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2"/>
    <p:sldId id="257" r:id="rId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89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50BFC-5422-4875-B44E-99E7E6EE52E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19CF2-6444-4B65-AEF9-78B0BEB0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19CF2-6444-4B65-AEF9-78B0BEB0DD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7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19CF2-6444-4B65-AEF9-78B0BEB0DD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9"/>
            <a:ext cx="10058400" cy="1164590"/>
          </a:xfrm>
          <a:custGeom>
            <a:avLst/>
            <a:gdLst/>
            <a:ahLst/>
            <a:cxnLst/>
            <a:rect l="l" t="t" r="r" b="b"/>
            <a:pathLst>
              <a:path w="10058400" h="1164590">
                <a:moveTo>
                  <a:pt x="1405439" y="976630"/>
                </a:moveTo>
                <a:lnTo>
                  <a:pt x="290366" y="976630"/>
                </a:lnTo>
                <a:lnTo>
                  <a:pt x="331096" y="979170"/>
                </a:lnTo>
                <a:lnTo>
                  <a:pt x="372249" y="988060"/>
                </a:lnTo>
                <a:lnTo>
                  <a:pt x="413810" y="1002030"/>
                </a:lnTo>
                <a:lnTo>
                  <a:pt x="455759" y="1018540"/>
                </a:lnTo>
                <a:lnTo>
                  <a:pt x="540753" y="1059180"/>
                </a:lnTo>
                <a:lnTo>
                  <a:pt x="583764" y="1082040"/>
                </a:lnTo>
                <a:lnTo>
                  <a:pt x="670724" y="1122680"/>
                </a:lnTo>
                <a:lnTo>
                  <a:pt x="714638" y="1139190"/>
                </a:lnTo>
                <a:lnTo>
                  <a:pt x="758819" y="1153160"/>
                </a:lnTo>
                <a:lnTo>
                  <a:pt x="803248" y="1162050"/>
                </a:lnTo>
                <a:lnTo>
                  <a:pt x="847909" y="1164590"/>
                </a:lnTo>
                <a:lnTo>
                  <a:pt x="890069" y="1162050"/>
                </a:lnTo>
                <a:lnTo>
                  <a:pt x="932404" y="1153160"/>
                </a:lnTo>
                <a:lnTo>
                  <a:pt x="974898" y="1139190"/>
                </a:lnTo>
                <a:lnTo>
                  <a:pt x="1017538" y="1122680"/>
                </a:lnTo>
                <a:lnTo>
                  <a:pt x="1103196" y="1082040"/>
                </a:lnTo>
                <a:lnTo>
                  <a:pt x="1146184" y="1059180"/>
                </a:lnTo>
                <a:lnTo>
                  <a:pt x="1232409" y="1018540"/>
                </a:lnTo>
                <a:lnTo>
                  <a:pt x="1275615" y="1002030"/>
                </a:lnTo>
                <a:lnTo>
                  <a:pt x="1318866" y="988060"/>
                </a:lnTo>
                <a:lnTo>
                  <a:pt x="1362145" y="979170"/>
                </a:lnTo>
                <a:lnTo>
                  <a:pt x="1405439" y="976630"/>
                </a:lnTo>
                <a:close/>
              </a:path>
              <a:path w="10058400" h="1164590">
                <a:moveTo>
                  <a:pt x="2520486" y="976630"/>
                </a:moveTo>
                <a:lnTo>
                  <a:pt x="1405439" y="976630"/>
                </a:lnTo>
                <a:lnTo>
                  <a:pt x="1448730" y="979170"/>
                </a:lnTo>
                <a:lnTo>
                  <a:pt x="1492008" y="988060"/>
                </a:lnTo>
                <a:lnTo>
                  <a:pt x="1535257" y="1002030"/>
                </a:lnTo>
                <a:lnTo>
                  <a:pt x="1578463" y="1018540"/>
                </a:lnTo>
                <a:lnTo>
                  <a:pt x="1664687" y="1059180"/>
                </a:lnTo>
                <a:lnTo>
                  <a:pt x="1707675" y="1082040"/>
                </a:lnTo>
                <a:lnTo>
                  <a:pt x="1793333" y="1122680"/>
                </a:lnTo>
                <a:lnTo>
                  <a:pt x="1835972" y="1139190"/>
                </a:lnTo>
                <a:lnTo>
                  <a:pt x="1878465" y="1153160"/>
                </a:lnTo>
                <a:lnTo>
                  <a:pt x="1920798" y="1162050"/>
                </a:lnTo>
                <a:lnTo>
                  <a:pt x="1962956" y="1164590"/>
                </a:lnTo>
                <a:lnTo>
                  <a:pt x="2007614" y="1162050"/>
                </a:lnTo>
                <a:lnTo>
                  <a:pt x="2052041" y="1153160"/>
                </a:lnTo>
                <a:lnTo>
                  <a:pt x="2096220" y="1139190"/>
                </a:lnTo>
                <a:lnTo>
                  <a:pt x="2140133" y="1122680"/>
                </a:lnTo>
                <a:lnTo>
                  <a:pt x="2227090" y="1082040"/>
                </a:lnTo>
                <a:lnTo>
                  <a:pt x="2270100" y="1059180"/>
                </a:lnTo>
                <a:lnTo>
                  <a:pt x="2355094" y="1018540"/>
                </a:lnTo>
                <a:lnTo>
                  <a:pt x="2397042" y="1002030"/>
                </a:lnTo>
                <a:lnTo>
                  <a:pt x="2438602" y="988060"/>
                </a:lnTo>
                <a:lnTo>
                  <a:pt x="2479756" y="979170"/>
                </a:lnTo>
                <a:lnTo>
                  <a:pt x="2520486" y="976630"/>
                </a:lnTo>
                <a:close/>
              </a:path>
              <a:path w="10058400" h="1164590">
                <a:moveTo>
                  <a:pt x="3635495" y="976630"/>
                </a:moveTo>
                <a:lnTo>
                  <a:pt x="2520486" y="976630"/>
                </a:lnTo>
                <a:lnTo>
                  <a:pt x="2567825" y="979170"/>
                </a:lnTo>
                <a:lnTo>
                  <a:pt x="2614527" y="988060"/>
                </a:lnTo>
                <a:lnTo>
                  <a:pt x="2660562" y="1002030"/>
                </a:lnTo>
                <a:lnTo>
                  <a:pt x="2705902" y="1018540"/>
                </a:lnTo>
                <a:lnTo>
                  <a:pt x="2794386" y="1059180"/>
                </a:lnTo>
                <a:lnTo>
                  <a:pt x="2837471" y="1082040"/>
                </a:lnTo>
                <a:lnTo>
                  <a:pt x="2921187" y="1122680"/>
                </a:lnTo>
                <a:lnTo>
                  <a:pt x="2961761" y="1139190"/>
                </a:lnTo>
                <a:lnTo>
                  <a:pt x="3001441" y="1153160"/>
                </a:lnTo>
                <a:lnTo>
                  <a:pt x="3040198" y="1162050"/>
                </a:lnTo>
                <a:lnTo>
                  <a:pt x="3078003" y="1164590"/>
                </a:lnTo>
                <a:lnTo>
                  <a:pt x="3137157" y="1163320"/>
                </a:lnTo>
                <a:lnTo>
                  <a:pt x="3188012" y="1156970"/>
                </a:lnTo>
                <a:lnTo>
                  <a:pt x="3231652" y="1148080"/>
                </a:lnTo>
                <a:lnTo>
                  <a:pt x="3269160" y="1135380"/>
                </a:lnTo>
                <a:lnTo>
                  <a:pt x="3330116" y="1104900"/>
                </a:lnTo>
                <a:lnTo>
                  <a:pt x="3379552" y="1070610"/>
                </a:lnTo>
                <a:lnTo>
                  <a:pt x="3402659" y="1052830"/>
                </a:lnTo>
                <a:lnTo>
                  <a:pt x="3426137" y="1036320"/>
                </a:lnTo>
                <a:lnTo>
                  <a:pt x="3478543" y="1005840"/>
                </a:lnTo>
                <a:lnTo>
                  <a:pt x="3545438" y="984250"/>
                </a:lnTo>
                <a:lnTo>
                  <a:pt x="3587030" y="977900"/>
                </a:lnTo>
                <a:lnTo>
                  <a:pt x="3635495" y="976630"/>
                </a:lnTo>
                <a:close/>
              </a:path>
              <a:path w="10058400" h="1164590">
                <a:moveTo>
                  <a:pt x="4750517" y="976630"/>
                </a:moveTo>
                <a:lnTo>
                  <a:pt x="3635495" y="976630"/>
                </a:lnTo>
                <a:lnTo>
                  <a:pt x="3687699" y="977900"/>
                </a:lnTo>
                <a:lnTo>
                  <a:pt x="3733460" y="985520"/>
                </a:lnTo>
                <a:lnTo>
                  <a:pt x="3773769" y="995680"/>
                </a:lnTo>
                <a:lnTo>
                  <a:pt x="3809617" y="1009650"/>
                </a:lnTo>
                <a:lnTo>
                  <a:pt x="3871897" y="1042670"/>
                </a:lnTo>
                <a:lnTo>
                  <a:pt x="3900311" y="1061720"/>
                </a:lnTo>
                <a:lnTo>
                  <a:pt x="3928229" y="1079500"/>
                </a:lnTo>
                <a:lnTo>
                  <a:pt x="3986541" y="1116330"/>
                </a:lnTo>
                <a:lnTo>
                  <a:pt x="4054764" y="1145540"/>
                </a:lnTo>
                <a:lnTo>
                  <a:pt x="4095069" y="1155700"/>
                </a:lnTo>
                <a:lnTo>
                  <a:pt x="4140826" y="1163320"/>
                </a:lnTo>
                <a:lnTo>
                  <a:pt x="4193025" y="1164590"/>
                </a:lnTo>
                <a:lnTo>
                  <a:pt x="4245222" y="1163320"/>
                </a:lnTo>
                <a:lnTo>
                  <a:pt x="4290976" y="1155700"/>
                </a:lnTo>
                <a:lnTo>
                  <a:pt x="4331280" y="1145540"/>
                </a:lnTo>
                <a:lnTo>
                  <a:pt x="4367124" y="1131570"/>
                </a:lnTo>
                <a:lnTo>
                  <a:pt x="4429397" y="1098550"/>
                </a:lnTo>
                <a:lnTo>
                  <a:pt x="4457808" y="1079500"/>
                </a:lnTo>
                <a:lnTo>
                  <a:pt x="4485724" y="1061720"/>
                </a:lnTo>
                <a:lnTo>
                  <a:pt x="4544034" y="1024890"/>
                </a:lnTo>
                <a:lnTo>
                  <a:pt x="4612256" y="995680"/>
                </a:lnTo>
                <a:lnTo>
                  <a:pt x="4652561" y="985520"/>
                </a:lnTo>
                <a:lnTo>
                  <a:pt x="4698318" y="977900"/>
                </a:lnTo>
                <a:lnTo>
                  <a:pt x="4750517" y="976630"/>
                </a:lnTo>
                <a:close/>
              </a:path>
              <a:path w="10058400" h="1164590">
                <a:moveTo>
                  <a:pt x="5865552" y="976630"/>
                </a:moveTo>
                <a:lnTo>
                  <a:pt x="4750517" y="976630"/>
                </a:lnTo>
                <a:lnTo>
                  <a:pt x="4802718" y="977900"/>
                </a:lnTo>
                <a:lnTo>
                  <a:pt x="4848477" y="985520"/>
                </a:lnTo>
                <a:lnTo>
                  <a:pt x="4888784" y="995680"/>
                </a:lnTo>
                <a:lnTo>
                  <a:pt x="4924632" y="1009650"/>
                </a:lnTo>
                <a:lnTo>
                  <a:pt x="4986910" y="1042670"/>
                </a:lnTo>
                <a:lnTo>
                  <a:pt x="5015323" y="1061720"/>
                </a:lnTo>
                <a:lnTo>
                  <a:pt x="5043241" y="1079500"/>
                </a:lnTo>
                <a:lnTo>
                  <a:pt x="5101554" y="1116330"/>
                </a:lnTo>
                <a:lnTo>
                  <a:pt x="5169780" y="1145540"/>
                </a:lnTo>
                <a:lnTo>
                  <a:pt x="5210087" y="1155700"/>
                </a:lnTo>
                <a:lnTo>
                  <a:pt x="5255846" y="1163320"/>
                </a:lnTo>
                <a:lnTo>
                  <a:pt x="5308047" y="1164590"/>
                </a:lnTo>
                <a:lnTo>
                  <a:pt x="5360246" y="1163320"/>
                </a:lnTo>
                <a:lnTo>
                  <a:pt x="5406003" y="1155700"/>
                </a:lnTo>
                <a:lnTo>
                  <a:pt x="5446308" y="1145540"/>
                </a:lnTo>
                <a:lnTo>
                  <a:pt x="5482154" y="1131570"/>
                </a:lnTo>
                <a:lnTo>
                  <a:pt x="5544429" y="1098550"/>
                </a:lnTo>
                <a:lnTo>
                  <a:pt x="5572841" y="1079500"/>
                </a:lnTo>
                <a:lnTo>
                  <a:pt x="5600758" y="1061720"/>
                </a:lnTo>
                <a:lnTo>
                  <a:pt x="5659068" y="1024890"/>
                </a:lnTo>
                <a:lnTo>
                  <a:pt x="5727290" y="995680"/>
                </a:lnTo>
                <a:lnTo>
                  <a:pt x="5767596" y="985520"/>
                </a:lnTo>
                <a:lnTo>
                  <a:pt x="5813353" y="977900"/>
                </a:lnTo>
                <a:lnTo>
                  <a:pt x="5865552" y="976630"/>
                </a:lnTo>
                <a:close/>
              </a:path>
              <a:path w="10058400" h="1164590">
                <a:moveTo>
                  <a:pt x="6980586" y="976630"/>
                </a:moveTo>
                <a:lnTo>
                  <a:pt x="5865552" y="976630"/>
                </a:lnTo>
                <a:lnTo>
                  <a:pt x="5917751" y="977900"/>
                </a:lnTo>
                <a:lnTo>
                  <a:pt x="5963507" y="985520"/>
                </a:lnTo>
                <a:lnTo>
                  <a:pt x="6003813" y="995680"/>
                </a:lnTo>
                <a:lnTo>
                  <a:pt x="6039658" y="1009650"/>
                </a:lnTo>
                <a:lnTo>
                  <a:pt x="6101934" y="1042670"/>
                </a:lnTo>
                <a:lnTo>
                  <a:pt x="6130346" y="1061720"/>
                </a:lnTo>
                <a:lnTo>
                  <a:pt x="6158262" y="1079500"/>
                </a:lnTo>
                <a:lnTo>
                  <a:pt x="6216573" y="1116330"/>
                </a:lnTo>
                <a:lnTo>
                  <a:pt x="6284795" y="1145540"/>
                </a:lnTo>
                <a:lnTo>
                  <a:pt x="6325101" y="1155700"/>
                </a:lnTo>
                <a:lnTo>
                  <a:pt x="6370857" y="1163320"/>
                </a:lnTo>
                <a:lnTo>
                  <a:pt x="6423056" y="1164590"/>
                </a:lnTo>
                <a:lnTo>
                  <a:pt x="6475258" y="1163320"/>
                </a:lnTo>
                <a:lnTo>
                  <a:pt x="6521016" y="1155700"/>
                </a:lnTo>
                <a:lnTo>
                  <a:pt x="6561324" y="1145540"/>
                </a:lnTo>
                <a:lnTo>
                  <a:pt x="6597171" y="1131570"/>
                </a:lnTo>
                <a:lnTo>
                  <a:pt x="6659449" y="1098550"/>
                </a:lnTo>
                <a:lnTo>
                  <a:pt x="6687862" y="1079500"/>
                </a:lnTo>
                <a:lnTo>
                  <a:pt x="6715780" y="1061720"/>
                </a:lnTo>
                <a:lnTo>
                  <a:pt x="6774094" y="1024890"/>
                </a:lnTo>
                <a:lnTo>
                  <a:pt x="6842319" y="995680"/>
                </a:lnTo>
                <a:lnTo>
                  <a:pt x="6882626" y="985520"/>
                </a:lnTo>
                <a:lnTo>
                  <a:pt x="6928385" y="977900"/>
                </a:lnTo>
                <a:lnTo>
                  <a:pt x="6980586" y="976630"/>
                </a:lnTo>
                <a:close/>
              </a:path>
              <a:path w="10058400" h="1164590">
                <a:moveTo>
                  <a:pt x="8095608" y="976630"/>
                </a:moveTo>
                <a:lnTo>
                  <a:pt x="6980586" y="976630"/>
                </a:lnTo>
                <a:lnTo>
                  <a:pt x="7032783" y="977900"/>
                </a:lnTo>
                <a:lnTo>
                  <a:pt x="7078537" y="985520"/>
                </a:lnTo>
                <a:lnTo>
                  <a:pt x="7118841" y="995680"/>
                </a:lnTo>
                <a:lnTo>
                  <a:pt x="7154685" y="1009650"/>
                </a:lnTo>
                <a:lnTo>
                  <a:pt x="7216958" y="1042670"/>
                </a:lnTo>
                <a:lnTo>
                  <a:pt x="7245369" y="1061720"/>
                </a:lnTo>
                <a:lnTo>
                  <a:pt x="7273285" y="1079500"/>
                </a:lnTo>
                <a:lnTo>
                  <a:pt x="7331595" y="1116330"/>
                </a:lnTo>
                <a:lnTo>
                  <a:pt x="7399817" y="1145540"/>
                </a:lnTo>
                <a:lnTo>
                  <a:pt x="7440123" y="1155700"/>
                </a:lnTo>
                <a:lnTo>
                  <a:pt x="7485879" y="1163320"/>
                </a:lnTo>
                <a:lnTo>
                  <a:pt x="7538078" y="1164590"/>
                </a:lnTo>
                <a:lnTo>
                  <a:pt x="7590282" y="1163320"/>
                </a:lnTo>
                <a:lnTo>
                  <a:pt x="7636043" y="1155700"/>
                </a:lnTo>
                <a:lnTo>
                  <a:pt x="7676352" y="1145540"/>
                </a:lnTo>
                <a:lnTo>
                  <a:pt x="7712200" y="1131570"/>
                </a:lnTo>
                <a:lnTo>
                  <a:pt x="7774480" y="1098550"/>
                </a:lnTo>
                <a:lnTo>
                  <a:pt x="7802894" y="1079500"/>
                </a:lnTo>
                <a:lnTo>
                  <a:pt x="7830812" y="1061720"/>
                </a:lnTo>
                <a:lnTo>
                  <a:pt x="7889124" y="1024890"/>
                </a:lnTo>
                <a:lnTo>
                  <a:pt x="7957347" y="995680"/>
                </a:lnTo>
                <a:lnTo>
                  <a:pt x="7997652" y="985520"/>
                </a:lnTo>
                <a:lnTo>
                  <a:pt x="8043409" y="977900"/>
                </a:lnTo>
                <a:lnTo>
                  <a:pt x="8095608" y="976630"/>
                </a:lnTo>
                <a:close/>
              </a:path>
              <a:path w="10058400" h="1164590">
                <a:moveTo>
                  <a:pt x="9210592" y="976630"/>
                </a:moveTo>
                <a:lnTo>
                  <a:pt x="8095608" y="976630"/>
                </a:lnTo>
                <a:lnTo>
                  <a:pt x="8147805" y="977900"/>
                </a:lnTo>
                <a:lnTo>
                  <a:pt x="8193559" y="985520"/>
                </a:lnTo>
                <a:lnTo>
                  <a:pt x="8233863" y="995680"/>
                </a:lnTo>
                <a:lnTo>
                  <a:pt x="8269707" y="1009650"/>
                </a:lnTo>
                <a:lnTo>
                  <a:pt x="8331980" y="1042670"/>
                </a:lnTo>
                <a:lnTo>
                  <a:pt x="8360391" y="1061720"/>
                </a:lnTo>
                <a:lnTo>
                  <a:pt x="8388307" y="1079500"/>
                </a:lnTo>
                <a:lnTo>
                  <a:pt x="8446617" y="1116330"/>
                </a:lnTo>
                <a:lnTo>
                  <a:pt x="8514839" y="1145540"/>
                </a:lnTo>
                <a:lnTo>
                  <a:pt x="8555144" y="1155700"/>
                </a:lnTo>
                <a:lnTo>
                  <a:pt x="8600901" y="1163320"/>
                </a:lnTo>
                <a:lnTo>
                  <a:pt x="8653100" y="1164590"/>
                </a:lnTo>
                <a:lnTo>
                  <a:pt x="8705297" y="1163320"/>
                </a:lnTo>
                <a:lnTo>
                  <a:pt x="8751051" y="1155700"/>
                </a:lnTo>
                <a:lnTo>
                  <a:pt x="8791355" y="1145540"/>
                </a:lnTo>
                <a:lnTo>
                  <a:pt x="8827199" y="1131570"/>
                </a:lnTo>
                <a:lnTo>
                  <a:pt x="8889472" y="1098550"/>
                </a:lnTo>
                <a:lnTo>
                  <a:pt x="8917883" y="1079500"/>
                </a:lnTo>
                <a:lnTo>
                  <a:pt x="8945799" y="1061720"/>
                </a:lnTo>
                <a:lnTo>
                  <a:pt x="9004109" y="1024890"/>
                </a:lnTo>
                <a:lnTo>
                  <a:pt x="9072331" y="995680"/>
                </a:lnTo>
                <a:lnTo>
                  <a:pt x="9112636" y="985520"/>
                </a:lnTo>
                <a:lnTo>
                  <a:pt x="9158393" y="977900"/>
                </a:lnTo>
                <a:lnTo>
                  <a:pt x="9210592" y="976630"/>
                </a:lnTo>
                <a:close/>
              </a:path>
              <a:path w="10058400" h="1164590">
                <a:moveTo>
                  <a:pt x="10058400" y="976630"/>
                </a:moveTo>
                <a:lnTo>
                  <a:pt x="9210592" y="976630"/>
                </a:lnTo>
                <a:lnTo>
                  <a:pt x="9262791" y="977900"/>
                </a:lnTo>
                <a:lnTo>
                  <a:pt x="9308548" y="985520"/>
                </a:lnTo>
                <a:lnTo>
                  <a:pt x="9348853" y="995680"/>
                </a:lnTo>
                <a:lnTo>
                  <a:pt x="9384699" y="1009650"/>
                </a:lnTo>
                <a:lnTo>
                  <a:pt x="9446974" y="1042670"/>
                </a:lnTo>
                <a:lnTo>
                  <a:pt x="9475386" y="1061720"/>
                </a:lnTo>
                <a:lnTo>
                  <a:pt x="9503302" y="1079500"/>
                </a:lnTo>
                <a:lnTo>
                  <a:pt x="9561613" y="1116330"/>
                </a:lnTo>
                <a:lnTo>
                  <a:pt x="9629835" y="1145540"/>
                </a:lnTo>
                <a:lnTo>
                  <a:pt x="9670141" y="1155700"/>
                </a:lnTo>
                <a:lnTo>
                  <a:pt x="9715898" y="1163320"/>
                </a:lnTo>
                <a:lnTo>
                  <a:pt x="9768097" y="1164590"/>
                </a:lnTo>
                <a:lnTo>
                  <a:pt x="9820293" y="1163320"/>
                </a:lnTo>
                <a:lnTo>
                  <a:pt x="9866048" y="1155700"/>
                </a:lnTo>
                <a:lnTo>
                  <a:pt x="9906352" y="1145540"/>
                </a:lnTo>
                <a:lnTo>
                  <a:pt x="9942196" y="1131570"/>
                </a:lnTo>
                <a:lnTo>
                  <a:pt x="10004469" y="1098550"/>
                </a:lnTo>
                <a:lnTo>
                  <a:pt x="10032881" y="1079500"/>
                </a:lnTo>
                <a:lnTo>
                  <a:pt x="10058400" y="1062990"/>
                </a:lnTo>
                <a:lnTo>
                  <a:pt x="10058400" y="976630"/>
                </a:lnTo>
                <a:close/>
              </a:path>
              <a:path w="10058400" h="1164590">
                <a:moveTo>
                  <a:pt x="10058400" y="0"/>
                </a:moveTo>
                <a:lnTo>
                  <a:pt x="0" y="0"/>
                </a:lnTo>
                <a:lnTo>
                  <a:pt x="0" y="1068070"/>
                </a:lnTo>
                <a:lnTo>
                  <a:pt x="16459" y="1059180"/>
                </a:lnTo>
                <a:lnTo>
                  <a:pt x="104943" y="1018540"/>
                </a:lnTo>
                <a:lnTo>
                  <a:pt x="150285" y="1002030"/>
                </a:lnTo>
                <a:lnTo>
                  <a:pt x="196321" y="988060"/>
                </a:lnTo>
                <a:lnTo>
                  <a:pt x="243024" y="979170"/>
                </a:lnTo>
                <a:lnTo>
                  <a:pt x="290366" y="976630"/>
                </a:lnTo>
                <a:lnTo>
                  <a:pt x="10058400" y="976630"/>
                </a:lnTo>
                <a:lnTo>
                  <a:pt x="10058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005596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705975" y="2927350"/>
            <a:ext cx="352425" cy="466725"/>
          </a:xfrm>
          <a:custGeom>
            <a:avLst/>
            <a:gdLst/>
            <a:ahLst/>
            <a:cxnLst/>
            <a:rect l="l" t="t" r="r" b="b"/>
            <a:pathLst>
              <a:path w="352425" h="466725">
                <a:moveTo>
                  <a:pt x="0" y="466725"/>
                </a:moveTo>
                <a:lnTo>
                  <a:pt x="352425" y="466725"/>
                </a:lnTo>
                <a:lnTo>
                  <a:pt x="352425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EE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89115" y="3144701"/>
            <a:ext cx="3469284" cy="4627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9"/>
            <a:ext cx="10058400" cy="1164590"/>
          </a:xfrm>
          <a:custGeom>
            <a:avLst/>
            <a:gdLst/>
            <a:ahLst/>
            <a:cxnLst/>
            <a:rect l="l" t="t" r="r" b="b"/>
            <a:pathLst>
              <a:path w="10058400" h="1164590">
                <a:moveTo>
                  <a:pt x="1405439" y="976630"/>
                </a:moveTo>
                <a:lnTo>
                  <a:pt x="290366" y="976630"/>
                </a:lnTo>
                <a:lnTo>
                  <a:pt x="331096" y="979170"/>
                </a:lnTo>
                <a:lnTo>
                  <a:pt x="372249" y="988060"/>
                </a:lnTo>
                <a:lnTo>
                  <a:pt x="413810" y="1002030"/>
                </a:lnTo>
                <a:lnTo>
                  <a:pt x="455759" y="1018540"/>
                </a:lnTo>
                <a:lnTo>
                  <a:pt x="540753" y="1059180"/>
                </a:lnTo>
                <a:lnTo>
                  <a:pt x="583764" y="1082040"/>
                </a:lnTo>
                <a:lnTo>
                  <a:pt x="670724" y="1122680"/>
                </a:lnTo>
                <a:lnTo>
                  <a:pt x="714638" y="1139190"/>
                </a:lnTo>
                <a:lnTo>
                  <a:pt x="758819" y="1153160"/>
                </a:lnTo>
                <a:lnTo>
                  <a:pt x="803248" y="1162050"/>
                </a:lnTo>
                <a:lnTo>
                  <a:pt x="847909" y="1164590"/>
                </a:lnTo>
                <a:lnTo>
                  <a:pt x="890069" y="1162050"/>
                </a:lnTo>
                <a:lnTo>
                  <a:pt x="932404" y="1153160"/>
                </a:lnTo>
                <a:lnTo>
                  <a:pt x="974898" y="1139190"/>
                </a:lnTo>
                <a:lnTo>
                  <a:pt x="1017538" y="1122680"/>
                </a:lnTo>
                <a:lnTo>
                  <a:pt x="1103196" y="1082040"/>
                </a:lnTo>
                <a:lnTo>
                  <a:pt x="1146184" y="1059180"/>
                </a:lnTo>
                <a:lnTo>
                  <a:pt x="1232409" y="1018540"/>
                </a:lnTo>
                <a:lnTo>
                  <a:pt x="1275615" y="1002030"/>
                </a:lnTo>
                <a:lnTo>
                  <a:pt x="1318866" y="988060"/>
                </a:lnTo>
                <a:lnTo>
                  <a:pt x="1362145" y="979170"/>
                </a:lnTo>
                <a:lnTo>
                  <a:pt x="1405439" y="976630"/>
                </a:lnTo>
                <a:close/>
              </a:path>
              <a:path w="10058400" h="1164590">
                <a:moveTo>
                  <a:pt x="2520486" y="976630"/>
                </a:moveTo>
                <a:lnTo>
                  <a:pt x="1405439" y="976630"/>
                </a:lnTo>
                <a:lnTo>
                  <a:pt x="1448730" y="979170"/>
                </a:lnTo>
                <a:lnTo>
                  <a:pt x="1492008" y="988060"/>
                </a:lnTo>
                <a:lnTo>
                  <a:pt x="1535257" y="1002030"/>
                </a:lnTo>
                <a:lnTo>
                  <a:pt x="1578463" y="1018540"/>
                </a:lnTo>
                <a:lnTo>
                  <a:pt x="1664687" y="1059180"/>
                </a:lnTo>
                <a:lnTo>
                  <a:pt x="1707675" y="1082040"/>
                </a:lnTo>
                <a:lnTo>
                  <a:pt x="1793333" y="1122680"/>
                </a:lnTo>
                <a:lnTo>
                  <a:pt x="1835972" y="1139190"/>
                </a:lnTo>
                <a:lnTo>
                  <a:pt x="1878465" y="1153160"/>
                </a:lnTo>
                <a:lnTo>
                  <a:pt x="1920798" y="1162050"/>
                </a:lnTo>
                <a:lnTo>
                  <a:pt x="1962956" y="1164590"/>
                </a:lnTo>
                <a:lnTo>
                  <a:pt x="2007614" y="1162050"/>
                </a:lnTo>
                <a:lnTo>
                  <a:pt x="2052041" y="1153160"/>
                </a:lnTo>
                <a:lnTo>
                  <a:pt x="2096220" y="1139190"/>
                </a:lnTo>
                <a:lnTo>
                  <a:pt x="2140133" y="1122680"/>
                </a:lnTo>
                <a:lnTo>
                  <a:pt x="2227090" y="1082040"/>
                </a:lnTo>
                <a:lnTo>
                  <a:pt x="2270100" y="1059180"/>
                </a:lnTo>
                <a:lnTo>
                  <a:pt x="2355094" y="1018540"/>
                </a:lnTo>
                <a:lnTo>
                  <a:pt x="2397042" y="1002030"/>
                </a:lnTo>
                <a:lnTo>
                  <a:pt x="2438602" y="988060"/>
                </a:lnTo>
                <a:lnTo>
                  <a:pt x="2479756" y="979170"/>
                </a:lnTo>
                <a:lnTo>
                  <a:pt x="2520486" y="976630"/>
                </a:lnTo>
                <a:close/>
              </a:path>
              <a:path w="10058400" h="1164590">
                <a:moveTo>
                  <a:pt x="3635495" y="976630"/>
                </a:moveTo>
                <a:lnTo>
                  <a:pt x="2520486" y="976630"/>
                </a:lnTo>
                <a:lnTo>
                  <a:pt x="2567825" y="979170"/>
                </a:lnTo>
                <a:lnTo>
                  <a:pt x="2614527" y="988060"/>
                </a:lnTo>
                <a:lnTo>
                  <a:pt x="2660562" y="1002030"/>
                </a:lnTo>
                <a:lnTo>
                  <a:pt x="2705902" y="1018540"/>
                </a:lnTo>
                <a:lnTo>
                  <a:pt x="2794386" y="1059180"/>
                </a:lnTo>
                <a:lnTo>
                  <a:pt x="2837471" y="1082040"/>
                </a:lnTo>
                <a:lnTo>
                  <a:pt x="2921187" y="1122680"/>
                </a:lnTo>
                <a:lnTo>
                  <a:pt x="2961761" y="1139190"/>
                </a:lnTo>
                <a:lnTo>
                  <a:pt x="3001441" y="1153160"/>
                </a:lnTo>
                <a:lnTo>
                  <a:pt x="3040198" y="1162050"/>
                </a:lnTo>
                <a:lnTo>
                  <a:pt x="3078003" y="1164590"/>
                </a:lnTo>
                <a:lnTo>
                  <a:pt x="3137157" y="1163320"/>
                </a:lnTo>
                <a:lnTo>
                  <a:pt x="3188012" y="1156970"/>
                </a:lnTo>
                <a:lnTo>
                  <a:pt x="3231652" y="1148080"/>
                </a:lnTo>
                <a:lnTo>
                  <a:pt x="3269160" y="1135380"/>
                </a:lnTo>
                <a:lnTo>
                  <a:pt x="3330116" y="1104900"/>
                </a:lnTo>
                <a:lnTo>
                  <a:pt x="3379552" y="1070610"/>
                </a:lnTo>
                <a:lnTo>
                  <a:pt x="3402659" y="1052830"/>
                </a:lnTo>
                <a:lnTo>
                  <a:pt x="3426137" y="1036320"/>
                </a:lnTo>
                <a:lnTo>
                  <a:pt x="3478543" y="1005840"/>
                </a:lnTo>
                <a:lnTo>
                  <a:pt x="3545438" y="984250"/>
                </a:lnTo>
                <a:lnTo>
                  <a:pt x="3587030" y="977900"/>
                </a:lnTo>
                <a:lnTo>
                  <a:pt x="3635495" y="976630"/>
                </a:lnTo>
                <a:close/>
              </a:path>
              <a:path w="10058400" h="1164590">
                <a:moveTo>
                  <a:pt x="4750517" y="976630"/>
                </a:moveTo>
                <a:lnTo>
                  <a:pt x="3635495" y="976630"/>
                </a:lnTo>
                <a:lnTo>
                  <a:pt x="3687699" y="977900"/>
                </a:lnTo>
                <a:lnTo>
                  <a:pt x="3733460" y="985520"/>
                </a:lnTo>
                <a:lnTo>
                  <a:pt x="3773769" y="995680"/>
                </a:lnTo>
                <a:lnTo>
                  <a:pt x="3809617" y="1009650"/>
                </a:lnTo>
                <a:lnTo>
                  <a:pt x="3871897" y="1042670"/>
                </a:lnTo>
                <a:lnTo>
                  <a:pt x="3900311" y="1061720"/>
                </a:lnTo>
                <a:lnTo>
                  <a:pt x="3928229" y="1079500"/>
                </a:lnTo>
                <a:lnTo>
                  <a:pt x="3986541" y="1116330"/>
                </a:lnTo>
                <a:lnTo>
                  <a:pt x="4054764" y="1145540"/>
                </a:lnTo>
                <a:lnTo>
                  <a:pt x="4095069" y="1155700"/>
                </a:lnTo>
                <a:lnTo>
                  <a:pt x="4140826" y="1163320"/>
                </a:lnTo>
                <a:lnTo>
                  <a:pt x="4193025" y="1164590"/>
                </a:lnTo>
                <a:lnTo>
                  <a:pt x="4245222" y="1163320"/>
                </a:lnTo>
                <a:lnTo>
                  <a:pt x="4290976" y="1155700"/>
                </a:lnTo>
                <a:lnTo>
                  <a:pt x="4331280" y="1145540"/>
                </a:lnTo>
                <a:lnTo>
                  <a:pt x="4367124" y="1131570"/>
                </a:lnTo>
                <a:lnTo>
                  <a:pt x="4429397" y="1098550"/>
                </a:lnTo>
                <a:lnTo>
                  <a:pt x="4457808" y="1079500"/>
                </a:lnTo>
                <a:lnTo>
                  <a:pt x="4485724" y="1061720"/>
                </a:lnTo>
                <a:lnTo>
                  <a:pt x="4544034" y="1024890"/>
                </a:lnTo>
                <a:lnTo>
                  <a:pt x="4612256" y="995680"/>
                </a:lnTo>
                <a:lnTo>
                  <a:pt x="4652561" y="985520"/>
                </a:lnTo>
                <a:lnTo>
                  <a:pt x="4698318" y="977900"/>
                </a:lnTo>
                <a:lnTo>
                  <a:pt x="4750517" y="976630"/>
                </a:lnTo>
                <a:close/>
              </a:path>
              <a:path w="10058400" h="1164590">
                <a:moveTo>
                  <a:pt x="5865552" y="976630"/>
                </a:moveTo>
                <a:lnTo>
                  <a:pt x="4750517" y="976630"/>
                </a:lnTo>
                <a:lnTo>
                  <a:pt x="4802718" y="977900"/>
                </a:lnTo>
                <a:lnTo>
                  <a:pt x="4848477" y="985520"/>
                </a:lnTo>
                <a:lnTo>
                  <a:pt x="4888784" y="995680"/>
                </a:lnTo>
                <a:lnTo>
                  <a:pt x="4924632" y="1009650"/>
                </a:lnTo>
                <a:lnTo>
                  <a:pt x="4986910" y="1042670"/>
                </a:lnTo>
                <a:lnTo>
                  <a:pt x="5015323" y="1061720"/>
                </a:lnTo>
                <a:lnTo>
                  <a:pt x="5043241" y="1079500"/>
                </a:lnTo>
                <a:lnTo>
                  <a:pt x="5101554" y="1116330"/>
                </a:lnTo>
                <a:lnTo>
                  <a:pt x="5169780" y="1145540"/>
                </a:lnTo>
                <a:lnTo>
                  <a:pt x="5210087" y="1155700"/>
                </a:lnTo>
                <a:lnTo>
                  <a:pt x="5255846" y="1163320"/>
                </a:lnTo>
                <a:lnTo>
                  <a:pt x="5308047" y="1164590"/>
                </a:lnTo>
                <a:lnTo>
                  <a:pt x="5360246" y="1163320"/>
                </a:lnTo>
                <a:lnTo>
                  <a:pt x="5406003" y="1155700"/>
                </a:lnTo>
                <a:lnTo>
                  <a:pt x="5446308" y="1145540"/>
                </a:lnTo>
                <a:lnTo>
                  <a:pt x="5482154" y="1131570"/>
                </a:lnTo>
                <a:lnTo>
                  <a:pt x="5544429" y="1098550"/>
                </a:lnTo>
                <a:lnTo>
                  <a:pt x="5572841" y="1079500"/>
                </a:lnTo>
                <a:lnTo>
                  <a:pt x="5600758" y="1061720"/>
                </a:lnTo>
                <a:lnTo>
                  <a:pt x="5659068" y="1024890"/>
                </a:lnTo>
                <a:lnTo>
                  <a:pt x="5727290" y="995680"/>
                </a:lnTo>
                <a:lnTo>
                  <a:pt x="5767596" y="985520"/>
                </a:lnTo>
                <a:lnTo>
                  <a:pt x="5813353" y="977900"/>
                </a:lnTo>
                <a:lnTo>
                  <a:pt x="5865552" y="976630"/>
                </a:lnTo>
                <a:close/>
              </a:path>
              <a:path w="10058400" h="1164590">
                <a:moveTo>
                  <a:pt x="6980586" y="976630"/>
                </a:moveTo>
                <a:lnTo>
                  <a:pt x="5865552" y="976630"/>
                </a:lnTo>
                <a:lnTo>
                  <a:pt x="5917751" y="977900"/>
                </a:lnTo>
                <a:lnTo>
                  <a:pt x="5963507" y="985520"/>
                </a:lnTo>
                <a:lnTo>
                  <a:pt x="6003813" y="995680"/>
                </a:lnTo>
                <a:lnTo>
                  <a:pt x="6039658" y="1009650"/>
                </a:lnTo>
                <a:lnTo>
                  <a:pt x="6101934" y="1042670"/>
                </a:lnTo>
                <a:lnTo>
                  <a:pt x="6130346" y="1061720"/>
                </a:lnTo>
                <a:lnTo>
                  <a:pt x="6158262" y="1079500"/>
                </a:lnTo>
                <a:lnTo>
                  <a:pt x="6216573" y="1116330"/>
                </a:lnTo>
                <a:lnTo>
                  <a:pt x="6284795" y="1145540"/>
                </a:lnTo>
                <a:lnTo>
                  <a:pt x="6325101" y="1155700"/>
                </a:lnTo>
                <a:lnTo>
                  <a:pt x="6370857" y="1163320"/>
                </a:lnTo>
                <a:lnTo>
                  <a:pt x="6423056" y="1164590"/>
                </a:lnTo>
                <a:lnTo>
                  <a:pt x="6475258" y="1163320"/>
                </a:lnTo>
                <a:lnTo>
                  <a:pt x="6521016" y="1155700"/>
                </a:lnTo>
                <a:lnTo>
                  <a:pt x="6561324" y="1145540"/>
                </a:lnTo>
                <a:lnTo>
                  <a:pt x="6597171" y="1131570"/>
                </a:lnTo>
                <a:lnTo>
                  <a:pt x="6659449" y="1098550"/>
                </a:lnTo>
                <a:lnTo>
                  <a:pt x="6687862" y="1079500"/>
                </a:lnTo>
                <a:lnTo>
                  <a:pt x="6715780" y="1061720"/>
                </a:lnTo>
                <a:lnTo>
                  <a:pt x="6774094" y="1024890"/>
                </a:lnTo>
                <a:lnTo>
                  <a:pt x="6842319" y="995680"/>
                </a:lnTo>
                <a:lnTo>
                  <a:pt x="6882626" y="985520"/>
                </a:lnTo>
                <a:lnTo>
                  <a:pt x="6928385" y="977900"/>
                </a:lnTo>
                <a:lnTo>
                  <a:pt x="6980586" y="976630"/>
                </a:lnTo>
                <a:close/>
              </a:path>
              <a:path w="10058400" h="1164590">
                <a:moveTo>
                  <a:pt x="8095608" y="976630"/>
                </a:moveTo>
                <a:lnTo>
                  <a:pt x="6980586" y="976630"/>
                </a:lnTo>
                <a:lnTo>
                  <a:pt x="7032783" y="977900"/>
                </a:lnTo>
                <a:lnTo>
                  <a:pt x="7078537" y="985520"/>
                </a:lnTo>
                <a:lnTo>
                  <a:pt x="7118841" y="995680"/>
                </a:lnTo>
                <a:lnTo>
                  <a:pt x="7154685" y="1009650"/>
                </a:lnTo>
                <a:lnTo>
                  <a:pt x="7216958" y="1042670"/>
                </a:lnTo>
                <a:lnTo>
                  <a:pt x="7245369" y="1061720"/>
                </a:lnTo>
                <a:lnTo>
                  <a:pt x="7273285" y="1079500"/>
                </a:lnTo>
                <a:lnTo>
                  <a:pt x="7331595" y="1116330"/>
                </a:lnTo>
                <a:lnTo>
                  <a:pt x="7399817" y="1145540"/>
                </a:lnTo>
                <a:lnTo>
                  <a:pt x="7440123" y="1155700"/>
                </a:lnTo>
                <a:lnTo>
                  <a:pt x="7485879" y="1163320"/>
                </a:lnTo>
                <a:lnTo>
                  <a:pt x="7538078" y="1164590"/>
                </a:lnTo>
                <a:lnTo>
                  <a:pt x="7590282" y="1163320"/>
                </a:lnTo>
                <a:lnTo>
                  <a:pt x="7636043" y="1155700"/>
                </a:lnTo>
                <a:lnTo>
                  <a:pt x="7676352" y="1145540"/>
                </a:lnTo>
                <a:lnTo>
                  <a:pt x="7712200" y="1131570"/>
                </a:lnTo>
                <a:lnTo>
                  <a:pt x="7774480" y="1098550"/>
                </a:lnTo>
                <a:lnTo>
                  <a:pt x="7802894" y="1079500"/>
                </a:lnTo>
                <a:lnTo>
                  <a:pt x="7830812" y="1061720"/>
                </a:lnTo>
                <a:lnTo>
                  <a:pt x="7889124" y="1024890"/>
                </a:lnTo>
                <a:lnTo>
                  <a:pt x="7957347" y="995680"/>
                </a:lnTo>
                <a:lnTo>
                  <a:pt x="7997652" y="985520"/>
                </a:lnTo>
                <a:lnTo>
                  <a:pt x="8043409" y="977900"/>
                </a:lnTo>
                <a:lnTo>
                  <a:pt x="8095608" y="976630"/>
                </a:lnTo>
                <a:close/>
              </a:path>
              <a:path w="10058400" h="1164590">
                <a:moveTo>
                  <a:pt x="9210592" y="976630"/>
                </a:moveTo>
                <a:lnTo>
                  <a:pt x="8095608" y="976630"/>
                </a:lnTo>
                <a:lnTo>
                  <a:pt x="8147805" y="977900"/>
                </a:lnTo>
                <a:lnTo>
                  <a:pt x="8193559" y="985520"/>
                </a:lnTo>
                <a:lnTo>
                  <a:pt x="8233863" y="995680"/>
                </a:lnTo>
                <a:lnTo>
                  <a:pt x="8269707" y="1009650"/>
                </a:lnTo>
                <a:lnTo>
                  <a:pt x="8331980" y="1042670"/>
                </a:lnTo>
                <a:lnTo>
                  <a:pt x="8360391" y="1061720"/>
                </a:lnTo>
                <a:lnTo>
                  <a:pt x="8388307" y="1079500"/>
                </a:lnTo>
                <a:lnTo>
                  <a:pt x="8446617" y="1116330"/>
                </a:lnTo>
                <a:lnTo>
                  <a:pt x="8514839" y="1145540"/>
                </a:lnTo>
                <a:lnTo>
                  <a:pt x="8555144" y="1155700"/>
                </a:lnTo>
                <a:lnTo>
                  <a:pt x="8600901" y="1163320"/>
                </a:lnTo>
                <a:lnTo>
                  <a:pt x="8653100" y="1164590"/>
                </a:lnTo>
                <a:lnTo>
                  <a:pt x="8705297" y="1163320"/>
                </a:lnTo>
                <a:lnTo>
                  <a:pt x="8751051" y="1155700"/>
                </a:lnTo>
                <a:lnTo>
                  <a:pt x="8791355" y="1145540"/>
                </a:lnTo>
                <a:lnTo>
                  <a:pt x="8827199" y="1131570"/>
                </a:lnTo>
                <a:lnTo>
                  <a:pt x="8889472" y="1098550"/>
                </a:lnTo>
                <a:lnTo>
                  <a:pt x="8917883" y="1079500"/>
                </a:lnTo>
                <a:lnTo>
                  <a:pt x="8945799" y="1061720"/>
                </a:lnTo>
                <a:lnTo>
                  <a:pt x="9004109" y="1024890"/>
                </a:lnTo>
                <a:lnTo>
                  <a:pt x="9072331" y="995680"/>
                </a:lnTo>
                <a:lnTo>
                  <a:pt x="9112636" y="985520"/>
                </a:lnTo>
                <a:lnTo>
                  <a:pt x="9158393" y="977900"/>
                </a:lnTo>
                <a:lnTo>
                  <a:pt x="9210592" y="976630"/>
                </a:lnTo>
                <a:close/>
              </a:path>
              <a:path w="10058400" h="1164590">
                <a:moveTo>
                  <a:pt x="10058400" y="976630"/>
                </a:moveTo>
                <a:lnTo>
                  <a:pt x="9210592" y="976630"/>
                </a:lnTo>
                <a:lnTo>
                  <a:pt x="9262791" y="977900"/>
                </a:lnTo>
                <a:lnTo>
                  <a:pt x="9308548" y="985520"/>
                </a:lnTo>
                <a:lnTo>
                  <a:pt x="9348853" y="995680"/>
                </a:lnTo>
                <a:lnTo>
                  <a:pt x="9384699" y="1009650"/>
                </a:lnTo>
                <a:lnTo>
                  <a:pt x="9446974" y="1042670"/>
                </a:lnTo>
                <a:lnTo>
                  <a:pt x="9475386" y="1061720"/>
                </a:lnTo>
                <a:lnTo>
                  <a:pt x="9503302" y="1079500"/>
                </a:lnTo>
                <a:lnTo>
                  <a:pt x="9561613" y="1116330"/>
                </a:lnTo>
                <a:lnTo>
                  <a:pt x="9629835" y="1145540"/>
                </a:lnTo>
                <a:lnTo>
                  <a:pt x="9670141" y="1155700"/>
                </a:lnTo>
                <a:lnTo>
                  <a:pt x="9715898" y="1163320"/>
                </a:lnTo>
                <a:lnTo>
                  <a:pt x="9768097" y="1164590"/>
                </a:lnTo>
                <a:lnTo>
                  <a:pt x="9820293" y="1163320"/>
                </a:lnTo>
                <a:lnTo>
                  <a:pt x="9866048" y="1155700"/>
                </a:lnTo>
                <a:lnTo>
                  <a:pt x="9906352" y="1145540"/>
                </a:lnTo>
                <a:lnTo>
                  <a:pt x="9942196" y="1131570"/>
                </a:lnTo>
                <a:lnTo>
                  <a:pt x="10004469" y="1098550"/>
                </a:lnTo>
                <a:lnTo>
                  <a:pt x="10032881" y="1079500"/>
                </a:lnTo>
                <a:lnTo>
                  <a:pt x="10058400" y="1062990"/>
                </a:lnTo>
                <a:lnTo>
                  <a:pt x="10058400" y="976630"/>
                </a:lnTo>
                <a:close/>
              </a:path>
              <a:path w="10058400" h="1164590">
                <a:moveTo>
                  <a:pt x="10058400" y="0"/>
                </a:moveTo>
                <a:lnTo>
                  <a:pt x="0" y="0"/>
                </a:lnTo>
                <a:lnTo>
                  <a:pt x="0" y="1068070"/>
                </a:lnTo>
                <a:lnTo>
                  <a:pt x="16459" y="1059180"/>
                </a:lnTo>
                <a:lnTo>
                  <a:pt x="104943" y="1018540"/>
                </a:lnTo>
                <a:lnTo>
                  <a:pt x="150285" y="1002030"/>
                </a:lnTo>
                <a:lnTo>
                  <a:pt x="196321" y="988060"/>
                </a:lnTo>
                <a:lnTo>
                  <a:pt x="243024" y="979170"/>
                </a:lnTo>
                <a:lnTo>
                  <a:pt x="290366" y="976630"/>
                </a:lnTo>
                <a:lnTo>
                  <a:pt x="10058400" y="976630"/>
                </a:lnTo>
                <a:lnTo>
                  <a:pt x="10058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005596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005596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808" y="160238"/>
            <a:ext cx="299402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05596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me.army.mil/devens/index.php/Misson%20and%20Vision/Garrison/directorate-public-works/stormwater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mass.gov/info-details/stormwater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info-detail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0EB72BAB-209F-48CF-B806-54AD0B4D09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4"/>
          <a:stretch/>
        </p:blipFill>
        <p:spPr>
          <a:xfrm>
            <a:off x="-318" y="0"/>
            <a:ext cx="10058400" cy="7129271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92EFB201-C2BB-4EDF-B4B4-D6A2397C8E05}"/>
              </a:ext>
            </a:extLst>
          </p:cNvPr>
          <p:cNvSpPr txBox="1"/>
          <p:nvPr/>
        </p:nvSpPr>
        <p:spPr>
          <a:xfrm>
            <a:off x="207633" y="152400"/>
            <a:ext cx="2936875" cy="7848944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825"/>
              </a:spcBef>
            </a:pPr>
            <a:r>
              <a:rPr sz="1800" spc="65" dirty="0">
                <a:solidFill>
                  <a:srgbClr val="005596"/>
                </a:solidFill>
                <a:latin typeface="Arial Unicode MS"/>
                <a:cs typeface="Arial Unicode MS"/>
              </a:rPr>
              <a:t>What </a:t>
            </a:r>
            <a:r>
              <a:rPr sz="1800" spc="-65" dirty="0">
                <a:solidFill>
                  <a:srgbClr val="005596"/>
                </a:solidFill>
                <a:latin typeface="Arial Unicode MS"/>
                <a:cs typeface="Arial Unicode MS"/>
              </a:rPr>
              <a:t>is </a:t>
            </a:r>
            <a:r>
              <a:rPr sz="1800" spc="15" dirty="0">
                <a:solidFill>
                  <a:srgbClr val="005596"/>
                </a:solidFill>
                <a:latin typeface="Arial Unicode MS"/>
                <a:cs typeface="Arial Unicode MS"/>
              </a:rPr>
              <a:t>Stormwater</a:t>
            </a:r>
            <a:r>
              <a:rPr sz="1800" spc="100" dirty="0">
                <a:solidFill>
                  <a:srgbClr val="005596"/>
                </a:solidFill>
                <a:latin typeface="Arial Unicode MS"/>
                <a:cs typeface="Arial Unicode MS"/>
              </a:rPr>
              <a:t> </a:t>
            </a:r>
            <a:r>
              <a:rPr sz="1800" spc="-30" dirty="0">
                <a:solidFill>
                  <a:srgbClr val="005596"/>
                </a:solidFill>
                <a:latin typeface="Arial Unicode MS"/>
                <a:cs typeface="Arial Unicode MS"/>
              </a:rPr>
              <a:t>Runoff?</a:t>
            </a:r>
            <a:endParaRPr sz="1200" dirty="0">
              <a:latin typeface="Arial Unicode MS"/>
              <a:cs typeface="Arial Unicode MS"/>
            </a:endParaRPr>
          </a:p>
          <a:p>
            <a:pPr marL="12700" marR="70485">
              <a:lnSpc>
                <a:spcPts val="1400"/>
              </a:lnSpc>
              <a:spcBef>
                <a:spcPts val="565"/>
              </a:spcBef>
            </a:pP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Stormwater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runoff </a:t>
            </a:r>
            <a:r>
              <a:rPr sz="1300" spc="-45" dirty="0">
                <a:solidFill>
                  <a:srgbClr val="010202"/>
                </a:solidFill>
                <a:latin typeface="Arial Unicode MS"/>
                <a:cs typeface="Arial Unicode MS"/>
              </a:rPr>
              <a:t>is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water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from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rain </a:t>
            </a:r>
            <a:r>
              <a:rPr sz="1300" spc="45" dirty="0">
                <a:solidFill>
                  <a:srgbClr val="010202"/>
                </a:solidFill>
                <a:latin typeface="Arial Unicode MS"/>
                <a:cs typeface="Arial Unicode MS"/>
              </a:rPr>
              <a:t>or 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snowmelt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that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flows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over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the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ground 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surface. It flows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over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impervious </a:t>
            </a:r>
            <a:r>
              <a:rPr sz="1300" spc="-15" dirty="0">
                <a:solidFill>
                  <a:srgbClr val="010202"/>
                </a:solidFill>
                <a:latin typeface="Arial Unicode MS"/>
                <a:cs typeface="Arial Unicode MS"/>
              </a:rPr>
              <a:t>surfaces  </a:t>
            </a:r>
            <a:r>
              <a:rPr sz="1300" spc="-35" dirty="0">
                <a:solidFill>
                  <a:srgbClr val="010202"/>
                </a:solidFill>
                <a:latin typeface="Arial Unicode MS"/>
                <a:cs typeface="Arial Unicode MS"/>
              </a:rPr>
              <a:t>such as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parking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lots,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roads,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sidewalks, 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rooftops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instead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of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being absorbed 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into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the</a:t>
            </a:r>
            <a:r>
              <a:rPr sz="1300" spc="5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ground.</a:t>
            </a:r>
            <a:endParaRPr sz="1300" dirty="0">
              <a:latin typeface="Arial Unicode MS"/>
              <a:cs typeface="Arial Unicode MS"/>
            </a:endParaRPr>
          </a:p>
          <a:p>
            <a:pPr marL="119380" marR="102235" algn="ctr">
              <a:lnSpc>
                <a:spcPct val="100000"/>
              </a:lnSpc>
              <a:spcBef>
                <a:spcPts val="425"/>
              </a:spcBef>
            </a:pPr>
            <a:r>
              <a:rPr sz="1800" spc="80" dirty="0">
                <a:solidFill>
                  <a:srgbClr val="005596"/>
                </a:solidFill>
                <a:latin typeface="Arial Unicode MS"/>
                <a:cs typeface="Arial Unicode MS"/>
              </a:rPr>
              <a:t>Why </a:t>
            </a:r>
            <a:r>
              <a:rPr sz="1800" spc="-65" dirty="0">
                <a:solidFill>
                  <a:srgbClr val="005596"/>
                </a:solidFill>
                <a:latin typeface="Arial Unicode MS"/>
                <a:cs typeface="Arial Unicode MS"/>
              </a:rPr>
              <a:t>is </a:t>
            </a:r>
            <a:r>
              <a:rPr sz="1800" spc="15" dirty="0">
                <a:solidFill>
                  <a:srgbClr val="005596"/>
                </a:solidFill>
                <a:latin typeface="Arial Unicode MS"/>
                <a:cs typeface="Arial Unicode MS"/>
              </a:rPr>
              <a:t>Stormwater </a:t>
            </a:r>
            <a:r>
              <a:rPr sz="1800" spc="-15" dirty="0">
                <a:solidFill>
                  <a:srgbClr val="005596"/>
                </a:solidFill>
                <a:latin typeface="Arial Unicode MS"/>
                <a:cs typeface="Arial Unicode MS"/>
              </a:rPr>
              <a:t>Runoff  </a:t>
            </a:r>
            <a:r>
              <a:rPr sz="1800" spc="75" dirty="0">
                <a:solidFill>
                  <a:srgbClr val="005596"/>
                </a:solidFill>
                <a:latin typeface="Arial Unicode MS"/>
                <a:cs typeface="Arial Unicode MS"/>
              </a:rPr>
              <a:t>a</a:t>
            </a:r>
            <a:r>
              <a:rPr sz="1800" spc="50" dirty="0">
                <a:solidFill>
                  <a:srgbClr val="005596"/>
                </a:solidFill>
                <a:latin typeface="Arial Unicode MS"/>
                <a:cs typeface="Arial Unicode MS"/>
              </a:rPr>
              <a:t> </a:t>
            </a:r>
            <a:r>
              <a:rPr sz="1800" spc="-30" dirty="0">
                <a:solidFill>
                  <a:srgbClr val="005596"/>
                </a:solidFill>
                <a:latin typeface="Arial Unicode MS"/>
                <a:cs typeface="Arial Unicode MS"/>
              </a:rPr>
              <a:t>Problem?</a:t>
            </a:r>
            <a:endParaRPr sz="1800" dirty="0">
              <a:latin typeface="Arial Unicode MS"/>
              <a:cs typeface="Arial Unicode MS"/>
            </a:endParaRPr>
          </a:p>
          <a:p>
            <a:pPr marL="12700" marR="5080">
              <a:spcBef>
                <a:spcPts val="455"/>
              </a:spcBef>
            </a:pPr>
            <a:r>
              <a:rPr sz="1300" spc="-15" dirty="0">
                <a:solidFill>
                  <a:srgbClr val="010202"/>
                </a:solidFill>
                <a:latin typeface="Arial Unicode MS"/>
                <a:cs typeface="Arial Unicode MS"/>
              </a:rPr>
              <a:t>As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stormwater flows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over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impervious  </a:t>
            </a:r>
            <a:r>
              <a:rPr sz="1300" spc="-15" dirty="0">
                <a:solidFill>
                  <a:srgbClr val="010202"/>
                </a:solidFill>
                <a:latin typeface="Arial Unicode MS"/>
                <a:cs typeface="Arial Unicode MS"/>
              </a:rPr>
              <a:t>surfaces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it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collects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pollutants </a:t>
            </a:r>
            <a:r>
              <a:rPr sz="1300" spc="-35" dirty="0">
                <a:solidFill>
                  <a:srgbClr val="010202"/>
                </a:solidFill>
                <a:latin typeface="Arial Unicode MS"/>
                <a:cs typeface="Arial Unicode MS"/>
              </a:rPr>
              <a:t>such as 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trash,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chemicals,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300" spc="40" dirty="0">
                <a:solidFill>
                  <a:srgbClr val="010202"/>
                </a:solidFill>
                <a:latin typeface="Arial Unicode MS"/>
                <a:cs typeface="Arial Unicode MS"/>
              </a:rPr>
              <a:t>dirt. </a:t>
            </a:r>
            <a:r>
              <a:rPr sz="1300" spc="-60" dirty="0">
                <a:solidFill>
                  <a:srgbClr val="010202"/>
                </a:solidFill>
                <a:latin typeface="Arial Unicode MS"/>
                <a:cs typeface="Arial Unicode MS"/>
              </a:rPr>
              <a:t>The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water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flows 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untreated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into </a:t>
            </a:r>
            <a:r>
              <a:rPr sz="1300" spc="50" dirty="0">
                <a:solidFill>
                  <a:srgbClr val="010202"/>
                </a:solidFill>
                <a:latin typeface="Arial Unicode MS"/>
                <a:cs typeface="Arial Unicode MS"/>
              </a:rPr>
              <a:t>a </a:t>
            </a:r>
            <a:r>
              <a:rPr sz="1300" spc="-15" dirty="0">
                <a:solidFill>
                  <a:srgbClr val="010202"/>
                </a:solidFill>
                <a:latin typeface="Arial Unicode MS"/>
                <a:cs typeface="Arial Unicode MS"/>
              </a:rPr>
              <a:t>storm sewer </a:t>
            </a:r>
            <a:r>
              <a:rPr sz="1300" spc="-40" dirty="0">
                <a:solidFill>
                  <a:srgbClr val="010202"/>
                </a:solidFill>
                <a:latin typeface="Arial Unicode MS"/>
                <a:cs typeface="Arial Unicode MS"/>
              </a:rPr>
              <a:t>system </a:t>
            </a:r>
            <a:r>
              <a:rPr sz="1300" spc="45" dirty="0">
                <a:solidFill>
                  <a:srgbClr val="010202"/>
                </a:solidFill>
                <a:latin typeface="Arial Unicode MS"/>
                <a:cs typeface="Arial Unicode MS"/>
              </a:rPr>
              <a:t>or 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directly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into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rivers,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lakes, </a:t>
            </a:r>
            <a:r>
              <a:rPr sz="1300" spc="-25" dirty="0">
                <a:solidFill>
                  <a:srgbClr val="010202"/>
                </a:solidFill>
                <a:latin typeface="Arial Unicode MS"/>
                <a:cs typeface="Arial Unicode MS"/>
              </a:rPr>
              <a:t>streams, 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wetlands, </a:t>
            </a:r>
            <a:r>
              <a:rPr sz="1300" spc="45" dirty="0">
                <a:solidFill>
                  <a:srgbClr val="010202"/>
                </a:solidFill>
                <a:latin typeface="Arial Unicode MS"/>
                <a:cs typeface="Arial Unicode MS"/>
              </a:rPr>
              <a:t>or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coastal waters. </a:t>
            </a:r>
            <a:r>
              <a:rPr sz="1300" spc="-20" dirty="0">
                <a:solidFill>
                  <a:srgbClr val="010202"/>
                </a:solidFill>
                <a:latin typeface="Arial Unicode MS"/>
                <a:cs typeface="Arial Unicode MS"/>
              </a:rPr>
              <a:t>Pollutants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are 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then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carried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into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the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waterbodies we </a:t>
            </a:r>
            <a:r>
              <a:rPr sz="1300" spc="-45" dirty="0">
                <a:solidFill>
                  <a:srgbClr val="010202"/>
                </a:solidFill>
                <a:latin typeface="Arial Unicode MS"/>
                <a:cs typeface="Arial Unicode MS"/>
              </a:rPr>
              <a:t>use  </a:t>
            </a:r>
            <a:r>
              <a:rPr sz="1300" spc="40" dirty="0">
                <a:solidFill>
                  <a:srgbClr val="010202"/>
                </a:solidFill>
                <a:latin typeface="Arial Unicode MS"/>
                <a:cs typeface="Arial Unicode MS"/>
              </a:rPr>
              <a:t>for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swimming,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drinking,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</a:t>
            </a:r>
            <a:r>
              <a:rPr sz="1300" spc="8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fishing.</a:t>
            </a:r>
            <a:endParaRPr sz="1300" dirty="0">
              <a:latin typeface="Arial Unicode MS"/>
              <a:cs typeface="Arial Unicode MS"/>
            </a:endParaRPr>
          </a:p>
          <a:p>
            <a:pPr marL="177165" marR="390525" indent="-165100">
              <a:buChar char="•"/>
              <a:tabLst>
                <a:tab pos="175260" algn="l"/>
              </a:tabLst>
            </a:pPr>
            <a:r>
              <a:rPr sz="1300" spc="-15" dirty="0">
                <a:solidFill>
                  <a:srgbClr val="010202"/>
                </a:solidFill>
                <a:latin typeface="Arial Unicode MS"/>
                <a:cs typeface="Arial Unicode MS"/>
              </a:rPr>
              <a:t>Sediment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can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cloud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the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water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make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it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difficult </a:t>
            </a:r>
            <a:r>
              <a:rPr sz="1300" spc="45" dirty="0">
                <a:solidFill>
                  <a:srgbClr val="010202"/>
                </a:solidFill>
                <a:latin typeface="Arial Unicode MS"/>
                <a:cs typeface="Arial Unicode MS"/>
              </a:rPr>
              <a:t>or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impossible </a:t>
            </a:r>
            <a:r>
              <a:rPr sz="1300" spc="40" dirty="0">
                <a:solidFill>
                  <a:srgbClr val="010202"/>
                </a:solidFill>
                <a:latin typeface="Arial Unicode MS"/>
                <a:cs typeface="Arial Unicode MS"/>
              </a:rPr>
              <a:t>for 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aquatic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plants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to</a:t>
            </a:r>
            <a:r>
              <a:rPr sz="1300" spc="7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grow.</a:t>
            </a:r>
            <a:endParaRPr sz="1300" dirty="0">
              <a:latin typeface="Arial Unicode MS"/>
              <a:cs typeface="Arial Unicode MS"/>
            </a:endParaRPr>
          </a:p>
          <a:p>
            <a:pPr marL="177165" marR="501015" indent="-165100">
              <a:lnSpc>
                <a:spcPts val="1400"/>
              </a:lnSpc>
              <a:buChar char="•"/>
              <a:tabLst>
                <a:tab pos="175260" algn="l"/>
              </a:tabLst>
            </a:pPr>
            <a:r>
              <a:rPr sz="1300" spc="-60" dirty="0">
                <a:solidFill>
                  <a:srgbClr val="010202"/>
                </a:solidFill>
                <a:latin typeface="Arial Unicode MS"/>
                <a:cs typeface="Arial Unicode MS"/>
              </a:rPr>
              <a:t>Excess </a:t>
            </a:r>
            <a:r>
              <a:rPr sz="1300" spc="-15" dirty="0">
                <a:solidFill>
                  <a:srgbClr val="010202"/>
                </a:solidFill>
                <a:latin typeface="Arial Unicode MS"/>
                <a:cs typeface="Arial Unicode MS"/>
              </a:rPr>
              <a:t>nutrients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can </a:t>
            </a:r>
            <a:r>
              <a:rPr sz="1300" spc="-25" dirty="0">
                <a:solidFill>
                  <a:srgbClr val="010202"/>
                </a:solidFill>
                <a:latin typeface="Arial Unicode MS"/>
                <a:cs typeface="Arial Unicode MS"/>
              </a:rPr>
              <a:t>cause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algae 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blooms.</a:t>
            </a:r>
            <a:endParaRPr sz="1300" dirty="0">
              <a:latin typeface="Arial Unicode MS"/>
              <a:cs typeface="Arial Unicode MS"/>
            </a:endParaRPr>
          </a:p>
          <a:p>
            <a:pPr marL="177165" marR="396240" indent="-165100">
              <a:lnSpc>
                <a:spcPts val="1400"/>
              </a:lnSpc>
              <a:spcBef>
                <a:spcPts val="5"/>
              </a:spcBef>
              <a:buChar char="•"/>
              <a:tabLst>
                <a:tab pos="175260" algn="l"/>
              </a:tabLst>
            </a:pP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Bacteria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other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pathogens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can 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create health</a:t>
            </a:r>
            <a:r>
              <a:rPr sz="1300" spc="6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hazards.</a:t>
            </a:r>
            <a:endParaRPr sz="1300" dirty="0">
              <a:latin typeface="Arial Unicode MS"/>
              <a:cs typeface="Arial Unicode MS"/>
            </a:endParaRPr>
          </a:p>
          <a:p>
            <a:pPr marL="177165" marR="51435" indent="-165100" algn="just">
              <a:lnSpc>
                <a:spcPts val="1400"/>
              </a:lnSpc>
              <a:buChar char="•"/>
              <a:tabLst>
                <a:tab pos="175260" algn="l"/>
              </a:tabLst>
            </a:pP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Debris can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choke, suffocate, </a:t>
            </a:r>
            <a:r>
              <a:rPr sz="1300" spc="45" dirty="0">
                <a:solidFill>
                  <a:srgbClr val="010202"/>
                </a:solidFill>
                <a:latin typeface="Arial Unicode MS"/>
                <a:cs typeface="Arial Unicode MS"/>
              </a:rPr>
              <a:t>or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disable 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aquatic life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like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ducks, fish,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turtles,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birds.</a:t>
            </a:r>
            <a:endParaRPr sz="1300" dirty="0">
              <a:latin typeface="Arial Unicode MS"/>
              <a:cs typeface="Arial Unicode MS"/>
            </a:endParaRPr>
          </a:p>
          <a:p>
            <a:pPr marL="177165" marR="283210" indent="-165100">
              <a:lnSpc>
                <a:spcPts val="1400"/>
              </a:lnSpc>
              <a:buChar char="•"/>
              <a:tabLst>
                <a:tab pos="175260" algn="l"/>
              </a:tabLst>
            </a:pP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Household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hazardous </a:t>
            </a:r>
            <a:r>
              <a:rPr sz="1300" spc="-25" dirty="0">
                <a:solidFill>
                  <a:srgbClr val="010202"/>
                </a:solidFill>
                <a:latin typeface="Arial Unicode MS"/>
                <a:cs typeface="Arial Unicode MS"/>
              </a:rPr>
              <a:t>wastes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like 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pesticides,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paint, </a:t>
            </a:r>
            <a:r>
              <a:rPr sz="1300" spc="-20" dirty="0">
                <a:solidFill>
                  <a:srgbClr val="010202"/>
                </a:solidFill>
                <a:latin typeface="Arial Unicode MS"/>
                <a:cs typeface="Arial Unicode MS"/>
              </a:rPr>
              <a:t>solvents,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300" spc="-20" dirty="0">
                <a:solidFill>
                  <a:srgbClr val="010202"/>
                </a:solidFill>
                <a:latin typeface="Arial Unicode MS"/>
                <a:cs typeface="Arial Unicode MS"/>
              </a:rPr>
              <a:t>used 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motor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oil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can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poison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animals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 people.</a:t>
            </a:r>
            <a:endParaRPr sz="1300" dirty="0">
              <a:latin typeface="Arial Unicode MS"/>
              <a:cs typeface="Arial Unicode MS"/>
            </a:endParaRPr>
          </a:p>
          <a:p>
            <a:pPr marL="554355" marR="167640" indent="180975">
              <a:lnSpc>
                <a:spcPts val="1400"/>
              </a:lnSpc>
              <a:spcBef>
                <a:spcPts val="960"/>
              </a:spcBef>
            </a:pPr>
            <a:r>
              <a:rPr sz="1300" spc="-65" dirty="0">
                <a:solidFill>
                  <a:srgbClr val="010202"/>
                </a:solidFill>
                <a:latin typeface="Arial Unicode MS"/>
                <a:cs typeface="Arial Unicode MS"/>
              </a:rPr>
              <a:t>The </a:t>
            </a:r>
            <a:r>
              <a:rPr sz="1300" spc="-95" dirty="0">
                <a:solidFill>
                  <a:srgbClr val="010202"/>
                </a:solidFill>
                <a:latin typeface="Arial Unicode MS"/>
                <a:cs typeface="Arial Unicode MS"/>
              </a:rPr>
              <a:t>EPA </a:t>
            </a:r>
            <a:r>
              <a:rPr sz="1300" spc="-30" dirty="0">
                <a:solidFill>
                  <a:srgbClr val="010202"/>
                </a:solidFill>
                <a:latin typeface="Arial Unicode MS"/>
                <a:cs typeface="Arial Unicode MS"/>
              </a:rPr>
              <a:t>estimates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that 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stormwater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runoff </a:t>
            </a:r>
            <a:r>
              <a:rPr sz="1300" spc="-15" dirty="0">
                <a:solidFill>
                  <a:srgbClr val="010202"/>
                </a:solidFill>
                <a:latin typeface="Arial Unicode MS"/>
                <a:cs typeface="Arial Unicode MS"/>
              </a:rPr>
              <a:t>accounts  </a:t>
            </a:r>
            <a:r>
              <a:rPr sz="1300" spc="45" dirty="0">
                <a:solidFill>
                  <a:srgbClr val="010202"/>
                </a:solidFill>
                <a:latin typeface="Arial Unicode MS"/>
                <a:cs typeface="Arial Unicode MS"/>
              </a:rPr>
              <a:t>for </a:t>
            </a:r>
            <a:r>
              <a:rPr sz="1300" spc="60" dirty="0">
                <a:solidFill>
                  <a:srgbClr val="010202"/>
                </a:solidFill>
                <a:latin typeface="Arial Unicode MS"/>
                <a:cs typeface="Arial Unicode MS"/>
              </a:rPr>
              <a:t>65%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of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pollution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in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rivers.</a:t>
            </a:r>
            <a:endParaRPr sz="1300" dirty="0">
              <a:latin typeface="Arial Unicode MS"/>
              <a:cs typeface="Arial Unicode MS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B994401D-824B-486E-9AED-CF3DD583911C}"/>
              </a:ext>
            </a:extLst>
          </p:cNvPr>
          <p:cNvSpPr txBox="1"/>
          <p:nvPr/>
        </p:nvSpPr>
        <p:spPr>
          <a:xfrm>
            <a:off x="3545205" y="1229636"/>
            <a:ext cx="2855595" cy="495776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6670" marR="5080" algn="ctr"/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When rain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flows over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the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ground,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it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can  </a:t>
            </a:r>
            <a:r>
              <a:rPr sz="1300" spc="50" dirty="0">
                <a:solidFill>
                  <a:srgbClr val="010202"/>
                </a:solidFill>
                <a:latin typeface="Arial Unicode MS"/>
                <a:cs typeface="Arial Unicode MS"/>
              </a:rPr>
              <a:t>carry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litter,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chemicals, </a:t>
            </a:r>
            <a:r>
              <a:rPr sz="1300" spc="40" dirty="0">
                <a:solidFill>
                  <a:srgbClr val="010202"/>
                </a:solidFill>
                <a:latin typeface="Arial Unicode MS"/>
                <a:cs typeface="Arial Unicode MS"/>
              </a:rPr>
              <a:t>dirt,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other 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pollutants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to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the </a:t>
            </a:r>
            <a:r>
              <a:rPr lang="en-US" sz="1300" spc="-20" dirty="0">
                <a:solidFill>
                  <a:srgbClr val="010202"/>
                </a:solidFill>
                <a:latin typeface="Arial Unicode MS"/>
                <a:cs typeface="Arial Unicode MS"/>
              </a:rPr>
              <a:t>Nashua River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lang="en-US"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Robbins Pond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.</a:t>
            </a:r>
            <a:endParaRPr lang="en-US" sz="1300" spc="-10" dirty="0">
              <a:solidFill>
                <a:srgbClr val="010202"/>
              </a:solidFill>
              <a:latin typeface="Arial Unicode MS"/>
              <a:cs typeface="Arial Unicode MS"/>
            </a:endParaRPr>
          </a:p>
          <a:p>
            <a:pPr marL="26670" marR="5080" algn="ctr">
              <a:lnSpc>
                <a:spcPts val="1550"/>
              </a:lnSpc>
              <a:spcBef>
                <a:spcPts val="160"/>
              </a:spcBef>
            </a:pPr>
            <a:endParaRPr sz="13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600" spc="-15" dirty="0">
                <a:solidFill>
                  <a:srgbClr val="005596"/>
                </a:solidFill>
                <a:latin typeface="Arial Unicode MS"/>
                <a:cs typeface="Arial Unicode MS"/>
              </a:rPr>
              <a:t>Local</a:t>
            </a:r>
            <a:r>
              <a:rPr sz="2600" spc="65" dirty="0">
                <a:solidFill>
                  <a:srgbClr val="005596"/>
                </a:solidFill>
                <a:latin typeface="Arial Unicode MS"/>
                <a:cs typeface="Arial Unicode MS"/>
              </a:rPr>
              <a:t> </a:t>
            </a:r>
            <a:r>
              <a:rPr sz="2600" spc="-90" dirty="0">
                <a:solidFill>
                  <a:srgbClr val="005596"/>
                </a:solidFill>
                <a:latin typeface="Arial Unicode MS"/>
                <a:cs typeface="Arial Unicode MS"/>
              </a:rPr>
              <a:t>Resources</a:t>
            </a:r>
            <a:endParaRPr sz="2600" dirty="0">
              <a:latin typeface="Arial Unicode MS"/>
              <a:cs typeface="Arial Unicode MS"/>
            </a:endParaRPr>
          </a:p>
          <a:p>
            <a:pPr marL="12700" marR="439420"/>
            <a:r>
              <a:rPr sz="1300" u="sng" spc="-60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The </a:t>
            </a:r>
            <a:r>
              <a:rPr lang="en-US" sz="1300" u="sng" spc="-60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Nashua River Watershed Association</a:t>
            </a:r>
          </a:p>
          <a:p>
            <a:pPr marL="12700" marR="439420"/>
            <a:r>
              <a:rPr lang="en-US" sz="1300" spc="45" dirty="0">
                <a:solidFill>
                  <a:srgbClr val="010202"/>
                </a:solidFill>
                <a:latin typeface="Arial Unicode MS"/>
                <a:cs typeface="Arial Unicode MS"/>
              </a:rPr>
              <a:t>592 Main Street, </a:t>
            </a:r>
            <a:r>
              <a:rPr lang="en-US"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Groton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, </a:t>
            </a:r>
            <a:r>
              <a:rPr sz="1300" spc="75" dirty="0">
                <a:solidFill>
                  <a:srgbClr val="010202"/>
                </a:solidFill>
                <a:latin typeface="Arial Unicode MS"/>
                <a:cs typeface="Arial Unicode MS"/>
              </a:rPr>
              <a:t>M</a:t>
            </a:r>
            <a:r>
              <a:rPr lang="en-US" sz="1300" spc="75" dirty="0">
                <a:solidFill>
                  <a:srgbClr val="010202"/>
                </a:solidFill>
                <a:latin typeface="Arial Unicode MS"/>
                <a:cs typeface="Arial Unicode MS"/>
              </a:rPr>
              <a:t>A</a:t>
            </a:r>
            <a:r>
              <a:rPr sz="1300" spc="7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lang="en-US"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01450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  </a:t>
            </a:r>
            <a:r>
              <a:rPr sz="1300" u="sng" spc="60" dirty="0">
                <a:solidFill>
                  <a:srgbClr val="0070C0"/>
                </a:solidFill>
                <a:latin typeface="Arial Unicode MS"/>
                <a:cs typeface="Arial Unicode MS"/>
              </a:rPr>
              <a:t>ww</a:t>
            </a:r>
            <a:r>
              <a:rPr sz="1300" u="sng" spc="-5" dirty="0">
                <a:solidFill>
                  <a:srgbClr val="0070C0"/>
                </a:solidFill>
                <a:latin typeface="Arial Unicode MS"/>
                <a:cs typeface="Arial Unicode MS"/>
              </a:rPr>
              <a:t>w</a:t>
            </a:r>
            <a:r>
              <a:rPr sz="1300" u="sng" spc="20" dirty="0">
                <a:solidFill>
                  <a:srgbClr val="0070C0"/>
                </a:solidFill>
                <a:latin typeface="Arial Unicode MS"/>
                <a:cs typeface="Arial Unicode MS"/>
              </a:rPr>
              <a:t>.</a:t>
            </a:r>
            <a:r>
              <a:rPr lang="en-US" sz="1300" u="sng" spc="20" dirty="0">
                <a:solidFill>
                  <a:srgbClr val="0070C0"/>
                </a:solidFill>
                <a:latin typeface="Arial Unicode MS"/>
                <a:cs typeface="Arial Unicode MS"/>
              </a:rPr>
              <a:t>nashuariverwatershed.org</a:t>
            </a:r>
          </a:p>
          <a:p>
            <a:pPr marL="12700" marR="5080" indent="-12700"/>
            <a:endParaRPr lang="en-US" sz="1300" u="sng" spc="20" dirty="0">
              <a:solidFill>
                <a:srgbClr val="0070C0"/>
              </a:solidFill>
              <a:highlight>
                <a:srgbClr val="FFFF00"/>
              </a:highlight>
              <a:latin typeface="Arial Unicode MS"/>
              <a:cs typeface="Arial Unicode MS"/>
            </a:endParaRPr>
          </a:p>
          <a:p>
            <a:pPr marL="12700" marR="5080" indent="-12700"/>
            <a:r>
              <a:rPr lang="en-US" sz="1300" u="sng" spc="-5" dirty="0"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Think Blue Massachusetts</a:t>
            </a:r>
          </a:p>
          <a:p>
            <a:pPr marL="12700" marR="5080" indent="-12700"/>
            <a:r>
              <a:rPr lang="en-US" sz="1300" spc="45" dirty="0">
                <a:latin typeface="Arial Unicode MS"/>
                <a:cs typeface="Arial Unicode MS"/>
              </a:rPr>
              <a:t>c</a:t>
            </a:r>
            <a:r>
              <a:rPr lang="en-US" sz="1300" spc="45" dirty="0">
                <a:solidFill>
                  <a:srgbClr val="010202"/>
                </a:solidFill>
                <a:latin typeface="Arial Unicode MS"/>
                <a:cs typeface="Arial Unicode MS"/>
              </a:rPr>
              <a:t>/o Town of Charlton, 37 Main St, Charlton, MA 01507</a:t>
            </a:r>
          </a:p>
          <a:p>
            <a:pPr marL="12700" marR="5080" indent="-12700"/>
            <a:r>
              <a:rPr lang="en-US" sz="1300" u="sng" spc="45" dirty="0">
                <a:solidFill>
                  <a:srgbClr val="0070C0"/>
                </a:solidFill>
                <a:latin typeface="Arial Unicode MS"/>
                <a:cs typeface="Arial Unicode MS"/>
              </a:rPr>
              <a:t>www.thinkbluemassachusetts.org</a:t>
            </a:r>
          </a:p>
          <a:p>
            <a:pPr marL="12700" marR="5080" indent="-12700"/>
            <a:endParaRPr lang="en-US" sz="1300" u="sng" spc="45" dirty="0">
              <a:solidFill>
                <a:srgbClr val="0070C0"/>
              </a:solidFill>
              <a:latin typeface="Arial Unicode MS"/>
              <a:cs typeface="Arial Unicode MS"/>
            </a:endParaRPr>
          </a:p>
          <a:p>
            <a:pPr marL="12700" marR="402590">
              <a:lnSpc>
                <a:spcPts val="1400"/>
              </a:lnSpc>
              <a:spcBef>
                <a:spcPts val="180"/>
              </a:spcBef>
            </a:pPr>
            <a:r>
              <a:rPr lang="en-US" sz="1300" u="sng" spc="3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Massachusetts's</a:t>
            </a:r>
            <a:r>
              <a:rPr lang="en-US" sz="1300" spc="3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 </a:t>
            </a:r>
            <a:r>
              <a:rPr lang="en-US" sz="1300" u="sng" spc="10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Stormwater </a:t>
            </a:r>
            <a:r>
              <a:rPr lang="en-US" sz="1300" u="sng" spc="1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Management</a:t>
            </a:r>
            <a:r>
              <a:rPr lang="en-US" sz="1300" spc="1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 </a:t>
            </a:r>
            <a:r>
              <a:rPr lang="en-US"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lang="en-US" sz="1300" u="sng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Program</a:t>
            </a:r>
            <a:endParaRPr lang="en-US" sz="1300" u="sng" dirty="0">
              <a:latin typeface="Arial Unicode MS"/>
              <a:cs typeface="Arial Unicode MS"/>
            </a:endParaRPr>
          </a:p>
          <a:p>
            <a:pPr marL="12700">
              <a:lnSpc>
                <a:spcPts val="1340"/>
              </a:lnSpc>
            </a:pPr>
            <a:r>
              <a:rPr lang="en-US"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Massachusetts DEP: 617-556-1157 </a:t>
            </a:r>
            <a:r>
              <a:rPr lang="en-US" sz="1300" spc="45" dirty="0">
                <a:solidFill>
                  <a:srgbClr val="0070C0"/>
                </a:solidFill>
                <a:latin typeface="Arial Unicode MS"/>
                <a:cs typeface="Arial Unicode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https://www.mass.gov/info-details/ stormwater</a:t>
            </a:r>
            <a:endParaRPr lang="en-US" sz="1300" spc="45" dirty="0">
              <a:solidFill>
                <a:srgbClr val="0070C0"/>
              </a:solidFill>
              <a:latin typeface="Arial Unicode MS"/>
              <a:cs typeface="Arial Unicode MS"/>
            </a:endParaRPr>
          </a:p>
          <a:p>
            <a:pPr marL="12700" marR="5080" indent="-12700"/>
            <a:endParaRPr lang="en-US" sz="1200" u="sng" dirty="0">
              <a:solidFill>
                <a:srgbClr val="0070C0"/>
              </a:solidFill>
              <a:latin typeface="Arial Unicode MS"/>
              <a:cs typeface="Arial Unicode MS"/>
            </a:endParaRPr>
          </a:p>
          <a:p>
            <a:pPr marL="12700" marR="439420"/>
            <a:endParaRPr sz="1200" u="sng" dirty="0">
              <a:solidFill>
                <a:srgbClr val="0070C0"/>
              </a:solidFill>
              <a:highlight>
                <a:srgbClr val="FFFF00"/>
              </a:highlight>
              <a:latin typeface="Arial Unicode MS"/>
              <a:cs typeface="Arial Unicode MS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7CAAD7E1-86F1-425C-ACEF-4E0AEF1A0BCF}"/>
              </a:ext>
            </a:extLst>
          </p:cNvPr>
          <p:cNvSpPr/>
          <p:nvPr/>
        </p:nvSpPr>
        <p:spPr>
          <a:xfrm>
            <a:off x="3577065" y="278002"/>
            <a:ext cx="506730" cy="862965"/>
          </a:xfrm>
          <a:custGeom>
            <a:avLst/>
            <a:gdLst/>
            <a:ahLst/>
            <a:cxnLst/>
            <a:rect l="l" t="t" r="r" b="b"/>
            <a:pathLst>
              <a:path w="506729" h="862965">
                <a:moveTo>
                  <a:pt x="41960" y="449186"/>
                </a:moveTo>
                <a:lnTo>
                  <a:pt x="36328" y="464320"/>
                </a:lnTo>
                <a:lnTo>
                  <a:pt x="30980" y="479209"/>
                </a:lnTo>
                <a:lnTo>
                  <a:pt x="26030" y="493559"/>
                </a:lnTo>
                <a:lnTo>
                  <a:pt x="21412" y="507593"/>
                </a:lnTo>
                <a:lnTo>
                  <a:pt x="47491" y="519117"/>
                </a:lnTo>
                <a:lnTo>
                  <a:pt x="71424" y="531815"/>
                </a:lnTo>
                <a:lnTo>
                  <a:pt x="99796" y="542080"/>
                </a:lnTo>
                <a:lnTo>
                  <a:pt x="139191" y="546303"/>
                </a:lnTo>
                <a:lnTo>
                  <a:pt x="189058" y="539115"/>
                </a:lnTo>
                <a:lnTo>
                  <a:pt x="257296" y="507491"/>
                </a:lnTo>
                <a:lnTo>
                  <a:pt x="307162" y="500303"/>
                </a:lnTo>
                <a:lnTo>
                  <a:pt x="483361" y="500303"/>
                </a:lnTo>
                <a:lnTo>
                  <a:pt x="482166" y="496611"/>
                </a:lnTo>
                <a:lnTo>
                  <a:pt x="476190" y="479209"/>
                </a:lnTo>
                <a:lnTo>
                  <a:pt x="139153" y="479209"/>
                </a:lnTo>
                <a:lnTo>
                  <a:pt x="106309" y="476384"/>
                </a:lnTo>
                <a:lnTo>
                  <a:pt x="81465" y="469174"/>
                </a:lnTo>
                <a:lnTo>
                  <a:pt x="61167" y="459476"/>
                </a:lnTo>
                <a:lnTo>
                  <a:pt x="41960" y="449186"/>
                </a:lnTo>
                <a:close/>
              </a:path>
              <a:path w="506729" h="862965">
                <a:moveTo>
                  <a:pt x="483361" y="500303"/>
                </a:moveTo>
                <a:lnTo>
                  <a:pt x="307162" y="500303"/>
                </a:lnTo>
                <a:lnTo>
                  <a:pt x="357021" y="507491"/>
                </a:lnTo>
                <a:lnTo>
                  <a:pt x="425253" y="539115"/>
                </a:lnTo>
                <a:lnTo>
                  <a:pt x="475119" y="546303"/>
                </a:lnTo>
                <a:lnTo>
                  <a:pt x="482980" y="546303"/>
                </a:lnTo>
                <a:lnTo>
                  <a:pt x="490131" y="545820"/>
                </a:lnTo>
                <a:lnTo>
                  <a:pt x="496709" y="544956"/>
                </a:lnTo>
                <a:lnTo>
                  <a:pt x="492465" y="529556"/>
                </a:lnTo>
                <a:lnTo>
                  <a:pt x="487605" y="513419"/>
                </a:lnTo>
                <a:lnTo>
                  <a:pt x="483361" y="500303"/>
                </a:lnTo>
                <a:close/>
              </a:path>
              <a:path w="506729" h="862965">
                <a:moveTo>
                  <a:pt x="307111" y="433196"/>
                </a:moveTo>
                <a:lnTo>
                  <a:pt x="257252" y="440386"/>
                </a:lnTo>
                <a:lnTo>
                  <a:pt x="189019" y="472019"/>
                </a:lnTo>
                <a:lnTo>
                  <a:pt x="139153" y="479209"/>
                </a:lnTo>
                <a:lnTo>
                  <a:pt x="475094" y="479209"/>
                </a:lnTo>
                <a:lnTo>
                  <a:pt x="425220" y="472019"/>
                </a:lnTo>
                <a:lnTo>
                  <a:pt x="356977" y="440386"/>
                </a:lnTo>
                <a:lnTo>
                  <a:pt x="307111" y="433196"/>
                </a:lnTo>
                <a:close/>
              </a:path>
              <a:path w="506729" h="862965">
                <a:moveTo>
                  <a:pt x="476186" y="479196"/>
                </a:moveTo>
                <a:lnTo>
                  <a:pt x="475462" y="479209"/>
                </a:lnTo>
                <a:lnTo>
                  <a:pt x="476190" y="479209"/>
                </a:lnTo>
                <a:close/>
              </a:path>
              <a:path w="506729" h="862965">
                <a:moveTo>
                  <a:pt x="37718" y="742302"/>
                </a:moveTo>
                <a:lnTo>
                  <a:pt x="68561" y="782520"/>
                </a:lnTo>
                <a:lnTo>
                  <a:pt x="106721" y="815810"/>
                </a:lnTo>
                <a:lnTo>
                  <a:pt x="151046" y="841019"/>
                </a:lnTo>
                <a:lnTo>
                  <a:pt x="200384" y="856990"/>
                </a:lnTo>
                <a:lnTo>
                  <a:pt x="253580" y="862571"/>
                </a:lnTo>
                <a:lnTo>
                  <a:pt x="310186" y="856235"/>
                </a:lnTo>
                <a:lnTo>
                  <a:pt x="362313" y="838168"/>
                </a:lnTo>
                <a:lnTo>
                  <a:pt x="408566" y="809775"/>
                </a:lnTo>
                <a:lnTo>
                  <a:pt x="445544" y="774382"/>
                </a:lnTo>
                <a:lnTo>
                  <a:pt x="139153" y="774382"/>
                </a:lnTo>
                <a:lnTo>
                  <a:pt x="104820" y="771273"/>
                </a:lnTo>
                <a:lnTo>
                  <a:pt x="79159" y="763419"/>
                </a:lnTo>
                <a:lnTo>
                  <a:pt x="58136" y="753026"/>
                </a:lnTo>
                <a:lnTo>
                  <a:pt x="37718" y="742302"/>
                </a:lnTo>
                <a:close/>
              </a:path>
              <a:path w="506729" h="862965">
                <a:moveTo>
                  <a:pt x="307111" y="728383"/>
                </a:moveTo>
                <a:lnTo>
                  <a:pt x="257252" y="735570"/>
                </a:lnTo>
                <a:lnTo>
                  <a:pt x="189019" y="767195"/>
                </a:lnTo>
                <a:lnTo>
                  <a:pt x="139153" y="774382"/>
                </a:lnTo>
                <a:lnTo>
                  <a:pt x="445544" y="774382"/>
                </a:lnTo>
                <a:lnTo>
                  <a:pt x="447547" y="772464"/>
                </a:lnTo>
                <a:lnTo>
                  <a:pt x="411613" y="761896"/>
                </a:lnTo>
                <a:lnTo>
                  <a:pt x="383301" y="747152"/>
                </a:lnTo>
                <a:lnTo>
                  <a:pt x="352003" y="734043"/>
                </a:lnTo>
                <a:lnTo>
                  <a:pt x="307111" y="728383"/>
                </a:lnTo>
                <a:close/>
              </a:path>
              <a:path w="506729" h="862965">
                <a:moveTo>
                  <a:pt x="253580" y="0"/>
                </a:moveTo>
                <a:lnTo>
                  <a:pt x="188838" y="120580"/>
                </a:lnTo>
                <a:lnTo>
                  <a:pt x="147981" y="200645"/>
                </a:lnTo>
                <a:lnTo>
                  <a:pt x="113661" y="276079"/>
                </a:lnTo>
                <a:lnTo>
                  <a:pt x="68529" y="382765"/>
                </a:lnTo>
                <a:lnTo>
                  <a:pt x="82213" y="388934"/>
                </a:lnTo>
                <a:lnTo>
                  <a:pt x="97897" y="394000"/>
                </a:lnTo>
                <a:lnTo>
                  <a:pt x="116563" y="397429"/>
                </a:lnTo>
                <a:lnTo>
                  <a:pt x="139191" y="398691"/>
                </a:lnTo>
                <a:lnTo>
                  <a:pt x="189058" y="391503"/>
                </a:lnTo>
                <a:lnTo>
                  <a:pt x="257296" y="359879"/>
                </a:lnTo>
                <a:lnTo>
                  <a:pt x="307162" y="352691"/>
                </a:lnTo>
                <a:lnTo>
                  <a:pt x="424943" y="352691"/>
                </a:lnTo>
                <a:lnTo>
                  <a:pt x="382752" y="257464"/>
                </a:lnTo>
                <a:lnTo>
                  <a:pt x="320740" y="129806"/>
                </a:lnTo>
                <a:lnTo>
                  <a:pt x="272808" y="36296"/>
                </a:lnTo>
                <a:lnTo>
                  <a:pt x="253580" y="0"/>
                </a:lnTo>
                <a:close/>
              </a:path>
              <a:path w="506729" h="862965">
                <a:moveTo>
                  <a:pt x="424943" y="352691"/>
                </a:moveTo>
                <a:lnTo>
                  <a:pt x="307162" y="352691"/>
                </a:lnTo>
                <a:lnTo>
                  <a:pt x="351321" y="358143"/>
                </a:lnTo>
                <a:lnTo>
                  <a:pt x="382230" y="370855"/>
                </a:lnTo>
                <a:lnTo>
                  <a:pt x="409869" y="385363"/>
                </a:lnTo>
                <a:lnTo>
                  <a:pt x="444220" y="396201"/>
                </a:lnTo>
                <a:lnTo>
                  <a:pt x="424943" y="352691"/>
                </a:lnTo>
                <a:close/>
              </a:path>
              <a:path w="506729" h="862965">
                <a:moveTo>
                  <a:pt x="2298" y="583336"/>
                </a:moveTo>
                <a:lnTo>
                  <a:pt x="1312" y="590407"/>
                </a:lnTo>
                <a:lnTo>
                  <a:pt x="592" y="597147"/>
                </a:lnTo>
                <a:lnTo>
                  <a:pt x="150" y="603535"/>
                </a:lnTo>
                <a:lnTo>
                  <a:pt x="0" y="609549"/>
                </a:lnTo>
                <a:lnTo>
                  <a:pt x="212" y="619608"/>
                </a:lnTo>
                <a:lnTo>
                  <a:pt x="871" y="630307"/>
                </a:lnTo>
                <a:lnTo>
                  <a:pt x="1934" y="640517"/>
                </a:lnTo>
                <a:lnTo>
                  <a:pt x="3390" y="650608"/>
                </a:lnTo>
                <a:lnTo>
                  <a:pt x="37150" y="661534"/>
                </a:lnTo>
                <a:lnTo>
                  <a:pt x="64538" y="675949"/>
                </a:lnTo>
                <a:lnTo>
                  <a:pt x="95302" y="688514"/>
                </a:lnTo>
                <a:lnTo>
                  <a:pt x="139191" y="693889"/>
                </a:lnTo>
                <a:lnTo>
                  <a:pt x="189058" y="686702"/>
                </a:lnTo>
                <a:lnTo>
                  <a:pt x="257296" y="655077"/>
                </a:lnTo>
                <a:lnTo>
                  <a:pt x="307162" y="647890"/>
                </a:lnTo>
                <a:lnTo>
                  <a:pt x="504088" y="647890"/>
                </a:lnTo>
                <a:lnTo>
                  <a:pt x="505015" y="642292"/>
                </a:lnTo>
                <a:lnTo>
                  <a:pt x="506472" y="626795"/>
                </a:lnTo>
                <a:lnTo>
                  <a:pt x="139153" y="626795"/>
                </a:lnTo>
                <a:lnTo>
                  <a:pt x="95037" y="621357"/>
                </a:lnTo>
                <a:lnTo>
                  <a:pt x="64149" y="608671"/>
                </a:lnTo>
                <a:lnTo>
                  <a:pt x="36550" y="594182"/>
                </a:lnTo>
                <a:lnTo>
                  <a:pt x="2298" y="583336"/>
                </a:lnTo>
                <a:close/>
              </a:path>
              <a:path w="506729" h="862965">
                <a:moveTo>
                  <a:pt x="504088" y="647890"/>
                </a:moveTo>
                <a:lnTo>
                  <a:pt x="307162" y="647890"/>
                </a:lnTo>
                <a:lnTo>
                  <a:pt x="357021" y="655077"/>
                </a:lnTo>
                <a:lnTo>
                  <a:pt x="425253" y="686702"/>
                </a:lnTo>
                <a:lnTo>
                  <a:pt x="475119" y="693889"/>
                </a:lnTo>
                <a:lnTo>
                  <a:pt x="481545" y="693889"/>
                </a:lnTo>
                <a:lnTo>
                  <a:pt x="487438" y="693534"/>
                </a:lnTo>
                <a:lnTo>
                  <a:pt x="492988" y="692962"/>
                </a:lnTo>
                <a:lnTo>
                  <a:pt x="498124" y="676512"/>
                </a:lnTo>
                <a:lnTo>
                  <a:pt x="502148" y="659609"/>
                </a:lnTo>
                <a:lnTo>
                  <a:pt x="504088" y="647890"/>
                </a:lnTo>
                <a:close/>
              </a:path>
              <a:path w="506729" h="862965">
                <a:moveTo>
                  <a:pt x="307111" y="580796"/>
                </a:moveTo>
                <a:lnTo>
                  <a:pt x="257252" y="587983"/>
                </a:lnTo>
                <a:lnTo>
                  <a:pt x="189019" y="619608"/>
                </a:lnTo>
                <a:lnTo>
                  <a:pt x="139153" y="626795"/>
                </a:lnTo>
                <a:lnTo>
                  <a:pt x="475094" y="626795"/>
                </a:lnTo>
                <a:lnTo>
                  <a:pt x="425220" y="619608"/>
                </a:lnTo>
                <a:lnTo>
                  <a:pt x="356977" y="587983"/>
                </a:lnTo>
                <a:lnTo>
                  <a:pt x="307111" y="580796"/>
                </a:lnTo>
                <a:close/>
              </a:path>
              <a:path w="506729" h="862965">
                <a:moveTo>
                  <a:pt x="506679" y="624598"/>
                </a:moveTo>
                <a:lnTo>
                  <a:pt x="499625" y="625531"/>
                </a:lnTo>
                <a:lnTo>
                  <a:pt x="492048" y="626221"/>
                </a:lnTo>
                <a:lnTo>
                  <a:pt x="483890" y="626648"/>
                </a:lnTo>
                <a:lnTo>
                  <a:pt x="475094" y="626795"/>
                </a:lnTo>
                <a:lnTo>
                  <a:pt x="506472" y="626795"/>
                </a:lnTo>
                <a:lnTo>
                  <a:pt x="506679" y="624598"/>
                </a:lnTo>
                <a:close/>
              </a:path>
            </a:pathLst>
          </a:custGeom>
          <a:solidFill>
            <a:srgbClr val="005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5E50793F-D775-4BE6-86FC-12BB4F94FB8A}"/>
              </a:ext>
            </a:extLst>
          </p:cNvPr>
          <p:cNvSpPr txBox="1"/>
          <p:nvPr/>
        </p:nvSpPr>
        <p:spPr>
          <a:xfrm>
            <a:off x="4343400" y="228600"/>
            <a:ext cx="203009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35" dirty="0">
                <a:solidFill>
                  <a:srgbClr val="FF0000"/>
                </a:solidFill>
                <a:latin typeface="Arial Unicode MS"/>
                <a:cs typeface="Arial Unicode MS"/>
              </a:rPr>
              <a:t>The Premiere Training Facility in New England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88DF3D09-7ACB-4C86-8434-E6CA87C7C64B}"/>
              </a:ext>
            </a:extLst>
          </p:cNvPr>
          <p:cNvSpPr/>
          <p:nvPr/>
        </p:nvSpPr>
        <p:spPr>
          <a:xfrm>
            <a:off x="4179129" y="681031"/>
            <a:ext cx="226060" cy="384810"/>
          </a:xfrm>
          <a:custGeom>
            <a:avLst/>
            <a:gdLst/>
            <a:ahLst/>
            <a:cxnLst/>
            <a:rect l="l" t="t" r="r" b="b"/>
            <a:pathLst>
              <a:path w="226060" h="384809">
                <a:moveTo>
                  <a:pt x="18707" y="200139"/>
                </a:moveTo>
                <a:lnTo>
                  <a:pt x="16186" y="206880"/>
                </a:lnTo>
                <a:lnTo>
                  <a:pt x="13799" y="213512"/>
                </a:lnTo>
                <a:lnTo>
                  <a:pt x="11593" y="219906"/>
                </a:lnTo>
                <a:lnTo>
                  <a:pt x="9537" y="226161"/>
                </a:lnTo>
                <a:lnTo>
                  <a:pt x="21158" y="231292"/>
                </a:lnTo>
                <a:lnTo>
                  <a:pt x="31823" y="236945"/>
                </a:lnTo>
                <a:lnTo>
                  <a:pt x="44463" y="241515"/>
                </a:lnTo>
                <a:lnTo>
                  <a:pt x="62014" y="243395"/>
                </a:lnTo>
                <a:lnTo>
                  <a:pt x="84228" y="240194"/>
                </a:lnTo>
                <a:lnTo>
                  <a:pt x="114633" y="226111"/>
                </a:lnTo>
                <a:lnTo>
                  <a:pt x="136855" y="222910"/>
                </a:lnTo>
                <a:lnTo>
                  <a:pt x="215362" y="222910"/>
                </a:lnTo>
                <a:lnTo>
                  <a:pt x="214830" y="221265"/>
                </a:lnTo>
                <a:lnTo>
                  <a:pt x="212170" y="213512"/>
                </a:lnTo>
                <a:lnTo>
                  <a:pt x="62001" y="213512"/>
                </a:lnTo>
                <a:lnTo>
                  <a:pt x="47371" y="212253"/>
                </a:lnTo>
                <a:lnTo>
                  <a:pt x="36306" y="209040"/>
                </a:lnTo>
                <a:lnTo>
                  <a:pt x="27264" y="204720"/>
                </a:lnTo>
                <a:lnTo>
                  <a:pt x="18707" y="200139"/>
                </a:lnTo>
                <a:close/>
              </a:path>
              <a:path w="226060" h="384809">
                <a:moveTo>
                  <a:pt x="215362" y="222910"/>
                </a:moveTo>
                <a:lnTo>
                  <a:pt x="136855" y="222910"/>
                </a:lnTo>
                <a:lnTo>
                  <a:pt x="159069" y="226111"/>
                </a:lnTo>
                <a:lnTo>
                  <a:pt x="189468" y="240194"/>
                </a:lnTo>
                <a:lnTo>
                  <a:pt x="211683" y="243395"/>
                </a:lnTo>
                <a:lnTo>
                  <a:pt x="215201" y="243395"/>
                </a:lnTo>
                <a:lnTo>
                  <a:pt x="218376" y="243192"/>
                </a:lnTo>
                <a:lnTo>
                  <a:pt x="221310" y="242811"/>
                </a:lnTo>
                <a:lnTo>
                  <a:pt x="219417" y="235945"/>
                </a:lnTo>
                <a:lnTo>
                  <a:pt x="217252" y="228755"/>
                </a:lnTo>
                <a:lnTo>
                  <a:pt x="215362" y="222910"/>
                </a:lnTo>
                <a:close/>
              </a:path>
              <a:path w="226060" h="384809">
                <a:moveTo>
                  <a:pt x="136855" y="193014"/>
                </a:moveTo>
                <a:lnTo>
                  <a:pt x="114625" y="196217"/>
                </a:lnTo>
                <a:lnTo>
                  <a:pt x="84216" y="210309"/>
                </a:lnTo>
                <a:lnTo>
                  <a:pt x="62001" y="213512"/>
                </a:lnTo>
                <a:lnTo>
                  <a:pt x="211683" y="213512"/>
                </a:lnTo>
                <a:lnTo>
                  <a:pt x="189468" y="210309"/>
                </a:lnTo>
                <a:lnTo>
                  <a:pt x="159069" y="196217"/>
                </a:lnTo>
                <a:lnTo>
                  <a:pt x="136855" y="193014"/>
                </a:lnTo>
                <a:close/>
              </a:path>
              <a:path w="226060" h="384809">
                <a:moveTo>
                  <a:pt x="212166" y="213499"/>
                </a:moveTo>
                <a:lnTo>
                  <a:pt x="211848" y="213512"/>
                </a:lnTo>
                <a:lnTo>
                  <a:pt x="212170" y="213512"/>
                </a:lnTo>
                <a:close/>
              </a:path>
              <a:path w="226060" h="384809">
                <a:moveTo>
                  <a:pt x="16802" y="330720"/>
                </a:moveTo>
                <a:lnTo>
                  <a:pt x="34514" y="352660"/>
                </a:lnTo>
                <a:lnTo>
                  <a:pt x="57115" y="369576"/>
                </a:lnTo>
                <a:lnTo>
                  <a:pt x="83606" y="380462"/>
                </a:lnTo>
                <a:lnTo>
                  <a:pt x="112991" y="384314"/>
                </a:lnTo>
                <a:lnTo>
                  <a:pt x="138207" y="381492"/>
                </a:lnTo>
                <a:lnTo>
                  <a:pt x="161431" y="373443"/>
                </a:lnTo>
                <a:lnTo>
                  <a:pt x="182038" y="360793"/>
                </a:lnTo>
                <a:lnTo>
                  <a:pt x="198513" y="345020"/>
                </a:lnTo>
                <a:lnTo>
                  <a:pt x="62001" y="345020"/>
                </a:lnTo>
                <a:lnTo>
                  <a:pt x="46709" y="343636"/>
                </a:lnTo>
                <a:lnTo>
                  <a:pt x="35277" y="340137"/>
                </a:lnTo>
                <a:lnTo>
                  <a:pt x="25907" y="335505"/>
                </a:lnTo>
                <a:lnTo>
                  <a:pt x="16802" y="330720"/>
                </a:lnTo>
                <a:close/>
              </a:path>
              <a:path w="226060" h="384809">
                <a:moveTo>
                  <a:pt x="136855" y="324535"/>
                </a:moveTo>
                <a:lnTo>
                  <a:pt x="114625" y="327736"/>
                </a:lnTo>
                <a:lnTo>
                  <a:pt x="84216" y="341820"/>
                </a:lnTo>
                <a:lnTo>
                  <a:pt x="62001" y="345020"/>
                </a:lnTo>
                <a:lnTo>
                  <a:pt x="198513" y="345020"/>
                </a:lnTo>
                <a:lnTo>
                  <a:pt x="199402" y="344170"/>
                </a:lnTo>
                <a:lnTo>
                  <a:pt x="183391" y="339457"/>
                </a:lnTo>
                <a:lnTo>
                  <a:pt x="170781" y="332890"/>
                </a:lnTo>
                <a:lnTo>
                  <a:pt x="156845" y="327055"/>
                </a:lnTo>
                <a:lnTo>
                  <a:pt x="136855" y="324535"/>
                </a:lnTo>
                <a:close/>
              </a:path>
              <a:path w="226060" h="384809">
                <a:moveTo>
                  <a:pt x="112991" y="0"/>
                </a:moveTo>
                <a:lnTo>
                  <a:pt x="84135" y="53721"/>
                </a:lnTo>
                <a:lnTo>
                  <a:pt x="65927" y="89392"/>
                </a:lnTo>
                <a:lnTo>
                  <a:pt x="50635" y="123001"/>
                </a:lnTo>
                <a:lnTo>
                  <a:pt x="30530" y="170535"/>
                </a:lnTo>
                <a:lnTo>
                  <a:pt x="36630" y="173286"/>
                </a:lnTo>
                <a:lnTo>
                  <a:pt x="43619" y="175548"/>
                </a:lnTo>
                <a:lnTo>
                  <a:pt x="51935" y="177082"/>
                </a:lnTo>
                <a:lnTo>
                  <a:pt x="62014" y="177647"/>
                </a:lnTo>
                <a:lnTo>
                  <a:pt x="84228" y="174444"/>
                </a:lnTo>
                <a:lnTo>
                  <a:pt x="114633" y="160352"/>
                </a:lnTo>
                <a:lnTo>
                  <a:pt x="136855" y="157149"/>
                </a:lnTo>
                <a:lnTo>
                  <a:pt x="189345" y="157149"/>
                </a:lnTo>
                <a:lnTo>
                  <a:pt x="170534" y="114705"/>
                </a:lnTo>
                <a:lnTo>
                  <a:pt x="142906" y="57831"/>
                </a:lnTo>
                <a:lnTo>
                  <a:pt x="121555" y="16170"/>
                </a:lnTo>
                <a:lnTo>
                  <a:pt x="112991" y="0"/>
                </a:lnTo>
                <a:close/>
              </a:path>
              <a:path w="226060" h="384809">
                <a:moveTo>
                  <a:pt x="189345" y="157149"/>
                </a:moveTo>
                <a:lnTo>
                  <a:pt x="136855" y="157149"/>
                </a:lnTo>
                <a:lnTo>
                  <a:pt x="156527" y="159575"/>
                </a:lnTo>
                <a:lnTo>
                  <a:pt x="170297" y="165233"/>
                </a:lnTo>
                <a:lnTo>
                  <a:pt x="182614" y="171690"/>
                </a:lnTo>
                <a:lnTo>
                  <a:pt x="197929" y="176517"/>
                </a:lnTo>
                <a:lnTo>
                  <a:pt x="189345" y="157149"/>
                </a:lnTo>
                <a:close/>
              </a:path>
              <a:path w="226060" h="384809">
                <a:moveTo>
                  <a:pt x="1016" y="259905"/>
                </a:moveTo>
                <a:lnTo>
                  <a:pt x="368" y="264210"/>
                </a:lnTo>
                <a:lnTo>
                  <a:pt x="0" y="268135"/>
                </a:lnTo>
                <a:lnTo>
                  <a:pt x="42" y="278295"/>
                </a:lnTo>
                <a:lnTo>
                  <a:pt x="533" y="283908"/>
                </a:lnTo>
                <a:lnTo>
                  <a:pt x="1511" y="289877"/>
                </a:lnTo>
                <a:lnTo>
                  <a:pt x="16556" y="294743"/>
                </a:lnTo>
                <a:lnTo>
                  <a:pt x="28757" y="301164"/>
                </a:lnTo>
                <a:lnTo>
                  <a:pt x="42461" y="306761"/>
                </a:lnTo>
                <a:lnTo>
                  <a:pt x="62014" y="309156"/>
                </a:lnTo>
                <a:lnTo>
                  <a:pt x="84228" y="305953"/>
                </a:lnTo>
                <a:lnTo>
                  <a:pt x="114633" y="291861"/>
                </a:lnTo>
                <a:lnTo>
                  <a:pt x="136855" y="288658"/>
                </a:lnTo>
                <a:lnTo>
                  <a:pt x="224602" y="288658"/>
                </a:lnTo>
                <a:lnTo>
                  <a:pt x="225013" y="286173"/>
                </a:lnTo>
                <a:lnTo>
                  <a:pt x="225663" y="279273"/>
                </a:lnTo>
                <a:lnTo>
                  <a:pt x="62001" y="279273"/>
                </a:lnTo>
                <a:lnTo>
                  <a:pt x="42346" y="276848"/>
                </a:lnTo>
                <a:lnTo>
                  <a:pt x="28584" y="271194"/>
                </a:lnTo>
                <a:lnTo>
                  <a:pt x="16284" y="264737"/>
                </a:lnTo>
                <a:lnTo>
                  <a:pt x="1016" y="259905"/>
                </a:lnTo>
                <a:close/>
              </a:path>
              <a:path w="226060" h="384809">
                <a:moveTo>
                  <a:pt x="224602" y="288658"/>
                </a:moveTo>
                <a:lnTo>
                  <a:pt x="136855" y="288658"/>
                </a:lnTo>
                <a:lnTo>
                  <a:pt x="159069" y="291861"/>
                </a:lnTo>
                <a:lnTo>
                  <a:pt x="189468" y="305953"/>
                </a:lnTo>
                <a:lnTo>
                  <a:pt x="211683" y="309156"/>
                </a:lnTo>
                <a:lnTo>
                  <a:pt x="214553" y="309156"/>
                </a:lnTo>
                <a:lnTo>
                  <a:pt x="217182" y="309003"/>
                </a:lnTo>
                <a:lnTo>
                  <a:pt x="219659" y="308749"/>
                </a:lnTo>
                <a:lnTo>
                  <a:pt x="221944" y="301421"/>
                </a:lnTo>
                <a:lnTo>
                  <a:pt x="223735" y="293889"/>
                </a:lnTo>
                <a:lnTo>
                  <a:pt x="224602" y="288658"/>
                </a:lnTo>
                <a:close/>
              </a:path>
              <a:path w="226060" h="384809">
                <a:moveTo>
                  <a:pt x="136855" y="258762"/>
                </a:moveTo>
                <a:lnTo>
                  <a:pt x="114625" y="261967"/>
                </a:lnTo>
                <a:lnTo>
                  <a:pt x="84216" y="276068"/>
                </a:lnTo>
                <a:lnTo>
                  <a:pt x="62001" y="279273"/>
                </a:lnTo>
                <a:lnTo>
                  <a:pt x="211683" y="279273"/>
                </a:lnTo>
                <a:lnTo>
                  <a:pt x="189468" y="276068"/>
                </a:lnTo>
                <a:lnTo>
                  <a:pt x="159069" y="261967"/>
                </a:lnTo>
                <a:lnTo>
                  <a:pt x="136855" y="258762"/>
                </a:lnTo>
                <a:close/>
              </a:path>
              <a:path w="226060" h="384809">
                <a:moveTo>
                  <a:pt x="225755" y="278295"/>
                </a:moveTo>
                <a:lnTo>
                  <a:pt x="221691" y="278917"/>
                </a:lnTo>
                <a:lnTo>
                  <a:pt x="217119" y="279273"/>
                </a:lnTo>
                <a:lnTo>
                  <a:pt x="225663" y="279273"/>
                </a:lnTo>
                <a:lnTo>
                  <a:pt x="225755" y="278295"/>
                </a:lnTo>
                <a:close/>
              </a:path>
            </a:pathLst>
          </a:custGeom>
          <a:solidFill>
            <a:srgbClr val="005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77C60D18-EB4D-40FD-ACFF-E7B8C9FAF052}"/>
              </a:ext>
            </a:extLst>
          </p:cNvPr>
          <p:cNvSpPr/>
          <p:nvPr/>
        </p:nvSpPr>
        <p:spPr>
          <a:xfrm>
            <a:off x="4014899" y="172726"/>
            <a:ext cx="264160" cy="449580"/>
          </a:xfrm>
          <a:custGeom>
            <a:avLst/>
            <a:gdLst/>
            <a:ahLst/>
            <a:cxnLst/>
            <a:rect l="l" t="t" r="r" b="b"/>
            <a:pathLst>
              <a:path w="264160" h="449580">
                <a:moveTo>
                  <a:pt x="21844" y="233921"/>
                </a:moveTo>
                <a:lnTo>
                  <a:pt x="18917" y="241790"/>
                </a:lnTo>
                <a:lnTo>
                  <a:pt x="16133" y="249542"/>
                </a:lnTo>
                <a:lnTo>
                  <a:pt x="13555" y="257013"/>
                </a:lnTo>
                <a:lnTo>
                  <a:pt x="11150" y="264325"/>
                </a:lnTo>
                <a:lnTo>
                  <a:pt x="24728" y="270322"/>
                </a:lnTo>
                <a:lnTo>
                  <a:pt x="37190" y="276929"/>
                </a:lnTo>
                <a:lnTo>
                  <a:pt x="51964" y="282270"/>
                </a:lnTo>
                <a:lnTo>
                  <a:pt x="72478" y="284467"/>
                </a:lnTo>
                <a:lnTo>
                  <a:pt x="98441" y="280726"/>
                </a:lnTo>
                <a:lnTo>
                  <a:pt x="133974" y="264268"/>
                </a:lnTo>
                <a:lnTo>
                  <a:pt x="159943" y="260527"/>
                </a:lnTo>
                <a:lnTo>
                  <a:pt x="251716" y="260527"/>
                </a:lnTo>
                <a:lnTo>
                  <a:pt x="251093" y="258601"/>
                </a:lnTo>
                <a:lnTo>
                  <a:pt x="247984" y="249542"/>
                </a:lnTo>
                <a:lnTo>
                  <a:pt x="72466" y="249542"/>
                </a:lnTo>
                <a:lnTo>
                  <a:pt x="55360" y="248071"/>
                </a:lnTo>
                <a:lnTo>
                  <a:pt x="42425" y="244317"/>
                </a:lnTo>
                <a:lnTo>
                  <a:pt x="31855" y="239271"/>
                </a:lnTo>
                <a:lnTo>
                  <a:pt x="21844" y="233921"/>
                </a:lnTo>
                <a:close/>
              </a:path>
              <a:path w="264160" h="449580">
                <a:moveTo>
                  <a:pt x="251716" y="260527"/>
                </a:moveTo>
                <a:lnTo>
                  <a:pt x="159943" y="260527"/>
                </a:lnTo>
                <a:lnTo>
                  <a:pt x="185913" y="264268"/>
                </a:lnTo>
                <a:lnTo>
                  <a:pt x="221446" y="280726"/>
                </a:lnTo>
                <a:lnTo>
                  <a:pt x="247408" y="284467"/>
                </a:lnTo>
                <a:lnTo>
                  <a:pt x="251510" y="284467"/>
                </a:lnTo>
                <a:lnTo>
                  <a:pt x="255231" y="284226"/>
                </a:lnTo>
                <a:lnTo>
                  <a:pt x="258660" y="283781"/>
                </a:lnTo>
                <a:lnTo>
                  <a:pt x="256454" y="275759"/>
                </a:lnTo>
                <a:lnTo>
                  <a:pt x="253925" y="267355"/>
                </a:lnTo>
                <a:lnTo>
                  <a:pt x="251716" y="260527"/>
                </a:lnTo>
                <a:close/>
              </a:path>
              <a:path w="264160" h="449580">
                <a:moveTo>
                  <a:pt x="159931" y="225577"/>
                </a:moveTo>
                <a:lnTo>
                  <a:pt x="133961" y="229321"/>
                </a:lnTo>
                <a:lnTo>
                  <a:pt x="98428" y="245797"/>
                </a:lnTo>
                <a:lnTo>
                  <a:pt x="72466" y="249542"/>
                </a:lnTo>
                <a:lnTo>
                  <a:pt x="247396" y="249542"/>
                </a:lnTo>
                <a:lnTo>
                  <a:pt x="221433" y="245797"/>
                </a:lnTo>
                <a:lnTo>
                  <a:pt x="185900" y="229321"/>
                </a:lnTo>
                <a:lnTo>
                  <a:pt x="159931" y="225577"/>
                </a:lnTo>
                <a:close/>
              </a:path>
              <a:path w="264160" h="449580">
                <a:moveTo>
                  <a:pt x="247980" y="249529"/>
                </a:moveTo>
                <a:lnTo>
                  <a:pt x="247599" y="249542"/>
                </a:lnTo>
                <a:lnTo>
                  <a:pt x="247984" y="249542"/>
                </a:lnTo>
                <a:close/>
              </a:path>
              <a:path w="264160" h="449580">
                <a:moveTo>
                  <a:pt x="19634" y="386549"/>
                </a:moveTo>
                <a:lnTo>
                  <a:pt x="40334" y="412188"/>
                </a:lnTo>
                <a:lnTo>
                  <a:pt x="66751" y="431953"/>
                </a:lnTo>
                <a:lnTo>
                  <a:pt x="97711" y="444673"/>
                </a:lnTo>
                <a:lnTo>
                  <a:pt x="132041" y="449173"/>
                </a:lnTo>
                <a:lnTo>
                  <a:pt x="161521" y="445873"/>
                </a:lnTo>
                <a:lnTo>
                  <a:pt x="188669" y="436464"/>
                </a:lnTo>
                <a:lnTo>
                  <a:pt x="212757" y="421677"/>
                </a:lnTo>
                <a:lnTo>
                  <a:pt x="232009" y="403250"/>
                </a:lnTo>
                <a:lnTo>
                  <a:pt x="72466" y="403250"/>
                </a:lnTo>
                <a:lnTo>
                  <a:pt x="54586" y="401632"/>
                </a:lnTo>
                <a:lnTo>
                  <a:pt x="41225" y="397543"/>
                </a:lnTo>
                <a:lnTo>
                  <a:pt x="30276" y="392132"/>
                </a:lnTo>
                <a:lnTo>
                  <a:pt x="19634" y="386549"/>
                </a:lnTo>
                <a:close/>
              </a:path>
              <a:path w="264160" h="449580">
                <a:moveTo>
                  <a:pt x="159931" y="379298"/>
                </a:moveTo>
                <a:lnTo>
                  <a:pt x="133961" y="383040"/>
                </a:lnTo>
                <a:lnTo>
                  <a:pt x="98428" y="399507"/>
                </a:lnTo>
                <a:lnTo>
                  <a:pt x="72466" y="403250"/>
                </a:lnTo>
                <a:lnTo>
                  <a:pt x="232009" y="403250"/>
                </a:lnTo>
                <a:lnTo>
                  <a:pt x="233057" y="402247"/>
                </a:lnTo>
                <a:lnTo>
                  <a:pt x="214346" y="396748"/>
                </a:lnTo>
                <a:lnTo>
                  <a:pt x="199604" y="389072"/>
                </a:lnTo>
                <a:lnTo>
                  <a:pt x="183306" y="382246"/>
                </a:lnTo>
                <a:lnTo>
                  <a:pt x="159931" y="379298"/>
                </a:lnTo>
                <a:close/>
              </a:path>
              <a:path w="264160" h="449580">
                <a:moveTo>
                  <a:pt x="132041" y="0"/>
                </a:moveTo>
                <a:lnTo>
                  <a:pt x="98332" y="62786"/>
                </a:lnTo>
                <a:lnTo>
                  <a:pt x="77058" y="104476"/>
                </a:lnTo>
                <a:lnTo>
                  <a:pt x="59188" y="143757"/>
                </a:lnTo>
                <a:lnTo>
                  <a:pt x="35687" y="199313"/>
                </a:lnTo>
                <a:lnTo>
                  <a:pt x="42816" y="202524"/>
                </a:lnTo>
                <a:lnTo>
                  <a:pt x="50982" y="205166"/>
                </a:lnTo>
                <a:lnTo>
                  <a:pt x="60699" y="206959"/>
                </a:lnTo>
                <a:lnTo>
                  <a:pt x="72478" y="207619"/>
                </a:lnTo>
                <a:lnTo>
                  <a:pt x="98441" y="203875"/>
                </a:lnTo>
                <a:lnTo>
                  <a:pt x="133974" y="187399"/>
                </a:lnTo>
                <a:lnTo>
                  <a:pt x="159943" y="183654"/>
                </a:lnTo>
                <a:lnTo>
                  <a:pt x="221290" y="183654"/>
                </a:lnTo>
                <a:lnTo>
                  <a:pt x="199314" y="134063"/>
                </a:lnTo>
                <a:lnTo>
                  <a:pt x="167017" y="67589"/>
                </a:lnTo>
                <a:lnTo>
                  <a:pt x="142055" y="18898"/>
                </a:lnTo>
                <a:lnTo>
                  <a:pt x="132041" y="0"/>
                </a:lnTo>
                <a:close/>
              </a:path>
              <a:path w="264160" h="449580">
                <a:moveTo>
                  <a:pt x="221290" y="183654"/>
                </a:moveTo>
                <a:lnTo>
                  <a:pt x="159943" y="183654"/>
                </a:lnTo>
                <a:lnTo>
                  <a:pt x="182944" y="186494"/>
                </a:lnTo>
                <a:lnTo>
                  <a:pt x="199042" y="193116"/>
                </a:lnTo>
                <a:lnTo>
                  <a:pt x="213437" y="200671"/>
                </a:lnTo>
                <a:lnTo>
                  <a:pt x="231330" y="206311"/>
                </a:lnTo>
                <a:lnTo>
                  <a:pt x="221290" y="183654"/>
                </a:lnTo>
                <a:close/>
              </a:path>
              <a:path w="264160" h="449580">
                <a:moveTo>
                  <a:pt x="1193" y="303771"/>
                </a:moveTo>
                <a:lnTo>
                  <a:pt x="431" y="308800"/>
                </a:lnTo>
                <a:lnTo>
                  <a:pt x="0" y="313385"/>
                </a:lnTo>
                <a:lnTo>
                  <a:pt x="47" y="325247"/>
                </a:lnTo>
                <a:lnTo>
                  <a:pt x="609" y="331825"/>
                </a:lnTo>
                <a:lnTo>
                  <a:pt x="1765" y="338797"/>
                </a:lnTo>
                <a:lnTo>
                  <a:pt x="19347" y="344484"/>
                </a:lnTo>
                <a:lnTo>
                  <a:pt x="33607" y="351993"/>
                </a:lnTo>
                <a:lnTo>
                  <a:pt x="49624" y="358539"/>
                </a:lnTo>
                <a:lnTo>
                  <a:pt x="72478" y="361340"/>
                </a:lnTo>
                <a:lnTo>
                  <a:pt x="98441" y="357595"/>
                </a:lnTo>
                <a:lnTo>
                  <a:pt x="133974" y="341120"/>
                </a:lnTo>
                <a:lnTo>
                  <a:pt x="159943" y="337375"/>
                </a:lnTo>
                <a:lnTo>
                  <a:pt x="262495" y="337375"/>
                </a:lnTo>
                <a:lnTo>
                  <a:pt x="262977" y="334461"/>
                </a:lnTo>
                <a:lnTo>
                  <a:pt x="263734" y="326402"/>
                </a:lnTo>
                <a:lnTo>
                  <a:pt x="72466" y="326402"/>
                </a:lnTo>
                <a:lnTo>
                  <a:pt x="49490" y="323570"/>
                </a:lnTo>
                <a:lnTo>
                  <a:pt x="33405" y="316963"/>
                </a:lnTo>
                <a:lnTo>
                  <a:pt x="19032" y="309418"/>
                </a:lnTo>
                <a:lnTo>
                  <a:pt x="1193" y="303771"/>
                </a:lnTo>
                <a:close/>
              </a:path>
              <a:path w="264160" h="449580">
                <a:moveTo>
                  <a:pt x="262495" y="337375"/>
                </a:moveTo>
                <a:lnTo>
                  <a:pt x="159943" y="337375"/>
                </a:lnTo>
                <a:lnTo>
                  <a:pt x="185913" y="341120"/>
                </a:lnTo>
                <a:lnTo>
                  <a:pt x="221446" y="357595"/>
                </a:lnTo>
                <a:lnTo>
                  <a:pt x="247408" y="361340"/>
                </a:lnTo>
                <a:lnTo>
                  <a:pt x="250761" y="361340"/>
                </a:lnTo>
                <a:lnTo>
                  <a:pt x="253822" y="361149"/>
                </a:lnTo>
                <a:lnTo>
                  <a:pt x="256717" y="360857"/>
                </a:lnTo>
                <a:lnTo>
                  <a:pt x="259390" y="352286"/>
                </a:lnTo>
                <a:lnTo>
                  <a:pt x="261485" y="343481"/>
                </a:lnTo>
                <a:lnTo>
                  <a:pt x="262495" y="337375"/>
                </a:lnTo>
                <a:close/>
              </a:path>
              <a:path w="264160" h="449580">
                <a:moveTo>
                  <a:pt x="159931" y="302437"/>
                </a:moveTo>
                <a:lnTo>
                  <a:pt x="133961" y="306182"/>
                </a:lnTo>
                <a:lnTo>
                  <a:pt x="98428" y="322658"/>
                </a:lnTo>
                <a:lnTo>
                  <a:pt x="72466" y="326402"/>
                </a:lnTo>
                <a:lnTo>
                  <a:pt x="247396" y="326402"/>
                </a:lnTo>
                <a:lnTo>
                  <a:pt x="221433" y="322658"/>
                </a:lnTo>
                <a:lnTo>
                  <a:pt x="185900" y="306182"/>
                </a:lnTo>
                <a:lnTo>
                  <a:pt x="159931" y="302437"/>
                </a:lnTo>
                <a:close/>
              </a:path>
              <a:path w="264160" h="449580">
                <a:moveTo>
                  <a:pt x="263842" y="325247"/>
                </a:moveTo>
                <a:lnTo>
                  <a:pt x="259118" y="325983"/>
                </a:lnTo>
                <a:lnTo>
                  <a:pt x="253746" y="326402"/>
                </a:lnTo>
                <a:lnTo>
                  <a:pt x="263734" y="326402"/>
                </a:lnTo>
                <a:lnTo>
                  <a:pt x="263842" y="325247"/>
                </a:lnTo>
                <a:close/>
              </a:path>
            </a:pathLst>
          </a:custGeom>
          <a:solidFill>
            <a:srgbClr val="005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ACC42E74-BCC9-4A17-8F03-DEDBADAC7874}"/>
              </a:ext>
            </a:extLst>
          </p:cNvPr>
          <p:cNvSpPr txBox="1"/>
          <p:nvPr/>
        </p:nvSpPr>
        <p:spPr>
          <a:xfrm>
            <a:off x="6808414" y="261465"/>
            <a:ext cx="992579" cy="5040630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00"/>
              </a:spcBef>
            </a:pPr>
            <a:r>
              <a:rPr lang="en-US" sz="2600" spc="120" dirty="0">
                <a:solidFill>
                  <a:srgbClr val="005596"/>
                </a:solidFill>
                <a:latin typeface="Arial Unicode MS"/>
                <a:cs typeface="Arial Unicode MS"/>
              </a:rPr>
              <a:t>Fort Devens RFTA</a:t>
            </a:r>
            <a:endParaRPr sz="2600" dirty="0">
              <a:latin typeface="Arial Unicode MS"/>
              <a:cs typeface="Arial Unicode MS"/>
            </a:endParaRPr>
          </a:p>
          <a:p>
            <a:pPr marR="6985" algn="r">
              <a:lnSpc>
                <a:spcPct val="100000"/>
              </a:lnSpc>
              <a:spcBef>
                <a:spcPts val="55"/>
              </a:spcBef>
            </a:pPr>
            <a:r>
              <a:rPr sz="2200" spc="-5" dirty="0">
                <a:solidFill>
                  <a:srgbClr val="231F20"/>
                </a:solidFill>
                <a:latin typeface="Arial Unicode MS"/>
                <a:cs typeface="Arial Unicode MS"/>
              </a:rPr>
              <a:t>Environmental</a:t>
            </a:r>
            <a:r>
              <a:rPr sz="22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2200" dirty="0">
                <a:solidFill>
                  <a:srgbClr val="231F20"/>
                </a:solidFill>
                <a:latin typeface="Arial Unicode MS"/>
                <a:cs typeface="Arial Unicode MS"/>
              </a:rPr>
              <a:t>Division</a:t>
            </a:r>
            <a:endParaRPr sz="2200" dirty="0">
              <a:latin typeface="Arial Unicode MS"/>
              <a:cs typeface="Arial Unicode MS"/>
            </a:endParaRPr>
          </a:p>
          <a:p>
            <a:pPr marL="2470785">
              <a:lnSpc>
                <a:spcPct val="100000"/>
              </a:lnSpc>
              <a:spcBef>
                <a:spcPts val="200"/>
              </a:spcBef>
            </a:pPr>
            <a:r>
              <a:rPr sz="1400" spc="10" dirty="0">
                <a:solidFill>
                  <a:srgbClr val="231F20"/>
                </a:solidFill>
                <a:latin typeface="Arial Unicode MS"/>
                <a:cs typeface="Arial Unicode MS"/>
              </a:rPr>
              <a:t>Stormwater </a:t>
            </a:r>
            <a:r>
              <a:rPr sz="1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Pollution</a:t>
            </a:r>
            <a:r>
              <a:rPr sz="1400" spc="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 Unicode MS"/>
                <a:cs typeface="Arial Unicode MS"/>
              </a:rPr>
              <a:t>Prevention</a:t>
            </a:r>
            <a:endParaRPr sz="1400" dirty="0">
              <a:latin typeface="Arial Unicode MS"/>
              <a:cs typeface="Arial Unicode MS"/>
            </a:endParaRPr>
          </a:p>
        </p:txBody>
      </p:sp>
      <p:pic>
        <p:nvPicPr>
          <p:cNvPr id="30" name="Picture 29" descr="A view of a city&#10;&#10;Description automatically generated">
            <a:extLst>
              <a:ext uri="{FF2B5EF4-FFF2-40B4-BE49-F238E27FC236}">
                <a16:creationId xmlns:a16="http://schemas.microsoft.com/office/drawing/2014/main" id="{92A5EA97-A5FA-406E-BB73-EFABC95B38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89" y="4267201"/>
            <a:ext cx="3202712" cy="2258798"/>
          </a:xfrm>
          <a:prstGeom prst="rect">
            <a:avLst/>
          </a:prstGeom>
          <a:effectLst>
            <a:outerShdw blurRad="203200" dist="50800" dir="5400000" algn="ctr" rotWithShape="0">
              <a:srgbClr val="000000">
                <a:alpha val="90000"/>
              </a:srgbClr>
            </a:outerShdw>
          </a:effectLst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id="{9552A143-F4A2-4011-9672-7C7ED43E5657}"/>
              </a:ext>
            </a:extLst>
          </p:cNvPr>
          <p:cNvSpPr txBox="1"/>
          <p:nvPr/>
        </p:nvSpPr>
        <p:spPr>
          <a:xfrm>
            <a:off x="6628534" y="6705600"/>
            <a:ext cx="3506066" cy="27257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66688" marR="167640" indent="15875" algn="ctr">
              <a:lnSpc>
                <a:spcPts val="1400"/>
              </a:lnSpc>
              <a:spcBef>
                <a:spcPts val="960"/>
              </a:spcBef>
            </a:pPr>
            <a:r>
              <a:rPr lang="en-US" sz="1100" spc="-65" dirty="0">
                <a:solidFill>
                  <a:srgbClr val="0070C0"/>
                </a:solidFill>
                <a:latin typeface="Arial Unicode MS"/>
                <a:cs typeface="Arial Unicode M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Information on the Fort Devens RFTA Website Here</a:t>
            </a:r>
            <a:endParaRPr sz="1100" dirty="0">
              <a:solidFill>
                <a:srgbClr val="0070C0"/>
              </a:solidFill>
              <a:latin typeface="Arial Unicode MS"/>
              <a:cs typeface="Arial Unicode MS"/>
            </a:endParaRPr>
          </a:p>
        </p:txBody>
      </p:sp>
      <p:pic>
        <p:nvPicPr>
          <p:cNvPr id="3" name="Picture 2" descr="A picture containing outdoor, snow, water, nature&#10;&#10;Description automatically generated">
            <a:extLst>
              <a:ext uri="{FF2B5EF4-FFF2-40B4-BE49-F238E27FC236}">
                <a16:creationId xmlns:a16="http://schemas.microsoft.com/office/drawing/2014/main" id="{0832D930-35AC-4A8F-9AFF-D05DEE8159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14247" r="6475" b="15960"/>
          <a:stretch/>
        </p:blipFill>
        <p:spPr>
          <a:xfrm>
            <a:off x="3967041" y="6260810"/>
            <a:ext cx="2205159" cy="1054390"/>
          </a:xfrm>
          <a:prstGeom prst="rect">
            <a:avLst/>
          </a:prstGeom>
          <a:effectLst>
            <a:outerShdw blurRad="152400" dist="50800" dir="5400000" algn="ctr" rotWithShape="0">
              <a:schemeClr val="tx1">
                <a:alpha val="90000"/>
              </a:schemeClr>
            </a:outerShdw>
          </a:effectLst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7D73884-235C-4F0E-9188-013238D37F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174" y="228600"/>
            <a:ext cx="1801426" cy="1824086"/>
          </a:xfrm>
          <a:prstGeom prst="rect">
            <a:avLst/>
          </a:prstGeom>
        </p:spPr>
      </p:pic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1E627933-41ED-49C3-A7AB-2BB0F58A4E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14" y="2166759"/>
            <a:ext cx="1824086" cy="18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5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73" y="139222"/>
            <a:ext cx="3000375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40"/>
              </a:lnSpc>
              <a:spcBef>
                <a:spcPts val="100"/>
              </a:spcBef>
            </a:pPr>
            <a:r>
              <a:rPr sz="2600" spc="70" dirty="0"/>
              <a:t>How </a:t>
            </a:r>
            <a:r>
              <a:rPr sz="2600" spc="-95" dirty="0"/>
              <a:t>You </a:t>
            </a:r>
            <a:r>
              <a:rPr sz="2600" spc="10" dirty="0"/>
              <a:t>Can</a:t>
            </a:r>
            <a:r>
              <a:rPr sz="2600" spc="215" dirty="0"/>
              <a:t> </a:t>
            </a:r>
            <a:r>
              <a:rPr sz="2600" spc="60" dirty="0"/>
              <a:t>Help!</a:t>
            </a:r>
            <a:endParaRPr sz="2600"/>
          </a:p>
          <a:p>
            <a:pPr marL="46990">
              <a:lnSpc>
                <a:spcPts val="2080"/>
              </a:lnSpc>
            </a:pPr>
            <a:r>
              <a:rPr sz="1800" spc="70" dirty="0"/>
              <a:t>At </a:t>
            </a:r>
            <a:r>
              <a:rPr sz="1800" spc="10" dirty="0"/>
              <a:t>Home, </a:t>
            </a:r>
            <a:r>
              <a:rPr sz="1800" spc="75" dirty="0"/>
              <a:t>Work,</a:t>
            </a:r>
            <a:r>
              <a:rPr sz="1800" spc="35" dirty="0"/>
              <a:t> Anywhere!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87325" y="1066800"/>
            <a:ext cx="2942590" cy="64255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7960" indent="-175895">
              <a:lnSpc>
                <a:spcPct val="100000"/>
              </a:lnSpc>
              <a:spcBef>
                <a:spcPts val="390"/>
              </a:spcBef>
              <a:buChar char="•"/>
              <a:tabLst>
                <a:tab pos="188595" algn="l"/>
              </a:tabLst>
            </a:pP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Donʼt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litter!</a:t>
            </a:r>
            <a:endParaRPr sz="1300" dirty="0">
              <a:latin typeface="Arial Unicode MS"/>
              <a:cs typeface="Arial Unicode MS"/>
            </a:endParaRPr>
          </a:p>
          <a:p>
            <a:pPr marL="188595" marR="191770" indent="-188595">
              <a:lnSpc>
                <a:spcPts val="1550"/>
              </a:lnSpc>
              <a:spcBef>
                <a:spcPts val="350"/>
              </a:spcBef>
              <a:buChar char="•"/>
              <a:tabLst>
                <a:tab pos="188595" algn="l"/>
              </a:tabLst>
            </a:pP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Never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dump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anything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down </a:t>
            </a:r>
            <a:r>
              <a:rPr sz="1300" spc="-15" dirty="0">
                <a:solidFill>
                  <a:srgbClr val="010202"/>
                </a:solidFill>
                <a:latin typeface="Arial Unicode MS"/>
                <a:cs typeface="Arial Unicode MS"/>
              </a:rPr>
              <a:t>storm 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drains.</a:t>
            </a:r>
            <a:endParaRPr sz="1300" dirty="0">
              <a:latin typeface="Arial Unicode MS"/>
              <a:cs typeface="Arial Unicode MS"/>
            </a:endParaRPr>
          </a:p>
          <a:p>
            <a:pPr marL="188595" marR="123189" indent="-188595">
              <a:lnSpc>
                <a:spcPts val="1550"/>
              </a:lnSpc>
              <a:spcBef>
                <a:spcPts val="300"/>
              </a:spcBef>
              <a:buChar char="•"/>
              <a:tabLst>
                <a:tab pos="188595" algn="l"/>
              </a:tabLst>
            </a:pP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Wash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your car at </a:t>
            </a:r>
            <a:r>
              <a:rPr sz="1300" spc="55" dirty="0">
                <a:solidFill>
                  <a:srgbClr val="010202"/>
                </a:solidFill>
                <a:latin typeface="Arial Unicode MS"/>
                <a:cs typeface="Arial Unicode MS"/>
              </a:rPr>
              <a:t>a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car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wash </a:t>
            </a:r>
            <a:r>
              <a:rPr sz="1300" spc="50" dirty="0">
                <a:solidFill>
                  <a:srgbClr val="010202"/>
                </a:solidFill>
                <a:latin typeface="Arial Unicode MS"/>
                <a:cs typeface="Arial Unicode MS"/>
              </a:rPr>
              <a:t>or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on 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your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lawn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instead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of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on </a:t>
            </a:r>
            <a:r>
              <a:rPr sz="1300" spc="55" dirty="0">
                <a:solidFill>
                  <a:srgbClr val="010202"/>
                </a:solidFill>
                <a:latin typeface="Arial Unicode MS"/>
                <a:cs typeface="Arial Unicode MS"/>
              </a:rPr>
              <a:t>a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paved 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surface.</a:t>
            </a:r>
            <a:endParaRPr sz="1300" dirty="0">
              <a:latin typeface="Arial Unicode MS"/>
              <a:cs typeface="Arial Unicode MS"/>
            </a:endParaRPr>
          </a:p>
          <a:p>
            <a:pPr marL="187960" indent="-175895">
              <a:lnSpc>
                <a:spcPct val="100000"/>
              </a:lnSpc>
              <a:spcBef>
                <a:spcPts val="235"/>
              </a:spcBef>
              <a:buChar char="•"/>
              <a:tabLst>
                <a:tab pos="188595" algn="l"/>
              </a:tabLst>
            </a:pPr>
            <a:r>
              <a:rPr sz="1300" spc="-40" dirty="0">
                <a:solidFill>
                  <a:srgbClr val="010202"/>
                </a:solidFill>
                <a:latin typeface="Arial Unicode MS"/>
                <a:cs typeface="Arial Unicode MS"/>
              </a:rPr>
              <a:t>Pick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up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after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your</a:t>
            </a:r>
            <a:r>
              <a:rPr sz="1300" spc="13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pet.</a:t>
            </a:r>
            <a:endParaRPr sz="1300" dirty="0">
              <a:latin typeface="Arial Unicode MS"/>
              <a:cs typeface="Arial Unicode MS"/>
            </a:endParaRPr>
          </a:p>
          <a:p>
            <a:pPr marL="188595" marR="130175" indent="-188595">
              <a:lnSpc>
                <a:spcPts val="1550"/>
              </a:lnSpc>
              <a:spcBef>
                <a:spcPts val="350"/>
              </a:spcBef>
              <a:buChar char="•"/>
              <a:tabLst>
                <a:tab pos="188595" algn="l"/>
              </a:tabLst>
            </a:pPr>
            <a:r>
              <a:rPr sz="1300" spc="-35" dirty="0">
                <a:solidFill>
                  <a:srgbClr val="010202"/>
                </a:solidFill>
                <a:latin typeface="Arial Unicode MS"/>
                <a:cs typeface="Arial Unicode MS"/>
              </a:rPr>
              <a:t>Eat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certified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organic </a:t>
            </a:r>
            <a:r>
              <a:rPr sz="1300" spc="45" dirty="0">
                <a:solidFill>
                  <a:srgbClr val="010202"/>
                </a:solidFill>
                <a:latin typeface="Arial Unicode MS"/>
                <a:cs typeface="Arial Unicode MS"/>
              </a:rPr>
              <a:t>food,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which </a:t>
            </a:r>
            <a:r>
              <a:rPr sz="1300" spc="-50" dirty="0">
                <a:solidFill>
                  <a:srgbClr val="010202"/>
                </a:solidFill>
                <a:latin typeface="Arial Unicode MS"/>
                <a:cs typeface="Arial Unicode MS"/>
              </a:rPr>
              <a:t>is 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produced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without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the </a:t>
            </a:r>
            <a:r>
              <a:rPr sz="1300" spc="-50" dirty="0">
                <a:solidFill>
                  <a:srgbClr val="010202"/>
                </a:solidFill>
                <a:latin typeface="Arial Unicode MS"/>
                <a:cs typeface="Arial Unicode MS"/>
              </a:rPr>
              <a:t>use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of 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chemical </a:t>
            </a:r>
            <a:r>
              <a:rPr sz="1300" spc="-15" dirty="0">
                <a:solidFill>
                  <a:srgbClr val="010202"/>
                </a:solidFill>
                <a:latin typeface="Arial Unicode MS"/>
                <a:cs typeface="Arial Unicode MS"/>
              </a:rPr>
              <a:t>pesticides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fertilizers 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that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would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otherwise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end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up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in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the 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water.</a:t>
            </a:r>
            <a:endParaRPr sz="1300" dirty="0">
              <a:latin typeface="Arial Unicode MS"/>
              <a:cs typeface="Arial Unicode MS"/>
            </a:endParaRPr>
          </a:p>
          <a:p>
            <a:pPr marL="188595" marR="42545" indent="-188595">
              <a:lnSpc>
                <a:spcPts val="1550"/>
              </a:lnSpc>
              <a:spcBef>
                <a:spcPts val="300"/>
              </a:spcBef>
              <a:buChar char="•"/>
              <a:tabLst>
                <a:tab pos="188595" algn="l"/>
              </a:tabLst>
            </a:pPr>
            <a:r>
              <a:rPr sz="1300" spc="40" dirty="0">
                <a:solidFill>
                  <a:srgbClr val="010202"/>
                </a:solidFill>
                <a:latin typeface="Arial Unicode MS"/>
                <a:cs typeface="Arial Unicode MS"/>
              </a:rPr>
              <a:t>Outflow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from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gutters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should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run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into 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grass,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not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paved</a:t>
            </a:r>
            <a:r>
              <a:rPr sz="1300" spc="10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surfaces.</a:t>
            </a:r>
            <a:endParaRPr sz="1300" dirty="0">
              <a:latin typeface="Arial Unicode MS"/>
              <a:cs typeface="Arial Unicode MS"/>
            </a:endParaRPr>
          </a:p>
          <a:p>
            <a:pPr marL="187960" indent="-175895">
              <a:lnSpc>
                <a:spcPct val="100000"/>
              </a:lnSpc>
              <a:spcBef>
                <a:spcPts val="240"/>
              </a:spcBef>
              <a:buChar char="•"/>
              <a:tabLst>
                <a:tab pos="188595" algn="l"/>
              </a:tabLst>
            </a:pP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Check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your car </a:t>
            </a:r>
            <a:r>
              <a:rPr sz="1300" spc="45" dirty="0">
                <a:solidFill>
                  <a:srgbClr val="010202"/>
                </a:solidFill>
                <a:latin typeface="Arial Unicode MS"/>
                <a:cs typeface="Arial Unicode MS"/>
              </a:rPr>
              <a:t>for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oil</a:t>
            </a:r>
            <a:r>
              <a:rPr sz="1300" spc="6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leaks!</a:t>
            </a:r>
            <a:endParaRPr sz="1300" dirty="0">
              <a:latin typeface="Arial Unicode MS"/>
              <a:cs typeface="Arial Unicode MS"/>
            </a:endParaRPr>
          </a:p>
          <a:p>
            <a:pPr marL="188595" marR="254000" indent="-188595">
              <a:lnSpc>
                <a:spcPts val="1550"/>
              </a:lnSpc>
              <a:spcBef>
                <a:spcPts val="350"/>
              </a:spcBef>
              <a:buChar char="•"/>
              <a:tabLst>
                <a:tab pos="188595" algn="l"/>
              </a:tabLst>
            </a:pP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Clean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paint </a:t>
            </a:r>
            <a:r>
              <a:rPr sz="1300" spc="-25" dirty="0">
                <a:solidFill>
                  <a:srgbClr val="010202"/>
                </a:solidFill>
                <a:latin typeface="Arial Unicode MS"/>
                <a:cs typeface="Arial Unicode MS"/>
              </a:rPr>
              <a:t>brushes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in </a:t>
            </a:r>
            <a:r>
              <a:rPr sz="1300" spc="55" dirty="0">
                <a:solidFill>
                  <a:srgbClr val="010202"/>
                </a:solidFill>
                <a:latin typeface="Arial Unicode MS"/>
                <a:cs typeface="Arial Unicode MS"/>
              </a:rPr>
              <a:t>a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sink,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not 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outdoors,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300" spc="-50" dirty="0">
                <a:solidFill>
                  <a:srgbClr val="010202"/>
                </a:solidFill>
                <a:latin typeface="Arial Unicode MS"/>
                <a:cs typeface="Arial Unicode MS"/>
              </a:rPr>
              <a:t>use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water-based 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paints.</a:t>
            </a:r>
            <a:endParaRPr sz="1300" dirty="0">
              <a:latin typeface="Arial Unicode MS"/>
              <a:cs typeface="Arial Unicode MS"/>
            </a:endParaRPr>
          </a:p>
          <a:p>
            <a:pPr marL="188595" marR="179070" indent="-188595">
              <a:lnSpc>
                <a:spcPts val="1550"/>
              </a:lnSpc>
              <a:spcBef>
                <a:spcPts val="300"/>
              </a:spcBef>
              <a:buChar char="•"/>
              <a:tabLst>
                <a:tab pos="188595" algn="l"/>
              </a:tabLst>
            </a:pP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Eliminate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the </a:t>
            </a:r>
            <a:r>
              <a:rPr sz="1300" spc="-50" dirty="0">
                <a:solidFill>
                  <a:srgbClr val="010202"/>
                </a:solidFill>
                <a:latin typeface="Arial Unicode MS"/>
                <a:cs typeface="Arial Unicode MS"/>
              </a:rPr>
              <a:t>use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of </a:t>
            </a:r>
            <a:r>
              <a:rPr sz="1300" spc="-15" dirty="0">
                <a:solidFill>
                  <a:srgbClr val="010202"/>
                </a:solidFill>
                <a:latin typeface="Arial Unicode MS"/>
                <a:cs typeface="Arial Unicode MS"/>
              </a:rPr>
              <a:t>pesticides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fertilizers, </a:t>
            </a:r>
            <a:r>
              <a:rPr sz="1300" spc="50" dirty="0">
                <a:solidFill>
                  <a:srgbClr val="010202"/>
                </a:solidFill>
                <a:latin typeface="Arial Unicode MS"/>
                <a:cs typeface="Arial Unicode MS"/>
              </a:rPr>
              <a:t>or </a:t>
            </a:r>
            <a:r>
              <a:rPr sz="1300" spc="-50" dirty="0">
                <a:solidFill>
                  <a:srgbClr val="010202"/>
                </a:solidFill>
                <a:latin typeface="Arial Unicode MS"/>
                <a:cs typeface="Arial Unicode MS"/>
              </a:rPr>
              <a:t>use </a:t>
            </a:r>
            <a:r>
              <a:rPr sz="1300" spc="-35" dirty="0">
                <a:solidFill>
                  <a:srgbClr val="010202"/>
                </a:solidFill>
                <a:latin typeface="Arial Unicode MS"/>
                <a:cs typeface="Arial Unicode MS"/>
              </a:rPr>
              <a:t>as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little </a:t>
            </a:r>
            <a:r>
              <a:rPr sz="1300" spc="-35" dirty="0">
                <a:solidFill>
                  <a:srgbClr val="010202"/>
                </a:solidFill>
                <a:latin typeface="Arial Unicode MS"/>
                <a:cs typeface="Arial Unicode MS"/>
              </a:rPr>
              <a:t>as 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possible.</a:t>
            </a:r>
            <a:endParaRPr sz="1300" dirty="0">
              <a:latin typeface="Arial Unicode MS"/>
              <a:cs typeface="Arial Unicode MS"/>
            </a:endParaRPr>
          </a:p>
          <a:p>
            <a:pPr marL="188595" marR="419734" indent="-188595">
              <a:lnSpc>
                <a:spcPts val="1550"/>
              </a:lnSpc>
              <a:spcBef>
                <a:spcPts val="300"/>
              </a:spcBef>
              <a:buChar char="•"/>
              <a:tabLst>
                <a:tab pos="188595" algn="l"/>
              </a:tabLst>
            </a:pP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Compost </a:t>
            </a:r>
            <a:r>
              <a:rPr sz="1300" spc="50" dirty="0">
                <a:solidFill>
                  <a:srgbClr val="010202"/>
                </a:solidFill>
                <a:latin typeface="Arial Unicode MS"/>
                <a:cs typeface="Arial Unicode MS"/>
              </a:rPr>
              <a:t>or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recycle </a:t>
            </a:r>
            <a:r>
              <a:rPr sz="1300" spc="45" dirty="0">
                <a:solidFill>
                  <a:srgbClr val="010202"/>
                </a:solidFill>
                <a:latin typeface="Arial Unicode MS"/>
                <a:cs typeface="Arial Unicode MS"/>
              </a:rPr>
              <a:t>yard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waste 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when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possible.</a:t>
            </a:r>
            <a:endParaRPr sz="1300" dirty="0">
              <a:latin typeface="Arial Unicode MS"/>
              <a:cs typeface="Arial Unicode MS"/>
            </a:endParaRPr>
          </a:p>
          <a:p>
            <a:pPr marL="188595" marR="443230" indent="-188595" algn="just">
              <a:lnSpc>
                <a:spcPts val="1550"/>
              </a:lnSpc>
              <a:spcBef>
                <a:spcPts val="295"/>
              </a:spcBef>
              <a:buChar char="•"/>
              <a:tabLst>
                <a:tab pos="188595" algn="l"/>
              </a:tabLst>
            </a:pP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Properly </a:t>
            </a:r>
            <a:r>
              <a:rPr sz="1300" spc="-10" dirty="0">
                <a:solidFill>
                  <a:srgbClr val="010202"/>
                </a:solidFill>
                <a:latin typeface="Arial Unicode MS"/>
                <a:cs typeface="Arial Unicode MS"/>
              </a:rPr>
              <a:t>dispose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of </a:t>
            </a:r>
            <a:r>
              <a:rPr sz="1300" spc="-15" dirty="0">
                <a:solidFill>
                  <a:srgbClr val="010202"/>
                </a:solidFill>
                <a:latin typeface="Arial Unicode MS"/>
                <a:cs typeface="Arial Unicode MS"/>
              </a:rPr>
              <a:t>chemicals.  </a:t>
            </a:r>
            <a:r>
              <a:rPr sz="1300" spc="-55" dirty="0">
                <a:solidFill>
                  <a:srgbClr val="010202"/>
                </a:solidFill>
                <a:latin typeface="Arial Unicode MS"/>
                <a:cs typeface="Arial Unicode MS"/>
              </a:rPr>
              <a:t>NEVER </a:t>
            </a:r>
            <a:r>
              <a:rPr sz="1300" spc="-45" dirty="0">
                <a:solidFill>
                  <a:srgbClr val="010202"/>
                </a:solidFill>
                <a:latin typeface="Arial Unicode MS"/>
                <a:cs typeface="Arial Unicode MS"/>
              </a:rPr>
              <a:t>POUR </a:t>
            </a:r>
            <a:r>
              <a:rPr sz="1300" spc="-15" dirty="0">
                <a:solidFill>
                  <a:srgbClr val="010202"/>
                </a:solidFill>
                <a:latin typeface="Arial Unicode MS"/>
                <a:cs typeface="Arial Unicode MS"/>
              </a:rPr>
              <a:t>CHEMICALS </a:t>
            </a:r>
            <a:r>
              <a:rPr sz="1300" spc="90" dirty="0">
                <a:solidFill>
                  <a:srgbClr val="010202"/>
                </a:solidFill>
                <a:latin typeface="Arial Unicode MS"/>
                <a:cs typeface="Arial Unicode MS"/>
              </a:rPr>
              <a:t>IN  </a:t>
            </a:r>
            <a:r>
              <a:rPr sz="1300" spc="-30" dirty="0">
                <a:solidFill>
                  <a:srgbClr val="010202"/>
                </a:solidFill>
                <a:latin typeface="Arial Unicode MS"/>
                <a:cs typeface="Arial Unicode MS"/>
              </a:rPr>
              <a:t>STORM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DRAINS!</a:t>
            </a:r>
            <a:endParaRPr sz="1300" dirty="0">
              <a:latin typeface="Arial Unicode MS"/>
              <a:cs typeface="Arial Unicode MS"/>
            </a:endParaRPr>
          </a:p>
          <a:p>
            <a:pPr marL="188595" marR="5080" indent="-188595">
              <a:lnSpc>
                <a:spcPts val="1550"/>
              </a:lnSpc>
              <a:spcBef>
                <a:spcPts val="300"/>
              </a:spcBef>
              <a:buChar char="•"/>
              <a:tabLst>
                <a:tab pos="188595" algn="l"/>
              </a:tabLst>
            </a:pP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Consider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the </a:t>
            </a:r>
            <a:r>
              <a:rPr sz="1300" spc="-50" dirty="0">
                <a:solidFill>
                  <a:srgbClr val="010202"/>
                </a:solidFill>
                <a:latin typeface="Arial Unicode MS"/>
                <a:cs typeface="Arial Unicode MS"/>
              </a:rPr>
              <a:t>use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of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porous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pavers 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when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building </a:t>
            </a:r>
            <a:r>
              <a:rPr sz="1300" spc="10" dirty="0">
                <a:solidFill>
                  <a:srgbClr val="010202"/>
                </a:solidFill>
                <a:latin typeface="Arial Unicode MS"/>
                <a:cs typeface="Arial Unicode MS"/>
              </a:rPr>
              <a:t>patios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</a:t>
            </a:r>
            <a:r>
              <a:rPr sz="1300" spc="7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walkways.</a:t>
            </a:r>
            <a:endParaRPr sz="1300" dirty="0">
              <a:latin typeface="Arial Unicode MS"/>
              <a:cs typeface="Arial Unicode MS"/>
            </a:endParaRPr>
          </a:p>
          <a:p>
            <a:pPr marL="188595" marR="192405" indent="-188595">
              <a:lnSpc>
                <a:spcPts val="1550"/>
              </a:lnSpc>
              <a:spcBef>
                <a:spcPts val="300"/>
              </a:spcBef>
              <a:buChar char="•"/>
              <a:tabLst>
                <a:tab pos="188595" algn="l"/>
              </a:tabLst>
            </a:pP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Clean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oil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chemical </a:t>
            </a:r>
            <a:r>
              <a:rPr sz="1300" spc="-15" dirty="0">
                <a:solidFill>
                  <a:srgbClr val="010202"/>
                </a:solidFill>
                <a:latin typeface="Arial Unicode MS"/>
                <a:cs typeface="Arial Unicode MS"/>
              </a:rPr>
              <a:t>spills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upon 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discovery.</a:t>
            </a:r>
            <a:endParaRPr sz="1300" dirty="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64802" y="163517"/>
            <a:ext cx="455930" cy="776605"/>
          </a:xfrm>
          <a:custGeom>
            <a:avLst/>
            <a:gdLst/>
            <a:ahLst/>
            <a:cxnLst/>
            <a:rect l="l" t="t" r="r" b="b"/>
            <a:pathLst>
              <a:path w="455929" h="776605">
                <a:moveTo>
                  <a:pt x="27774" y="431139"/>
                </a:moveTo>
                <a:lnTo>
                  <a:pt x="27431" y="431139"/>
                </a:lnTo>
                <a:lnTo>
                  <a:pt x="22051" y="446817"/>
                </a:lnTo>
                <a:lnTo>
                  <a:pt x="17156" y="461945"/>
                </a:lnTo>
                <a:lnTo>
                  <a:pt x="12781" y="476464"/>
                </a:lnTo>
                <a:lnTo>
                  <a:pt x="8966" y="490321"/>
                </a:lnTo>
                <a:lnTo>
                  <a:pt x="14884" y="491096"/>
                </a:lnTo>
                <a:lnTo>
                  <a:pt x="21323" y="491528"/>
                </a:lnTo>
                <a:lnTo>
                  <a:pt x="28397" y="491528"/>
                </a:lnTo>
                <a:lnTo>
                  <a:pt x="73263" y="485061"/>
                </a:lnTo>
                <a:lnTo>
                  <a:pt x="134655" y="456605"/>
                </a:lnTo>
                <a:lnTo>
                  <a:pt x="179514" y="450138"/>
                </a:lnTo>
                <a:lnTo>
                  <a:pt x="434442" y="450138"/>
                </a:lnTo>
                <a:lnTo>
                  <a:pt x="432448" y="444074"/>
                </a:lnTo>
                <a:lnTo>
                  <a:pt x="427998" y="431165"/>
                </a:lnTo>
                <a:lnTo>
                  <a:pt x="28079" y="431165"/>
                </a:lnTo>
                <a:lnTo>
                  <a:pt x="27774" y="431139"/>
                </a:lnTo>
                <a:close/>
              </a:path>
              <a:path w="455929" h="776605">
                <a:moveTo>
                  <a:pt x="434442" y="450138"/>
                </a:moveTo>
                <a:lnTo>
                  <a:pt x="179514" y="450138"/>
                </a:lnTo>
                <a:lnTo>
                  <a:pt x="224381" y="456605"/>
                </a:lnTo>
                <a:lnTo>
                  <a:pt x="285772" y="485061"/>
                </a:lnTo>
                <a:lnTo>
                  <a:pt x="330631" y="491528"/>
                </a:lnTo>
                <a:lnTo>
                  <a:pt x="366084" y="487728"/>
                </a:lnTo>
                <a:lnTo>
                  <a:pt x="391617" y="478493"/>
                </a:lnTo>
                <a:lnTo>
                  <a:pt x="413149" y="467069"/>
                </a:lnTo>
                <a:lnTo>
                  <a:pt x="436600" y="456704"/>
                </a:lnTo>
                <a:lnTo>
                  <a:pt x="434442" y="450138"/>
                </a:lnTo>
                <a:close/>
              </a:path>
              <a:path w="455929" h="776605">
                <a:moveTo>
                  <a:pt x="179552" y="389763"/>
                </a:moveTo>
                <a:lnTo>
                  <a:pt x="134685" y="396232"/>
                </a:lnTo>
                <a:lnTo>
                  <a:pt x="73289" y="424695"/>
                </a:lnTo>
                <a:lnTo>
                  <a:pt x="28422" y="431165"/>
                </a:lnTo>
                <a:lnTo>
                  <a:pt x="330669" y="431165"/>
                </a:lnTo>
                <a:lnTo>
                  <a:pt x="285810" y="424695"/>
                </a:lnTo>
                <a:lnTo>
                  <a:pt x="224419" y="396232"/>
                </a:lnTo>
                <a:lnTo>
                  <a:pt x="179552" y="389763"/>
                </a:lnTo>
                <a:close/>
              </a:path>
              <a:path w="455929" h="776605">
                <a:moveTo>
                  <a:pt x="418122" y="404152"/>
                </a:moveTo>
                <a:lnTo>
                  <a:pt x="400844" y="413409"/>
                </a:lnTo>
                <a:lnTo>
                  <a:pt x="382582" y="422135"/>
                </a:lnTo>
                <a:lnTo>
                  <a:pt x="360227" y="428623"/>
                </a:lnTo>
                <a:lnTo>
                  <a:pt x="330669" y="431165"/>
                </a:lnTo>
                <a:lnTo>
                  <a:pt x="427998" y="431165"/>
                </a:lnTo>
                <a:lnTo>
                  <a:pt x="423188" y="417767"/>
                </a:lnTo>
                <a:lnTo>
                  <a:pt x="418122" y="404152"/>
                </a:lnTo>
                <a:close/>
              </a:path>
              <a:path w="455929" h="776605">
                <a:moveTo>
                  <a:pt x="179552" y="655358"/>
                </a:moveTo>
                <a:lnTo>
                  <a:pt x="139166" y="660451"/>
                </a:lnTo>
                <a:lnTo>
                  <a:pt x="111010" y="672245"/>
                </a:lnTo>
                <a:lnTo>
                  <a:pt x="85540" y="685511"/>
                </a:lnTo>
                <a:lnTo>
                  <a:pt x="53212" y="695020"/>
                </a:lnTo>
                <a:lnTo>
                  <a:pt x="88284" y="728587"/>
                </a:lnTo>
                <a:lnTo>
                  <a:pt x="129895" y="754130"/>
                </a:lnTo>
                <a:lnTo>
                  <a:pt x="176792" y="770384"/>
                </a:lnTo>
                <a:lnTo>
                  <a:pt x="227723" y="776084"/>
                </a:lnTo>
                <a:lnTo>
                  <a:pt x="275587" y="771063"/>
                </a:lnTo>
                <a:lnTo>
                  <a:pt x="319977" y="756694"/>
                </a:lnTo>
                <a:lnTo>
                  <a:pt x="359857" y="734014"/>
                </a:lnTo>
                <a:lnTo>
                  <a:pt x="394191" y="704063"/>
                </a:lnTo>
                <a:lnTo>
                  <a:pt x="399803" y="696747"/>
                </a:lnTo>
                <a:lnTo>
                  <a:pt x="330669" y="696747"/>
                </a:lnTo>
                <a:lnTo>
                  <a:pt x="285810" y="690280"/>
                </a:lnTo>
                <a:lnTo>
                  <a:pt x="224419" y="661825"/>
                </a:lnTo>
                <a:lnTo>
                  <a:pt x="179552" y="655358"/>
                </a:lnTo>
                <a:close/>
              </a:path>
              <a:path w="455929" h="776605">
                <a:moveTo>
                  <a:pt x="421944" y="667880"/>
                </a:moveTo>
                <a:lnTo>
                  <a:pt x="403573" y="677528"/>
                </a:lnTo>
                <a:lnTo>
                  <a:pt x="384656" y="686881"/>
                </a:lnTo>
                <a:lnTo>
                  <a:pt x="361564" y="693949"/>
                </a:lnTo>
                <a:lnTo>
                  <a:pt x="330669" y="696747"/>
                </a:lnTo>
                <a:lnTo>
                  <a:pt x="399803" y="696747"/>
                </a:lnTo>
                <a:lnTo>
                  <a:pt x="421944" y="667880"/>
                </a:lnTo>
                <a:close/>
              </a:path>
              <a:path w="455929" h="776605">
                <a:moveTo>
                  <a:pt x="382109" y="317334"/>
                </a:moveTo>
                <a:lnTo>
                  <a:pt x="179514" y="317334"/>
                </a:lnTo>
                <a:lnTo>
                  <a:pt x="224381" y="323801"/>
                </a:lnTo>
                <a:lnTo>
                  <a:pt x="285772" y="352257"/>
                </a:lnTo>
                <a:lnTo>
                  <a:pt x="330631" y="358724"/>
                </a:lnTo>
                <a:lnTo>
                  <a:pt x="350995" y="357587"/>
                </a:lnTo>
                <a:lnTo>
                  <a:pt x="367793" y="354498"/>
                </a:lnTo>
                <a:lnTo>
                  <a:pt x="381907" y="349937"/>
                </a:lnTo>
                <a:lnTo>
                  <a:pt x="394220" y="344385"/>
                </a:lnTo>
                <a:lnTo>
                  <a:pt x="382109" y="317334"/>
                </a:lnTo>
                <a:close/>
              </a:path>
              <a:path w="455929" h="776605">
                <a:moveTo>
                  <a:pt x="227723" y="0"/>
                </a:moveTo>
                <a:lnTo>
                  <a:pt x="166564" y="113919"/>
                </a:lnTo>
                <a:lnTo>
                  <a:pt x="128311" y="189025"/>
                </a:lnTo>
                <a:lnTo>
                  <a:pt x="96882" y="258737"/>
                </a:lnTo>
                <a:lnTo>
                  <a:pt x="56197" y="356476"/>
                </a:lnTo>
                <a:lnTo>
                  <a:pt x="87104" y="346727"/>
                </a:lnTo>
                <a:lnTo>
                  <a:pt x="111974" y="333676"/>
                </a:lnTo>
                <a:lnTo>
                  <a:pt x="139784" y="322239"/>
                </a:lnTo>
                <a:lnTo>
                  <a:pt x="179514" y="317334"/>
                </a:lnTo>
                <a:lnTo>
                  <a:pt x="382109" y="317334"/>
                </a:lnTo>
                <a:lnTo>
                  <a:pt x="339701" y="222617"/>
                </a:lnTo>
                <a:lnTo>
                  <a:pt x="285635" y="111785"/>
                </a:lnTo>
                <a:lnTo>
                  <a:pt x="244237" y="31157"/>
                </a:lnTo>
                <a:lnTo>
                  <a:pt x="227723" y="0"/>
                </a:lnTo>
                <a:close/>
              </a:path>
              <a:path w="455929" h="776605">
                <a:moveTo>
                  <a:pt x="0" y="561975"/>
                </a:moveTo>
                <a:lnTo>
                  <a:pt x="7699" y="608682"/>
                </a:lnTo>
                <a:lnTo>
                  <a:pt x="22618" y="624319"/>
                </a:lnTo>
                <a:lnTo>
                  <a:pt x="28397" y="624319"/>
                </a:lnTo>
                <a:lnTo>
                  <a:pt x="73263" y="617852"/>
                </a:lnTo>
                <a:lnTo>
                  <a:pt x="134655" y="589397"/>
                </a:lnTo>
                <a:lnTo>
                  <a:pt x="179514" y="582930"/>
                </a:lnTo>
                <a:lnTo>
                  <a:pt x="453194" y="582930"/>
                </a:lnTo>
                <a:lnTo>
                  <a:pt x="454148" y="576299"/>
                </a:lnTo>
                <a:lnTo>
                  <a:pt x="455099" y="567116"/>
                </a:lnTo>
                <a:lnTo>
                  <a:pt x="455297" y="563956"/>
                </a:lnTo>
                <a:lnTo>
                  <a:pt x="28422" y="563956"/>
                </a:lnTo>
                <a:lnTo>
                  <a:pt x="20507" y="563823"/>
                </a:lnTo>
                <a:lnTo>
                  <a:pt x="13168" y="563437"/>
                </a:lnTo>
                <a:lnTo>
                  <a:pt x="6350" y="562814"/>
                </a:lnTo>
                <a:lnTo>
                  <a:pt x="0" y="561975"/>
                </a:lnTo>
                <a:close/>
              </a:path>
              <a:path w="455929" h="776605">
                <a:moveTo>
                  <a:pt x="453194" y="582930"/>
                </a:moveTo>
                <a:lnTo>
                  <a:pt x="179514" y="582930"/>
                </a:lnTo>
                <a:lnTo>
                  <a:pt x="224381" y="589397"/>
                </a:lnTo>
                <a:lnTo>
                  <a:pt x="285772" y="617852"/>
                </a:lnTo>
                <a:lnTo>
                  <a:pt x="330631" y="624319"/>
                </a:lnTo>
                <a:lnTo>
                  <a:pt x="370129" y="619483"/>
                </a:lnTo>
                <a:lnTo>
                  <a:pt x="397814" y="608177"/>
                </a:lnTo>
                <a:lnTo>
                  <a:pt x="422461" y="595204"/>
                </a:lnTo>
                <a:lnTo>
                  <a:pt x="452843" y="585368"/>
                </a:lnTo>
                <a:lnTo>
                  <a:pt x="453194" y="582930"/>
                </a:lnTo>
                <a:close/>
              </a:path>
              <a:path w="455929" h="776605">
                <a:moveTo>
                  <a:pt x="179552" y="522566"/>
                </a:moveTo>
                <a:lnTo>
                  <a:pt x="134685" y="529033"/>
                </a:lnTo>
                <a:lnTo>
                  <a:pt x="73289" y="557489"/>
                </a:lnTo>
                <a:lnTo>
                  <a:pt x="28422" y="563956"/>
                </a:lnTo>
                <a:lnTo>
                  <a:pt x="330669" y="563956"/>
                </a:lnTo>
                <a:lnTo>
                  <a:pt x="285810" y="557489"/>
                </a:lnTo>
                <a:lnTo>
                  <a:pt x="224419" y="529033"/>
                </a:lnTo>
                <a:lnTo>
                  <a:pt x="179552" y="522566"/>
                </a:lnTo>
                <a:close/>
              </a:path>
              <a:path w="455929" h="776605">
                <a:moveTo>
                  <a:pt x="453821" y="524852"/>
                </a:moveTo>
                <a:lnTo>
                  <a:pt x="422995" y="534606"/>
                </a:lnTo>
                <a:lnTo>
                  <a:pt x="398160" y="547643"/>
                </a:lnTo>
                <a:lnTo>
                  <a:pt x="370368" y="559060"/>
                </a:lnTo>
                <a:lnTo>
                  <a:pt x="330669" y="563956"/>
                </a:lnTo>
                <a:lnTo>
                  <a:pt x="455297" y="563956"/>
                </a:lnTo>
                <a:lnTo>
                  <a:pt x="455688" y="557489"/>
                </a:lnTo>
                <a:lnTo>
                  <a:pt x="455879" y="548436"/>
                </a:lnTo>
                <a:lnTo>
                  <a:pt x="455879" y="541451"/>
                </a:lnTo>
                <a:lnTo>
                  <a:pt x="455142" y="533527"/>
                </a:lnTo>
                <a:lnTo>
                  <a:pt x="453821" y="524852"/>
                </a:lnTo>
                <a:close/>
              </a:path>
            </a:pathLst>
          </a:custGeom>
          <a:solidFill>
            <a:srgbClr val="005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9883" y="193935"/>
            <a:ext cx="355600" cy="605155"/>
          </a:xfrm>
          <a:custGeom>
            <a:avLst/>
            <a:gdLst/>
            <a:ahLst/>
            <a:cxnLst/>
            <a:rect l="l" t="t" r="r" b="b"/>
            <a:pathLst>
              <a:path w="355600" h="605155">
                <a:moveTo>
                  <a:pt x="21653" y="336003"/>
                </a:moveTo>
                <a:lnTo>
                  <a:pt x="21386" y="336003"/>
                </a:lnTo>
                <a:lnTo>
                  <a:pt x="17193" y="348216"/>
                </a:lnTo>
                <a:lnTo>
                  <a:pt x="13377" y="360003"/>
                </a:lnTo>
                <a:lnTo>
                  <a:pt x="9969" y="371319"/>
                </a:lnTo>
                <a:lnTo>
                  <a:pt x="6997" y="382117"/>
                </a:lnTo>
                <a:lnTo>
                  <a:pt x="11620" y="382727"/>
                </a:lnTo>
                <a:lnTo>
                  <a:pt x="16624" y="383070"/>
                </a:lnTo>
                <a:lnTo>
                  <a:pt x="22136" y="383070"/>
                </a:lnTo>
                <a:lnTo>
                  <a:pt x="57101" y="378029"/>
                </a:lnTo>
                <a:lnTo>
                  <a:pt x="104950" y="355852"/>
                </a:lnTo>
                <a:lnTo>
                  <a:pt x="139915" y="350812"/>
                </a:lnTo>
                <a:lnTo>
                  <a:pt x="338584" y="350812"/>
                </a:lnTo>
                <a:lnTo>
                  <a:pt x="337027" y="346085"/>
                </a:lnTo>
                <a:lnTo>
                  <a:pt x="333560" y="336029"/>
                </a:lnTo>
                <a:lnTo>
                  <a:pt x="21894" y="336029"/>
                </a:lnTo>
                <a:lnTo>
                  <a:pt x="21653" y="336003"/>
                </a:lnTo>
                <a:close/>
              </a:path>
              <a:path w="355600" h="605155">
                <a:moveTo>
                  <a:pt x="338584" y="350812"/>
                </a:moveTo>
                <a:lnTo>
                  <a:pt x="139915" y="350812"/>
                </a:lnTo>
                <a:lnTo>
                  <a:pt x="174881" y="355852"/>
                </a:lnTo>
                <a:lnTo>
                  <a:pt x="222724" y="378029"/>
                </a:lnTo>
                <a:lnTo>
                  <a:pt x="257683" y="383070"/>
                </a:lnTo>
                <a:lnTo>
                  <a:pt x="285310" y="380108"/>
                </a:lnTo>
                <a:lnTo>
                  <a:pt x="305206" y="372910"/>
                </a:lnTo>
                <a:lnTo>
                  <a:pt x="321987" y="364007"/>
                </a:lnTo>
                <a:lnTo>
                  <a:pt x="340271" y="355930"/>
                </a:lnTo>
                <a:lnTo>
                  <a:pt x="338584" y="350812"/>
                </a:lnTo>
                <a:close/>
              </a:path>
              <a:path w="355600" h="605155">
                <a:moveTo>
                  <a:pt x="139941" y="303758"/>
                </a:moveTo>
                <a:lnTo>
                  <a:pt x="104968" y="308800"/>
                </a:lnTo>
                <a:lnTo>
                  <a:pt x="57120" y="330987"/>
                </a:lnTo>
                <a:lnTo>
                  <a:pt x="22161" y="336029"/>
                </a:lnTo>
                <a:lnTo>
                  <a:pt x="257708" y="336029"/>
                </a:lnTo>
                <a:lnTo>
                  <a:pt x="222749" y="330987"/>
                </a:lnTo>
                <a:lnTo>
                  <a:pt x="174906" y="308800"/>
                </a:lnTo>
                <a:lnTo>
                  <a:pt x="139941" y="303758"/>
                </a:lnTo>
                <a:close/>
              </a:path>
              <a:path w="355600" h="605155">
                <a:moveTo>
                  <a:pt x="325869" y="314972"/>
                </a:moveTo>
                <a:lnTo>
                  <a:pt x="312399" y="322190"/>
                </a:lnTo>
                <a:lnTo>
                  <a:pt x="298165" y="328991"/>
                </a:lnTo>
                <a:lnTo>
                  <a:pt x="280744" y="334048"/>
                </a:lnTo>
                <a:lnTo>
                  <a:pt x="257708" y="336029"/>
                </a:lnTo>
                <a:lnTo>
                  <a:pt x="333560" y="336029"/>
                </a:lnTo>
                <a:lnTo>
                  <a:pt x="329812" y="325581"/>
                </a:lnTo>
                <a:lnTo>
                  <a:pt x="325869" y="314972"/>
                </a:lnTo>
                <a:close/>
              </a:path>
              <a:path w="355600" h="605155">
                <a:moveTo>
                  <a:pt x="139941" y="510743"/>
                </a:moveTo>
                <a:lnTo>
                  <a:pt x="108472" y="514712"/>
                </a:lnTo>
                <a:lnTo>
                  <a:pt x="86526" y="523901"/>
                </a:lnTo>
                <a:lnTo>
                  <a:pt x="66669" y="534237"/>
                </a:lnTo>
                <a:lnTo>
                  <a:pt x="41465" y="541642"/>
                </a:lnTo>
                <a:lnTo>
                  <a:pt x="68801" y="567809"/>
                </a:lnTo>
                <a:lnTo>
                  <a:pt x="101234" y="587722"/>
                </a:lnTo>
                <a:lnTo>
                  <a:pt x="137788" y="600394"/>
                </a:lnTo>
                <a:lnTo>
                  <a:pt x="177482" y="604837"/>
                </a:lnTo>
                <a:lnTo>
                  <a:pt x="223713" y="598776"/>
                </a:lnTo>
                <a:lnTo>
                  <a:pt x="265401" y="581647"/>
                </a:lnTo>
                <a:lnTo>
                  <a:pt x="300969" y="555031"/>
                </a:lnTo>
                <a:lnTo>
                  <a:pt x="310682" y="543001"/>
                </a:lnTo>
                <a:lnTo>
                  <a:pt x="257708" y="543001"/>
                </a:lnTo>
                <a:lnTo>
                  <a:pt x="222749" y="537960"/>
                </a:lnTo>
                <a:lnTo>
                  <a:pt x="174906" y="515783"/>
                </a:lnTo>
                <a:lnTo>
                  <a:pt x="139941" y="510743"/>
                </a:lnTo>
                <a:close/>
              </a:path>
              <a:path w="355600" h="605155">
                <a:moveTo>
                  <a:pt x="328841" y="520509"/>
                </a:moveTo>
                <a:lnTo>
                  <a:pt x="314522" y="528026"/>
                </a:lnTo>
                <a:lnTo>
                  <a:pt x="299780" y="535312"/>
                </a:lnTo>
                <a:lnTo>
                  <a:pt x="281785" y="540820"/>
                </a:lnTo>
                <a:lnTo>
                  <a:pt x="257708" y="543001"/>
                </a:lnTo>
                <a:lnTo>
                  <a:pt x="310682" y="543001"/>
                </a:lnTo>
                <a:lnTo>
                  <a:pt x="328841" y="520509"/>
                </a:lnTo>
                <a:close/>
              </a:path>
              <a:path w="355600" h="605155">
                <a:moveTo>
                  <a:pt x="297798" y="247319"/>
                </a:moveTo>
                <a:lnTo>
                  <a:pt x="139915" y="247319"/>
                </a:lnTo>
                <a:lnTo>
                  <a:pt x="174881" y="252358"/>
                </a:lnTo>
                <a:lnTo>
                  <a:pt x="222724" y="274526"/>
                </a:lnTo>
                <a:lnTo>
                  <a:pt x="257683" y="279565"/>
                </a:lnTo>
                <a:lnTo>
                  <a:pt x="273552" y="278679"/>
                </a:lnTo>
                <a:lnTo>
                  <a:pt x="286642" y="276274"/>
                </a:lnTo>
                <a:lnTo>
                  <a:pt x="297641" y="272723"/>
                </a:lnTo>
                <a:lnTo>
                  <a:pt x="307238" y="268401"/>
                </a:lnTo>
                <a:lnTo>
                  <a:pt x="297798" y="247319"/>
                </a:lnTo>
                <a:close/>
              </a:path>
              <a:path w="355600" h="605155">
                <a:moveTo>
                  <a:pt x="177482" y="0"/>
                </a:moveTo>
                <a:lnTo>
                  <a:pt x="129816" y="88779"/>
                </a:lnTo>
                <a:lnTo>
                  <a:pt x="100002" y="147312"/>
                </a:lnTo>
                <a:lnTo>
                  <a:pt x="75509" y="201641"/>
                </a:lnTo>
                <a:lnTo>
                  <a:pt x="43802" y="277812"/>
                </a:lnTo>
                <a:lnTo>
                  <a:pt x="67885" y="270219"/>
                </a:lnTo>
                <a:lnTo>
                  <a:pt x="87268" y="260051"/>
                </a:lnTo>
                <a:lnTo>
                  <a:pt x="108946" y="251141"/>
                </a:lnTo>
                <a:lnTo>
                  <a:pt x="139915" y="247319"/>
                </a:lnTo>
                <a:lnTo>
                  <a:pt x="297798" y="247319"/>
                </a:lnTo>
                <a:lnTo>
                  <a:pt x="264745" y="173502"/>
                </a:lnTo>
                <a:lnTo>
                  <a:pt x="222610" y="87123"/>
                </a:lnTo>
                <a:lnTo>
                  <a:pt x="190350" y="24283"/>
                </a:lnTo>
                <a:lnTo>
                  <a:pt x="177482" y="0"/>
                </a:lnTo>
                <a:close/>
              </a:path>
              <a:path w="355600" h="605155">
                <a:moveTo>
                  <a:pt x="0" y="437972"/>
                </a:moveTo>
                <a:lnTo>
                  <a:pt x="9601" y="485902"/>
                </a:lnTo>
                <a:lnTo>
                  <a:pt x="17627" y="486562"/>
                </a:lnTo>
                <a:lnTo>
                  <a:pt x="22136" y="486562"/>
                </a:lnTo>
                <a:lnTo>
                  <a:pt x="57101" y="481522"/>
                </a:lnTo>
                <a:lnTo>
                  <a:pt x="104950" y="459344"/>
                </a:lnTo>
                <a:lnTo>
                  <a:pt x="139915" y="454304"/>
                </a:lnTo>
                <a:lnTo>
                  <a:pt x="353194" y="454304"/>
                </a:lnTo>
                <a:lnTo>
                  <a:pt x="353943" y="449130"/>
                </a:lnTo>
                <a:lnTo>
                  <a:pt x="354682" y="441974"/>
                </a:lnTo>
                <a:lnTo>
                  <a:pt x="354835" y="439508"/>
                </a:lnTo>
                <a:lnTo>
                  <a:pt x="13627" y="439508"/>
                </a:lnTo>
                <a:lnTo>
                  <a:pt x="6375" y="438950"/>
                </a:lnTo>
                <a:lnTo>
                  <a:pt x="0" y="437972"/>
                </a:lnTo>
                <a:close/>
              </a:path>
              <a:path w="355600" h="605155">
                <a:moveTo>
                  <a:pt x="353194" y="454304"/>
                </a:moveTo>
                <a:lnTo>
                  <a:pt x="139915" y="454304"/>
                </a:lnTo>
                <a:lnTo>
                  <a:pt x="174881" y="459344"/>
                </a:lnTo>
                <a:lnTo>
                  <a:pt x="222724" y="481522"/>
                </a:lnTo>
                <a:lnTo>
                  <a:pt x="257683" y="486562"/>
                </a:lnTo>
                <a:lnTo>
                  <a:pt x="288462" y="482791"/>
                </a:lnTo>
                <a:lnTo>
                  <a:pt x="310035" y="473975"/>
                </a:lnTo>
                <a:lnTo>
                  <a:pt x="329241" y="463861"/>
                </a:lnTo>
                <a:lnTo>
                  <a:pt x="352920" y="456196"/>
                </a:lnTo>
                <a:lnTo>
                  <a:pt x="353194" y="454304"/>
                </a:lnTo>
                <a:close/>
              </a:path>
              <a:path w="355600" h="605155">
                <a:moveTo>
                  <a:pt x="139941" y="407250"/>
                </a:moveTo>
                <a:lnTo>
                  <a:pt x="104968" y="412291"/>
                </a:lnTo>
                <a:lnTo>
                  <a:pt x="57120" y="434468"/>
                </a:lnTo>
                <a:lnTo>
                  <a:pt x="22161" y="439508"/>
                </a:lnTo>
                <a:lnTo>
                  <a:pt x="257708" y="439508"/>
                </a:lnTo>
                <a:lnTo>
                  <a:pt x="222749" y="434468"/>
                </a:lnTo>
                <a:lnTo>
                  <a:pt x="174906" y="412291"/>
                </a:lnTo>
                <a:lnTo>
                  <a:pt x="139941" y="407250"/>
                </a:lnTo>
                <a:close/>
              </a:path>
              <a:path w="355600" h="605155">
                <a:moveTo>
                  <a:pt x="353682" y="409041"/>
                </a:moveTo>
                <a:lnTo>
                  <a:pt x="329660" y="416647"/>
                </a:lnTo>
                <a:lnTo>
                  <a:pt x="310305" y="426804"/>
                </a:lnTo>
                <a:lnTo>
                  <a:pt x="288645" y="435696"/>
                </a:lnTo>
                <a:lnTo>
                  <a:pt x="257708" y="439508"/>
                </a:lnTo>
                <a:lnTo>
                  <a:pt x="354835" y="439508"/>
                </a:lnTo>
                <a:lnTo>
                  <a:pt x="355136" y="434468"/>
                </a:lnTo>
                <a:lnTo>
                  <a:pt x="355282" y="427418"/>
                </a:lnTo>
                <a:lnTo>
                  <a:pt x="355282" y="421982"/>
                </a:lnTo>
                <a:lnTo>
                  <a:pt x="354711" y="415798"/>
                </a:lnTo>
                <a:lnTo>
                  <a:pt x="353682" y="409041"/>
                </a:lnTo>
                <a:close/>
              </a:path>
            </a:pathLst>
          </a:custGeom>
          <a:solidFill>
            <a:srgbClr val="005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1225" y="794606"/>
            <a:ext cx="226695" cy="386080"/>
          </a:xfrm>
          <a:custGeom>
            <a:avLst/>
            <a:gdLst/>
            <a:ahLst/>
            <a:cxnLst/>
            <a:rect l="l" t="t" r="r" b="b"/>
            <a:pathLst>
              <a:path w="226695" h="386080">
                <a:moveTo>
                  <a:pt x="13804" y="214248"/>
                </a:moveTo>
                <a:lnTo>
                  <a:pt x="4457" y="243662"/>
                </a:lnTo>
                <a:lnTo>
                  <a:pt x="7404" y="244043"/>
                </a:lnTo>
                <a:lnTo>
                  <a:pt x="10604" y="244259"/>
                </a:lnTo>
                <a:lnTo>
                  <a:pt x="14109" y="244259"/>
                </a:lnTo>
                <a:lnTo>
                  <a:pt x="36407" y="241046"/>
                </a:lnTo>
                <a:lnTo>
                  <a:pt x="66914" y="226910"/>
                </a:lnTo>
                <a:lnTo>
                  <a:pt x="89204" y="223697"/>
                </a:lnTo>
                <a:lnTo>
                  <a:pt x="215904" y="223697"/>
                </a:lnTo>
                <a:lnTo>
                  <a:pt x="214912" y="220684"/>
                </a:lnTo>
                <a:lnTo>
                  <a:pt x="212693" y="214261"/>
                </a:lnTo>
                <a:lnTo>
                  <a:pt x="13804" y="214248"/>
                </a:lnTo>
                <a:close/>
              </a:path>
              <a:path w="226695" h="386080">
                <a:moveTo>
                  <a:pt x="215904" y="223697"/>
                </a:moveTo>
                <a:lnTo>
                  <a:pt x="89204" y="223697"/>
                </a:lnTo>
                <a:lnTo>
                  <a:pt x="111502" y="226910"/>
                </a:lnTo>
                <a:lnTo>
                  <a:pt x="142014" y="241046"/>
                </a:lnTo>
                <a:lnTo>
                  <a:pt x="164312" y="244259"/>
                </a:lnTo>
                <a:lnTo>
                  <a:pt x="181926" y="242370"/>
                </a:lnTo>
                <a:lnTo>
                  <a:pt x="194613" y="237782"/>
                </a:lnTo>
                <a:lnTo>
                  <a:pt x="205315" y="232107"/>
                </a:lnTo>
                <a:lnTo>
                  <a:pt x="216979" y="226961"/>
                </a:lnTo>
                <a:lnTo>
                  <a:pt x="215904" y="223697"/>
                </a:lnTo>
                <a:close/>
              </a:path>
              <a:path w="226695" h="386080">
                <a:moveTo>
                  <a:pt x="89217" y="193687"/>
                </a:moveTo>
                <a:lnTo>
                  <a:pt x="66927" y="196902"/>
                </a:lnTo>
                <a:lnTo>
                  <a:pt x="36419" y="211047"/>
                </a:lnTo>
                <a:lnTo>
                  <a:pt x="14122" y="214261"/>
                </a:lnTo>
                <a:lnTo>
                  <a:pt x="164325" y="214261"/>
                </a:lnTo>
                <a:lnTo>
                  <a:pt x="142027" y="211047"/>
                </a:lnTo>
                <a:lnTo>
                  <a:pt x="111515" y="196902"/>
                </a:lnTo>
                <a:lnTo>
                  <a:pt x="89217" y="193687"/>
                </a:lnTo>
                <a:close/>
              </a:path>
              <a:path w="226695" h="386080">
                <a:moveTo>
                  <a:pt x="207784" y="200837"/>
                </a:moveTo>
                <a:lnTo>
                  <a:pt x="199190" y="205437"/>
                </a:lnTo>
                <a:lnTo>
                  <a:pt x="190112" y="209773"/>
                </a:lnTo>
                <a:lnTo>
                  <a:pt x="179006" y="212998"/>
                </a:lnTo>
                <a:lnTo>
                  <a:pt x="164325" y="214261"/>
                </a:lnTo>
                <a:lnTo>
                  <a:pt x="212693" y="214261"/>
                </a:lnTo>
                <a:lnTo>
                  <a:pt x="210301" y="207607"/>
                </a:lnTo>
                <a:lnTo>
                  <a:pt x="207784" y="200837"/>
                </a:lnTo>
                <a:close/>
              </a:path>
              <a:path w="226695" h="386080">
                <a:moveTo>
                  <a:pt x="89217" y="325678"/>
                </a:moveTo>
                <a:lnTo>
                  <a:pt x="69148" y="328208"/>
                </a:lnTo>
                <a:lnTo>
                  <a:pt x="55157" y="334065"/>
                </a:lnTo>
                <a:lnTo>
                  <a:pt x="42502" y="340653"/>
                </a:lnTo>
                <a:lnTo>
                  <a:pt x="26441" y="345376"/>
                </a:lnTo>
                <a:lnTo>
                  <a:pt x="43869" y="362061"/>
                </a:lnTo>
                <a:lnTo>
                  <a:pt x="64552" y="374759"/>
                </a:lnTo>
                <a:lnTo>
                  <a:pt x="87861" y="382840"/>
                </a:lnTo>
                <a:lnTo>
                  <a:pt x="113169" y="385673"/>
                </a:lnTo>
                <a:lnTo>
                  <a:pt x="142648" y="381808"/>
                </a:lnTo>
                <a:lnTo>
                  <a:pt x="169229" y="370884"/>
                </a:lnTo>
                <a:lnTo>
                  <a:pt x="191906" y="353912"/>
                </a:lnTo>
                <a:lnTo>
                  <a:pt x="198100" y="346240"/>
                </a:lnTo>
                <a:lnTo>
                  <a:pt x="164325" y="346240"/>
                </a:lnTo>
                <a:lnTo>
                  <a:pt x="142027" y="343027"/>
                </a:lnTo>
                <a:lnTo>
                  <a:pt x="111515" y="328891"/>
                </a:lnTo>
                <a:lnTo>
                  <a:pt x="89217" y="325678"/>
                </a:lnTo>
                <a:close/>
              </a:path>
              <a:path w="226695" h="386080">
                <a:moveTo>
                  <a:pt x="209676" y="331901"/>
                </a:moveTo>
                <a:lnTo>
                  <a:pt x="200549" y="336697"/>
                </a:lnTo>
                <a:lnTo>
                  <a:pt x="191149" y="341342"/>
                </a:lnTo>
                <a:lnTo>
                  <a:pt x="179675" y="344851"/>
                </a:lnTo>
                <a:lnTo>
                  <a:pt x="164325" y="346240"/>
                </a:lnTo>
                <a:lnTo>
                  <a:pt x="198100" y="346240"/>
                </a:lnTo>
                <a:lnTo>
                  <a:pt x="209676" y="331901"/>
                </a:lnTo>
                <a:close/>
              </a:path>
              <a:path w="226695" h="386080">
                <a:moveTo>
                  <a:pt x="189877" y="157695"/>
                </a:moveTo>
                <a:lnTo>
                  <a:pt x="89204" y="157695"/>
                </a:lnTo>
                <a:lnTo>
                  <a:pt x="111502" y="160910"/>
                </a:lnTo>
                <a:lnTo>
                  <a:pt x="142014" y="175055"/>
                </a:lnTo>
                <a:lnTo>
                  <a:pt x="164312" y="178269"/>
                </a:lnTo>
                <a:lnTo>
                  <a:pt x="174425" y="177703"/>
                </a:lnTo>
                <a:lnTo>
                  <a:pt x="182767" y="176164"/>
                </a:lnTo>
                <a:lnTo>
                  <a:pt x="189778" y="173897"/>
                </a:lnTo>
                <a:lnTo>
                  <a:pt x="195897" y="171145"/>
                </a:lnTo>
                <a:lnTo>
                  <a:pt x="189877" y="157695"/>
                </a:lnTo>
                <a:close/>
              </a:path>
              <a:path w="226695" h="386080">
                <a:moveTo>
                  <a:pt x="113169" y="0"/>
                </a:moveTo>
                <a:lnTo>
                  <a:pt x="82769" y="56610"/>
                </a:lnTo>
                <a:lnTo>
                  <a:pt x="63755" y="93932"/>
                </a:lnTo>
                <a:lnTo>
                  <a:pt x="48134" y="128573"/>
                </a:lnTo>
                <a:lnTo>
                  <a:pt x="27914" y="177139"/>
                </a:lnTo>
                <a:lnTo>
                  <a:pt x="43279" y="172295"/>
                </a:lnTo>
                <a:lnTo>
                  <a:pt x="55640" y="165812"/>
                </a:lnTo>
                <a:lnTo>
                  <a:pt x="69460" y="160132"/>
                </a:lnTo>
                <a:lnTo>
                  <a:pt x="89204" y="157695"/>
                </a:lnTo>
                <a:lnTo>
                  <a:pt x="189877" y="157695"/>
                </a:lnTo>
                <a:lnTo>
                  <a:pt x="168810" y="110628"/>
                </a:lnTo>
                <a:lnTo>
                  <a:pt x="141946" y="55549"/>
                </a:lnTo>
                <a:lnTo>
                  <a:pt x="121375" y="15482"/>
                </a:lnTo>
                <a:lnTo>
                  <a:pt x="113169" y="0"/>
                </a:lnTo>
                <a:close/>
              </a:path>
              <a:path w="226695" h="386080">
                <a:moveTo>
                  <a:pt x="0" y="279272"/>
                </a:moveTo>
                <a:lnTo>
                  <a:pt x="11226" y="310248"/>
                </a:lnTo>
                <a:lnTo>
                  <a:pt x="14109" y="310248"/>
                </a:lnTo>
                <a:lnTo>
                  <a:pt x="36407" y="307035"/>
                </a:lnTo>
                <a:lnTo>
                  <a:pt x="66914" y="292899"/>
                </a:lnTo>
                <a:lnTo>
                  <a:pt x="89204" y="289686"/>
                </a:lnTo>
                <a:lnTo>
                  <a:pt x="225228" y="289686"/>
                </a:lnTo>
                <a:lnTo>
                  <a:pt x="226009" y="284924"/>
                </a:lnTo>
                <a:lnTo>
                  <a:pt x="226415" y="280250"/>
                </a:lnTo>
                <a:lnTo>
                  <a:pt x="8674" y="280250"/>
                </a:lnTo>
                <a:lnTo>
                  <a:pt x="4063" y="279895"/>
                </a:lnTo>
                <a:lnTo>
                  <a:pt x="0" y="279272"/>
                </a:lnTo>
                <a:close/>
              </a:path>
              <a:path w="226695" h="386080">
                <a:moveTo>
                  <a:pt x="225228" y="289686"/>
                </a:moveTo>
                <a:lnTo>
                  <a:pt x="89204" y="289686"/>
                </a:lnTo>
                <a:lnTo>
                  <a:pt x="111502" y="292899"/>
                </a:lnTo>
                <a:lnTo>
                  <a:pt x="142014" y="307035"/>
                </a:lnTo>
                <a:lnTo>
                  <a:pt x="164312" y="310248"/>
                </a:lnTo>
                <a:lnTo>
                  <a:pt x="183936" y="307843"/>
                </a:lnTo>
                <a:lnTo>
                  <a:pt x="197691" y="302223"/>
                </a:lnTo>
                <a:lnTo>
                  <a:pt x="209936" y="295776"/>
                </a:lnTo>
                <a:lnTo>
                  <a:pt x="225031" y="290893"/>
                </a:lnTo>
                <a:lnTo>
                  <a:pt x="225228" y="289686"/>
                </a:lnTo>
                <a:close/>
              </a:path>
              <a:path w="226695" h="386080">
                <a:moveTo>
                  <a:pt x="89217" y="259676"/>
                </a:moveTo>
                <a:lnTo>
                  <a:pt x="66927" y="262891"/>
                </a:lnTo>
                <a:lnTo>
                  <a:pt x="36419" y="277036"/>
                </a:lnTo>
                <a:lnTo>
                  <a:pt x="14122" y="280250"/>
                </a:lnTo>
                <a:lnTo>
                  <a:pt x="164325" y="280250"/>
                </a:lnTo>
                <a:lnTo>
                  <a:pt x="142027" y="277036"/>
                </a:lnTo>
                <a:lnTo>
                  <a:pt x="111515" y="262891"/>
                </a:lnTo>
                <a:lnTo>
                  <a:pt x="89217" y="259676"/>
                </a:lnTo>
                <a:close/>
              </a:path>
              <a:path w="226695" h="386080">
                <a:moveTo>
                  <a:pt x="225513" y="260819"/>
                </a:moveTo>
                <a:lnTo>
                  <a:pt x="210202" y="265672"/>
                </a:lnTo>
                <a:lnTo>
                  <a:pt x="197862" y="272149"/>
                </a:lnTo>
                <a:lnTo>
                  <a:pt x="184051" y="277820"/>
                </a:lnTo>
                <a:lnTo>
                  <a:pt x="164325" y="280250"/>
                </a:lnTo>
                <a:lnTo>
                  <a:pt x="226415" y="280250"/>
                </a:lnTo>
                <a:lnTo>
                  <a:pt x="226542" y="269087"/>
                </a:lnTo>
                <a:lnTo>
                  <a:pt x="226174" y="265137"/>
                </a:lnTo>
                <a:lnTo>
                  <a:pt x="225513" y="260819"/>
                </a:lnTo>
                <a:close/>
              </a:path>
            </a:pathLst>
          </a:custGeom>
          <a:solidFill>
            <a:srgbClr val="005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43306" y="1555012"/>
            <a:ext cx="2943860" cy="456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990">
              <a:lnSpc>
                <a:spcPts val="2080"/>
              </a:lnSpc>
            </a:pPr>
            <a:r>
              <a:rPr lang="en-US" sz="1800" spc="-5" dirty="0">
                <a:solidFill>
                  <a:srgbClr val="005596"/>
                </a:solidFill>
                <a:latin typeface="Arial Unicode MS"/>
                <a:cs typeface="Arial Unicode MS"/>
              </a:rPr>
              <a:t>Take Action at Home!</a:t>
            </a:r>
          </a:p>
          <a:p>
            <a:pPr marL="427990">
              <a:lnSpc>
                <a:spcPts val="2080"/>
              </a:lnSpc>
            </a:pPr>
            <a:r>
              <a:rPr sz="1800" spc="-5" dirty="0">
                <a:solidFill>
                  <a:srgbClr val="005596"/>
                </a:solidFill>
                <a:latin typeface="Arial Unicode MS"/>
                <a:cs typeface="Arial Unicode MS"/>
              </a:rPr>
              <a:t>Build </a:t>
            </a:r>
            <a:r>
              <a:rPr sz="1800" spc="75" dirty="0">
                <a:solidFill>
                  <a:srgbClr val="005596"/>
                </a:solidFill>
                <a:latin typeface="Arial Unicode MS"/>
                <a:cs typeface="Arial Unicode MS"/>
              </a:rPr>
              <a:t>a </a:t>
            </a:r>
            <a:r>
              <a:rPr sz="1800" spc="-35" dirty="0">
                <a:solidFill>
                  <a:srgbClr val="005596"/>
                </a:solidFill>
                <a:latin typeface="Arial Unicode MS"/>
                <a:cs typeface="Arial Unicode MS"/>
              </a:rPr>
              <a:t>Rain</a:t>
            </a:r>
            <a:r>
              <a:rPr sz="1800" spc="70" dirty="0">
                <a:solidFill>
                  <a:srgbClr val="005596"/>
                </a:solidFill>
                <a:latin typeface="Arial Unicode MS"/>
                <a:cs typeface="Arial Unicode MS"/>
              </a:rPr>
              <a:t> </a:t>
            </a:r>
            <a:r>
              <a:rPr sz="1800" spc="50" dirty="0">
                <a:solidFill>
                  <a:srgbClr val="005596"/>
                </a:solidFill>
                <a:latin typeface="Arial Unicode MS"/>
                <a:cs typeface="Arial Unicode MS"/>
              </a:rPr>
              <a:t>Garden</a:t>
            </a:r>
            <a:endParaRPr sz="1800" dirty="0">
              <a:latin typeface="Arial Unicode MS"/>
              <a:cs typeface="Arial Unicode MS"/>
            </a:endParaRPr>
          </a:p>
          <a:p>
            <a:pPr marL="203200" marR="72390" indent="-190500">
              <a:lnSpc>
                <a:spcPct val="107700"/>
              </a:lnSpc>
              <a:spcBef>
                <a:spcPts val="414"/>
              </a:spcBef>
              <a:buAutoNum type="arabicPeriod"/>
              <a:tabLst>
                <a:tab pos="192405" algn="l"/>
              </a:tabLst>
            </a:pPr>
            <a:r>
              <a:rPr sz="1200" u="sng" spc="-10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Choose </a:t>
            </a:r>
            <a:r>
              <a:rPr sz="1200" u="sng" spc="50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a </a:t>
            </a:r>
            <a:r>
              <a:rPr sz="1200" u="sng" spc="20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location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200" spc="-140" dirty="0">
                <a:solidFill>
                  <a:srgbClr val="010202"/>
                </a:solidFill>
                <a:latin typeface="Arial Unicode MS"/>
                <a:cs typeface="Arial Unicode MS"/>
              </a:rPr>
              <a:t>- </a:t>
            </a:r>
            <a:r>
              <a:rPr sz="1200" spc="-35" dirty="0">
                <a:solidFill>
                  <a:srgbClr val="010202"/>
                </a:solidFill>
                <a:latin typeface="Arial Unicode MS"/>
                <a:cs typeface="Arial Unicode MS"/>
              </a:rPr>
              <a:t>Pick </a:t>
            </a:r>
            <a:r>
              <a:rPr sz="1200" spc="50" dirty="0">
                <a:solidFill>
                  <a:srgbClr val="010202"/>
                </a:solidFill>
                <a:latin typeface="Arial Unicode MS"/>
                <a:cs typeface="Arial Unicode MS"/>
              </a:rPr>
              <a:t>a 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place </a:t>
            </a:r>
            <a:r>
              <a:rPr sz="1200" spc="5" dirty="0">
                <a:solidFill>
                  <a:srgbClr val="010202"/>
                </a:solidFill>
                <a:latin typeface="Arial Unicode MS"/>
                <a:cs typeface="Arial Unicode MS"/>
              </a:rPr>
              <a:t>that  </a:t>
            </a:r>
            <a:r>
              <a:rPr sz="1200" dirty="0">
                <a:solidFill>
                  <a:srgbClr val="010202"/>
                </a:solidFill>
                <a:latin typeface="Arial Unicode MS"/>
                <a:cs typeface="Arial Unicode MS"/>
              </a:rPr>
              <a:t>can </a:t>
            </a:r>
            <a:r>
              <a:rPr sz="1200" spc="5" dirty="0">
                <a:solidFill>
                  <a:srgbClr val="010202"/>
                </a:solidFill>
                <a:latin typeface="Arial Unicode MS"/>
                <a:cs typeface="Arial Unicode MS"/>
              </a:rPr>
              <a:t>collect </a:t>
            </a:r>
            <a:r>
              <a:rPr sz="1200" spc="-35" dirty="0">
                <a:solidFill>
                  <a:srgbClr val="010202"/>
                </a:solidFill>
                <a:latin typeface="Arial Unicode MS"/>
                <a:cs typeface="Arial Unicode MS"/>
              </a:rPr>
              <a:t>as </a:t>
            </a:r>
            <a:r>
              <a:rPr sz="1200" spc="-20" dirty="0">
                <a:solidFill>
                  <a:srgbClr val="010202"/>
                </a:solidFill>
                <a:latin typeface="Arial Unicode MS"/>
                <a:cs typeface="Arial Unicode MS"/>
              </a:rPr>
              <a:t>much </a:t>
            </a:r>
            <a:r>
              <a:rPr sz="1200" spc="25" dirty="0">
                <a:solidFill>
                  <a:srgbClr val="010202"/>
                </a:solidFill>
                <a:latin typeface="Arial Unicode MS"/>
                <a:cs typeface="Arial Unicode MS"/>
              </a:rPr>
              <a:t>runoff </a:t>
            </a:r>
            <a:r>
              <a:rPr sz="1200" spc="-35" dirty="0">
                <a:solidFill>
                  <a:srgbClr val="010202"/>
                </a:solidFill>
                <a:latin typeface="Arial Unicode MS"/>
                <a:cs typeface="Arial Unicode MS"/>
              </a:rPr>
              <a:t>as </a:t>
            </a:r>
            <a:r>
              <a:rPr sz="1200" dirty="0">
                <a:solidFill>
                  <a:srgbClr val="010202"/>
                </a:solidFill>
                <a:latin typeface="Arial Unicode MS"/>
                <a:cs typeface="Arial Unicode MS"/>
              </a:rPr>
              <a:t>possible,  </a:t>
            </a:r>
            <a:r>
              <a:rPr sz="1200" spc="-45" dirty="0">
                <a:solidFill>
                  <a:srgbClr val="010202"/>
                </a:solidFill>
                <a:latin typeface="Arial Unicode MS"/>
                <a:cs typeface="Arial Unicode MS"/>
              </a:rPr>
              <a:t>is </a:t>
            </a:r>
            <a:r>
              <a:rPr sz="1200" spc="35" dirty="0">
                <a:solidFill>
                  <a:srgbClr val="010202"/>
                </a:solidFill>
                <a:latin typeface="Arial Unicode MS"/>
                <a:cs typeface="Arial Unicode MS"/>
              </a:rPr>
              <a:t>5ʼ-15ʼ </a:t>
            </a:r>
            <a:r>
              <a:rPr sz="1200" spc="50" dirty="0">
                <a:solidFill>
                  <a:srgbClr val="010202"/>
                </a:solidFill>
                <a:latin typeface="Arial Unicode MS"/>
                <a:cs typeface="Arial Unicode MS"/>
              </a:rPr>
              <a:t>away </a:t>
            </a:r>
            <a:r>
              <a:rPr sz="1200" spc="10" dirty="0">
                <a:solidFill>
                  <a:srgbClr val="010202"/>
                </a:solidFill>
                <a:latin typeface="Arial Unicode MS"/>
                <a:cs typeface="Arial Unicode MS"/>
              </a:rPr>
              <a:t>from </a:t>
            </a:r>
            <a:r>
              <a:rPr sz="1200" spc="25" dirty="0">
                <a:solidFill>
                  <a:srgbClr val="010202"/>
                </a:solidFill>
                <a:latin typeface="Arial Unicode MS"/>
                <a:cs typeface="Arial Unicode MS"/>
              </a:rPr>
              <a:t>your </a:t>
            </a:r>
            <a:r>
              <a:rPr sz="1200" dirty="0">
                <a:solidFill>
                  <a:srgbClr val="010202"/>
                </a:solidFill>
                <a:latin typeface="Arial Unicode MS"/>
                <a:cs typeface="Arial Unicode MS"/>
              </a:rPr>
              <a:t>home, </a:t>
            </a:r>
            <a:r>
              <a:rPr sz="12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200" spc="-50" dirty="0">
                <a:solidFill>
                  <a:srgbClr val="010202"/>
                </a:solidFill>
                <a:latin typeface="Arial Unicode MS"/>
                <a:cs typeface="Arial Unicode MS"/>
              </a:rPr>
              <a:t>is  </a:t>
            </a:r>
            <a:r>
              <a:rPr sz="1200" spc="10" dirty="0">
                <a:solidFill>
                  <a:srgbClr val="010202"/>
                </a:solidFill>
                <a:latin typeface="Arial Unicode MS"/>
                <a:cs typeface="Arial Unicode MS"/>
              </a:rPr>
              <a:t>free </a:t>
            </a:r>
            <a:r>
              <a:rPr sz="1200" spc="35" dirty="0">
                <a:solidFill>
                  <a:srgbClr val="010202"/>
                </a:solidFill>
                <a:latin typeface="Arial Unicode MS"/>
                <a:cs typeface="Arial Unicode MS"/>
              </a:rPr>
              <a:t>of </a:t>
            </a:r>
            <a:r>
              <a:rPr sz="1200" dirty="0">
                <a:solidFill>
                  <a:srgbClr val="010202"/>
                </a:solidFill>
                <a:latin typeface="Arial Unicode MS"/>
                <a:cs typeface="Arial Unicode MS"/>
              </a:rPr>
              <a:t>tree </a:t>
            </a:r>
            <a:r>
              <a:rPr sz="1200" spc="5" dirty="0">
                <a:solidFill>
                  <a:srgbClr val="010202"/>
                </a:solidFill>
                <a:latin typeface="Arial Unicode MS"/>
                <a:cs typeface="Arial Unicode MS"/>
              </a:rPr>
              <a:t>roots, </a:t>
            </a:r>
            <a:r>
              <a:rPr sz="1200" dirty="0">
                <a:solidFill>
                  <a:srgbClr val="010202"/>
                </a:solidFill>
                <a:latin typeface="Arial Unicode MS"/>
                <a:cs typeface="Arial Unicode MS"/>
              </a:rPr>
              <a:t>utilities,</a:t>
            </a:r>
            <a:r>
              <a:rPr sz="1200" spc="12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200" spc="-5" dirty="0">
                <a:solidFill>
                  <a:srgbClr val="010202"/>
                </a:solidFill>
                <a:latin typeface="Arial Unicode MS"/>
                <a:cs typeface="Arial Unicode MS"/>
              </a:rPr>
              <a:t>etc.</a:t>
            </a:r>
            <a:endParaRPr sz="1200" dirty="0">
              <a:latin typeface="Arial Unicode MS"/>
              <a:cs typeface="Arial Unicode MS"/>
            </a:endParaRPr>
          </a:p>
          <a:p>
            <a:pPr marL="203200" marR="224790" indent="-190500">
              <a:lnSpc>
                <a:spcPct val="107600"/>
              </a:lnSpc>
              <a:spcBef>
                <a:spcPts val="300"/>
              </a:spcBef>
              <a:buAutoNum type="arabicPeriod"/>
              <a:tabLst>
                <a:tab pos="200660" algn="l"/>
              </a:tabLst>
            </a:pPr>
            <a:r>
              <a:rPr sz="1200" u="sng" spc="20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Call </a:t>
            </a:r>
            <a:r>
              <a:rPr lang="en-US" sz="1200" u="sng" spc="-1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Dig Safe </a:t>
            </a:r>
            <a:r>
              <a:rPr sz="1200" u="sng" spc="2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before </a:t>
            </a:r>
            <a:r>
              <a:rPr sz="1200" u="sng" spc="3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digging</a:t>
            </a:r>
            <a:r>
              <a:rPr sz="1200" spc="3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200" spc="-140" dirty="0">
                <a:solidFill>
                  <a:srgbClr val="010202"/>
                </a:solidFill>
                <a:latin typeface="Arial Unicode MS"/>
                <a:cs typeface="Arial Unicode MS"/>
              </a:rPr>
              <a:t>- 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Dig  </a:t>
            </a:r>
            <a:r>
              <a:rPr sz="1200" spc="5" dirty="0">
                <a:solidFill>
                  <a:srgbClr val="010202"/>
                </a:solidFill>
                <a:latin typeface="Arial Unicode MS"/>
                <a:cs typeface="Arial Unicode MS"/>
              </a:rPr>
              <a:t>safely, 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call </a:t>
            </a:r>
            <a:r>
              <a:rPr lang="en-US" sz="1200" spc="-15" dirty="0">
                <a:solidFill>
                  <a:srgbClr val="010202"/>
                </a:solidFill>
                <a:latin typeface="Arial Unicode MS"/>
                <a:cs typeface="Arial Unicode MS"/>
              </a:rPr>
              <a:t>Dig Safe 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at</a:t>
            </a:r>
            <a:r>
              <a:rPr sz="1200" spc="12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 Unicode MS"/>
                <a:cs typeface="Arial Unicode MS"/>
              </a:rPr>
              <a:t>811.</a:t>
            </a:r>
            <a:endParaRPr sz="1200" dirty="0">
              <a:latin typeface="Arial Unicode MS"/>
              <a:cs typeface="Arial Unicode MS"/>
            </a:endParaRPr>
          </a:p>
          <a:p>
            <a:pPr marL="203200" marR="104139" indent="-190500">
              <a:lnSpc>
                <a:spcPct val="107600"/>
              </a:lnSpc>
              <a:spcBef>
                <a:spcPts val="300"/>
              </a:spcBef>
              <a:buAutoNum type="arabicPeriod"/>
              <a:tabLst>
                <a:tab pos="200660" algn="l"/>
              </a:tabLst>
            </a:pPr>
            <a:r>
              <a:rPr sz="1200" u="sng" spc="-8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Test </a:t>
            </a:r>
            <a:r>
              <a:rPr sz="12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the </a:t>
            </a:r>
            <a:r>
              <a:rPr sz="1200" u="sng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soil </a:t>
            </a:r>
            <a:r>
              <a:rPr sz="1200" u="sng" spc="20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infiltration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200" spc="-140" dirty="0">
                <a:solidFill>
                  <a:srgbClr val="010202"/>
                </a:solidFill>
                <a:latin typeface="Arial Unicode MS"/>
                <a:cs typeface="Arial Unicode MS"/>
              </a:rPr>
              <a:t>- 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If infiltration </a:t>
            </a:r>
            <a:r>
              <a:rPr sz="1200" spc="-50" dirty="0">
                <a:solidFill>
                  <a:srgbClr val="010202"/>
                </a:solidFill>
                <a:latin typeface="Arial Unicode MS"/>
                <a:cs typeface="Arial Unicode MS"/>
              </a:rPr>
              <a:t>is  </a:t>
            </a:r>
            <a:r>
              <a:rPr sz="1200" spc="30" dirty="0">
                <a:solidFill>
                  <a:srgbClr val="010202"/>
                </a:solidFill>
                <a:latin typeface="Arial Unicode MS"/>
                <a:cs typeface="Arial Unicode MS"/>
              </a:rPr>
              <a:t>too </a:t>
            </a:r>
            <a:r>
              <a:rPr sz="1200" spc="25" dirty="0">
                <a:solidFill>
                  <a:srgbClr val="010202"/>
                </a:solidFill>
                <a:latin typeface="Arial Unicode MS"/>
                <a:cs typeface="Arial Unicode MS"/>
              </a:rPr>
              <a:t>low, water </a:t>
            </a:r>
            <a:r>
              <a:rPr sz="1200" spc="35" dirty="0">
                <a:solidFill>
                  <a:srgbClr val="010202"/>
                </a:solidFill>
                <a:latin typeface="Arial Unicode MS"/>
                <a:cs typeface="Arial Unicode MS"/>
              </a:rPr>
              <a:t>will </a:t>
            </a:r>
            <a:r>
              <a:rPr sz="1200" spc="45" dirty="0">
                <a:solidFill>
                  <a:srgbClr val="010202"/>
                </a:solidFill>
                <a:latin typeface="Arial Unicode MS"/>
                <a:cs typeface="Arial Unicode MS"/>
              </a:rPr>
              <a:t>pool or</a:t>
            </a:r>
            <a:r>
              <a:rPr sz="1200" spc="4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200" spc="30" dirty="0">
                <a:solidFill>
                  <a:srgbClr val="010202"/>
                </a:solidFill>
                <a:latin typeface="Arial Unicode MS"/>
                <a:cs typeface="Arial Unicode MS"/>
              </a:rPr>
              <a:t>runoff.</a:t>
            </a:r>
            <a:endParaRPr sz="1200" dirty="0">
              <a:latin typeface="Arial Unicode MS"/>
              <a:cs typeface="Arial Unicode MS"/>
            </a:endParaRPr>
          </a:p>
          <a:p>
            <a:pPr marL="203200" marR="5080" indent="-190500">
              <a:lnSpc>
                <a:spcPct val="107600"/>
              </a:lnSpc>
              <a:spcBef>
                <a:spcPts val="300"/>
              </a:spcBef>
              <a:buAutoNum type="arabicPeriod"/>
              <a:tabLst>
                <a:tab pos="200660" algn="l"/>
              </a:tabLst>
            </a:pPr>
            <a:r>
              <a:rPr sz="12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Size the </a:t>
            </a:r>
            <a:r>
              <a:rPr sz="1200" u="sng" spc="2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rain </a:t>
            </a:r>
            <a:r>
              <a:rPr sz="1200" u="sng" spc="30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garden</a:t>
            </a:r>
            <a:r>
              <a:rPr sz="1200" spc="3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200" spc="165" dirty="0">
                <a:solidFill>
                  <a:srgbClr val="010202"/>
                </a:solidFill>
                <a:latin typeface="Arial Unicode MS"/>
                <a:cs typeface="Arial Unicode MS"/>
              </a:rPr>
              <a:t>– </a:t>
            </a:r>
            <a:r>
              <a:rPr sz="1200" spc="-45" dirty="0">
                <a:solidFill>
                  <a:srgbClr val="010202"/>
                </a:solidFill>
                <a:latin typeface="Arial Unicode MS"/>
                <a:cs typeface="Arial Unicode MS"/>
              </a:rPr>
              <a:t>Base </a:t>
            </a:r>
            <a:r>
              <a:rPr sz="1200" spc="-5" dirty="0">
                <a:solidFill>
                  <a:srgbClr val="010202"/>
                </a:solidFill>
                <a:latin typeface="Arial Unicode MS"/>
                <a:cs typeface="Arial Unicode MS"/>
              </a:rPr>
              <a:t>the </a:t>
            </a:r>
            <a:r>
              <a:rPr sz="1200" spc="-10" dirty="0">
                <a:solidFill>
                  <a:srgbClr val="010202"/>
                </a:solidFill>
                <a:latin typeface="Arial Unicode MS"/>
                <a:cs typeface="Arial Unicode MS"/>
              </a:rPr>
              <a:t>size </a:t>
            </a:r>
            <a:r>
              <a:rPr sz="1200" spc="15" dirty="0">
                <a:solidFill>
                  <a:srgbClr val="010202"/>
                </a:solidFill>
                <a:latin typeface="Arial Unicode MS"/>
                <a:cs typeface="Arial Unicode MS"/>
              </a:rPr>
              <a:t>on  </a:t>
            </a:r>
            <a:r>
              <a:rPr sz="1200" spc="-5" dirty="0">
                <a:solidFill>
                  <a:srgbClr val="010202"/>
                </a:solidFill>
                <a:latin typeface="Arial Unicode MS"/>
                <a:cs typeface="Arial Unicode MS"/>
              </a:rPr>
              <a:t>the </a:t>
            </a:r>
            <a:r>
              <a:rPr sz="1200" dirty="0">
                <a:solidFill>
                  <a:srgbClr val="010202"/>
                </a:solidFill>
                <a:latin typeface="Arial Unicode MS"/>
                <a:cs typeface="Arial Unicode MS"/>
              </a:rPr>
              <a:t>amount </a:t>
            </a:r>
            <a:r>
              <a:rPr sz="1200" spc="35" dirty="0">
                <a:solidFill>
                  <a:srgbClr val="010202"/>
                </a:solidFill>
                <a:latin typeface="Arial Unicode MS"/>
                <a:cs typeface="Arial Unicode MS"/>
              </a:rPr>
              <a:t>of </a:t>
            </a:r>
            <a:r>
              <a:rPr sz="1200" spc="30" dirty="0">
                <a:solidFill>
                  <a:srgbClr val="010202"/>
                </a:solidFill>
                <a:latin typeface="Arial Unicode MS"/>
                <a:cs typeface="Arial Unicode MS"/>
              </a:rPr>
              <a:t>runoff, 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infiltration rate,  </a:t>
            </a:r>
            <a:r>
              <a:rPr sz="12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garden</a:t>
            </a:r>
            <a:r>
              <a:rPr sz="1200" spc="3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depth.</a:t>
            </a:r>
            <a:endParaRPr sz="1200" dirty="0">
              <a:latin typeface="Arial Unicode MS"/>
              <a:cs typeface="Arial Unicode MS"/>
            </a:endParaRPr>
          </a:p>
          <a:p>
            <a:pPr marL="203200" marR="228600" indent="-190500">
              <a:lnSpc>
                <a:spcPct val="107600"/>
              </a:lnSpc>
              <a:spcBef>
                <a:spcPts val="300"/>
              </a:spcBef>
              <a:buAutoNum type="arabicPeriod"/>
              <a:tabLst>
                <a:tab pos="200660" algn="l"/>
              </a:tabLst>
            </a:pPr>
            <a:r>
              <a:rPr sz="1200" u="sng" spc="-10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Construct</a:t>
            </a:r>
            <a:r>
              <a:rPr sz="1200" spc="-1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200" spc="165" dirty="0">
                <a:solidFill>
                  <a:srgbClr val="010202"/>
                </a:solidFill>
                <a:latin typeface="Arial Unicode MS"/>
                <a:cs typeface="Arial Unicode MS"/>
              </a:rPr>
              <a:t>– </a:t>
            </a:r>
            <a:r>
              <a:rPr sz="1200" dirty="0">
                <a:solidFill>
                  <a:srgbClr val="010202"/>
                </a:solidFill>
                <a:latin typeface="Arial Unicode MS"/>
                <a:cs typeface="Arial Unicode MS"/>
              </a:rPr>
              <a:t>Excavate, </a:t>
            </a:r>
            <a:r>
              <a:rPr sz="1200" spc="30" dirty="0">
                <a:solidFill>
                  <a:srgbClr val="010202"/>
                </a:solidFill>
                <a:latin typeface="Arial Unicode MS"/>
                <a:cs typeface="Arial Unicode MS"/>
              </a:rPr>
              <a:t>fill 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with </a:t>
            </a:r>
            <a:r>
              <a:rPr sz="1200" dirty="0">
                <a:solidFill>
                  <a:srgbClr val="010202"/>
                </a:solidFill>
                <a:latin typeface="Arial Unicode MS"/>
                <a:cs typeface="Arial Unicode MS"/>
              </a:rPr>
              <a:t>soil  </a:t>
            </a:r>
            <a:r>
              <a:rPr sz="1200" spc="15" dirty="0">
                <a:solidFill>
                  <a:srgbClr val="010202"/>
                </a:solidFill>
                <a:latin typeface="Arial Unicode MS"/>
                <a:cs typeface="Arial Unicode MS"/>
              </a:rPr>
              <a:t>media 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mix, </a:t>
            </a:r>
            <a:r>
              <a:rPr sz="1200" spc="-10" dirty="0">
                <a:solidFill>
                  <a:srgbClr val="010202"/>
                </a:solidFill>
                <a:latin typeface="Arial Unicode MS"/>
                <a:cs typeface="Arial Unicode MS"/>
              </a:rPr>
              <a:t>choose </a:t>
            </a:r>
            <a:r>
              <a:rPr sz="12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plant </a:t>
            </a:r>
            <a:r>
              <a:rPr sz="1200" spc="25" dirty="0">
                <a:solidFill>
                  <a:srgbClr val="010202"/>
                </a:solidFill>
                <a:latin typeface="Arial Unicode MS"/>
                <a:cs typeface="Arial Unicode MS"/>
              </a:rPr>
              <a:t>your  </a:t>
            </a:r>
            <a:r>
              <a:rPr sz="1200" spc="15" dirty="0">
                <a:solidFill>
                  <a:srgbClr val="010202"/>
                </a:solidFill>
                <a:latin typeface="Arial Unicode MS"/>
                <a:cs typeface="Arial Unicode MS"/>
              </a:rPr>
              <a:t>vegetation </a:t>
            </a:r>
            <a:r>
              <a:rPr sz="1200" spc="5" dirty="0">
                <a:solidFill>
                  <a:srgbClr val="010202"/>
                </a:solidFill>
                <a:latin typeface="Arial Unicode MS"/>
                <a:cs typeface="Arial Unicode MS"/>
              </a:rPr>
              <a:t>(native </a:t>
            </a:r>
            <a:r>
              <a:rPr sz="1200" dirty="0">
                <a:solidFill>
                  <a:srgbClr val="010202"/>
                </a:solidFill>
                <a:latin typeface="Arial Unicode MS"/>
                <a:cs typeface="Arial Unicode MS"/>
              </a:rPr>
              <a:t>plants </a:t>
            </a:r>
            <a:r>
              <a:rPr sz="1200" spc="25" dirty="0">
                <a:solidFill>
                  <a:srgbClr val="010202"/>
                </a:solidFill>
                <a:latin typeface="Arial Unicode MS"/>
                <a:cs typeface="Arial Unicode MS"/>
              </a:rPr>
              <a:t>are </a:t>
            </a:r>
            <a:r>
              <a:rPr sz="1200" spc="15" dirty="0">
                <a:solidFill>
                  <a:srgbClr val="010202"/>
                </a:solidFill>
                <a:latin typeface="Arial Unicode MS"/>
                <a:cs typeface="Arial Unicode MS"/>
              </a:rPr>
              <a:t>always  </a:t>
            </a:r>
            <a:r>
              <a:rPr sz="1200" spc="25" dirty="0">
                <a:solidFill>
                  <a:srgbClr val="010202"/>
                </a:solidFill>
                <a:latin typeface="Arial Unicode MS"/>
                <a:cs typeface="Arial Unicode MS"/>
              </a:rPr>
              <a:t>your </a:t>
            </a:r>
            <a:r>
              <a:rPr sz="1200" spc="-20" dirty="0">
                <a:solidFill>
                  <a:srgbClr val="010202"/>
                </a:solidFill>
                <a:latin typeface="Arial Unicode MS"/>
                <a:cs typeface="Arial Unicode MS"/>
              </a:rPr>
              <a:t>best</a:t>
            </a:r>
            <a:r>
              <a:rPr sz="1200" spc="4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200" spc="25" dirty="0">
                <a:solidFill>
                  <a:srgbClr val="010202"/>
                </a:solidFill>
                <a:latin typeface="Arial Unicode MS"/>
                <a:cs typeface="Arial Unicode MS"/>
              </a:rPr>
              <a:t>option).</a:t>
            </a:r>
            <a:endParaRPr sz="1200" dirty="0">
              <a:latin typeface="Arial Unicode MS"/>
              <a:cs typeface="Arial Unicode MS"/>
            </a:endParaRPr>
          </a:p>
          <a:p>
            <a:pPr marL="203200" marR="93980" indent="-190500">
              <a:lnSpc>
                <a:spcPct val="107600"/>
              </a:lnSpc>
              <a:spcBef>
                <a:spcPts val="305"/>
              </a:spcBef>
              <a:buAutoNum type="arabicPeriod"/>
              <a:tabLst>
                <a:tab pos="200660" algn="l"/>
              </a:tabLst>
            </a:pPr>
            <a:r>
              <a:rPr sz="1200" u="sng" spc="3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 Unicode MS"/>
                <a:cs typeface="Arial Unicode MS"/>
              </a:rPr>
              <a:t>Maintain</a:t>
            </a:r>
            <a:r>
              <a:rPr sz="1200" spc="3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200" spc="-140" dirty="0">
                <a:solidFill>
                  <a:srgbClr val="010202"/>
                </a:solidFill>
                <a:latin typeface="Arial Unicode MS"/>
                <a:cs typeface="Arial Unicode MS"/>
              </a:rPr>
              <a:t>- </a:t>
            </a:r>
            <a:r>
              <a:rPr sz="1200" spc="-25" dirty="0">
                <a:solidFill>
                  <a:srgbClr val="010202"/>
                </a:solidFill>
                <a:latin typeface="Arial Unicode MS"/>
                <a:cs typeface="Arial Unicode MS"/>
              </a:rPr>
              <a:t>Rain </a:t>
            </a:r>
            <a:r>
              <a:rPr sz="1200" spc="5" dirty="0">
                <a:solidFill>
                  <a:srgbClr val="010202"/>
                </a:solidFill>
                <a:latin typeface="Arial Unicode MS"/>
                <a:cs typeface="Arial Unicode MS"/>
              </a:rPr>
              <a:t>gardens 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require </a:t>
            </a:r>
            <a:r>
              <a:rPr sz="1200" spc="25" dirty="0">
                <a:solidFill>
                  <a:srgbClr val="010202"/>
                </a:solidFill>
                <a:latin typeface="Arial Unicode MS"/>
                <a:cs typeface="Arial Unicode MS"/>
              </a:rPr>
              <a:t>about  </a:t>
            </a:r>
            <a:r>
              <a:rPr sz="1200" spc="-35" dirty="0">
                <a:solidFill>
                  <a:srgbClr val="010202"/>
                </a:solidFill>
                <a:latin typeface="Arial Unicode MS"/>
                <a:cs typeface="Arial Unicode MS"/>
              </a:rPr>
              <a:t>as </a:t>
            </a:r>
            <a:r>
              <a:rPr sz="1200" spc="-20" dirty="0">
                <a:solidFill>
                  <a:srgbClr val="010202"/>
                </a:solidFill>
                <a:latin typeface="Arial Unicode MS"/>
                <a:cs typeface="Arial Unicode MS"/>
              </a:rPr>
              <a:t>much </a:t>
            </a:r>
            <a:r>
              <a:rPr sz="1200" dirty="0">
                <a:solidFill>
                  <a:srgbClr val="010202"/>
                </a:solidFill>
                <a:latin typeface="Arial Unicode MS"/>
                <a:cs typeface="Arial Unicode MS"/>
              </a:rPr>
              <a:t>maintenance </a:t>
            </a:r>
            <a:r>
              <a:rPr sz="1200" spc="-35" dirty="0">
                <a:solidFill>
                  <a:srgbClr val="010202"/>
                </a:solidFill>
                <a:latin typeface="Arial Unicode MS"/>
                <a:cs typeface="Arial Unicode MS"/>
              </a:rPr>
              <a:t>as </a:t>
            </a:r>
            <a:r>
              <a:rPr sz="1200" spc="50" dirty="0">
                <a:solidFill>
                  <a:srgbClr val="010202"/>
                </a:solidFill>
                <a:latin typeface="Arial Unicode MS"/>
                <a:cs typeface="Arial Unicode MS"/>
              </a:rPr>
              <a:t>a </a:t>
            </a:r>
            <a:r>
              <a:rPr sz="1200" spc="15" dirty="0">
                <a:solidFill>
                  <a:srgbClr val="010202"/>
                </a:solidFill>
                <a:latin typeface="Arial Unicode MS"/>
                <a:cs typeface="Arial Unicode MS"/>
              </a:rPr>
              <a:t>standard  </a:t>
            </a:r>
            <a:r>
              <a:rPr sz="1200" spc="5" dirty="0">
                <a:solidFill>
                  <a:srgbClr val="010202"/>
                </a:solidFill>
                <a:latin typeface="Arial Unicode MS"/>
                <a:cs typeface="Arial Unicode MS"/>
              </a:rPr>
              <a:t>landscaped </a:t>
            </a:r>
            <a:r>
              <a:rPr sz="1200" spc="30" dirty="0">
                <a:solidFill>
                  <a:srgbClr val="010202"/>
                </a:solidFill>
                <a:latin typeface="Arial Unicode MS"/>
                <a:cs typeface="Arial Unicode MS"/>
              </a:rPr>
              <a:t>bed </a:t>
            </a:r>
            <a:r>
              <a:rPr sz="1200" spc="-35" dirty="0">
                <a:solidFill>
                  <a:srgbClr val="010202"/>
                </a:solidFill>
                <a:latin typeface="Arial Unicode MS"/>
                <a:cs typeface="Arial Unicode MS"/>
              </a:rPr>
              <a:t>such as </a:t>
            </a:r>
            <a:r>
              <a:rPr sz="1200" spc="20" dirty="0">
                <a:solidFill>
                  <a:srgbClr val="010202"/>
                </a:solidFill>
                <a:latin typeface="Arial Unicode MS"/>
                <a:cs typeface="Arial Unicode MS"/>
              </a:rPr>
              <a:t>weeding,  </a:t>
            </a:r>
            <a:r>
              <a:rPr sz="1200" spc="25" dirty="0">
                <a:solidFill>
                  <a:srgbClr val="010202"/>
                </a:solidFill>
                <a:latin typeface="Arial Unicode MS"/>
                <a:cs typeface="Arial Unicode MS"/>
              </a:rPr>
              <a:t>watering, </a:t>
            </a:r>
            <a:r>
              <a:rPr sz="12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200" spc="25" dirty="0">
                <a:solidFill>
                  <a:srgbClr val="010202"/>
                </a:solidFill>
                <a:latin typeface="Arial Unicode MS"/>
                <a:cs typeface="Arial Unicode MS"/>
              </a:rPr>
              <a:t>raking</a:t>
            </a:r>
            <a:r>
              <a:rPr sz="1200" spc="4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200" spc="-5" dirty="0">
                <a:solidFill>
                  <a:srgbClr val="010202"/>
                </a:solidFill>
                <a:latin typeface="Arial Unicode MS"/>
                <a:cs typeface="Arial Unicode MS"/>
              </a:rPr>
              <a:t>mulch.</a:t>
            </a:r>
            <a:endParaRPr sz="1200" dirty="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72760" y="6344548"/>
            <a:ext cx="2524125" cy="584200"/>
          </a:xfrm>
          <a:custGeom>
            <a:avLst/>
            <a:gdLst/>
            <a:ahLst/>
            <a:cxnLst/>
            <a:rect l="l" t="t" r="r" b="b"/>
            <a:pathLst>
              <a:path w="2524125" h="584200">
                <a:moveTo>
                  <a:pt x="2426995" y="0"/>
                </a:moveTo>
                <a:lnTo>
                  <a:pt x="96888" y="0"/>
                </a:lnTo>
                <a:lnTo>
                  <a:pt x="59177" y="4173"/>
                </a:lnTo>
                <a:lnTo>
                  <a:pt x="28379" y="15554"/>
                </a:lnTo>
                <a:lnTo>
                  <a:pt x="7614" y="32436"/>
                </a:lnTo>
                <a:lnTo>
                  <a:pt x="0" y="53111"/>
                </a:lnTo>
                <a:lnTo>
                  <a:pt x="0" y="531050"/>
                </a:lnTo>
                <a:lnTo>
                  <a:pt x="7614" y="551733"/>
                </a:lnTo>
                <a:lnTo>
                  <a:pt x="28379" y="568618"/>
                </a:lnTo>
                <a:lnTo>
                  <a:pt x="59177" y="580001"/>
                </a:lnTo>
                <a:lnTo>
                  <a:pt x="96888" y="584174"/>
                </a:lnTo>
                <a:lnTo>
                  <a:pt x="2426995" y="584174"/>
                </a:lnTo>
                <a:lnTo>
                  <a:pt x="2464721" y="580001"/>
                </a:lnTo>
                <a:lnTo>
                  <a:pt x="2495526" y="568618"/>
                </a:lnTo>
                <a:lnTo>
                  <a:pt x="2516294" y="551733"/>
                </a:lnTo>
                <a:lnTo>
                  <a:pt x="2523909" y="531050"/>
                </a:lnTo>
                <a:lnTo>
                  <a:pt x="2523909" y="53111"/>
                </a:lnTo>
                <a:lnTo>
                  <a:pt x="2516294" y="32436"/>
                </a:lnTo>
                <a:lnTo>
                  <a:pt x="2495526" y="15554"/>
                </a:lnTo>
                <a:lnTo>
                  <a:pt x="2464721" y="4173"/>
                </a:lnTo>
                <a:lnTo>
                  <a:pt x="2426995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81022" y="6370887"/>
            <a:ext cx="2334260" cy="521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10795" algn="just">
              <a:lnSpc>
                <a:spcPct val="108400"/>
              </a:lnSpc>
              <a:spcBef>
                <a:spcPts val="95"/>
              </a:spcBef>
            </a:pPr>
            <a:r>
              <a:rPr sz="1000" spc="-15" dirty="0">
                <a:solidFill>
                  <a:srgbClr val="010202"/>
                </a:solidFill>
                <a:latin typeface="Arial Unicode MS"/>
                <a:cs typeface="Arial Unicode MS"/>
              </a:rPr>
              <a:t>Rain </a:t>
            </a:r>
            <a:r>
              <a:rPr sz="1000" spc="15" dirty="0">
                <a:solidFill>
                  <a:srgbClr val="010202"/>
                </a:solidFill>
                <a:latin typeface="Arial Unicode MS"/>
                <a:cs typeface="Arial Unicode MS"/>
              </a:rPr>
              <a:t>gardens </a:t>
            </a:r>
            <a:r>
              <a:rPr sz="1000" spc="10" dirty="0">
                <a:solidFill>
                  <a:srgbClr val="010202"/>
                </a:solidFill>
                <a:latin typeface="Arial Unicode MS"/>
                <a:cs typeface="Arial Unicode MS"/>
              </a:rPr>
              <a:t>can </a:t>
            </a:r>
            <a:r>
              <a:rPr sz="1000" spc="5" dirty="0">
                <a:solidFill>
                  <a:srgbClr val="010202"/>
                </a:solidFill>
                <a:latin typeface="Arial Unicode MS"/>
                <a:cs typeface="Arial Unicode MS"/>
              </a:rPr>
              <a:t>remove </a:t>
            </a:r>
            <a:r>
              <a:rPr sz="1000" spc="25" dirty="0">
                <a:solidFill>
                  <a:srgbClr val="010202"/>
                </a:solidFill>
                <a:latin typeface="Arial Unicode MS"/>
                <a:cs typeface="Arial Unicode MS"/>
              </a:rPr>
              <a:t>up </a:t>
            </a:r>
            <a:r>
              <a:rPr sz="1000" spc="30" dirty="0">
                <a:solidFill>
                  <a:srgbClr val="010202"/>
                </a:solidFill>
                <a:latin typeface="Arial Unicode MS"/>
                <a:cs typeface="Arial Unicode MS"/>
              </a:rPr>
              <a:t>to </a:t>
            </a:r>
            <a:r>
              <a:rPr sz="1000" spc="55" dirty="0">
                <a:solidFill>
                  <a:srgbClr val="010202"/>
                </a:solidFill>
                <a:latin typeface="Arial Unicode MS"/>
                <a:cs typeface="Arial Unicode MS"/>
              </a:rPr>
              <a:t>90% </a:t>
            </a:r>
            <a:r>
              <a:rPr sz="1000" spc="35" dirty="0">
                <a:solidFill>
                  <a:srgbClr val="010202"/>
                </a:solidFill>
                <a:latin typeface="Arial Unicode MS"/>
                <a:cs typeface="Arial Unicode MS"/>
              </a:rPr>
              <a:t>of  </a:t>
            </a:r>
            <a:r>
              <a:rPr sz="1000" spc="-5" dirty="0">
                <a:solidFill>
                  <a:srgbClr val="010202"/>
                </a:solidFill>
                <a:latin typeface="Arial Unicode MS"/>
                <a:cs typeface="Arial Unicode MS"/>
              </a:rPr>
              <a:t>nutrients </a:t>
            </a:r>
            <a:r>
              <a:rPr sz="1000" spc="35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000" spc="-5" dirty="0">
                <a:solidFill>
                  <a:srgbClr val="010202"/>
                </a:solidFill>
                <a:latin typeface="Arial Unicode MS"/>
                <a:cs typeface="Arial Unicode MS"/>
              </a:rPr>
              <a:t>chemicals </a:t>
            </a:r>
            <a:r>
              <a:rPr sz="1000" spc="35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000" spc="25" dirty="0">
                <a:solidFill>
                  <a:srgbClr val="010202"/>
                </a:solidFill>
                <a:latin typeface="Arial Unicode MS"/>
                <a:cs typeface="Arial Unicode MS"/>
              </a:rPr>
              <a:t>up </a:t>
            </a:r>
            <a:r>
              <a:rPr sz="1000" spc="30" dirty="0">
                <a:solidFill>
                  <a:srgbClr val="010202"/>
                </a:solidFill>
                <a:latin typeface="Arial Unicode MS"/>
                <a:cs typeface="Arial Unicode MS"/>
              </a:rPr>
              <a:t>to </a:t>
            </a:r>
            <a:r>
              <a:rPr sz="1000" spc="55" dirty="0">
                <a:solidFill>
                  <a:srgbClr val="010202"/>
                </a:solidFill>
                <a:latin typeface="Arial Unicode MS"/>
                <a:cs typeface="Arial Unicode MS"/>
              </a:rPr>
              <a:t>80%  </a:t>
            </a:r>
            <a:r>
              <a:rPr sz="1000" spc="35" dirty="0">
                <a:solidFill>
                  <a:srgbClr val="010202"/>
                </a:solidFill>
                <a:latin typeface="Arial Unicode MS"/>
                <a:cs typeface="Arial Unicode MS"/>
              </a:rPr>
              <a:t>of </a:t>
            </a:r>
            <a:r>
              <a:rPr sz="1000" spc="-15" dirty="0">
                <a:solidFill>
                  <a:srgbClr val="010202"/>
                </a:solidFill>
                <a:latin typeface="Arial Unicode MS"/>
                <a:cs typeface="Arial Unicode MS"/>
              </a:rPr>
              <a:t>sediments </a:t>
            </a:r>
            <a:r>
              <a:rPr sz="1000" spc="20" dirty="0">
                <a:solidFill>
                  <a:srgbClr val="010202"/>
                </a:solidFill>
                <a:latin typeface="Arial Unicode MS"/>
                <a:cs typeface="Arial Unicode MS"/>
              </a:rPr>
              <a:t>from </a:t>
            </a:r>
            <a:r>
              <a:rPr sz="1000" spc="10" dirty="0">
                <a:solidFill>
                  <a:srgbClr val="010202"/>
                </a:solidFill>
                <a:latin typeface="Arial Unicode MS"/>
                <a:cs typeface="Arial Unicode MS"/>
              </a:rPr>
              <a:t>stormwater</a:t>
            </a:r>
            <a:r>
              <a:rPr sz="1000" spc="10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000" spc="30" dirty="0">
                <a:solidFill>
                  <a:srgbClr val="010202"/>
                </a:solidFill>
                <a:latin typeface="Arial Unicode MS"/>
                <a:cs typeface="Arial Unicode MS"/>
              </a:rPr>
              <a:t>runoff.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61731" y="6443616"/>
            <a:ext cx="337185" cy="574040"/>
          </a:xfrm>
          <a:custGeom>
            <a:avLst/>
            <a:gdLst/>
            <a:ahLst/>
            <a:cxnLst/>
            <a:rect l="l" t="t" r="r" b="b"/>
            <a:pathLst>
              <a:path w="337185" h="574040">
                <a:moveTo>
                  <a:pt x="20523" y="318858"/>
                </a:moveTo>
                <a:lnTo>
                  <a:pt x="6642" y="362623"/>
                </a:lnTo>
                <a:lnTo>
                  <a:pt x="11010" y="363194"/>
                </a:lnTo>
                <a:lnTo>
                  <a:pt x="15760" y="363524"/>
                </a:lnTo>
                <a:lnTo>
                  <a:pt x="20993" y="363524"/>
                </a:lnTo>
                <a:lnTo>
                  <a:pt x="54172" y="358744"/>
                </a:lnTo>
                <a:lnTo>
                  <a:pt x="99579" y="337710"/>
                </a:lnTo>
                <a:lnTo>
                  <a:pt x="132765" y="332930"/>
                </a:lnTo>
                <a:lnTo>
                  <a:pt x="321319" y="332930"/>
                </a:lnTo>
                <a:lnTo>
                  <a:pt x="319840" y="328432"/>
                </a:lnTo>
                <a:lnTo>
                  <a:pt x="316546" y="318871"/>
                </a:lnTo>
                <a:lnTo>
                  <a:pt x="20523" y="318858"/>
                </a:lnTo>
                <a:close/>
              </a:path>
              <a:path w="337185" h="574040">
                <a:moveTo>
                  <a:pt x="321319" y="332930"/>
                </a:moveTo>
                <a:lnTo>
                  <a:pt x="132765" y="332930"/>
                </a:lnTo>
                <a:lnTo>
                  <a:pt x="165944" y="337710"/>
                </a:lnTo>
                <a:lnTo>
                  <a:pt x="211352" y="358744"/>
                </a:lnTo>
                <a:lnTo>
                  <a:pt x="244538" y="363524"/>
                </a:lnTo>
                <a:lnTo>
                  <a:pt x="270755" y="360714"/>
                </a:lnTo>
                <a:lnTo>
                  <a:pt x="289634" y="353885"/>
                </a:lnTo>
                <a:lnTo>
                  <a:pt x="305558" y="345436"/>
                </a:lnTo>
                <a:lnTo>
                  <a:pt x="322910" y="337769"/>
                </a:lnTo>
                <a:lnTo>
                  <a:pt x="321319" y="332930"/>
                </a:lnTo>
                <a:close/>
              </a:path>
              <a:path w="337185" h="574040">
                <a:moveTo>
                  <a:pt x="132791" y="288251"/>
                </a:moveTo>
                <a:lnTo>
                  <a:pt x="99612" y="293036"/>
                </a:lnTo>
                <a:lnTo>
                  <a:pt x="54204" y="314087"/>
                </a:lnTo>
                <a:lnTo>
                  <a:pt x="21018" y="318871"/>
                </a:lnTo>
                <a:lnTo>
                  <a:pt x="244563" y="318871"/>
                </a:lnTo>
                <a:lnTo>
                  <a:pt x="211377" y="314087"/>
                </a:lnTo>
                <a:lnTo>
                  <a:pt x="165970" y="293036"/>
                </a:lnTo>
                <a:lnTo>
                  <a:pt x="132791" y="288251"/>
                </a:lnTo>
                <a:close/>
              </a:path>
              <a:path w="337185" h="574040">
                <a:moveTo>
                  <a:pt x="309245" y="298894"/>
                </a:moveTo>
                <a:lnTo>
                  <a:pt x="296463" y="305744"/>
                </a:lnTo>
                <a:lnTo>
                  <a:pt x="282952" y="312197"/>
                </a:lnTo>
                <a:lnTo>
                  <a:pt x="266418" y="316993"/>
                </a:lnTo>
                <a:lnTo>
                  <a:pt x="244563" y="318871"/>
                </a:lnTo>
                <a:lnTo>
                  <a:pt x="316546" y="318871"/>
                </a:lnTo>
                <a:lnTo>
                  <a:pt x="312992" y="308967"/>
                </a:lnTo>
                <a:lnTo>
                  <a:pt x="309245" y="298894"/>
                </a:lnTo>
                <a:close/>
              </a:path>
              <a:path w="337185" h="574040">
                <a:moveTo>
                  <a:pt x="132791" y="484695"/>
                </a:moveTo>
                <a:lnTo>
                  <a:pt x="102925" y="488459"/>
                </a:lnTo>
                <a:lnTo>
                  <a:pt x="82102" y="497174"/>
                </a:lnTo>
                <a:lnTo>
                  <a:pt x="63264" y="506978"/>
                </a:lnTo>
                <a:lnTo>
                  <a:pt x="39357" y="514007"/>
                </a:lnTo>
                <a:lnTo>
                  <a:pt x="65293" y="538839"/>
                </a:lnTo>
                <a:lnTo>
                  <a:pt x="96072" y="557736"/>
                </a:lnTo>
                <a:lnTo>
                  <a:pt x="130761" y="569760"/>
                </a:lnTo>
                <a:lnTo>
                  <a:pt x="168427" y="573976"/>
                </a:lnTo>
                <a:lnTo>
                  <a:pt x="212305" y="568223"/>
                </a:lnTo>
                <a:lnTo>
                  <a:pt x="251864" y="551967"/>
                </a:lnTo>
                <a:lnTo>
                  <a:pt x="285611" y="526709"/>
                </a:lnTo>
                <a:lnTo>
                  <a:pt x="294819" y="515302"/>
                </a:lnTo>
                <a:lnTo>
                  <a:pt x="244563" y="515302"/>
                </a:lnTo>
                <a:lnTo>
                  <a:pt x="211377" y="510520"/>
                </a:lnTo>
                <a:lnTo>
                  <a:pt x="165970" y="489477"/>
                </a:lnTo>
                <a:lnTo>
                  <a:pt x="132791" y="484695"/>
                </a:lnTo>
                <a:close/>
              </a:path>
              <a:path w="337185" h="574040">
                <a:moveTo>
                  <a:pt x="312051" y="493953"/>
                </a:moveTo>
                <a:lnTo>
                  <a:pt x="298465" y="501082"/>
                </a:lnTo>
                <a:lnTo>
                  <a:pt x="284475" y="508000"/>
                </a:lnTo>
                <a:lnTo>
                  <a:pt x="267401" y="513231"/>
                </a:lnTo>
                <a:lnTo>
                  <a:pt x="244563" y="515302"/>
                </a:lnTo>
                <a:lnTo>
                  <a:pt x="294819" y="515302"/>
                </a:lnTo>
                <a:lnTo>
                  <a:pt x="312051" y="493953"/>
                </a:lnTo>
                <a:close/>
              </a:path>
              <a:path w="337185" h="574040">
                <a:moveTo>
                  <a:pt x="282598" y="234696"/>
                </a:moveTo>
                <a:lnTo>
                  <a:pt x="132765" y="234696"/>
                </a:lnTo>
                <a:lnTo>
                  <a:pt x="165944" y="239480"/>
                </a:lnTo>
                <a:lnTo>
                  <a:pt x="211352" y="260531"/>
                </a:lnTo>
                <a:lnTo>
                  <a:pt x="244538" y="265315"/>
                </a:lnTo>
                <a:lnTo>
                  <a:pt x="259596" y="264472"/>
                </a:lnTo>
                <a:lnTo>
                  <a:pt x="272018" y="262183"/>
                </a:lnTo>
                <a:lnTo>
                  <a:pt x="282453" y="258805"/>
                </a:lnTo>
                <a:lnTo>
                  <a:pt x="291553" y="254698"/>
                </a:lnTo>
                <a:lnTo>
                  <a:pt x="282598" y="234696"/>
                </a:lnTo>
                <a:close/>
              </a:path>
              <a:path w="337185" h="574040">
                <a:moveTo>
                  <a:pt x="168427" y="0"/>
                </a:moveTo>
                <a:lnTo>
                  <a:pt x="123189" y="84250"/>
                </a:lnTo>
                <a:lnTo>
                  <a:pt x="94892" y="139796"/>
                </a:lnTo>
                <a:lnTo>
                  <a:pt x="71642" y="191354"/>
                </a:lnTo>
                <a:lnTo>
                  <a:pt x="41541" y="263639"/>
                </a:lnTo>
                <a:lnTo>
                  <a:pt x="64416" y="256432"/>
                </a:lnTo>
                <a:lnTo>
                  <a:pt x="82815" y="246781"/>
                </a:lnTo>
                <a:lnTo>
                  <a:pt x="103383" y="238323"/>
                </a:lnTo>
                <a:lnTo>
                  <a:pt x="132765" y="234696"/>
                </a:lnTo>
                <a:lnTo>
                  <a:pt x="282598" y="234696"/>
                </a:lnTo>
                <a:lnTo>
                  <a:pt x="251232" y="164640"/>
                </a:lnTo>
                <a:lnTo>
                  <a:pt x="211250" y="82672"/>
                </a:lnTo>
                <a:lnTo>
                  <a:pt x="180638" y="23042"/>
                </a:lnTo>
                <a:lnTo>
                  <a:pt x="168427" y="0"/>
                </a:lnTo>
                <a:close/>
              </a:path>
              <a:path w="337185" h="574040">
                <a:moveTo>
                  <a:pt x="0" y="415632"/>
                </a:moveTo>
                <a:lnTo>
                  <a:pt x="9118" y="461111"/>
                </a:lnTo>
                <a:lnTo>
                  <a:pt x="16725" y="461733"/>
                </a:lnTo>
                <a:lnTo>
                  <a:pt x="20993" y="461733"/>
                </a:lnTo>
                <a:lnTo>
                  <a:pt x="54172" y="456951"/>
                </a:lnTo>
                <a:lnTo>
                  <a:pt x="99579" y="435909"/>
                </a:lnTo>
                <a:lnTo>
                  <a:pt x="132765" y="431126"/>
                </a:lnTo>
                <a:lnTo>
                  <a:pt x="335161" y="431126"/>
                </a:lnTo>
                <a:lnTo>
                  <a:pt x="335873" y="426222"/>
                </a:lnTo>
                <a:lnTo>
                  <a:pt x="336581" y="419433"/>
                </a:lnTo>
                <a:lnTo>
                  <a:pt x="336728" y="417106"/>
                </a:lnTo>
                <a:lnTo>
                  <a:pt x="12928" y="417106"/>
                </a:lnTo>
                <a:lnTo>
                  <a:pt x="6057" y="416560"/>
                </a:lnTo>
                <a:lnTo>
                  <a:pt x="0" y="415632"/>
                </a:lnTo>
                <a:close/>
              </a:path>
              <a:path w="337185" h="574040">
                <a:moveTo>
                  <a:pt x="335161" y="431126"/>
                </a:moveTo>
                <a:lnTo>
                  <a:pt x="132765" y="431126"/>
                </a:lnTo>
                <a:lnTo>
                  <a:pt x="165944" y="435909"/>
                </a:lnTo>
                <a:lnTo>
                  <a:pt x="211352" y="456951"/>
                </a:lnTo>
                <a:lnTo>
                  <a:pt x="244538" y="461733"/>
                </a:lnTo>
                <a:lnTo>
                  <a:pt x="273743" y="458156"/>
                </a:lnTo>
                <a:lnTo>
                  <a:pt x="294209" y="449794"/>
                </a:lnTo>
                <a:lnTo>
                  <a:pt x="312430" y="440200"/>
                </a:lnTo>
                <a:lnTo>
                  <a:pt x="334899" y="432930"/>
                </a:lnTo>
                <a:lnTo>
                  <a:pt x="335161" y="431126"/>
                </a:lnTo>
                <a:close/>
              </a:path>
              <a:path w="337185" h="574040">
                <a:moveTo>
                  <a:pt x="132791" y="386461"/>
                </a:moveTo>
                <a:lnTo>
                  <a:pt x="99612" y="391249"/>
                </a:lnTo>
                <a:lnTo>
                  <a:pt x="54204" y="412317"/>
                </a:lnTo>
                <a:lnTo>
                  <a:pt x="21018" y="417106"/>
                </a:lnTo>
                <a:lnTo>
                  <a:pt x="244563" y="417106"/>
                </a:lnTo>
                <a:lnTo>
                  <a:pt x="211377" y="412317"/>
                </a:lnTo>
                <a:lnTo>
                  <a:pt x="165970" y="391249"/>
                </a:lnTo>
                <a:lnTo>
                  <a:pt x="132791" y="386461"/>
                </a:lnTo>
                <a:close/>
              </a:path>
              <a:path w="337185" h="574040">
                <a:moveTo>
                  <a:pt x="335622" y="388175"/>
                </a:moveTo>
                <a:lnTo>
                  <a:pt x="312831" y="395390"/>
                </a:lnTo>
                <a:lnTo>
                  <a:pt x="294470" y="405036"/>
                </a:lnTo>
                <a:lnTo>
                  <a:pt x="273920" y="413484"/>
                </a:lnTo>
                <a:lnTo>
                  <a:pt x="244563" y="417106"/>
                </a:lnTo>
                <a:lnTo>
                  <a:pt x="336728" y="417106"/>
                </a:lnTo>
                <a:lnTo>
                  <a:pt x="337018" y="412317"/>
                </a:lnTo>
                <a:lnTo>
                  <a:pt x="337159" y="405612"/>
                </a:lnTo>
                <a:lnTo>
                  <a:pt x="337159" y="400443"/>
                </a:lnTo>
                <a:lnTo>
                  <a:pt x="336613" y="394576"/>
                </a:lnTo>
                <a:lnTo>
                  <a:pt x="335622" y="388175"/>
                </a:lnTo>
                <a:close/>
              </a:path>
            </a:pathLst>
          </a:custGeom>
          <a:solidFill>
            <a:srgbClr val="005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29235" y="7010400"/>
            <a:ext cx="2990215" cy="68736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556260">
              <a:lnSpc>
                <a:spcPts val="1300"/>
              </a:lnSpc>
              <a:spcBef>
                <a:spcPts val="160"/>
              </a:spcBef>
            </a:pPr>
            <a:r>
              <a:rPr sz="1100" spc="-15" dirty="0">
                <a:solidFill>
                  <a:srgbClr val="010202"/>
                </a:solidFill>
                <a:latin typeface="Arial Unicode MS"/>
                <a:cs typeface="Arial Unicode MS"/>
              </a:rPr>
              <a:t>For </a:t>
            </a:r>
            <a:r>
              <a:rPr sz="1100" spc="5" dirty="0">
                <a:solidFill>
                  <a:srgbClr val="010202"/>
                </a:solidFill>
                <a:latin typeface="Arial Unicode MS"/>
                <a:cs typeface="Arial Unicode MS"/>
              </a:rPr>
              <a:t>more </a:t>
            </a:r>
            <a:r>
              <a:rPr sz="1100" spc="20" dirty="0">
                <a:solidFill>
                  <a:srgbClr val="010202"/>
                </a:solidFill>
                <a:latin typeface="Arial Unicode MS"/>
                <a:cs typeface="Arial Unicode MS"/>
              </a:rPr>
              <a:t>information </a:t>
            </a:r>
            <a:r>
              <a:rPr sz="1100" dirty="0">
                <a:solidFill>
                  <a:srgbClr val="010202"/>
                </a:solidFill>
                <a:latin typeface="Arial Unicode MS"/>
                <a:cs typeface="Arial Unicode MS"/>
              </a:rPr>
              <a:t>visit</a:t>
            </a:r>
            <a:r>
              <a:rPr lang="en-US" sz="1100" dirty="0">
                <a:solidFill>
                  <a:srgbClr val="010202"/>
                </a:solidFill>
                <a:latin typeface="Arial Unicode MS"/>
                <a:cs typeface="Arial Unicode MS"/>
              </a:rPr>
              <a:t>:   </a:t>
            </a:r>
            <a:r>
              <a:rPr sz="110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lang="en-US" sz="1100" dirty="0">
                <a:solidFill>
                  <a:srgbClr val="010202"/>
                </a:solidFill>
                <a:latin typeface="Arial Unicode MS"/>
                <a:cs typeface="Arial Unicode MS"/>
              </a:rPr>
              <a:t>   </a:t>
            </a:r>
            <a:r>
              <a:rPr sz="1100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lang="en-US" sz="1100" spc="30" dirty="0">
                <a:solidFill>
                  <a:srgbClr val="010202"/>
                </a:solidFill>
                <a:latin typeface="Arial Unicode MS"/>
                <a:cs typeface="Arial Unicode MS"/>
                <a:hlinkClick r:id="rId3"/>
              </a:rPr>
              <a:t>https://www.mass.gov/info-details/</a:t>
            </a:r>
            <a:r>
              <a:rPr lang="en-US" sz="1100" spc="30" dirty="0">
                <a:solidFill>
                  <a:srgbClr val="010202"/>
                </a:solidFill>
                <a:latin typeface="Arial Unicode MS"/>
                <a:cs typeface="Arial Unicode MS"/>
              </a:rPr>
              <a:t> stormwater#municipal-resources-for-ms4-compliance-</a:t>
            </a:r>
            <a:endParaRPr lang="en-US" sz="1100" dirty="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60828" y="1249761"/>
            <a:ext cx="2994025" cy="2636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500" spc="20" dirty="0">
                <a:solidFill>
                  <a:srgbClr val="005596"/>
                </a:solidFill>
                <a:latin typeface="Arial Unicode MS"/>
                <a:cs typeface="Arial Unicode MS"/>
              </a:rPr>
              <a:t>Stormwater </a:t>
            </a:r>
            <a:r>
              <a:rPr sz="2500" spc="-10" dirty="0">
                <a:solidFill>
                  <a:srgbClr val="005596"/>
                </a:solidFill>
                <a:latin typeface="Arial Unicode MS"/>
                <a:cs typeface="Arial Unicode MS"/>
              </a:rPr>
              <a:t>Pollution  </a:t>
            </a:r>
            <a:r>
              <a:rPr sz="2500" spc="-25" dirty="0">
                <a:solidFill>
                  <a:srgbClr val="005596"/>
                </a:solidFill>
                <a:latin typeface="Arial Unicode MS"/>
                <a:cs typeface="Arial Unicode MS"/>
              </a:rPr>
              <a:t>Prevention </a:t>
            </a:r>
            <a:r>
              <a:rPr sz="2500" spc="45" dirty="0">
                <a:solidFill>
                  <a:srgbClr val="005596"/>
                </a:solidFill>
                <a:latin typeface="Arial Unicode MS"/>
                <a:cs typeface="Arial Unicode MS"/>
              </a:rPr>
              <a:t>at</a:t>
            </a:r>
            <a:r>
              <a:rPr sz="2500" spc="125" dirty="0">
                <a:solidFill>
                  <a:srgbClr val="005596"/>
                </a:solidFill>
                <a:latin typeface="Arial Unicode MS"/>
                <a:cs typeface="Arial Unicode MS"/>
              </a:rPr>
              <a:t> </a:t>
            </a:r>
            <a:r>
              <a:rPr lang="en-US" sz="2500" spc="105" dirty="0">
                <a:solidFill>
                  <a:srgbClr val="005596"/>
                </a:solidFill>
                <a:latin typeface="Arial Unicode MS"/>
                <a:cs typeface="Arial Unicode MS"/>
              </a:rPr>
              <a:t>Fort Devens RFTA</a:t>
            </a:r>
            <a:endParaRPr sz="2500" dirty="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Arial Unicode MS"/>
              <a:cs typeface="Arial Unicode MS"/>
            </a:endParaRPr>
          </a:p>
          <a:p>
            <a:pPr marL="124460" marR="116839" indent="635" algn="ctr">
              <a:lnSpc>
                <a:spcPts val="1550"/>
              </a:lnSpc>
            </a:pPr>
            <a:r>
              <a:rPr lang="en-US" sz="1300" spc="60" dirty="0">
                <a:solidFill>
                  <a:srgbClr val="010202"/>
                </a:solidFill>
                <a:latin typeface="Arial Unicode MS"/>
                <a:cs typeface="Arial Unicode MS"/>
              </a:rPr>
              <a:t>Fort Devens RFTA </a:t>
            </a:r>
            <a:r>
              <a:rPr sz="1300" dirty="0">
                <a:solidFill>
                  <a:srgbClr val="010202"/>
                </a:solidFill>
                <a:latin typeface="Arial Unicode MS"/>
                <a:cs typeface="Arial Unicode MS"/>
              </a:rPr>
              <a:t>utilizes </a:t>
            </a:r>
            <a:r>
              <a:rPr sz="1300" spc="55" dirty="0">
                <a:solidFill>
                  <a:srgbClr val="010202"/>
                </a:solidFill>
                <a:latin typeface="Arial Unicode MS"/>
                <a:cs typeface="Arial Unicode MS"/>
              </a:rPr>
              <a:t>a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variety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of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stormwater </a:t>
            </a:r>
            <a:r>
              <a:rPr sz="1300" spc="-65" dirty="0">
                <a:solidFill>
                  <a:srgbClr val="010202"/>
                </a:solidFill>
                <a:latin typeface="Arial Unicode MS"/>
                <a:cs typeface="Arial Unicode MS"/>
              </a:rPr>
              <a:t>Best 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Management </a:t>
            </a:r>
            <a:r>
              <a:rPr sz="1300" spc="-30" dirty="0">
                <a:solidFill>
                  <a:srgbClr val="010202"/>
                </a:solidFill>
                <a:latin typeface="Arial Unicode MS"/>
                <a:cs typeface="Arial Unicode MS"/>
              </a:rPr>
              <a:t>Practices (BMPs) </a:t>
            </a:r>
            <a:r>
              <a:rPr sz="1300" spc="30" dirty="0">
                <a:solidFill>
                  <a:srgbClr val="010202"/>
                </a:solidFill>
                <a:latin typeface="Arial Unicode MS"/>
                <a:cs typeface="Arial Unicode MS"/>
              </a:rPr>
              <a:t>and 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weʼre </a:t>
            </a:r>
            <a:r>
              <a:rPr sz="1300" spc="40" dirty="0">
                <a:solidFill>
                  <a:srgbClr val="010202"/>
                </a:solidFill>
                <a:latin typeface="Arial Unicode MS"/>
                <a:cs typeface="Arial Unicode MS"/>
              </a:rPr>
              <a:t>adding </a:t>
            </a:r>
            <a:r>
              <a:rPr sz="1300" spc="5" dirty="0">
                <a:solidFill>
                  <a:srgbClr val="010202"/>
                </a:solidFill>
                <a:latin typeface="Arial Unicode MS"/>
                <a:cs typeface="Arial Unicode MS"/>
              </a:rPr>
              <a:t>more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with </a:t>
            </a:r>
            <a:r>
              <a:rPr sz="1300" spc="20" dirty="0">
                <a:solidFill>
                  <a:srgbClr val="010202"/>
                </a:solidFill>
                <a:latin typeface="Arial Unicode MS"/>
                <a:cs typeface="Arial Unicode MS"/>
              </a:rPr>
              <a:t>every </a:t>
            </a:r>
            <a:r>
              <a:rPr sz="1300" spc="25" dirty="0">
                <a:solidFill>
                  <a:srgbClr val="010202"/>
                </a:solidFill>
                <a:latin typeface="Arial Unicode MS"/>
                <a:cs typeface="Arial Unicode MS"/>
              </a:rPr>
              <a:t>major </a:t>
            </a:r>
            <a:r>
              <a:rPr sz="1300" spc="-5" dirty="0">
                <a:solidFill>
                  <a:srgbClr val="010202"/>
                </a:solidFill>
                <a:latin typeface="Arial Unicode MS"/>
                <a:cs typeface="Arial Unicode MS"/>
              </a:rPr>
              <a:t>construction</a:t>
            </a:r>
            <a:r>
              <a:rPr sz="1300" spc="35" dirty="0">
                <a:solidFill>
                  <a:srgbClr val="010202"/>
                </a:solidFill>
                <a:latin typeface="Arial Unicode MS"/>
                <a:cs typeface="Arial Unicode MS"/>
              </a:rPr>
              <a:t> </a:t>
            </a:r>
            <a:r>
              <a:rPr sz="1300" spc="15" dirty="0">
                <a:solidFill>
                  <a:srgbClr val="010202"/>
                </a:solidFill>
                <a:latin typeface="Arial Unicode MS"/>
                <a:cs typeface="Arial Unicode MS"/>
              </a:rPr>
              <a:t>project.</a:t>
            </a:r>
            <a:endParaRPr sz="1300" dirty="0">
              <a:latin typeface="Arial Unicode MS"/>
              <a:cs typeface="Arial Unicode MS"/>
            </a:endParaRPr>
          </a:p>
        </p:txBody>
      </p:sp>
      <p:pic>
        <p:nvPicPr>
          <p:cNvPr id="24" name="Picture 23" descr="A picture containing building, man, large, sitting&#10;&#10;Description automatically generated">
            <a:extLst>
              <a:ext uri="{FF2B5EF4-FFF2-40B4-BE49-F238E27FC236}">
                <a16:creationId xmlns:a16="http://schemas.microsoft.com/office/drawing/2014/main" id="{803EE573-D448-4F4E-8FC3-EE0BB8D6B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72" y="4167284"/>
            <a:ext cx="2688336" cy="2170176"/>
          </a:xfrm>
          <a:prstGeom prst="rect">
            <a:avLst/>
          </a:prstGeom>
        </p:spPr>
      </p:pic>
      <p:pic>
        <p:nvPicPr>
          <p:cNvPr id="26" name="Picture 25" descr="A wooden bench sitting in the middle of a park&#10;&#10;Description automatically generated">
            <a:extLst>
              <a:ext uri="{FF2B5EF4-FFF2-40B4-BE49-F238E27FC236}">
                <a16:creationId xmlns:a16="http://schemas.microsoft.com/office/drawing/2014/main" id="{F03E9BD9-8014-4C8A-B1E5-4D932D7B7A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01" y="176781"/>
            <a:ext cx="1473200" cy="1104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020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4102</TotalTime>
  <Words>690</Words>
  <Application>Microsoft Office PowerPoint</Application>
  <PresentationFormat>Custom</PresentationFormat>
  <Paragraphs>58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 Unicode MS</vt:lpstr>
      <vt:lpstr>Calibri</vt:lpstr>
      <vt:lpstr>Office Theme</vt:lpstr>
      <vt:lpstr>PowerPoint Presentation</vt:lpstr>
      <vt:lpstr>How You Can Help! At Home, Work, Anywhere!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Stormwater Pollution</dc:title>
  <dc:creator>Sue Herbert</dc:creator>
  <cp:lastModifiedBy>Anne MacMillan</cp:lastModifiedBy>
  <cp:revision>38</cp:revision>
  <dcterms:created xsi:type="dcterms:W3CDTF">2020-01-31T15:25:02Z</dcterms:created>
  <dcterms:modified xsi:type="dcterms:W3CDTF">2020-05-19T10:06:22Z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2019-01-29T00:00:00Z</vt:filetime>
  </property>
  <property fmtid="{D5CDD505-2E9C-101B-9397-08002B2CF9AE}" pid="3" name="Creator">
    <vt:lpwstr>Adobe Illustrator CS3</vt:lpwstr>
  </property>
  <property fmtid="{D5CDD505-2E9C-101B-9397-08002B2CF9AE}" pid="4" name="LastSaved">
    <vt:filetime>2020-01-31T00:00:00Z</vt:filetime>
  </property>
</Properties>
</file>