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5" r:id="rId5"/>
  </p:sldIdLst>
  <p:sldSz cx="7589838" cy="9875838"/>
  <p:notesSz cx="7010400" cy="9296400"/>
  <p:defaultTextStyle>
    <a:defPPr>
      <a:defRPr lang="en-US"/>
    </a:defPPr>
    <a:lvl1pPr marL="0" algn="l" defTabSz="997976" rtl="0" eaLnBrk="1" latinLnBrk="0" hangingPunct="1">
      <a:defRPr sz="2000" kern="1200">
        <a:solidFill>
          <a:schemeClr val="tx1"/>
        </a:solidFill>
        <a:latin typeface="+mn-lt"/>
        <a:ea typeface="+mn-ea"/>
        <a:cs typeface="+mn-cs"/>
      </a:defRPr>
    </a:lvl1pPr>
    <a:lvl2pPr marL="498988" algn="l" defTabSz="997976" rtl="0" eaLnBrk="1" latinLnBrk="0" hangingPunct="1">
      <a:defRPr sz="2000" kern="1200">
        <a:solidFill>
          <a:schemeClr val="tx1"/>
        </a:solidFill>
        <a:latin typeface="+mn-lt"/>
        <a:ea typeface="+mn-ea"/>
        <a:cs typeface="+mn-cs"/>
      </a:defRPr>
    </a:lvl2pPr>
    <a:lvl3pPr marL="997976" algn="l" defTabSz="997976" rtl="0" eaLnBrk="1" latinLnBrk="0" hangingPunct="1">
      <a:defRPr sz="2000" kern="1200">
        <a:solidFill>
          <a:schemeClr val="tx1"/>
        </a:solidFill>
        <a:latin typeface="+mn-lt"/>
        <a:ea typeface="+mn-ea"/>
        <a:cs typeface="+mn-cs"/>
      </a:defRPr>
    </a:lvl3pPr>
    <a:lvl4pPr marL="1496964" algn="l" defTabSz="997976" rtl="0" eaLnBrk="1" latinLnBrk="0" hangingPunct="1">
      <a:defRPr sz="2000" kern="1200">
        <a:solidFill>
          <a:schemeClr val="tx1"/>
        </a:solidFill>
        <a:latin typeface="+mn-lt"/>
        <a:ea typeface="+mn-ea"/>
        <a:cs typeface="+mn-cs"/>
      </a:defRPr>
    </a:lvl4pPr>
    <a:lvl5pPr marL="1995952" algn="l" defTabSz="997976" rtl="0" eaLnBrk="1" latinLnBrk="0" hangingPunct="1">
      <a:defRPr sz="2000" kern="1200">
        <a:solidFill>
          <a:schemeClr val="tx1"/>
        </a:solidFill>
        <a:latin typeface="+mn-lt"/>
        <a:ea typeface="+mn-ea"/>
        <a:cs typeface="+mn-cs"/>
      </a:defRPr>
    </a:lvl5pPr>
    <a:lvl6pPr marL="2494940" algn="l" defTabSz="997976" rtl="0" eaLnBrk="1" latinLnBrk="0" hangingPunct="1">
      <a:defRPr sz="2000" kern="1200">
        <a:solidFill>
          <a:schemeClr val="tx1"/>
        </a:solidFill>
        <a:latin typeface="+mn-lt"/>
        <a:ea typeface="+mn-ea"/>
        <a:cs typeface="+mn-cs"/>
      </a:defRPr>
    </a:lvl6pPr>
    <a:lvl7pPr marL="2993928" algn="l" defTabSz="997976" rtl="0" eaLnBrk="1" latinLnBrk="0" hangingPunct="1">
      <a:defRPr sz="2000" kern="1200">
        <a:solidFill>
          <a:schemeClr val="tx1"/>
        </a:solidFill>
        <a:latin typeface="+mn-lt"/>
        <a:ea typeface="+mn-ea"/>
        <a:cs typeface="+mn-cs"/>
      </a:defRPr>
    </a:lvl7pPr>
    <a:lvl8pPr marL="3492917" algn="l" defTabSz="997976" rtl="0" eaLnBrk="1" latinLnBrk="0" hangingPunct="1">
      <a:defRPr sz="2000" kern="1200">
        <a:solidFill>
          <a:schemeClr val="tx1"/>
        </a:solidFill>
        <a:latin typeface="+mn-lt"/>
        <a:ea typeface="+mn-ea"/>
        <a:cs typeface="+mn-cs"/>
      </a:defRPr>
    </a:lvl8pPr>
    <a:lvl9pPr marL="3991905" algn="l" defTabSz="99797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1">
          <p15:clr>
            <a:srgbClr val="A4A3A4"/>
          </p15:clr>
        </p15:guide>
        <p15:guide id="2" pos="23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80"/>
    <a:srgbClr val="660066"/>
    <a:srgbClr val="0000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8B5F0-581F-41E9-9B31-EEB56B903C31}" v="2" dt="2026-05-19T18:58:30.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94286" autoAdjust="0"/>
  </p:normalViewPr>
  <p:slideViewPr>
    <p:cSldViewPr snapToGrid="0">
      <p:cViewPr varScale="1">
        <p:scale>
          <a:sx n="102" d="100"/>
          <a:sy n="102" d="100"/>
        </p:scale>
        <p:origin x="4340" y="92"/>
      </p:cViewPr>
      <p:guideLst>
        <p:guide orient="horz" pos="3111"/>
        <p:guide pos="23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lley, Michael A CIV USARMY USARC HQ (USA)" userId="53cef74f-0d89-4bd2-b391-4f2637ded5a0" providerId="ADAL" clId="{1F97E49E-07EB-4F4B-A552-67B47175540A}"/>
    <pc:docChg chg="modSld">
      <pc:chgData name="Tulley, Michael A CIV USARMY USARC HQ (USA)" userId="53cef74f-0d89-4bd2-b391-4f2637ded5a0" providerId="ADAL" clId="{1F97E49E-07EB-4F4B-A552-67B47175540A}" dt="2026-05-19T20:05:15.219" v="1" actId="20577"/>
      <pc:docMkLst>
        <pc:docMk/>
      </pc:docMkLst>
      <pc:sldChg chg="modSp mod">
        <pc:chgData name="Tulley, Michael A CIV USARMY USARC HQ (USA)" userId="53cef74f-0d89-4bd2-b391-4f2637ded5a0" providerId="ADAL" clId="{1F97E49E-07EB-4F4B-A552-67B47175540A}" dt="2026-05-19T20:05:15.219" v="1" actId="20577"/>
        <pc:sldMkLst>
          <pc:docMk/>
          <pc:sldMk cId="1812880020" sldId="265"/>
        </pc:sldMkLst>
        <pc:spChg chg="mod">
          <ac:chgData name="Tulley, Michael A CIV USARMY USARC HQ (USA)" userId="53cef74f-0d89-4bd2-b391-4f2637ded5a0" providerId="ADAL" clId="{1F97E49E-07EB-4F4B-A552-67B47175540A}" dt="2026-05-19T20:05:15.219" v="1" actId="20577"/>
          <ac:spMkLst>
            <pc:docMk/>
            <pc:sldMk cId="1812880020" sldId="265"/>
            <ac:spMk id="9" creationId="{BDA889E3-80D6-738C-3EFB-ACE546FCB1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E256D52-8A49-4379-BD51-0947DA696809}" type="datetimeFigureOut">
              <a:rPr lang="en-US" smtClean="0"/>
              <a:t>5/19/2026</a:t>
            </a:fld>
            <a:endParaRPr lang="en-US"/>
          </a:p>
        </p:txBody>
      </p:sp>
      <p:sp>
        <p:nvSpPr>
          <p:cNvPr id="4" name="Slide Image Placeholder 3"/>
          <p:cNvSpPr>
            <a:spLocks noGrp="1" noRot="1" noChangeAspect="1"/>
          </p:cNvSpPr>
          <p:nvPr>
            <p:ph type="sldImg" idx="2"/>
          </p:nvPr>
        </p:nvSpPr>
        <p:spPr>
          <a:xfrm>
            <a:off x="2300288" y="1162050"/>
            <a:ext cx="2409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E2D6990-7256-4B55-919D-7849E9810986}" type="slidenum">
              <a:rPr lang="en-US" smtClean="0"/>
              <a:t>‹#›</a:t>
            </a:fld>
            <a:endParaRPr lang="en-US"/>
          </a:p>
        </p:txBody>
      </p:sp>
    </p:spTree>
    <p:extLst>
      <p:ext uri="{BB962C8B-B14F-4D97-AF65-F5344CB8AC3E}">
        <p14:creationId xmlns:p14="http://schemas.microsoft.com/office/powerpoint/2010/main" val="210254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3067913"/>
            <a:ext cx="6451362" cy="2116904"/>
          </a:xfrm>
        </p:spPr>
        <p:txBody>
          <a:bodyPr/>
          <a:lstStyle/>
          <a:p>
            <a:r>
              <a:rPr lang="en-US"/>
              <a:t>Click to edit Master title style</a:t>
            </a:r>
          </a:p>
        </p:txBody>
      </p:sp>
      <p:sp>
        <p:nvSpPr>
          <p:cNvPr id="3" name="Subtitle 2"/>
          <p:cNvSpPr>
            <a:spLocks noGrp="1"/>
          </p:cNvSpPr>
          <p:nvPr>
            <p:ph type="subTitle" idx="1"/>
          </p:nvPr>
        </p:nvSpPr>
        <p:spPr>
          <a:xfrm>
            <a:off x="1138476" y="5596308"/>
            <a:ext cx="5312887" cy="2523825"/>
          </a:xfrm>
        </p:spPr>
        <p:txBody>
          <a:bodyPr/>
          <a:lstStyle>
            <a:lvl1pPr marL="0" indent="0" algn="ctr">
              <a:buNone/>
              <a:defRPr>
                <a:solidFill>
                  <a:schemeClr val="tx1">
                    <a:tint val="75000"/>
                  </a:schemeClr>
                </a:solidFill>
              </a:defRPr>
            </a:lvl1pPr>
            <a:lvl2pPr marL="498988" indent="0" algn="ctr">
              <a:buNone/>
              <a:defRPr>
                <a:solidFill>
                  <a:schemeClr val="tx1">
                    <a:tint val="75000"/>
                  </a:schemeClr>
                </a:solidFill>
              </a:defRPr>
            </a:lvl2pPr>
            <a:lvl3pPr marL="997976" indent="0" algn="ctr">
              <a:buNone/>
              <a:defRPr>
                <a:solidFill>
                  <a:schemeClr val="tx1">
                    <a:tint val="75000"/>
                  </a:schemeClr>
                </a:solidFill>
              </a:defRPr>
            </a:lvl3pPr>
            <a:lvl4pPr marL="1496964" indent="0" algn="ctr">
              <a:buNone/>
              <a:defRPr>
                <a:solidFill>
                  <a:schemeClr val="tx1">
                    <a:tint val="75000"/>
                  </a:schemeClr>
                </a:solidFill>
              </a:defRPr>
            </a:lvl4pPr>
            <a:lvl5pPr marL="1995952" indent="0" algn="ctr">
              <a:buNone/>
              <a:defRPr>
                <a:solidFill>
                  <a:schemeClr val="tx1">
                    <a:tint val="75000"/>
                  </a:schemeClr>
                </a:solidFill>
              </a:defRPr>
            </a:lvl5pPr>
            <a:lvl6pPr marL="2494940" indent="0" algn="ctr">
              <a:buNone/>
              <a:defRPr>
                <a:solidFill>
                  <a:schemeClr val="tx1">
                    <a:tint val="75000"/>
                  </a:schemeClr>
                </a:solidFill>
              </a:defRPr>
            </a:lvl6pPr>
            <a:lvl7pPr marL="2993928" indent="0" algn="ctr">
              <a:buNone/>
              <a:defRPr>
                <a:solidFill>
                  <a:schemeClr val="tx1">
                    <a:tint val="75000"/>
                  </a:schemeClr>
                </a:solidFill>
              </a:defRPr>
            </a:lvl7pPr>
            <a:lvl8pPr marL="3492917" indent="0" algn="ctr">
              <a:buNone/>
              <a:defRPr>
                <a:solidFill>
                  <a:schemeClr val="tx1">
                    <a:tint val="75000"/>
                  </a:schemeClr>
                </a:solidFill>
              </a:defRPr>
            </a:lvl8pPr>
            <a:lvl9pPr marL="39919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6974" y="528084"/>
            <a:ext cx="1280786" cy="112337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619" y="528084"/>
            <a:ext cx="3715859" cy="112337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545" y="6346141"/>
            <a:ext cx="6451362" cy="1961451"/>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599545" y="4185803"/>
            <a:ext cx="6451362" cy="2160338"/>
          </a:xfrm>
        </p:spPr>
        <p:txBody>
          <a:bodyPr anchor="b"/>
          <a:lstStyle>
            <a:lvl1pPr marL="0" indent="0">
              <a:buNone/>
              <a:defRPr sz="2200">
                <a:solidFill>
                  <a:schemeClr val="tx1">
                    <a:tint val="75000"/>
                  </a:schemeClr>
                </a:solidFill>
              </a:defRPr>
            </a:lvl1pPr>
            <a:lvl2pPr marL="498988" indent="0">
              <a:buNone/>
              <a:defRPr sz="2000">
                <a:solidFill>
                  <a:schemeClr val="tx1">
                    <a:tint val="75000"/>
                  </a:schemeClr>
                </a:solidFill>
              </a:defRPr>
            </a:lvl2pPr>
            <a:lvl3pPr marL="997976" indent="0">
              <a:buNone/>
              <a:defRPr sz="1700">
                <a:solidFill>
                  <a:schemeClr val="tx1">
                    <a:tint val="75000"/>
                  </a:schemeClr>
                </a:solidFill>
              </a:defRPr>
            </a:lvl3pPr>
            <a:lvl4pPr marL="1496964" indent="0">
              <a:buNone/>
              <a:defRPr sz="1500">
                <a:solidFill>
                  <a:schemeClr val="tx1">
                    <a:tint val="75000"/>
                  </a:schemeClr>
                </a:solidFill>
              </a:defRPr>
            </a:lvl4pPr>
            <a:lvl5pPr marL="1995952" indent="0">
              <a:buNone/>
              <a:defRPr sz="1500">
                <a:solidFill>
                  <a:schemeClr val="tx1">
                    <a:tint val="75000"/>
                  </a:schemeClr>
                </a:solidFill>
              </a:defRPr>
            </a:lvl5pPr>
            <a:lvl6pPr marL="2494940" indent="0">
              <a:buNone/>
              <a:defRPr sz="1500">
                <a:solidFill>
                  <a:schemeClr val="tx1">
                    <a:tint val="75000"/>
                  </a:schemeClr>
                </a:solidFill>
              </a:defRPr>
            </a:lvl6pPr>
            <a:lvl7pPr marL="2993928" indent="0">
              <a:buNone/>
              <a:defRPr sz="1500">
                <a:solidFill>
                  <a:schemeClr val="tx1">
                    <a:tint val="75000"/>
                  </a:schemeClr>
                </a:solidFill>
              </a:defRPr>
            </a:lvl7pPr>
            <a:lvl8pPr marL="3492917" indent="0">
              <a:buNone/>
              <a:defRPr sz="1500">
                <a:solidFill>
                  <a:schemeClr val="tx1">
                    <a:tint val="75000"/>
                  </a:schemeClr>
                </a:solidFill>
              </a:defRPr>
            </a:lvl8pPr>
            <a:lvl9pPr marL="399190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619" y="3072483"/>
            <a:ext cx="2498322" cy="868936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09438" y="3072483"/>
            <a:ext cx="2498322" cy="868936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9492" y="395491"/>
            <a:ext cx="6830854" cy="16459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9492" y="2210634"/>
            <a:ext cx="3353497" cy="921287"/>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en-US"/>
              <a:t>Click to edit Master text styles</a:t>
            </a:r>
          </a:p>
        </p:txBody>
      </p:sp>
      <p:sp>
        <p:nvSpPr>
          <p:cNvPr id="4" name="Content Placeholder 3"/>
          <p:cNvSpPr>
            <a:spLocks noGrp="1"/>
          </p:cNvSpPr>
          <p:nvPr>
            <p:ph sz="half" idx="2"/>
          </p:nvPr>
        </p:nvSpPr>
        <p:spPr>
          <a:xfrm>
            <a:off x="379492" y="3131920"/>
            <a:ext cx="3353497" cy="569003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55533" y="2210634"/>
            <a:ext cx="3354814" cy="921287"/>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3855533" y="3131920"/>
            <a:ext cx="3354814" cy="569003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492" y="393205"/>
            <a:ext cx="2497005" cy="1673406"/>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967416" y="393206"/>
            <a:ext cx="4242931" cy="8428754"/>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9492" y="2066611"/>
            <a:ext cx="2497005" cy="6755349"/>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661" y="6913087"/>
            <a:ext cx="4553903" cy="816129"/>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87661" y="882424"/>
            <a:ext cx="4553903" cy="5925503"/>
          </a:xfrm>
        </p:spPr>
        <p:txBody>
          <a:bodyPr/>
          <a:lstStyle>
            <a:lvl1pPr marL="0" indent="0">
              <a:buNone/>
              <a:defRPr sz="3500"/>
            </a:lvl1pPr>
            <a:lvl2pPr marL="498988" indent="0">
              <a:buNone/>
              <a:defRPr sz="3100"/>
            </a:lvl2pPr>
            <a:lvl3pPr marL="997976" indent="0">
              <a:buNone/>
              <a:defRPr sz="2600"/>
            </a:lvl3pPr>
            <a:lvl4pPr marL="1496964" indent="0">
              <a:buNone/>
              <a:defRPr sz="2200"/>
            </a:lvl4pPr>
            <a:lvl5pPr marL="1995952" indent="0">
              <a:buNone/>
              <a:defRPr sz="2200"/>
            </a:lvl5pPr>
            <a:lvl6pPr marL="2494940" indent="0">
              <a:buNone/>
              <a:defRPr sz="2200"/>
            </a:lvl6pPr>
            <a:lvl7pPr marL="2993928" indent="0">
              <a:buNone/>
              <a:defRPr sz="2200"/>
            </a:lvl7pPr>
            <a:lvl8pPr marL="3492917" indent="0">
              <a:buNone/>
              <a:defRPr sz="2200"/>
            </a:lvl8pPr>
            <a:lvl9pPr marL="3991905" indent="0">
              <a:buNone/>
              <a:defRPr sz="2200"/>
            </a:lvl9pPr>
          </a:lstStyle>
          <a:p>
            <a:endParaRPr lang="en-US" dirty="0"/>
          </a:p>
        </p:txBody>
      </p:sp>
      <p:sp>
        <p:nvSpPr>
          <p:cNvPr id="4" name="Text Placeholder 3"/>
          <p:cNvSpPr>
            <a:spLocks noGrp="1"/>
          </p:cNvSpPr>
          <p:nvPr>
            <p:ph type="body" sz="half" idx="2"/>
          </p:nvPr>
        </p:nvSpPr>
        <p:spPr>
          <a:xfrm>
            <a:off x="1487661" y="7729217"/>
            <a:ext cx="4553903" cy="1159038"/>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9C1A6-D078-4E2F-A0D5-A971C3E20FE7}" type="datetimeFigureOut">
              <a:rPr lang="en-US" smtClean="0"/>
              <a:pPr/>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37B39-5616-46CB-9D22-255A515C6C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92" y="395491"/>
            <a:ext cx="6830854" cy="1645973"/>
          </a:xfrm>
          <a:prstGeom prst="rect">
            <a:avLst/>
          </a:prstGeom>
        </p:spPr>
        <p:txBody>
          <a:bodyPr vert="horz" lIns="99798" tIns="49899" rIns="99798" bIns="49899" rtlCol="0" anchor="ctr">
            <a:normAutofit/>
          </a:bodyPr>
          <a:lstStyle/>
          <a:p>
            <a:r>
              <a:rPr lang="en-US"/>
              <a:t>Click to edit Master title style</a:t>
            </a:r>
          </a:p>
        </p:txBody>
      </p:sp>
      <p:sp>
        <p:nvSpPr>
          <p:cNvPr id="3" name="Text Placeholder 2"/>
          <p:cNvSpPr>
            <a:spLocks noGrp="1"/>
          </p:cNvSpPr>
          <p:nvPr>
            <p:ph type="body" idx="1"/>
          </p:nvPr>
        </p:nvSpPr>
        <p:spPr>
          <a:xfrm>
            <a:off x="379492" y="2304364"/>
            <a:ext cx="6830854" cy="6517596"/>
          </a:xfrm>
          <a:prstGeom prst="rect">
            <a:avLst/>
          </a:prstGeom>
        </p:spPr>
        <p:txBody>
          <a:bodyPr vert="horz" lIns="99798" tIns="49899" rIns="99798" bIns="498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9492" y="9153440"/>
            <a:ext cx="1770962" cy="525797"/>
          </a:xfrm>
          <a:prstGeom prst="rect">
            <a:avLst/>
          </a:prstGeom>
        </p:spPr>
        <p:txBody>
          <a:bodyPr vert="horz" lIns="99798" tIns="49899" rIns="99798" bIns="49899" rtlCol="0" anchor="ctr"/>
          <a:lstStyle>
            <a:lvl1pPr algn="l">
              <a:defRPr sz="1300">
                <a:solidFill>
                  <a:schemeClr val="tx1">
                    <a:tint val="75000"/>
                  </a:schemeClr>
                </a:solidFill>
              </a:defRPr>
            </a:lvl1pPr>
          </a:lstStyle>
          <a:p>
            <a:fld id="{EA19C1A6-D078-4E2F-A0D5-A971C3E20FE7}" type="datetimeFigureOut">
              <a:rPr lang="en-US" smtClean="0"/>
              <a:pPr/>
              <a:t>5/19/2026</a:t>
            </a:fld>
            <a:endParaRPr lang="en-US" dirty="0"/>
          </a:p>
        </p:txBody>
      </p:sp>
      <p:sp>
        <p:nvSpPr>
          <p:cNvPr id="5" name="Footer Placeholder 4"/>
          <p:cNvSpPr>
            <a:spLocks noGrp="1"/>
          </p:cNvSpPr>
          <p:nvPr>
            <p:ph type="ftr" sz="quarter" idx="3"/>
          </p:nvPr>
        </p:nvSpPr>
        <p:spPr>
          <a:xfrm>
            <a:off x="2593195" y="9153440"/>
            <a:ext cx="2403449" cy="525797"/>
          </a:xfrm>
          <a:prstGeom prst="rect">
            <a:avLst/>
          </a:prstGeom>
        </p:spPr>
        <p:txBody>
          <a:bodyPr vert="horz" lIns="99798" tIns="49899" rIns="99798" bIns="49899"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39384" y="9153440"/>
            <a:ext cx="1770962" cy="525797"/>
          </a:xfrm>
          <a:prstGeom prst="rect">
            <a:avLst/>
          </a:prstGeom>
        </p:spPr>
        <p:txBody>
          <a:bodyPr vert="horz" lIns="99798" tIns="49899" rIns="99798" bIns="49899" rtlCol="0" anchor="ctr"/>
          <a:lstStyle>
            <a:lvl1pPr algn="r">
              <a:defRPr sz="1300">
                <a:solidFill>
                  <a:schemeClr val="tx1">
                    <a:tint val="75000"/>
                  </a:schemeClr>
                </a:solidFill>
              </a:defRPr>
            </a:lvl1pPr>
          </a:lstStyle>
          <a:p>
            <a:fld id="{96937B39-5616-46CB-9D22-255A515C6CC1}" type="slidenum">
              <a:rPr lang="en-US" smtClean="0"/>
              <a:pPr/>
              <a:t>‹#›</a:t>
            </a:fld>
            <a:endParaRPr lang="en-US" dirty="0"/>
          </a:p>
        </p:txBody>
      </p:sp>
      <p:sp>
        <p:nvSpPr>
          <p:cNvPr id="7" name="Rectangle 6"/>
          <p:cNvSpPr/>
          <p:nvPr userDrawn="1"/>
        </p:nvSpPr>
        <p:spPr>
          <a:xfrm>
            <a:off x="0" y="0"/>
            <a:ext cx="7589838" cy="9875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9798" tIns="49899" rIns="99798" bIns="49899" rtlCol="0" anchor="ctr"/>
          <a:lstStyle/>
          <a:p>
            <a:pPr algn="ctr"/>
            <a:endParaRPr lang="en-US" dirty="0"/>
          </a:p>
        </p:txBody>
      </p:sp>
      <p:sp>
        <p:nvSpPr>
          <p:cNvPr id="8" name="TextBox 7"/>
          <p:cNvSpPr txBox="1"/>
          <p:nvPr userDrawn="1"/>
        </p:nvSpPr>
        <p:spPr>
          <a:xfrm>
            <a:off x="2352084" y="-16335"/>
            <a:ext cx="2880846" cy="531660"/>
          </a:xfrm>
          <a:prstGeom prst="rect">
            <a:avLst/>
          </a:prstGeom>
          <a:noFill/>
        </p:spPr>
        <p:txBody>
          <a:bodyPr wrap="square" lIns="99798" tIns="49899" rIns="99798" bIns="49899" rtlCol="0">
            <a:spAutoFit/>
          </a:bodyPr>
          <a:lstStyle/>
          <a:p>
            <a:pPr algn="ctr"/>
            <a:r>
              <a:rPr lang="en-US" sz="2800" b="1" dirty="0">
                <a:latin typeface="Arial" panose="020B0604020202020204" pitchFamily="34" charset="0"/>
                <a:cs typeface="Arial" panose="020B0604020202020204" pitchFamily="34" charset="0"/>
              </a:rPr>
              <a:t>SAFETY ALERT</a:t>
            </a:r>
          </a:p>
        </p:txBody>
      </p:sp>
      <p:sp>
        <p:nvSpPr>
          <p:cNvPr id="9" name="TextBox 8"/>
          <p:cNvSpPr txBox="1"/>
          <p:nvPr userDrawn="1"/>
        </p:nvSpPr>
        <p:spPr>
          <a:xfrm>
            <a:off x="2352084" y="9345335"/>
            <a:ext cx="2880846" cy="531660"/>
          </a:xfrm>
          <a:prstGeom prst="rect">
            <a:avLst/>
          </a:prstGeom>
          <a:noFill/>
        </p:spPr>
        <p:txBody>
          <a:bodyPr wrap="square" lIns="99798" tIns="49899" rIns="99798" bIns="49899" rtlCol="0">
            <a:spAutoFit/>
          </a:bodyPr>
          <a:lstStyle/>
          <a:p>
            <a:pPr algn="ctr"/>
            <a:r>
              <a:rPr lang="en-US" sz="2800" b="1" dirty="0">
                <a:latin typeface="Arial" panose="020B0604020202020204" pitchFamily="34" charset="0"/>
                <a:cs typeface="Arial" panose="020B0604020202020204" pitchFamily="34" charset="0"/>
              </a:rPr>
              <a:t>SAFETY ALERT</a:t>
            </a:r>
          </a:p>
        </p:txBody>
      </p:sp>
      <p:sp>
        <p:nvSpPr>
          <p:cNvPr id="10" name="TextBox 9"/>
          <p:cNvSpPr txBox="1"/>
          <p:nvPr userDrawn="1"/>
        </p:nvSpPr>
        <p:spPr>
          <a:xfrm rot="5400000">
            <a:off x="5853100" y="4312103"/>
            <a:ext cx="2914724" cy="531660"/>
          </a:xfrm>
          <a:prstGeom prst="rect">
            <a:avLst/>
          </a:prstGeom>
          <a:noFill/>
        </p:spPr>
        <p:txBody>
          <a:bodyPr wrap="square" lIns="99798" tIns="49899" rIns="99798" bIns="49899" rtlCol="0">
            <a:spAutoFit/>
          </a:bodyPr>
          <a:lstStyle/>
          <a:p>
            <a:pPr algn="ctr"/>
            <a:r>
              <a:rPr lang="en-US" sz="2800" b="1" dirty="0">
                <a:latin typeface="Arial" panose="020B0604020202020204" pitchFamily="34" charset="0"/>
                <a:cs typeface="Arial" panose="020B0604020202020204" pitchFamily="34" charset="0"/>
              </a:rPr>
              <a:t>SAFETY ALERT</a:t>
            </a:r>
          </a:p>
        </p:txBody>
      </p:sp>
      <p:sp>
        <p:nvSpPr>
          <p:cNvPr id="11" name="TextBox 10"/>
          <p:cNvSpPr txBox="1"/>
          <p:nvPr userDrawn="1"/>
        </p:nvSpPr>
        <p:spPr>
          <a:xfrm rot="16200000">
            <a:off x="-1198075" y="4328900"/>
            <a:ext cx="2948320" cy="531660"/>
          </a:xfrm>
          <a:prstGeom prst="rect">
            <a:avLst/>
          </a:prstGeom>
          <a:noFill/>
        </p:spPr>
        <p:txBody>
          <a:bodyPr wrap="square" lIns="99798" tIns="49899" rIns="99798" bIns="49899" rtlCol="0">
            <a:spAutoFit/>
          </a:bodyPr>
          <a:lstStyle/>
          <a:p>
            <a:pPr algn="ctr"/>
            <a:r>
              <a:rPr lang="en-US" sz="2800" b="1" dirty="0">
                <a:latin typeface="Arial" panose="020B0604020202020204" pitchFamily="34" charset="0"/>
                <a:cs typeface="Arial" panose="020B0604020202020204" pitchFamily="34" charset="0"/>
              </a:rPr>
              <a:t>SAFETY ALERT</a:t>
            </a:r>
          </a:p>
        </p:txBody>
      </p:sp>
      <p:sp>
        <p:nvSpPr>
          <p:cNvPr id="14" name="Rectangle 13"/>
          <p:cNvSpPr/>
          <p:nvPr userDrawn="1"/>
        </p:nvSpPr>
        <p:spPr>
          <a:xfrm>
            <a:off x="534363" y="489006"/>
            <a:ext cx="6492240" cy="886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798" tIns="49899" rIns="99798" bIns="49899" rtlCol="0" anchor="ctr"/>
          <a:lstStyle/>
          <a:p>
            <a:pPr algn="ctr"/>
            <a:endParaRPr lang="en-US" sz="93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7976" rtl="0" eaLnBrk="1" latinLnBrk="0" hangingPunct="1">
        <a:spcBef>
          <a:spcPct val="0"/>
        </a:spcBef>
        <a:buNone/>
        <a:defRPr sz="4800" kern="1200">
          <a:solidFill>
            <a:schemeClr val="tx1"/>
          </a:solidFill>
          <a:latin typeface="+mj-lt"/>
          <a:ea typeface="+mj-ea"/>
          <a:cs typeface="+mj-cs"/>
        </a:defRPr>
      </a:lvl1pPr>
    </p:titleStyle>
    <p:bodyStyle>
      <a:lvl1pPr marL="374241" indent="-374241" algn="l" defTabSz="997976"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0856" indent="-311868" algn="l" defTabSz="99797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47470" indent="-249494" algn="l" defTabSz="997976"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6458"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5446"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44434"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43423"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42411"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41399" indent="-249494" algn="l" defTabSz="99797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7976" rtl="0" eaLnBrk="1" latinLnBrk="0" hangingPunct="1">
        <a:defRPr sz="2000" kern="1200">
          <a:solidFill>
            <a:schemeClr val="tx1"/>
          </a:solidFill>
          <a:latin typeface="+mn-lt"/>
          <a:ea typeface="+mn-ea"/>
          <a:cs typeface="+mn-cs"/>
        </a:defRPr>
      </a:lvl1pPr>
      <a:lvl2pPr marL="498988" algn="l" defTabSz="997976" rtl="0" eaLnBrk="1" latinLnBrk="0" hangingPunct="1">
        <a:defRPr sz="2000" kern="1200">
          <a:solidFill>
            <a:schemeClr val="tx1"/>
          </a:solidFill>
          <a:latin typeface="+mn-lt"/>
          <a:ea typeface="+mn-ea"/>
          <a:cs typeface="+mn-cs"/>
        </a:defRPr>
      </a:lvl2pPr>
      <a:lvl3pPr marL="997976" algn="l" defTabSz="997976" rtl="0" eaLnBrk="1" latinLnBrk="0" hangingPunct="1">
        <a:defRPr sz="2000" kern="1200">
          <a:solidFill>
            <a:schemeClr val="tx1"/>
          </a:solidFill>
          <a:latin typeface="+mn-lt"/>
          <a:ea typeface="+mn-ea"/>
          <a:cs typeface="+mn-cs"/>
        </a:defRPr>
      </a:lvl3pPr>
      <a:lvl4pPr marL="1496964" algn="l" defTabSz="997976" rtl="0" eaLnBrk="1" latinLnBrk="0" hangingPunct="1">
        <a:defRPr sz="2000" kern="1200">
          <a:solidFill>
            <a:schemeClr val="tx1"/>
          </a:solidFill>
          <a:latin typeface="+mn-lt"/>
          <a:ea typeface="+mn-ea"/>
          <a:cs typeface="+mn-cs"/>
        </a:defRPr>
      </a:lvl4pPr>
      <a:lvl5pPr marL="1995952" algn="l" defTabSz="997976" rtl="0" eaLnBrk="1" latinLnBrk="0" hangingPunct="1">
        <a:defRPr sz="2000" kern="1200">
          <a:solidFill>
            <a:schemeClr val="tx1"/>
          </a:solidFill>
          <a:latin typeface="+mn-lt"/>
          <a:ea typeface="+mn-ea"/>
          <a:cs typeface="+mn-cs"/>
        </a:defRPr>
      </a:lvl5pPr>
      <a:lvl6pPr marL="2494940" algn="l" defTabSz="997976" rtl="0" eaLnBrk="1" latinLnBrk="0" hangingPunct="1">
        <a:defRPr sz="2000" kern="1200">
          <a:solidFill>
            <a:schemeClr val="tx1"/>
          </a:solidFill>
          <a:latin typeface="+mn-lt"/>
          <a:ea typeface="+mn-ea"/>
          <a:cs typeface="+mn-cs"/>
        </a:defRPr>
      </a:lvl6pPr>
      <a:lvl7pPr marL="2993928" algn="l" defTabSz="997976" rtl="0" eaLnBrk="1" latinLnBrk="0" hangingPunct="1">
        <a:defRPr sz="2000" kern="1200">
          <a:solidFill>
            <a:schemeClr val="tx1"/>
          </a:solidFill>
          <a:latin typeface="+mn-lt"/>
          <a:ea typeface="+mn-ea"/>
          <a:cs typeface="+mn-cs"/>
        </a:defRPr>
      </a:lvl7pPr>
      <a:lvl8pPr marL="3492917" algn="l" defTabSz="997976" rtl="0" eaLnBrk="1" latinLnBrk="0" hangingPunct="1">
        <a:defRPr sz="2000" kern="1200">
          <a:solidFill>
            <a:schemeClr val="tx1"/>
          </a:solidFill>
          <a:latin typeface="+mn-lt"/>
          <a:ea typeface="+mn-ea"/>
          <a:cs typeface="+mn-cs"/>
        </a:defRPr>
      </a:lvl8pPr>
      <a:lvl9pPr marL="3991905" algn="l" defTabSz="99797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ED06-DDB6-85E8-03BD-C177178CB1B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DA889E3-80D6-738C-3EFB-ACE546FCB1DC}"/>
              </a:ext>
            </a:extLst>
          </p:cNvPr>
          <p:cNvSpPr txBox="1"/>
          <p:nvPr/>
        </p:nvSpPr>
        <p:spPr>
          <a:xfrm>
            <a:off x="533400" y="829350"/>
            <a:ext cx="6473516" cy="8610795"/>
          </a:xfrm>
          <a:prstGeom prst="rect">
            <a:avLst/>
          </a:prstGeom>
          <a:noFill/>
        </p:spPr>
        <p:txBody>
          <a:bodyPr wrap="square" lIns="99798" tIns="49899" rIns="99798" bIns="49899" rtlCol="0">
            <a:spAutoFit/>
          </a:bodyPr>
          <a:lstStyle/>
          <a:p>
            <a:pPr algn="ctr"/>
            <a:r>
              <a:rPr lang="en-US" sz="1800" b="1" dirty="0">
                <a:solidFill>
                  <a:srgbClr val="FF0000"/>
                </a:solidFill>
                <a:latin typeface="Arial" panose="020B0604020202020204" pitchFamily="34" charset="0"/>
                <a:cs typeface="Arial" panose="020B0604020202020204" pitchFamily="34" charset="0"/>
              </a:rPr>
              <a:t>Live Fire Incident</a:t>
            </a: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ctr" defTabSz="914400">
              <a:defRP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ctr"/>
            <a:endParaRPr lang="en-US" sz="4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At approximately 1700 hours </a:t>
            </a:r>
            <a:r>
              <a:rPr lang="en-US" sz="1200" b="1" dirty="0">
                <a:latin typeface="Arial" panose="020B0604020202020204" pitchFamily="34" charset="0"/>
                <a:ea typeface="Calibri" panose="020F0502020204030204" pitchFamily="34" charset="0"/>
                <a:cs typeface="Arial" panose="020B0604020202020204" pitchFamily="34" charset="0"/>
              </a:rPr>
              <a:t>on </a:t>
            </a:r>
            <a:r>
              <a:rPr lang="en-US" sz="1200" b="1" dirty="0">
                <a:latin typeface="Arial" panose="020B0604020202020204" pitchFamily="34" charset="0"/>
                <a:cs typeface="Arial" panose="020B0604020202020204" pitchFamily="34" charset="0"/>
              </a:rPr>
              <a:t>12 May 2026</a:t>
            </a:r>
            <a:r>
              <a:rPr lang="en-US" sz="1200" b="1" dirty="0">
                <a:latin typeface="Arial" panose="020B0604020202020204" pitchFamily="34" charset="0"/>
                <a:ea typeface="Calibri" panose="020F0502020204030204" pitchFamily="34" charset="0"/>
                <a:cs typeface="Arial" panose="020B0604020202020204" pitchFamily="34" charset="0"/>
              </a:rPr>
              <a:t>, a Soldier assigned to the 76th Operational Response Command, was </a:t>
            </a:r>
            <a:r>
              <a:rPr lang="en-US" sz="1200" b="1" dirty="0">
                <a:latin typeface="Arial" panose="020B0604020202020204" pitchFamily="34" charset="0"/>
                <a:cs typeface="Arial" panose="020B0604020202020204" pitchFamily="34" charset="0"/>
              </a:rPr>
              <a:t>conducting live‑fire ground gunnery</a:t>
            </a:r>
            <a:r>
              <a:rPr lang="en-US" sz="1200" b="1" dirty="0">
                <a:latin typeface="Arial" panose="020B0604020202020204" pitchFamily="34" charset="0"/>
                <a:ea typeface="Calibri" panose="020F0502020204030204" pitchFamily="34" charset="0"/>
                <a:cs typeface="Arial" panose="020B0604020202020204" pitchFamily="34" charset="0"/>
              </a:rPr>
              <a:t> at Fort McClellan, Alabama. </a:t>
            </a:r>
            <a:r>
              <a:rPr lang="en-US" sz="1200" b="1" dirty="0">
                <a:latin typeface="Arial" panose="020B0604020202020204" pitchFamily="34" charset="0"/>
                <a:cs typeface="Arial" panose="020B0604020202020204" pitchFamily="34" charset="0"/>
              </a:rPr>
              <a:t>During firing operations, a crew experienced a weapon malfunction, and the Range Safety called “Malfunction” in accordance with established range procedures. The crew opened the Cover Assembly and conducted a chamber sweep and identified a live round in the chamber. The crew prepared to close the feed tray and attempt to fire the round. At that moment, the round detonated unexpectedly, causing debris to strike the Gunner in the face.</a:t>
            </a:r>
          </a:p>
          <a:p>
            <a:pPr defTabSz="914400">
              <a:defRPr/>
            </a:pPr>
            <a:endParaRPr lang="en-US" sz="1000" b="1" u="sng" dirty="0">
              <a:latin typeface="Arial" panose="020B0604020202020204" pitchFamily="34" charset="0"/>
              <a:cs typeface="Arial" panose="020B0604020202020204" pitchFamily="34" charset="0"/>
            </a:endParaRPr>
          </a:p>
          <a:p>
            <a:pPr defTabSz="914400">
              <a:defRPr/>
            </a:pPr>
            <a:r>
              <a:rPr lang="en-US" sz="1200" b="1" u="sng" dirty="0">
                <a:latin typeface="Arial" panose="020B0604020202020204" pitchFamily="34" charset="0"/>
                <a:cs typeface="Arial" panose="020B0604020202020204" pitchFamily="34" charset="0"/>
              </a:rPr>
              <a:t>Leader Tasks</a:t>
            </a:r>
            <a:r>
              <a:rPr lang="en-US" sz="1200" b="1" dirty="0">
                <a:latin typeface="Arial" panose="020B0604020202020204" pitchFamily="34" charset="0"/>
                <a:cs typeface="Arial" panose="020B0604020202020204" pitchFamily="34" charset="0"/>
              </a:rPr>
              <a:t>:</a:t>
            </a:r>
            <a:endParaRPr kumimoji="0" lang="en-US" sz="1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lvl="0" indent="-171450" defTabSz="914400">
              <a:buFontTx/>
              <a:buChar char="-"/>
              <a:defRPr/>
            </a:pPr>
            <a:r>
              <a:rPr lang="en-US" sz="1100" dirty="0">
                <a:latin typeface="Arial" panose="020B0604020202020204" pitchFamily="34" charset="0"/>
                <a:cs typeface="Arial" panose="020B0604020202020204" pitchFamily="34" charset="0"/>
              </a:rPr>
              <a:t>Ensure all gun crews conduct supervised hands-on training focusing on Immediate Action, Remedial Action and Stuck Cartridge Case or Live Round with a hot / cold gun as prescribed in </a:t>
            </a:r>
            <a:r>
              <a:rPr lang="en-US" sz="1100" b="1" dirty="0">
                <a:latin typeface="Arial" panose="020B0604020202020204" pitchFamily="34" charset="0"/>
                <a:cs typeface="Arial" panose="020B0604020202020204" pitchFamily="34" charset="0"/>
              </a:rPr>
              <a:t>TM 9-1005-313-10</a:t>
            </a:r>
            <a:r>
              <a:rPr lang="en-US" sz="1100" dirty="0">
                <a:latin typeface="Arial" panose="020B0604020202020204" pitchFamily="34" charset="0"/>
                <a:cs typeface="Arial" panose="020B0604020202020204" pitchFamily="34" charset="0"/>
              </a:rPr>
              <a:t>. </a:t>
            </a:r>
          </a:p>
          <a:p>
            <a:pPr marL="171450" lvl="0" indent="-171450" defTabSz="914400">
              <a:buFontTx/>
              <a:buChar char="-"/>
              <a:defRPr/>
            </a:pPr>
            <a:r>
              <a:rPr lang="en-US" sz="1100" dirty="0">
                <a:latin typeface="Arial" panose="020B0604020202020204" pitchFamily="34" charset="0"/>
                <a:cs typeface="Arial" panose="020B0604020202020204" pitchFamily="34" charset="0"/>
              </a:rPr>
              <a:t>Ensure headspace on assigned/spare barrels is set and tagged to gun receiver. Rotate usage of barrels. Do not interchange barrel assembly or bolt assembly from one machine gun to another without being headspaced/gaged. Doing so may result in injury to, or death of, personnel.</a:t>
            </a:r>
          </a:p>
          <a:p>
            <a:pPr marL="171450" indent="-171450" defTabSz="914400">
              <a:buFontTx/>
              <a:buChar char="-"/>
              <a:defRPr/>
            </a:pPr>
            <a:r>
              <a:rPr lang="en-US" sz="1100" dirty="0">
                <a:latin typeface="Arial" panose="020B0604020202020204" pitchFamily="34" charset="0"/>
                <a:cs typeface="Arial" panose="020B0604020202020204" pitchFamily="34" charset="0"/>
              </a:rPr>
              <a:t>Ensure Range Safety personnel enforce proper malfunction procedures. </a:t>
            </a:r>
          </a:p>
          <a:p>
            <a:pPr marL="171450" lvl="0" indent="-171450" defTabSz="914400">
              <a:buFontTx/>
              <a:buChar char="-"/>
              <a:defRPr/>
            </a:pPr>
            <a:r>
              <a:rPr lang="en-US" sz="1100" dirty="0">
                <a:latin typeface="Arial" panose="020B0604020202020204" pitchFamily="34" charset="0"/>
                <a:cs typeface="Arial" panose="020B0604020202020204" pitchFamily="34" charset="0"/>
              </a:rPr>
              <a:t>Ensure gun crews and Range Safety personnel adhere to TM </a:t>
            </a:r>
            <a:r>
              <a:rPr lang="en-US" sz="1100" b="1" dirty="0">
                <a:latin typeface="Arial" panose="020B0604020202020204" pitchFamily="34" charset="0"/>
                <a:cs typeface="Arial" panose="020B0604020202020204" pitchFamily="34" charset="0"/>
              </a:rPr>
              <a:t>WARNING</a:t>
            </a:r>
            <a:r>
              <a:rPr lang="en-US" sz="1100" dirty="0">
                <a:latin typeface="Arial" panose="020B0604020202020204" pitchFamily="34" charset="0"/>
                <a:cs typeface="Arial" panose="020B0604020202020204" pitchFamily="34" charset="0"/>
              </a:rPr>
              <a:t> “If nothing ejected, you have a hot gun (200 rounds fired within a 2-minute period), </a:t>
            </a:r>
            <a:r>
              <a:rPr lang="en-US" sz="1100" b="1" u="sng" dirty="0">
                <a:solidFill>
                  <a:srgbClr val="FF0000"/>
                </a:solidFill>
                <a:latin typeface="Arial" panose="020B0604020202020204" pitchFamily="34" charset="0"/>
                <a:cs typeface="Arial" panose="020B0604020202020204" pitchFamily="34" charset="0"/>
              </a:rPr>
              <a:t>DO NOT</a:t>
            </a:r>
            <a:r>
              <a:rPr lang="en-US" sz="1100" b="1"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open the cover. Place safety to “S” safe, keep weapon pointed down range, and remain away from the weapon for 15 minutes. After 15 minutes, clear the weapon.</a:t>
            </a:r>
          </a:p>
          <a:p>
            <a:pPr lvl="0" defTabSz="914400">
              <a:defRPr/>
            </a:pPr>
            <a:endParaRPr lang="en-US" sz="1000" b="1" u="sng" dirty="0">
              <a:solidFill>
                <a:srgbClr val="FF0000"/>
              </a:solidFill>
              <a:latin typeface="Arial" panose="020B0604020202020204" pitchFamily="34" charset="0"/>
              <a:cs typeface="Arial" panose="020B0604020202020204" pitchFamily="34" charset="0"/>
            </a:endParaRPr>
          </a:p>
          <a:p>
            <a:pPr lvl="0" defTabSz="914400">
              <a:defRPr/>
            </a:pPr>
            <a:r>
              <a:rPr lang="en-US" sz="1200" b="1" u="sng" dirty="0">
                <a:latin typeface="Arial" panose="020B0604020202020204" pitchFamily="34" charset="0"/>
                <a:cs typeface="Arial" panose="020B0604020202020204" pitchFamily="34" charset="0"/>
              </a:rPr>
              <a:t>Soldier Tasks</a:t>
            </a:r>
            <a:r>
              <a:rPr lang="en-US" sz="1200" b="1" dirty="0">
                <a:latin typeface="Arial" panose="020B0604020202020204" pitchFamily="34" charset="0"/>
                <a:cs typeface="Arial" panose="020B0604020202020204" pitchFamily="34" charset="0"/>
              </a:rPr>
              <a:t>:</a:t>
            </a:r>
            <a:endParaRPr kumimoji="0" lang="en-US" sz="1200" b="1" i="0" u="sng"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lvl="0" indent="-171450" defTabSz="914400">
              <a:buFontTx/>
              <a:buChar char="-"/>
              <a:defRPr/>
            </a:pPr>
            <a:r>
              <a:rPr lang="en-US" sz="1100" dirty="0">
                <a:latin typeface="Arial" panose="020B0604020202020204" pitchFamily="34" charset="0"/>
                <a:cs typeface="Arial" panose="020B0604020202020204" pitchFamily="34" charset="0"/>
              </a:rPr>
              <a:t>Complete the required Preliminary Marksmanship Training on the machine gun and participate in hands-on training to ensure you fully understand the malfunction procedures.</a:t>
            </a:r>
          </a:p>
          <a:p>
            <a:pPr marL="171450" lvl="0" indent="-171450" defTabSz="914400">
              <a:buFontTx/>
              <a:buChar char="-"/>
              <a:defRPr/>
            </a:pPr>
            <a:r>
              <a:rPr lang="en-US" sz="1100" dirty="0">
                <a:latin typeface="Arial" panose="020B0604020202020204" pitchFamily="34" charset="0"/>
                <a:cs typeface="Arial" panose="020B0604020202020204" pitchFamily="34" charset="0"/>
              </a:rPr>
              <a:t>Avoid becoming task complacent, adhere to all warnings, follow the proper loading, firing, unloading, and malfunction procedures no matter how many times you have completed the task.</a:t>
            </a:r>
          </a:p>
          <a:p>
            <a:pPr marL="171450" lvl="0" indent="-171450" defTabSz="914400">
              <a:buFontTx/>
              <a:buChar char="-"/>
              <a:defRPr/>
            </a:pPr>
            <a:r>
              <a:rPr lang="en-US" sz="1100" dirty="0">
                <a:latin typeface="Arial" panose="020B0604020202020204" pitchFamily="34" charset="0"/>
                <a:cs typeface="Arial" panose="020B0604020202020204" pitchFamily="34" charset="0"/>
              </a:rPr>
              <a:t>Always wear task specific PPE.</a:t>
            </a:r>
          </a:p>
          <a:p>
            <a:pPr marL="228600" indent="-228600" algn="ctr"/>
            <a:endParaRPr lang="en-US" sz="1000" b="1">
              <a:latin typeface="Arial" panose="020B0604020202020204" pitchFamily="34" charset="0"/>
              <a:cs typeface="Arial" panose="020B0604020202020204" pitchFamily="34" charset="0"/>
            </a:endParaRPr>
          </a:p>
          <a:p>
            <a:pPr marL="228600" indent="-228600" algn="ctr"/>
            <a:endParaRPr lang="en-US" sz="1000" b="1" dirty="0">
              <a:latin typeface="Arial" panose="020B0604020202020204" pitchFamily="34" charset="0"/>
              <a:cs typeface="Arial" panose="020B0604020202020204" pitchFamily="34" charset="0"/>
            </a:endParaRPr>
          </a:p>
          <a:p>
            <a:pPr marL="228600" indent="-228600" algn="ctr"/>
            <a:r>
              <a:rPr lang="en-US" sz="800" b="1" dirty="0">
                <a:latin typeface="Arial" panose="020B0604020202020204" pitchFamily="34" charset="0"/>
                <a:cs typeface="Arial" panose="020B0604020202020204" pitchFamily="34" charset="0"/>
              </a:rPr>
              <a:t>ENSURE WIDEST DISSEMINATION AND POST ON BULLETIN BOARDS</a:t>
            </a:r>
          </a:p>
        </p:txBody>
      </p:sp>
      <p:sp>
        <p:nvSpPr>
          <p:cNvPr id="2" name="Rectangle 1">
            <a:extLst>
              <a:ext uri="{FF2B5EF4-FFF2-40B4-BE49-F238E27FC236}">
                <a16:creationId xmlns:a16="http://schemas.microsoft.com/office/drawing/2014/main" id="{BDE904D7-3CA1-0847-4A5C-595853EE405A}"/>
              </a:ext>
            </a:extLst>
          </p:cNvPr>
          <p:cNvSpPr/>
          <p:nvPr/>
        </p:nvSpPr>
        <p:spPr>
          <a:xfrm>
            <a:off x="1495118" y="477657"/>
            <a:ext cx="4608872" cy="523220"/>
          </a:xfrm>
          <a:prstGeom prst="rect">
            <a:avLst/>
          </a:prstGeom>
        </p:spPr>
        <p:txBody>
          <a:bodyPr wrap="square">
            <a:spAutoFit/>
          </a:bodyPr>
          <a:lstStyle/>
          <a:p>
            <a:pPr algn="ctr">
              <a:spcBef>
                <a:spcPct val="0"/>
              </a:spcBef>
              <a:buFontTx/>
              <a:buNone/>
            </a:pPr>
            <a:r>
              <a:rPr lang="en-US" altLang="en-US" sz="2800" b="1" dirty="0">
                <a:latin typeface="Arial" panose="020B0604020202020204" pitchFamily="34" charset="0"/>
                <a:cs typeface="Arial" panose="020B0604020202020204" pitchFamily="34" charset="0"/>
              </a:rPr>
              <a:t>USARC SAFETY SENDS</a:t>
            </a:r>
          </a:p>
        </p:txBody>
      </p:sp>
      <p:grpSp>
        <p:nvGrpSpPr>
          <p:cNvPr id="6" name="Group 5">
            <a:extLst>
              <a:ext uri="{FF2B5EF4-FFF2-40B4-BE49-F238E27FC236}">
                <a16:creationId xmlns:a16="http://schemas.microsoft.com/office/drawing/2014/main" id="{B8D10A9B-7125-67E7-47BB-48086B48779E}"/>
              </a:ext>
            </a:extLst>
          </p:cNvPr>
          <p:cNvGrpSpPr/>
          <p:nvPr/>
        </p:nvGrpSpPr>
        <p:grpSpPr>
          <a:xfrm>
            <a:off x="5973095" y="555574"/>
            <a:ext cx="1033821" cy="576244"/>
            <a:chOff x="10572750" y="411481"/>
            <a:chExt cx="1070610" cy="607940"/>
          </a:xfrm>
        </p:grpSpPr>
        <p:pic>
          <p:nvPicPr>
            <p:cNvPr id="7" name="Picture 6" descr="Logo&#10;&#10;Description automatically generated">
              <a:extLst>
                <a:ext uri="{FF2B5EF4-FFF2-40B4-BE49-F238E27FC236}">
                  <a16:creationId xmlns:a16="http://schemas.microsoft.com/office/drawing/2014/main" id="{AC4925C7-2840-1165-F293-3AEEAFE7E77E}"/>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8" name="Picture 7" descr="Logo&#10;&#10;Description automatically generated">
              <a:extLst>
                <a:ext uri="{FF2B5EF4-FFF2-40B4-BE49-F238E27FC236}">
                  <a16:creationId xmlns:a16="http://schemas.microsoft.com/office/drawing/2014/main" id="{B753A19D-EC40-CAF2-29DB-CBB7845E99CE}"/>
                </a:ext>
              </a:extLst>
            </p:cNvPr>
            <p:cNvPicPr>
              <a:picLocks noChangeAspect="1"/>
            </p:cNvPicPr>
            <p:nvPr userDrawn="1"/>
          </p:nvPicPr>
          <p:blipFill>
            <a:blip r:embed="rId3"/>
            <a:stretch>
              <a:fillRect/>
            </a:stretch>
          </p:blipFill>
          <p:spPr>
            <a:xfrm>
              <a:off x="10572750" y="411481"/>
              <a:ext cx="411480" cy="607940"/>
            </a:xfrm>
            <a:prstGeom prst="rect">
              <a:avLst/>
            </a:prstGeom>
          </p:spPr>
        </p:pic>
      </p:grpSp>
      <p:sp>
        <p:nvSpPr>
          <p:cNvPr id="12" name="AutoShape 2">
            <a:extLst>
              <a:ext uri="{FF2B5EF4-FFF2-40B4-BE49-F238E27FC236}">
                <a16:creationId xmlns:a16="http://schemas.microsoft.com/office/drawing/2014/main" id="{6F12A848-7196-B868-64C5-717B66A61968}"/>
              </a:ext>
            </a:extLst>
          </p:cNvPr>
          <p:cNvSpPr>
            <a:spLocks noChangeAspect="1" noChangeArrowheads="1"/>
          </p:cNvSpPr>
          <p:nvPr/>
        </p:nvSpPr>
        <p:spPr bwMode="auto">
          <a:xfrm>
            <a:off x="3641725" y="4784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The Army wants to replace the M240 medium machine gun">
            <a:extLst>
              <a:ext uri="{FF2B5EF4-FFF2-40B4-BE49-F238E27FC236}">
                <a16:creationId xmlns:a16="http://schemas.microsoft.com/office/drawing/2014/main" id="{7A74876C-662A-6079-C5CE-4FA9D14BE3B6}"/>
              </a:ext>
            </a:extLst>
          </p:cNvPr>
          <p:cNvSpPr>
            <a:spLocks noChangeAspect="1" noChangeArrowheads="1"/>
          </p:cNvSpPr>
          <p:nvPr/>
        </p:nvSpPr>
        <p:spPr bwMode="auto">
          <a:xfrm>
            <a:off x="3794125" y="4937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D0A6E26-E2AF-C150-D272-34466280C811}"/>
              </a:ext>
            </a:extLst>
          </p:cNvPr>
          <p:cNvPicPr>
            <a:picLocks noChangeAspect="1"/>
          </p:cNvPicPr>
          <p:nvPr/>
        </p:nvPicPr>
        <p:blipFill>
          <a:blip r:embed="rId4"/>
          <a:stretch>
            <a:fillRect/>
          </a:stretch>
        </p:blipFill>
        <p:spPr>
          <a:xfrm>
            <a:off x="539749" y="1203687"/>
            <a:ext cx="6492185" cy="2645552"/>
          </a:xfrm>
          <a:prstGeom prst="rect">
            <a:avLst/>
          </a:prstGeom>
        </p:spPr>
      </p:pic>
    </p:spTree>
    <p:extLst>
      <p:ext uri="{BB962C8B-B14F-4D97-AF65-F5344CB8AC3E}">
        <p14:creationId xmlns:p14="http://schemas.microsoft.com/office/powerpoint/2010/main" val="1812880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FCF8FB731C74B8AA3808EE857C42D" ma:contentTypeVersion="3" ma:contentTypeDescription="Create a new document." ma:contentTypeScope="" ma:versionID="720b0fa5ac2e9398ee215d334c6da7a9">
  <xsd:schema xmlns:xsd="http://www.w3.org/2001/XMLSchema" xmlns:xs="http://www.w3.org/2001/XMLSchema" xmlns:p="http://schemas.microsoft.com/office/2006/metadata/properties" xmlns:ns2="92bde179-7ebe-465b-895a-4a2faf53b819" targetNamespace="http://schemas.microsoft.com/office/2006/metadata/properties" ma:root="true" ma:fieldsID="3065dfe9286860025a39eab620758e5a" ns2:_="">
    <xsd:import namespace="92bde179-7ebe-465b-895a-4a2faf53b81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de179-7ebe-465b-895a-4a2faf53b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672F0F-E368-4063-A448-D661DD06786A}">
  <ds:schemaRefs>
    <ds:schemaRef ds:uri="http://schemas.microsoft.com/sharepoint/v3/contenttype/forms"/>
  </ds:schemaRefs>
</ds:datastoreItem>
</file>

<file path=customXml/itemProps2.xml><?xml version="1.0" encoding="utf-8"?>
<ds:datastoreItem xmlns:ds="http://schemas.openxmlformats.org/officeDocument/2006/customXml" ds:itemID="{2B5D2BB1-0219-4EC0-A198-F87A2421F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de179-7ebe-465b-895a-4a2faf53b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7FE95-850A-4BB3-B35D-22EB38FB1E7A}">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otalTime>44602</TotalTime>
  <Words>360</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larry.william.an0001</dc:creator>
  <cp:lastModifiedBy>Tulley, Michael A CIV USARMY USARC HQ (USA)</cp:lastModifiedBy>
  <cp:revision>475</cp:revision>
  <cp:lastPrinted>2023-12-19T21:45:09Z</cp:lastPrinted>
  <dcterms:created xsi:type="dcterms:W3CDTF">2012-03-27T12:31:32Z</dcterms:created>
  <dcterms:modified xsi:type="dcterms:W3CDTF">2026-05-19T20:05:17Z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0x010100F34FCF8FB731C74B8AA3808EE857C42D</vt:lpwstr>
  </property>
  <property fmtid="{D5CDD505-2E9C-101B-9397-08002B2CF9AE}" pid="3" name="Status">
    <vt:lpwstr>Need Review</vt:lpwstr>
  </property>
</Properties>
</file>