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96" d="100"/>
          <a:sy n="96" d="100"/>
        </p:scale>
        <p:origin x="203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eming, Andrew Thomas CIV USARMY USAG (USA)" userId="68d9a199-6952-4623-aa6f-63d4424ead73" providerId="ADAL" clId="{083B7449-4F6E-4023-8292-D64F7C7892C9}"/>
    <pc:docChg chg="undo custSel delSld modSld">
      <pc:chgData name="Fleming, Andrew Thomas CIV USARMY USAG (USA)" userId="68d9a199-6952-4623-aa6f-63d4424ead73" providerId="ADAL" clId="{083B7449-4F6E-4023-8292-D64F7C7892C9}" dt="2026-09-28T14:25:16.246" v="58" actId="14100"/>
      <pc:docMkLst>
        <pc:docMk/>
      </pc:docMkLst>
      <pc:sldChg chg="del">
        <pc:chgData name="Fleming, Andrew Thomas CIV USARMY USAG (USA)" userId="68d9a199-6952-4623-aa6f-63d4424ead73" providerId="ADAL" clId="{083B7449-4F6E-4023-8292-D64F7C7892C9}" dt="2026-09-28T14:21:33.837" v="0" actId="47"/>
        <pc:sldMkLst>
          <pc:docMk/>
          <pc:sldMk cId="295944641" sldId="256"/>
        </pc:sldMkLst>
      </pc:sldChg>
      <pc:sldChg chg="del">
        <pc:chgData name="Fleming, Andrew Thomas CIV USARMY USAG (USA)" userId="68d9a199-6952-4623-aa6f-63d4424ead73" providerId="ADAL" clId="{083B7449-4F6E-4023-8292-D64F7C7892C9}" dt="2026-09-28T14:21:35.086" v="1" actId="47"/>
        <pc:sldMkLst>
          <pc:docMk/>
          <pc:sldMk cId="79490894" sldId="257"/>
        </pc:sldMkLst>
      </pc:sldChg>
      <pc:sldChg chg="addSp modSp mod">
        <pc:chgData name="Fleming, Andrew Thomas CIV USARMY USAG (USA)" userId="68d9a199-6952-4623-aa6f-63d4424ead73" providerId="ADAL" clId="{083B7449-4F6E-4023-8292-D64F7C7892C9}" dt="2026-09-28T14:25:16.246" v="58" actId="14100"/>
        <pc:sldMkLst>
          <pc:docMk/>
          <pc:sldMk cId="2480314034" sldId="258"/>
        </pc:sldMkLst>
        <pc:spChg chg="add mod">
          <ac:chgData name="Fleming, Andrew Thomas CIV USARMY USAG (USA)" userId="68d9a199-6952-4623-aa6f-63d4424ead73" providerId="ADAL" clId="{083B7449-4F6E-4023-8292-D64F7C7892C9}" dt="2026-09-28T14:22:55.965" v="16" actId="1076"/>
          <ac:spMkLst>
            <pc:docMk/>
            <pc:sldMk cId="2480314034" sldId="258"/>
            <ac:spMk id="6" creationId="{A72EA874-04F6-3E57-7A14-7B9F54756ED4}"/>
          </ac:spMkLst>
        </pc:spChg>
        <pc:spChg chg="add mod">
          <ac:chgData name="Fleming, Andrew Thomas CIV USARMY USAG (USA)" userId="68d9a199-6952-4623-aa6f-63d4424ead73" providerId="ADAL" clId="{083B7449-4F6E-4023-8292-D64F7C7892C9}" dt="2026-09-28T14:25:16.246" v="58" actId="14100"/>
          <ac:spMkLst>
            <pc:docMk/>
            <pc:sldMk cId="2480314034" sldId="258"/>
            <ac:spMk id="7" creationId="{F0A9C275-F2D1-A867-2BBA-B13CF760EA6C}"/>
          </ac:spMkLst>
        </pc:spChg>
        <pc:picChg chg="mod">
          <ac:chgData name="Fleming, Andrew Thomas CIV USARMY USAG (USA)" userId="68d9a199-6952-4623-aa6f-63d4424ead73" providerId="ADAL" clId="{083B7449-4F6E-4023-8292-D64F7C7892C9}" dt="2026-09-28T14:22:08.934" v="6" actId="1076"/>
          <ac:picMkLst>
            <pc:docMk/>
            <pc:sldMk cId="2480314034" sldId="258"/>
            <ac:picMk id="4" creationId="{573126B1-191D-2CF2-AE06-5FE786EA712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7ED75E-DCF2-4441-ABFF-7C8204AC6DC0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0E26D7-F0E4-4331-A716-381AB9EBC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05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454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82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806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21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538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79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9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008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799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0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89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A76CC6-6B90-41EE-997F-0C938BD9D9EA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B5D1A-D286-4A0E-B93C-4C52C525AE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41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F141EE-EC29-D907-6C2E-CBAF8800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97DD9-111F-21B7-D661-B5D99ACB0E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3126B1-191D-2CF2-AE06-5FE786EA7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llout: Line 4">
            <a:extLst>
              <a:ext uri="{FF2B5EF4-FFF2-40B4-BE49-F238E27FC236}">
                <a16:creationId xmlns:a16="http://schemas.microsoft.com/office/drawing/2014/main" id="{2156B216-4175-740C-B110-F9DFBEE8CDED}"/>
              </a:ext>
            </a:extLst>
          </p:cNvPr>
          <p:cNvSpPr/>
          <p:nvPr/>
        </p:nvSpPr>
        <p:spPr>
          <a:xfrm>
            <a:off x="6811108" y="2485292"/>
            <a:ext cx="961292" cy="480646"/>
          </a:xfrm>
          <a:prstGeom prst="borderCallout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Main Gate</a:t>
            </a:r>
          </a:p>
        </p:txBody>
      </p:sp>
      <p:sp>
        <p:nvSpPr>
          <p:cNvPr id="6" name="L-Shape 5">
            <a:extLst>
              <a:ext uri="{FF2B5EF4-FFF2-40B4-BE49-F238E27FC236}">
                <a16:creationId xmlns:a16="http://schemas.microsoft.com/office/drawing/2014/main" id="{A72EA874-04F6-3E57-7A14-7B9F54756ED4}"/>
              </a:ext>
            </a:extLst>
          </p:cNvPr>
          <p:cNvSpPr/>
          <p:nvPr/>
        </p:nvSpPr>
        <p:spPr>
          <a:xfrm rot="10800000">
            <a:off x="6008279" y="3129146"/>
            <a:ext cx="427997" cy="1159199"/>
          </a:xfrm>
          <a:prstGeom prst="corner">
            <a:avLst>
              <a:gd name="adj1" fmla="val 26777"/>
              <a:gd name="adj2" fmla="val 2881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F0A9C275-F2D1-A867-2BBA-B13CF760EA6C}"/>
              </a:ext>
            </a:extLst>
          </p:cNvPr>
          <p:cNvSpPr/>
          <p:nvPr/>
        </p:nvSpPr>
        <p:spPr>
          <a:xfrm>
            <a:off x="6947452" y="3139084"/>
            <a:ext cx="1421296" cy="859345"/>
          </a:xfrm>
          <a:prstGeom prst="borderCallout1">
            <a:avLst>
              <a:gd name="adj1" fmla="val 54604"/>
              <a:gd name="adj2" fmla="val -4137"/>
              <a:gd name="adj3" fmla="val 54574"/>
              <a:gd name="adj4" fmla="val -399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Park along the fence line only</a:t>
            </a:r>
          </a:p>
        </p:txBody>
      </p:sp>
    </p:spTree>
    <p:extLst>
      <p:ext uri="{BB962C8B-B14F-4D97-AF65-F5344CB8AC3E}">
        <p14:creationId xmlns:p14="http://schemas.microsoft.com/office/powerpoint/2010/main" val="2480314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54eecc5-e26c-4620-b240-5a8bb326c33d}" enabled="1" method="Privileged" siteId="{fae6d70f-954b-4811-92b6-0530d6f84c43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</TotalTime>
  <Words>8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Fleming, Andrew Thomas CIV (USA)</dc:creator>
  <cp:lastModifiedBy>Fleming, Andrew Thomas CIV USARMY USAG (USA)</cp:lastModifiedBy>
  <cp:revision>5</cp:revision>
  <dcterms:created xsi:type="dcterms:W3CDTF">2025-08-25T15:55:39Z</dcterms:created>
  <dcterms:modified xsi:type="dcterms:W3CDTF">2026-09-28T14:25:18Z</dcterms:modified>
</cp:coreProperties>
</file>