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A6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507C9C-8423-4307-9651-E2701745F7F7}" v="6" dt="2026-06-05T16:22:42.9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Quinn, John J CIV (USA)" userId="2e9f860d-66b3-482e-aa50-a5cbc3948bad" providerId="ADAL" clId="{1FD9040F-E909-4BE5-8B9D-EC2BBAB0B540}"/>
    <pc:docChg chg="undo custSel modSld">
      <pc:chgData name="Quinn, John J CIV (USA)" userId="2e9f860d-66b3-482e-aa50-a5cbc3948bad" providerId="ADAL" clId="{1FD9040F-E909-4BE5-8B9D-EC2BBAB0B540}" dt="2026-06-05T16:22:42.959" v="190" actId="164"/>
      <pc:docMkLst>
        <pc:docMk/>
      </pc:docMkLst>
      <pc:sldChg chg="addSp delSp modSp mod">
        <pc:chgData name="Quinn, John J CIV (USA)" userId="2e9f860d-66b3-482e-aa50-a5cbc3948bad" providerId="ADAL" clId="{1FD9040F-E909-4BE5-8B9D-EC2BBAB0B540}" dt="2026-06-05T16:22:42.959" v="190" actId="164"/>
        <pc:sldMkLst>
          <pc:docMk/>
          <pc:sldMk cId="963318540" sldId="256"/>
        </pc:sldMkLst>
        <pc:spChg chg="add del mod">
          <ac:chgData name="Quinn, John J CIV (USA)" userId="2e9f860d-66b3-482e-aa50-a5cbc3948bad" providerId="ADAL" clId="{1FD9040F-E909-4BE5-8B9D-EC2BBAB0B540}" dt="2026-06-05T16:22:18.591" v="186" actId="1076"/>
          <ac:spMkLst>
            <pc:docMk/>
            <pc:sldMk cId="963318540" sldId="256"/>
            <ac:spMk id="3" creationId="{8A0ACBB5-4B2B-AA66-9FF7-C407D530FE33}"/>
          </ac:spMkLst>
        </pc:spChg>
        <pc:spChg chg="mod topLvl">
          <ac:chgData name="Quinn, John J CIV (USA)" userId="2e9f860d-66b3-482e-aa50-a5cbc3948bad" providerId="ADAL" clId="{1FD9040F-E909-4BE5-8B9D-EC2BBAB0B540}" dt="2026-06-05T16:08:05.068" v="3" actId="207"/>
          <ac:spMkLst>
            <pc:docMk/>
            <pc:sldMk cId="963318540" sldId="256"/>
            <ac:spMk id="25" creationId="{17D24452-6151-281D-0DFE-1525CBA7551F}"/>
          </ac:spMkLst>
        </pc:spChg>
        <pc:spChg chg="mod topLvl">
          <ac:chgData name="Quinn, John J CIV (USA)" userId="2e9f860d-66b3-482e-aa50-a5cbc3948bad" providerId="ADAL" clId="{1FD9040F-E909-4BE5-8B9D-EC2BBAB0B540}" dt="2026-06-05T16:22:42.959" v="190" actId="164"/>
          <ac:spMkLst>
            <pc:docMk/>
            <pc:sldMk cId="963318540" sldId="256"/>
            <ac:spMk id="26" creationId="{6E3977F4-9178-1FA0-64CC-8D0ACD23448C}"/>
          </ac:spMkLst>
        </pc:spChg>
        <pc:spChg chg="mod topLvl">
          <ac:chgData name="Quinn, John J CIV (USA)" userId="2e9f860d-66b3-482e-aa50-a5cbc3948bad" providerId="ADAL" clId="{1FD9040F-E909-4BE5-8B9D-EC2BBAB0B540}" dt="2026-06-05T16:22:42.959" v="190" actId="164"/>
          <ac:spMkLst>
            <pc:docMk/>
            <pc:sldMk cId="963318540" sldId="256"/>
            <ac:spMk id="27" creationId="{3A2B3DDC-C1C5-A05B-5532-2C6509E76817}"/>
          </ac:spMkLst>
        </pc:spChg>
        <pc:spChg chg="mod topLvl">
          <ac:chgData name="Quinn, John J CIV (USA)" userId="2e9f860d-66b3-482e-aa50-a5cbc3948bad" providerId="ADAL" clId="{1FD9040F-E909-4BE5-8B9D-EC2BBAB0B540}" dt="2026-06-05T16:22:42.959" v="190" actId="164"/>
          <ac:spMkLst>
            <pc:docMk/>
            <pc:sldMk cId="963318540" sldId="256"/>
            <ac:spMk id="28" creationId="{6DA776F8-32A7-7A9B-CA73-41586FC81DE4}"/>
          </ac:spMkLst>
        </pc:spChg>
        <pc:spChg chg="mod topLvl">
          <ac:chgData name="Quinn, John J CIV (USA)" userId="2e9f860d-66b3-482e-aa50-a5cbc3948bad" providerId="ADAL" clId="{1FD9040F-E909-4BE5-8B9D-EC2BBAB0B540}" dt="2026-06-05T16:22:42.959" v="190" actId="164"/>
          <ac:spMkLst>
            <pc:docMk/>
            <pc:sldMk cId="963318540" sldId="256"/>
            <ac:spMk id="39" creationId="{81379D4D-7B16-C27B-CFA7-BA8F4F712C33}"/>
          </ac:spMkLst>
        </pc:spChg>
        <pc:spChg chg="mod topLvl">
          <ac:chgData name="Quinn, John J CIV (USA)" userId="2e9f860d-66b3-482e-aa50-a5cbc3948bad" providerId="ADAL" clId="{1FD9040F-E909-4BE5-8B9D-EC2BBAB0B540}" dt="2026-06-05T16:22:42.959" v="190" actId="164"/>
          <ac:spMkLst>
            <pc:docMk/>
            <pc:sldMk cId="963318540" sldId="256"/>
            <ac:spMk id="44" creationId="{825434D0-BE9D-AC3B-437D-CF78CFAB37CA}"/>
          </ac:spMkLst>
        </pc:spChg>
        <pc:spChg chg="mod">
          <ac:chgData name="Quinn, John J CIV (USA)" userId="2e9f860d-66b3-482e-aa50-a5cbc3948bad" providerId="ADAL" clId="{1FD9040F-E909-4BE5-8B9D-EC2BBAB0B540}" dt="2026-06-05T16:13:13.551" v="156" actId="1076"/>
          <ac:spMkLst>
            <pc:docMk/>
            <pc:sldMk cId="963318540" sldId="256"/>
            <ac:spMk id="45" creationId="{FA137861-B197-4ED5-9102-FE8E3881D43F}"/>
          </ac:spMkLst>
        </pc:spChg>
        <pc:spChg chg="mod topLvl">
          <ac:chgData name="Quinn, John J CIV (USA)" userId="2e9f860d-66b3-482e-aa50-a5cbc3948bad" providerId="ADAL" clId="{1FD9040F-E909-4BE5-8B9D-EC2BBAB0B540}" dt="2026-06-05T16:22:42.959" v="190" actId="164"/>
          <ac:spMkLst>
            <pc:docMk/>
            <pc:sldMk cId="963318540" sldId="256"/>
            <ac:spMk id="46" creationId="{CAA591CA-5259-BB43-FC7E-C27D46E78572}"/>
          </ac:spMkLst>
        </pc:spChg>
        <pc:spChg chg="mod">
          <ac:chgData name="Quinn, John J CIV (USA)" userId="2e9f860d-66b3-482e-aa50-a5cbc3948bad" providerId="ADAL" clId="{1FD9040F-E909-4BE5-8B9D-EC2BBAB0B540}" dt="2026-06-05T16:22:30.186" v="188" actId="1076"/>
          <ac:spMkLst>
            <pc:docMk/>
            <pc:sldMk cId="963318540" sldId="256"/>
            <ac:spMk id="47" creationId="{1417F9FB-87E1-5503-49F6-9EA6A7BFE8A0}"/>
          </ac:spMkLst>
        </pc:spChg>
        <pc:spChg chg="del mod topLvl">
          <ac:chgData name="Quinn, John J CIV (USA)" userId="2e9f860d-66b3-482e-aa50-a5cbc3948bad" providerId="ADAL" clId="{1FD9040F-E909-4BE5-8B9D-EC2BBAB0B540}" dt="2026-06-05T16:13:40.711" v="158" actId="478"/>
          <ac:spMkLst>
            <pc:docMk/>
            <pc:sldMk cId="963318540" sldId="256"/>
            <ac:spMk id="48" creationId="{C561B0C2-FD97-1E84-85B4-A36B7AF3E512}"/>
          </ac:spMkLst>
        </pc:spChg>
        <pc:spChg chg="mod topLvl">
          <ac:chgData name="Quinn, John J CIV (USA)" userId="2e9f860d-66b3-482e-aa50-a5cbc3948bad" providerId="ADAL" clId="{1FD9040F-E909-4BE5-8B9D-EC2BBAB0B540}" dt="2026-06-05T16:22:42.959" v="190" actId="164"/>
          <ac:spMkLst>
            <pc:docMk/>
            <pc:sldMk cId="963318540" sldId="256"/>
            <ac:spMk id="49" creationId="{550FB932-A0BE-1533-099F-1D1E70303EAA}"/>
          </ac:spMkLst>
        </pc:spChg>
        <pc:spChg chg="mod topLvl">
          <ac:chgData name="Quinn, John J CIV (USA)" userId="2e9f860d-66b3-482e-aa50-a5cbc3948bad" providerId="ADAL" clId="{1FD9040F-E909-4BE5-8B9D-EC2BBAB0B540}" dt="2026-06-05T16:22:42.959" v="190" actId="164"/>
          <ac:spMkLst>
            <pc:docMk/>
            <pc:sldMk cId="963318540" sldId="256"/>
            <ac:spMk id="52" creationId="{678AD131-D4E3-131C-2C11-5DB298535FBE}"/>
          </ac:spMkLst>
        </pc:spChg>
        <pc:spChg chg="mod topLvl">
          <ac:chgData name="Quinn, John J CIV (USA)" userId="2e9f860d-66b3-482e-aa50-a5cbc3948bad" providerId="ADAL" clId="{1FD9040F-E909-4BE5-8B9D-EC2BBAB0B540}" dt="2026-06-05T16:22:42.959" v="190" actId="164"/>
          <ac:spMkLst>
            <pc:docMk/>
            <pc:sldMk cId="963318540" sldId="256"/>
            <ac:spMk id="53" creationId="{0C7EED84-D1FC-9274-3B94-B9E499E001C3}"/>
          </ac:spMkLst>
        </pc:spChg>
        <pc:spChg chg="mod topLvl">
          <ac:chgData name="Quinn, John J CIV (USA)" userId="2e9f860d-66b3-482e-aa50-a5cbc3948bad" providerId="ADAL" clId="{1FD9040F-E909-4BE5-8B9D-EC2BBAB0B540}" dt="2026-06-05T16:22:42.959" v="190" actId="164"/>
          <ac:spMkLst>
            <pc:docMk/>
            <pc:sldMk cId="963318540" sldId="256"/>
            <ac:spMk id="54" creationId="{5AB28F76-7994-A674-A731-DFF2D7E0C064}"/>
          </ac:spMkLst>
        </pc:spChg>
        <pc:spChg chg="mod">
          <ac:chgData name="Quinn, John J CIV (USA)" userId="2e9f860d-66b3-482e-aa50-a5cbc3948bad" providerId="ADAL" clId="{1FD9040F-E909-4BE5-8B9D-EC2BBAB0B540}" dt="2026-06-05T16:08:28.931" v="7" actId="1076"/>
          <ac:spMkLst>
            <pc:docMk/>
            <pc:sldMk cId="963318540" sldId="256"/>
            <ac:spMk id="55" creationId="{D270B232-63C1-C8A9-16C4-A1BDCF311CEE}"/>
          </ac:spMkLst>
        </pc:spChg>
        <pc:grpChg chg="del">
          <ac:chgData name="Quinn, John J CIV (USA)" userId="2e9f860d-66b3-482e-aa50-a5cbc3948bad" providerId="ADAL" clId="{1FD9040F-E909-4BE5-8B9D-EC2BBAB0B540}" dt="2026-06-05T16:07:38.743" v="1" actId="165"/>
          <ac:grpSpMkLst>
            <pc:docMk/>
            <pc:sldMk cId="963318540" sldId="256"/>
            <ac:grpSpMk id="24" creationId="{B5B50A55-2233-6C0B-E428-5D99A5E0281A}"/>
          </ac:grpSpMkLst>
        </pc:grpChg>
        <pc:picChg chg="mod">
          <ac:chgData name="Quinn, John J CIV (USA)" userId="2e9f860d-66b3-482e-aa50-a5cbc3948bad" providerId="ADAL" clId="{1FD9040F-E909-4BE5-8B9D-EC2BBAB0B540}" dt="2026-06-05T16:09:32.524" v="23" actId="1076"/>
          <ac:picMkLst>
            <pc:docMk/>
            <pc:sldMk cId="963318540" sldId="256"/>
            <ac:picMk id="40" creationId="{326C1873-1782-7085-83D7-BFB71124983A}"/>
          </ac:picMkLst>
        </pc:picChg>
        <pc:picChg chg="del">
          <ac:chgData name="Quinn, John J CIV (USA)" userId="2e9f860d-66b3-482e-aa50-a5cbc3948bad" providerId="ADAL" clId="{1FD9040F-E909-4BE5-8B9D-EC2BBAB0B540}" dt="2026-06-05T16:08:49.016" v="8" actId="478"/>
          <ac:picMkLst>
            <pc:docMk/>
            <pc:sldMk cId="963318540" sldId="256"/>
            <ac:picMk id="41" creationId="{3F4BEBC2-07A0-52E5-6D87-8B7DA3FA1085}"/>
          </ac:picMkLst>
        </pc:picChg>
        <pc:picChg chg="mod">
          <ac:chgData name="Quinn, John J CIV (USA)" userId="2e9f860d-66b3-482e-aa50-a5cbc3948bad" providerId="ADAL" clId="{1FD9040F-E909-4BE5-8B9D-EC2BBAB0B540}" dt="2026-06-05T16:08:51.873" v="9" actId="1076"/>
          <ac:picMkLst>
            <pc:docMk/>
            <pc:sldMk cId="963318540" sldId="256"/>
            <ac:picMk id="42" creationId="{F18976B9-9C02-F6DE-DFA8-93690DC6B6C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DF027-5938-DE9D-55C5-90D409119F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FDBDA3-B8AE-06ED-C095-A1AB1EA951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122F8-5084-7CEC-5988-47B874E988F8}"/>
              </a:ext>
            </a:extLst>
          </p:cNvPr>
          <p:cNvSpPr>
            <a:spLocks noGrp="1"/>
          </p:cNvSpPr>
          <p:nvPr>
            <p:ph type="dt" sz="half" idx="10"/>
          </p:nvPr>
        </p:nvSpPr>
        <p:spPr/>
        <p:txBody>
          <a:bodyPr/>
          <a:lstStyle/>
          <a:p>
            <a:fld id="{54FAB2A3-BD3C-4C56-B642-D64DB1DAB5DD}" type="datetimeFigureOut">
              <a:rPr lang="en-US" smtClean="0"/>
              <a:t>6/5/2026</a:t>
            </a:fld>
            <a:endParaRPr lang="en-US" dirty="0"/>
          </a:p>
        </p:txBody>
      </p:sp>
      <p:sp>
        <p:nvSpPr>
          <p:cNvPr id="5" name="Footer Placeholder 4">
            <a:extLst>
              <a:ext uri="{FF2B5EF4-FFF2-40B4-BE49-F238E27FC236}">
                <a16:creationId xmlns:a16="http://schemas.microsoft.com/office/drawing/2014/main" id="{F7058BA6-08AB-6EEF-2F32-A2D6B7DDE0B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EAD353-42A3-CC1F-9FB1-6F0EF0D53DC0}"/>
              </a:ext>
            </a:extLst>
          </p:cNvPr>
          <p:cNvSpPr>
            <a:spLocks noGrp="1"/>
          </p:cNvSpPr>
          <p:nvPr>
            <p:ph type="sldNum" sz="quarter" idx="12"/>
          </p:nvPr>
        </p:nvSpPr>
        <p:spPr/>
        <p:txBody>
          <a:bodyPr/>
          <a:lstStyle/>
          <a:p>
            <a:fld id="{AD22FD5D-DA4E-4EEB-B82A-179E63B6FDFB}" type="slidenum">
              <a:rPr lang="en-US" smtClean="0"/>
              <a:t>‹#›</a:t>
            </a:fld>
            <a:endParaRPr lang="en-US" dirty="0"/>
          </a:p>
        </p:txBody>
      </p:sp>
    </p:spTree>
    <p:extLst>
      <p:ext uri="{BB962C8B-B14F-4D97-AF65-F5344CB8AC3E}">
        <p14:creationId xmlns:p14="http://schemas.microsoft.com/office/powerpoint/2010/main" val="71720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9F1F7-3C95-7092-6120-FD5FB53CD8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8E1B0F-9930-CD27-1498-841EA46DD7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360EDD-FE07-1A54-9958-6A5930846A81}"/>
              </a:ext>
            </a:extLst>
          </p:cNvPr>
          <p:cNvSpPr>
            <a:spLocks noGrp="1"/>
          </p:cNvSpPr>
          <p:nvPr>
            <p:ph type="dt" sz="half" idx="10"/>
          </p:nvPr>
        </p:nvSpPr>
        <p:spPr/>
        <p:txBody>
          <a:bodyPr/>
          <a:lstStyle/>
          <a:p>
            <a:fld id="{54FAB2A3-BD3C-4C56-B642-D64DB1DAB5DD}" type="datetimeFigureOut">
              <a:rPr lang="en-US" smtClean="0"/>
              <a:t>6/5/2026</a:t>
            </a:fld>
            <a:endParaRPr lang="en-US" dirty="0"/>
          </a:p>
        </p:txBody>
      </p:sp>
      <p:sp>
        <p:nvSpPr>
          <p:cNvPr id="5" name="Footer Placeholder 4">
            <a:extLst>
              <a:ext uri="{FF2B5EF4-FFF2-40B4-BE49-F238E27FC236}">
                <a16:creationId xmlns:a16="http://schemas.microsoft.com/office/drawing/2014/main" id="{0482A9EF-7536-65CA-7DDE-33CD321EDC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841BB2-7D2D-AB50-CF11-F3817D2C53C4}"/>
              </a:ext>
            </a:extLst>
          </p:cNvPr>
          <p:cNvSpPr>
            <a:spLocks noGrp="1"/>
          </p:cNvSpPr>
          <p:nvPr>
            <p:ph type="sldNum" sz="quarter" idx="12"/>
          </p:nvPr>
        </p:nvSpPr>
        <p:spPr/>
        <p:txBody>
          <a:bodyPr/>
          <a:lstStyle/>
          <a:p>
            <a:fld id="{AD22FD5D-DA4E-4EEB-B82A-179E63B6FDFB}" type="slidenum">
              <a:rPr lang="en-US" smtClean="0"/>
              <a:t>‹#›</a:t>
            </a:fld>
            <a:endParaRPr lang="en-US" dirty="0"/>
          </a:p>
        </p:txBody>
      </p:sp>
    </p:spTree>
    <p:extLst>
      <p:ext uri="{BB962C8B-B14F-4D97-AF65-F5344CB8AC3E}">
        <p14:creationId xmlns:p14="http://schemas.microsoft.com/office/powerpoint/2010/main" val="3638868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BCD7-4001-9FE0-39F9-EED5271929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302E38-991A-79E9-A285-882DF5EB40D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78A99B-9825-27E8-BF6A-824CEBE70D02}"/>
              </a:ext>
            </a:extLst>
          </p:cNvPr>
          <p:cNvSpPr>
            <a:spLocks noGrp="1"/>
          </p:cNvSpPr>
          <p:nvPr>
            <p:ph type="dt" sz="half" idx="10"/>
          </p:nvPr>
        </p:nvSpPr>
        <p:spPr/>
        <p:txBody>
          <a:bodyPr/>
          <a:lstStyle/>
          <a:p>
            <a:fld id="{54FAB2A3-BD3C-4C56-B642-D64DB1DAB5DD}" type="datetimeFigureOut">
              <a:rPr lang="en-US" smtClean="0"/>
              <a:t>6/5/2026</a:t>
            </a:fld>
            <a:endParaRPr lang="en-US" dirty="0"/>
          </a:p>
        </p:txBody>
      </p:sp>
      <p:sp>
        <p:nvSpPr>
          <p:cNvPr id="5" name="Footer Placeholder 4">
            <a:extLst>
              <a:ext uri="{FF2B5EF4-FFF2-40B4-BE49-F238E27FC236}">
                <a16:creationId xmlns:a16="http://schemas.microsoft.com/office/drawing/2014/main" id="{F56FA180-EEB6-5C46-0E14-2D578EB4CB2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9D27D23-942F-AB7E-0F52-BCA8B1FD0BED}"/>
              </a:ext>
            </a:extLst>
          </p:cNvPr>
          <p:cNvSpPr>
            <a:spLocks noGrp="1"/>
          </p:cNvSpPr>
          <p:nvPr>
            <p:ph type="sldNum" sz="quarter" idx="12"/>
          </p:nvPr>
        </p:nvSpPr>
        <p:spPr/>
        <p:txBody>
          <a:bodyPr/>
          <a:lstStyle/>
          <a:p>
            <a:fld id="{AD22FD5D-DA4E-4EEB-B82A-179E63B6FDFB}" type="slidenum">
              <a:rPr lang="en-US" smtClean="0"/>
              <a:t>‹#›</a:t>
            </a:fld>
            <a:endParaRPr lang="en-US" dirty="0"/>
          </a:p>
        </p:txBody>
      </p:sp>
    </p:spTree>
    <p:extLst>
      <p:ext uri="{BB962C8B-B14F-4D97-AF65-F5344CB8AC3E}">
        <p14:creationId xmlns:p14="http://schemas.microsoft.com/office/powerpoint/2010/main" val="2043427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AD31C-5078-0F1E-0662-3BA9073DEE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E119C7-B5C0-B308-7569-F2306B33A3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299898D-48B0-B7A0-0944-111686484C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F1680E-3D2D-6FA7-0F53-EF6F59182AD0}"/>
              </a:ext>
            </a:extLst>
          </p:cNvPr>
          <p:cNvSpPr>
            <a:spLocks noGrp="1"/>
          </p:cNvSpPr>
          <p:nvPr>
            <p:ph type="dt" sz="half" idx="10"/>
          </p:nvPr>
        </p:nvSpPr>
        <p:spPr/>
        <p:txBody>
          <a:bodyPr/>
          <a:lstStyle/>
          <a:p>
            <a:fld id="{54FAB2A3-BD3C-4C56-B642-D64DB1DAB5DD}" type="datetimeFigureOut">
              <a:rPr lang="en-US" smtClean="0"/>
              <a:t>6/5/2026</a:t>
            </a:fld>
            <a:endParaRPr lang="en-US" dirty="0"/>
          </a:p>
        </p:txBody>
      </p:sp>
      <p:sp>
        <p:nvSpPr>
          <p:cNvPr id="6" name="Footer Placeholder 5">
            <a:extLst>
              <a:ext uri="{FF2B5EF4-FFF2-40B4-BE49-F238E27FC236}">
                <a16:creationId xmlns:a16="http://schemas.microsoft.com/office/drawing/2014/main" id="{0B0397A3-AD63-C4ED-294C-123E1AF19BE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7078326-4A85-FC98-182E-8E9D9F57BC9F}"/>
              </a:ext>
            </a:extLst>
          </p:cNvPr>
          <p:cNvSpPr>
            <a:spLocks noGrp="1"/>
          </p:cNvSpPr>
          <p:nvPr>
            <p:ph type="sldNum" sz="quarter" idx="12"/>
          </p:nvPr>
        </p:nvSpPr>
        <p:spPr/>
        <p:txBody>
          <a:bodyPr/>
          <a:lstStyle/>
          <a:p>
            <a:fld id="{AD22FD5D-DA4E-4EEB-B82A-179E63B6FDFB}" type="slidenum">
              <a:rPr lang="en-US" smtClean="0"/>
              <a:t>‹#›</a:t>
            </a:fld>
            <a:endParaRPr lang="en-US" dirty="0"/>
          </a:p>
        </p:txBody>
      </p:sp>
    </p:spTree>
    <p:extLst>
      <p:ext uri="{BB962C8B-B14F-4D97-AF65-F5344CB8AC3E}">
        <p14:creationId xmlns:p14="http://schemas.microsoft.com/office/powerpoint/2010/main" val="3472323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F498C-629F-B469-D0F9-CDD003968BF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4DE6E11-4B08-624C-86F8-E3A856ED6A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AEA1FB-9B99-D55A-72FC-F5C7774C53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6C4BC1-FB8D-EDA5-F92E-CCA2FBC0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F6E188-BA90-FB74-34DB-C62DCBC99E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816A91-7E6D-A4A3-A1CE-D6F3BB97D399}"/>
              </a:ext>
            </a:extLst>
          </p:cNvPr>
          <p:cNvSpPr>
            <a:spLocks noGrp="1"/>
          </p:cNvSpPr>
          <p:nvPr>
            <p:ph type="dt" sz="half" idx="10"/>
          </p:nvPr>
        </p:nvSpPr>
        <p:spPr/>
        <p:txBody>
          <a:bodyPr/>
          <a:lstStyle/>
          <a:p>
            <a:fld id="{54FAB2A3-BD3C-4C56-B642-D64DB1DAB5DD}" type="datetimeFigureOut">
              <a:rPr lang="en-US" smtClean="0"/>
              <a:t>6/5/2026</a:t>
            </a:fld>
            <a:endParaRPr lang="en-US" dirty="0"/>
          </a:p>
        </p:txBody>
      </p:sp>
      <p:sp>
        <p:nvSpPr>
          <p:cNvPr id="8" name="Footer Placeholder 7">
            <a:extLst>
              <a:ext uri="{FF2B5EF4-FFF2-40B4-BE49-F238E27FC236}">
                <a16:creationId xmlns:a16="http://schemas.microsoft.com/office/drawing/2014/main" id="{B2258B97-7BB0-761D-8E1F-2A34F655BA3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7565B00-874B-7AD0-9C41-C229136544EF}"/>
              </a:ext>
            </a:extLst>
          </p:cNvPr>
          <p:cNvSpPr>
            <a:spLocks noGrp="1"/>
          </p:cNvSpPr>
          <p:nvPr>
            <p:ph type="sldNum" sz="quarter" idx="12"/>
          </p:nvPr>
        </p:nvSpPr>
        <p:spPr/>
        <p:txBody>
          <a:bodyPr/>
          <a:lstStyle/>
          <a:p>
            <a:fld id="{AD22FD5D-DA4E-4EEB-B82A-179E63B6FDFB}" type="slidenum">
              <a:rPr lang="en-US" smtClean="0"/>
              <a:t>‹#›</a:t>
            </a:fld>
            <a:endParaRPr lang="en-US" dirty="0"/>
          </a:p>
        </p:txBody>
      </p:sp>
    </p:spTree>
    <p:extLst>
      <p:ext uri="{BB962C8B-B14F-4D97-AF65-F5344CB8AC3E}">
        <p14:creationId xmlns:p14="http://schemas.microsoft.com/office/powerpoint/2010/main" val="2713839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A54E6-511D-369B-1ABD-EA534355B1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7B1224-57FE-3E72-5447-3A2D0E63F0C5}"/>
              </a:ext>
            </a:extLst>
          </p:cNvPr>
          <p:cNvSpPr>
            <a:spLocks noGrp="1"/>
          </p:cNvSpPr>
          <p:nvPr>
            <p:ph type="dt" sz="half" idx="10"/>
          </p:nvPr>
        </p:nvSpPr>
        <p:spPr/>
        <p:txBody>
          <a:bodyPr/>
          <a:lstStyle/>
          <a:p>
            <a:fld id="{54FAB2A3-BD3C-4C56-B642-D64DB1DAB5DD}" type="datetimeFigureOut">
              <a:rPr lang="en-US" smtClean="0"/>
              <a:t>6/5/2026</a:t>
            </a:fld>
            <a:endParaRPr lang="en-US" dirty="0"/>
          </a:p>
        </p:txBody>
      </p:sp>
      <p:sp>
        <p:nvSpPr>
          <p:cNvPr id="4" name="Footer Placeholder 3">
            <a:extLst>
              <a:ext uri="{FF2B5EF4-FFF2-40B4-BE49-F238E27FC236}">
                <a16:creationId xmlns:a16="http://schemas.microsoft.com/office/drawing/2014/main" id="{84A25BC4-3AD6-88A7-CC5A-9EC2EB324BB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21C0764-CE67-D5BD-772F-E7FB3CAE8382}"/>
              </a:ext>
            </a:extLst>
          </p:cNvPr>
          <p:cNvSpPr>
            <a:spLocks noGrp="1"/>
          </p:cNvSpPr>
          <p:nvPr>
            <p:ph type="sldNum" sz="quarter" idx="12"/>
          </p:nvPr>
        </p:nvSpPr>
        <p:spPr/>
        <p:txBody>
          <a:bodyPr/>
          <a:lstStyle/>
          <a:p>
            <a:fld id="{AD22FD5D-DA4E-4EEB-B82A-179E63B6FDFB}" type="slidenum">
              <a:rPr lang="en-US" smtClean="0"/>
              <a:t>‹#›</a:t>
            </a:fld>
            <a:endParaRPr lang="en-US" dirty="0"/>
          </a:p>
        </p:txBody>
      </p:sp>
    </p:spTree>
    <p:extLst>
      <p:ext uri="{BB962C8B-B14F-4D97-AF65-F5344CB8AC3E}">
        <p14:creationId xmlns:p14="http://schemas.microsoft.com/office/powerpoint/2010/main" val="2692636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B38B77-0002-0F0D-FD59-35EFC565CA72}"/>
              </a:ext>
            </a:extLst>
          </p:cNvPr>
          <p:cNvSpPr>
            <a:spLocks noGrp="1"/>
          </p:cNvSpPr>
          <p:nvPr>
            <p:ph type="dt" sz="half" idx="10"/>
          </p:nvPr>
        </p:nvSpPr>
        <p:spPr/>
        <p:txBody>
          <a:bodyPr/>
          <a:lstStyle/>
          <a:p>
            <a:fld id="{54FAB2A3-BD3C-4C56-B642-D64DB1DAB5DD}" type="datetimeFigureOut">
              <a:rPr lang="en-US" smtClean="0"/>
              <a:t>6/5/2026</a:t>
            </a:fld>
            <a:endParaRPr lang="en-US" dirty="0"/>
          </a:p>
        </p:txBody>
      </p:sp>
      <p:sp>
        <p:nvSpPr>
          <p:cNvPr id="3" name="Footer Placeholder 2">
            <a:extLst>
              <a:ext uri="{FF2B5EF4-FFF2-40B4-BE49-F238E27FC236}">
                <a16:creationId xmlns:a16="http://schemas.microsoft.com/office/drawing/2014/main" id="{F5D88D47-C42B-F1C8-5095-2DC2DB94D83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2071DD5-CD30-4BB8-4FB0-21CA5DAF6A61}"/>
              </a:ext>
            </a:extLst>
          </p:cNvPr>
          <p:cNvSpPr>
            <a:spLocks noGrp="1"/>
          </p:cNvSpPr>
          <p:nvPr>
            <p:ph type="sldNum" sz="quarter" idx="12"/>
          </p:nvPr>
        </p:nvSpPr>
        <p:spPr/>
        <p:txBody>
          <a:bodyPr/>
          <a:lstStyle/>
          <a:p>
            <a:fld id="{AD22FD5D-DA4E-4EEB-B82A-179E63B6FDFB}" type="slidenum">
              <a:rPr lang="en-US" smtClean="0"/>
              <a:t>‹#›</a:t>
            </a:fld>
            <a:endParaRPr lang="en-US" dirty="0"/>
          </a:p>
        </p:txBody>
      </p:sp>
    </p:spTree>
    <p:extLst>
      <p:ext uri="{BB962C8B-B14F-4D97-AF65-F5344CB8AC3E}">
        <p14:creationId xmlns:p14="http://schemas.microsoft.com/office/powerpoint/2010/main" val="1078290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A2D4E-CC57-15FF-5020-26B8F2B4F3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574255-E52A-7A3D-E531-3BCF9C365A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D9824E-02D8-5E43-E0AF-6A52FF7FB1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81D49C-DA6D-CB68-B2F6-38CD37A531C2}"/>
              </a:ext>
            </a:extLst>
          </p:cNvPr>
          <p:cNvSpPr>
            <a:spLocks noGrp="1"/>
          </p:cNvSpPr>
          <p:nvPr>
            <p:ph type="dt" sz="half" idx="10"/>
          </p:nvPr>
        </p:nvSpPr>
        <p:spPr/>
        <p:txBody>
          <a:bodyPr/>
          <a:lstStyle/>
          <a:p>
            <a:fld id="{54FAB2A3-BD3C-4C56-B642-D64DB1DAB5DD}" type="datetimeFigureOut">
              <a:rPr lang="en-US" smtClean="0"/>
              <a:t>6/5/2026</a:t>
            </a:fld>
            <a:endParaRPr lang="en-US" dirty="0"/>
          </a:p>
        </p:txBody>
      </p:sp>
      <p:sp>
        <p:nvSpPr>
          <p:cNvPr id="6" name="Footer Placeholder 5">
            <a:extLst>
              <a:ext uri="{FF2B5EF4-FFF2-40B4-BE49-F238E27FC236}">
                <a16:creationId xmlns:a16="http://schemas.microsoft.com/office/drawing/2014/main" id="{3BB0D4BA-990B-7C02-09B4-8D36479D803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5808443-AE5F-9938-7B18-C51BAAC2A6BA}"/>
              </a:ext>
            </a:extLst>
          </p:cNvPr>
          <p:cNvSpPr>
            <a:spLocks noGrp="1"/>
          </p:cNvSpPr>
          <p:nvPr>
            <p:ph type="sldNum" sz="quarter" idx="12"/>
          </p:nvPr>
        </p:nvSpPr>
        <p:spPr/>
        <p:txBody>
          <a:bodyPr/>
          <a:lstStyle/>
          <a:p>
            <a:fld id="{AD22FD5D-DA4E-4EEB-B82A-179E63B6FDFB}" type="slidenum">
              <a:rPr lang="en-US" smtClean="0"/>
              <a:t>‹#›</a:t>
            </a:fld>
            <a:endParaRPr lang="en-US" dirty="0"/>
          </a:p>
        </p:txBody>
      </p:sp>
    </p:spTree>
    <p:extLst>
      <p:ext uri="{BB962C8B-B14F-4D97-AF65-F5344CB8AC3E}">
        <p14:creationId xmlns:p14="http://schemas.microsoft.com/office/powerpoint/2010/main" val="3722719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9F8D1-6F6F-83BA-C11D-7FF806C44F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2CA6DB7-9C02-BC46-9C73-EA7EF38972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0DE1CF4-A082-A69C-CFB9-CAB7328AD7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C8A470-6A68-9037-2DE2-89D00DA456A8}"/>
              </a:ext>
            </a:extLst>
          </p:cNvPr>
          <p:cNvSpPr>
            <a:spLocks noGrp="1"/>
          </p:cNvSpPr>
          <p:nvPr>
            <p:ph type="dt" sz="half" idx="10"/>
          </p:nvPr>
        </p:nvSpPr>
        <p:spPr/>
        <p:txBody>
          <a:bodyPr/>
          <a:lstStyle/>
          <a:p>
            <a:fld id="{54FAB2A3-BD3C-4C56-B642-D64DB1DAB5DD}" type="datetimeFigureOut">
              <a:rPr lang="en-US" smtClean="0"/>
              <a:t>6/5/2026</a:t>
            </a:fld>
            <a:endParaRPr lang="en-US" dirty="0"/>
          </a:p>
        </p:txBody>
      </p:sp>
      <p:sp>
        <p:nvSpPr>
          <p:cNvPr id="6" name="Footer Placeholder 5">
            <a:extLst>
              <a:ext uri="{FF2B5EF4-FFF2-40B4-BE49-F238E27FC236}">
                <a16:creationId xmlns:a16="http://schemas.microsoft.com/office/drawing/2014/main" id="{0ECEE2EA-D1DD-3ACD-06BD-B9B2853D704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EDBA68-1B21-9F9A-62D7-60594015EE1A}"/>
              </a:ext>
            </a:extLst>
          </p:cNvPr>
          <p:cNvSpPr>
            <a:spLocks noGrp="1"/>
          </p:cNvSpPr>
          <p:nvPr>
            <p:ph type="sldNum" sz="quarter" idx="12"/>
          </p:nvPr>
        </p:nvSpPr>
        <p:spPr/>
        <p:txBody>
          <a:bodyPr/>
          <a:lstStyle/>
          <a:p>
            <a:fld id="{AD22FD5D-DA4E-4EEB-B82A-179E63B6FDFB}" type="slidenum">
              <a:rPr lang="en-US" smtClean="0"/>
              <a:t>‹#›</a:t>
            </a:fld>
            <a:endParaRPr lang="en-US" dirty="0"/>
          </a:p>
        </p:txBody>
      </p:sp>
    </p:spTree>
    <p:extLst>
      <p:ext uri="{BB962C8B-B14F-4D97-AF65-F5344CB8AC3E}">
        <p14:creationId xmlns:p14="http://schemas.microsoft.com/office/powerpoint/2010/main" val="2614551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B4EB8-62A8-8F84-5678-E6A68052C2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FD5F0D-0AB8-C60F-0916-4E0DAD5A3B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0C4D4D-0AC4-1462-63F4-E99B13C7EB5D}"/>
              </a:ext>
            </a:extLst>
          </p:cNvPr>
          <p:cNvSpPr>
            <a:spLocks noGrp="1"/>
          </p:cNvSpPr>
          <p:nvPr>
            <p:ph type="dt" sz="half" idx="10"/>
          </p:nvPr>
        </p:nvSpPr>
        <p:spPr/>
        <p:txBody>
          <a:bodyPr/>
          <a:lstStyle/>
          <a:p>
            <a:fld id="{54FAB2A3-BD3C-4C56-B642-D64DB1DAB5DD}" type="datetimeFigureOut">
              <a:rPr lang="en-US" smtClean="0"/>
              <a:t>6/5/2026</a:t>
            </a:fld>
            <a:endParaRPr lang="en-US" dirty="0"/>
          </a:p>
        </p:txBody>
      </p:sp>
      <p:sp>
        <p:nvSpPr>
          <p:cNvPr id="5" name="Footer Placeholder 4">
            <a:extLst>
              <a:ext uri="{FF2B5EF4-FFF2-40B4-BE49-F238E27FC236}">
                <a16:creationId xmlns:a16="http://schemas.microsoft.com/office/drawing/2014/main" id="{1AF51A1E-DB6E-531F-30A0-E4FBA697A4F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F0C5CF-FAD3-9E0E-CB0D-B3D7023D9AF1}"/>
              </a:ext>
            </a:extLst>
          </p:cNvPr>
          <p:cNvSpPr>
            <a:spLocks noGrp="1"/>
          </p:cNvSpPr>
          <p:nvPr>
            <p:ph type="sldNum" sz="quarter" idx="12"/>
          </p:nvPr>
        </p:nvSpPr>
        <p:spPr/>
        <p:txBody>
          <a:bodyPr/>
          <a:lstStyle/>
          <a:p>
            <a:fld id="{AD22FD5D-DA4E-4EEB-B82A-179E63B6FDFB}" type="slidenum">
              <a:rPr lang="en-US" smtClean="0"/>
              <a:t>‹#›</a:t>
            </a:fld>
            <a:endParaRPr lang="en-US" dirty="0"/>
          </a:p>
        </p:txBody>
      </p:sp>
    </p:spTree>
    <p:extLst>
      <p:ext uri="{BB962C8B-B14F-4D97-AF65-F5344CB8AC3E}">
        <p14:creationId xmlns:p14="http://schemas.microsoft.com/office/powerpoint/2010/main" val="612491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4A38C9-B0D6-C034-D7D9-E797E122A5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793C694-44AA-C1B3-639F-8EA1D6D794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E323B2-328E-CF88-AE63-5973A24898DD}"/>
              </a:ext>
            </a:extLst>
          </p:cNvPr>
          <p:cNvSpPr>
            <a:spLocks noGrp="1"/>
          </p:cNvSpPr>
          <p:nvPr>
            <p:ph type="dt" sz="half" idx="10"/>
          </p:nvPr>
        </p:nvSpPr>
        <p:spPr/>
        <p:txBody>
          <a:bodyPr/>
          <a:lstStyle/>
          <a:p>
            <a:fld id="{54FAB2A3-BD3C-4C56-B642-D64DB1DAB5DD}" type="datetimeFigureOut">
              <a:rPr lang="en-US" smtClean="0"/>
              <a:t>6/5/2026</a:t>
            </a:fld>
            <a:endParaRPr lang="en-US" dirty="0"/>
          </a:p>
        </p:txBody>
      </p:sp>
      <p:sp>
        <p:nvSpPr>
          <p:cNvPr id="5" name="Footer Placeholder 4">
            <a:extLst>
              <a:ext uri="{FF2B5EF4-FFF2-40B4-BE49-F238E27FC236}">
                <a16:creationId xmlns:a16="http://schemas.microsoft.com/office/drawing/2014/main" id="{6E4FC852-63EC-444F-95AC-F2E3497AAA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CFF2D7-B8AC-C344-07A0-DC0ED85841F9}"/>
              </a:ext>
            </a:extLst>
          </p:cNvPr>
          <p:cNvSpPr>
            <a:spLocks noGrp="1"/>
          </p:cNvSpPr>
          <p:nvPr>
            <p:ph type="sldNum" sz="quarter" idx="12"/>
          </p:nvPr>
        </p:nvSpPr>
        <p:spPr/>
        <p:txBody>
          <a:bodyPr/>
          <a:lstStyle/>
          <a:p>
            <a:fld id="{AD22FD5D-DA4E-4EEB-B82A-179E63B6FDFB}" type="slidenum">
              <a:rPr lang="en-US" smtClean="0"/>
              <a:t>‹#›</a:t>
            </a:fld>
            <a:endParaRPr lang="en-US" dirty="0"/>
          </a:p>
        </p:txBody>
      </p:sp>
    </p:spTree>
    <p:extLst>
      <p:ext uri="{BB962C8B-B14F-4D97-AF65-F5344CB8AC3E}">
        <p14:creationId xmlns:p14="http://schemas.microsoft.com/office/powerpoint/2010/main" val="2321510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DEA930-5785-8AA3-4261-CEC2AE3C8E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DD3D4C-83D7-E125-96ED-2384ED22C6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40D37-6E77-5CAB-00D1-EC296AC8B1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FAB2A3-BD3C-4C56-B642-D64DB1DAB5DD}" type="datetimeFigureOut">
              <a:rPr lang="en-US" smtClean="0"/>
              <a:t>6/5/2026</a:t>
            </a:fld>
            <a:endParaRPr lang="en-US" dirty="0"/>
          </a:p>
        </p:txBody>
      </p:sp>
      <p:sp>
        <p:nvSpPr>
          <p:cNvPr id="5" name="Footer Placeholder 4">
            <a:extLst>
              <a:ext uri="{FF2B5EF4-FFF2-40B4-BE49-F238E27FC236}">
                <a16:creationId xmlns:a16="http://schemas.microsoft.com/office/drawing/2014/main" id="{083A0B74-C463-8DA3-0B2A-BCD37E17DE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B7DD0179-A41F-A43B-198F-23C041728C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D22FD5D-DA4E-4EEB-B82A-179E63B6FDFB}" type="slidenum">
              <a:rPr lang="en-US" smtClean="0"/>
              <a:t>‹#›</a:t>
            </a:fld>
            <a:endParaRPr lang="en-US" dirty="0"/>
          </a:p>
        </p:txBody>
      </p:sp>
    </p:spTree>
    <p:extLst>
      <p:ext uri="{BB962C8B-B14F-4D97-AF65-F5344CB8AC3E}">
        <p14:creationId xmlns:p14="http://schemas.microsoft.com/office/powerpoint/2010/main" val="125484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27E93B1-8E6B-5CBB-9728-400ECE974EA8}"/>
              </a:ext>
            </a:extLst>
          </p:cNvPr>
          <p:cNvGrpSpPr/>
          <p:nvPr/>
        </p:nvGrpSpPr>
        <p:grpSpPr>
          <a:xfrm>
            <a:off x="3073469" y="387503"/>
            <a:ext cx="6058069" cy="6071224"/>
            <a:chOff x="3073469" y="387503"/>
            <a:chExt cx="6058069" cy="6071224"/>
          </a:xfrm>
        </p:grpSpPr>
        <p:sp>
          <p:nvSpPr>
            <p:cNvPr id="46" name="TextBox 45">
              <a:extLst>
                <a:ext uri="{FF2B5EF4-FFF2-40B4-BE49-F238E27FC236}">
                  <a16:creationId xmlns:a16="http://schemas.microsoft.com/office/drawing/2014/main" id="{CAA591CA-5259-BB43-FC7E-C27D46E78572}"/>
                </a:ext>
              </a:extLst>
            </p:cNvPr>
            <p:cNvSpPr txBox="1"/>
            <p:nvPr/>
          </p:nvSpPr>
          <p:spPr>
            <a:xfrm>
              <a:off x="3470794" y="3022724"/>
              <a:ext cx="2743200" cy="2123658"/>
            </a:xfrm>
            <a:prstGeom prst="rect">
              <a:avLst/>
            </a:prstGeom>
            <a:noFill/>
          </p:spPr>
          <p:txBody>
            <a:bodyPr wrap="square">
              <a:spAutoFit/>
            </a:bodyPr>
            <a:lstStyle/>
            <a:p>
              <a:r>
                <a:rPr lang="en-US" sz="11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Soldier Action:</a:t>
              </a:r>
              <a:endParaRPr lang="en-US" sz="1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defRPr/>
              </a:pPr>
              <a:r>
                <a:rPr lang="en-US" sz="1100" dirty="0">
                  <a:latin typeface="Arial" panose="020B0604020202020204" pitchFamily="34" charset="0"/>
                  <a:cs typeface="Arial" panose="020B0604020202020204" pitchFamily="34" charset="0"/>
                </a:rPr>
                <a:t>Complete the required Preliminary Marksmanship on M2 machine gun.</a:t>
              </a:r>
            </a:p>
            <a:p>
              <a:pPr marL="171450" lvl="0" indent="-171450">
                <a:buFont typeface="Arial" panose="020B0604020202020204" pitchFamily="34" charset="0"/>
                <a:buChar char="•"/>
                <a:defRPr/>
              </a:pPr>
              <a:r>
                <a:rPr lang="en-US" sz="1100" dirty="0">
                  <a:latin typeface="Arial" panose="020B0604020202020204" pitchFamily="34" charset="0"/>
                  <a:cs typeface="Arial" panose="020B0604020202020204" pitchFamily="34" charset="0"/>
                </a:rPr>
                <a:t>Ensure you can properly set the headspace and timing.</a:t>
              </a:r>
            </a:p>
            <a:p>
              <a:pPr marL="171450" lvl="0" indent="-171450">
                <a:buFont typeface="Arial" panose="020B0604020202020204" pitchFamily="34" charset="0"/>
                <a:buChar char="•"/>
                <a:defRPr/>
              </a:pPr>
              <a:r>
                <a:rPr lang="en-US" sz="1100" dirty="0">
                  <a:latin typeface="Arial" panose="020B0604020202020204" pitchFamily="34" charset="0"/>
                  <a:cs typeface="Arial" panose="020B0604020202020204" pitchFamily="34" charset="0"/>
                </a:rPr>
                <a:t>Have the correct Headspace and Timing Gauge, Yellow Headspace and Timing Card, and Technical Manual on hand.</a:t>
              </a:r>
              <a:endParaRPr lang="en-US" sz="6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defRPr/>
              </a:pPr>
              <a:r>
                <a:rPr lang="en-US" sz="1100" dirty="0">
                  <a:latin typeface="Arial" panose="020B0604020202020204" pitchFamily="34" charset="0"/>
                  <a:cs typeface="Arial" panose="020B0604020202020204" pitchFamily="34" charset="0"/>
                </a:rPr>
                <a:t>Before firing or after changing the barrel, ensure the headspace and timing is properly set. </a:t>
              </a:r>
            </a:p>
          </p:txBody>
        </p:sp>
        <p:sp>
          <p:nvSpPr>
            <p:cNvPr id="47" name="TextBox 46">
              <a:extLst>
                <a:ext uri="{FF2B5EF4-FFF2-40B4-BE49-F238E27FC236}">
                  <a16:creationId xmlns:a16="http://schemas.microsoft.com/office/drawing/2014/main" id="{1417F9FB-87E1-5503-49F6-9EA6A7BFE8A0}"/>
                </a:ext>
              </a:extLst>
            </p:cNvPr>
            <p:cNvSpPr txBox="1"/>
            <p:nvPr/>
          </p:nvSpPr>
          <p:spPr>
            <a:xfrm>
              <a:off x="6102503" y="3022724"/>
              <a:ext cx="2743200" cy="2631490"/>
            </a:xfrm>
            <a:prstGeom prst="rect">
              <a:avLst/>
            </a:prstGeom>
            <a:noFill/>
          </p:spPr>
          <p:txBody>
            <a:bodyPr wrap="square">
              <a:spAutoFit/>
            </a:bodyPr>
            <a:lstStyle/>
            <a:p>
              <a:r>
                <a:rPr lang="en-US" sz="11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Leader Action:</a:t>
              </a:r>
              <a:endParaRPr lang="en-US" sz="1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defRPr/>
              </a:pPr>
              <a:r>
                <a:rPr lang="en-US" sz="1100" dirty="0">
                  <a:latin typeface="Arial" panose="020B0604020202020204" pitchFamily="34" charset="0"/>
                  <a:cs typeface="Arial" panose="020B0604020202020204" pitchFamily="34" charset="0"/>
                </a:rPr>
                <a:t>Be proficient in all assigned weapons systems.</a:t>
              </a:r>
            </a:p>
            <a:p>
              <a:pPr marL="171450" lvl="0" indent="-171450">
                <a:buFont typeface="Arial" panose="020B0604020202020204" pitchFamily="34" charset="0"/>
                <a:buChar char="•"/>
                <a:defRPr/>
              </a:pPr>
              <a:r>
                <a:rPr lang="en-US" sz="1100" dirty="0">
                  <a:latin typeface="Arial" panose="020B0604020202020204" pitchFamily="34" charset="0"/>
                  <a:cs typeface="Arial" panose="020B0604020202020204" pitchFamily="34" charset="0"/>
                </a:rPr>
                <a:t>Ensure all Soldiers conduct Preliminary Marksmanship Instruction (PMI) on the M2 machine gun. </a:t>
              </a:r>
              <a:endParaRPr lang="en-US" sz="6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defRPr/>
              </a:pPr>
              <a:r>
                <a:rPr lang="en-US" sz="1100" dirty="0">
                  <a:latin typeface="Arial" panose="020B0604020202020204" pitchFamily="34" charset="0"/>
                  <a:cs typeface="Arial" panose="020B0604020202020204" pitchFamily="34" charset="0"/>
                </a:rPr>
                <a:t>Ensure Soldiers can properly set the headspace and timing, have the correct headspace and timing gauge, GTA 09-06-045 M2 MG Headspace and Timing card, and technical manual on hand. </a:t>
              </a:r>
            </a:p>
            <a:p>
              <a:pPr marL="171450" lvl="0" indent="-171450">
                <a:buFont typeface="Arial" panose="020B0604020202020204" pitchFamily="34" charset="0"/>
                <a:buChar char="•"/>
                <a:defRPr/>
              </a:pPr>
              <a:r>
                <a:rPr lang="en-US" sz="1100" dirty="0">
                  <a:latin typeface="Arial" panose="020B0604020202020204" pitchFamily="34" charset="0"/>
                  <a:cs typeface="Arial" panose="020B0604020202020204" pitchFamily="34" charset="0"/>
                </a:rPr>
                <a:t>Check the headspace and timing prior to firing the weapon and each time the barrel is removed.</a:t>
              </a:r>
            </a:p>
          </p:txBody>
        </p:sp>
        <p:sp>
          <p:nvSpPr>
            <p:cNvPr id="25" name="Freeform 3">
              <a:extLst>
                <a:ext uri="{FF2B5EF4-FFF2-40B4-BE49-F238E27FC236}">
                  <a16:creationId xmlns:a16="http://schemas.microsoft.com/office/drawing/2014/main" id="{17D24452-6151-281D-0DFE-1525CBA7551F}"/>
                </a:ext>
              </a:extLst>
            </p:cNvPr>
            <p:cNvSpPr/>
            <p:nvPr/>
          </p:nvSpPr>
          <p:spPr>
            <a:xfrm>
              <a:off x="3130328" y="457200"/>
              <a:ext cx="5937472" cy="180879"/>
            </a:xfrm>
            <a:custGeom>
              <a:avLst/>
              <a:gdLst/>
              <a:ahLst/>
              <a:cxnLst/>
              <a:rect l="l" t="t" r="r" b="b"/>
              <a:pathLst>
                <a:path w="10817229" h="838335">
                  <a:moveTo>
                    <a:pt x="0" y="0"/>
                  </a:moveTo>
                  <a:lnTo>
                    <a:pt x="10817230" y="0"/>
                  </a:lnTo>
                  <a:lnTo>
                    <a:pt x="10817230" y="838335"/>
                  </a:lnTo>
                  <a:lnTo>
                    <a:pt x="0" y="838335"/>
                  </a:lnTo>
                  <a:lnTo>
                    <a:pt x="0" y="0"/>
                  </a:lnTo>
                  <a:close/>
                </a:path>
              </a:pathLst>
            </a:custGeom>
            <a:solidFill>
              <a:srgbClr val="FFFF00"/>
            </a:solidFill>
          </p:spPr>
          <p:txBody>
            <a:bodyPr/>
            <a:lstStyle/>
            <a:p>
              <a:endParaRPr lang="en-US" dirty="0"/>
            </a:p>
          </p:txBody>
        </p:sp>
        <p:sp>
          <p:nvSpPr>
            <p:cNvPr id="26" name="Freeform 4">
              <a:extLst>
                <a:ext uri="{FF2B5EF4-FFF2-40B4-BE49-F238E27FC236}">
                  <a16:creationId xmlns:a16="http://schemas.microsoft.com/office/drawing/2014/main" id="{6E3977F4-9178-1FA0-64CC-8D0ACD23448C}"/>
                </a:ext>
              </a:extLst>
            </p:cNvPr>
            <p:cNvSpPr/>
            <p:nvPr/>
          </p:nvSpPr>
          <p:spPr>
            <a:xfrm>
              <a:off x="3124200" y="6215957"/>
              <a:ext cx="5937472" cy="184843"/>
            </a:xfrm>
            <a:custGeom>
              <a:avLst/>
              <a:gdLst/>
              <a:ahLst/>
              <a:cxnLst/>
              <a:rect l="l" t="t" r="r" b="b"/>
              <a:pathLst>
                <a:path w="10817229" h="838335">
                  <a:moveTo>
                    <a:pt x="0" y="0"/>
                  </a:moveTo>
                  <a:lnTo>
                    <a:pt x="10817230" y="0"/>
                  </a:lnTo>
                  <a:lnTo>
                    <a:pt x="10817230" y="838335"/>
                  </a:lnTo>
                  <a:lnTo>
                    <a:pt x="0" y="838335"/>
                  </a:lnTo>
                  <a:lnTo>
                    <a:pt x="0" y="0"/>
                  </a:lnTo>
                  <a:close/>
                </a:path>
              </a:pathLst>
            </a:custGeom>
            <a:solidFill>
              <a:srgbClr val="FFFF00"/>
            </a:solidFill>
          </p:spPr>
          <p:txBody>
            <a:bodyPr/>
            <a:lstStyle/>
            <a:p>
              <a:endParaRPr lang="en-US" dirty="0"/>
            </a:p>
          </p:txBody>
        </p:sp>
        <p:sp>
          <p:nvSpPr>
            <p:cNvPr id="27" name="Freeform 5">
              <a:extLst>
                <a:ext uri="{FF2B5EF4-FFF2-40B4-BE49-F238E27FC236}">
                  <a16:creationId xmlns:a16="http://schemas.microsoft.com/office/drawing/2014/main" id="{3A2B3DDC-C1C5-A05B-5532-2C6509E76817}"/>
                </a:ext>
              </a:extLst>
            </p:cNvPr>
            <p:cNvSpPr/>
            <p:nvPr/>
          </p:nvSpPr>
          <p:spPr>
            <a:xfrm rot="16200000">
              <a:off x="6014707" y="3290239"/>
              <a:ext cx="5822054" cy="284132"/>
            </a:xfrm>
            <a:custGeom>
              <a:avLst/>
              <a:gdLst/>
              <a:ahLst/>
              <a:cxnLst/>
              <a:rect l="l" t="t" r="r" b="b"/>
              <a:pathLst>
                <a:path w="13411200" h="1039368">
                  <a:moveTo>
                    <a:pt x="0" y="0"/>
                  </a:moveTo>
                  <a:lnTo>
                    <a:pt x="13411200" y="0"/>
                  </a:lnTo>
                  <a:lnTo>
                    <a:pt x="13411200" y="1039368"/>
                  </a:lnTo>
                  <a:lnTo>
                    <a:pt x="0" y="1039368"/>
                  </a:lnTo>
                  <a:lnTo>
                    <a:pt x="0" y="0"/>
                  </a:lnTo>
                  <a:close/>
                </a:path>
              </a:pathLst>
            </a:custGeom>
            <a:solidFill>
              <a:srgbClr val="FFFF00"/>
            </a:solidFill>
          </p:spPr>
          <p:txBody>
            <a:bodyPr/>
            <a:lstStyle/>
            <a:p>
              <a:endParaRPr lang="en-US" dirty="0"/>
            </a:p>
          </p:txBody>
        </p:sp>
        <p:sp>
          <p:nvSpPr>
            <p:cNvPr id="28" name="Freeform 6">
              <a:extLst>
                <a:ext uri="{FF2B5EF4-FFF2-40B4-BE49-F238E27FC236}">
                  <a16:creationId xmlns:a16="http://schemas.microsoft.com/office/drawing/2014/main" id="{6DA776F8-32A7-7A9B-CA73-41586FC81DE4}"/>
                </a:ext>
              </a:extLst>
            </p:cNvPr>
            <p:cNvSpPr/>
            <p:nvPr/>
          </p:nvSpPr>
          <p:spPr>
            <a:xfrm rot="16200000">
              <a:off x="354601" y="3247141"/>
              <a:ext cx="5822054" cy="282855"/>
            </a:xfrm>
            <a:custGeom>
              <a:avLst/>
              <a:gdLst/>
              <a:ahLst/>
              <a:cxnLst/>
              <a:rect l="l" t="t" r="r" b="b"/>
              <a:pathLst>
                <a:path w="13411200" h="1039368">
                  <a:moveTo>
                    <a:pt x="0" y="0"/>
                  </a:moveTo>
                  <a:lnTo>
                    <a:pt x="13411200" y="0"/>
                  </a:lnTo>
                  <a:lnTo>
                    <a:pt x="13411200" y="1039368"/>
                  </a:lnTo>
                  <a:lnTo>
                    <a:pt x="0" y="1039368"/>
                  </a:lnTo>
                  <a:lnTo>
                    <a:pt x="0" y="0"/>
                  </a:lnTo>
                  <a:close/>
                </a:path>
              </a:pathLst>
            </a:custGeom>
            <a:solidFill>
              <a:srgbClr val="FFFF00"/>
            </a:solidFill>
          </p:spPr>
          <p:txBody>
            <a:bodyPr/>
            <a:lstStyle/>
            <a:p>
              <a:endParaRPr lang="en-US" dirty="0"/>
            </a:p>
          </p:txBody>
        </p:sp>
        <p:sp>
          <p:nvSpPr>
            <p:cNvPr id="39" name="TextBox 38">
              <a:extLst>
                <a:ext uri="{FF2B5EF4-FFF2-40B4-BE49-F238E27FC236}">
                  <a16:creationId xmlns:a16="http://schemas.microsoft.com/office/drawing/2014/main" id="{81379D4D-7B16-C27B-CFA7-BA8F4F712C33}"/>
                </a:ext>
              </a:extLst>
            </p:cNvPr>
            <p:cNvSpPr txBox="1"/>
            <p:nvPr/>
          </p:nvSpPr>
          <p:spPr>
            <a:xfrm>
              <a:off x="3451853" y="665405"/>
              <a:ext cx="535075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dirty="0">
                  <a:latin typeface="Arial"/>
                  <a:ea typeface="Calibri"/>
                  <a:cs typeface="Arial"/>
                </a:rPr>
                <a:t>USARC SAFETY SENDS</a:t>
              </a:r>
            </a:p>
          </p:txBody>
        </p:sp>
        <p:pic>
          <p:nvPicPr>
            <p:cNvPr id="40" name="Picture 39">
              <a:extLst>
                <a:ext uri="{FF2B5EF4-FFF2-40B4-BE49-F238E27FC236}">
                  <a16:creationId xmlns:a16="http://schemas.microsoft.com/office/drawing/2014/main" id="{326C1873-1782-7085-83D7-BFB71124983A}"/>
                </a:ext>
              </a:extLst>
            </p:cNvPr>
            <p:cNvPicPr>
              <a:picLocks noChangeAspect="1"/>
            </p:cNvPicPr>
            <p:nvPr/>
          </p:nvPicPr>
          <p:blipFill>
            <a:blip r:embed="rId2" cstate="print">
              <a:extLst>
                <a:ext uri="{28A0092B-C50C-407E-A947-70E740481C1C}">
                  <a14:useLocalDpi xmlns:a14="http://schemas.microsoft.com/office/drawing/2010/main" val="0"/>
                </a:ext>
              </a:extLst>
            </a:blip>
            <a:srcRect r="57863"/>
            <a:stretch>
              <a:fillRect/>
            </a:stretch>
          </p:blipFill>
          <p:spPr>
            <a:xfrm>
              <a:off x="3478057" y="695698"/>
              <a:ext cx="530863" cy="699179"/>
            </a:xfrm>
            <a:prstGeom prst="rect">
              <a:avLst/>
            </a:prstGeom>
          </p:spPr>
        </p:pic>
        <p:pic>
          <p:nvPicPr>
            <p:cNvPr id="42" name="Picture 41">
              <a:extLst>
                <a:ext uri="{FF2B5EF4-FFF2-40B4-BE49-F238E27FC236}">
                  <a16:creationId xmlns:a16="http://schemas.microsoft.com/office/drawing/2014/main" id="{F18976B9-9C02-F6DE-DFA8-93690DC6B6CB}"/>
                </a:ext>
              </a:extLst>
            </p:cNvPr>
            <p:cNvPicPr>
              <a:picLocks noChangeAspect="1"/>
            </p:cNvPicPr>
            <p:nvPr/>
          </p:nvPicPr>
          <p:blipFill>
            <a:blip r:embed="rId2" cstate="print">
              <a:extLst>
                <a:ext uri="{28A0092B-C50C-407E-A947-70E740481C1C}">
                  <a14:useLocalDpi xmlns:a14="http://schemas.microsoft.com/office/drawing/2010/main" val="0"/>
                </a:ext>
              </a:extLst>
            </a:blip>
            <a:srcRect l="41923"/>
            <a:stretch>
              <a:fillRect/>
            </a:stretch>
          </p:blipFill>
          <p:spPr>
            <a:xfrm>
              <a:off x="7996002" y="716720"/>
              <a:ext cx="731693" cy="699178"/>
            </a:xfrm>
            <a:prstGeom prst="rect">
              <a:avLst/>
            </a:prstGeom>
          </p:spPr>
        </p:pic>
        <p:sp>
          <p:nvSpPr>
            <p:cNvPr id="44" name="TextBox 43">
              <a:extLst>
                <a:ext uri="{FF2B5EF4-FFF2-40B4-BE49-F238E27FC236}">
                  <a16:creationId xmlns:a16="http://schemas.microsoft.com/office/drawing/2014/main" id="{825434D0-BE9D-AC3B-437D-CF78CFAB37CA}"/>
                </a:ext>
              </a:extLst>
            </p:cNvPr>
            <p:cNvSpPr txBox="1"/>
            <p:nvPr/>
          </p:nvSpPr>
          <p:spPr>
            <a:xfrm>
              <a:off x="3407055" y="1034826"/>
              <a:ext cx="53837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latin typeface="Arial"/>
                  <a:ea typeface="Calibri"/>
                  <a:cs typeface="Arial"/>
                </a:rPr>
                <a:t>M2 .50 Caliber Machine Gun</a:t>
              </a:r>
            </a:p>
          </p:txBody>
        </p:sp>
        <p:sp>
          <p:nvSpPr>
            <p:cNvPr id="45" name="TextBox 44">
              <a:extLst>
                <a:ext uri="{FF2B5EF4-FFF2-40B4-BE49-F238E27FC236}">
                  <a16:creationId xmlns:a16="http://schemas.microsoft.com/office/drawing/2014/main" id="{FA137861-B197-4ED5-9102-FE8E3881D43F}"/>
                </a:ext>
              </a:extLst>
            </p:cNvPr>
            <p:cNvSpPr txBox="1"/>
            <p:nvPr/>
          </p:nvSpPr>
          <p:spPr>
            <a:xfrm>
              <a:off x="3391908" y="1496036"/>
              <a:ext cx="5376612" cy="1446550"/>
            </a:xfrm>
            <a:prstGeom prst="rect">
              <a:avLst/>
            </a:prstGeom>
            <a:noFill/>
          </p:spPr>
          <p:txBody>
            <a:bodyPr wrap="square">
              <a:spAutoFit/>
            </a:bodyPr>
            <a:lstStyle/>
            <a:p>
              <a:pPr algn="just"/>
              <a:r>
                <a:rPr lang="en-US" sz="1100" kern="100" dirty="0">
                  <a:latin typeface="Arial" panose="020B0604020202020204" pitchFamily="34" charset="0"/>
                  <a:ea typeface="Aptos" panose="020B0004020202020204" pitchFamily="34" charset="0"/>
                  <a:cs typeface="Arial" panose="020B0604020202020204" pitchFamily="34" charset="0"/>
                </a:rPr>
                <a:t>Two Soldiers from the 79th Theater Sustainment Command sustained injuries during M2 machine gun qualification July 27, 2025. The gunner fired a four-to-five round burst and fired a single shot before the weapon jammed. They performed immediate action procedures on the weapon, but the next round caused the weapon to blow apart. Range medical personnel transported both Soldiers to the local hospital for treatment. As a precaution, medical personnel placed them on concussion protocols. Fort Hood Range Operations and Installation Safety Office responded to the incident and conducted the investigation. </a:t>
              </a:r>
              <a:endParaRPr lang="en-US" sz="1100" b="1" u="sng" dirty="0">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550FB932-A0BE-1533-099F-1D1E70303EAA}"/>
                </a:ext>
              </a:extLst>
            </p:cNvPr>
            <p:cNvSpPr txBox="1"/>
            <p:nvPr/>
          </p:nvSpPr>
          <p:spPr>
            <a:xfrm>
              <a:off x="3411846" y="5938958"/>
              <a:ext cx="5344178" cy="276999"/>
            </a:xfrm>
            <a:prstGeom prst="rect">
              <a:avLst/>
            </a:prstGeom>
            <a:noFill/>
          </p:spPr>
          <p:txBody>
            <a:bodyPr wrap="square">
              <a:spAutoFit/>
            </a:bodyPr>
            <a:lstStyle/>
            <a:p>
              <a:pPr algn="ctr"/>
              <a:r>
                <a:rPr lang="en-US" sz="1200" b="1" dirty="0">
                  <a:latin typeface="Arial" panose="020B0604020202020204" pitchFamily="34" charset="0"/>
                  <a:cs typeface="Arial" panose="020B0604020202020204" pitchFamily="34" charset="0"/>
                </a:rPr>
                <a:t>Twice the Citizen, Combat Ready!</a:t>
              </a:r>
              <a:endParaRPr lang="en-US" sz="1200" b="1" i="1" dirty="0">
                <a:latin typeface="Arial" panose="020B060402020202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678AD131-D4E3-131C-2C11-5DB298535FBE}"/>
                </a:ext>
              </a:extLst>
            </p:cNvPr>
            <p:cNvSpPr txBox="1"/>
            <p:nvPr/>
          </p:nvSpPr>
          <p:spPr>
            <a:xfrm>
              <a:off x="5307956" y="387503"/>
              <a:ext cx="1291957" cy="307777"/>
            </a:xfrm>
            <a:prstGeom prst="rect">
              <a:avLst/>
            </a:prstGeom>
            <a:noFill/>
          </p:spPr>
          <p:txBody>
            <a:bodyPr wrap="none" rtlCol="0">
              <a:spAutoFit/>
            </a:bodyPr>
            <a:lstStyle/>
            <a:p>
              <a:r>
                <a:rPr lang="en-US" sz="1400" dirty="0">
                  <a:effectLst>
                    <a:outerShdw blurRad="38100" dist="38100" dir="2700000" algn="tl">
                      <a:srgbClr val="000000">
                        <a:alpha val="43137"/>
                      </a:srgbClr>
                    </a:outerShdw>
                  </a:effectLst>
                </a:rPr>
                <a:t>SAFETY ALERT</a:t>
              </a:r>
            </a:p>
          </p:txBody>
        </p:sp>
        <p:sp>
          <p:nvSpPr>
            <p:cNvPr id="53" name="TextBox 52">
              <a:extLst>
                <a:ext uri="{FF2B5EF4-FFF2-40B4-BE49-F238E27FC236}">
                  <a16:creationId xmlns:a16="http://schemas.microsoft.com/office/drawing/2014/main" id="{0C7EED84-D1FC-9274-3B94-B9E499E001C3}"/>
                </a:ext>
              </a:extLst>
            </p:cNvPr>
            <p:cNvSpPr txBox="1"/>
            <p:nvPr/>
          </p:nvSpPr>
          <p:spPr>
            <a:xfrm rot="16200000">
              <a:off x="2629478" y="3275111"/>
              <a:ext cx="1291957" cy="307777"/>
            </a:xfrm>
            <a:prstGeom prst="rect">
              <a:avLst/>
            </a:prstGeom>
            <a:noFill/>
          </p:spPr>
          <p:txBody>
            <a:bodyPr wrap="none" rtlCol="0">
              <a:spAutoFit/>
            </a:bodyPr>
            <a:lstStyle/>
            <a:p>
              <a:r>
                <a:rPr lang="en-US" sz="1400" dirty="0">
                  <a:effectLst>
                    <a:outerShdw blurRad="38100" dist="38100" dir="2700000" algn="tl">
                      <a:srgbClr val="000000">
                        <a:alpha val="43137"/>
                      </a:srgbClr>
                    </a:outerShdw>
                  </a:effectLst>
                </a:rPr>
                <a:t>SAFETY ALERT</a:t>
              </a:r>
            </a:p>
          </p:txBody>
        </p:sp>
        <p:sp>
          <p:nvSpPr>
            <p:cNvPr id="54" name="TextBox 53">
              <a:extLst>
                <a:ext uri="{FF2B5EF4-FFF2-40B4-BE49-F238E27FC236}">
                  <a16:creationId xmlns:a16="http://schemas.microsoft.com/office/drawing/2014/main" id="{5AB28F76-7994-A674-A731-DFF2D7E0C064}"/>
                </a:ext>
              </a:extLst>
            </p:cNvPr>
            <p:cNvSpPr txBox="1"/>
            <p:nvPr/>
          </p:nvSpPr>
          <p:spPr>
            <a:xfrm rot="5400000">
              <a:off x="8298720" y="3275110"/>
              <a:ext cx="1291957" cy="307777"/>
            </a:xfrm>
            <a:prstGeom prst="rect">
              <a:avLst/>
            </a:prstGeom>
            <a:noFill/>
          </p:spPr>
          <p:txBody>
            <a:bodyPr wrap="none" rtlCol="0">
              <a:spAutoFit/>
            </a:bodyPr>
            <a:lstStyle/>
            <a:p>
              <a:r>
                <a:rPr lang="en-US" sz="1400" dirty="0">
                  <a:effectLst>
                    <a:outerShdw blurRad="38100" dist="38100" dir="2700000" algn="tl">
                      <a:srgbClr val="000000">
                        <a:alpha val="43137"/>
                      </a:srgbClr>
                    </a:outerShdw>
                  </a:effectLst>
                </a:rPr>
                <a:t>SAFETY ALERT</a:t>
              </a:r>
            </a:p>
          </p:txBody>
        </p:sp>
        <p:sp>
          <p:nvSpPr>
            <p:cNvPr id="55" name="TextBox 54">
              <a:extLst>
                <a:ext uri="{FF2B5EF4-FFF2-40B4-BE49-F238E27FC236}">
                  <a16:creationId xmlns:a16="http://schemas.microsoft.com/office/drawing/2014/main" id="{D270B232-63C1-C8A9-16C4-A1BDCF311CEE}"/>
                </a:ext>
              </a:extLst>
            </p:cNvPr>
            <p:cNvSpPr txBox="1"/>
            <p:nvPr/>
          </p:nvSpPr>
          <p:spPr>
            <a:xfrm>
              <a:off x="3073469" y="6197117"/>
              <a:ext cx="6058069" cy="261610"/>
            </a:xfrm>
            <a:prstGeom prst="rect">
              <a:avLst/>
            </a:prstGeom>
            <a:noFill/>
          </p:spPr>
          <p:txBody>
            <a:bodyPr wrap="none" rtlCol="0">
              <a:spAutoFit/>
            </a:bodyPr>
            <a:lstStyle/>
            <a:p>
              <a:r>
                <a:rPr lang="en-US" sz="1100" dirty="0">
                  <a:effectLst>
                    <a:outerShdw blurRad="38100" dist="38100" dir="2700000" algn="tl">
                      <a:srgbClr val="000000">
                        <a:alpha val="43137"/>
                      </a:srgbClr>
                    </a:outerShdw>
                  </a:effectLst>
                </a:rPr>
                <a:t>ENSURE WIDEST POSSIBLE DISSEMMINATION, BRIEF TO SOLDIERS &amp; POST ON SAFETY BOARDS</a:t>
              </a:r>
            </a:p>
          </p:txBody>
        </p:sp>
        <p:sp>
          <p:nvSpPr>
            <p:cNvPr id="3" name="TextBox 2">
              <a:extLst>
                <a:ext uri="{FF2B5EF4-FFF2-40B4-BE49-F238E27FC236}">
                  <a16:creationId xmlns:a16="http://schemas.microsoft.com/office/drawing/2014/main" id="{8A0ACBB5-4B2B-AA66-9FF7-C407D530FE33}"/>
                </a:ext>
              </a:extLst>
            </p:cNvPr>
            <p:cNvSpPr txBox="1"/>
            <p:nvPr/>
          </p:nvSpPr>
          <p:spPr>
            <a:xfrm>
              <a:off x="3429345" y="5601666"/>
              <a:ext cx="5290585" cy="338554"/>
            </a:xfrm>
            <a:prstGeom prst="rect">
              <a:avLst/>
            </a:prstGeom>
            <a:noFill/>
          </p:spPr>
          <p:txBody>
            <a:bodyPr wrap="square">
              <a:spAutoFit/>
            </a:bodyPr>
            <a:lstStyle/>
            <a:p>
              <a:pPr marR="0" lvl="0" algn="ctr" defTabSz="914400" rtl="0" eaLnBrk="1" fontAlgn="auto" latinLnBrk="0" hangingPunct="1">
                <a:spcBef>
                  <a:spcPts val="0"/>
                </a:spcBef>
                <a:spcAft>
                  <a:spcPts val="0"/>
                </a:spcAft>
                <a:buClrTx/>
                <a:buSzTx/>
                <a:tabLst/>
                <a:defRPr/>
              </a:pPr>
              <a:r>
                <a:rPr lang="en-US" sz="1600" i="1" dirty="0">
                  <a:latin typeface="Arial" panose="020B0604020202020204" pitchFamily="34" charset="0"/>
                  <a:cs typeface="Arial" panose="020B0604020202020204" pitchFamily="34" charset="0"/>
                </a:rPr>
                <a:t>See GTA 09-06-045 M2 MG Headspace &amp; Timing Card</a:t>
              </a:r>
            </a:p>
          </p:txBody>
        </p:sp>
      </p:grpSp>
    </p:spTree>
    <p:extLst>
      <p:ext uri="{BB962C8B-B14F-4D97-AF65-F5344CB8AC3E}">
        <p14:creationId xmlns:p14="http://schemas.microsoft.com/office/powerpoint/2010/main" val="963318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554eecc5-e26c-4620-b240-5a8bb326c33d}" enabled="1" method="Privileged" siteId="{fae6d70f-954b-4811-92b6-0530d6f84c43}" removed="0"/>
</clbl:labelList>
</file>

<file path=docProps/app.xml><?xml version="1.0" encoding="utf-8"?>
<Properties xmlns="http://schemas.openxmlformats.org/officeDocument/2006/extended-properties" xmlns:vt="http://schemas.openxmlformats.org/officeDocument/2006/docPropsVTypes">
  <TotalTime>64</TotalTime>
  <Words>281</Words>
  <Application>Microsoft Office PowerPoint</Application>
  <PresentationFormat>Widescreen</PresentationFormat>
  <Paragraphs>19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Quinn, John J CIV (USA)</dc:creator>
  <cp:lastModifiedBy>Quinn, John J CIV (USA)</cp:lastModifiedBy>
  <cp:revision>2</cp:revision>
  <dcterms:created xsi:type="dcterms:W3CDTF">2026-05-20T15:51:22Z</dcterms:created>
  <dcterms:modified xsi:type="dcterms:W3CDTF">2026-06-05T16:22:45Z</dcterms:modified>
</cp:coreProperties>
</file>