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8" r:id="rId1"/>
  </p:sldMasterIdLst>
  <p:sldIdLst>
    <p:sldId id="259" r:id="rId2"/>
    <p:sldId id="256" r:id="rId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A38134-B93C-481A-AE18-23716707730F}" v="4" dt="2026-09-21T01:02:17.8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51" autoAdjust="0"/>
    <p:restoredTop sz="94660"/>
  </p:normalViewPr>
  <p:slideViewPr>
    <p:cSldViewPr>
      <p:cViewPr>
        <p:scale>
          <a:sx n="90" d="100"/>
          <a:sy n="90" d="100"/>
        </p:scale>
        <p:origin x="2364" y="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pe, KC CIV USARMY ASC LRC (USA)" userId="2ceb6ba5-b9ac-494d-8088-6ca9cc223f54" providerId="ADAL" clId="{02367DAF-408D-467C-8DAE-7821CCBC6E7B}"/>
    <pc:docChg chg="undo custSel addSld modSld">
      <pc:chgData name="Rupe, KC CIV USARMY ASC LRC (USA)" userId="2ceb6ba5-b9ac-494d-8088-6ca9cc223f54" providerId="ADAL" clId="{02367DAF-408D-467C-8DAE-7821CCBC6E7B}" dt="2026-09-21T01:10:37.262" v="68" actId="14100"/>
      <pc:docMkLst>
        <pc:docMk/>
      </pc:docMkLst>
      <pc:sldChg chg="addSp delSp modSp add mod">
        <pc:chgData name="Rupe, KC CIV USARMY ASC LRC (USA)" userId="2ceb6ba5-b9ac-494d-8088-6ca9cc223f54" providerId="ADAL" clId="{02367DAF-408D-467C-8DAE-7821CCBC6E7B}" dt="2026-09-21T01:10:37.262" v="68" actId="14100"/>
        <pc:sldMkLst>
          <pc:docMk/>
          <pc:sldMk cId="0" sldId="256"/>
        </pc:sldMkLst>
        <pc:graphicFrameChg chg="del">
          <ac:chgData name="Rupe, KC CIV USARMY ASC LRC (USA)" userId="2ceb6ba5-b9ac-494d-8088-6ca9cc223f54" providerId="ADAL" clId="{02367DAF-408D-467C-8DAE-7821CCBC6E7B}" dt="2026-09-21T01:04:06.196" v="58" actId="478"/>
          <ac:graphicFrameMkLst>
            <pc:docMk/>
            <pc:sldMk cId="0" sldId="256"/>
            <ac:graphicFrameMk id="2" creationId="{00000000-0000-0000-0000-000000000000}"/>
          </ac:graphicFrameMkLst>
        </pc:graphicFrameChg>
        <pc:picChg chg="add del mod">
          <ac:chgData name="Rupe, KC CIV USARMY ASC LRC (USA)" userId="2ceb6ba5-b9ac-494d-8088-6ca9cc223f54" providerId="ADAL" clId="{02367DAF-408D-467C-8DAE-7821CCBC6E7B}" dt="2026-09-21T01:10:01.647" v="62" actId="478"/>
          <ac:picMkLst>
            <pc:docMk/>
            <pc:sldMk cId="0" sldId="256"/>
            <ac:picMk id="4" creationId="{F19AAC44-5F1D-496F-8EEC-337510248CDE}"/>
          </ac:picMkLst>
        </pc:picChg>
        <pc:picChg chg="add mod">
          <ac:chgData name="Rupe, KC CIV USARMY ASC LRC (USA)" userId="2ceb6ba5-b9ac-494d-8088-6ca9cc223f54" providerId="ADAL" clId="{02367DAF-408D-467C-8DAE-7821CCBC6E7B}" dt="2026-09-21T01:10:37.262" v="68" actId="14100"/>
          <ac:picMkLst>
            <pc:docMk/>
            <pc:sldMk cId="0" sldId="256"/>
            <ac:picMk id="6" creationId="{FC146E0A-F467-1044-DFDA-B95079C7CFAE}"/>
          </ac:picMkLst>
        </pc:picChg>
      </pc:sldChg>
      <pc:sldChg chg="modSp mod">
        <pc:chgData name="Rupe, KC CIV USARMY ASC LRC (USA)" userId="2ceb6ba5-b9ac-494d-8088-6ca9cc223f54" providerId="ADAL" clId="{02367DAF-408D-467C-8DAE-7821CCBC6E7B}" dt="2026-09-21T00:43:13.068" v="56" actId="20577"/>
        <pc:sldMkLst>
          <pc:docMk/>
          <pc:sldMk cId="0" sldId="259"/>
        </pc:sldMkLst>
        <pc:spChg chg="mod">
          <ac:chgData name="Rupe, KC CIV USARMY ASC LRC (USA)" userId="2ceb6ba5-b9ac-494d-8088-6ca9cc223f54" providerId="ADAL" clId="{02367DAF-408D-467C-8DAE-7821CCBC6E7B}" dt="2026-09-21T00:39:39.799" v="43" actId="1035"/>
          <ac:spMkLst>
            <pc:docMk/>
            <pc:sldMk cId="0" sldId="259"/>
            <ac:spMk id="11" creationId="{F742CA0E-E255-E3A0-7979-BEEB90D56327}"/>
          </ac:spMkLst>
        </pc:spChg>
        <pc:graphicFrameChg chg="mod modGraphic">
          <ac:chgData name="Rupe, KC CIV USARMY ASC LRC (USA)" userId="2ceb6ba5-b9ac-494d-8088-6ca9cc223f54" providerId="ADAL" clId="{02367DAF-408D-467C-8DAE-7821CCBC6E7B}" dt="2026-09-21T00:43:13.068" v="56" actId="20577"/>
          <ac:graphicFrameMkLst>
            <pc:docMk/>
            <pc:sldMk cId="0" sldId="259"/>
            <ac:graphicFrameMk id="14" creationId="{39687228-84FD-CB98-C291-79817C49CDD7}"/>
          </ac:graphicFrameMkLst>
        </pc:graphicFrameChg>
      </pc:sldChg>
    </pc:docChg>
  </pc:docChgLst>
  <pc:docChgLst>
    <pc:chgData name="Yu, Pae Hyon LN USARMY ASC 403 AFSB LRC (KOR)" userId="9c3f92ad-b68c-4910-8a94-4ee8997fd978" providerId="ADAL" clId="{391613F1-EF59-4606-B0AD-954340664551}"/>
    <pc:docChg chg="undo custSel modSld">
      <pc:chgData name="Yu, Pae Hyon LN USARMY ASC 403 AFSB LRC (KOR)" userId="9c3f92ad-b68c-4910-8a94-4ee8997fd978" providerId="ADAL" clId="{391613F1-EF59-4606-B0AD-954340664551}" dt="2026-09-17T02:02:40.697" v="98" actId="13926"/>
      <pc:docMkLst>
        <pc:docMk/>
      </pc:docMkLst>
      <pc:sldChg chg="addSp delSp modSp mod">
        <pc:chgData name="Yu, Pae Hyon LN USARMY ASC 403 AFSB LRC (KOR)" userId="9c3f92ad-b68c-4910-8a94-4ee8997fd978" providerId="ADAL" clId="{391613F1-EF59-4606-B0AD-954340664551}" dt="2026-09-17T02:02:40.697" v="98" actId="13926"/>
        <pc:sldMkLst>
          <pc:docMk/>
          <pc:sldMk cId="0" sldId="259"/>
        </pc:sldMkLst>
        <pc:spChg chg="mod">
          <ac:chgData name="Yu, Pae Hyon LN USARMY ASC 403 AFSB LRC (KOR)" userId="9c3f92ad-b68c-4910-8a94-4ee8997fd978" providerId="ADAL" clId="{391613F1-EF59-4606-B0AD-954340664551}" dt="2026-09-17T01:42:07.116" v="64" actId="20577"/>
          <ac:spMkLst>
            <pc:docMk/>
            <pc:sldMk cId="0" sldId="259"/>
            <ac:spMk id="11" creationId="{F742CA0E-E255-E3A0-7979-BEEB90D56327}"/>
          </ac:spMkLst>
        </pc:spChg>
        <pc:graphicFrameChg chg="add mod modGraphic">
          <ac:chgData name="Yu, Pae Hyon LN USARMY ASC 403 AFSB LRC (KOR)" userId="9c3f92ad-b68c-4910-8a94-4ee8997fd978" providerId="ADAL" clId="{391613F1-EF59-4606-B0AD-954340664551}" dt="2026-09-17T02:02:40.697" v="98" actId="13926"/>
          <ac:graphicFrameMkLst>
            <pc:docMk/>
            <pc:sldMk cId="0" sldId="259"/>
            <ac:graphicFrameMk id="14" creationId="{39687228-84FD-CB98-C291-79817C49CDD7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4BBFF-D734-43CC-81BD-C6BEF08F86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071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12F47-98C3-4AF1-9A86-3B93CD9225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499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C9D68-7242-4979-90B6-B8269BCF5D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8102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2EE64-59DE-4068-9758-5DEC952588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0089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32757-47EE-4340-A277-EAF90D6B09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0538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EE104-287C-421B-8500-EE5BEFCD21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648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83D0D-9978-485C-8311-52C713C2CA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581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2444E-2A20-4EF0-A272-0CFFC4937A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2598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01FD6-BB18-4E60-9AC1-C6D3E6A403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476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3D546-C15F-4F6A-B187-8D63DD3E2A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340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76ADD-6046-42EB-9833-E943BB55D3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164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2946CE8-FE62-44F5-8BD3-618C6ECFF3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53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  <p:sldLayoutId id="2147484200" r:id="rId2"/>
    <p:sldLayoutId id="2147484201" r:id="rId3"/>
    <p:sldLayoutId id="2147484202" r:id="rId4"/>
    <p:sldLayoutId id="2147484203" r:id="rId5"/>
    <p:sldLayoutId id="2147484204" r:id="rId6"/>
    <p:sldLayoutId id="2147484205" r:id="rId7"/>
    <p:sldLayoutId id="2147484206" r:id="rId8"/>
    <p:sldLayoutId id="2147484207" r:id="rId9"/>
    <p:sldLayoutId id="2147484208" r:id="rId10"/>
    <p:sldLayoutId id="21474842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A8E11C55-F959-8F58-1CD4-598626CE710C}"/>
              </a:ext>
            </a:extLst>
          </p:cNvPr>
          <p:cNvGrpSpPr>
            <a:grpSpLocks/>
          </p:cNvGrpSpPr>
          <p:nvPr/>
        </p:nvGrpSpPr>
        <p:grpSpPr bwMode="auto">
          <a:xfrm>
            <a:off x="157578" y="152394"/>
            <a:ext cx="1061622" cy="914406"/>
            <a:chOff x="533400" y="152400"/>
            <a:chExt cx="1219200" cy="990040"/>
          </a:xfrm>
        </p:grpSpPr>
        <p:pic>
          <p:nvPicPr>
            <p:cNvPr id="8" name="Object 2">
              <a:extLst>
                <a:ext uri="{FF2B5EF4-FFF2-40B4-BE49-F238E27FC236}">
                  <a16:creationId xmlns:a16="http://schemas.microsoft.com/office/drawing/2014/main" id="{AE20F8BC-6D10-B8E2-CF14-A37996070613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49" b="-398"/>
            <a:stretch>
              <a:fillRect/>
            </a:stretch>
          </p:blipFill>
          <p:spPr bwMode="auto">
            <a:xfrm>
              <a:off x="533400" y="152400"/>
              <a:ext cx="762000" cy="76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" descr="revised-osc">
              <a:extLst>
                <a:ext uri="{FF2B5EF4-FFF2-40B4-BE49-F238E27FC236}">
                  <a16:creationId xmlns:a16="http://schemas.microsoft.com/office/drawing/2014/main" id="{4E3F9B95-4F56-802F-51AE-2A46BDB376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338161"/>
              <a:ext cx="685800" cy="804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1">
            <a:extLst>
              <a:ext uri="{FF2B5EF4-FFF2-40B4-BE49-F238E27FC236}">
                <a16:creationId xmlns:a16="http://schemas.microsoft.com/office/drawing/2014/main" id="{A3B62DE9-36B1-9994-ABB7-548CA4DCB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7646"/>
            <a:ext cx="712788" cy="690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742CA0E-E255-E3A0-7979-BEEB90D56327}"/>
              </a:ext>
            </a:extLst>
          </p:cNvPr>
          <p:cNvSpPr txBox="1">
            <a:spLocks/>
          </p:cNvSpPr>
          <p:nvPr/>
        </p:nvSpPr>
        <p:spPr bwMode="auto">
          <a:xfrm>
            <a:off x="2171700" y="838200"/>
            <a:ext cx="4800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8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Shuttle Schedule </a:t>
            </a:r>
            <a:r>
              <a:rPr lang="en-US" altLang="en-U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 OCT 2026)</a:t>
            </a:r>
            <a:endParaRPr lang="en-US" alt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383B20-96AA-A71A-07A0-503EF496CE2E}"/>
              </a:ext>
            </a:extLst>
          </p:cNvPr>
          <p:cNvSpPr txBox="1"/>
          <p:nvPr/>
        </p:nvSpPr>
        <p:spPr>
          <a:xfrm>
            <a:off x="1905000" y="228600"/>
            <a:ext cx="5791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00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CARROLL POST (RED)</a:t>
            </a:r>
            <a:endParaRPr lang="en-US" sz="4000" dirty="0"/>
          </a:p>
        </p:txBody>
      </p:sp>
      <p:pic>
        <p:nvPicPr>
          <p:cNvPr id="6" name="Picture 5" descr="Qr code&#10;&#10;AI-generated content may be incorrect.">
            <a:extLst>
              <a:ext uri="{FF2B5EF4-FFF2-40B4-BE49-F238E27FC236}">
                <a16:creationId xmlns:a16="http://schemas.microsoft.com/office/drawing/2014/main" id="{EDFB685C-37F9-C3EA-93FA-594B169EAD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411" y="182874"/>
            <a:ext cx="957189" cy="924558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9687228-84FD-CB98-C291-79817C49CD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620162"/>
              </p:ext>
            </p:extLst>
          </p:nvPr>
        </p:nvGraphicFramePr>
        <p:xfrm>
          <a:off x="304800" y="1219201"/>
          <a:ext cx="8610595" cy="5410214"/>
        </p:xfrm>
        <a:graphic>
          <a:graphicData uri="http://schemas.openxmlformats.org/drawingml/2006/table">
            <a:tbl>
              <a:tblPr/>
              <a:tblGrid>
                <a:gridCol w="786647">
                  <a:extLst>
                    <a:ext uri="{9D8B030D-6E8A-4147-A177-3AD203B41FA5}">
                      <a16:colId xmlns:a16="http://schemas.microsoft.com/office/drawing/2014/main" val="42274149"/>
                    </a:ext>
                  </a:extLst>
                </a:gridCol>
                <a:gridCol w="510258">
                  <a:extLst>
                    <a:ext uri="{9D8B030D-6E8A-4147-A177-3AD203B41FA5}">
                      <a16:colId xmlns:a16="http://schemas.microsoft.com/office/drawing/2014/main" val="1020008395"/>
                    </a:ext>
                  </a:extLst>
                </a:gridCol>
                <a:gridCol w="765386">
                  <a:extLst>
                    <a:ext uri="{9D8B030D-6E8A-4147-A177-3AD203B41FA5}">
                      <a16:colId xmlns:a16="http://schemas.microsoft.com/office/drawing/2014/main" val="1047021108"/>
                    </a:ext>
                  </a:extLst>
                </a:gridCol>
                <a:gridCol w="467736">
                  <a:extLst>
                    <a:ext uri="{9D8B030D-6E8A-4147-A177-3AD203B41FA5}">
                      <a16:colId xmlns:a16="http://schemas.microsoft.com/office/drawing/2014/main" val="387587871"/>
                    </a:ext>
                  </a:extLst>
                </a:gridCol>
                <a:gridCol w="467736">
                  <a:extLst>
                    <a:ext uri="{9D8B030D-6E8A-4147-A177-3AD203B41FA5}">
                      <a16:colId xmlns:a16="http://schemas.microsoft.com/office/drawing/2014/main" val="2888096608"/>
                    </a:ext>
                  </a:extLst>
                </a:gridCol>
                <a:gridCol w="467736">
                  <a:extLst>
                    <a:ext uri="{9D8B030D-6E8A-4147-A177-3AD203B41FA5}">
                      <a16:colId xmlns:a16="http://schemas.microsoft.com/office/drawing/2014/main" val="975105078"/>
                    </a:ext>
                  </a:extLst>
                </a:gridCol>
                <a:gridCol w="467736">
                  <a:extLst>
                    <a:ext uri="{9D8B030D-6E8A-4147-A177-3AD203B41FA5}">
                      <a16:colId xmlns:a16="http://schemas.microsoft.com/office/drawing/2014/main" val="2000805001"/>
                    </a:ext>
                  </a:extLst>
                </a:gridCol>
                <a:gridCol w="467736">
                  <a:extLst>
                    <a:ext uri="{9D8B030D-6E8A-4147-A177-3AD203B41FA5}">
                      <a16:colId xmlns:a16="http://schemas.microsoft.com/office/drawing/2014/main" val="3054657007"/>
                    </a:ext>
                  </a:extLst>
                </a:gridCol>
                <a:gridCol w="467736">
                  <a:extLst>
                    <a:ext uri="{9D8B030D-6E8A-4147-A177-3AD203B41FA5}">
                      <a16:colId xmlns:a16="http://schemas.microsoft.com/office/drawing/2014/main" val="396430759"/>
                    </a:ext>
                  </a:extLst>
                </a:gridCol>
                <a:gridCol w="467736">
                  <a:extLst>
                    <a:ext uri="{9D8B030D-6E8A-4147-A177-3AD203B41FA5}">
                      <a16:colId xmlns:a16="http://schemas.microsoft.com/office/drawing/2014/main" val="2472709710"/>
                    </a:ext>
                  </a:extLst>
                </a:gridCol>
                <a:gridCol w="467736">
                  <a:extLst>
                    <a:ext uri="{9D8B030D-6E8A-4147-A177-3AD203B41FA5}">
                      <a16:colId xmlns:a16="http://schemas.microsoft.com/office/drawing/2014/main" val="3415870107"/>
                    </a:ext>
                  </a:extLst>
                </a:gridCol>
                <a:gridCol w="467736">
                  <a:extLst>
                    <a:ext uri="{9D8B030D-6E8A-4147-A177-3AD203B41FA5}">
                      <a16:colId xmlns:a16="http://schemas.microsoft.com/office/drawing/2014/main" val="391028379"/>
                    </a:ext>
                  </a:extLst>
                </a:gridCol>
                <a:gridCol w="467736">
                  <a:extLst>
                    <a:ext uri="{9D8B030D-6E8A-4147-A177-3AD203B41FA5}">
                      <a16:colId xmlns:a16="http://schemas.microsoft.com/office/drawing/2014/main" val="4178013653"/>
                    </a:ext>
                  </a:extLst>
                </a:gridCol>
                <a:gridCol w="467736">
                  <a:extLst>
                    <a:ext uri="{9D8B030D-6E8A-4147-A177-3AD203B41FA5}">
                      <a16:colId xmlns:a16="http://schemas.microsoft.com/office/drawing/2014/main" val="15468652"/>
                    </a:ext>
                  </a:extLst>
                </a:gridCol>
                <a:gridCol w="467736">
                  <a:extLst>
                    <a:ext uri="{9D8B030D-6E8A-4147-A177-3AD203B41FA5}">
                      <a16:colId xmlns:a16="http://schemas.microsoft.com/office/drawing/2014/main" val="1144727020"/>
                    </a:ext>
                  </a:extLst>
                </a:gridCol>
                <a:gridCol w="467736">
                  <a:extLst>
                    <a:ext uri="{9D8B030D-6E8A-4147-A177-3AD203B41FA5}">
                      <a16:colId xmlns:a16="http://schemas.microsoft.com/office/drawing/2014/main" val="3308817223"/>
                    </a:ext>
                  </a:extLst>
                </a:gridCol>
                <a:gridCol w="467736">
                  <a:extLst>
                    <a:ext uri="{9D8B030D-6E8A-4147-A177-3AD203B41FA5}">
                      <a16:colId xmlns:a16="http://schemas.microsoft.com/office/drawing/2014/main" val="2650957593"/>
                    </a:ext>
                  </a:extLst>
                </a:gridCol>
              </a:tblGrid>
              <a:tr h="518148">
                <a:tc gridSpan="17"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NOTE: The post shuttle bus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does </a:t>
                      </a: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NOT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 operate during the hours </a:t>
                      </a: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highlighted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 on weekends, US Federal and Training Holidays (see page 2)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 POC 763-0754 / 4532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031738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Bldg#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352143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#2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S-236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EDU CTR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0830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0930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1430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1530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1640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75155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#1 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S-503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CIF S-502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0832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0932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1432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1532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1642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6041058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#16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S-684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TMDE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0833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0933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1433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1533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1643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025452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#3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S-622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Gate 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0834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0934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1434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1534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1644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520197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#4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Bldg S-510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0835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0935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1435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1535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1645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125808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#5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S-720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168th Med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0838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0938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1438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1538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1648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737911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#14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2-1 ADA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0804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0839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0939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1439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1539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1649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223117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#6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S-933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Bldg S-894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0540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0805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0840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0940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1540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1940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704016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#8 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TMC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0541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0806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0841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0941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1541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1941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345321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#7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S-89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BEQ Hill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0542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0807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0842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0942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1542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1942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2483641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#13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CTFD S-998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0543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0808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0843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0943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1543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167327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#9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S-383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Bldg S-388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0545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0810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0845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0945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1545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1945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9511062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#12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S-115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Theater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0547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0812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0847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0947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1547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1947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375564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#11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Bldg S-263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0549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0814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0849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0949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1549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1949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12250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#6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S-933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Bldg S-894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0551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0816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0851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0951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1751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1851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1951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448222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#5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S-720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168th Med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0818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0853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0953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1753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3393456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#4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Bldg S-510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0855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0955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1755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206252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#16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S-684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TMDE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0856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0956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1056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1156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1256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1356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1456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1556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1706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1756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6239053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#3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S-622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Gate 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0857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0957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1757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2458222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#1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S-503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CIF S-502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0858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0958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1158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1708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15676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Bus Stop #15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DFAC S-303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1200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xxxx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844115"/>
                  </a:ext>
                </a:extLst>
              </a:tr>
              <a:tr h="21269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Return-TMP</a:t>
                      </a:r>
                    </a:p>
                  </a:txBody>
                  <a:tcPr marL="6973" marR="6973" marT="697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3" marR="6973" marT="69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791268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C146E0A-F467-1044-DFDA-B95079C7C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02115" y="-682608"/>
            <a:ext cx="6114693" cy="82045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Metadata/LabelInfo.xml><?xml version="1.0" encoding="utf-8"?>
<clbl:labelList xmlns:clbl="http://schemas.microsoft.com/office/2020/mipLabelMetadata">
  <clbl:label id="{554eecc5-e26c-4620-b240-5a8bb326c33d}" enabled="1" method="Privileged" siteId="{fae6d70f-954b-4811-92b6-0530d6f84c4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839</TotalTime>
  <Words>508</Words>
  <Application>Microsoft Office PowerPoint</Application>
  <PresentationFormat>On-screen Show (4:3)</PresentationFormat>
  <Paragraphs>387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Times New Roman</vt:lpstr>
      <vt:lpstr>Default Design</vt:lpstr>
      <vt:lpstr>PowerPoint Presentation</vt:lpstr>
      <vt:lpstr>PowerPoint Presentation</vt:lpstr>
    </vt:vector>
  </TitlesOfParts>
  <Company>United States Army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 Carroll and Daegu Area  Shuttle Bus Schedule</dc:title>
  <dc:creator>pilsong.pang1</dc:creator>
  <cp:lastModifiedBy>Rupe, KC CIV USARMY ASC LRC (USA)</cp:lastModifiedBy>
  <cp:revision>110</cp:revision>
  <cp:lastPrinted>2026-09-21T00:40:15Z</cp:lastPrinted>
  <dcterms:created xsi:type="dcterms:W3CDTF">2010-07-27T00:52:00Z</dcterms:created>
  <dcterms:modified xsi:type="dcterms:W3CDTF">2026-09-21T01:10:39Z</dcterms:modified>
</cp:coreProperties>
</file>