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0"/>
  </p:notesMasterIdLst>
  <p:handoutMasterIdLst>
    <p:handoutMasterId r:id="rId21"/>
  </p:handoutMasterIdLst>
  <p:sldIdLst>
    <p:sldId id="291" r:id="rId5"/>
    <p:sldId id="273" r:id="rId6"/>
    <p:sldId id="292" r:id="rId7"/>
    <p:sldId id="305" r:id="rId8"/>
    <p:sldId id="306" r:id="rId9"/>
    <p:sldId id="307" r:id="rId10"/>
    <p:sldId id="301" r:id="rId11"/>
    <p:sldId id="310" r:id="rId12"/>
    <p:sldId id="302" r:id="rId13"/>
    <p:sldId id="288" r:id="rId14"/>
    <p:sldId id="297" r:id="rId15"/>
    <p:sldId id="298" r:id="rId16"/>
    <p:sldId id="299" r:id="rId17"/>
    <p:sldId id="311" r:id="rId18"/>
    <p:sldId id="300" r:id="rId1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9900"/>
    <a:srgbClr val="008000"/>
    <a:srgbClr val="0000FF"/>
    <a:srgbClr val="FFFFFF"/>
    <a:srgbClr val="32362C"/>
    <a:srgbClr val="3B4324"/>
    <a:srgbClr val="DDDBD8"/>
    <a:srgbClr val="3F3F3F"/>
    <a:srgbClr val="D8D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4691" autoAdjust="0"/>
  </p:normalViewPr>
  <p:slideViewPr>
    <p:cSldViewPr snapToGrid="0">
      <p:cViewPr varScale="1">
        <p:scale>
          <a:sx n="84" d="100"/>
          <a:sy n="84" d="100"/>
        </p:scale>
        <p:origin x="991" y="65"/>
      </p:cViewPr>
      <p:guideLst>
        <p:guide orient="horz" pos="2160"/>
        <p:guide pos="2880"/>
      </p:guideLst>
    </p:cSldViewPr>
  </p:slideViewPr>
  <p:outlineViewPr>
    <p:cViewPr>
      <p:scale>
        <a:sx n="33" d="100"/>
        <a:sy n="33" d="100"/>
      </p:scale>
      <p:origin x="0" y="-181661"/>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entine, Susan C CIV USARMY USAG (USA)" userId="eb932eee-e514-4266-b031-c73b7906479d" providerId="ADAL" clId="{13D7608D-1E70-4229-AECA-C0019B34235F}"/>
    <pc:docChg chg="undo custSel modSld">
      <pc:chgData name="Galentine, Susan C CIV USARMY USAG (USA)" userId="eb932eee-e514-4266-b031-c73b7906479d" providerId="ADAL" clId="{13D7608D-1E70-4229-AECA-C0019B34235F}" dt="2023-09-19T17:35:10.524" v="105" actId="20577"/>
      <pc:docMkLst>
        <pc:docMk/>
      </pc:docMkLst>
      <pc:sldChg chg="modSp mod">
        <pc:chgData name="Galentine, Susan C CIV USARMY USAG (USA)" userId="eb932eee-e514-4266-b031-c73b7906479d" providerId="ADAL" clId="{13D7608D-1E70-4229-AECA-C0019B34235F}" dt="2023-09-18T16:57:30.692" v="59" actId="20577"/>
        <pc:sldMkLst>
          <pc:docMk/>
          <pc:sldMk cId="0" sldId="273"/>
        </pc:sldMkLst>
        <pc:spChg chg="mod">
          <ac:chgData name="Galentine, Susan C CIV USARMY USAG (USA)" userId="eb932eee-e514-4266-b031-c73b7906479d" providerId="ADAL" clId="{13D7608D-1E70-4229-AECA-C0019B34235F}" dt="2023-09-18T16:57:30.692" v="59" actId="20577"/>
          <ac:spMkLst>
            <pc:docMk/>
            <pc:sldMk cId="0" sldId="273"/>
            <ac:spMk id="3" creationId="{00000000-0000-0000-0000-000000000000}"/>
          </ac:spMkLst>
        </pc:spChg>
      </pc:sldChg>
      <pc:sldChg chg="modSp mod">
        <pc:chgData name="Galentine, Susan C CIV USARMY USAG (USA)" userId="eb932eee-e514-4266-b031-c73b7906479d" providerId="ADAL" clId="{13D7608D-1E70-4229-AECA-C0019B34235F}" dt="2023-09-18T17:39:20.635" v="95" actId="1076"/>
        <pc:sldMkLst>
          <pc:docMk/>
          <pc:sldMk cId="0" sldId="291"/>
        </pc:sldMkLst>
        <pc:spChg chg="mod">
          <ac:chgData name="Galentine, Susan C CIV USARMY USAG (USA)" userId="eb932eee-e514-4266-b031-c73b7906479d" providerId="ADAL" clId="{13D7608D-1E70-4229-AECA-C0019B34235F}" dt="2023-09-18T17:39:20.635" v="95" actId="1076"/>
          <ac:spMkLst>
            <pc:docMk/>
            <pc:sldMk cId="0" sldId="291"/>
            <ac:spMk id="12291" creationId="{00000000-0000-0000-0000-000000000000}"/>
          </ac:spMkLst>
        </pc:spChg>
      </pc:sldChg>
      <pc:sldChg chg="modSp mod">
        <pc:chgData name="Galentine, Susan C CIV USARMY USAG (USA)" userId="eb932eee-e514-4266-b031-c73b7906479d" providerId="ADAL" clId="{13D7608D-1E70-4229-AECA-C0019B34235F}" dt="2023-09-18T16:59:30.911" v="68" actId="948"/>
        <pc:sldMkLst>
          <pc:docMk/>
          <pc:sldMk cId="0" sldId="292"/>
        </pc:sldMkLst>
        <pc:spChg chg="mod">
          <ac:chgData name="Galentine, Susan C CIV USARMY USAG (USA)" userId="eb932eee-e514-4266-b031-c73b7906479d" providerId="ADAL" clId="{13D7608D-1E70-4229-AECA-C0019B34235F}" dt="2023-09-18T16:59:30.911" v="68" actId="948"/>
          <ac:spMkLst>
            <pc:docMk/>
            <pc:sldMk cId="0" sldId="292"/>
            <ac:spMk id="3" creationId="{00000000-0000-0000-0000-000000000000}"/>
          </ac:spMkLst>
        </pc:spChg>
      </pc:sldChg>
      <pc:sldChg chg="modSp mod">
        <pc:chgData name="Galentine, Susan C CIV USARMY USAG (USA)" userId="eb932eee-e514-4266-b031-c73b7906479d" providerId="ADAL" clId="{13D7608D-1E70-4229-AECA-C0019B34235F}" dt="2023-09-18T17:38:51.769" v="94" actId="1076"/>
        <pc:sldMkLst>
          <pc:docMk/>
          <pc:sldMk cId="0" sldId="297"/>
        </pc:sldMkLst>
        <pc:spChg chg="mod">
          <ac:chgData name="Galentine, Susan C CIV USARMY USAG (USA)" userId="eb932eee-e514-4266-b031-c73b7906479d" providerId="ADAL" clId="{13D7608D-1E70-4229-AECA-C0019B34235F}" dt="2023-09-18T17:38:51.769" v="94" actId="1076"/>
          <ac:spMkLst>
            <pc:docMk/>
            <pc:sldMk cId="0" sldId="297"/>
            <ac:spMk id="2" creationId="{00000000-0000-0000-0000-000000000000}"/>
          </ac:spMkLst>
        </pc:spChg>
        <pc:spChg chg="mod">
          <ac:chgData name="Galentine, Susan C CIV USARMY USAG (USA)" userId="eb932eee-e514-4266-b031-c73b7906479d" providerId="ADAL" clId="{13D7608D-1E70-4229-AECA-C0019B34235F}" dt="2023-09-18T17:38:47.989" v="93" actId="1076"/>
          <ac:spMkLst>
            <pc:docMk/>
            <pc:sldMk cId="0" sldId="297"/>
            <ac:spMk id="5" creationId="{00000000-0000-0000-0000-000000000000}"/>
          </ac:spMkLst>
        </pc:spChg>
      </pc:sldChg>
      <pc:sldChg chg="modSp mod">
        <pc:chgData name="Galentine, Susan C CIV USARMY USAG (USA)" userId="eb932eee-e514-4266-b031-c73b7906479d" providerId="ADAL" clId="{13D7608D-1E70-4229-AECA-C0019B34235F}" dt="2023-09-19T17:35:10.524" v="105" actId="20577"/>
        <pc:sldMkLst>
          <pc:docMk/>
          <pc:sldMk cId="0" sldId="300"/>
        </pc:sldMkLst>
        <pc:spChg chg="mod">
          <ac:chgData name="Galentine, Susan C CIV USARMY USAG (USA)" userId="eb932eee-e514-4266-b031-c73b7906479d" providerId="ADAL" clId="{13D7608D-1E70-4229-AECA-C0019B34235F}" dt="2023-09-19T17:35:10.524" v="105" actId="20577"/>
          <ac:spMkLst>
            <pc:docMk/>
            <pc:sldMk cId="0" sldId="300"/>
            <ac:spMk id="6" creationId="{00000000-0000-0000-0000-000000000000}"/>
          </ac:spMkLst>
        </pc:spChg>
      </pc:sldChg>
      <pc:sldChg chg="modSp mod">
        <pc:chgData name="Galentine, Susan C CIV USARMY USAG (USA)" userId="eb932eee-e514-4266-b031-c73b7906479d" providerId="ADAL" clId="{13D7608D-1E70-4229-AECA-C0019B34235F}" dt="2023-09-18T17:06:54.202" v="87" actId="20577"/>
        <pc:sldMkLst>
          <pc:docMk/>
          <pc:sldMk cId="0" sldId="301"/>
        </pc:sldMkLst>
        <pc:spChg chg="mod">
          <ac:chgData name="Galentine, Susan C CIV USARMY USAG (USA)" userId="eb932eee-e514-4266-b031-c73b7906479d" providerId="ADAL" clId="{13D7608D-1E70-4229-AECA-C0019B34235F}" dt="2023-09-18T17:06:54.202" v="87" actId="20577"/>
          <ac:spMkLst>
            <pc:docMk/>
            <pc:sldMk cId="0" sldId="301"/>
            <ac:spMk id="3" creationId="{00000000-0000-0000-0000-000000000000}"/>
          </ac:spMkLst>
        </pc:spChg>
      </pc:sldChg>
      <pc:sldChg chg="modSp mod">
        <pc:chgData name="Galentine, Susan C CIV USARMY USAG (USA)" userId="eb932eee-e514-4266-b031-c73b7906479d" providerId="ADAL" clId="{13D7608D-1E70-4229-AECA-C0019B34235F}" dt="2023-09-18T16:56:26.718" v="40" actId="20577"/>
        <pc:sldMkLst>
          <pc:docMk/>
          <pc:sldMk cId="0" sldId="302"/>
        </pc:sldMkLst>
        <pc:spChg chg="mod">
          <ac:chgData name="Galentine, Susan C CIV USARMY USAG (USA)" userId="eb932eee-e514-4266-b031-c73b7906479d" providerId="ADAL" clId="{13D7608D-1E70-4229-AECA-C0019B34235F}" dt="2023-09-18T16:56:26.718" v="40" actId="20577"/>
          <ac:spMkLst>
            <pc:docMk/>
            <pc:sldMk cId="0" sldId="302"/>
            <ac:spMk id="15366" creationId="{00000000-0000-0000-0000-000000000000}"/>
          </ac:spMkLst>
        </pc:spChg>
      </pc:sldChg>
      <pc:sldChg chg="modSp mod">
        <pc:chgData name="Galentine, Susan C CIV USARMY USAG (USA)" userId="eb932eee-e514-4266-b031-c73b7906479d" providerId="ADAL" clId="{13D7608D-1E70-4229-AECA-C0019B34235F}" dt="2023-09-18T17:39:41.019" v="96" actId="1076"/>
        <pc:sldMkLst>
          <pc:docMk/>
          <pc:sldMk cId="0" sldId="305"/>
        </pc:sldMkLst>
        <pc:spChg chg="mod">
          <ac:chgData name="Galentine, Susan C CIV USARMY USAG (USA)" userId="eb932eee-e514-4266-b031-c73b7906479d" providerId="ADAL" clId="{13D7608D-1E70-4229-AECA-C0019B34235F}" dt="2023-09-18T17:39:41.019" v="96" actId="1076"/>
          <ac:spMkLst>
            <pc:docMk/>
            <pc:sldMk cId="0" sldId="305"/>
            <ac:spMk id="2" creationId="{00000000-0000-0000-0000-000000000000}"/>
          </ac:spMkLst>
        </pc:spChg>
        <pc:spChg chg="mod">
          <ac:chgData name="Galentine, Susan C CIV USARMY USAG (USA)" userId="eb932eee-e514-4266-b031-c73b7906479d" providerId="ADAL" clId="{13D7608D-1E70-4229-AECA-C0019B34235F}" dt="2023-09-18T16:59:52.111" v="69" actId="20577"/>
          <ac:spMkLst>
            <pc:docMk/>
            <pc:sldMk cId="0" sldId="305"/>
            <ac:spMk id="3" creationId="{00000000-0000-0000-0000-000000000000}"/>
          </ac:spMkLst>
        </pc:spChg>
      </pc:sldChg>
      <pc:sldChg chg="modSp mod">
        <pc:chgData name="Galentine, Susan C CIV USARMY USAG (USA)" userId="eb932eee-e514-4266-b031-c73b7906479d" providerId="ADAL" clId="{13D7608D-1E70-4229-AECA-C0019B34235F}" dt="2023-09-18T17:05:31.703" v="81" actId="20577"/>
        <pc:sldMkLst>
          <pc:docMk/>
          <pc:sldMk cId="0" sldId="306"/>
        </pc:sldMkLst>
        <pc:spChg chg="mod">
          <ac:chgData name="Galentine, Susan C CIV USARMY USAG (USA)" userId="eb932eee-e514-4266-b031-c73b7906479d" providerId="ADAL" clId="{13D7608D-1E70-4229-AECA-C0019B34235F}" dt="2023-09-18T17:05:31.703" v="81" actId="20577"/>
          <ac:spMkLst>
            <pc:docMk/>
            <pc:sldMk cId="0" sldId="306"/>
            <ac:spMk id="3" creationId="{00000000-0000-0000-0000-000000000000}"/>
          </ac:spMkLst>
        </pc:spChg>
      </pc:sldChg>
      <pc:sldChg chg="modSp mod">
        <pc:chgData name="Galentine, Susan C CIV USARMY USAG (USA)" userId="eb932eee-e514-4266-b031-c73b7906479d" providerId="ADAL" clId="{13D7608D-1E70-4229-AECA-C0019B34235F}" dt="2023-09-18T17:06:21.632" v="85" actId="20577"/>
        <pc:sldMkLst>
          <pc:docMk/>
          <pc:sldMk cId="655020702" sldId="307"/>
        </pc:sldMkLst>
        <pc:spChg chg="mod">
          <ac:chgData name="Galentine, Susan C CIV USARMY USAG (USA)" userId="eb932eee-e514-4266-b031-c73b7906479d" providerId="ADAL" clId="{13D7608D-1E70-4229-AECA-C0019B34235F}" dt="2023-09-18T17:05:55.968" v="82" actId="1076"/>
          <ac:spMkLst>
            <pc:docMk/>
            <pc:sldMk cId="655020702" sldId="307"/>
            <ac:spMk id="5" creationId="{00000000-0000-0000-0000-000000000000}"/>
          </ac:spMkLst>
        </pc:spChg>
        <pc:spChg chg="mod">
          <ac:chgData name="Galentine, Susan C CIV USARMY USAG (USA)" userId="eb932eee-e514-4266-b031-c73b7906479d" providerId="ADAL" clId="{13D7608D-1E70-4229-AECA-C0019B34235F}" dt="2023-09-18T17:06:21.632" v="85" actId="20577"/>
          <ac:spMkLst>
            <pc:docMk/>
            <pc:sldMk cId="655020702" sldId="307"/>
            <ac:spMk id="10" creationId="{00000000-0000-0000-0000-000000000000}"/>
          </ac:spMkLst>
        </pc:spChg>
      </pc:sldChg>
      <pc:sldChg chg="modSp mod">
        <pc:chgData name="Galentine, Susan C CIV USARMY USAG (USA)" userId="eb932eee-e514-4266-b031-c73b7906479d" providerId="ADAL" clId="{13D7608D-1E70-4229-AECA-C0019B34235F}" dt="2023-09-18T16:58:16.206" v="66" actId="14100"/>
        <pc:sldMkLst>
          <pc:docMk/>
          <pc:sldMk cId="1252158882" sldId="311"/>
        </pc:sldMkLst>
        <pc:spChg chg="mod">
          <ac:chgData name="Galentine, Susan C CIV USARMY USAG (USA)" userId="eb932eee-e514-4266-b031-c73b7906479d" providerId="ADAL" clId="{13D7608D-1E70-4229-AECA-C0019B34235F}" dt="2023-09-18T16:58:16.206" v="66" actId="14100"/>
          <ac:spMkLst>
            <pc:docMk/>
            <pc:sldMk cId="1252158882" sldId="311"/>
            <ac:spMk id="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2" cy="480388"/>
          </a:xfrm>
          <a:prstGeom prst="rect">
            <a:avLst/>
          </a:prstGeom>
        </p:spPr>
        <p:txBody>
          <a:bodyPr vert="horz" lIns="97426" tIns="48713" rIns="97426" bIns="48713" rtlCol="0"/>
          <a:lstStyle>
            <a:lvl1pPr algn="l">
              <a:defRPr sz="1300">
                <a:latin typeface="Arial" charset="0"/>
                <a:ea typeface="+mn-ea"/>
                <a:cs typeface="+mn-cs"/>
              </a:defRPr>
            </a:lvl1pPr>
          </a:lstStyle>
          <a:p>
            <a:pPr>
              <a:defRPr/>
            </a:pPr>
            <a:endParaRPr lang="en-US" dirty="0"/>
          </a:p>
        </p:txBody>
      </p:sp>
      <p:sp>
        <p:nvSpPr>
          <p:cNvPr id="3" name="Date Placeholder 2"/>
          <p:cNvSpPr>
            <a:spLocks noGrp="1"/>
          </p:cNvSpPr>
          <p:nvPr>
            <p:ph type="dt" sz="quarter" idx="1"/>
          </p:nvPr>
        </p:nvSpPr>
        <p:spPr>
          <a:xfrm>
            <a:off x="4142962" y="0"/>
            <a:ext cx="3170582" cy="480388"/>
          </a:xfrm>
          <a:prstGeom prst="rect">
            <a:avLst/>
          </a:prstGeom>
        </p:spPr>
        <p:txBody>
          <a:bodyPr vert="horz" wrap="square" lIns="97426" tIns="48713" rIns="97426" bIns="48713" numCol="1" anchor="t" anchorCtr="0" compatLnSpc="1">
            <a:prstTxWarp prst="textNoShape">
              <a:avLst/>
            </a:prstTxWarp>
          </a:bodyPr>
          <a:lstStyle>
            <a:lvl1pPr algn="r">
              <a:defRPr sz="1300">
                <a:latin typeface="Arial" pitchFamily="34" charset="0"/>
              </a:defRPr>
            </a:lvl1pPr>
          </a:lstStyle>
          <a:p>
            <a:pPr>
              <a:defRPr/>
            </a:pPr>
            <a:fld id="{F2C60CBB-1D21-45EB-836C-D53C7B133B93}" type="datetimeFigureOut">
              <a:rPr lang="en-US"/>
              <a:pPr>
                <a:defRPr/>
              </a:pPr>
              <a:t>9/19/2023</a:t>
            </a:fld>
            <a:endParaRPr lang="en-US" dirty="0"/>
          </a:p>
        </p:txBody>
      </p:sp>
      <p:sp>
        <p:nvSpPr>
          <p:cNvPr id="4" name="Footer Placeholder 3"/>
          <p:cNvSpPr>
            <a:spLocks noGrp="1"/>
          </p:cNvSpPr>
          <p:nvPr>
            <p:ph type="ftr" sz="quarter" idx="2"/>
          </p:nvPr>
        </p:nvSpPr>
        <p:spPr>
          <a:xfrm>
            <a:off x="1" y="9119173"/>
            <a:ext cx="3170582" cy="480388"/>
          </a:xfrm>
          <a:prstGeom prst="rect">
            <a:avLst/>
          </a:prstGeom>
        </p:spPr>
        <p:txBody>
          <a:bodyPr vert="horz" lIns="97426" tIns="48713" rIns="97426" bIns="48713" rtlCol="0" anchor="b"/>
          <a:lstStyle>
            <a:lvl1pPr algn="l">
              <a:defRPr sz="1300">
                <a:latin typeface="Arial" charset="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9173"/>
            <a:ext cx="3170582" cy="480388"/>
          </a:xfrm>
          <a:prstGeom prst="rect">
            <a:avLst/>
          </a:prstGeom>
        </p:spPr>
        <p:txBody>
          <a:bodyPr vert="horz" wrap="square" lIns="97426" tIns="48713" rIns="97426" bIns="48713" numCol="1" anchor="b" anchorCtr="0" compatLnSpc="1">
            <a:prstTxWarp prst="textNoShape">
              <a:avLst/>
            </a:prstTxWarp>
          </a:bodyPr>
          <a:lstStyle>
            <a:lvl1pPr algn="r">
              <a:defRPr sz="1300">
                <a:latin typeface="Arial" pitchFamily="34" charset="0"/>
              </a:defRPr>
            </a:lvl1pPr>
          </a:lstStyle>
          <a:p>
            <a:pPr>
              <a:defRPr/>
            </a:pPr>
            <a:fld id="{E2070CCA-1A6D-4FDA-AE61-8C86DA3B3F97}" type="slidenum">
              <a:rPr lang="en-US"/>
              <a:pPr>
                <a:defRPr/>
              </a:pPr>
              <a:t>‹#›</a:t>
            </a:fld>
            <a:endParaRPr lang="en-US" dirty="0"/>
          </a:p>
        </p:txBody>
      </p:sp>
    </p:spTree>
    <p:extLst>
      <p:ext uri="{BB962C8B-B14F-4D97-AF65-F5344CB8AC3E}">
        <p14:creationId xmlns:p14="http://schemas.microsoft.com/office/powerpoint/2010/main" val="532474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2" cy="480388"/>
          </a:xfrm>
          <a:prstGeom prst="rect">
            <a:avLst/>
          </a:prstGeom>
        </p:spPr>
        <p:txBody>
          <a:bodyPr vert="horz" lIns="97426" tIns="48713" rIns="97426" bIns="48713" rtlCol="0"/>
          <a:lstStyle>
            <a:lvl1pPr algn="l">
              <a:defRPr sz="1300">
                <a:latin typeface="Arial" charset="0"/>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2" cy="480388"/>
          </a:xfrm>
          <a:prstGeom prst="rect">
            <a:avLst/>
          </a:prstGeom>
        </p:spPr>
        <p:txBody>
          <a:bodyPr vert="horz" wrap="square" lIns="97426" tIns="48713" rIns="97426" bIns="48713" numCol="1" anchor="t" anchorCtr="0" compatLnSpc="1">
            <a:prstTxWarp prst="textNoShape">
              <a:avLst/>
            </a:prstTxWarp>
          </a:bodyPr>
          <a:lstStyle>
            <a:lvl1pPr algn="r">
              <a:defRPr sz="1300">
                <a:latin typeface="Arial" pitchFamily="34" charset="0"/>
              </a:defRPr>
            </a:lvl1pPr>
          </a:lstStyle>
          <a:p>
            <a:pPr>
              <a:defRPr/>
            </a:pPr>
            <a:fld id="{43F040D3-CAE6-4FF1-BB47-16CACA036D7A}" type="datetimeFigureOut">
              <a:rPr lang="en-US"/>
              <a:pPr>
                <a:defRPr/>
              </a:pPr>
              <a:t>9/19/2023</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7426" tIns="48713" rIns="97426" bIns="48713" rtlCol="0" anchor="ctr"/>
          <a:lstStyle/>
          <a:p>
            <a:pPr lvl="0"/>
            <a:endParaRPr lang="en-US" noProof="0" dirty="0"/>
          </a:p>
        </p:txBody>
      </p:sp>
      <p:sp>
        <p:nvSpPr>
          <p:cNvPr id="5" name="Notes Placeholder 4"/>
          <p:cNvSpPr>
            <a:spLocks noGrp="1"/>
          </p:cNvSpPr>
          <p:nvPr>
            <p:ph type="body" sz="quarter" idx="3"/>
          </p:nvPr>
        </p:nvSpPr>
        <p:spPr>
          <a:xfrm>
            <a:off x="732183" y="4561227"/>
            <a:ext cx="5850835" cy="4320213"/>
          </a:xfrm>
          <a:prstGeom prst="rect">
            <a:avLst/>
          </a:prstGeom>
        </p:spPr>
        <p:txBody>
          <a:bodyPr vert="horz" lIns="97426" tIns="48713" rIns="97426" bIns="4871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9119173"/>
            <a:ext cx="3170582" cy="480388"/>
          </a:xfrm>
          <a:prstGeom prst="rect">
            <a:avLst/>
          </a:prstGeom>
        </p:spPr>
        <p:txBody>
          <a:bodyPr vert="horz" lIns="97426" tIns="48713" rIns="97426" bIns="48713" rtlCol="0" anchor="b"/>
          <a:lstStyle>
            <a:lvl1pPr algn="l">
              <a:defRPr sz="1300">
                <a:latin typeface="Arial"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9173"/>
            <a:ext cx="3170582" cy="480388"/>
          </a:xfrm>
          <a:prstGeom prst="rect">
            <a:avLst/>
          </a:prstGeom>
        </p:spPr>
        <p:txBody>
          <a:bodyPr vert="horz" wrap="square" lIns="97426" tIns="48713" rIns="97426" bIns="48713" numCol="1" anchor="b" anchorCtr="0" compatLnSpc="1">
            <a:prstTxWarp prst="textNoShape">
              <a:avLst/>
            </a:prstTxWarp>
          </a:bodyPr>
          <a:lstStyle>
            <a:lvl1pPr algn="r">
              <a:defRPr sz="1300">
                <a:latin typeface="Arial" pitchFamily="34" charset="0"/>
              </a:defRPr>
            </a:lvl1pPr>
          </a:lstStyle>
          <a:p>
            <a:pPr>
              <a:defRPr/>
            </a:pPr>
            <a:fld id="{6C433CBC-2164-428C-ADB6-1144B73792D8}" type="slidenum">
              <a:rPr lang="en-US"/>
              <a:pPr>
                <a:defRPr/>
              </a:pPr>
              <a:t>‹#›</a:t>
            </a:fld>
            <a:endParaRPr lang="en-US" dirty="0"/>
          </a:p>
        </p:txBody>
      </p:sp>
    </p:spTree>
    <p:extLst>
      <p:ext uri="{BB962C8B-B14F-4D97-AF65-F5344CB8AC3E}">
        <p14:creationId xmlns:p14="http://schemas.microsoft.com/office/powerpoint/2010/main" val="22111299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7400925" cy="801687"/>
          </a:xfrm>
          <a:prstGeom prst="rect">
            <a:avLst/>
          </a:prstGeom>
          <a:noFill/>
          <a:ln w="9525">
            <a:noFill/>
            <a:miter lim="800000"/>
            <a:headEnd/>
            <a:tailEnd/>
          </a:ln>
        </p:spPr>
        <p:txBody>
          <a:bodyPr/>
          <a:lstStyle>
            <a:lvl1pPr>
              <a:defRPr baseline="0"/>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8725"/>
            <a:ext cx="7400925" cy="4714874"/>
          </a:xfrm>
          <a:prstGeom prst="rect">
            <a:avLst/>
          </a:prstGeom>
          <a:noFill/>
          <a:ln w="9525">
            <a:noFill/>
            <a:miter lim="800000"/>
            <a:headEnd/>
            <a:tailEnd/>
          </a:ln>
        </p:spPr>
        <p:txBody>
          <a:bodyPr/>
          <a:lstStyle>
            <a:lvl1pPr marL="0" indent="0">
              <a:buNone/>
              <a:defRPr sz="2400">
                <a:solidFill>
                  <a:schemeClr val="tx2"/>
                </a:solidFill>
              </a:defRPr>
            </a:lvl1pPr>
            <a:lvl2pPr>
              <a:defRPr sz="24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dirty="0"/>
              <a:t>File Name</a:t>
            </a:r>
          </a:p>
        </p:txBody>
      </p:sp>
      <p:sp>
        <p:nvSpPr>
          <p:cNvPr id="5" name="Slide Number Placeholder 5"/>
          <p:cNvSpPr>
            <a:spLocks noGrp="1"/>
          </p:cNvSpPr>
          <p:nvPr>
            <p:ph type="sldNum" sz="quarter" idx="11"/>
          </p:nvPr>
        </p:nvSpPr>
        <p:spPr/>
        <p:txBody>
          <a:bodyPr/>
          <a:lstStyle>
            <a:lvl1pPr>
              <a:defRPr/>
            </a:lvl1pPr>
          </a:lstStyle>
          <a:p>
            <a:pPr>
              <a:defRPr/>
            </a:pPr>
            <a:fld id="{CAEE0D3F-EBE3-4C19-961F-C85AE98FC18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US" dirty="0"/>
              <a:t>File Name</a:t>
            </a:r>
          </a:p>
        </p:txBody>
      </p:sp>
      <p:sp>
        <p:nvSpPr>
          <p:cNvPr id="3" name="Slide Number Placeholder 3"/>
          <p:cNvSpPr>
            <a:spLocks noGrp="1"/>
          </p:cNvSpPr>
          <p:nvPr>
            <p:ph type="sldNum" sz="quarter" idx="11"/>
          </p:nvPr>
        </p:nvSpPr>
        <p:spPr/>
        <p:txBody>
          <a:bodyPr/>
          <a:lstStyle>
            <a:lvl1pPr>
              <a:defRPr/>
            </a:lvl1pPr>
          </a:lstStyle>
          <a:p>
            <a:pPr>
              <a:defRPr/>
            </a:pPr>
            <a:fld id="{810D150E-0E50-48FE-B2BB-94D3B0344F4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ck Blank">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al_Title and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7400925" cy="801687"/>
          </a:xfrm>
          <a:prstGeom prst="rect">
            <a:avLst/>
          </a:prstGeom>
          <a:noFill/>
          <a:ln w="9525">
            <a:noFill/>
            <a:miter lim="800000"/>
            <a:headEnd/>
            <a:tailEnd/>
          </a:ln>
        </p:spPr>
        <p:txBody>
          <a:bodyPr/>
          <a:lstStyle>
            <a:lvl1pPr>
              <a:defRPr baseline="0"/>
            </a:lvl1pPr>
          </a:lstStyle>
          <a:p>
            <a:pPr lvl="0"/>
            <a:r>
              <a:rPr lang="en-US"/>
              <a:t>Click to edit Master title style</a:t>
            </a:r>
            <a:endParaRPr lang="en-US" dirty="0"/>
          </a:p>
        </p:txBody>
      </p:sp>
      <p:sp>
        <p:nvSpPr>
          <p:cNvPr id="6" name="Text Placeholder 3"/>
          <p:cNvSpPr>
            <a:spLocks noGrp="1"/>
          </p:cNvSpPr>
          <p:nvPr>
            <p:ph type="body" sz="quarter" idx="3"/>
          </p:nvPr>
        </p:nvSpPr>
        <p:spPr>
          <a:xfrm>
            <a:off x="4089180" y="1230511"/>
            <a:ext cx="3619168" cy="663266"/>
          </a:xfrm>
        </p:spPr>
        <p:txBody>
          <a:bodyPr/>
          <a:lstStyle>
            <a:lvl1pPr>
              <a:defRPr sz="1800"/>
            </a:lvl1pPr>
          </a:lstStyle>
          <a:p>
            <a:pPr lvl="0"/>
            <a:r>
              <a:rPr lang="en-US"/>
              <a:t>Click to edit Master text styles</a:t>
            </a:r>
          </a:p>
        </p:txBody>
      </p:sp>
      <p:sp>
        <p:nvSpPr>
          <p:cNvPr id="9" name="Text Placeholder 3"/>
          <p:cNvSpPr>
            <a:spLocks noGrp="1"/>
          </p:cNvSpPr>
          <p:nvPr>
            <p:ph type="body" sz="quarter" idx="13"/>
          </p:nvPr>
        </p:nvSpPr>
        <p:spPr>
          <a:xfrm>
            <a:off x="294485" y="1233486"/>
            <a:ext cx="3619168" cy="663266"/>
          </a:xfrm>
        </p:spPr>
        <p:txBody>
          <a:bodyPr/>
          <a:lstStyle>
            <a:lvl1pPr>
              <a:defRPr sz="1800"/>
            </a:lvl1pPr>
          </a:lstStyle>
          <a:p>
            <a:pPr lvl="0"/>
            <a:r>
              <a:rPr lang="en-US"/>
              <a:t>Click to edit Master text styles</a:t>
            </a:r>
          </a:p>
        </p:txBody>
      </p:sp>
      <p:sp>
        <p:nvSpPr>
          <p:cNvPr id="3" name="Content Placeholder 2"/>
          <p:cNvSpPr>
            <a:spLocks noGrp="1"/>
          </p:cNvSpPr>
          <p:nvPr>
            <p:ph sz="quarter" idx="15"/>
          </p:nvPr>
        </p:nvSpPr>
        <p:spPr>
          <a:xfrm>
            <a:off x="292100" y="1981200"/>
            <a:ext cx="3606800" cy="39624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089400" y="1981200"/>
            <a:ext cx="3619500" cy="39624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pPr>
              <a:defRPr/>
            </a:pPr>
            <a:fld id="{D6D57492-5B4B-4BFD-80DF-F621F955EA4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st Page with cam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98438" y="161925"/>
            <a:ext cx="8566150" cy="6464300"/>
          </a:xfrm>
          <a:custGeom>
            <a:avLst/>
            <a:gdLst>
              <a:gd name="T0" fmla="*/ 2147483647 w 5396"/>
              <a:gd name="T1" fmla="*/ 0 h 4072"/>
              <a:gd name="T2" fmla="*/ 2147483647 w 5396"/>
              <a:gd name="T3" fmla="*/ 2147483647 h 4072"/>
              <a:gd name="T4" fmla="*/ 2147483647 w 5396"/>
              <a:gd name="T5" fmla="*/ 2147483647 h 4072"/>
              <a:gd name="T6" fmla="*/ 2147483647 w 5396"/>
              <a:gd name="T7" fmla="*/ 2147483647 h 4072"/>
              <a:gd name="T8" fmla="*/ 0 w 5396"/>
              <a:gd name="T9" fmla="*/ 2147483647 h 4072"/>
              <a:gd name="T10" fmla="*/ 0 w 5396"/>
              <a:gd name="T11" fmla="*/ 2147483647 h 4072"/>
              <a:gd name="T12" fmla="*/ 2147483647 w 5396"/>
              <a:gd name="T13" fmla="*/ 2147483647 h 4072"/>
              <a:gd name="T14" fmla="*/ 2147483647 w 5396"/>
              <a:gd name="T15" fmla="*/ 2147483647 h 4072"/>
              <a:gd name="T16" fmla="*/ 2147483647 w 5396"/>
              <a:gd name="T17" fmla="*/ 2147483647 h 4072"/>
              <a:gd name="T18" fmla="*/ 2147483647 w 5396"/>
              <a:gd name="T19" fmla="*/ 2147483647 h 4072"/>
              <a:gd name="T20" fmla="*/ 2147483647 w 5396"/>
              <a:gd name="T21" fmla="*/ 2147483647 h 4072"/>
              <a:gd name="T22" fmla="*/ 2147483647 w 5396"/>
              <a:gd name="T23" fmla="*/ 2147483647 h 4072"/>
              <a:gd name="T24" fmla="*/ 2147483647 w 5396"/>
              <a:gd name="T25" fmla="*/ 2147483647 h 4072"/>
              <a:gd name="T26" fmla="*/ 2147483647 w 5396"/>
              <a:gd name="T27" fmla="*/ 2147483647 h 4072"/>
              <a:gd name="T28" fmla="*/ 2147483647 w 5396"/>
              <a:gd name="T29" fmla="*/ 2147483647 h 4072"/>
              <a:gd name="T30" fmla="*/ 2147483647 w 5396"/>
              <a:gd name="T31" fmla="*/ 2147483647 h 4072"/>
              <a:gd name="T32" fmla="*/ 2147483647 w 5396"/>
              <a:gd name="T33" fmla="*/ 2147483647 h 4072"/>
              <a:gd name="T34" fmla="*/ 2147483647 w 5396"/>
              <a:gd name="T35" fmla="*/ 2147483647 h 4072"/>
              <a:gd name="T36" fmla="*/ 2147483647 w 5396"/>
              <a:gd name="T37" fmla="*/ 2147483647 h 4072"/>
              <a:gd name="T38" fmla="*/ 2147483647 w 5396"/>
              <a:gd name="T39" fmla="*/ 2147483647 h 4072"/>
              <a:gd name="T40" fmla="*/ 2147483647 w 5396"/>
              <a:gd name="T41" fmla="*/ 2147483647 h 4072"/>
              <a:gd name="T42" fmla="*/ 2147483647 w 5396"/>
              <a:gd name="T43" fmla="*/ 2147483647 h 4072"/>
              <a:gd name="T44" fmla="*/ 2147483647 w 5396"/>
              <a:gd name="T45" fmla="*/ 2147483647 h 4072"/>
              <a:gd name="T46" fmla="*/ 2147483647 w 5396"/>
              <a:gd name="T47" fmla="*/ 2147483647 h 4072"/>
              <a:gd name="T48" fmla="*/ 2147483647 w 5396"/>
              <a:gd name="T49" fmla="*/ 2147483647 h 4072"/>
              <a:gd name="T50" fmla="*/ 2147483647 w 5396"/>
              <a:gd name="T51" fmla="*/ 2147483647 h 4072"/>
              <a:gd name="T52" fmla="*/ 2147483647 w 5396"/>
              <a:gd name="T53" fmla="*/ 2147483647 h 4072"/>
              <a:gd name="T54" fmla="*/ 2147483647 w 5396"/>
              <a:gd name="T55" fmla="*/ 2147483647 h 4072"/>
              <a:gd name="T56" fmla="*/ 2147483647 w 5396"/>
              <a:gd name="T57" fmla="*/ 2147483647 h 4072"/>
              <a:gd name="T58" fmla="*/ 2147483647 w 5396"/>
              <a:gd name="T59" fmla="*/ 2147483647 h 4072"/>
              <a:gd name="T60" fmla="*/ 2147483647 w 5396"/>
              <a:gd name="T61" fmla="*/ 2147483647 h 4072"/>
              <a:gd name="T62" fmla="*/ 2147483647 w 5396"/>
              <a:gd name="T63" fmla="*/ 2147483647 h 4072"/>
              <a:gd name="T64" fmla="*/ 2147483647 w 5396"/>
              <a:gd name="T65" fmla="*/ 2147483647 h 4072"/>
              <a:gd name="T66" fmla="*/ 2147483647 w 5396"/>
              <a:gd name="T67" fmla="*/ 2147483647 h 4072"/>
              <a:gd name="T68" fmla="*/ 2147483647 w 5396"/>
              <a:gd name="T69" fmla="*/ 2147483647 h 4072"/>
              <a:gd name="T70" fmla="*/ 2147483647 w 5396"/>
              <a:gd name="T71" fmla="*/ 2147483647 h 4072"/>
              <a:gd name="T72" fmla="*/ 2147483647 w 5396"/>
              <a:gd name="T73" fmla="*/ 2147483647 h 4072"/>
              <a:gd name="T74" fmla="*/ 2147483647 w 5396"/>
              <a:gd name="T75" fmla="*/ 2147483647 h 4072"/>
              <a:gd name="T76" fmla="*/ 2147483647 w 5396"/>
              <a:gd name="T77" fmla="*/ 2147483647 h 4072"/>
              <a:gd name="T78" fmla="*/ 2147483647 w 5396"/>
              <a:gd name="T79" fmla="*/ 2147483647 h 4072"/>
              <a:gd name="T80" fmla="*/ 2147483647 w 5396"/>
              <a:gd name="T81" fmla="*/ 2147483647 h 4072"/>
              <a:gd name="T82" fmla="*/ 2147483647 w 5396"/>
              <a:gd name="T83" fmla="*/ 2147483647 h 40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96" h="4072">
                <a:moveTo>
                  <a:pt x="4994" y="0"/>
                </a:moveTo>
                <a:lnTo>
                  <a:pt x="88" y="0"/>
                </a:lnTo>
                <a:lnTo>
                  <a:pt x="70" y="2"/>
                </a:lnTo>
                <a:lnTo>
                  <a:pt x="54" y="8"/>
                </a:lnTo>
                <a:lnTo>
                  <a:pt x="38" y="16"/>
                </a:lnTo>
                <a:lnTo>
                  <a:pt x="26" y="28"/>
                </a:lnTo>
                <a:lnTo>
                  <a:pt x="14" y="40"/>
                </a:lnTo>
                <a:lnTo>
                  <a:pt x="6" y="56"/>
                </a:lnTo>
                <a:lnTo>
                  <a:pt x="0" y="72"/>
                </a:lnTo>
                <a:lnTo>
                  <a:pt x="0" y="90"/>
                </a:lnTo>
                <a:lnTo>
                  <a:pt x="0" y="3034"/>
                </a:lnTo>
                <a:lnTo>
                  <a:pt x="2" y="3054"/>
                </a:lnTo>
                <a:lnTo>
                  <a:pt x="6" y="3070"/>
                </a:lnTo>
                <a:lnTo>
                  <a:pt x="16" y="3086"/>
                </a:lnTo>
                <a:lnTo>
                  <a:pt x="26" y="3100"/>
                </a:lnTo>
                <a:lnTo>
                  <a:pt x="40" y="3112"/>
                </a:lnTo>
                <a:lnTo>
                  <a:pt x="56" y="3120"/>
                </a:lnTo>
                <a:lnTo>
                  <a:pt x="74" y="3126"/>
                </a:lnTo>
                <a:lnTo>
                  <a:pt x="92" y="3128"/>
                </a:lnTo>
                <a:lnTo>
                  <a:pt x="2930" y="3128"/>
                </a:lnTo>
                <a:lnTo>
                  <a:pt x="2950" y="3128"/>
                </a:lnTo>
                <a:lnTo>
                  <a:pt x="2968" y="3134"/>
                </a:lnTo>
                <a:lnTo>
                  <a:pt x="2984" y="3142"/>
                </a:lnTo>
                <a:lnTo>
                  <a:pt x="2996" y="3152"/>
                </a:lnTo>
                <a:lnTo>
                  <a:pt x="3008" y="3164"/>
                </a:lnTo>
                <a:lnTo>
                  <a:pt x="3014" y="3180"/>
                </a:lnTo>
                <a:lnTo>
                  <a:pt x="3020" y="3198"/>
                </a:lnTo>
                <a:lnTo>
                  <a:pt x="3022" y="3216"/>
                </a:lnTo>
                <a:lnTo>
                  <a:pt x="3022" y="3968"/>
                </a:lnTo>
                <a:lnTo>
                  <a:pt x="3024" y="3990"/>
                </a:lnTo>
                <a:lnTo>
                  <a:pt x="3030" y="4010"/>
                </a:lnTo>
                <a:lnTo>
                  <a:pt x="3040" y="4028"/>
                </a:lnTo>
                <a:lnTo>
                  <a:pt x="3052" y="4042"/>
                </a:lnTo>
                <a:lnTo>
                  <a:pt x="3068" y="4056"/>
                </a:lnTo>
                <a:lnTo>
                  <a:pt x="3086" y="4064"/>
                </a:lnTo>
                <a:lnTo>
                  <a:pt x="3104" y="4070"/>
                </a:lnTo>
                <a:lnTo>
                  <a:pt x="3126" y="4072"/>
                </a:lnTo>
                <a:lnTo>
                  <a:pt x="5292" y="4072"/>
                </a:lnTo>
                <a:lnTo>
                  <a:pt x="5312" y="4070"/>
                </a:lnTo>
                <a:lnTo>
                  <a:pt x="5332" y="4064"/>
                </a:lnTo>
                <a:lnTo>
                  <a:pt x="5350" y="4056"/>
                </a:lnTo>
                <a:lnTo>
                  <a:pt x="5366" y="4042"/>
                </a:lnTo>
                <a:lnTo>
                  <a:pt x="5378" y="4028"/>
                </a:lnTo>
                <a:lnTo>
                  <a:pt x="5388" y="4010"/>
                </a:lnTo>
                <a:lnTo>
                  <a:pt x="5394" y="3990"/>
                </a:lnTo>
                <a:lnTo>
                  <a:pt x="5396" y="3968"/>
                </a:lnTo>
                <a:lnTo>
                  <a:pt x="5396" y="3230"/>
                </a:lnTo>
                <a:lnTo>
                  <a:pt x="5394" y="3210"/>
                </a:lnTo>
                <a:lnTo>
                  <a:pt x="5388" y="3190"/>
                </a:lnTo>
                <a:lnTo>
                  <a:pt x="5378" y="3174"/>
                </a:lnTo>
                <a:lnTo>
                  <a:pt x="5366" y="3158"/>
                </a:lnTo>
                <a:lnTo>
                  <a:pt x="5350" y="3146"/>
                </a:lnTo>
                <a:lnTo>
                  <a:pt x="5334" y="3136"/>
                </a:lnTo>
                <a:lnTo>
                  <a:pt x="5314" y="3130"/>
                </a:lnTo>
                <a:lnTo>
                  <a:pt x="5294" y="3128"/>
                </a:lnTo>
                <a:lnTo>
                  <a:pt x="5160" y="3128"/>
                </a:lnTo>
                <a:lnTo>
                  <a:pt x="5144" y="3126"/>
                </a:lnTo>
                <a:lnTo>
                  <a:pt x="5128" y="3120"/>
                </a:lnTo>
                <a:lnTo>
                  <a:pt x="5116" y="3112"/>
                </a:lnTo>
                <a:lnTo>
                  <a:pt x="5104" y="3100"/>
                </a:lnTo>
                <a:lnTo>
                  <a:pt x="5096" y="3086"/>
                </a:lnTo>
                <a:lnTo>
                  <a:pt x="5088" y="3072"/>
                </a:lnTo>
                <a:lnTo>
                  <a:pt x="5084" y="3054"/>
                </a:lnTo>
                <a:lnTo>
                  <a:pt x="5082" y="3036"/>
                </a:lnTo>
                <a:lnTo>
                  <a:pt x="5084" y="90"/>
                </a:lnTo>
                <a:lnTo>
                  <a:pt x="5082" y="72"/>
                </a:lnTo>
                <a:lnTo>
                  <a:pt x="5076" y="56"/>
                </a:lnTo>
                <a:lnTo>
                  <a:pt x="5068" y="40"/>
                </a:lnTo>
                <a:lnTo>
                  <a:pt x="5056" y="28"/>
                </a:lnTo>
                <a:lnTo>
                  <a:pt x="5044" y="16"/>
                </a:lnTo>
                <a:lnTo>
                  <a:pt x="5028" y="8"/>
                </a:lnTo>
                <a:lnTo>
                  <a:pt x="5012" y="2"/>
                </a:lnTo>
                <a:lnTo>
                  <a:pt x="4994" y="0"/>
                </a:lnTo>
                <a:close/>
              </a:path>
            </a:pathLst>
          </a:custGeom>
          <a:solidFill>
            <a:srgbClr val="32362C">
              <a:alpha val="89018"/>
            </a:srgbClr>
          </a:solidFill>
          <a:ln w="9525">
            <a:noFill/>
            <a:round/>
            <a:headEnd/>
            <a:tailEnd/>
          </a:ln>
        </p:spPr>
        <p:txBody>
          <a:bodyPr/>
          <a:lstStyle/>
          <a:p>
            <a:pPr>
              <a:defRPr/>
            </a:pPr>
            <a:endParaRPr lang="en-US" dirty="0">
              <a:latin typeface="Arial" pitchFamily="34" charset="0"/>
            </a:endParaRPr>
          </a:p>
        </p:txBody>
      </p:sp>
      <p:pic>
        <p:nvPicPr>
          <p:cNvPr id="5" name="Picture 18"/>
          <p:cNvPicPr>
            <a:picLocks noChangeAspect="1"/>
          </p:cNvPicPr>
          <p:nvPr/>
        </p:nvPicPr>
        <p:blipFill>
          <a:blip r:embed="rId3"/>
          <a:srcRect/>
          <a:stretch>
            <a:fillRect/>
          </a:stretch>
        </p:blipFill>
        <p:spPr bwMode="auto">
          <a:xfrm>
            <a:off x="7158038" y="5137150"/>
            <a:ext cx="1704975" cy="1482725"/>
          </a:xfrm>
          <a:prstGeom prst="rect">
            <a:avLst/>
          </a:prstGeom>
          <a:noFill/>
          <a:ln w="9525">
            <a:noFill/>
            <a:miter lim="800000"/>
            <a:headEnd/>
            <a:tailEnd/>
          </a:ln>
        </p:spPr>
      </p:pic>
      <p:sp>
        <p:nvSpPr>
          <p:cNvPr id="6" name="TextBox 21"/>
          <p:cNvSpPr txBox="1">
            <a:spLocks noChangeArrowheads="1"/>
          </p:cNvSpPr>
          <p:nvPr/>
        </p:nvSpPr>
        <p:spPr bwMode="auto">
          <a:xfrm>
            <a:off x="5383213" y="5422900"/>
            <a:ext cx="1881187" cy="906463"/>
          </a:xfrm>
          <a:prstGeom prst="rect">
            <a:avLst/>
          </a:prstGeom>
          <a:solidFill>
            <a:srgbClr val="DDDBD8">
              <a:alpha val="89018"/>
            </a:srgbClr>
          </a:solidFill>
          <a:ln w="15875">
            <a:solidFill>
              <a:srgbClr val="3F3F3F"/>
            </a:solidFill>
            <a:prstDash val="dash"/>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a:t>Insert logo here </a:t>
            </a:r>
            <a:br>
              <a:rPr lang="en-US" sz="1200" dirty="0"/>
            </a:br>
            <a:r>
              <a:rPr lang="en-US" sz="1200" dirty="0"/>
              <a:t>90% height of</a:t>
            </a:r>
          </a:p>
          <a:p>
            <a:pPr algn="ctr" eaLnBrk="1" hangingPunct="1">
              <a:defRPr/>
            </a:pPr>
            <a:r>
              <a:rPr lang="en-US" sz="1200" dirty="0"/>
              <a:t>U.S. Army logo </a:t>
            </a:r>
          </a:p>
        </p:txBody>
      </p:sp>
      <p:sp>
        <p:nvSpPr>
          <p:cNvPr id="2" name="Title 1"/>
          <p:cNvSpPr>
            <a:spLocks noGrp="1"/>
          </p:cNvSpPr>
          <p:nvPr>
            <p:ph type="title"/>
          </p:nvPr>
        </p:nvSpPr>
        <p:spPr>
          <a:xfrm>
            <a:off x="409575" y="531813"/>
            <a:ext cx="6858000" cy="2438400"/>
          </a:xfrm>
          <a:noFill/>
          <a:ln w="9525">
            <a:noFill/>
            <a:miter lim="800000"/>
            <a:headEnd/>
            <a:tailEnd/>
          </a:ln>
        </p:spPr>
        <p:txBody>
          <a:bodyPr anchor="t"/>
          <a:lstStyle>
            <a:lvl1pPr>
              <a:defRPr lang="en-US" sz="3600" b="1" kern="1200" dirty="0" smtClean="0">
                <a:solidFill>
                  <a:srgbClr val="F9C931"/>
                </a:solidFill>
                <a:latin typeface="Arial" pitchFamily="34" charset="0"/>
                <a:ea typeface="+mj-ea"/>
                <a:cs typeface="Arial" pitchFamily="34" charset="0"/>
              </a:defRPr>
            </a:lvl1pPr>
          </a:lstStyle>
          <a:p>
            <a:pPr lvl="0"/>
            <a:r>
              <a:rPr lang="en-US"/>
              <a:t>Click to edit Master title style</a:t>
            </a:r>
            <a:endParaRPr lang="en-US" dirty="0"/>
          </a:p>
        </p:txBody>
      </p:sp>
      <p:sp>
        <p:nvSpPr>
          <p:cNvPr id="8" name="Text Placeholder 7"/>
          <p:cNvSpPr>
            <a:spLocks noGrp="1"/>
          </p:cNvSpPr>
          <p:nvPr>
            <p:ph type="body" sz="quarter" idx="12"/>
          </p:nvPr>
        </p:nvSpPr>
        <p:spPr>
          <a:xfrm>
            <a:off x="409575" y="3275013"/>
            <a:ext cx="6858000" cy="1371600"/>
          </a:xfrm>
          <a:noFill/>
          <a:ln w="9525">
            <a:noFill/>
            <a:miter lim="800000"/>
            <a:headEnd/>
            <a:tailEnd/>
          </a:ln>
        </p:spPr>
        <p:txBody>
          <a:bodyPr/>
          <a:lstStyle>
            <a:lvl1pPr>
              <a:lnSpc>
                <a:spcPts val="2000"/>
              </a:lnSpc>
              <a:defRPr lang="en-US" sz="2000" kern="1200" dirty="0" smtClean="0">
                <a:solidFill>
                  <a:schemeClr val="accent6">
                    <a:lumMod val="20000"/>
                    <a:lumOff val="80000"/>
                  </a:schemeClr>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7" name="Footer Placeholder 2"/>
          <p:cNvSpPr>
            <a:spLocks noGrp="1"/>
          </p:cNvSpPr>
          <p:nvPr>
            <p:ph type="ftr" sz="quarter" idx="13"/>
          </p:nvPr>
        </p:nvSpPr>
        <p:spPr/>
        <p:txBody>
          <a:bodyPr/>
          <a:lstStyle>
            <a:lvl1pPr>
              <a:defRPr>
                <a:solidFill>
                  <a:schemeClr val="bg1"/>
                </a:solidFill>
              </a:defRPr>
            </a:lvl1pPr>
          </a:lstStyle>
          <a:p>
            <a:pPr>
              <a:defRPr/>
            </a:pPr>
            <a:r>
              <a:rPr lang="en-US" dirty="0"/>
              <a:t>File Name</a:t>
            </a:r>
          </a:p>
        </p:txBody>
      </p:sp>
      <p:sp>
        <p:nvSpPr>
          <p:cNvPr id="9" name="Slide Number Placeholder 5"/>
          <p:cNvSpPr>
            <a:spLocks noGrp="1"/>
          </p:cNvSpPr>
          <p:nvPr>
            <p:ph type="sldNum" sz="quarter" idx="14"/>
          </p:nvPr>
        </p:nvSpPr>
        <p:spPr/>
        <p:txBody>
          <a:bodyPr/>
          <a:lstStyle>
            <a:lvl1pPr>
              <a:defRPr>
                <a:solidFill>
                  <a:schemeClr val="bg1"/>
                </a:solidFill>
              </a:defRPr>
            </a:lvl1pPr>
          </a:lstStyle>
          <a:p>
            <a:pPr>
              <a:defRPr/>
            </a:pPr>
            <a:fld id="{24DCE3A8-2179-494A-B0EC-28087047668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st Page dark">
    <p:bg>
      <p:bgPr>
        <a:solidFill>
          <a:srgbClr val="82786F"/>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98438" y="161925"/>
            <a:ext cx="8566150" cy="6464300"/>
          </a:xfrm>
          <a:custGeom>
            <a:avLst/>
            <a:gdLst>
              <a:gd name="T0" fmla="*/ 2147483647 w 5396"/>
              <a:gd name="T1" fmla="*/ 0 h 4072"/>
              <a:gd name="T2" fmla="*/ 2147483647 w 5396"/>
              <a:gd name="T3" fmla="*/ 2147483647 h 4072"/>
              <a:gd name="T4" fmla="*/ 2147483647 w 5396"/>
              <a:gd name="T5" fmla="*/ 2147483647 h 4072"/>
              <a:gd name="T6" fmla="*/ 2147483647 w 5396"/>
              <a:gd name="T7" fmla="*/ 2147483647 h 4072"/>
              <a:gd name="T8" fmla="*/ 0 w 5396"/>
              <a:gd name="T9" fmla="*/ 2147483647 h 4072"/>
              <a:gd name="T10" fmla="*/ 0 w 5396"/>
              <a:gd name="T11" fmla="*/ 2147483647 h 4072"/>
              <a:gd name="T12" fmla="*/ 2147483647 w 5396"/>
              <a:gd name="T13" fmla="*/ 2147483647 h 4072"/>
              <a:gd name="T14" fmla="*/ 2147483647 w 5396"/>
              <a:gd name="T15" fmla="*/ 2147483647 h 4072"/>
              <a:gd name="T16" fmla="*/ 2147483647 w 5396"/>
              <a:gd name="T17" fmla="*/ 2147483647 h 4072"/>
              <a:gd name="T18" fmla="*/ 2147483647 w 5396"/>
              <a:gd name="T19" fmla="*/ 2147483647 h 4072"/>
              <a:gd name="T20" fmla="*/ 2147483647 w 5396"/>
              <a:gd name="T21" fmla="*/ 2147483647 h 4072"/>
              <a:gd name="T22" fmla="*/ 2147483647 w 5396"/>
              <a:gd name="T23" fmla="*/ 2147483647 h 4072"/>
              <a:gd name="T24" fmla="*/ 2147483647 w 5396"/>
              <a:gd name="T25" fmla="*/ 2147483647 h 4072"/>
              <a:gd name="T26" fmla="*/ 2147483647 w 5396"/>
              <a:gd name="T27" fmla="*/ 2147483647 h 4072"/>
              <a:gd name="T28" fmla="*/ 2147483647 w 5396"/>
              <a:gd name="T29" fmla="*/ 2147483647 h 4072"/>
              <a:gd name="T30" fmla="*/ 2147483647 w 5396"/>
              <a:gd name="T31" fmla="*/ 2147483647 h 4072"/>
              <a:gd name="T32" fmla="*/ 2147483647 w 5396"/>
              <a:gd name="T33" fmla="*/ 2147483647 h 4072"/>
              <a:gd name="T34" fmla="*/ 2147483647 w 5396"/>
              <a:gd name="T35" fmla="*/ 2147483647 h 4072"/>
              <a:gd name="T36" fmla="*/ 2147483647 w 5396"/>
              <a:gd name="T37" fmla="*/ 2147483647 h 4072"/>
              <a:gd name="T38" fmla="*/ 2147483647 w 5396"/>
              <a:gd name="T39" fmla="*/ 2147483647 h 4072"/>
              <a:gd name="T40" fmla="*/ 2147483647 w 5396"/>
              <a:gd name="T41" fmla="*/ 2147483647 h 4072"/>
              <a:gd name="T42" fmla="*/ 2147483647 w 5396"/>
              <a:gd name="T43" fmla="*/ 2147483647 h 4072"/>
              <a:gd name="T44" fmla="*/ 2147483647 w 5396"/>
              <a:gd name="T45" fmla="*/ 2147483647 h 4072"/>
              <a:gd name="T46" fmla="*/ 2147483647 w 5396"/>
              <a:gd name="T47" fmla="*/ 2147483647 h 4072"/>
              <a:gd name="T48" fmla="*/ 2147483647 w 5396"/>
              <a:gd name="T49" fmla="*/ 2147483647 h 4072"/>
              <a:gd name="T50" fmla="*/ 2147483647 w 5396"/>
              <a:gd name="T51" fmla="*/ 2147483647 h 4072"/>
              <a:gd name="T52" fmla="*/ 2147483647 w 5396"/>
              <a:gd name="T53" fmla="*/ 2147483647 h 4072"/>
              <a:gd name="T54" fmla="*/ 2147483647 w 5396"/>
              <a:gd name="T55" fmla="*/ 2147483647 h 4072"/>
              <a:gd name="T56" fmla="*/ 2147483647 w 5396"/>
              <a:gd name="T57" fmla="*/ 2147483647 h 4072"/>
              <a:gd name="T58" fmla="*/ 2147483647 w 5396"/>
              <a:gd name="T59" fmla="*/ 2147483647 h 4072"/>
              <a:gd name="T60" fmla="*/ 2147483647 w 5396"/>
              <a:gd name="T61" fmla="*/ 2147483647 h 4072"/>
              <a:gd name="T62" fmla="*/ 2147483647 w 5396"/>
              <a:gd name="T63" fmla="*/ 2147483647 h 4072"/>
              <a:gd name="T64" fmla="*/ 2147483647 w 5396"/>
              <a:gd name="T65" fmla="*/ 2147483647 h 4072"/>
              <a:gd name="T66" fmla="*/ 2147483647 w 5396"/>
              <a:gd name="T67" fmla="*/ 2147483647 h 4072"/>
              <a:gd name="T68" fmla="*/ 2147483647 w 5396"/>
              <a:gd name="T69" fmla="*/ 2147483647 h 4072"/>
              <a:gd name="T70" fmla="*/ 2147483647 w 5396"/>
              <a:gd name="T71" fmla="*/ 2147483647 h 4072"/>
              <a:gd name="T72" fmla="*/ 2147483647 w 5396"/>
              <a:gd name="T73" fmla="*/ 2147483647 h 4072"/>
              <a:gd name="T74" fmla="*/ 2147483647 w 5396"/>
              <a:gd name="T75" fmla="*/ 2147483647 h 4072"/>
              <a:gd name="T76" fmla="*/ 2147483647 w 5396"/>
              <a:gd name="T77" fmla="*/ 2147483647 h 4072"/>
              <a:gd name="T78" fmla="*/ 2147483647 w 5396"/>
              <a:gd name="T79" fmla="*/ 2147483647 h 4072"/>
              <a:gd name="T80" fmla="*/ 2147483647 w 5396"/>
              <a:gd name="T81" fmla="*/ 2147483647 h 4072"/>
              <a:gd name="T82" fmla="*/ 2147483647 w 5396"/>
              <a:gd name="T83" fmla="*/ 2147483647 h 40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96" h="4072">
                <a:moveTo>
                  <a:pt x="4994" y="0"/>
                </a:moveTo>
                <a:lnTo>
                  <a:pt x="88" y="0"/>
                </a:lnTo>
                <a:lnTo>
                  <a:pt x="70" y="2"/>
                </a:lnTo>
                <a:lnTo>
                  <a:pt x="54" y="8"/>
                </a:lnTo>
                <a:lnTo>
                  <a:pt x="38" y="16"/>
                </a:lnTo>
                <a:lnTo>
                  <a:pt x="26" y="28"/>
                </a:lnTo>
                <a:lnTo>
                  <a:pt x="14" y="40"/>
                </a:lnTo>
                <a:lnTo>
                  <a:pt x="6" y="56"/>
                </a:lnTo>
                <a:lnTo>
                  <a:pt x="0" y="72"/>
                </a:lnTo>
                <a:lnTo>
                  <a:pt x="0" y="90"/>
                </a:lnTo>
                <a:lnTo>
                  <a:pt x="0" y="3034"/>
                </a:lnTo>
                <a:lnTo>
                  <a:pt x="2" y="3054"/>
                </a:lnTo>
                <a:lnTo>
                  <a:pt x="6" y="3070"/>
                </a:lnTo>
                <a:lnTo>
                  <a:pt x="16" y="3086"/>
                </a:lnTo>
                <a:lnTo>
                  <a:pt x="26" y="3100"/>
                </a:lnTo>
                <a:lnTo>
                  <a:pt x="40" y="3112"/>
                </a:lnTo>
                <a:lnTo>
                  <a:pt x="56" y="3120"/>
                </a:lnTo>
                <a:lnTo>
                  <a:pt x="74" y="3126"/>
                </a:lnTo>
                <a:lnTo>
                  <a:pt x="92" y="3128"/>
                </a:lnTo>
                <a:lnTo>
                  <a:pt x="2930" y="3128"/>
                </a:lnTo>
                <a:lnTo>
                  <a:pt x="2950" y="3128"/>
                </a:lnTo>
                <a:lnTo>
                  <a:pt x="2968" y="3134"/>
                </a:lnTo>
                <a:lnTo>
                  <a:pt x="2984" y="3142"/>
                </a:lnTo>
                <a:lnTo>
                  <a:pt x="2996" y="3152"/>
                </a:lnTo>
                <a:lnTo>
                  <a:pt x="3008" y="3164"/>
                </a:lnTo>
                <a:lnTo>
                  <a:pt x="3014" y="3180"/>
                </a:lnTo>
                <a:lnTo>
                  <a:pt x="3020" y="3198"/>
                </a:lnTo>
                <a:lnTo>
                  <a:pt x="3022" y="3216"/>
                </a:lnTo>
                <a:lnTo>
                  <a:pt x="3022" y="3968"/>
                </a:lnTo>
                <a:lnTo>
                  <a:pt x="3024" y="3990"/>
                </a:lnTo>
                <a:lnTo>
                  <a:pt x="3030" y="4010"/>
                </a:lnTo>
                <a:lnTo>
                  <a:pt x="3040" y="4028"/>
                </a:lnTo>
                <a:lnTo>
                  <a:pt x="3052" y="4042"/>
                </a:lnTo>
                <a:lnTo>
                  <a:pt x="3068" y="4056"/>
                </a:lnTo>
                <a:lnTo>
                  <a:pt x="3086" y="4064"/>
                </a:lnTo>
                <a:lnTo>
                  <a:pt x="3104" y="4070"/>
                </a:lnTo>
                <a:lnTo>
                  <a:pt x="3126" y="4072"/>
                </a:lnTo>
                <a:lnTo>
                  <a:pt x="5292" y="4072"/>
                </a:lnTo>
                <a:lnTo>
                  <a:pt x="5312" y="4070"/>
                </a:lnTo>
                <a:lnTo>
                  <a:pt x="5332" y="4064"/>
                </a:lnTo>
                <a:lnTo>
                  <a:pt x="5350" y="4056"/>
                </a:lnTo>
                <a:lnTo>
                  <a:pt x="5366" y="4042"/>
                </a:lnTo>
                <a:lnTo>
                  <a:pt x="5378" y="4028"/>
                </a:lnTo>
                <a:lnTo>
                  <a:pt x="5388" y="4010"/>
                </a:lnTo>
                <a:lnTo>
                  <a:pt x="5394" y="3990"/>
                </a:lnTo>
                <a:lnTo>
                  <a:pt x="5396" y="3968"/>
                </a:lnTo>
                <a:lnTo>
                  <a:pt x="5396" y="3230"/>
                </a:lnTo>
                <a:lnTo>
                  <a:pt x="5394" y="3210"/>
                </a:lnTo>
                <a:lnTo>
                  <a:pt x="5388" y="3190"/>
                </a:lnTo>
                <a:lnTo>
                  <a:pt x="5378" y="3174"/>
                </a:lnTo>
                <a:lnTo>
                  <a:pt x="5366" y="3158"/>
                </a:lnTo>
                <a:lnTo>
                  <a:pt x="5350" y="3146"/>
                </a:lnTo>
                <a:lnTo>
                  <a:pt x="5334" y="3136"/>
                </a:lnTo>
                <a:lnTo>
                  <a:pt x="5314" y="3130"/>
                </a:lnTo>
                <a:lnTo>
                  <a:pt x="5294" y="3128"/>
                </a:lnTo>
                <a:lnTo>
                  <a:pt x="5160" y="3128"/>
                </a:lnTo>
                <a:lnTo>
                  <a:pt x="5144" y="3126"/>
                </a:lnTo>
                <a:lnTo>
                  <a:pt x="5128" y="3120"/>
                </a:lnTo>
                <a:lnTo>
                  <a:pt x="5116" y="3112"/>
                </a:lnTo>
                <a:lnTo>
                  <a:pt x="5104" y="3100"/>
                </a:lnTo>
                <a:lnTo>
                  <a:pt x="5096" y="3086"/>
                </a:lnTo>
                <a:lnTo>
                  <a:pt x="5088" y="3072"/>
                </a:lnTo>
                <a:lnTo>
                  <a:pt x="5084" y="3054"/>
                </a:lnTo>
                <a:lnTo>
                  <a:pt x="5082" y="3036"/>
                </a:lnTo>
                <a:lnTo>
                  <a:pt x="5084" y="90"/>
                </a:lnTo>
                <a:lnTo>
                  <a:pt x="5082" y="72"/>
                </a:lnTo>
                <a:lnTo>
                  <a:pt x="5076" y="56"/>
                </a:lnTo>
                <a:lnTo>
                  <a:pt x="5068" y="40"/>
                </a:lnTo>
                <a:lnTo>
                  <a:pt x="5056" y="28"/>
                </a:lnTo>
                <a:lnTo>
                  <a:pt x="5044" y="16"/>
                </a:lnTo>
                <a:lnTo>
                  <a:pt x="5028" y="8"/>
                </a:lnTo>
                <a:lnTo>
                  <a:pt x="5012" y="2"/>
                </a:lnTo>
                <a:lnTo>
                  <a:pt x="4994" y="0"/>
                </a:lnTo>
                <a:close/>
              </a:path>
            </a:pathLst>
          </a:custGeom>
          <a:solidFill>
            <a:srgbClr val="3B4324"/>
          </a:solidFill>
          <a:ln w="9525">
            <a:noFill/>
            <a:round/>
            <a:headEnd/>
            <a:tailEnd/>
          </a:ln>
        </p:spPr>
        <p:txBody>
          <a:bodyPr/>
          <a:lstStyle/>
          <a:p>
            <a:pPr>
              <a:defRPr/>
            </a:pPr>
            <a:endParaRPr lang="en-US" dirty="0">
              <a:latin typeface="Arial" pitchFamily="34" charset="0"/>
            </a:endParaRPr>
          </a:p>
        </p:txBody>
      </p:sp>
      <p:pic>
        <p:nvPicPr>
          <p:cNvPr id="5" name="Picture 18"/>
          <p:cNvPicPr>
            <a:picLocks noChangeAspect="1"/>
          </p:cNvPicPr>
          <p:nvPr/>
        </p:nvPicPr>
        <p:blipFill>
          <a:blip r:embed="rId2"/>
          <a:srcRect/>
          <a:stretch>
            <a:fillRect/>
          </a:stretch>
        </p:blipFill>
        <p:spPr bwMode="auto">
          <a:xfrm>
            <a:off x="7158038" y="5137150"/>
            <a:ext cx="1704975" cy="1482725"/>
          </a:xfrm>
          <a:prstGeom prst="rect">
            <a:avLst/>
          </a:prstGeom>
          <a:noFill/>
          <a:ln w="9525">
            <a:noFill/>
            <a:miter lim="800000"/>
            <a:headEnd/>
            <a:tailEnd/>
          </a:ln>
        </p:spPr>
      </p:pic>
      <p:sp>
        <p:nvSpPr>
          <p:cNvPr id="6" name="TextBox 21"/>
          <p:cNvSpPr txBox="1">
            <a:spLocks noChangeArrowheads="1"/>
          </p:cNvSpPr>
          <p:nvPr/>
        </p:nvSpPr>
        <p:spPr bwMode="auto">
          <a:xfrm>
            <a:off x="5383213" y="5422900"/>
            <a:ext cx="1881187" cy="906463"/>
          </a:xfrm>
          <a:prstGeom prst="rect">
            <a:avLst/>
          </a:prstGeom>
          <a:solidFill>
            <a:srgbClr val="DDDBD8">
              <a:alpha val="89018"/>
            </a:srgbClr>
          </a:solidFill>
          <a:ln w="15875">
            <a:solidFill>
              <a:srgbClr val="3F3F3F"/>
            </a:solidFill>
            <a:prstDash val="dash"/>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a:t>Insert logo here </a:t>
            </a:r>
            <a:br>
              <a:rPr lang="en-US" sz="1200" dirty="0"/>
            </a:br>
            <a:r>
              <a:rPr lang="en-US" sz="1200" dirty="0"/>
              <a:t>90% height of</a:t>
            </a:r>
          </a:p>
          <a:p>
            <a:pPr algn="ctr" eaLnBrk="1" hangingPunct="1">
              <a:defRPr/>
            </a:pPr>
            <a:r>
              <a:rPr lang="en-US" sz="1200" dirty="0"/>
              <a:t>U.S. Army logo </a:t>
            </a:r>
          </a:p>
        </p:txBody>
      </p:sp>
      <p:sp>
        <p:nvSpPr>
          <p:cNvPr id="7" name="TextBox 11"/>
          <p:cNvSpPr txBox="1">
            <a:spLocks noChangeArrowheads="1"/>
          </p:cNvSpPr>
          <p:nvPr/>
        </p:nvSpPr>
        <p:spPr bwMode="auto">
          <a:xfrm>
            <a:off x="-538163" y="4987925"/>
            <a:ext cx="184150" cy="369888"/>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dirty="0"/>
          </a:p>
        </p:txBody>
      </p:sp>
      <p:sp>
        <p:nvSpPr>
          <p:cNvPr id="2" name="Title 1"/>
          <p:cNvSpPr>
            <a:spLocks noGrp="1"/>
          </p:cNvSpPr>
          <p:nvPr>
            <p:ph type="title"/>
          </p:nvPr>
        </p:nvSpPr>
        <p:spPr>
          <a:xfrm>
            <a:off x="409575" y="531813"/>
            <a:ext cx="6858000" cy="2438400"/>
          </a:xfrm>
          <a:noFill/>
          <a:ln w="9525">
            <a:noFill/>
            <a:miter lim="800000"/>
            <a:headEnd/>
            <a:tailEnd/>
          </a:ln>
        </p:spPr>
        <p:txBody>
          <a:bodyPr anchor="t"/>
          <a:lstStyle>
            <a:lvl1pPr>
              <a:defRPr lang="en-US" sz="3600" b="1" kern="1200" dirty="0" smtClean="0">
                <a:solidFill>
                  <a:srgbClr val="F9C931"/>
                </a:solidFill>
                <a:latin typeface="Arial" pitchFamily="34" charset="0"/>
                <a:ea typeface="+mj-ea"/>
                <a:cs typeface="Arial" pitchFamily="34" charset="0"/>
              </a:defRPr>
            </a:lvl1pPr>
          </a:lstStyle>
          <a:p>
            <a:pPr lvl="0"/>
            <a:r>
              <a:rPr lang="en-US"/>
              <a:t>Click to edit Master title style</a:t>
            </a:r>
            <a:endParaRPr lang="en-US" dirty="0"/>
          </a:p>
        </p:txBody>
      </p:sp>
      <p:sp>
        <p:nvSpPr>
          <p:cNvPr id="8" name="Text Placeholder 7"/>
          <p:cNvSpPr>
            <a:spLocks noGrp="1"/>
          </p:cNvSpPr>
          <p:nvPr>
            <p:ph type="body" sz="quarter" idx="12"/>
          </p:nvPr>
        </p:nvSpPr>
        <p:spPr>
          <a:xfrm>
            <a:off x="409575" y="3275013"/>
            <a:ext cx="6858000" cy="1371600"/>
          </a:xfrm>
          <a:noFill/>
          <a:ln w="9525">
            <a:noFill/>
            <a:miter lim="800000"/>
            <a:headEnd/>
            <a:tailEnd/>
          </a:ln>
        </p:spPr>
        <p:txBody>
          <a:bodyPr/>
          <a:lstStyle>
            <a:lvl1pPr>
              <a:lnSpc>
                <a:spcPts val="2000"/>
              </a:lnSpc>
              <a:defRPr lang="en-US" sz="2000" kern="1200" dirty="0" smtClean="0">
                <a:solidFill>
                  <a:schemeClr val="accent6">
                    <a:lumMod val="20000"/>
                    <a:lumOff val="80000"/>
                  </a:schemeClr>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9" name="Footer Placeholder 2"/>
          <p:cNvSpPr>
            <a:spLocks noGrp="1"/>
          </p:cNvSpPr>
          <p:nvPr>
            <p:ph type="ftr" sz="quarter" idx="13"/>
          </p:nvPr>
        </p:nvSpPr>
        <p:spPr/>
        <p:txBody>
          <a:bodyPr/>
          <a:lstStyle>
            <a:lvl1pPr>
              <a:defRPr>
                <a:solidFill>
                  <a:schemeClr val="bg1"/>
                </a:solidFill>
              </a:defRPr>
            </a:lvl1pPr>
          </a:lstStyle>
          <a:p>
            <a:pPr>
              <a:defRPr/>
            </a:pPr>
            <a:r>
              <a:rPr lang="en-US" dirty="0"/>
              <a:t>File Name</a:t>
            </a:r>
          </a:p>
        </p:txBody>
      </p:sp>
      <p:sp>
        <p:nvSpPr>
          <p:cNvPr id="10" name="Slide Number Placeholder 3"/>
          <p:cNvSpPr>
            <a:spLocks noGrp="1"/>
          </p:cNvSpPr>
          <p:nvPr>
            <p:ph type="sldNum" sz="quarter" idx="14"/>
          </p:nvPr>
        </p:nvSpPr>
        <p:spPr/>
        <p:txBody>
          <a:bodyPr/>
          <a:lstStyle>
            <a:lvl1pPr>
              <a:defRPr>
                <a:solidFill>
                  <a:schemeClr val="bg1"/>
                </a:solidFill>
              </a:defRPr>
            </a:lvl1pPr>
          </a:lstStyle>
          <a:p>
            <a:pPr>
              <a:defRPr/>
            </a:pPr>
            <a:fld id="{6CEA630F-71F9-4EB4-9830-565B069DF68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st Page light">
    <p:spTree>
      <p:nvGrpSpPr>
        <p:cNvPr id="1" name=""/>
        <p:cNvGrpSpPr/>
        <p:nvPr/>
      </p:nvGrpSpPr>
      <p:grpSpPr>
        <a:xfrm>
          <a:off x="0" y="0"/>
          <a:ext cx="0" cy="0"/>
          <a:chOff x="0" y="0"/>
          <a:chExt cx="0" cy="0"/>
        </a:xfrm>
      </p:grpSpPr>
      <p:sp>
        <p:nvSpPr>
          <p:cNvPr id="4" name="Freeform 5"/>
          <p:cNvSpPr>
            <a:spLocks/>
          </p:cNvSpPr>
          <p:nvPr/>
        </p:nvSpPr>
        <p:spPr bwMode="auto">
          <a:xfrm>
            <a:off x="198438" y="161925"/>
            <a:ext cx="8566150" cy="6464300"/>
          </a:xfrm>
          <a:custGeom>
            <a:avLst/>
            <a:gdLst>
              <a:gd name="T0" fmla="*/ 2147483647 w 5396"/>
              <a:gd name="T1" fmla="*/ 0 h 4072"/>
              <a:gd name="T2" fmla="*/ 2147483647 w 5396"/>
              <a:gd name="T3" fmla="*/ 2147483647 h 4072"/>
              <a:gd name="T4" fmla="*/ 2147483647 w 5396"/>
              <a:gd name="T5" fmla="*/ 2147483647 h 4072"/>
              <a:gd name="T6" fmla="*/ 2147483647 w 5396"/>
              <a:gd name="T7" fmla="*/ 2147483647 h 4072"/>
              <a:gd name="T8" fmla="*/ 0 w 5396"/>
              <a:gd name="T9" fmla="*/ 2147483647 h 4072"/>
              <a:gd name="T10" fmla="*/ 0 w 5396"/>
              <a:gd name="T11" fmla="*/ 2147483647 h 4072"/>
              <a:gd name="T12" fmla="*/ 2147483647 w 5396"/>
              <a:gd name="T13" fmla="*/ 2147483647 h 4072"/>
              <a:gd name="T14" fmla="*/ 2147483647 w 5396"/>
              <a:gd name="T15" fmla="*/ 2147483647 h 4072"/>
              <a:gd name="T16" fmla="*/ 2147483647 w 5396"/>
              <a:gd name="T17" fmla="*/ 2147483647 h 4072"/>
              <a:gd name="T18" fmla="*/ 2147483647 w 5396"/>
              <a:gd name="T19" fmla="*/ 2147483647 h 4072"/>
              <a:gd name="T20" fmla="*/ 2147483647 w 5396"/>
              <a:gd name="T21" fmla="*/ 2147483647 h 4072"/>
              <a:gd name="T22" fmla="*/ 2147483647 w 5396"/>
              <a:gd name="T23" fmla="*/ 2147483647 h 4072"/>
              <a:gd name="T24" fmla="*/ 2147483647 w 5396"/>
              <a:gd name="T25" fmla="*/ 2147483647 h 4072"/>
              <a:gd name="T26" fmla="*/ 2147483647 w 5396"/>
              <a:gd name="T27" fmla="*/ 2147483647 h 4072"/>
              <a:gd name="T28" fmla="*/ 2147483647 w 5396"/>
              <a:gd name="T29" fmla="*/ 2147483647 h 4072"/>
              <a:gd name="T30" fmla="*/ 2147483647 w 5396"/>
              <a:gd name="T31" fmla="*/ 2147483647 h 4072"/>
              <a:gd name="T32" fmla="*/ 2147483647 w 5396"/>
              <a:gd name="T33" fmla="*/ 2147483647 h 4072"/>
              <a:gd name="T34" fmla="*/ 2147483647 w 5396"/>
              <a:gd name="T35" fmla="*/ 2147483647 h 4072"/>
              <a:gd name="T36" fmla="*/ 2147483647 w 5396"/>
              <a:gd name="T37" fmla="*/ 2147483647 h 4072"/>
              <a:gd name="T38" fmla="*/ 2147483647 w 5396"/>
              <a:gd name="T39" fmla="*/ 2147483647 h 4072"/>
              <a:gd name="T40" fmla="*/ 2147483647 w 5396"/>
              <a:gd name="T41" fmla="*/ 2147483647 h 4072"/>
              <a:gd name="T42" fmla="*/ 2147483647 w 5396"/>
              <a:gd name="T43" fmla="*/ 2147483647 h 4072"/>
              <a:gd name="T44" fmla="*/ 2147483647 w 5396"/>
              <a:gd name="T45" fmla="*/ 2147483647 h 4072"/>
              <a:gd name="T46" fmla="*/ 2147483647 w 5396"/>
              <a:gd name="T47" fmla="*/ 2147483647 h 4072"/>
              <a:gd name="T48" fmla="*/ 2147483647 w 5396"/>
              <a:gd name="T49" fmla="*/ 2147483647 h 4072"/>
              <a:gd name="T50" fmla="*/ 2147483647 w 5396"/>
              <a:gd name="T51" fmla="*/ 2147483647 h 4072"/>
              <a:gd name="T52" fmla="*/ 2147483647 w 5396"/>
              <a:gd name="T53" fmla="*/ 2147483647 h 4072"/>
              <a:gd name="T54" fmla="*/ 2147483647 w 5396"/>
              <a:gd name="T55" fmla="*/ 2147483647 h 4072"/>
              <a:gd name="T56" fmla="*/ 2147483647 w 5396"/>
              <a:gd name="T57" fmla="*/ 2147483647 h 4072"/>
              <a:gd name="T58" fmla="*/ 2147483647 w 5396"/>
              <a:gd name="T59" fmla="*/ 2147483647 h 4072"/>
              <a:gd name="T60" fmla="*/ 2147483647 w 5396"/>
              <a:gd name="T61" fmla="*/ 2147483647 h 4072"/>
              <a:gd name="T62" fmla="*/ 2147483647 w 5396"/>
              <a:gd name="T63" fmla="*/ 2147483647 h 4072"/>
              <a:gd name="T64" fmla="*/ 2147483647 w 5396"/>
              <a:gd name="T65" fmla="*/ 2147483647 h 4072"/>
              <a:gd name="T66" fmla="*/ 2147483647 w 5396"/>
              <a:gd name="T67" fmla="*/ 2147483647 h 4072"/>
              <a:gd name="T68" fmla="*/ 2147483647 w 5396"/>
              <a:gd name="T69" fmla="*/ 2147483647 h 4072"/>
              <a:gd name="T70" fmla="*/ 2147483647 w 5396"/>
              <a:gd name="T71" fmla="*/ 2147483647 h 4072"/>
              <a:gd name="T72" fmla="*/ 2147483647 w 5396"/>
              <a:gd name="T73" fmla="*/ 2147483647 h 4072"/>
              <a:gd name="T74" fmla="*/ 2147483647 w 5396"/>
              <a:gd name="T75" fmla="*/ 2147483647 h 4072"/>
              <a:gd name="T76" fmla="*/ 2147483647 w 5396"/>
              <a:gd name="T77" fmla="*/ 2147483647 h 4072"/>
              <a:gd name="T78" fmla="*/ 2147483647 w 5396"/>
              <a:gd name="T79" fmla="*/ 2147483647 h 4072"/>
              <a:gd name="T80" fmla="*/ 2147483647 w 5396"/>
              <a:gd name="T81" fmla="*/ 2147483647 h 4072"/>
              <a:gd name="T82" fmla="*/ 2147483647 w 5396"/>
              <a:gd name="T83" fmla="*/ 2147483647 h 40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96" h="4072">
                <a:moveTo>
                  <a:pt x="4994" y="0"/>
                </a:moveTo>
                <a:lnTo>
                  <a:pt x="88" y="0"/>
                </a:lnTo>
                <a:lnTo>
                  <a:pt x="70" y="2"/>
                </a:lnTo>
                <a:lnTo>
                  <a:pt x="54" y="8"/>
                </a:lnTo>
                <a:lnTo>
                  <a:pt x="38" y="16"/>
                </a:lnTo>
                <a:lnTo>
                  <a:pt x="26" y="28"/>
                </a:lnTo>
                <a:lnTo>
                  <a:pt x="14" y="40"/>
                </a:lnTo>
                <a:lnTo>
                  <a:pt x="6" y="56"/>
                </a:lnTo>
                <a:lnTo>
                  <a:pt x="0" y="72"/>
                </a:lnTo>
                <a:lnTo>
                  <a:pt x="0" y="90"/>
                </a:lnTo>
                <a:lnTo>
                  <a:pt x="0" y="3034"/>
                </a:lnTo>
                <a:lnTo>
                  <a:pt x="2" y="3054"/>
                </a:lnTo>
                <a:lnTo>
                  <a:pt x="6" y="3070"/>
                </a:lnTo>
                <a:lnTo>
                  <a:pt x="16" y="3086"/>
                </a:lnTo>
                <a:lnTo>
                  <a:pt x="26" y="3100"/>
                </a:lnTo>
                <a:lnTo>
                  <a:pt x="40" y="3112"/>
                </a:lnTo>
                <a:lnTo>
                  <a:pt x="56" y="3120"/>
                </a:lnTo>
                <a:lnTo>
                  <a:pt x="74" y="3126"/>
                </a:lnTo>
                <a:lnTo>
                  <a:pt x="92" y="3128"/>
                </a:lnTo>
                <a:lnTo>
                  <a:pt x="2930" y="3128"/>
                </a:lnTo>
                <a:lnTo>
                  <a:pt x="2950" y="3128"/>
                </a:lnTo>
                <a:lnTo>
                  <a:pt x="2968" y="3134"/>
                </a:lnTo>
                <a:lnTo>
                  <a:pt x="2984" y="3142"/>
                </a:lnTo>
                <a:lnTo>
                  <a:pt x="2996" y="3152"/>
                </a:lnTo>
                <a:lnTo>
                  <a:pt x="3008" y="3164"/>
                </a:lnTo>
                <a:lnTo>
                  <a:pt x="3014" y="3180"/>
                </a:lnTo>
                <a:lnTo>
                  <a:pt x="3020" y="3198"/>
                </a:lnTo>
                <a:lnTo>
                  <a:pt x="3022" y="3216"/>
                </a:lnTo>
                <a:lnTo>
                  <a:pt x="3022" y="3968"/>
                </a:lnTo>
                <a:lnTo>
                  <a:pt x="3024" y="3990"/>
                </a:lnTo>
                <a:lnTo>
                  <a:pt x="3030" y="4010"/>
                </a:lnTo>
                <a:lnTo>
                  <a:pt x="3040" y="4028"/>
                </a:lnTo>
                <a:lnTo>
                  <a:pt x="3052" y="4042"/>
                </a:lnTo>
                <a:lnTo>
                  <a:pt x="3068" y="4056"/>
                </a:lnTo>
                <a:lnTo>
                  <a:pt x="3086" y="4064"/>
                </a:lnTo>
                <a:lnTo>
                  <a:pt x="3104" y="4070"/>
                </a:lnTo>
                <a:lnTo>
                  <a:pt x="3126" y="4072"/>
                </a:lnTo>
                <a:lnTo>
                  <a:pt x="5292" y="4072"/>
                </a:lnTo>
                <a:lnTo>
                  <a:pt x="5312" y="4070"/>
                </a:lnTo>
                <a:lnTo>
                  <a:pt x="5332" y="4064"/>
                </a:lnTo>
                <a:lnTo>
                  <a:pt x="5350" y="4056"/>
                </a:lnTo>
                <a:lnTo>
                  <a:pt x="5366" y="4042"/>
                </a:lnTo>
                <a:lnTo>
                  <a:pt x="5378" y="4028"/>
                </a:lnTo>
                <a:lnTo>
                  <a:pt x="5388" y="4010"/>
                </a:lnTo>
                <a:lnTo>
                  <a:pt x="5394" y="3990"/>
                </a:lnTo>
                <a:lnTo>
                  <a:pt x="5396" y="3968"/>
                </a:lnTo>
                <a:lnTo>
                  <a:pt x="5396" y="3230"/>
                </a:lnTo>
                <a:lnTo>
                  <a:pt x="5394" y="3210"/>
                </a:lnTo>
                <a:lnTo>
                  <a:pt x="5388" y="3190"/>
                </a:lnTo>
                <a:lnTo>
                  <a:pt x="5378" y="3174"/>
                </a:lnTo>
                <a:lnTo>
                  <a:pt x="5366" y="3158"/>
                </a:lnTo>
                <a:lnTo>
                  <a:pt x="5350" y="3146"/>
                </a:lnTo>
                <a:lnTo>
                  <a:pt x="5334" y="3136"/>
                </a:lnTo>
                <a:lnTo>
                  <a:pt x="5314" y="3130"/>
                </a:lnTo>
                <a:lnTo>
                  <a:pt x="5294" y="3128"/>
                </a:lnTo>
                <a:lnTo>
                  <a:pt x="5160" y="3128"/>
                </a:lnTo>
                <a:lnTo>
                  <a:pt x="5144" y="3126"/>
                </a:lnTo>
                <a:lnTo>
                  <a:pt x="5128" y="3120"/>
                </a:lnTo>
                <a:lnTo>
                  <a:pt x="5116" y="3112"/>
                </a:lnTo>
                <a:lnTo>
                  <a:pt x="5104" y="3100"/>
                </a:lnTo>
                <a:lnTo>
                  <a:pt x="5096" y="3086"/>
                </a:lnTo>
                <a:lnTo>
                  <a:pt x="5088" y="3072"/>
                </a:lnTo>
                <a:lnTo>
                  <a:pt x="5084" y="3054"/>
                </a:lnTo>
                <a:lnTo>
                  <a:pt x="5082" y="3036"/>
                </a:lnTo>
                <a:lnTo>
                  <a:pt x="5084" y="90"/>
                </a:lnTo>
                <a:lnTo>
                  <a:pt x="5082" y="72"/>
                </a:lnTo>
                <a:lnTo>
                  <a:pt x="5076" y="56"/>
                </a:lnTo>
                <a:lnTo>
                  <a:pt x="5068" y="40"/>
                </a:lnTo>
                <a:lnTo>
                  <a:pt x="5056" y="28"/>
                </a:lnTo>
                <a:lnTo>
                  <a:pt x="5044" y="16"/>
                </a:lnTo>
                <a:lnTo>
                  <a:pt x="5028" y="8"/>
                </a:lnTo>
                <a:lnTo>
                  <a:pt x="5012" y="2"/>
                </a:lnTo>
                <a:lnTo>
                  <a:pt x="4994" y="0"/>
                </a:lnTo>
                <a:close/>
              </a:path>
            </a:pathLst>
          </a:custGeom>
          <a:solidFill>
            <a:srgbClr val="32362C"/>
          </a:solidFill>
          <a:ln w="9525">
            <a:noFill/>
            <a:round/>
            <a:headEnd/>
            <a:tailEnd/>
          </a:ln>
        </p:spPr>
        <p:txBody>
          <a:bodyPr/>
          <a:lstStyle/>
          <a:p>
            <a:pPr>
              <a:defRPr/>
            </a:pPr>
            <a:endParaRPr lang="en-US" dirty="0">
              <a:latin typeface="Arial" pitchFamily="34" charset="0"/>
            </a:endParaRPr>
          </a:p>
        </p:txBody>
      </p:sp>
      <p:pic>
        <p:nvPicPr>
          <p:cNvPr id="5" name="Picture 18"/>
          <p:cNvPicPr>
            <a:picLocks noChangeAspect="1"/>
          </p:cNvPicPr>
          <p:nvPr/>
        </p:nvPicPr>
        <p:blipFill>
          <a:blip r:embed="rId2"/>
          <a:srcRect/>
          <a:stretch>
            <a:fillRect/>
          </a:stretch>
        </p:blipFill>
        <p:spPr bwMode="auto">
          <a:xfrm>
            <a:off x="7158038" y="5137150"/>
            <a:ext cx="1704975" cy="1482725"/>
          </a:xfrm>
          <a:prstGeom prst="rect">
            <a:avLst/>
          </a:prstGeom>
          <a:noFill/>
          <a:ln w="9525">
            <a:noFill/>
            <a:miter lim="800000"/>
            <a:headEnd/>
            <a:tailEnd/>
          </a:ln>
        </p:spPr>
      </p:pic>
      <p:pic>
        <p:nvPicPr>
          <p:cNvPr id="6" name="Picture 27" descr="IMCOM Pic.png"/>
          <p:cNvPicPr>
            <a:picLocks noChangeAspect="1"/>
          </p:cNvPicPr>
          <p:nvPr/>
        </p:nvPicPr>
        <p:blipFill>
          <a:blip r:embed="rId3"/>
          <a:srcRect/>
          <a:stretch>
            <a:fillRect/>
          </a:stretch>
        </p:blipFill>
        <p:spPr bwMode="auto">
          <a:xfrm>
            <a:off x="6426200" y="5453063"/>
            <a:ext cx="790575" cy="881062"/>
          </a:xfrm>
          <a:prstGeom prst="rect">
            <a:avLst/>
          </a:prstGeom>
          <a:noFill/>
          <a:ln w="9525">
            <a:noFill/>
            <a:miter lim="800000"/>
            <a:headEnd/>
            <a:tailEnd/>
          </a:ln>
        </p:spPr>
      </p:pic>
      <p:sp>
        <p:nvSpPr>
          <p:cNvPr id="2" name="Title 1"/>
          <p:cNvSpPr>
            <a:spLocks noGrp="1"/>
          </p:cNvSpPr>
          <p:nvPr>
            <p:ph type="title"/>
          </p:nvPr>
        </p:nvSpPr>
        <p:spPr>
          <a:xfrm>
            <a:off x="409575" y="531813"/>
            <a:ext cx="6858000" cy="2438400"/>
          </a:xfrm>
          <a:noFill/>
          <a:ln w="9525">
            <a:noFill/>
            <a:miter lim="800000"/>
            <a:headEnd/>
            <a:tailEnd/>
          </a:ln>
        </p:spPr>
        <p:txBody>
          <a:bodyPr anchor="t"/>
          <a:lstStyle>
            <a:lvl1pPr>
              <a:defRPr lang="en-US" sz="3600" b="1" kern="1200" dirty="0" smtClean="0">
                <a:solidFill>
                  <a:srgbClr val="F9C931"/>
                </a:solidFill>
                <a:latin typeface="Arial" pitchFamily="34" charset="0"/>
                <a:ea typeface="+mj-ea"/>
                <a:cs typeface="Arial" pitchFamily="34" charset="0"/>
              </a:defRPr>
            </a:lvl1pPr>
          </a:lstStyle>
          <a:p>
            <a:pPr lvl="0"/>
            <a:r>
              <a:rPr lang="en-US"/>
              <a:t>Click to edit Master title style</a:t>
            </a:r>
            <a:endParaRPr lang="en-US" dirty="0"/>
          </a:p>
        </p:txBody>
      </p:sp>
      <p:sp>
        <p:nvSpPr>
          <p:cNvPr id="8" name="Text Placeholder 7"/>
          <p:cNvSpPr>
            <a:spLocks noGrp="1"/>
          </p:cNvSpPr>
          <p:nvPr>
            <p:ph type="body" sz="quarter" idx="12"/>
          </p:nvPr>
        </p:nvSpPr>
        <p:spPr>
          <a:xfrm>
            <a:off x="409575" y="3275013"/>
            <a:ext cx="6858000" cy="1371600"/>
          </a:xfrm>
          <a:noFill/>
          <a:ln w="9525">
            <a:noFill/>
            <a:miter lim="800000"/>
            <a:headEnd/>
            <a:tailEnd/>
          </a:ln>
        </p:spPr>
        <p:txBody>
          <a:bodyPr/>
          <a:lstStyle>
            <a:lvl1pPr>
              <a:lnSpc>
                <a:spcPts val="2000"/>
              </a:lnSpc>
              <a:defRPr lang="en-US" sz="2000" kern="1200" dirty="0" smtClean="0">
                <a:solidFill>
                  <a:schemeClr val="accent6">
                    <a:lumMod val="20000"/>
                    <a:lumOff val="80000"/>
                  </a:schemeClr>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7" name="Footer Placeholder 2"/>
          <p:cNvSpPr>
            <a:spLocks noGrp="1"/>
          </p:cNvSpPr>
          <p:nvPr>
            <p:ph type="ftr" sz="quarter" idx="13"/>
          </p:nvPr>
        </p:nvSpPr>
        <p:spPr>
          <a:xfrm>
            <a:off x="196850" y="6356350"/>
            <a:ext cx="2895600" cy="365125"/>
          </a:xfrm>
        </p:spPr>
        <p:txBody>
          <a:bodyPr/>
          <a:lstStyle>
            <a:lvl1pPr>
              <a:defRPr>
                <a:solidFill>
                  <a:srgbClr val="898989"/>
                </a:solidFill>
              </a:defRPr>
            </a:lvl1pPr>
          </a:lstStyle>
          <a:p>
            <a:pPr>
              <a:defRPr/>
            </a:pPr>
            <a:r>
              <a:rPr lang="en-US" dirty="0"/>
              <a:t>File Name</a:t>
            </a:r>
          </a:p>
        </p:txBody>
      </p:sp>
      <p:sp>
        <p:nvSpPr>
          <p:cNvPr id="9" name="Slide Number Placeholder 5"/>
          <p:cNvSpPr>
            <a:spLocks noGrp="1"/>
          </p:cNvSpPr>
          <p:nvPr>
            <p:ph type="sldNum" sz="quarter" idx="14"/>
          </p:nvPr>
        </p:nvSpPr>
        <p:spPr/>
        <p:txBody>
          <a:bodyPr/>
          <a:lstStyle>
            <a:lvl1pPr>
              <a:defRPr/>
            </a:lvl1pPr>
          </a:lstStyle>
          <a:p>
            <a:pPr>
              <a:defRPr/>
            </a:pPr>
            <a:fld id="{F75D3598-5028-4DE1-A302-F650F1FA381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C9C9C9"/>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98438" y="161925"/>
            <a:ext cx="8566150" cy="6464300"/>
          </a:xfrm>
          <a:custGeom>
            <a:avLst/>
            <a:gdLst>
              <a:gd name="T0" fmla="*/ 2147483647 w 5396"/>
              <a:gd name="T1" fmla="*/ 0 h 4072"/>
              <a:gd name="T2" fmla="*/ 2147483647 w 5396"/>
              <a:gd name="T3" fmla="*/ 2147483647 h 4072"/>
              <a:gd name="T4" fmla="*/ 2147483647 w 5396"/>
              <a:gd name="T5" fmla="*/ 2147483647 h 4072"/>
              <a:gd name="T6" fmla="*/ 2147483647 w 5396"/>
              <a:gd name="T7" fmla="*/ 2147483647 h 4072"/>
              <a:gd name="T8" fmla="*/ 0 w 5396"/>
              <a:gd name="T9" fmla="*/ 2147483647 h 4072"/>
              <a:gd name="T10" fmla="*/ 0 w 5396"/>
              <a:gd name="T11" fmla="*/ 2147483647 h 4072"/>
              <a:gd name="T12" fmla="*/ 2147483647 w 5396"/>
              <a:gd name="T13" fmla="*/ 2147483647 h 4072"/>
              <a:gd name="T14" fmla="*/ 2147483647 w 5396"/>
              <a:gd name="T15" fmla="*/ 2147483647 h 4072"/>
              <a:gd name="T16" fmla="*/ 2147483647 w 5396"/>
              <a:gd name="T17" fmla="*/ 2147483647 h 4072"/>
              <a:gd name="T18" fmla="*/ 2147483647 w 5396"/>
              <a:gd name="T19" fmla="*/ 2147483647 h 4072"/>
              <a:gd name="T20" fmla="*/ 2147483647 w 5396"/>
              <a:gd name="T21" fmla="*/ 2147483647 h 4072"/>
              <a:gd name="T22" fmla="*/ 2147483647 w 5396"/>
              <a:gd name="T23" fmla="*/ 2147483647 h 4072"/>
              <a:gd name="T24" fmla="*/ 2147483647 w 5396"/>
              <a:gd name="T25" fmla="*/ 2147483647 h 4072"/>
              <a:gd name="T26" fmla="*/ 2147483647 w 5396"/>
              <a:gd name="T27" fmla="*/ 2147483647 h 4072"/>
              <a:gd name="T28" fmla="*/ 2147483647 w 5396"/>
              <a:gd name="T29" fmla="*/ 2147483647 h 4072"/>
              <a:gd name="T30" fmla="*/ 2147483647 w 5396"/>
              <a:gd name="T31" fmla="*/ 2147483647 h 4072"/>
              <a:gd name="T32" fmla="*/ 2147483647 w 5396"/>
              <a:gd name="T33" fmla="*/ 2147483647 h 4072"/>
              <a:gd name="T34" fmla="*/ 2147483647 w 5396"/>
              <a:gd name="T35" fmla="*/ 2147483647 h 4072"/>
              <a:gd name="T36" fmla="*/ 2147483647 w 5396"/>
              <a:gd name="T37" fmla="*/ 2147483647 h 4072"/>
              <a:gd name="T38" fmla="*/ 2147483647 w 5396"/>
              <a:gd name="T39" fmla="*/ 2147483647 h 4072"/>
              <a:gd name="T40" fmla="*/ 2147483647 w 5396"/>
              <a:gd name="T41" fmla="*/ 2147483647 h 4072"/>
              <a:gd name="T42" fmla="*/ 2147483647 w 5396"/>
              <a:gd name="T43" fmla="*/ 2147483647 h 4072"/>
              <a:gd name="T44" fmla="*/ 2147483647 w 5396"/>
              <a:gd name="T45" fmla="*/ 2147483647 h 4072"/>
              <a:gd name="T46" fmla="*/ 2147483647 w 5396"/>
              <a:gd name="T47" fmla="*/ 2147483647 h 4072"/>
              <a:gd name="T48" fmla="*/ 2147483647 w 5396"/>
              <a:gd name="T49" fmla="*/ 2147483647 h 4072"/>
              <a:gd name="T50" fmla="*/ 2147483647 w 5396"/>
              <a:gd name="T51" fmla="*/ 2147483647 h 4072"/>
              <a:gd name="T52" fmla="*/ 2147483647 w 5396"/>
              <a:gd name="T53" fmla="*/ 2147483647 h 4072"/>
              <a:gd name="T54" fmla="*/ 2147483647 w 5396"/>
              <a:gd name="T55" fmla="*/ 2147483647 h 4072"/>
              <a:gd name="T56" fmla="*/ 2147483647 w 5396"/>
              <a:gd name="T57" fmla="*/ 2147483647 h 4072"/>
              <a:gd name="T58" fmla="*/ 2147483647 w 5396"/>
              <a:gd name="T59" fmla="*/ 2147483647 h 4072"/>
              <a:gd name="T60" fmla="*/ 2147483647 w 5396"/>
              <a:gd name="T61" fmla="*/ 2147483647 h 4072"/>
              <a:gd name="T62" fmla="*/ 2147483647 w 5396"/>
              <a:gd name="T63" fmla="*/ 2147483647 h 4072"/>
              <a:gd name="T64" fmla="*/ 2147483647 w 5396"/>
              <a:gd name="T65" fmla="*/ 2147483647 h 4072"/>
              <a:gd name="T66" fmla="*/ 2147483647 w 5396"/>
              <a:gd name="T67" fmla="*/ 2147483647 h 4072"/>
              <a:gd name="T68" fmla="*/ 2147483647 w 5396"/>
              <a:gd name="T69" fmla="*/ 2147483647 h 4072"/>
              <a:gd name="T70" fmla="*/ 2147483647 w 5396"/>
              <a:gd name="T71" fmla="*/ 2147483647 h 4072"/>
              <a:gd name="T72" fmla="*/ 2147483647 w 5396"/>
              <a:gd name="T73" fmla="*/ 2147483647 h 4072"/>
              <a:gd name="T74" fmla="*/ 2147483647 w 5396"/>
              <a:gd name="T75" fmla="*/ 2147483647 h 4072"/>
              <a:gd name="T76" fmla="*/ 2147483647 w 5396"/>
              <a:gd name="T77" fmla="*/ 2147483647 h 4072"/>
              <a:gd name="T78" fmla="*/ 2147483647 w 5396"/>
              <a:gd name="T79" fmla="*/ 2147483647 h 4072"/>
              <a:gd name="T80" fmla="*/ 2147483647 w 5396"/>
              <a:gd name="T81" fmla="*/ 2147483647 h 4072"/>
              <a:gd name="T82" fmla="*/ 2147483647 w 5396"/>
              <a:gd name="T83" fmla="*/ 2147483647 h 40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96" h="4072">
                <a:moveTo>
                  <a:pt x="4994" y="0"/>
                </a:moveTo>
                <a:lnTo>
                  <a:pt x="88" y="0"/>
                </a:lnTo>
                <a:lnTo>
                  <a:pt x="70" y="2"/>
                </a:lnTo>
                <a:lnTo>
                  <a:pt x="54" y="8"/>
                </a:lnTo>
                <a:lnTo>
                  <a:pt x="38" y="16"/>
                </a:lnTo>
                <a:lnTo>
                  <a:pt x="26" y="28"/>
                </a:lnTo>
                <a:lnTo>
                  <a:pt x="14" y="40"/>
                </a:lnTo>
                <a:lnTo>
                  <a:pt x="6" y="56"/>
                </a:lnTo>
                <a:lnTo>
                  <a:pt x="0" y="72"/>
                </a:lnTo>
                <a:lnTo>
                  <a:pt x="0" y="90"/>
                </a:lnTo>
                <a:lnTo>
                  <a:pt x="0" y="3034"/>
                </a:lnTo>
                <a:lnTo>
                  <a:pt x="2" y="3054"/>
                </a:lnTo>
                <a:lnTo>
                  <a:pt x="6" y="3070"/>
                </a:lnTo>
                <a:lnTo>
                  <a:pt x="16" y="3086"/>
                </a:lnTo>
                <a:lnTo>
                  <a:pt x="26" y="3100"/>
                </a:lnTo>
                <a:lnTo>
                  <a:pt x="40" y="3112"/>
                </a:lnTo>
                <a:lnTo>
                  <a:pt x="56" y="3120"/>
                </a:lnTo>
                <a:lnTo>
                  <a:pt x="74" y="3126"/>
                </a:lnTo>
                <a:lnTo>
                  <a:pt x="92" y="3128"/>
                </a:lnTo>
                <a:lnTo>
                  <a:pt x="2930" y="3128"/>
                </a:lnTo>
                <a:lnTo>
                  <a:pt x="2950" y="3128"/>
                </a:lnTo>
                <a:lnTo>
                  <a:pt x="2968" y="3134"/>
                </a:lnTo>
                <a:lnTo>
                  <a:pt x="2984" y="3142"/>
                </a:lnTo>
                <a:lnTo>
                  <a:pt x="2996" y="3152"/>
                </a:lnTo>
                <a:lnTo>
                  <a:pt x="3008" y="3164"/>
                </a:lnTo>
                <a:lnTo>
                  <a:pt x="3014" y="3180"/>
                </a:lnTo>
                <a:lnTo>
                  <a:pt x="3020" y="3198"/>
                </a:lnTo>
                <a:lnTo>
                  <a:pt x="3022" y="3216"/>
                </a:lnTo>
                <a:lnTo>
                  <a:pt x="3022" y="3968"/>
                </a:lnTo>
                <a:lnTo>
                  <a:pt x="3024" y="3990"/>
                </a:lnTo>
                <a:lnTo>
                  <a:pt x="3030" y="4010"/>
                </a:lnTo>
                <a:lnTo>
                  <a:pt x="3040" y="4028"/>
                </a:lnTo>
                <a:lnTo>
                  <a:pt x="3052" y="4042"/>
                </a:lnTo>
                <a:lnTo>
                  <a:pt x="3068" y="4056"/>
                </a:lnTo>
                <a:lnTo>
                  <a:pt x="3086" y="4064"/>
                </a:lnTo>
                <a:lnTo>
                  <a:pt x="3104" y="4070"/>
                </a:lnTo>
                <a:lnTo>
                  <a:pt x="3126" y="4072"/>
                </a:lnTo>
                <a:lnTo>
                  <a:pt x="5292" y="4072"/>
                </a:lnTo>
                <a:lnTo>
                  <a:pt x="5312" y="4070"/>
                </a:lnTo>
                <a:lnTo>
                  <a:pt x="5332" y="4064"/>
                </a:lnTo>
                <a:lnTo>
                  <a:pt x="5350" y="4056"/>
                </a:lnTo>
                <a:lnTo>
                  <a:pt x="5366" y="4042"/>
                </a:lnTo>
                <a:lnTo>
                  <a:pt x="5378" y="4028"/>
                </a:lnTo>
                <a:lnTo>
                  <a:pt x="5388" y="4010"/>
                </a:lnTo>
                <a:lnTo>
                  <a:pt x="5394" y="3990"/>
                </a:lnTo>
                <a:lnTo>
                  <a:pt x="5396" y="3968"/>
                </a:lnTo>
                <a:lnTo>
                  <a:pt x="5396" y="3230"/>
                </a:lnTo>
                <a:lnTo>
                  <a:pt x="5394" y="3210"/>
                </a:lnTo>
                <a:lnTo>
                  <a:pt x="5388" y="3190"/>
                </a:lnTo>
                <a:lnTo>
                  <a:pt x="5378" y="3174"/>
                </a:lnTo>
                <a:lnTo>
                  <a:pt x="5366" y="3158"/>
                </a:lnTo>
                <a:lnTo>
                  <a:pt x="5350" y="3146"/>
                </a:lnTo>
                <a:lnTo>
                  <a:pt x="5334" y="3136"/>
                </a:lnTo>
                <a:lnTo>
                  <a:pt x="5314" y="3130"/>
                </a:lnTo>
                <a:lnTo>
                  <a:pt x="5294" y="3128"/>
                </a:lnTo>
                <a:lnTo>
                  <a:pt x="5160" y="3128"/>
                </a:lnTo>
                <a:lnTo>
                  <a:pt x="5144" y="3126"/>
                </a:lnTo>
                <a:lnTo>
                  <a:pt x="5128" y="3120"/>
                </a:lnTo>
                <a:lnTo>
                  <a:pt x="5116" y="3112"/>
                </a:lnTo>
                <a:lnTo>
                  <a:pt x="5104" y="3100"/>
                </a:lnTo>
                <a:lnTo>
                  <a:pt x="5096" y="3086"/>
                </a:lnTo>
                <a:lnTo>
                  <a:pt x="5088" y="3072"/>
                </a:lnTo>
                <a:lnTo>
                  <a:pt x="5084" y="3054"/>
                </a:lnTo>
                <a:lnTo>
                  <a:pt x="5082" y="3036"/>
                </a:lnTo>
                <a:lnTo>
                  <a:pt x="5084" y="90"/>
                </a:lnTo>
                <a:lnTo>
                  <a:pt x="5082" y="72"/>
                </a:lnTo>
                <a:lnTo>
                  <a:pt x="5076" y="56"/>
                </a:lnTo>
                <a:lnTo>
                  <a:pt x="5068" y="40"/>
                </a:lnTo>
                <a:lnTo>
                  <a:pt x="5056" y="28"/>
                </a:lnTo>
                <a:lnTo>
                  <a:pt x="5044" y="16"/>
                </a:lnTo>
                <a:lnTo>
                  <a:pt x="5028" y="8"/>
                </a:lnTo>
                <a:lnTo>
                  <a:pt x="5012" y="2"/>
                </a:lnTo>
                <a:lnTo>
                  <a:pt x="4994" y="0"/>
                </a:lnTo>
                <a:close/>
              </a:path>
            </a:pathLst>
          </a:custGeom>
          <a:solidFill>
            <a:schemeClr val="bg1"/>
          </a:solidFill>
          <a:ln w="9525">
            <a:noFill/>
            <a:round/>
            <a:headEnd/>
            <a:tailEnd/>
          </a:ln>
        </p:spPr>
        <p:txBody>
          <a:bodyPr/>
          <a:lstStyle/>
          <a:p>
            <a:pPr>
              <a:defRPr/>
            </a:pPr>
            <a:endParaRPr lang="en-US" dirty="0">
              <a:latin typeface="Arial" pitchFamily="34" charset="0"/>
            </a:endParaRPr>
          </a:p>
        </p:txBody>
      </p:sp>
      <p:pic>
        <p:nvPicPr>
          <p:cNvPr id="6" name="Picture 33"/>
          <p:cNvPicPr>
            <a:picLocks noChangeAspect="1"/>
          </p:cNvPicPr>
          <p:nvPr/>
        </p:nvPicPr>
        <p:blipFill>
          <a:blip r:embed="rId2"/>
          <a:srcRect/>
          <a:stretch>
            <a:fillRect/>
          </a:stretch>
        </p:blipFill>
        <p:spPr bwMode="auto">
          <a:xfrm>
            <a:off x="7156450" y="5133975"/>
            <a:ext cx="1709738" cy="1487488"/>
          </a:xfrm>
          <a:prstGeom prst="rect">
            <a:avLst/>
          </a:prstGeom>
          <a:noFill/>
          <a:ln w="9525">
            <a:noFill/>
            <a:miter lim="800000"/>
            <a:headEnd/>
            <a:tailEnd/>
          </a:ln>
        </p:spPr>
      </p:pic>
      <p:sp>
        <p:nvSpPr>
          <p:cNvPr id="7" name="TextBox 29"/>
          <p:cNvSpPr txBox="1">
            <a:spLocks noChangeArrowheads="1"/>
          </p:cNvSpPr>
          <p:nvPr/>
        </p:nvSpPr>
        <p:spPr bwMode="auto">
          <a:xfrm>
            <a:off x="10502900" y="3441700"/>
            <a:ext cx="184150" cy="461963"/>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dirty="0"/>
          </a:p>
        </p:txBody>
      </p:sp>
      <p:sp>
        <p:nvSpPr>
          <p:cNvPr id="9" name="Title 1"/>
          <p:cNvSpPr>
            <a:spLocks noGrp="1"/>
          </p:cNvSpPr>
          <p:nvPr>
            <p:ph type="title"/>
          </p:nvPr>
        </p:nvSpPr>
        <p:spPr>
          <a:xfrm>
            <a:off x="409575" y="531813"/>
            <a:ext cx="6858000" cy="2438400"/>
          </a:xfrm>
          <a:noFill/>
          <a:ln w="9525">
            <a:noFill/>
            <a:miter lim="800000"/>
            <a:headEnd/>
            <a:tailEnd/>
          </a:ln>
        </p:spPr>
        <p:txBody>
          <a:bodyPr anchor="t"/>
          <a:lstStyle>
            <a:lvl1pPr>
              <a:defRPr lang="en-US" sz="3600" b="1" kern="1200" dirty="0" smtClean="0">
                <a:solidFill>
                  <a:srgbClr val="F9C931"/>
                </a:solidFill>
                <a:latin typeface="Arial" pitchFamily="34" charset="0"/>
                <a:ea typeface="+mj-ea"/>
                <a:cs typeface="Arial" pitchFamily="34" charset="0"/>
              </a:defRPr>
            </a:lvl1pPr>
          </a:lstStyle>
          <a:p>
            <a:pPr lvl="0"/>
            <a:r>
              <a:rPr lang="en-US"/>
              <a:t>Click to edit Master title style</a:t>
            </a:r>
            <a:endParaRPr lang="en-US" dirty="0"/>
          </a:p>
        </p:txBody>
      </p:sp>
      <p:sp>
        <p:nvSpPr>
          <p:cNvPr id="10" name="Text Placeholder 7"/>
          <p:cNvSpPr>
            <a:spLocks noGrp="1"/>
          </p:cNvSpPr>
          <p:nvPr>
            <p:ph type="body" sz="quarter" idx="12"/>
          </p:nvPr>
        </p:nvSpPr>
        <p:spPr>
          <a:xfrm>
            <a:off x="409575" y="3275013"/>
            <a:ext cx="6858000" cy="1371600"/>
          </a:xfrm>
          <a:noFill/>
          <a:ln w="9525">
            <a:noFill/>
            <a:miter lim="800000"/>
            <a:headEnd/>
            <a:tailEnd/>
          </a:ln>
        </p:spPr>
        <p:txBody>
          <a:bodyPr/>
          <a:lstStyle>
            <a:lvl1pPr>
              <a:lnSpc>
                <a:spcPts val="2000"/>
              </a:lnSpc>
              <a:defRPr lang="en-US" sz="2000" kern="1200" dirty="0" smtClean="0">
                <a:solidFill>
                  <a:schemeClr val="tx1">
                    <a:lumMod val="65000"/>
                    <a:lumOff val="35000"/>
                  </a:schemeClr>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CA2276AE-C3FD-4F2E-A67E-8CCF1C7E8565}" type="slidenum">
              <a:rPr lang="en-US"/>
              <a:pPr>
                <a:defRPr/>
              </a:pPr>
              <a:t>‹#›</a:t>
            </a:fld>
            <a:endParaRPr lang="en-US" dirty="0"/>
          </a:p>
        </p:txBody>
      </p:sp>
      <p:sp>
        <p:nvSpPr>
          <p:cNvPr id="11" name="Footer Placeholder 2"/>
          <p:cNvSpPr>
            <a:spLocks noGrp="1"/>
          </p:cNvSpPr>
          <p:nvPr>
            <p:ph type="ftr" sz="quarter" idx="14"/>
          </p:nvPr>
        </p:nvSpPr>
        <p:spPr>
          <a:xfrm>
            <a:off x="196850" y="6356350"/>
            <a:ext cx="2895600" cy="365125"/>
          </a:xfrm>
        </p:spPr>
        <p:txBody>
          <a:bodyPr/>
          <a:lstStyle>
            <a:lvl1pPr>
              <a:defRPr>
                <a:solidFill>
                  <a:srgbClr val="898989"/>
                </a:solidFill>
              </a:defRPr>
            </a:lvl1pPr>
          </a:lstStyle>
          <a:p>
            <a:pPr>
              <a:defRPr/>
            </a:pPr>
            <a:r>
              <a:rPr lang="en-US" dirty="0"/>
              <a:t>File Name</a:t>
            </a:r>
          </a:p>
        </p:txBody>
      </p:sp>
      <p:pic>
        <p:nvPicPr>
          <p:cNvPr id="12" name="Picture 11" descr="IMA DUI 100 dpi.gif"/>
          <p:cNvPicPr>
            <a:picLocks noChangeAspect="1"/>
          </p:cNvPicPr>
          <p:nvPr userDrawn="1"/>
        </p:nvPicPr>
        <p:blipFill>
          <a:blip r:embed="rId3" cstate="print"/>
          <a:stretch>
            <a:fillRect/>
          </a:stretch>
        </p:blipFill>
        <p:spPr>
          <a:xfrm>
            <a:off x="5273549" y="5522153"/>
            <a:ext cx="832643" cy="732657"/>
          </a:xfrm>
          <a:prstGeom prst="rect">
            <a:avLst/>
          </a:prstGeom>
        </p:spPr>
      </p:pic>
      <p:pic>
        <p:nvPicPr>
          <p:cNvPr id="13" name="Picture 68"/>
          <p:cNvPicPr>
            <a:picLocks noChangeArrowheads="1"/>
          </p:cNvPicPr>
          <p:nvPr userDrawn="1"/>
        </p:nvPicPr>
        <p:blipFill>
          <a:blip r:embed="rId4" cstate="print"/>
          <a:srcRect/>
          <a:stretch>
            <a:fillRect/>
          </a:stretch>
        </p:blipFill>
        <p:spPr bwMode="auto">
          <a:xfrm>
            <a:off x="6301817" y="5348961"/>
            <a:ext cx="1141575" cy="1051846"/>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7400925" cy="1285874"/>
          </a:xfrm>
          <a:prstGeom prst="rect">
            <a:avLst/>
          </a:prstGeom>
          <a:noFill/>
          <a:ln w="9525">
            <a:noFill/>
            <a:miter lim="800000"/>
            <a:headEnd/>
            <a:tailEnd/>
          </a:ln>
        </p:spPr>
        <p:txBody>
          <a:bodyPr anchor="b"/>
          <a:lstStyle>
            <a:lvl1pPr>
              <a:defRPr sz="3600" baseline="0">
                <a:solidFill>
                  <a:schemeClr val="tx2"/>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3"/>
            <a:ext cx="7426325" cy="854075"/>
          </a:xfrm>
        </p:spPr>
        <p:txBody>
          <a:body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dirty="0"/>
              <a:t>File Name</a:t>
            </a:r>
          </a:p>
        </p:txBody>
      </p:sp>
      <p:sp>
        <p:nvSpPr>
          <p:cNvPr id="5" name="Slide Number Placeholder 5"/>
          <p:cNvSpPr>
            <a:spLocks noGrp="1"/>
          </p:cNvSpPr>
          <p:nvPr>
            <p:ph type="sldNum" sz="quarter" idx="14"/>
          </p:nvPr>
        </p:nvSpPr>
        <p:spPr/>
        <p:txBody>
          <a:bodyPr/>
          <a:lstStyle>
            <a:lvl1pPr>
              <a:defRPr/>
            </a:lvl1pPr>
          </a:lstStyle>
          <a:p>
            <a:pPr>
              <a:defRPr/>
            </a:pPr>
            <a:fld id="{CF48C4CD-0485-4129-99FC-E3B8A7EC5A8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 top">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7400925" cy="801687"/>
          </a:xfrm>
          <a:prstGeom prst="rect">
            <a:avLst/>
          </a:prstGeom>
          <a:noFill/>
          <a:ln w="9525">
            <a:noFill/>
            <a:miter lim="800000"/>
            <a:headEnd/>
            <a:tailEnd/>
          </a:ln>
        </p:spPr>
        <p:txBody>
          <a:bodyPr/>
          <a:lstStyle>
            <a:lvl1pPr>
              <a:defRPr baseline="0"/>
            </a:lvl1pPr>
          </a:lstStyle>
          <a:p>
            <a:pPr lvl="0"/>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n-US" dirty="0"/>
              <a:t>File Name</a:t>
            </a:r>
          </a:p>
        </p:txBody>
      </p:sp>
      <p:sp>
        <p:nvSpPr>
          <p:cNvPr id="4" name="Slide Number Placeholder 5"/>
          <p:cNvSpPr>
            <a:spLocks noGrp="1"/>
          </p:cNvSpPr>
          <p:nvPr>
            <p:ph type="sldNum" sz="quarter" idx="11"/>
          </p:nvPr>
        </p:nvSpPr>
        <p:spPr/>
        <p:txBody>
          <a:bodyPr/>
          <a:lstStyle>
            <a:lvl1pPr>
              <a:defRPr/>
            </a:lvl1pPr>
          </a:lstStyle>
          <a:p>
            <a:pPr>
              <a:defRPr/>
            </a:pPr>
            <a:fld id="{A62D362C-F12E-4ADE-BEF8-D162835307B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File Name</a:t>
            </a:r>
          </a:p>
        </p:txBody>
      </p:sp>
      <p:sp>
        <p:nvSpPr>
          <p:cNvPr id="3" name="Slide Number Placeholder 5"/>
          <p:cNvSpPr>
            <a:spLocks noGrp="1"/>
          </p:cNvSpPr>
          <p:nvPr>
            <p:ph type="sldNum" sz="quarter" idx="11"/>
          </p:nvPr>
        </p:nvSpPr>
        <p:spPr/>
        <p:txBody>
          <a:bodyPr/>
          <a:lstStyle>
            <a:lvl1pPr>
              <a:defRPr/>
            </a:lvl1pPr>
          </a:lstStyle>
          <a:p>
            <a:pPr>
              <a:defRPr/>
            </a:pPr>
            <a:fld id="{3904F536-D885-4629-B0D6-DCF96BFF9D9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
        <p:cNvGrpSpPr/>
        <p:nvPr/>
      </p:nvGrpSpPr>
      <p:grpSpPr>
        <a:xfrm>
          <a:off x="0" y="0"/>
          <a:ext cx="0" cy="0"/>
          <a:chOff x="0" y="0"/>
          <a:chExt cx="0" cy="0"/>
        </a:xfrm>
      </p:grpSpPr>
      <p:grpSp>
        <p:nvGrpSpPr>
          <p:cNvPr id="2" name="Group 18"/>
          <p:cNvGrpSpPr/>
          <p:nvPr/>
        </p:nvGrpSpPr>
        <p:grpSpPr>
          <a:xfrm>
            <a:off x="184151" y="167420"/>
            <a:ext cx="8787251" cy="6516053"/>
            <a:chOff x="184151" y="167420"/>
            <a:chExt cx="8787251" cy="6516053"/>
          </a:xfrm>
          <a:solidFill>
            <a:schemeClr val="bg1"/>
          </a:solidFill>
        </p:grpSpPr>
        <p:sp>
          <p:nvSpPr>
            <p:cNvPr id="20" name="Round Same Side Corner Rectangle 23"/>
            <p:cNvSpPr/>
            <p:nvPr/>
          </p:nvSpPr>
          <p:spPr>
            <a:xfrm rot="16200000" flipH="1">
              <a:off x="7950622" y="5340842"/>
              <a:ext cx="717644" cy="444659"/>
            </a:xfrm>
            <a:custGeom>
              <a:avLst/>
              <a:gdLst>
                <a:gd name="connsiteX0" fmla="*/ 148807 w 892825"/>
                <a:gd name="connsiteY0" fmla="*/ 0 h 907730"/>
                <a:gd name="connsiteX1" fmla="*/ 744018 w 892825"/>
                <a:gd name="connsiteY1" fmla="*/ 0 h 907730"/>
                <a:gd name="connsiteX2" fmla="*/ 892825 w 892825"/>
                <a:gd name="connsiteY2" fmla="*/ 148807 h 907730"/>
                <a:gd name="connsiteX3" fmla="*/ 892825 w 892825"/>
                <a:gd name="connsiteY3" fmla="*/ 907730 h 907730"/>
                <a:gd name="connsiteX4" fmla="*/ 892825 w 892825"/>
                <a:gd name="connsiteY4" fmla="*/ 907730 h 907730"/>
                <a:gd name="connsiteX5" fmla="*/ 0 w 892825"/>
                <a:gd name="connsiteY5" fmla="*/ 907730 h 907730"/>
                <a:gd name="connsiteX6" fmla="*/ 0 w 892825"/>
                <a:gd name="connsiteY6" fmla="*/ 907730 h 907730"/>
                <a:gd name="connsiteX7" fmla="*/ 0 w 892825"/>
                <a:gd name="connsiteY7" fmla="*/ 148807 h 907730"/>
                <a:gd name="connsiteX8" fmla="*/ 148807 w 892825"/>
                <a:gd name="connsiteY8" fmla="*/ 0 h 907730"/>
                <a:gd name="connsiteX0" fmla="*/ 148807 w 1454299"/>
                <a:gd name="connsiteY0" fmla="*/ 0 h 907730"/>
                <a:gd name="connsiteX1" fmla="*/ 744018 w 1454299"/>
                <a:gd name="connsiteY1" fmla="*/ 0 h 907730"/>
                <a:gd name="connsiteX2" fmla="*/ 892825 w 1454299"/>
                <a:gd name="connsiteY2" fmla="*/ 148807 h 907730"/>
                <a:gd name="connsiteX3" fmla="*/ 892825 w 1454299"/>
                <a:gd name="connsiteY3" fmla="*/ 907730 h 907730"/>
                <a:gd name="connsiteX4" fmla="*/ 1454299 w 1454299"/>
                <a:gd name="connsiteY4" fmla="*/ 12045 h 907730"/>
                <a:gd name="connsiteX5" fmla="*/ 0 w 1454299"/>
                <a:gd name="connsiteY5" fmla="*/ 907730 h 907730"/>
                <a:gd name="connsiteX6" fmla="*/ 0 w 1454299"/>
                <a:gd name="connsiteY6" fmla="*/ 907730 h 907730"/>
                <a:gd name="connsiteX7" fmla="*/ 0 w 1454299"/>
                <a:gd name="connsiteY7" fmla="*/ 148807 h 907730"/>
                <a:gd name="connsiteX8" fmla="*/ 148807 w 1454299"/>
                <a:gd name="connsiteY8" fmla="*/ 0 h 907730"/>
                <a:gd name="connsiteX0" fmla="*/ 148807 w 1454299"/>
                <a:gd name="connsiteY0" fmla="*/ 703165 h 1610895"/>
                <a:gd name="connsiteX1" fmla="*/ 744018 w 1454299"/>
                <a:gd name="connsiteY1" fmla="*/ 703165 h 1610895"/>
                <a:gd name="connsiteX2" fmla="*/ 892825 w 1454299"/>
                <a:gd name="connsiteY2" fmla="*/ 851972 h 1610895"/>
                <a:gd name="connsiteX3" fmla="*/ 892825 w 1454299"/>
                <a:gd name="connsiteY3" fmla="*/ 1610895 h 1610895"/>
                <a:gd name="connsiteX4" fmla="*/ 1454299 w 1454299"/>
                <a:gd name="connsiteY4" fmla="*/ 715210 h 1610895"/>
                <a:gd name="connsiteX5" fmla="*/ 0 w 1454299"/>
                <a:gd name="connsiteY5" fmla="*/ 1610895 h 1610895"/>
                <a:gd name="connsiteX6" fmla="*/ 1410368 w 1454299"/>
                <a:gd name="connsiteY6" fmla="*/ 0 h 1610895"/>
                <a:gd name="connsiteX7" fmla="*/ 0 w 1454299"/>
                <a:gd name="connsiteY7" fmla="*/ 851972 h 1610895"/>
                <a:gd name="connsiteX8" fmla="*/ 148807 w 1454299"/>
                <a:gd name="connsiteY8" fmla="*/ 703165 h 1610895"/>
                <a:gd name="connsiteX0" fmla="*/ 148807 w 1454299"/>
                <a:gd name="connsiteY0" fmla="*/ 703165 h 1610895"/>
                <a:gd name="connsiteX1" fmla="*/ 744018 w 1454299"/>
                <a:gd name="connsiteY1" fmla="*/ 703165 h 1610895"/>
                <a:gd name="connsiteX2" fmla="*/ 892825 w 1454299"/>
                <a:gd name="connsiteY2" fmla="*/ 851972 h 1610895"/>
                <a:gd name="connsiteX3" fmla="*/ 892825 w 1454299"/>
                <a:gd name="connsiteY3" fmla="*/ 1610895 h 1610895"/>
                <a:gd name="connsiteX4" fmla="*/ 1454299 w 1454299"/>
                <a:gd name="connsiteY4" fmla="*/ 715210 h 1610895"/>
                <a:gd name="connsiteX5" fmla="*/ 0 w 1454299"/>
                <a:gd name="connsiteY5" fmla="*/ 1610895 h 1610895"/>
                <a:gd name="connsiteX6" fmla="*/ 1410368 w 1454299"/>
                <a:gd name="connsiteY6" fmla="*/ 0 h 1610895"/>
                <a:gd name="connsiteX7" fmla="*/ 628316 w 1454299"/>
                <a:gd name="connsiteY7" fmla="*/ 83288 h 1610895"/>
                <a:gd name="connsiteX8" fmla="*/ 148807 w 1454299"/>
                <a:gd name="connsiteY8"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3090 w 1313705"/>
                <a:gd name="connsiteY5" fmla="*/ 514684 h 1610895"/>
                <a:gd name="connsiteX6" fmla="*/ 1269774 w 1313705"/>
                <a:gd name="connsiteY6" fmla="*/ 0 h 1610895"/>
                <a:gd name="connsiteX7" fmla="*/ 487722 w 1313705"/>
                <a:gd name="connsiteY7" fmla="*/ 83288 h 1610895"/>
                <a:gd name="connsiteX8" fmla="*/ 8213 w 1313705"/>
                <a:gd name="connsiteY8"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89827 w 1313705"/>
                <a:gd name="connsiteY5" fmla="*/ 461210 h 1610895"/>
                <a:gd name="connsiteX6" fmla="*/ 1269774 w 1313705"/>
                <a:gd name="connsiteY6" fmla="*/ 0 h 1610895"/>
                <a:gd name="connsiteX7" fmla="*/ 487722 w 1313705"/>
                <a:gd name="connsiteY7" fmla="*/ 83288 h 1610895"/>
                <a:gd name="connsiteX8" fmla="*/ 8213 w 1313705"/>
                <a:gd name="connsiteY8"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9774 w 1313705"/>
                <a:gd name="connsiteY5" fmla="*/ 0 h 1610895"/>
                <a:gd name="connsiteX6" fmla="*/ 487722 w 1313705"/>
                <a:gd name="connsiteY6" fmla="*/ 83288 h 1610895"/>
                <a:gd name="connsiteX7" fmla="*/ 8213 w 1313705"/>
                <a:gd name="connsiteY7"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9774 w 1313705"/>
                <a:gd name="connsiteY5" fmla="*/ 0 h 1610895"/>
                <a:gd name="connsiteX6" fmla="*/ 487722 w 1313705"/>
                <a:gd name="connsiteY6" fmla="*/ 83288 h 1610895"/>
                <a:gd name="connsiteX7" fmla="*/ 8213 w 1313705"/>
                <a:gd name="connsiteY7"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9774 w 1313705"/>
                <a:gd name="connsiteY5" fmla="*/ 0 h 1610895"/>
                <a:gd name="connsiteX6" fmla="*/ 487722 w 1313705"/>
                <a:gd name="connsiteY6" fmla="*/ 83288 h 1610895"/>
                <a:gd name="connsiteX7" fmla="*/ 8213 w 1313705"/>
                <a:gd name="connsiteY7" fmla="*/ 703165 h 1610895"/>
                <a:gd name="connsiteX0" fmla="*/ 8213 w 1269774"/>
                <a:gd name="connsiteY0" fmla="*/ 703165 h 1610895"/>
                <a:gd name="connsiteX1" fmla="*/ 603424 w 1269774"/>
                <a:gd name="connsiteY1" fmla="*/ 703165 h 1610895"/>
                <a:gd name="connsiteX2" fmla="*/ 752231 w 1269774"/>
                <a:gd name="connsiteY2" fmla="*/ 851972 h 1610895"/>
                <a:gd name="connsiteX3" fmla="*/ 752231 w 1269774"/>
                <a:gd name="connsiteY3" fmla="*/ 1610895 h 1610895"/>
                <a:gd name="connsiteX4" fmla="*/ 966126 w 1269774"/>
                <a:gd name="connsiteY4" fmla="*/ 1604210 h 1610895"/>
                <a:gd name="connsiteX5" fmla="*/ 1269774 w 1269774"/>
                <a:gd name="connsiteY5" fmla="*/ 0 h 1610895"/>
                <a:gd name="connsiteX6" fmla="*/ 487722 w 1269774"/>
                <a:gd name="connsiteY6" fmla="*/ 83288 h 1610895"/>
                <a:gd name="connsiteX7" fmla="*/ 8213 w 1269774"/>
                <a:gd name="connsiteY7" fmla="*/ 703165 h 1610895"/>
                <a:gd name="connsiteX0" fmla="*/ 8213 w 1269774"/>
                <a:gd name="connsiteY0" fmla="*/ 703165 h 1610895"/>
                <a:gd name="connsiteX1" fmla="*/ 603424 w 1269774"/>
                <a:gd name="connsiteY1" fmla="*/ 703165 h 1610895"/>
                <a:gd name="connsiteX2" fmla="*/ 752231 w 1269774"/>
                <a:gd name="connsiteY2" fmla="*/ 851972 h 1610895"/>
                <a:gd name="connsiteX3" fmla="*/ 752231 w 1269774"/>
                <a:gd name="connsiteY3" fmla="*/ 1610895 h 1610895"/>
                <a:gd name="connsiteX4" fmla="*/ 966126 w 1269774"/>
                <a:gd name="connsiteY4" fmla="*/ 1604210 h 1610895"/>
                <a:gd name="connsiteX5" fmla="*/ 1269774 w 1269774"/>
                <a:gd name="connsiteY5" fmla="*/ 0 h 1610895"/>
                <a:gd name="connsiteX6" fmla="*/ 1129406 w 1269774"/>
                <a:gd name="connsiteY6" fmla="*/ 205933 h 1610895"/>
                <a:gd name="connsiteX7" fmla="*/ 487722 w 1269774"/>
                <a:gd name="connsiteY7" fmla="*/ 83288 h 1610895"/>
                <a:gd name="connsiteX8" fmla="*/ 8213 w 1269774"/>
                <a:gd name="connsiteY8" fmla="*/ 703165 h 1610895"/>
                <a:gd name="connsiteX0" fmla="*/ 8213 w 1129406"/>
                <a:gd name="connsiteY0" fmla="*/ 626568 h 1534298"/>
                <a:gd name="connsiteX1" fmla="*/ 603424 w 1129406"/>
                <a:gd name="connsiteY1" fmla="*/ 626568 h 1534298"/>
                <a:gd name="connsiteX2" fmla="*/ 752231 w 1129406"/>
                <a:gd name="connsiteY2" fmla="*/ 775375 h 1534298"/>
                <a:gd name="connsiteX3" fmla="*/ 752231 w 1129406"/>
                <a:gd name="connsiteY3" fmla="*/ 1534298 h 1534298"/>
                <a:gd name="connsiteX4" fmla="*/ 966126 w 1129406"/>
                <a:gd name="connsiteY4" fmla="*/ 1527613 h 1534298"/>
                <a:gd name="connsiteX5" fmla="*/ 1129406 w 1129406"/>
                <a:gd name="connsiteY5" fmla="*/ 129336 h 1534298"/>
                <a:gd name="connsiteX6" fmla="*/ 487722 w 1129406"/>
                <a:gd name="connsiteY6" fmla="*/ 6691 h 1534298"/>
                <a:gd name="connsiteX7" fmla="*/ 8213 w 1129406"/>
                <a:gd name="connsiteY7" fmla="*/ 626568 h 1534298"/>
                <a:gd name="connsiteX0" fmla="*/ 8213 w 1009090"/>
                <a:gd name="connsiteY0" fmla="*/ 626568 h 1534298"/>
                <a:gd name="connsiteX1" fmla="*/ 603424 w 1009090"/>
                <a:gd name="connsiteY1" fmla="*/ 626568 h 1534298"/>
                <a:gd name="connsiteX2" fmla="*/ 752231 w 1009090"/>
                <a:gd name="connsiteY2" fmla="*/ 775375 h 1534298"/>
                <a:gd name="connsiteX3" fmla="*/ 752231 w 1009090"/>
                <a:gd name="connsiteY3" fmla="*/ 1534298 h 1534298"/>
                <a:gd name="connsiteX4" fmla="*/ 966126 w 1009090"/>
                <a:gd name="connsiteY4" fmla="*/ 1527613 h 1534298"/>
                <a:gd name="connsiteX5" fmla="*/ 1009090 w 1009090"/>
                <a:gd name="connsiteY5" fmla="*/ 9020 h 1534298"/>
                <a:gd name="connsiteX6" fmla="*/ 487722 w 1009090"/>
                <a:gd name="connsiteY6" fmla="*/ 6691 h 1534298"/>
                <a:gd name="connsiteX7" fmla="*/ 8213 w 1009090"/>
                <a:gd name="connsiteY7" fmla="*/ 626568 h 1534298"/>
                <a:gd name="connsiteX0" fmla="*/ 8213 w 975669"/>
                <a:gd name="connsiteY0" fmla="*/ 626568 h 1534298"/>
                <a:gd name="connsiteX1" fmla="*/ 603424 w 975669"/>
                <a:gd name="connsiteY1" fmla="*/ 626568 h 1534298"/>
                <a:gd name="connsiteX2" fmla="*/ 752231 w 975669"/>
                <a:gd name="connsiteY2" fmla="*/ 775375 h 1534298"/>
                <a:gd name="connsiteX3" fmla="*/ 752231 w 975669"/>
                <a:gd name="connsiteY3" fmla="*/ 1534298 h 1534298"/>
                <a:gd name="connsiteX4" fmla="*/ 966126 w 975669"/>
                <a:gd name="connsiteY4" fmla="*/ 1527613 h 1534298"/>
                <a:gd name="connsiteX5" fmla="*/ 975669 w 975669"/>
                <a:gd name="connsiteY5" fmla="*/ 9020 h 1534298"/>
                <a:gd name="connsiteX6" fmla="*/ 487722 w 975669"/>
                <a:gd name="connsiteY6" fmla="*/ 6691 h 1534298"/>
                <a:gd name="connsiteX7" fmla="*/ 8213 w 975669"/>
                <a:gd name="connsiteY7" fmla="*/ 626568 h 1534298"/>
                <a:gd name="connsiteX0" fmla="*/ 8213 w 966126"/>
                <a:gd name="connsiteY0" fmla="*/ 626568 h 1534298"/>
                <a:gd name="connsiteX1" fmla="*/ 603424 w 966126"/>
                <a:gd name="connsiteY1" fmla="*/ 626568 h 1534298"/>
                <a:gd name="connsiteX2" fmla="*/ 752231 w 966126"/>
                <a:gd name="connsiteY2" fmla="*/ 775375 h 1534298"/>
                <a:gd name="connsiteX3" fmla="*/ 752231 w 966126"/>
                <a:gd name="connsiteY3" fmla="*/ 1534298 h 1534298"/>
                <a:gd name="connsiteX4" fmla="*/ 966126 w 966126"/>
                <a:gd name="connsiteY4" fmla="*/ 1527613 h 1534298"/>
                <a:gd name="connsiteX5" fmla="*/ 955616 w 966126"/>
                <a:gd name="connsiteY5" fmla="*/ 2336 h 1534298"/>
                <a:gd name="connsiteX6" fmla="*/ 487722 w 966126"/>
                <a:gd name="connsiteY6" fmla="*/ 6691 h 1534298"/>
                <a:gd name="connsiteX7" fmla="*/ 8213 w 966126"/>
                <a:gd name="connsiteY7" fmla="*/ 626568 h 1534298"/>
                <a:gd name="connsiteX0" fmla="*/ 8213 w 966126"/>
                <a:gd name="connsiteY0" fmla="*/ 626568 h 1534298"/>
                <a:gd name="connsiteX1" fmla="*/ 603424 w 966126"/>
                <a:gd name="connsiteY1" fmla="*/ 626568 h 1534298"/>
                <a:gd name="connsiteX2" fmla="*/ 752231 w 966126"/>
                <a:gd name="connsiteY2" fmla="*/ 775375 h 1534298"/>
                <a:gd name="connsiteX3" fmla="*/ 752231 w 966126"/>
                <a:gd name="connsiteY3" fmla="*/ 1534298 h 1534298"/>
                <a:gd name="connsiteX4" fmla="*/ 966126 w 966126"/>
                <a:gd name="connsiteY4" fmla="*/ 1527613 h 1534298"/>
                <a:gd name="connsiteX5" fmla="*/ 962300 w 966126"/>
                <a:gd name="connsiteY5" fmla="*/ 2336 h 1534298"/>
                <a:gd name="connsiteX6" fmla="*/ 487722 w 966126"/>
                <a:gd name="connsiteY6" fmla="*/ 6691 h 1534298"/>
                <a:gd name="connsiteX7" fmla="*/ 8213 w 966126"/>
                <a:gd name="connsiteY7" fmla="*/ 626568 h 1534298"/>
                <a:gd name="connsiteX0" fmla="*/ 0 w 957913"/>
                <a:gd name="connsiteY0" fmla="*/ 630949 h 1538679"/>
                <a:gd name="connsiteX1" fmla="*/ 595211 w 957913"/>
                <a:gd name="connsiteY1" fmla="*/ 630949 h 1538679"/>
                <a:gd name="connsiteX2" fmla="*/ 744018 w 957913"/>
                <a:gd name="connsiteY2" fmla="*/ 779756 h 1538679"/>
                <a:gd name="connsiteX3" fmla="*/ 744018 w 957913"/>
                <a:gd name="connsiteY3" fmla="*/ 1538679 h 1538679"/>
                <a:gd name="connsiteX4" fmla="*/ 957913 w 957913"/>
                <a:gd name="connsiteY4" fmla="*/ 1531994 h 1538679"/>
                <a:gd name="connsiteX5" fmla="*/ 954087 w 957913"/>
                <a:gd name="connsiteY5" fmla="*/ 6717 h 1538679"/>
                <a:gd name="connsiteX6" fmla="*/ 479509 w 957913"/>
                <a:gd name="connsiteY6" fmla="*/ 11072 h 1538679"/>
                <a:gd name="connsiteX7" fmla="*/ 0 w 957913"/>
                <a:gd name="connsiteY7" fmla="*/ 630949 h 1538679"/>
                <a:gd name="connsiteX0" fmla="*/ 0 w 957913"/>
                <a:gd name="connsiteY0" fmla="*/ 637478 h 1545208"/>
                <a:gd name="connsiteX1" fmla="*/ 595211 w 957913"/>
                <a:gd name="connsiteY1" fmla="*/ 637478 h 1545208"/>
                <a:gd name="connsiteX2" fmla="*/ 744018 w 957913"/>
                <a:gd name="connsiteY2" fmla="*/ 786285 h 1545208"/>
                <a:gd name="connsiteX3" fmla="*/ 744018 w 957913"/>
                <a:gd name="connsiteY3" fmla="*/ 1545208 h 1545208"/>
                <a:gd name="connsiteX4" fmla="*/ 957913 w 957913"/>
                <a:gd name="connsiteY4" fmla="*/ 1538523 h 1545208"/>
                <a:gd name="connsiteX5" fmla="*/ 954087 w 957913"/>
                <a:gd name="connsiteY5" fmla="*/ 13246 h 1545208"/>
                <a:gd name="connsiteX6" fmla="*/ 91824 w 957913"/>
                <a:gd name="connsiteY6" fmla="*/ 10917 h 1545208"/>
                <a:gd name="connsiteX7" fmla="*/ 0 w 957913"/>
                <a:gd name="connsiteY7" fmla="*/ 637478 h 1545208"/>
                <a:gd name="connsiteX0" fmla="*/ 0 w 957913"/>
                <a:gd name="connsiteY0" fmla="*/ 626561 h 1534291"/>
                <a:gd name="connsiteX1" fmla="*/ 595211 w 957913"/>
                <a:gd name="connsiteY1" fmla="*/ 626561 h 1534291"/>
                <a:gd name="connsiteX2" fmla="*/ 744018 w 957913"/>
                <a:gd name="connsiteY2" fmla="*/ 775368 h 1534291"/>
                <a:gd name="connsiteX3" fmla="*/ 744018 w 957913"/>
                <a:gd name="connsiteY3" fmla="*/ 1534291 h 1534291"/>
                <a:gd name="connsiteX4" fmla="*/ 957913 w 957913"/>
                <a:gd name="connsiteY4" fmla="*/ 1527606 h 1534291"/>
                <a:gd name="connsiteX5" fmla="*/ 954087 w 957913"/>
                <a:gd name="connsiteY5" fmla="*/ 2329 h 1534291"/>
                <a:gd name="connsiteX6" fmla="*/ 91824 w 957913"/>
                <a:gd name="connsiteY6" fmla="*/ 0 h 1534291"/>
                <a:gd name="connsiteX7" fmla="*/ 0 w 957913"/>
                <a:gd name="connsiteY7" fmla="*/ 626561 h 1534291"/>
                <a:gd name="connsiteX0" fmla="*/ 12 w 957925"/>
                <a:gd name="connsiteY0" fmla="*/ 626561 h 1534291"/>
                <a:gd name="connsiteX1" fmla="*/ 595223 w 957925"/>
                <a:gd name="connsiteY1" fmla="*/ 626561 h 1534291"/>
                <a:gd name="connsiteX2" fmla="*/ 744030 w 957925"/>
                <a:gd name="connsiteY2" fmla="*/ 775368 h 1534291"/>
                <a:gd name="connsiteX3" fmla="*/ 744030 w 957925"/>
                <a:gd name="connsiteY3" fmla="*/ 1534291 h 1534291"/>
                <a:gd name="connsiteX4" fmla="*/ 957925 w 957925"/>
                <a:gd name="connsiteY4" fmla="*/ 1527606 h 1534291"/>
                <a:gd name="connsiteX5" fmla="*/ 954099 w 957925"/>
                <a:gd name="connsiteY5" fmla="*/ 2329 h 1534291"/>
                <a:gd name="connsiteX6" fmla="*/ 91836 w 957925"/>
                <a:gd name="connsiteY6" fmla="*/ 0 h 1534291"/>
                <a:gd name="connsiteX7" fmla="*/ 12 w 957925"/>
                <a:gd name="connsiteY7" fmla="*/ 626561 h 1534291"/>
                <a:gd name="connsiteX0" fmla="*/ 5105 w 963018"/>
                <a:gd name="connsiteY0" fmla="*/ 633246 h 1540976"/>
                <a:gd name="connsiteX1" fmla="*/ 600316 w 963018"/>
                <a:gd name="connsiteY1" fmla="*/ 633246 h 1540976"/>
                <a:gd name="connsiteX2" fmla="*/ 749123 w 963018"/>
                <a:gd name="connsiteY2" fmla="*/ 782053 h 1540976"/>
                <a:gd name="connsiteX3" fmla="*/ 749123 w 963018"/>
                <a:gd name="connsiteY3" fmla="*/ 1540976 h 1540976"/>
                <a:gd name="connsiteX4" fmla="*/ 963018 w 963018"/>
                <a:gd name="connsiteY4" fmla="*/ 1534291 h 1540976"/>
                <a:gd name="connsiteX5" fmla="*/ 959192 w 963018"/>
                <a:gd name="connsiteY5" fmla="*/ 9014 h 1540976"/>
                <a:gd name="connsiteX6" fmla="*/ 30087 w 963018"/>
                <a:gd name="connsiteY6" fmla="*/ 0 h 1540976"/>
                <a:gd name="connsiteX7" fmla="*/ 5105 w 963018"/>
                <a:gd name="connsiteY7" fmla="*/ 633246 h 1540976"/>
                <a:gd name="connsiteX0" fmla="*/ 15 w 957928"/>
                <a:gd name="connsiteY0" fmla="*/ 633246 h 1540976"/>
                <a:gd name="connsiteX1" fmla="*/ 595226 w 957928"/>
                <a:gd name="connsiteY1" fmla="*/ 633246 h 1540976"/>
                <a:gd name="connsiteX2" fmla="*/ 744033 w 957928"/>
                <a:gd name="connsiteY2" fmla="*/ 782053 h 1540976"/>
                <a:gd name="connsiteX3" fmla="*/ 744033 w 957928"/>
                <a:gd name="connsiteY3" fmla="*/ 1540976 h 1540976"/>
                <a:gd name="connsiteX4" fmla="*/ 957928 w 957928"/>
                <a:gd name="connsiteY4" fmla="*/ 1534291 h 1540976"/>
                <a:gd name="connsiteX5" fmla="*/ 954102 w 957928"/>
                <a:gd name="connsiteY5" fmla="*/ 9014 h 1540976"/>
                <a:gd name="connsiteX6" fmla="*/ 24997 w 957928"/>
                <a:gd name="connsiteY6" fmla="*/ 0 h 1540976"/>
                <a:gd name="connsiteX7" fmla="*/ 15 w 957928"/>
                <a:gd name="connsiteY7" fmla="*/ 633246 h 1540976"/>
                <a:gd name="connsiteX0" fmla="*/ 40 w 957953"/>
                <a:gd name="connsiteY0" fmla="*/ 633246 h 1540976"/>
                <a:gd name="connsiteX1" fmla="*/ 595251 w 957953"/>
                <a:gd name="connsiteY1" fmla="*/ 633246 h 1540976"/>
                <a:gd name="connsiteX2" fmla="*/ 744058 w 957953"/>
                <a:gd name="connsiteY2" fmla="*/ 782053 h 1540976"/>
                <a:gd name="connsiteX3" fmla="*/ 744058 w 957953"/>
                <a:gd name="connsiteY3" fmla="*/ 1540976 h 1540976"/>
                <a:gd name="connsiteX4" fmla="*/ 957953 w 957953"/>
                <a:gd name="connsiteY4" fmla="*/ 1534291 h 1540976"/>
                <a:gd name="connsiteX5" fmla="*/ 954127 w 957953"/>
                <a:gd name="connsiteY5" fmla="*/ 9014 h 1540976"/>
                <a:gd name="connsiteX6" fmla="*/ 25022 w 957953"/>
                <a:gd name="connsiteY6" fmla="*/ 0 h 1540976"/>
                <a:gd name="connsiteX7" fmla="*/ 40 w 957953"/>
                <a:gd name="connsiteY7" fmla="*/ 633246 h 1540976"/>
                <a:gd name="connsiteX0" fmla="*/ 249505 w 933366"/>
                <a:gd name="connsiteY0" fmla="*/ 633246 h 1540976"/>
                <a:gd name="connsiteX1" fmla="*/ 570664 w 933366"/>
                <a:gd name="connsiteY1" fmla="*/ 633246 h 1540976"/>
                <a:gd name="connsiteX2" fmla="*/ 719471 w 933366"/>
                <a:gd name="connsiteY2" fmla="*/ 782053 h 1540976"/>
                <a:gd name="connsiteX3" fmla="*/ 719471 w 933366"/>
                <a:gd name="connsiteY3" fmla="*/ 1540976 h 1540976"/>
                <a:gd name="connsiteX4" fmla="*/ 933366 w 933366"/>
                <a:gd name="connsiteY4" fmla="*/ 1534291 h 1540976"/>
                <a:gd name="connsiteX5" fmla="*/ 929540 w 933366"/>
                <a:gd name="connsiteY5" fmla="*/ 9014 h 1540976"/>
                <a:gd name="connsiteX6" fmla="*/ 435 w 933366"/>
                <a:gd name="connsiteY6" fmla="*/ 0 h 1540976"/>
                <a:gd name="connsiteX7" fmla="*/ 249505 w 933366"/>
                <a:gd name="connsiteY7" fmla="*/ 633246 h 1540976"/>
                <a:gd name="connsiteX0" fmla="*/ 2569 w 686430"/>
                <a:gd name="connsiteY0" fmla="*/ 624232 h 1531962"/>
                <a:gd name="connsiteX1" fmla="*/ 323728 w 686430"/>
                <a:gd name="connsiteY1" fmla="*/ 624232 h 1531962"/>
                <a:gd name="connsiteX2" fmla="*/ 472535 w 686430"/>
                <a:gd name="connsiteY2" fmla="*/ 773039 h 1531962"/>
                <a:gd name="connsiteX3" fmla="*/ 472535 w 686430"/>
                <a:gd name="connsiteY3" fmla="*/ 1531962 h 1531962"/>
                <a:gd name="connsiteX4" fmla="*/ 686430 w 686430"/>
                <a:gd name="connsiteY4" fmla="*/ 1525277 h 1531962"/>
                <a:gd name="connsiteX5" fmla="*/ 682604 w 686430"/>
                <a:gd name="connsiteY5" fmla="*/ 0 h 1531962"/>
                <a:gd name="connsiteX6" fmla="*/ 7499 w 686430"/>
                <a:gd name="connsiteY6" fmla="*/ 4354 h 1531962"/>
                <a:gd name="connsiteX7" fmla="*/ 2569 w 686430"/>
                <a:gd name="connsiteY7" fmla="*/ 624232 h 1531962"/>
                <a:gd name="connsiteX0" fmla="*/ 2569 w 686871"/>
                <a:gd name="connsiteY0" fmla="*/ 619878 h 1527608"/>
                <a:gd name="connsiteX1" fmla="*/ 323728 w 686871"/>
                <a:gd name="connsiteY1" fmla="*/ 619878 h 1527608"/>
                <a:gd name="connsiteX2" fmla="*/ 472535 w 686871"/>
                <a:gd name="connsiteY2" fmla="*/ 768685 h 1527608"/>
                <a:gd name="connsiteX3" fmla="*/ 472535 w 686871"/>
                <a:gd name="connsiteY3" fmla="*/ 1527608 h 1527608"/>
                <a:gd name="connsiteX4" fmla="*/ 686430 w 686871"/>
                <a:gd name="connsiteY4" fmla="*/ 1520923 h 1527608"/>
                <a:gd name="connsiteX5" fmla="*/ 685779 w 686871"/>
                <a:gd name="connsiteY5" fmla="*/ 465546 h 1527608"/>
                <a:gd name="connsiteX6" fmla="*/ 7499 w 686871"/>
                <a:gd name="connsiteY6" fmla="*/ 0 h 1527608"/>
                <a:gd name="connsiteX7" fmla="*/ 2569 w 686871"/>
                <a:gd name="connsiteY7" fmla="*/ 619878 h 1527608"/>
                <a:gd name="connsiteX0" fmla="*/ 6804 w 691106"/>
                <a:gd name="connsiteY0" fmla="*/ 159503 h 1067233"/>
                <a:gd name="connsiteX1" fmla="*/ 327963 w 691106"/>
                <a:gd name="connsiteY1" fmla="*/ 159503 h 1067233"/>
                <a:gd name="connsiteX2" fmla="*/ 476770 w 691106"/>
                <a:gd name="connsiteY2" fmla="*/ 308310 h 1067233"/>
                <a:gd name="connsiteX3" fmla="*/ 476770 w 691106"/>
                <a:gd name="connsiteY3" fmla="*/ 1067233 h 1067233"/>
                <a:gd name="connsiteX4" fmla="*/ 690665 w 691106"/>
                <a:gd name="connsiteY4" fmla="*/ 1060548 h 1067233"/>
                <a:gd name="connsiteX5" fmla="*/ 690014 w 691106"/>
                <a:gd name="connsiteY5" fmla="*/ 5171 h 1067233"/>
                <a:gd name="connsiteX6" fmla="*/ 5384 w 691106"/>
                <a:gd name="connsiteY6" fmla="*/ 0 h 1067233"/>
                <a:gd name="connsiteX7" fmla="*/ 6804 w 691106"/>
                <a:gd name="connsiteY7" fmla="*/ 159503 h 1067233"/>
                <a:gd name="connsiteX0" fmla="*/ 2589 w 686891"/>
                <a:gd name="connsiteY0" fmla="*/ 180945 h 1088675"/>
                <a:gd name="connsiteX1" fmla="*/ 323748 w 686891"/>
                <a:gd name="connsiteY1" fmla="*/ 180945 h 1088675"/>
                <a:gd name="connsiteX2" fmla="*/ 472555 w 686891"/>
                <a:gd name="connsiteY2" fmla="*/ 329752 h 1088675"/>
                <a:gd name="connsiteX3" fmla="*/ 472555 w 686891"/>
                <a:gd name="connsiteY3" fmla="*/ 1088675 h 1088675"/>
                <a:gd name="connsiteX4" fmla="*/ 686450 w 686891"/>
                <a:gd name="connsiteY4" fmla="*/ 1081990 h 1088675"/>
                <a:gd name="connsiteX5" fmla="*/ 685799 w 686891"/>
                <a:gd name="connsiteY5" fmla="*/ 26613 h 1088675"/>
                <a:gd name="connsiteX6" fmla="*/ 1169 w 686891"/>
                <a:gd name="connsiteY6" fmla="*/ 21442 h 1088675"/>
                <a:gd name="connsiteX7" fmla="*/ 2589 w 686891"/>
                <a:gd name="connsiteY7" fmla="*/ 180945 h 1088675"/>
                <a:gd name="connsiteX0" fmla="*/ 19 w 684321"/>
                <a:gd name="connsiteY0" fmla="*/ 178638 h 1086368"/>
                <a:gd name="connsiteX1" fmla="*/ 321178 w 684321"/>
                <a:gd name="connsiteY1" fmla="*/ 178638 h 1086368"/>
                <a:gd name="connsiteX2" fmla="*/ 469985 w 684321"/>
                <a:gd name="connsiteY2" fmla="*/ 327445 h 1086368"/>
                <a:gd name="connsiteX3" fmla="*/ 469985 w 684321"/>
                <a:gd name="connsiteY3" fmla="*/ 1086368 h 1086368"/>
                <a:gd name="connsiteX4" fmla="*/ 683880 w 684321"/>
                <a:gd name="connsiteY4" fmla="*/ 1079683 h 1086368"/>
                <a:gd name="connsiteX5" fmla="*/ 683229 w 684321"/>
                <a:gd name="connsiteY5" fmla="*/ 24306 h 1086368"/>
                <a:gd name="connsiteX6" fmla="*/ 33524 w 684321"/>
                <a:gd name="connsiteY6" fmla="*/ 25485 h 1086368"/>
                <a:gd name="connsiteX7" fmla="*/ 19 w 684321"/>
                <a:gd name="connsiteY7" fmla="*/ 178638 h 1086368"/>
                <a:gd name="connsiteX0" fmla="*/ 19 w 684321"/>
                <a:gd name="connsiteY0" fmla="*/ 154332 h 1062062"/>
                <a:gd name="connsiteX1" fmla="*/ 321178 w 684321"/>
                <a:gd name="connsiteY1" fmla="*/ 154332 h 1062062"/>
                <a:gd name="connsiteX2" fmla="*/ 469985 w 684321"/>
                <a:gd name="connsiteY2" fmla="*/ 303139 h 1062062"/>
                <a:gd name="connsiteX3" fmla="*/ 469985 w 684321"/>
                <a:gd name="connsiteY3" fmla="*/ 1062062 h 1062062"/>
                <a:gd name="connsiteX4" fmla="*/ 683880 w 684321"/>
                <a:gd name="connsiteY4" fmla="*/ 1055377 h 1062062"/>
                <a:gd name="connsiteX5" fmla="*/ 683229 w 684321"/>
                <a:gd name="connsiteY5" fmla="*/ 0 h 1062062"/>
                <a:gd name="connsiteX6" fmla="*/ 33524 w 684321"/>
                <a:gd name="connsiteY6" fmla="*/ 1179 h 1062062"/>
                <a:gd name="connsiteX7" fmla="*/ 19 w 684321"/>
                <a:gd name="connsiteY7" fmla="*/ 154332 h 1062062"/>
                <a:gd name="connsiteX0" fmla="*/ 615 w 684917"/>
                <a:gd name="connsiteY0" fmla="*/ 154332 h 1062062"/>
                <a:gd name="connsiteX1" fmla="*/ 321774 w 684917"/>
                <a:gd name="connsiteY1" fmla="*/ 154332 h 1062062"/>
                <a:gd name="connsiteX2" fmla="*/ 470581 w 684917"/>
                <a:gd name="connsiteY2" fmla="*/ 303139 h 1062062"/>
                <a:gd name="connsiteX3" fmla="*/ 470581 w 684917"/>
                <a:gd name="connsiteY3" fmla="*/ 1062062 h 1062062"/>
                <a:gd name="connsiteX4" fmla="*/ 684476 w 684917"/>
                <a:gd name="connsiteY4" fmla="*/ 1055377 h 1062062"/>
                <a:gd name="connsiteX5" fmla="*/ 683825 w 684917"/>
                <a:gd name="connsiteY5" fmla="*/ 0 h 1062062"/>
                <a:gd name="connsiteX6" fmla="*/ 2370 w 684917"/>
                <a:gd name="connsiteY6" fmla="*/ 1179 h 1062062"/>
                <a:gd name="connsiteX7" fmla="*/ 615 w 684917"/>
                <a:gd name="connsiteY7" fmla="*/ 154332 h 1062062"/>
                <a:gd name="connsiteX0" fmla="*/ 615 w 684917"/>
                <a:gd name="connsiteY0" fmla="*/ 154332 h 1055377"/>
                <a:gd name="connsiteX1" fmla="*/ 321774 w 684917"/>
                <a:gd name="connsiteY1" fmla="*/ 154332 h 1055377"/>
                <a:gd name="connsiteX2" fmla="*/ 470581 w 684917"/>
                <a:gd name="connsiteY2" fmla="*/ 303139 h 1055377"/>
                <a:gd name="connsiteX3" fmla="*/ 461056 w 684917"/>
                <a:gd name="connsiteY3" fmla="*/ 427062 h 1055377"/>
                <a:gd name="connsiteX4" fmla="*/ 684476 w 684917"/>
                <a:gd name="connsiteY4" fmla="*/ 1055377 h 1055377"/>
                <a:gd name="connsiteX5" fmla="*/ 683825 w 684917"/>
                <a:gd name="connsiteY5" fmla="*/ 0 h 1055377"/>
                <a:gd name="connsiteX6" fmla="*/ 2370 w 684917"/>
                <a:gd name="connsiteY6" fmla="*/ 1179 h 1055377"/>
                <a:gd name="connsiteX7" fmla="*/ 615 w 684917"/>
                <a:gd name="connsiteY7" fmla="*/ 154332 h 1055377"/>
                <a:gd name="connsiteX0" fmla="*/ 615 w 684442"/>
                <a:gd name="connsiteY0" fmla="*/ 154332 h 429902"/>
                <a:gd name="connsiteX1" fmla="*/ 321774 w 684442"/>
                <a:gd name="connsiteY1" fmla="*/ 154332 h 429902"/>
                <a:gd name="connsiteX2" fmla="*/ 470581 w 684442"/>
                <a:gd name="connsiteY2" fmla="*/ 303139 h 429902"/>
                <a:gd name="connsiteX3" fmla="*/ 461056 w 684442"/>
                <a:gd name="connsiteY3" fmla="*/ 427062 h 429902"/>
                <a:gd name="connsiteX4" fmla="*/ 678126 w 684442"/>
                <a:gd name="connsiteY4" fmla="*/ 429902 h 429902"/>
                <a:gd name="connsiteX5" fmla="*/ 683825 w 684442"/>
                <a:gd name="connsiteY5" fmla="*/ 0 h 429902"/>
                <a:gd name="connsiteX6" fmla="*/ 2370 w 684442"/>
                <a:gd name="connsiteY6" fmla="*/ 1179 h 429902"/>
                <a:gd name="connsiteX7" fmla="*/ 615 w 684442"/>
                <a:gd name="connsiteY7" fmla="*/ 154332 h 429902"/>
                <a:gd name="connsiteX0" fmla="*/ 615 w 684260"/>
                <a:gd name="connsiteY0" fmla="*/ 154332 h 429902"/>
                <a:gd name="connsiteX1" fmla="*/ 321774 w 684260"/>
                <a:gd name="connsiteY1" fmla="*/ 154332 h 429902"/>
                <a:gd name="connsiteX2" fmla="*/ 470581 w 684260"/>
                <a:gd name="connsiteY2" fmla="*/ 303139 h 429902"/>
                <a:gd name="connsiteX3" fmla="*/ 461056 w 684260"/>
                <a:gd name="connsiteY3" fmla="*/ 427062 h 429902"/>
                <a:gd name="connsiteX4" fmla="*/ 678126 w 684260"/>
                <a:gd name="connsiteY4" fmla="*/ 429902 h 429902"/>
                <a:gd name="connsiteX5" fmla="*/ 683825 w 684260"/>
                <a:gd name="connsiteY5" fmla="*/ 0 h 429902"/>
                <a:gd name="connsiteX6" fmla="*/ 2370 w 684260"/>
                <a:gd name="connsiteY6" fmla="*/ 1179 h 429902"/>
                <a:gd name="connsiteX7" fmla="*/ 615 w 684260"/>
                <a:gd name="connsiteY7" fmla="*/ 154332 h 429902"/>
                <a:gd name="connsiteX0" fmla="*/ 615 w 687651"/>
                <a:gd name="connsiteY0" fmla="*/ 154332 h 427062"/>
                <a:gd name="connsiteX1" fmla="*/ 321774 w 687651"/>
                <a:gd name="connsiteY1" fmla="*/ 154332 h 427062"/>
                <a:gd name="connsiteX2" fmla="*/ 470581 w 687651"/>
                <a:gd name="connsiteY2" fmla="*/ 303139 h 427062"/>
                <a:gd name="connsiteX3" fmla="*/ 461056 w 687651"/>
                <a:gd name="connsiteY3" fmla="*/ 427062 h 427062"/>
                <a:gd name="connsiteX4" fmla="*/ 687651 w 687651"/>
                <a:gd name="connsiteY4" fmla="*/ 414027 h 427062"/>
                <a:gd name="connsiteX5" fmla="*/ 683825 w 687651"/>
                <a:gd name="connsiteY5" fmla="*/ 0 h 427062"/>
                <a:gd name="connsiteX6" fmla="*/ 2370 w 687651"/>
                <a:gd name="connsiteY6" fmla="*/ 1179 h 427062"/>
                <a:gd name="connsiteX7" fmla="*/ 615 w 687651"/>
                <a:gd name="connsiteY7" fmla="*/ 154332 h 427062"/>
                <a:gd name="connsiteX0" fmla="*/ 615 w 690826"/>
                <a:gd name="connsiteY0" fmla="*/ 154332 h 427062"/>
                <a:gd name="connsiteX1" fmla="*/ 321774 w 690826"/>
                <a:gd name="connsiteY1" fmla="*/ 154332 h 427062"/>
                <a:gd name="connsiteX2" fmla="*/ 470581 w 690826"/>
                <a:gd name="connsiteY2" fmla="*/ 303139 h 427062"/>
                <a:gd name="connsiteX3" fmla="*/ 461056 w 690826"/>
                <a:gd name="connsiteY3" fmla="*/ 427062 h 427062"/>
                <a:gd name="connsiteX4" fmla="*/ 690826 w 690826"/>
                <a:gd name="connsiteY4" fmla="*/ 420377 h 427062"/>
                <a:gd name="connsiteX5" fmla="*/ 683825 w 690826"/>
                <a:gd name="connsiteY5" fmla="*/ 0 h 427062"/>
                <a:gd name="connsiteX6" fmla="*/ 2370 w 690826"/>
                <a:gd name="connsiteY6" fmla="*/ 1179 h 427062"/>
                <a:gd name="connsiteX7" fmla="*/ 615 w 690826"/>
                <a:gd name="connsiteY7" fmla="*/ 154332 h 427062"/>
                <a:gd name="connsiteX0" fmla="*/ 615 w 690826"/>
                <a:gd name="connsiteY0" fmla="*/ 154332 h 427062"/>
                <a:gd name="connsiteX1" fmla="*/ 321774 w 690826"/>
                <a:gd name="connsiteY1" fmla="*/ 154332 h 427062"/>
                <a:gd name="connsiteX2" fmla="*/ 470581 w 690826"/>
                <a:gd name="connsiteY2" fmla="*/ 303139 h 427062"/>
                <a:gd name="connsiteX3" fmla="*/ 461056 w 690826"/>
                <a:gd name="connsiteY3" fmla="*/ 427062 h 427062"/>
                <a:gd name="connsiteX4" fmla="*/ 690826 w 690826"/>
                <a:gd name="connsiteY4" fmla="*/ 414027 h 427062"/>
                <a:gd name="connsiteX5" fmla="*/ 683825 w 690826"/>
                <a:gd name="connsiteY5" fmla="*/ 0 h 427062"/>
                <a:gd name="connsiteX6" fmla="*/ 2370 w 690826"/>
                <a:gd name="connsiteY6" fmla="*/ 1179 h 427062"/>
                <a:gd name="connsiteX7" fmla="*/ 615 w 690826"/>
                <a:gd name="connsiteY7" fmla="*/ 154332 h 427062"/>
                <a:gd name="connsiteX0" fmla="*/ 615 w 684476"/>
                <a:gd name="connsiteY0" fmla="*/ 154332 h 427062"/>
                <a:gd name="connsiteX1" fmla="*/ 321774 w 684476"/>
                <a:gd name="connsiteY1" fmla="*/ 154332 h 427062"/>
                <a:gd name="connsiteX2" fmla="*/ 470581 w 684476"/>
                <a:gd name="connsiteY2" fmla="*/ 303139 h 427062"/>
                <a:gd name="connsiteX3" fmla="*/ 461056 w 684476"/>
                <a:gd name="connsiteY3" fmla="*/ 427062 h 427062"/>
                <a:gd name="connsiteX4" fmla="*/ 684476 w 684476"/>
                <a:gd name="connsiteY4" fmla="*/ 417202 h 427062"/>
                <a:gd name="connsiteX5" fmla="*/ 683825 w 684476"/>
                <a:gd name="connsiteY5" fmla="*/ 0 h 427062"/>
                <a:gd name="connsiteX6" fmla="*/ 2370 w 684476"/>
                <a:gd name="connsiteY6" fmla="*/ 1179 h 427062"/>
                <a:gd name="connsiteX7" fmla="*/ 615 w 684476"/>
                <a:gd name="connsiteY7" fmla="*/ 154332 h 427062"/>
                <a:gd name="connsiteX0" fmla="*/ 615 w 684476"/>
                <a:gd name="connsiteY0" fmla="*/ 154332 h 427062"/>
                <a:gd name="connsiteX1" fmla="*/ 321774 w 684476"/>
                <a:gd name="connsiteY1" fmla="*/ 154332 h 427062"/>
                <a:gd name="connsiteX2" fmla="*/ 470581 w 684476"/>
                <a:gd name="connsiteY2" fmla="*/ 303139 h 427062"/>
                <a:gd name="connsiteX3" fmla="*/ 461056 w 684476"/>
                <a:gd name="connsiteY3" fmla="*/ 427062 h 427062"/>
                <a:gd name="connsiteX4" fmla="*/ 684476 w 684476"/>
                <a:gd name="connsiteY4" fmla="*/ 420377 h 427062"/>
                <a:gd name="connsiteX5" fmla="*/ 683825 w 684476"/>
                <a:gd name="connsiteY5" fmla="*/ 0 h 427062"/>
                <a:gd name="connsiteX6" fmla="*/ 2370 w 684476"/>
                <a:gd name="connsiteY6" fmla="*/ 1179 h 427062"/>
                <a:gd name="connsiteX7" fmla="*/ 615 w 684476"/>
                <a:gd name="connsiteY7" fmla="*/ 154332 h 427062"/>
                <a:gd name="connsiteX0" fmla="*/ 615 w 687651"/>
                <a:gd name="connsiteY0" fmla="*/ 154332 h 429902"/>
                <a:gd name="connsiteX1" fmla="*/ 321774 w 687651"/>
                <a:gd name="connsiteY1" fmla="*/ 154332 h 429902"/>
                <a:gd name="connsiteX2" fmla="*/ 470581 w 687651"/>
                <a:gd name="connsiteY2" fmla="*/ 303139 h 429902"/>
                <a:gd name="connsiteX3" fmla="*/ 461056 w 687651"/>
                <a:gd name="connsiteY3" fmla="*/ 427062 h 429902"/>
                <a:gd name="connsiteX4" fmla="*/ 687651 w 687651"/>
                <a:gd name="connsiteY4" fmla="*/ 429902 h 429902"/>
                <a:gd name="connsiteX5" fmla="*/ 683825 w 687651"/>
                <a:gd name="connsiteY5" fmla="*/ 0 h 429902"/>
                <a:gd name="connsiteX6" fmla="*/ 2370 w 687651"/>
                <a:gd name="connsiteY6" fmla="*/ 1179 h 429902"/>
                <a:gd name="connsiteX7" fmla="*/ 615 w 687651"/>
                <a:gd name="connsiteY7" fmla="*/ 154332 h 429902"/>
                <a:gd name="connsiteX0" fmla="*/ 615 w 687651"/>
                <a:gd name="connsiteY0" fmla="*/ 154332 h 427062"/>
                <a:gd name="connsiteX1" fmla="*/ 321774 w 687651"/>
                <a:gd name="connsiteY1" fmla="*/ 154332 h 427062"/>
                <a:gd name="connsiteX2" fmla="*/ 470581 w 687651"/>
                <a:gd name="connsiteY2" fmla="*/ 303139 h 427062"/>
                <a:gd name="connsiteX3" fmla="*/ 461056 w 687651"/>
                <a:gd name="connsiteY3" fmla="*/ 427062 h 427062"/>
                <a:gd name="connsiteX4" fmla="*/ 687651 w 687651"/>
                <a:gd name="connsiteY4" fmla="*/ 426727 h 427062"/>
                <a:gd name="connsiteX5" fmla="*/ 683825 w 687651"/>
                <a:gd name="connsiteY5" fmla="*/ 0 h 427062"/>
                <a:gd name="connsiteX6" fmla="*/ 2370 w 687651"/>
                <a:gd name="connsiteY6" fmla="*/ 1179 h 427062"/>
                <a:gd name="connsiteX7" fmla="*/ 615 w 687651"/>
                <a:gd name="connsiteY7" fmla="*/ 154332 h 427062"/>
                <a:gd name="connsiteX0" fmla="*/ 615 w 687651"/>
                <a:gd name="connsiteY0" fmla="*/ 154332 h 427062"/>
                <a:gd name="connsiteX1" fmla="*/ 321774 w 687651"/>
                <a:gd name="connsiteY1" fmla="*/ 154332 h 427062"/>
                <a:gd name="connsiteX2" fmla="*/ 470581 w 687651"/>
                <a:gd name="connsiteY2" fmla="*/ 303139 h 427062"/>
                <a:gd name="connsiteX3" fmla="*/ 473756 w 687651"/>
                <a:gd name="connsiteY3" fmla="*/ 427062 h 427062"/>
                <a:gd name="connsiteX4" fmla="*/ 687651 w 687651"/>
                <a:gd name="connsiteY4" fmla="*/ 426727 h 427062"/>
                <a:gd name="connsiteX5" fmla="*/ 683825 w 687651"/>
                <a:gd name="connsiteY5" fmla="*/ 0 h 427062"/>
                <a:gd name="connsiteX6" fmla="*/ 2370 w 687651"/>
                <a:gd name="connsiteY6" fmla="*/ 1179 h 427062"/>
                <a:gd name="connsiteX7" fmla="*/ 615 w 687651"/>
                <a:gd name="connsiteY7" fmla="*/ 154332 h 427062"/>
                <a:gd name="connsiteX0" fmla="*/ 615 w 687651"/>
                <a:gd name="connsiteY0" fmla="*/ 154332 h 426727"/>
                <a:gd name="connsiteX1" fmla="*/ 321774 w 687651"/>
                <a:gd name="connsiteY1" fmla="*/ 154332 h 426727"/>
                <a:gd name="connsiteX2" fmla="*/ 470581 w 687651"/>
                <a:gd name="connsiteY2" fmla="*/ 303139 h 426727"/>
                <a:gd name="connsiteX3" fmla="*/ 470581 w 687651"/>
                <a:gd name="connsiteY3" fmla="*/ 423887 h 426727"/>
                <a:gd name="connsiteX4" fmla="*/ 687651 w 687651"/>
                <a:gd name="connsiteY4" fmla="*/ 426727 h 426727"/>
                <a:gd name="connsiteX5" fmla="*/ 683825 w 687651"/>
                <a:gd name="connsiteY5" fmla="*/ 0 h 426727"/>
                <a:gd name="connsiteX6" fmla="*/ 2370 w 687651"/>
                <a:gd name="connsiteY6" fmla="*/ 1179 h 426727"/>
                <a:gd name="connsiteX7" fmla="*/ 615 w 687651"/>
                <a:gd name="connsiteY7" fmla="*/ 154332 h 426727"/>
                <a:gd name="connsiteX0" fmla="*/ 615 w 683913"/>
                <a:gd name="connsiteY0" fmla="*/ 154332 h 423887"/>
                <a:gd name="connsiteX1" fmla="*/ 321774 w 683913"/>
                <a:gd name="connsiteY1" fmla="*/ 154332 h 423887"/>
                <a:gd name="connsiteX2" fmla="*/ 470581 w 683913"/>
                <a:gd name="connsiteY2" fmla="*/ 303139 h 423887"/>
                <a:gd name="connsiteX3" fmla="*/ 470581 w 683913"/>
                <a:gd name="connsiteY3" fmla="*/ 423887 h 423887"/>
                <a:gd name="connsiteX4" fmla="*/ 595576 w 683913"/>
                <a:gd name="connsiteY4" fmla="*/ 407677 h 423887"/>
                <a:gd name="connsiteX5" fmla="*/ 683825 w 683913"/>
                <a:gd name="connsiteY5" fmla="*/ 0 h 423887"/>
                <a:gd name="connsiteX6" fmla="*/ 2370 w 683913"/>
                <a:gd name="connsiteY6" fmla="*/ 1179 h 423887"/>
                <a:gd name="connsiteX7" fmla="*/ 615 w 683913"/>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595576 w 683825"/>
                <a:gd name="connsiteY4" fmla="*/ 407677 h 423887"/>
                <a:gd name="connsiteX5" fmla="*/ 683825 w 683825"/>
                <a:gd name="connsiteY5" fmla="*/ 0 h 423887"/>
                <a:gd name="connsiteX6" fmla="*/ 2370 w 683825"/>
                <a:gd name="connsiteY6" fmla="*/ 1179 h 423887"/>
                <a:gd name="connsiteX7" fmla="*/ 615 w 683825"/>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595576 w 683825"/>
                <a:gd name="connsiteY4" fmla="*/ 407677 h 423887"/>
                <a:gd name="connsiteX5" fmla="*/ 683825 w 683825"/>
                <a:gd name="connsiteY5" fmla="*/ 0 h 423887"/>
                <a:gd name="connsiteX6" fmla="*/ 2370 w 683825"/>
                <a:gd name="connsiteY6" fmla="*/ 1179 h 423887"/>
                <a:gd name="connsiteX7" fmla="*/ 615 w 683825"/>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681301 w 683825"/>
                <a:gd name="connsiteY4" fmla="*/ 420377 h 423887"/>
                <a:gd name="connsiteX5" fmla="*/ 683825 w 683825"/>
                <a:gd name="connsiteY5" fmla="*/ 0 h 423887"/>
                <a:gd name="connsiteX6" fmla="*/ 2370 w 683825"/>
                <a:gd name="connsiteY6" fmla="*/ 1179 h 423887"/>
                <a:gd name="connsiteX7" fmla="*/ 615 w 683825"/>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681301 w 683825"/>
                <a:gd name="connsiteY4" fmla="*/ 420377 h 423887"/>
                <a:gd name="connsiteX5" fmla="*/ 683825 w 683825"/>
                <a:gd name="connsiteY5" fmla="*/ 0 h 423887"/>
                <a:gd name="connsiteX6" fmla="*/ 2370 w 683825"/>
                <a:gd name="connsiteY6" fmla="*/ 1179 h 423887"/>
                <a:gd name="connsiteX7" fmla="*/ 615 w 683825"/>
                <a:gd name="connsiteY7" fmla="*/ 154332 h 423887"/>
                <a:gd name="connsiteX0" fmla="*/ 615 w 767032"/>
                <a:gd name="connsiteY0" fmla="*/ 154332 h 423887"/>
                <a:gd name="connsiteX1" fmla="*/ 321774 w 767032"/>
                <a:gd name="connsiteY1" fmla="*/ 154332 h 423887"/>
                <a:gd name="connsiteX2" fmla="*/ 470581 w 767032"/>
                <a:gd name="connsiteY2" fmla="*/ 303139 h 423887"/>
                <a:gd name="connsiteX3" fmla="*/ 470581 w 767032"/>
                <a:gd name="connsiteY3" fmla="*/ 423887 h 423887"/>
                <a:gd name="connsiteX4" fmla="*/ 767026 w 767032"/>
                <a:gd name="connsiteY4" fmla="*/ 423552 h 423887"/>
                <a:gd name="connsiteX5" fmla="*/ 683825 w 767032"/>
                <a:gd name="connsiteY5" fmla="*/ 0 h 423887"/>
                <a:gd name="connsiteX6" fmla="*/ 2370 w 767032"/>
                <a:gd name="connsiteY6" fmla="*/ 1179 h 423887"/>
                <a:gd name="connsiteX7" fmla="*/ 615 w 767032"/>
                <a:gd name="connsiteY7" fmla="*/ 154332 h 423887"/>
                <a:gd name="connsiteX0" fmla="*/ 615 w 684661"/>
                <a:gd name="connsiteY0" fmla="*/ 154332 h 423887"/>
                <a:gd name="connsiteX1" fmla="*/ 321774 w 684661"/>
                <a:gd name="connsiteY1" fmla="*/ 154332 h 423887"/>
                <a:gd name="connsiteX2" fmla="*/ 470581 w 684661"/>
                <a:gd name="connsiteY2" fmla="*/ 303139 h 423887"/>
                <a:gd name="connsiteX3" fmla="*/ 470581 w 684661"/>
                <a:gd name="connsiteY3" fmla="*/ 423887 h 423887"/>
                <a:gd name="connsiteX4" fmla="*/ 684476 w 684661"/>
                <a:gd name="connsiteY4" fmla="*/ 420377 h 423887"/>
                <a:gd name="connsiteX5" fmla="*/ 683825 w 684661"/>
                <a:gd name="connsiteY5" fmla="*/ 0 h 423887"/>
                <a:gd name="connsiteX6" fmla="*/ 2370 w 684661"/>
                <a:gd name="connsiteY6" fmla="*/ 1179 h 423887"/>
                <a:gd name="connsiteX7" fmla="*/ 615 w 684661"/>
                <a:gd name="connsiteY7" fmla="*/ 154332 h 423887"/>
                <a:gd name="connsiteX0" fmla="*/ 615 w 684661"/>
                <a:gd name="connsiteY0" fmla="*/ 154332 h 464852"/>
                <a:gd name="connsiteX1" fmla="*/ 321774 w 684661"/>
                <a:gd name="connsiteY1" fmla="*/ 154332 h 464852"/>
                <a:gd name="connsiteX2" fmla="*/ 470581 w 684661"/>
                <a:gd name="connsiteY2" fmla="*/ 303139 h 464852"/>
                <a:gd name="connsiteX3" fmla="*/ 470581 w 684661"/>
                <a:gd name="connsiteY3" fmla="*/ 423887 h 464852"/>
                <a:gd name="connsiteX4" fmla="*/ 684476 w 684661"/>
                <a:gd name="connsiteY4" fmla="*/ 464829 h 464852"/>
                <a:gd name="connsiteX5" fmla="*/ 683825 w 684661"/>
                <a:gd name="connsiteY5" fmla="*/ 0 h 464852"/>
                <a:gd name="connsiteX6" fmla="*/ 2370 w 684661"/>
                <a:gd name="connsiteY6" fmla="*/ 1179 h 464852"/>
                <a:gd name="connsiteX7" fmla="*/ 615 w 684661"/>
                <a:gd name="connsiteY7" fmla="*/ 154332 h 464852"/>
                <a:gd name="connsiteX0" fmla="*/ 615 w 684661"/>
                <a:gd name="connsiteY0" fmla="*/ 154332 h 426900"/>
                <a:gd name="connsiteX1" fmla="*/ 321774 w 684661"/>
                <a:gd name="connsiteY1" fmla="*/ 154332 h 426900"/>
                <a:gd name="connsiteX2" fmla="*/ 470581 w 684661"/>
                <a:gd name="connsiteY2" fmla="*/ 303139 h 426900"/>
                <a:gd name="connsiteX3" fmla="*/ 470581 w 684661"/>
                <a:gd name="connsiteY3" fmla="*/ 423887 h 426900"/>
                <a:gd name="connsiteX4" fmla="*/ 684476 w 684661"/>
                <a:gd name="connsiteY4" fmla="*/ 426727 h 426900"/>
                <a:gd name="connsiteX5" fmla="*/ 683825 w 684661"/>
                <a:gd name="connsiteY5" fmla="*/ 0 h 426900"/>
                <a:gd name="connsiteX6" fmla="*/ 2370 w 684661"/>
                <a:gd name="connsiteY6" fmla="*/ 1179 h 426900"/>
                <a:gd name="connsiteX7" fmla="*/ 615 w 684661"/>
                <a:gd name="connsiteY7" fmla="*/ 154332 h 426900"/>
                <a:gd name="connsiteX0" fmla="*/ 615 w 683825"/>
                <a:gd name="connsiteY0" fmla="*/ 154332 h 423933"/>
                <a:gd name="connsiteX1" fmla="*/ 321774 w 683825"/>
                <a:gd name="connsiteY1" fmla="*/ 154332 h 423933"/>
                <a:gd name="connsiteX2" fmla="*/ 470581 w 683825"/>
                <a:gd name="connsiteY2" fmla="*/ 303139 h 423933"/>
                <a:gd name="connsiteX3" fmla="*/ 470581 w 683825"/>
                <a:gd name="connsiteY3" fmla="*/ 423887 h 423933"/>
                <a:gd name="connsiteX4" fmla="*/ 681299 w 683825"/>
                <a:gd name="connsiteY4" fmla="*/ 423552 h 423933"/>
                <a:gd name="connsiteX5" fmla="*/ 683825 w 683825"/>
                <a:gd name="connsiteY5" fmla="*/ 0 h 423933"/>
                <a:gd name="connsiteX6" fmla="*/ 2370 w 683825"/>
                <a:gd name="connsiteY6" fmla="*/ 1179 h 423933"/>
                <a:gd name="connsiteX7" fmla="*/ 615 w 683825"/>
                <a:gd name="connsiteY7" fmla="*/ 154332 h 423933"/>
                <a:gd name="connsiteX0" fmla="*/ 615 w 683825"/>
                <a:gd name="connsiteY0" fmla="*/ 154332 h 423933"/>
                <a:gd name="connsiteX1" fmla="*/ 321774 w 683825"/>
                <a:gd name="connsiteY1" fmla="*/ 154332 h 423933"/>
                <a:gd name="connsiteX2" fmla="*/ 470581 w 683825"/>
                <a:gd name="connsiteY2" fmla="*/ 303139 h 423933"/>
                <a:gd name="connsiteX3" fmla="*/ 470581 w 683825"/>
                <a:gd name="connsiteY3" fmla="*/ 423887 h 423933"/>
                <a:gd name="connsiteX4" fmla="*/ 681299 w 683825"/>
                <a:gd name="connsiteY4" fmla="*/ 423552 h 423933"/>
                <a:gd name="connsiteX5" fmla="*/ 683825 w 683825"/>
                <a:gd name="connsiteY5" fmla="*/ 0 h 423933"/>
                <a:gd name="connsiteX6" fmla="*/ 2370 w 683825"/>
                <a:gd name="connsiteY6" fmla="*/ 1179 h 423933"/>
                <a:gd name="connsiteX7" fmla="*/ 615 w 683825"/>
                <a:gd name="connsiteY7" fmla="*/ 154332 h 423933"/>
                <a:gd name="connsiteX0" fmla="*/ 615 w 683825"/>
                <a:gd name="connsiteY0" fmla="*/ 154332 h 423933"/>
                <a:gd name="connsiteX1" fmla="*/ 321774 w 683825"/>
                <a:gd name="connsiteY1" fmla="*/ 154332 h 423933"/>
                <a:gd name="connsiteX2" fmla="*/ 470581 w 683825"/>
                <a:gd name="connsiteY2" fmla="*/ 303139 h 423933"/>
                <a:gd name="connsiteX3" fmla="*/ 470581 w 683825"/>
                <a:gd name="connsiteY3" fmla="*/ 423887 h 423933"/>
                <a:gd name="connsiteX4" fmla="*/ 682855 w 683825"/>
                <a:gd name="connsiteY4" fmla="*/ 423552 h 423933"/>
                <a:gd name="connsiteX5" fmla="*/ 683825 w 683825"/>
                <a:gd name="connsiteY5" fmla="*/ 0 h 423933"/>
                <a:gd name="connsiteX6" fmla="*/ 2370 w 683825"/>
                <a:gd name="connsiteY6" fmla="*/ 1179 h 423933"/>
                <a:gd name="connsiteX7" fmla="*/ 615 w 683825"/>
                <a:gd name="connsiteY7" fmla="*/ 154332 h 423933"/>
                <a:gd name="connsiteX0" fmla="*/ 615 w 698442"/>
                <a:gd name="connsiteY0" fmla="*/ 154332 h 423933"/>
                <a:gd name="connsiteX1" fmla="*/ 321774 w 698442"/>
                <a:gd name="connsiteY1" fmla="*/ 154332 h 423933"/>
                <a:gd name="connsiteX2" fmla="*/ 470581 w 698442"/>
                <a:gd name="connsiteY2" fmla="*/ 303139 h 423933"/>
                <a:gd name="connsiteX3" fmla="*/ 470581 w 698442"/>
                <a:gd name="connsiteY3" fmla="*/ 423887 h 423933"/>
                <a:gd name="connsiteX4" fmla="*/ 698411 w 698442"/>
                <a:gd name="connsiteY4" fmla="*/ 423552 h 423933"/>
                <a:gd name="connsiteX5" fmla="*/ 683825 w 698442"/>
                <a:gd name="connsiteY5" fmla="*/ 0 h 423933"/>
                <a:gd name="connsiteX6" fmla="*/ 2370 w 698442"/>
                <a:gd name="connsiteY6" fmla="*/ 1179 h 423933"/>
                <a:gd name="connsiteX7" fmla="*/ 615 w 698442"/>
                <a:gd name="connsiteY7" fmla="*/ 154332 h 423933"/>
                <a:gd name="connsiteX0" fmla="*/ 615 w 683825"/>
                <a:gd name="connsiteY0" fmla="*/ 154332 h 425346"/>
                <a:gd name="connsiteX1" fmla="*/ 321774 w 683825"/>
                <a:gd name="connsiteY1" fmla="*/ 154332 h 425346"/>
                <a:gd name="connsiteX2" fmla="*/ 470581 w 683825"/>
                <a:gd name="connsiteY2" fmla="*/ 303139 h 425346"/>
                <a:gd name="connsiteX3" fmla="*/ 470581 w 683825"/>
                <a:gd name="connsiteY3" fmla="*/ 423887 h 425346"/>
                <a:gd name="connsiteX4" fmla="*/ 682855 w 683825"/>
                <a:gd name="connsiteY4" fmla="*/ 425107 h 425346"/>
                <a:gd name="connsiteX5" fmla="*/ 683825 w 683825"/>
                <a:gd name="connsiteY5" fmla="*/ 0 h 425346"/>
                <a:gd name="connsiteX6" fmla="*/ 2370 w 683825"/>
                <a:gd name="connsiteY6" fmla="*/ 1179 h 425346"/>
                <a:gd name="connsiteX7" fmla="*/ 615 w 683825"/>
                <a:gd name="connsiteY7" fmla="*/ 154332 h 425346"/>
                <a:gd name="connsiteX0" fmla="*/ 615 w 684601"/>
                <a:gd name="connsiteY0" fmla="*/ 154332 h 423933"/>
                <a:gd name="connsiteX1" fmla="*/ 321774 w 684601"/>
                <a:gd name="connsiteY1" fmla="*/ 154332 h 423933"/>
                <a:gd name="connsiteX2" fmla="*/ 470581 w 684601"/>
                <a:gd name="connsiteY2" fmla="*/ 303139 h 423933"/>
                <a:gd name="connsiteX3" fmla="*/ 470581 w 684601"/>
                <a:gd name="connsiteY3" fmla="*/ 423887 h 423933"/>
                <a:gd name="connsiteX4" fmla="*/ 684411 w 684601"/>
                <a:gd name="connsiteY4" fmla="*/ 423552 h 423933"/>
                <a:gd name="connsiteX5" fmla="*/ 683825 w 684601"/>
                <a:gd name="connsiteY5" fmla="*/ 0 h 423933"/>
                <a:gd name="connsiteX6" fmla="*/ 2370 w 684601"/>
                <a:gd name="connsiteY6" fmla="*/ 1179 h 423933"/>
                <a:gd name="connsiteX7" fmla="*/ 615 w 684601"/>
                <a:gd name="connsiteY7" fmla="*/ 154332 h 42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601" h="423933">
                  <a:moveTo>
                    <a:pt x="615" y="154332"/>
                  </a:moveTo>
                  <a:lnTo>
                    <a:pt x="321774" y="154332"/>
                  </a:lnTo>
                  <a:cubicBezTo>
                    <a:pt x="403958" y="154332"/>
                    <a:pt x="470581" y="220955"/>
                    <a:pt x="470581" y="303139"/>
                  </a:cubicBezTo>
                  <a:cubicBezTo>
                    <a:pt x="471639" y="344447"/>
                    <a:pt x="469523" y="382579"/>
                    <a:pt x="470581" y="423887"/>
                  </a:cubicBezTo>
                  <a:cubicBezTo>
                    <a:pt x="541879" y="422717"/>
                    <a:pt x="613113" y="424722"/>
                    <a:pt x="684411" y="423552"/>
                  </a:cubicBezTo>
                  <a:cubicBezTo>
                    <a:pt x="685252" y="283426"/>
                    <a:pt x="682984" y="140126"/>
                    <a:pt x="683825" y="0"/>
                  </a:cubicBezTo>
                  <a:lnTo>
                    <a:pt x="2370" y="1179"/>
                  </a:lnTo>
                  <a:cubicBezTo>
                    <a:pt x="-596" y="93211"/>
                    <a:pt x="-262" y="55113"/>
                    <a:pt x="615" y="15433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Round Same Side Corner Rectangle 20"/>
            <p:cNvSpPr/>
            <p:nvPr/>
          </p:nvSpPr>
          <p:spPr>
            <a:xfrm>
              <a:off x="7280275" y="5695950"/>
              <a:ext cx="1691127" cy="987523"/>
            </a:xfrm>
            <a:prstGeom prst="round2SameRect">
              <a:avLst>
                <a:gd name="adj1" fmla="val 10197"/>
                <a:gd name="adj2" fmla="val 133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ound Same Side Corner Rectangle 21"/>
            <p:cNvSpPr/>
            <p:nvPr/>
          </p:nvSpPr>
          <p:spPr>
            <a:xfrm>
              <a:off x="184597" y="4590507"/>
              <a:ext cx="8070570" cy="1612999"/>
            </a:xfrm>
            <a:prstGeom prst="round2SameRect">
              <a:avLst>
                <a:gd name="adj1" fmla="val 8803"/>
                <a:gd name="adj2" fmla="val 912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ound Same Side Corner Rectangle 22"/>
            <p:cNvSpPr/>
            <p:nvPr/>
          </p:nvSpPr>
          <p:spPr>
            <a:xfrm>
              <a:off x="184151" y="167420"/>
              <a:ext cx="8071016" cy="1612999"/>
            </a:xfrm>
            <a:prstGeom prst="round2SameRect">
              <a:avLst>
                <a:gd name="adj1" fmla="val 8803"/>
                <a:gd name="adj2" fmla="val 912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 name="Rectangle 23"/>
            <p:cNvSpPr/>
            <p:nvPr/>
          </p:nvSpPr>
          <p:spPr>
            <a:xfrm>
              <a:off x="184597" y="1078081"/>
              <a:ext cx="8070403" cy="372159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5" name="Round Same Side Corner Rectangle 23"/>
            <p:cNvSpPr/>
            <p:nvPr/>
          </p:nvSpPr>
          <p:spPr>
            <a:xfrm rot="10800000" flipH="1" flipV="1">
              <a:off x="6062870" y="6038162"/>
              <a:ext cx="717644" cy="444659"/>
            </a:xfrm>
            <a:custGeom>
              <a:avLst/>
              <a:gdLst>
                <a:gd name="connsiteX0" fmla="*/ 148807 w 892825"/>
                <a:gd name="connsiteY0" fmla="*/ 0 h 907730"/>
                <a:gd name="connsiteX1" fmla="*/ 744018 w 892825"/>
                <a:gd name="connsiteY1" fmla="*/ 0 h 907730"/>
                <a:gd name="connsiteX2" fmla="*/ 892825 w 892825"/>
                <a:gd name="connsiteY2" fmla="*/ 148807 h 907730"/>
                <a:gd name="connsiteX3" fmla="*/ 892825 w 892825"/>
                <a:gd name="connsiteY3" fmla="*/ 907730 h 907730"/>
                <a:gd name="connsiteX4" fmla="*/ 892825 w 892825"/>
                <a:gd name="connsiteY4" fmla="*/ 907730 h 907730"/>
                <a:gd name="connsiteX5" fmla="*/ 0 w 892825"/>
                <a:gd name="connsiteY5" fmla="*/ 907730 h 907730"/>
                <a:gd name="connsiteX6" fmla="*/ 0 w 892825"/>
                <a:gd name="connsiteY6" fmla="*/ 907730 h 907730"/>
                <a:gd name="connsiteX7" fmla="*/ 0 w 892825"/>
                <a:gd name="connsiteY7" fmla="*/ 148807 h 907730"/>
                <a:gd name="connsiteX8" fmla="*/ 148807 w 892825"/>
                <a:gd name="connsiteY8" fmla="*/ 0 h 907730"/>
                <a:gd name="connsiteX0" fmla="*/ 148807 w 1454299"/>
                <a:gd name="connsiteY0" fmla="*/ 0 h 907730"/>
                <a:gd name="connsiteX1" fmla="*/ 744018 w 1454299"/>
                <a:gd name="connsiteY1" fmla="*/ 0 h 907730"/>
                <a:gd name="connsiteX2" fmla="*/ 892825 w 1454299"/>
                <a:gd name="connsiteY2" fmla="*/ 148807 h 907730"/>
                <a:gd name="connsiteX3" fmla="*/ 892825 w 1454299"/>
                <a:gd name="connsiteY3" fmla="*/ 907730 h 907730"/>
                <a:gd name="connsiteX4" fmla="*/ 1454299 w 1454299"/>
                <a:gd name="connsiteY4" fmla="*/ 12045 h 907730"/>
                <a:gd name="connsiteX5" fmla="*/ 0 w 1454299"/>
                <a:gd name="connsiteY5" fmla="*/ 907730 h 907730"/>
                <a:gd name="connsiteX6" fmla="*/ 0 w 1454299"/>
                <a:gd name="connsiteY6" fmla="*/ 907730 h 907730"/>
                <a:gd name="connsiteX7" fmla="*/ 0 w 1454299"/>
                <a:gd name="connsiteY7" fmla="*/ 148807 h 907730"/>
                <a:gd name="connsiteX8" fmla="*/ 148807 w 1454299"/>
                <a:gd name="connsiteY8" fmla="*/ 0 h 907730"/>
                <a:gd name="connsiteX0" fmla="*/ 148807 w 1454299"/>
                <a:gd name="connsiteY0" fmla="*/ 703165 h 1610895"/>
                <a:gd name="connsiteX1" fmla="*/ 744018 w 1454299"/>
                <a:gd name="connsiteY1" fmla="*/ 703165 h 1610895"/>
                <a:gd name="connsiteX2" fmla="*/ 892825 w 1454299"/>
                <a:gd name="connsiteY2" fmla="*/ 851972 h 1610895"/>
                <a:gd name="connsiteX3" fmla="*/ 892825 w 1454299"/>
                <a:gd name="connsiteY3" fmla="*/ 1610895 h 1610895"/>
                <a:gd name="connsiteX4" fmla="*/ 1454299 w 1454299"/>
                <a:gd name="connsiteY4" fmla="*/ 715210 h 1610895"/>
                <a:gd name="connsiteX5" fmla="*/ 0 w 1454299"/>
                <a:gd name="connsiteY5" fmla="*/ 1610895 h 1610895"/>
                <a:gd name="connsiteX6" fmla="*/ 1410368 w 1454299"/>
                <a:gd name="connsiteY6" fmla="*/ 0 h 1610895"/>
                <a:gd name="connsiteX7" fmla="*/ 0 w 1454299"/>
                <a:gd name="connsiteY7" fmla="*/ 851972 h 1610895"/>
                <a:gd name="connsiteX8" fmla="*/ 148807 w 1454299"/>
                <a:gd name="connsiteY8" fmla="*/ 703165 h 1610895"/>
                <a:gd name="connsiteX0" fmla="*/ 148807 w 1454299"/>
                <a:gd name="connsiteY0" fmla="*/ 703165 h 1610895"/>
                <a:gd name="connsiteX1" fmla="*/ 744018 w 1454299"/>
                <a:gd name="connsiteY1" fmla="*/ 703165 h 1610895"/>
                <a:gd name="connsiteX2" fmla="*/ 892825 w 1454299"/>
                <a:gd name="connsiteY2" fmla="*/ 851972 h 1610895"/>
                <a:gd name="connsiteX3" fmla="*/ 892825 w 1454299"/>
                <a:gd name="connsiteY3" fmla="*/ 1610895 h 1610895"/>
                <a:gd name="connsiteX4" fmla="*/ 1454299 w 1454299"/>
                <a:gd name="connsiteY4" fmla="*/ 715210 h 1610895"/>
                <a:gd name="connsiteX5" fmla="*/ 0 w 1454299"/>
                <a:gd name="connsiteY5" fmla="*/ 1610895 h 1610895"/>
                <a:gd name="connsiteX6" fmla="*/ 1410368 w 1454299"/>
                <a:gd name="connsiteY6" fmla="*/ 0 h 1610895"/>
                <a:gd name="connsiteX7" fmla="*/ 628316 w 1454299"/>
                <a:gd name="connsiteY7" fmla="*/ 83288 h 1610895"/>
                <a:gd name="connsiteX8" fmla="*/ 148807 w 1454299"/>
                <a:gd name="connsiteY8"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3090 w 1313705"/>
                <a:gd name="connsiteY5" fmla="*/ 514684 h 1610895"/>
                <a:gd name="connsiteX6" fmla="*/ 1269774 w 1313705"/>
                <a:gd name="connsiteY6" fmla="*/ 0 h 1610895"/>
                <a:gd name="connsiteX7" fmla="*/ 487722 w 1313705"/>
                <a:gd name="connsiteY7" fmla="*/ 83288 h 1610895"/>
                <a:gd name="connsiteX8" fmla="*/ 8213 w 1313705"/>
                <a:gd name="connsiteY8"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89827 w 1313705"/>
                <a:gd name="connsiteY5" fmla="*/ 461210 h 1610895"/>
                <a:gd name="connsiteX6" fmla="*/ 1269774 w 1313705"/>
                <a:gd name="connsiteY6" fmla="*/ 0 h 1610895"/>
                <a:gd name="connsiteX7" fmla="*/ 487722 w 1313705"/>
                <a:gd name="connsiteY7" fmla="*/ 83288 h 1610895"/>
                <a:gd name="connsiteX8" fmla="*/ 8213 w 1313705"/>
                <a:gd name="connsiteY8"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9774 w 1313705"/>
                <a:gd name="connsiteY5" fmla="*/ 0 h 1610895"/>
                <a:gd name="connsiteX6" fmla="*/ 487722 w 1313705"/>
                <a:gd name="connsiteY6" fmla="*/ 83288 h 1610895"/>
                <a:gd name="connsiteX7" fmla="*/ 8213 w 1313705"/>
                <a:gd name="connsiteY7"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9774 w 1313705"/>
                <a:gd name="connsiteY5" fmla="*/ 0 h 1610895"/>
                <a:gd name="connsiteX6" fmla="*/ 487722 w 1313705"/>
                <a:gd name="connsiteY6" fmla="*/ 83288 h 1610895"/>
                <a:gd name="connsiteX7" fmla="*/ 8213 w 1313705"/>
                <a:gd name="connsiteY7" fmla="*/ 703165 h 1610895"/>
                <a:gd name="connsiteX0" fmla="*/ 8213 w 1313705"/>
                <a:gd name="connsiteY0" fmla="*/ 703165 h 1610895"/>
                <a:gd name="connsiteX1" fmla="*/ 603424 w 1313705"/>
                <a:gd name="connsiteY1" fmla="*/ 703165 h 1610895"/>
                <a:gd name="connsiteX2" fmla="*/ 752231 w 1313705"/>
                <a:gd name="connsiteY2" fmla="*/ 851972 h 1610895"/>
                <a:gd name="connsiteX3" fmla="*/ 752231 w 1313705"/>
                <a:gd name="connsiteY3" fmla="*/ 1610895 h 1610895"/>
                <a:gd name="connsiteX4" fmla="*/ 1313705 w 1313705"/>
                <a:gd name="connsiteY4" fmla="*/ 715210 h 1610895"/>
                <a:gd name="connsiteX5" fmla="*/ 1269774 w 1313705"/>
                <a:gd name="connsiteY5" fmla="*/ 0 h 1610895"/>
                <a:gd name="connsiteX6" fmla="*/ 487722 w 1313705"/>
                <a:gd name="connsiteY6" fmla="*/ 83288 h 1610895"/>
                <a:gd name="connsiteX7" fmla="*/ 8213 w 1313705"/>
                <a:gd name="connsiteY7" fmla="*/ 703165 h 1610895"/>
                <a:gd name="connsiteX0" fmla="*/ 8213 w 1269774"/>
                <a:gd name="connsiteY0" fmla="*/ 703165 h 1610895"/>
                <a:gd name="connsiteX1" fmla="*/ 603424 w 1269774"/>
                <a:gd name="connsiteY1" fmla="*/ 703165 h 1610895"/>
                <a:gd name="connsiteX2" fmla="*/ 752231 w 1269774"/>
                <a:gd name="connsiteY2" fmla="*/ 851972 h 1610895"/>
                <a:gd name="connsiteX3" fmla="*/ 752231 w 1269774"/>
                <a:gd name="connsiteY3" fmla="*/ 1610895 h 1610895"/>
                <a:gd name="connsiteX4" fmla="*/ 966126 w 1269774"/>
                <a:gd name="connsiteY4" fmla="*/ 1604210 h 1610895"/>
                <a:gd name="connsiteX5" fmla="*/ 1269774 w 1269774"/>
                <a:gd name="connsiteY5" fmla="*/ 0 h 1610895"/>
                <a:gd name="connsiteX6" fmla="*/ 487722 w 1269774"/>
                <a:gd name="connsiteY6" fmla="*/ 83288 h 1610895"/>
                <a:gd name="connsiteX7" fmla="*/ 8213 w 1269774"/>
                <a:gd name="connsiteY7" fmla="*/ 703165 h 1610895"/>
                <a:gd name="connsiteX0" fmla="*/ 8213 w 1269774"/>
                <a:gd name="connsiteY0" fmla="*/ 703165 h 1610895"/>
                <a:gd name="connsiteX1" fmla="*/ 603424 w 1269774"/>
                <a:gd name="connsiteY1" fmla="*/ 703165 h 1610895"/>
                <a:gd name="connsiteX2" fmla="*/ 752231 w 1269774"/>
                <a:gd name="connsiteY2" fmla="*/ 851972 h 1610895"/>
                <a:gd name="connsiteX3" fmla="*/ 752231 w 1269774"/>
                <a:gd name="connsiteY3" fmla="*/ 1610895 h 1610895"/>
                <a:gd name="connsiteX4" fmla="*/ 966126 w 1269774"/>
                <a:gd name="connsiteY4" fmla="*/ 1604210 h 1610895"/>
                <a:gd name="connsiteX5" fmla="*/ 1269774 w 1269774"/>
                <a:gd name="connsiteY5" fmla="*/ 0 h 1610895"/>
                <a:gd name="connsiteX6" fmla="*/ 1129406 w 1269774"/>
                <a:gd name="connsiteY6" fmla="*/ 205933 h 1610895"/>
                <a:gd name="connsiteX7" fmla="*/ 487722 w 1269774"/>
                <a:gd name="connsiteY7" fmla="*/ 83288 h 1610895"/>
                <a:gd name="connsiteX8" fmla="*/ 8213 w 1269774"/>
                <a:gd name="connsiteY8" fmla="*/ 703165 h 1610895"/>
                <a:gd name="connsiteX0" fmla="*/ 8213 w 1129406"/>
                <a:gd name="connsiteY0" fmla="*/ 626568 h 1534298"/>
                <a:gd name="connsiteX1" fmla="*/ 603424 w 1129406"/>
                <a:gd name="connsiteY1" fmla="*/ 626568 h 1534298"/>
                <a:gd name="connsiteX2" fmla="*/ 752231 w 1129406"/>
                <a:gd name="connsiteY2" fmla="*/ 775375 h 1534298"/>
                <a:gd name="connsiteX3" fmla="*/ 752231 w 1129406"/>
                <a:gd name="connsiteY3" fmla="*/ 1534298 h 1534298"/>
                <a:gd name="connsiteX4" fmla="*/ 966126 w 1129406"/>
                <a:gd name="connsiteY4" fmla="*/ 1527613 h 1534298"/>
                <a:gd name="connsiteX5" fmla="*/ 1129406 w 1129406"/>
                <a:gd name="connsiteY5" fmla="*/ 129336 h 1534298"/>
                <a:gd name="connsiteX6" fmla="*/ 487722 w 1129406"/>
                <a:gd name="connsiteY6" fmla="*/ 6691 h 1534298"/>
                <a:gd name="connsiteX7" fmla="*/ 8213 w 1129406"/>
                <a:gd name="connsiteY7" fmla="*/ 626568 h 1534298"/>
                <a:gd name="connsiteX0" fmla="*/ 8213 w 1009090"/>
                <a:gd name="connsiteY0" fmla="*/ 626568 h 1534298"/>
                <a:gd name="connsiteX1" fmla="*/ 603424 w 1009090"/>
                <a:gd name="connsiteY1" fmla="*/ 626568 h 1534298"/>
                <a:gd name="connsiteX2" fmla="*/ 752231 w 1009090"/>
                <a:gd name="connsiteY2" fmla="*/ 775375 h 1534298"/>
                <a:gd name="connsiteX3" fmla="*/ 752231 w 1009090"/>
                <a:gd name="connsiteY3" fmla="*/ 1534298 h 1534298"/>
                <a:gd name="connsiteX4" fmla="*/ 966126 w 1009090"/>
                <a:gd name="connsiteY4" fmla="*/ 1527613 h 1534298"/>
                <a:gd name="connsiteX5" fmla="*/ 1009090 w 1009090"/>
                <a:gd name="connsiteY5" fmla="*/ 9020 h 1534298"/>
                <a:gd name="connsiteX6" fmla="*/ 487722 w 1009090"/>
                <a:gd name="connsiteY6" fmla="*/ 6691 h 1534298"/>
                <a:gd name="connsiteX7" fmla="*/ 8213 w 1009090"/>
                <a:gd name="connsiteY7" fmla="*/ 626568 h 1534298"/>
                <a:gd name="connsiteX0" fmla="*/ 8213 w 975669"/>
                <a:gd name="connsiteY0" fmla="*/ 626568 h 1534298"/>
                <a:gd name="connsiteX1" fmla="*/ 603424 w 975669"/>
                <a:gd name="connsiteY1" fmla="*/ 626568 h 1534298"/>
                <a:gd name="connsiteX2" fmla="*/ 752231 w 975669"/>
                <a:gd name="connsiteY2" fmla="*/ 775375 h 1534298"/>
                <a:gd name="connsiteX3" fmla="*/ 752231 w 975669"/>
                <a:gd name="connsiteY3" fmla="*/ 1534298 h 1534298"/>
                <a:gd name="connsiteX4" fmla="*/ 966126 w 975669"/>
                <a:gd name="connsiteY4" fmla="*/ 1527613 h 1534298"/>
                <a:gd name="connsiteX5" fmla="*/ 975669 w 975669"/>
                <a:gd name="connsiteY5" fmla="*/ 9020 h 1534298"/>
                <a:gd name="connsiteX6" fmla="*/ 487722 w 975669"/>
                <a:gd name="connsiteY6" fmla="*/ 6691 h 1534298"/>
                <a:gd name="connsiteX7" fmla="*/ 8213 w 975669"/>
                <a:gd name="connsiteY7" fmla="*/ 626568 h 1534298"/>
                <a:gd name="connsiteX0" fmla="*/ 8213 w 966126"/>
                <a:gd name="connsiteY0" fmla="*/ 626568 h 1534298"/>
                <a:gd name="connsiteX1" fmla="*/ 603424 w 966126"/>
                <a:gd name="connsiteY1" fmla="*/ 626568 h 1534298"/>
                <a:gd name="connsiteX2" fmla="*/ 752231 w 966126"/>
                <a:gd name="connsiteY2" fmla="*/ 775375 h 1534298"/>
                <a:gd name="connsiteX3" fmla="*/ 752231 w 966126"/>
                <a:gd name="connsiteY3" fmla="*/ 1534298 h 1534298"/>
                <a:gd name="connsiteX4" fmla="*/ 966126 w 966126"/>
                <a:gd name="connsiteY4" fmla="*/ 1527613 h 1534298"/>
                <a:gd name="connsiteX5" fmla="*/ 955616 w 966126"/>
                <a:gd name="connsiteY5" fmla="*/ 2336 h 1534298"/>
                <a:gd name="connsiteX6" fmla="*/ 487722 w 966126"/>
                <a:gd name="connsiteY6" fmla="*/ 6691 h 1534298"/>
                <a:gd name="connsiteX7" fmla="*/ 8213 w 966126"/>
                <a:gd name="connsiteY7" fmla="*/ 626568 h 1534298"/>
                <a:gd name="connsiteX0" fmla="*/ 8213 w 966126"/>
                <a:gd name="connsiteY0" fmla="*/ 626568 h 1534298"/>
                <a:gd name="connsiteX1" fmla="*/ 603424 w 966126"/>
                <a:gd name="connsiteY1" fmla="*/ 626568 h 1534298"/>
                <a:gd name="connsiteX2" fmla="*/ 752231 w 966126"/>
                <a:gd name="connsiteY2" fmla="*/ 775375 h 1534298"/>
                <a:gd name="connsiteX3" fmla="*/ 752231 w 966126"/>
                <a:gd name="connsiteY3" fmla="*/ 1534298 h 1534298"/>
                <a:gd name="connsiteX4" fmla="*/ 966126 w 966126"/>
                <a:gd name="connsiteY4" fmla="*/ 1527613 h 1534298"/>
                <a:gd name="connsiteX5" fmla="*/ 962300 w 966126"/>
                <a:gd name="connsiteY5" fmla="*/ 2336 h 1534298"/>
                <a:gd name="connsiteX6" fmla="*/ 487722 w 966126"/>
                <a:gd name="connsiteY6" fmla="*/ 6691 h 1534298"/>
                <a:gd name="connsiteX7" fmla="*/ 8213 w 966126"/>
                <a:gd name="connsiteY7" fmla="*/ 626568 h 1534298"/>
                <a:gd name="connsiteX0" fmla="*/ 0 w 957913"/>
                <a:gd name="connsiteY0" fmla="*/ 630949 h 1538679"/>
                <a:gd name="connsiteX1" fmla="*/ 595211 w 957913"/>
                <a:gd name="connsiteY1" fmla="*/ 630949 h 1538679"/>
                <a:gd name="connsiteX2" fmla="*/ 744018 w 957913"/>
                <a:gd name="connsiteY2" fmla="*/ 779756 h 1538679"/>
                <a:gd name="connsiteX3" fmla="*/ 744018 w 957913"/>
                <a:gd name="connsiteY3" fmla="*/ 1538679 h 1538679"/>
                <a:gd name="connsiteX4" fmla="*/ 957913 w 957913"/>
                <a:gd name="connsiteY4" fmla="*/ 1531994 h 1538679"/>
                <a:gd name="connsiteX5" fmla="*/ 954087 w 957913"/>
                <a:gd name="connsiteY5" fmla="*/ 6717 h 1538679"/>
                <a:gd name="connsiteX6" fmla="*/ 479509 w 957913"/>
                <a:gd name="connsiteY6" fmla="*/ 11072 h 1538679"/>
                <a:gd name="connsiteX7" fmla="*/ 0 w 957913"/>
                <a:gd name="connsiteY7" fmla="*/ 630949 h 1538679"/>
                <a:gd name="connsiteX0" fmla="*/ 0 w 957913"/>
                <a:gd name="connsiteY0" fmla="*/ 637478 h 1545208"/>
                <a:gd name="connsiteX1" fmla="*/ 595211 w 957913"/>
                <a:gd name="connsiteY1" fmla="*/ 637478 h 1545208"/>
                <a:gd name="connsiteX2" fmla="*/ 744018 w 957913"/>
                <a:gd name="connsiteY2" fmla="*/ 786285 h 1545208"/>
                <a:gd name="connsiteX3" fmla="*/ 744018 w 957913"/>
                <a:gd name="connsiteY3" fmla="*/ 1545208 h 1545208"/>
                <a:gd name="connsiteX4" fmla="*/ 957913 w 957913"/>
                <a:gd name="connsiteY4" fmla="*/ 1538523 h 1545208"/>
                <a:gd name="connsiteX5" fmla="*/ 954087 w 957913"/>
                <a:gd name="connsiteY5" fmla="*/ 13246 h 1545208"/>
                <a:gd name="connsiteX6" fmla="*/ 91824 w 957913"/>
                <a:gd name="connsiteY6" fmla="*/ 10917 h 1545208"/>
                <a:gd name="connsiteX7" fmla="*/ 0 w 957913"/>
                <a:gd name="connsiteY7" fmla="*/ 637478 h 1545208"/>
                <a:gd name="connsiteX0" fmla="*/ 0 w 957913"/>
                <a:gd name="connsiteY0" fmla="*/ 626561 h 1534291"/>
                <a:gd name="connsiteX1" fmla="*/ 595211 w 957913"/>
                <a:gd name="connsiteY1" fmla="*/ 626561 h 1534291"/>
                <a:gd name="connsiteX2" fmla="*/ 744018 w 957913"/>
                <a:gd name="connsiteY2" fmla="*/ 775368 h 1534291"/>
                <a:gd name="connsiteX3" fmla="*/ 744018 w 957913"/>
                <a:gd name="connsiteY3" fmla="*/ 1534291 h 1534291"/>
                <a:gd name="connsiteX4" fmla="*/ 957913 w 957913"/>
                <a:gd name="connsiteY4" fmla="*/ 1527606 h 1534291"/>
                <a:gd name="connsiteX5" fmla="*/ 954087 w 957913"/>
                <a:gd name="connsiteY5" fmla="*/ 2329 h 1534291"/>
                <a:gd name="connsiteX6" fmla="*/ 91824 w 957913"/>
                <a:gd name="connsiteY6" fmla="*/ 0 h 1534291"/>
                <a:gd name="connsiteX7" fmla="*/ 0 w 957913"/>
                <a:gd name="connsiteY7" fmla="*/ 626561 h 1534291"/>
                <a:gd name="connsiteX0" fmla="*/ 12 w 957925"/>
                <a:gd name="connsiteY0" fmla="*/ 626561 h 1534291"/>
                <a:gd name="connsiteX1" fmla="*/ 595223 w 957925"/>
                <a:gd name="connsiteY1" fmla="*/ 626561 h 1534291"/>
                <a:gd name="connsiteX2" fmla="*/ 744030 w 957925"/>
                <a:gd name="connsiteY2" fmla="*/ 775368 h 1534291"/>
                <a:gd name="connsiteX3" fmla="*/ 744030 w 957925"/>
                <a:gd name="connsiteY3" fmla="*/ 1534291 h 1534291"/>
                <a:gd name="connsiteX4" fmla="*/ 957925 w 957925"/>
                <a:gd name="connsiteY4" fmla="*/ 1527606 h 1534291"/>
                <a:gd name="connsiteX5" fmla="*/ 954099 w 957925"/>
                <a:gd name="connsiteY5" fmla="*/ 2329 h 1534291"/>
                <a:gd name="connsiteX6" fmla="*/ 91836 w 957925"/>
                <a:gd name="connsiteY6" fmla="*/ 0 h 1534291"/>
                <a:gd name="connsiteX7" fmla="*/ 12 w 957925"/>
                <a:gd name="connsiteY7" fmla="*/ 626561 h 1534291"/>
                <a:gd name="connsiteX0" fmla="*/ 5105 w 963018"/>
                <a:gd name="connsiteY0" fmla="*/ 633246 h 1540976"/>
                <a:gd name="connsiteX1" fmla="*/ 600316 w 963018"/>
                <a:gd name="connsiteY1" fmla="*/ 633246 h 1540976"/>
                <a:gd name="connsiteX2" fmla="*/ 749123 w 963018"/>
                <a:gd name="connsiteY2" fmla="*/ 782053 h 1540976"/>
                <a:gd name="connsiteX3" fmla="*/ 749123 w 963018"/>
                <a:gd name="connsiteY3" fmla="*/ 1540976 h 1540976"/>
                <a:gd name="connsiteX4" fmla="*/ 963018 w 963018"/>
                <a:gd name="connsiteY4" fmla="*/ 1534291 h 1540976"/>
                <a:gd name="connsiteX5" fmla="*/ 959192 w 963018"/>
                <a:gd name="connsiteY5" fmla="*/ 9014 h 1540976"/>
                <a:gd name="connsiteX6" fmla="*/ 30087 w 963018"/>
                <a:gd name="connsiteY6" fmla="*/ 0 h 1540976"/>
                <a:gd name="connsiteX7" fmla="*/ 5105 w 963018"/>
                <a:gd name="connsiteY7" fmla="*/ 633246 h 1540976"/>
                <a:gd name="connsiteX0" fmla="*/ 15 w 957928"/>
                <a:gd name="connsiteY0" fmla="*/ 633246 h 1540976"/>
                <a:gd name="connsiteX1" fmla="*/ 595226 w 957928"/>
                <a:gd name="connsiteY1" fmla="*/ 633246 h 1540976"/>
                <a:gd name="connsiteX2" fmla="*/ 744033 w 957928"/>
                <a:gd name="connsiteY2" fmla="*/ 782053 h 1540976"/>
                <a:gd name="connsiteX3" fmla="*/ 744033 w 957928"/>
                <a:gd name="connsiteY3" fmla="*/ 1540976 h 1540976"/>
                <a:gd name="connsiteX4" fmla="*/ 957928 w 957928"/>
                <a:gd name="connsiteY4" fmla="*/ 1534291 h 1540976"/>
                <a:gd name="connsiteX5" fmla="*/ 954102 w 957928"/>
                <a:gd name="connsiteY5" fmla="*/ 9014 h 1540976"/>
                <a:gd name="connsiteX6" fmla="*/ 24997 w 957928"/>
                <a:gd name="connsiteY6" fmla="*/ 0 h 1540976"/>
                <a:gd name="connsiteX7" fmla="*/ 15 w 957928"/>
                <a:gd name="connsiteY7" fmla="*/ 633246 h 1540976"/>
                <a:gd name="connsiteX0" fmla="*/ 40 w 957953"/>
                <a:gd name="connsiteY0" fmla="*/ 633246 h 1540976"/>
                <a:gd name="connsiteX1" fmla="*/ 595251 w 957953"/>
                <a:gd name="connsiteY1" fmla="*/ 633246 h 1540976"/>
                <a:gd name="connsiteX2" fmla="*/ 744058 w 957953"/>
                <a:gd name="connsiteY2" fmla="*/ 782053 h 1540976"/>
                <a:gd name="connsiteX3" fmla="*/ 744058 w 957953"/>
                <a:gd name="connsiteY3" fmla="*/ 1540976 h 1540976"/>
                <a:gd name="connsiteX4" fmla="*/ 957953 w 957953"/>
                <a:gd name="connsiteY4" fmla="*/ 1534291 h 1540976"/>
                <a:gd name="connsiteX5" fmla="*/ 954127 w 957953"/>
                <a:gd name="connsiteY5" fmla="*/ 9014 h 1540976"/>
                <a:gd name="connsiteX6" fmla="*/ 25022 w 957953"/>
                <a:gd name="connsiteY6" fmla="*/ 0 h 1540976"/>
                <a:gd name="connsiteX7" fmla="*/ 40 w 957953"/>
                <a:gd name="connsiteY7" fmla="*/ 633246 h 1540976"/>
                <a:gd name="connsiteX0" fmla="*/ 249505 w 933366"/>
                <a:gd name="connsiteY0" fmla="*/ 633246 h 1540976"/>
                <a:gd name="connsiteX1" fmla="*/ 570664 w 933366"/>
                <a:gd name="connsiteY1" fmla="*/ 633246 h 1540976"/>
                <a:gd name="connsiteX2" fmla="*/ 719471 w 933366"/>
                <a:gd name="connsiteY2" fmla="*/ 782053 h 1540976"/>
                <a:gd name="connsiteX3" fmla="*/ 719471 w 933366"/>
                <a:gd name="connsiteY3" fmla="*/ 1540976 h 1540976"/>
                <a:gd name="connsiteX4" fmla="*/ 933366 w 933366"/>
                <a:gd name="connsiteY4" fmla="*/ 1534291 h 1540976"/>
                <a:gd name="connsiteX5" fmla="*/ 929540 w 933366"/>
                <a:gd name="connsiteY5" fmla="*/ 9014 h 1540976"/>
                <a:gd name="connsiteX6" fmla="*/ 435 w 933366"/>
                <a:gd name="connsiteY6" fmla="*/ 0 h 1540976"/>
                <a:gd name="connsiteX7" fmla="*/ 249505 w 933366"/>
                <a:gd name="connsiteY7" fmla="*/ 633246 h 1540976"/>
                <a:gd name="connsiteX0" fmla="*/ 2569 w 686430"/>
                <a:gd name="connsiteY0" fmla="*/ 624232 h 1531962"/>
                <a:gd name="connsiteX1" fmla="*/ 323728 w 686430"/>
                <a:gd name="connsiteY1" fmla="*/ 624232 h 1531962"/>
                <a:gd name="connsiteX2" fmla="*/ 472535 w 686430"/>
                <a:gd name="connsiteY2" fmla="*/ 773039 h 1531962"/>
                <a:gd name="connsiteX3" fmla="*/ 472535 w 686430"/>
                <a:gd name="connsiteY3" fmla="*/ 1531962 h 1531962"/>
                <a:gd name="connsiteX4" fmla="*/ 686430 w 686430"/>
                <a:gd name="connsiteY4" fmla="*/ 1525277 h 1531962"/>
                <a:gd name="connsiteX5" fmla="*/ 682604 w 686430"/>
                <a:gd name="connsiteY5" fmla="*/ 0 h 1531962"/>
                <a:gd name="connsiteX6" fmla="*/ 7499 w 686430"/>
                <a:gd name="connsiteY6" fmla="*/ 4354 h 1531962"/>
                <a:gd name="connsiteX7" fmla="*/ 2569 w 686430"/>
                <a:gd name="connsiteY7" fmla="*/ 624232 h 1531962"/>
                <a:gd name="connsiteX0" fmla="*/ 2569 w 686871"/>
                <a:gd name="connsiteY0" fmla="*/ 619878 h 1527608"/>
                <a:gd name="connsiteX1" fmla="*/ 323728 w 686871"/>
                <a:gd name="connsiteY1" fmla="*/ 619878 h 1527608"/>
                <a:gd name="connsiteX2" fmla="*/ 472535 w 686871"/>
                <a:gd name="connsiteY2" fmla="*/ 768685 h 1527608"/>
                <a:gd name="connsiteX3" fmla="*/ 472535 w 686871"/>
                <a:gd name="connsiteY3" fmla="*/ 1527608 h 1527608"/>
                <a:gd name="connsiteX4" fmla="*/ 686430 w 686871"/>
                <a:gd name="connsiteY4" fmla="*/ 1520923 h 1527608"/>
                <a:gd name="connsiteX5" fmla="*/ 685779 w 686871"/>
                <a:gd name="connsiteY5" fmla="*/ 465546 h 1527608"/>
                <a:gd name="connsiteX6" fmla="*/ 7499 w 686871"/>
                <a:gd name="connsiteY6" fmla="*/ 0 h 1527608"/>
                <a:gd name="connsiteX7" fmla="*/ 2569 w 686871"/>
                <a:gd name="connsiteY7" fmla="*/ 619878 h 1527608"/>
                <a:gd name="connsiteX0" fmla="*/ 6804 w 691106"/>
                <a:gd name="connsiteY0" fmla="*/ 159503 h 1067233"/>
                <a:gd name="connsiteX1" fmla="*/ 327963 w 691106"/>
                <a:gd name="connsiteY1" fmla="*/ 159503 h 1067233"/>
                <a:gd name="connsiteX2" fmla="*/ 476770 w 691106"/>
                <a:gd name="connsiteY2" fmla="*/ 308310 h 1067233"/>
                <a:gd name="connsiteX3" fmla="*/ 476770 w 691106"/>
                <a:gd name="connsiteY3" fmla="*/ 1067233 h 1067233"/>
                <a:gd name="connsiteX4" fmla="*/ 690665 w 691106"/>
                <a:gd name="connsiteY4" fmla="*/ 1060548 h 1067233"/>
                <a:gd name="connsiteX5" fmla="*/ 690014 w 691106"/>
                <a:gd name="connsiteY5" fmla="*/ 5171 h 1067233"/>
                <a:gd name="connsiteX6" fmla="*/ 5384 w 691106"/>
                <a:gd name="connsiteY6" fmla="*/ 0 h 1067233"/>
                <a:gd name="connsiteX7" fmla="*/ 6804 w 691106"/>
                <a:gd name="connsiteY7" fmla="*/ 159503 h 1067233"/>
                <a:gd name="connsiteX0" fmla="*/ 2589 w 686891"/>
                <a:gd name="connsiteY0" fmla="*/ 180945 h 1088675"/>
                <a:gd name="connsiteX1" fmla="*/ 323748 w 686891"/>
                <a:gd name="connsiteY1" fmla="*/ 180945 h 1088675"/>
                <a:gd name="connsiteX2" fmla="*/ 472555 w 686891"/>
                <a:gd name="connsiteY2" fmla="*/ 329752 h 1088675"/>
                <a:gd name="connsiteX3" fmla="*/ 472555 w 686891"/>
                <a:gd name="connsiteY3" fmla="*/ 1088675 h 1088675"/>
                <a:gd name="connsiteX4" fmla="*/ 686450 w 686891"/>
                <a:gd name="connsiteY4" fmla="*/ 1081990 h 1088675"/>
                <a:gd name="connsiteX5" fmla="*/ 685799 w 686891"/>
                <a:gd name="connsiteY5" fmla="*/ 26613 h 1088675"/>
                <a:gd name="connsiteX6" fmla="*/ 1169 w 686891"/>
                <a:gd name="connsiteY6" fmla="*/ 21442 h 1088675"/>
                <a:gd name="connsiteX7" fmla="*/ 2589 w 686891"/>
                <a:gd name="connsiteY7" fmla="*/ 180945 h 1088675"/>
                <a:gd name="connsiteX0" fmla="*/ 19 w 684321"/>
                <a:gd name="connsiteY0" fmla="*/ 178638 h 1086368"/>
                <a:gd name="connsiteX1" fmla="*/ 321178 w 684321"/>
                <a:gd name="connsiteY1" fmla="*/ 178638 h 1086368"/>
                <a:gd name="connsiteX2" fmla="*/ 469985 w 684321"/>
                <a:gd name="connsiteY2" fmla="*/ 327445 h 1086368"/>
                <a:gd name="connsiteX3" fmla="*/ 469985 w 684321"/>
                <a:gd name="connsiteY3" fmla="*/ 1086368 h 1086368"/>
                <a:gd name="connsiteX4" fmla="*/ 683880 w 684321"/>
                <a:gd name="connsiteY4" fmla="*/ 1079683 h 1086368"/>
                <a:gd name="connsiteX5" fmla="*/ 683229 w 684321"/>
                <a:gd name="connsiteY5" fmla="*/ 24306 h 1086368"/>
                <a:gd name="connsiteX6" fmla="*/ 33524 w 684321"/>
                <a:gd name="connsiteY6" fmla="*/ 25485 h 1086368"/>
                <a:gd name="connsiteX7" fmla="*/ 19 w 684321"/>
                <a:gd name="connsiteY7" fmla="*/ 178638 h 1086368"/>
                <a:gd name="connsiteX0" fmla="*/ 19 w 684321"/>
                <a:gd name="connsiteY0" fmla="*/ 154332 h 1062062"/>
                <a:gd name="connsiteX1" fmla="*/ 321178 w 684321"/>
                <a:gd name="connsiteY1" fmla="*/ 154332 h 1062062"/>
                <a:gd name="connsiteX2" fmla="*/ 469985 w 684321"/>
                <a:gd name="connsiteY2" fmla="*/ 303139 h 1062062"/>
                <a:gd name="connsiteX3" fmla="*/ 469985 w 684321"/>
                <a:gd name="connsiteY3" fmla="*/ 1062062 h 1062062"/>
                <a:gd name="connsiteX4" fmla="*/ 683880 w 684321"/>
                <a:gd name="connsiteY4" fmla="*/ 1055377 h 1062062"/>
                <a:gd name="connsiteX5" fmla="*/ 683229 w 684321"/>
                <a:gd name="connsiteY5" fmla="*/ 0 h 1062062"/>
                <a:gd name="connsiteX6" fmla="*/ 33524 w 684321"/>
                <a:gd name="connsiteY6" fmla="*/ 1179 h 1062062"/>
                <a:gd name="connsiteX7" fmla="*/ 19 w 684321"/>
                <a:gd name="connsiteY7" fmla="*/ 154332 h 1062062"/>
                <a:gd name="connsiteX0" fmla="*/ 615 w 684917"/>
                <a:gd name="connsiteY0" fmla="*/ 154332 h 1062062"/>
                <a:gd name="connsiteX1" fmla="*/ 321774 w 684917"/>
                <a:gd name="connsiteY1" fmla="*/ 154332 h 1062062"/>
                <a:gd name="connsiteX2" fmla="*/ 470581 w 684917"/>
                <a:gd name="connsiteY2" fmla="*/ 303139 h 1062062"/>
                <a:gd name="connsiteX3" fmla="*/ 470581 w 684917"/>
                <a:gd name="connsiteY3" fmla="*/ 1062062 h 1062062"/>
                <a:gd name="connsiteX4" fmla="*/ 684476 w 684917"/>
                <a:gd name="connsiteY4" fmla="*/ 1055377 h 1062062"/>
                <a:gd name="connsiteX5" fmla="*/ 683825 w 684917"/>
                <a:gd name="connsiteY5" fmla="*/ 0 h 1062062"/>
                <a:gd name="connsiteX6" fmla="*/ 2370 w 684917"/>
                <a:gd name="connsiteY6" fmla="*/ 1179 h 1062062"/>
                <a:gd name="connsiteX7" fmla="*/ 615 w 684917"/>
                <a:gd name="connsiteY7" fmla="*/ 154332 h 1062062"/>
                <a:gd name="connsiteX0" fmla="*/ 615 w 684917"/>
                <a:gd name="connsiteY0" fmla="*/ 154332 h 1055377"/>
                <a:gd name="connsiteX1" fmla="*/ 321774 w 684917"/>
                <a:gd name="connsiteY1" fmla="*/ 154332 h 1055377"/>
                <a:gd name="connsiteX2" fmla="*/ 470581 w 684917"/>
                <a:gd name="connsiteY2" fmla="*/ 303139 h 1055377"/>
                <a:gd name="connsiteX3" fmla="*/ 461056 w 684917"/>
                <a:gd name="connsiteY3" fmla="*/ 427062 h 1055377"/>
                <a:gd name="connsiteX4" fmla="*/ 684476 w 684917"/>
                <a:gd name="connsiteY4" fmla="*/ 1055377 h 1055377"/>
                <a:gd name="connsiteX5" fmla="*/ 683825 w 684917"/>
                <a:gd name="connsiteY5" fmla="*/ 0 h 1055377"/>
                <a:gd name="connsiteX6" fmla="*/ 2370 w 684917"/>
                <a:gd name="connsiteY6" fmla="*/ 1179 h 1055377"/>
                <a:gd name="connsiteX7" fmla="*/ 615 w 684917"/>
                <a:gd name="connsiteY7" fmla="*/ 154332 h 1055377"/>
                <a:gd name="connsiteX0" fmla="*/ 615 w 684442"/>
                <a:gd name="connsiteY0" fmla="*/ 154332 h 429902"/>
                <a:gd name="connsiteX1" fmla="*/ 321774 w 684442"/>
                <a:gd name="connsiteY1" fmla="*/ 154332 h 429902"/>
                <a:gd name="connsiteX2" fmla="*/ 470581 w 684442"/>
                <a:gd name="connsiteY2" fmla="*/ 303139 h 429902"/>
                <a:gd name="connsiteX3" fmla="*/ 461056 w 684442"/>
                <a:gd name="connsiteY3" fmla="*/ 427062 h 429902"/>
                <a:gd name="connsiteX4" fmla="*/ 678126 w 684442"/>
                <a:gd name="connsiteY4" fmla="*/ 429902 h 429902"/>
                <a:gd name="connsiteX5" fmla="*/ 683825 w 684442"/>
                <a:gd name="connsiteY5" fmla="*/ 0 h 429902"/>
                <a:gd name="connsiteX6" fmla="*/ 2370 w 684442"/>
                <a:gd name="connsiteY6" fmla="*/ 1179 h 429902"/>
                <a:gd name="connsiteX7" fmla="*/ 615 w 684442"/>
                <a:gd name="connsiteY7" fmla="*/ 154332 h 429902"/>
                <a:gd name="connsiteX0" fmla="*/ 615 w 684260"/>
                <a:gd name="connsiteY0" fmla="*/ 154332 h 429902"/>
                <a:gd name="connsiteX1" fmla="*/ 321774 w 684260"/>
                <a:gd name="connsiteY1" fmla="*/ 154332 h 429902"/>
                <a:gd name="connsiteX2" fmla="*/ 470581 w 684260"/>
                <a:gd name="connsiteY2" fmla="*/ 303139 h 429902"/>
                <a:gd name="connsiteX3" fmla="*/ 461056 w 684260"/>
                <a:gd name="connsiteY3" fmla="*/ 427062 h 429902"/>
                <a:gd name="connsiteX4" fmla="*/ 678126 w 684260"/>
                <a:gd name="connsiteY4" fmla="*/ 429902 h 429902"/>
                <a:gd name="connsiteX5" fmla="*/ 683825 w 684260"/>
                <a:gd name="connsiteY5" fmla="*/ 0 h 429902"/>
                <a:gd name="connsiteX6" fmla="*/ 2370 w 684260"/>
                <a:gd name="connsiteY6" fmla="*/ 1179 h 429902"/>
                <a:gd name="connsiteX7" fmla="*/ 615 w 684260"/>
                <a:gd name="connsiteY7" fmla="*/ 154332 h 429902"/>
                <a:gd name="connsiteX0" fmla="*/ 615 w 687651"/>
                <a:gd name="connsiteY0" fmla="*/ 154332 h 427062"/>
                <a:gd name="connsiteX1" fmla="*/ 321774 w 687651"/>
                <a:gd name="connsiteY1" fmla="*/ 154332 h 427062"/>
                <a:gd name="connsiteX2" fmla="*/ 470581 w 687651"/>
                <a:gd name="connsiteY2" fmla="*/ 303139 h 427062"/>
                <a:gd name="connsiteX3" fmla="*/ 461056 w 687651"/>
                <a:gd name="connsiteY3" fmla="*/ 427062 h 427062"/>
                <a:gd name="connsiteX4" fmla="*/ 687651 w 687651"/>
                <a:gd name="connsiteY4" fmla="*/ 414027 h 427062"/>
                <a:gd name="connsiteX5" fmla="*/ 683825 w 687651"/>
                <a:gd name="connsiteY5" fmla="*/ 0 h 427062"/>
                <a:gd name="connsiteX6" fmla="*/ 2370 w 687651"/>
                <a:gd name="connsiteY6" fmla="*/ 1179 h 427062"/>
                <a:gd name="connsiteX7" fmla="*/ 615 w 687651"/>
                <a:gd name="connsiteY7" fmla="*/ 154332 h 427062"/>
                <a:gd name="connsiteX0" fmla="*/ 615 w 690826"/>
                <a:gd name="connsiteY0" fmla="*/ 154332 h 427062"/>
                <a:gd name="connsiteX1" fmla="*/ 321774 w 690826"/>
                <a:gd name="connsiteY1" fmla="*/ 154332 h 427062"/>
                <a:gd name="connsiteX2" fmla="*/ 470581 w 690826"/>
                <a:gd name="connsiteY2" fmla="*/ 303139 h 427062"/>
                <a:gd name="connsiteX3" fmla="*/ 461056 w 690826"/>
                <a:gd name="connsiteY3" fmla="*/ 427062 h 427062"/>
                <a:gd name="connsiteX4" fmla="*/ 690826 w 690826"/>
                <a:gd name="connsiteY4" fmla="*/ 420377 h 427062"/>
                <a:gd name="connsiteX5" fmla="*/ 683825 w 690826"/>
                <a:gd name="connsiteY5" fmla="*/ 0 h 427062"/>
                <a:gd name="connsiteX6" fmla="*/ 2370 w 690826"/>
                <a:gd name="connsiteY6" fmla="*/ 1179 h 427062"/>
                <a:gd name="connsiteX7" fmla="*/ 615 w 690826"/>
                <a:gd name="connsiteY7" fmla="*/ 154332 h 427062"/>
                <a:gd name="connsiteX0" fmla="*/ 615 w 690826"/>
                <a:gd name="connsiteY0" fmla="*/ 154332 h 427062"/>
                <a:gd name="connsiteX1" fmla="*/ 321774 w 690826"/>
                <a:gd name="connsiteY1" fmla="*/ 154332 h 427062"/>
                <a:gd name="connsiteX2" fmla="*/ 470581 w 690826"/>
                <a:gd name="connsiteY2" fmla="*/ 303139 h 427062"/>
                <a:gd name="connsiteX3" fmla="*/ 461056 w 690826"/>
                <a:gd name="connsiteY3" fmla="*/ 427062 h 427062"/>
                <a:gd name="connsiteX4" fmla="*/ 690826 w 690826"/>
                <a:gd name="connsiteY4" fmla="*/ 414027 h 427062"/>
                <a:gd name="connsiteX5" fmla="*/ 683825 w 690826"/>
                <a:gd name="connsiteY5" fmla="*/ 0 h 427062"/>
                <a:gd name="connsiteX6" fmla="*/ 2370 w 690826"/>
                <a:gd name="connsiteY6" fmla="*/ 1179 h 427062"/>
                <a:gd name="connsiteX7" fmla="*/ 615 w 690826"/>
                <a:gd name="connsiteY7" fmla="*/ 154332 h 427062"/>
                <a:gd name="connsiteX0" fmla="*/ 615 w 684476"/>
                <a:gd name="connsiteY0" fmla="*/ 154332 h 427062"/>
                <a:gd name="connsiteX1" fmla="*/ 321774 w 684476"/>
                <a:gd name="connsiteY1" fmla="*/ 154332 h 427062"/>
                <a:gd name="connsiteX2" fmla="*/ 470581 w 684476"/>
                <a:gd name="connsiteY2" fmla="*/ 303139 h 427062"/>
                <a:gd name="connsiteX3" fmla="*/ 461056 w 684476"/>
                <a:gd name="connsiteY3" fmla="*/ 427062 h 427062"/>
                <a:gd name="connsiteX4" fmla="*/ 684476 w 684476"/>
                <a:gd name="connsiteY4" fmla="*/ 417202 h 427062"/>
                <a:gd name="connsiteX5" fmla="*/ 683825 w 684476"/>
                <a:gd name="connsiteY5" fmla="*/ 0 h 427062"/>
                <a:gd name="connsiteX6" fmla="*/ 2370 w 684476"/>
                <a:gd name="connsiteY6" fmla="*/ 1179 h 427062"/>
                <a:gd name="connsiteX7" fmla="*/ 615 w 684476"/>
                <a:gd name="connsiteY7" fmla="*/ 154332 h 427062"/>
                <a:gd name="connsiteX0" fmla="*/ 615 w 684476"/>
                <a:gd name="connsiteY0" fmla="*/ 154332 h 427062"/>
                <a:gd name="connsiteX1" fmla="*/ 321774 w 684476"/>
                <a:gd name="connsiteY1" fmla="*/ 154332 h 427062"/>
                <a:gd name="connsiteX2" fmla="*/ 470581 w 684476"/>
                <a:gd name="connsiteY2" fmla="*/ 303139 h 427062"/>
                <a:gd name="connsiteX3" fmla="*/ 461056 w 684476"/>
                <a:gd name="connsiteY3" fmla="*/ 427062 h 427062"/>
                <a:gd name="connsiteX4" fmla="*/ 684476 w 684476"/>
                <a:gd name="connsiteY4" fmla="*/ 420377 h 427062"/>
                <a:gd name="connsiteX5" fmla="*/ 683825 w 684476"/>
                <a:gd name="connsiteY5" fmla="*/ 0 h 427062"/>
                <a:gd name="connsiteX6" fmla="*/ 2370 w 684476"/>
                <a:gd name="connsiteY6" fmla="*/ 1179 h 427062"/>
                <a:gd name="connsiteX7" fmla="*/ 615 w 684476"/>
                <a:gd name="connsiteY7" fmla="*/ 154332 h 427062"/>
                <a:gd name="connsiteX0" fmla="*/ 615 w 687651"/>
                <a:gd name="connsiteY0" fmla="*/ 154332 h 429902"/>
                <a:gd name="connsiteX1" fmla="*/ 321774 w 687651"/>
                <a:gd name="connsiteY1" fmla="*/ 154332 h 429902"/>
                <a:gd name="connsiteX2" fmla="*/ 470581 w 687651"/>
                <a:gd name="connsiteY2" fmla="*/ 303139 h 429902"/>
                <a:gd name="connsiteX3" fmla="*/ 461056 w 687651"/>
                <a:gd name="connsiteY3" fmla="*/ 427062 h 429902"/>
                <a:gd name="connsiteX4" fmla="*/ 687651 w 687651"/>
                <a:gd name="connsiteY4" fmla="*/ 429902 h 429902"/>
                <a:gd name="connsiteX5" fmla="*/ 683825 w 687651"/>
                <a:gd name="connsiteY5" fmla="*/ 0 h 429902"/>
                <a:gd name="connsiteX6" fmla="*/ 2370 w 687651"/>
                <a:gd name="connsiteY6" fmla="*/ 1179 h 429902"/>
                <a:gd name="connsiteX7" fmla="*/ 615 w 687651"/>
                <a:gd name="connsiteY7" fmla="*/ 154332 h 429902"/>
                <a:gd name="connsiteX0" fmla="*/ 615 w 687651"/>
                <a:gd name="connsiteY0" fmla="*/ 154332 h 427062"/>
                <a:gd name="connsiteX1" fmla="*/ 321774 w 687651"/>
                <a:gd name="connsiteY1" fmla="*/ 154332 h 427062"/>
                <a:gd name="connsiteX2" fmla="*/ 470581 w 687651"/>
                <a:gd name="connsiteY2" fmla="*/ 303139 h 427062"/>
                <a:gd name="connsiteX3" fmla="*/ 461056 w 687651"/>
                <a:gd name="connsiteY3" fmla="*/ 427062 h 427062"/>
                <a:gd name="connsiteX4" fmla="*/ 687651 w 687651"/>
                <a:gd name="connsiteY4" fmla="*/ 426727 h 427062"/>
                <a:gd name="connsiteX5" fmla="*/ 683825 w 687651"/>
                <a:gd name="connsiteY5" fmla="*/ 0 h 427062"/>
                <a:gd name="connsiteX6" fmla="*/ 2370 w 687651"/>
                <a:gd name="connsiteY6" fmla="*/ 1179 h 427062"/>
                <a:gd name="connsiteX7" fmla="*/ 615 w 687651"/>
                <a:gd name="connsiteY7" fmla="*/ 154332 h 427062"/>
                <a:gd name="connsiteX0" fmla="*/ 615 w 687651"/>
                <a:gd name="connsiteY0" fmla="*/ 154332 h 427062"/>
                <a:gd name="connsiteX1" fmla="*/ 321774 w 687651"/>
                <a:gd name="connsiteY1" fmla="*/ 154332 h 427062"/>
                <a:gd name="connsiteX2" fmla="*/ 470581 w 687651"/>
                <a:gd name="connsiteY2" fmla="*/ 303139 h 427062"/>
                <a:gd name="connsiteX3" fmla="*/ 473756 w 687651"/>
                <a:gd name="connsiteY3" fmla="*/ 427062 h 427062"/>
                <a:gd name="connsiteX4" fmla="*/ 687651 w 687651"/>
                <a:gd name="connsiteY4" fmla="*/ 426727 h 427062"/>
                <a:gd name="connsiteX5" fmla="*/ 683825 w 687651"/>
                <a:gd name="connsiteY5" fmla="*/ 0 h 427062"/>
                <a:gd name="connsiteX6" fmla="*/ 2370 w 687651"/>
                <a:gd name="connsiteY6" fmla="*/ 1179 h 427062"/>
                <a:gd name="connsiteX7" fmla="*/ 615 w 687651"/>
                <a:gd name="connsiteY7" fmla="*/ 154332 h 427062"/>
                <a:gd name="connsiteX0" fmla="*/ 615 w 687651"/>
                <a:gd name="connsiteY0" fmla="*/ 154332 h 426727"/>
                <a:gd name="connsiteX1" fmla="*/ 321774 w 687651"/>
                <a:gd name="connsiteY1" fmla="*/ 154332 h 426727"/>
                <a:gd name="connsiteX2" fmla="*/ 470581 w 687651"/>
                <a:gd name="connsiteY2" fmla="*/ 303139 h 426727"/>
                <a:gd name="connsiteX3" fmla="*/ 470581 w 687651"/>
                <a:gd name="connsiteY3" fmla="*/ 423887 h 426727"/>
                <a:gd name="connsiteX4" fmla="*/ 687651 w 687651"/>
                <a:gd name="connsiteY4" fmla="*/ 426727 h 426727"/>
                <a:gd name="connsiteX5" fmla="*/ 683825 w 687651"/>
                <a:gd name="connsiteY5" fmla="*/ 0 h 426727"/>
                <a:gd name="connsiteX6" fmla="*/ 2370 w 687651"/>
                <a:gd name="connsiteY6" fmla="*/ 1179 h 426727"/>
                <a:gd name="connsiteX7" fmla="*/ 615 w 687651"/>
                <a:gd name="connsiteY7" fmla="*/ 154332 h 426727"/>
                <a:gd name="connsiteX0" fmla="*/ 615 w 683913"/>
                <a:gd name="connsiteY0" fmla="*/ 154332 h 423887"/>
                <a:gd name="connsiteX1" fmla="*/ 321774 w 683913"/>
                <a:gd name="connsiteY1" fmla="*/ 154332 h 423887"/>
                <a:gd name="connsiteX2" fmla="*/ 470581 w 683913"/>
                <a:gd name="connsiteY2" fmla="*/ 303139 h 423887"/>
                <a:gd name="connsiteX3" fmla="*/ 470581 w 683913"/>
                <a:gd name="connsiteY3" fmla="*/ 423887 h 423887"/>
                <a:gd name="connsiteX4" fmla="*/ 595576 w 683913"/>
                <a:gd name="connsiteY4" fmla="*/ 407677 h 423887"/>
                <a:gd name="connsiteX5" fmla="*/ 683825 w 683913"/>
                <a:gd name="connsiteY5" fmla="*/ 0 h 423887"/>
                <a:gd name="connsiteX6" fmla="*/ 2370 w 683913"/>
                <a:gd name="connsiteY6" fmla="*/ 1179 h 423887"/>
                <a:gd name="connsiteX7" fmla="*/ 615 w 683913"/>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595576 w 683825"/>
                <a:gd name="connsiteY4" fmla="*/ 407677 h 423887"/>
                <a:gd name="connsiteX5" fmla="*/ 683825 w 683825"/>
                <a:gd name="connsiteY5" fmla="*/ 0 h 423887"/>
                <a:gd name="connsiteX6" fmla="*/ 2370 w 683825"/>
                <a:gd name="connsiteY6" fmla="*/ 1179 h 423887"/>
                <a:gd name="connsiteX7" fmla="*/ 615 w 683825"/>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595576 w 683825"/>
                <a:gd name="connsiteY4" fmla="*/ 407677 h 423887"/>
                <a:gd name="connsiteX5" fmla="*/ 683825 w 683825"/>
                <a:gd name="connsiteY5" fmla="*/ 0 h 423887"/>
                <a:gd name="connsiteX6" fmla="*/ 2370 w 683825"/>
                <a:gd name="connsiteY6" fmla="*/ 1179 h 423887"/>
                <a:gd name="connsiteX7" fmla="*/ 615 w 683825"/>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681301 w 683825"/>
                <a:gd name="connsiteY4" fmla="*/ 420377 h 423887"/>
                <a:gd name="connsiteX5" fmla="*/ 683825 w 683825"/>
                <a:gd name="connsiteY5" fmla="*/ 0 h 423887"/>
                <a:gd name="connsiteX6" fmla="*/ 2370 w 683825"/>
                <a:gd name="connsiteY6" fmla="*/ 1179 h 423887"/>
                <a:gd name="connsiteX7" fmla="*/ 615 w 683825"/>
                <a:gd name="connsiteY7" fmla="*/ 154332 h 423887"/>
                <a:gd name="connsiteX0" fmla="*/ 615 w 683825"/>
                <a:gd name="connsiteY0" fmla="*/ 154332 h 423887"/>
                <a:gd name="connsiteX1" fmla="*/ 321774 w 683825"/>
                <a:gd name="connsiteY1" fmla="*/ 154332 h 423887"/>
                <a:gd name="connsiteX2" fmla="*/ 470581 w 683825"/>
                <a:gd name="connsiteY2" fmla="*/ 303139 h 423887"/>
                <a:gd name="connsiteX3" fmla="*/ 470581 w 683825"/>
                <a:gd name="connsiteY3" fmla="*/ 423887 h 423887"/>
                <a:gd name="connsiteX4" fmla="*/ 681301 w 683825"/>
                <a:gd name="connsiteY4" fmla="*/ 420377 h 423887"/>
                <a:gd name="connsiteX5" fmla="*/ 683825 w 683825"/>
                <a:gd name="connsiteY5" fmla="*/ 0 h 423887"/>
                <a:gd name="connsiteX6" fmla="*/ 2370 w 683825"/>
                <a:gd name="connsiteY6" fmla="*/ 1179 h 423887"/>
                <a:gd name="connsiteX7" fmla="*/ 615 w 683825"/>
                <a:gd name="connsiteY7" fmla="*/ 154332 h 423887"/>
                <a:gd name="connsiteX0" fmla="*/ 615 w 767032"/>
                <a:gd name="connsiteY0" fmla="*/ 154332 h 423887"/>
                <a:gd name="connsiteX1" fmla="*/ 321774 w 767032"/>
                <a:gd name="connsiteY1" fmla="*/ 154332 h 423887"/>
                <a:gd name="connsiteX2" fmla="*/ 470581 w 767032"/>
                <a:gd name="connsiteY2" fmla="*/ 303139 h 423887"/>
                <a:gd name="connsiteX3" fmla="*/ 470581 w 767032"/>
                <a:gd name="connsiteY3" fmla="*/ 423887 h 423887"/>
                <a:gd name="connsiteX4" fmla="*/ 767026 w 767032"/>
                <a:gd name="connsiteY4" fmla="*/ 423552 h 423887"/>
                <a:gd name="connsiteX5" fmla="*/ 683825 w 767032"/>
                <a:gd name="connsiteY5" fmla="*/ 0 h 423887"/>
                <a:gd name="connsiteX6" fmla="*/ 2370 w 767032"/>
                <a:gd name="connsiteY6" fmla="*/ 1179 h 423887"/>
                <a:gd name="connsiteX7" fmla="*/ 615 w 767032"/>
                <a:gd name="connsiteY7" fmla="*/ 154332 h 423887"/>
                <a:gd name="connsiteX0" fmla="*/ 615 w 684661"/>
                <a:gd name="connsiteY0" fmla="*/ 154332 h 423887"/>
                <a:gd name="connsiteX1" fmla="*/ 321774 w 684661"/>
                <a:gd name="connsiteY1" fmla="*/ 154332 h 423887"/>
                <a:gd name="connsiteX2" fmla="*/ 470581 w 684661"/>
                <a:gd name="connsiteY2" fmla="*/ 303139 h 423887"/>
                <a:gd name="connsiteX3" fmla="*/ 470581 w 684661"/>
                <a:gd name="connsiteY3" fmla="*/ 423887 h 423887"/>
                <a:gd name="connsiteX4" fmla="*/ 684476 w 684661"/>
                <a:gd name="connsiteY4" fmla="*/ 420377 h 423887"/>
                <a:gd name="connsiteX5" fmla="*/ 683825 w 684661"/>
                <a:gd name="connsiteY5" fmla="*/ 0 h 423887"/>
                <a:gd name="connsiteX6" fmla="*/ 2370 w 684661"/>
                <a:gd name="connsiteY6" fmla="*/ 1179 h 423887"/>
                <a:gd name="connsiteX7" fmla="*/ 615 w 684661"/>
                <a:gd name="connsiteY7" fmla="*/ 154332 h 423887"/>
                <a:gd name="connsiteX0" fmla="*/ 615 w 684661"/>
                <a:gd name="connsiteY0" fmla="*/ 154332 h 464852"/>
                <a:gd name="connsiteX1" fmla="*/ 321774 w 684661"/>
                <a:gd name="connsiteY1" fmla="*/ 154332 h 464852"/>
                <a:gd name="connsiteX2" fmla="*/ 470581 w 684661"/>
                <a:gd name="connsiteY2" fmla="*/ 303139 h 464852"/>
                <a:gd name="connsiteX3" fmla="*/ 470581 w 684661"/>
                <a:gd name="connsiteY3" fmla="*/ 423887 h 464852"/>
                <a:gd name="connsiteX4" fmla="*/ 684476 w 684661"/>
                <a:gd name="connsiteY4" fmla="*/ 464829 h 464852"/>
                <a:gd name="connsiteX5" fmla="*/ 683825 w 684661"/>
                <a:gd name="connsiteY5" fmla="*/ 0 h 464852"/>
                <a:gd name="connsiteX6" fmla="*/ 2370 w 684661"/>
                <a:gd name="connsiteY6" fmla="*/ 1179 h 464852"/>
                <a:gd name="connsiteX7" fmla="*/ 615 w 684661"/>
                <a:gd name="connsiteY7" fmla="*/ 154332 h 464852"/>
                <a:gd name="connsiteX0" fmla="*/ 615 w 684661"/>
                <a:gd name="connsiteY0" fmla="*/ 154332 h 426900"/>
                <a:gd name="connsiteX1" fmla="*/ 321774 w 684661"/>
                <a:gd name="connsiteY1" fmla="*/ 154332 h 426900"/>
                <a:gd name="connsiteX2" fmla="*/ 470581 w 684661"/>
                <a:gd name="connsiteY2" fmla="*/ 303139 h 426900"/>
                <a:gd name="connsiteX3" fmla="*/ 470581 w 684661"/>
                <a:gd name="connsiteY3" fmla="*/ 423887 h 426900"/>
                <a:gd name="connsiteX4" fmla="*/ 684476 w 684661"/>
                <a:gd name="connsiteY4" fmla="*/ 426727 h 426900"/>
                <a:gd name="connsiteX5" fmla="*/ 683825 w 684661"/>
                <a:gd name="connsiteY5" fmla="*/ 0 h 426900"/>
                <a:gd name="connsiteX6" fmla="*/ 2370 w 684661"/>
                <a:gd name="connsiteY6" fmla="*/ 1179 h 426900"/>
                <a:gd name="connsiteX7" fmla="*/ 615 w 684661"/>
                <a:gd name="connsiteY7" fmla="*/ 154332 h 426900"/>
                <a:gd name="connsiteX0" fmla="*/ 615 w 683825"/>
                <a:gd name="connsiteY0" fmla="*/ 154332 h 423933"/>
                <a:gd name="connsiteX1" fmla="*/ 321774 w 683825"/>
                <a:gd name="connsiteY1" fmla="*/ 154332 h 423933"/>
                <a:gd name="connsiteX2" fmla="*/ 470581 w 683825"/>
                <a:gd name="connsiteY2" fmla="*/ 303139 h 423933"/>
                <a:gd name="connsiteX3" fmla="*/ 470581 w 683825"/>
                <a:gd name="connsiteY3" fmla="*/ 423887 h 423933"/>
                <a:gd name="connsiteX4" fmla="*/ 681299 w 683825"/>
                <a:gd name="connsiteY4" fmla="*/ 423552 h 423933"/>
                <a:gd name="connsiteX5" fmla="*/ 683825 w 683825"/>
                <a:gd name="connsiteY5" fmla="*/ 0 h 423933"/>
                <a:gd name="connsiteX6" fmla="*/ 2370 w 683825"/>
                <a:gd name="connsiteY6" fmla="*/ 1179 h 423933"/>
                <a:gd name="connsiteX7" fmla="*/ 615 w 683825"/>
                <a:gd name="connsiteY7" fmla="*/ 154332 h 423933"/>
                <a:gd name="connsiteX0" fmla="*/ 615 w 683825"/>
                <a:gd name="connsiteY0" fmla="*/ 154332 h 423933"/>
                <a:gd name="connsiteX1" fmla="*/ 321774 w 683825"/>
                <a:gd name="connsiteY1" fmla="*/ 154332 h 423933"/>
                <a:gd name="connsiteX2" fmla="*/ 470581 w 683825"/>
                <a:gd name="connsiteY2" fmla="*/ 303139 h 423933"/>
                <a:gd name="connsiteX3" fmla="*/ 470581 w 683825"/>
                <a:gd name="connsiteY3" fmla="*/ 423887 h 423933"/>
                <a:gd name="connsiteX4" fmla="*/ 681299 w 683825"/>
                <a:gd name="connsiteY4" fmla="*/ 423552 h 423933"/>
                <a:gd name="connsiteX5" fmla="*/ 683825 w 683825"/>
                <a:gd name="connsiteY5" fmla="*/ 0 h 423933"/>
                <a:gd name="connsiteX6" fmla="*/ 2370 w 683825"/>
                <a:gd name="connsiteY6" fmla="*/ 1179 h 423933"/>
                <a:gd name="connsiteX7" fmla="*/ 615 w 683825"/>
                <a:gd name="connsiteY7" fmla="*/ 154332 h 423933"/>
                <a:gd name="connsiteX0" fmla="*/ 615 w 683825"/>
                <a:gd name="connsiteY0" fmla="*/ 154332 h 423933"/>
                <a:gd name="connsiteX1" fmla="*/ 321774 w 683825"/>
                <a:gd name="connsiteY1" fmla="*/ 154332 h 423933"/>
                <a:gd name="connsiteX2" fmla="*/ 470581 w 683825"/>
                <a:gd name="connsiteY2" fmla="*/ 303139 h 423933"/>
                <a:gd name="connsiteX3" fmla="*/ 470581 w 683825"/>
                <a:gd name="connsiteY3" fmla="*/ 423887 h 423933"/>
                <a:gd name="connsiteX4" fmla="*/ 682855 w 683825"/>
                <a:gd name="connsiteY4" fmla="*/ 423552 h 423933"/>
                <a:gd name="connsiteX5" fmla="*/ 683825 w 683825"/>
                <a:gd name="connsiteY5" fmla="*/ 0 h 423933"/>
                <a:gd name="connsiteX6" fmla="*/ 2370 w 683825"/>
                <a:gd name="connsiteY6" fmla="*/ 1179 h 423933"/>
                <a:gd name="connsiteX7" fmla="*/ 615 w 683825"/>
                <a:gd name="connsiteY7" fmla="*/ 154332 h 423933"/>
                <a:gd name="connsiteX0" fmla="*/ 615 w 698442"/>
                <a:gd name="connsiteY0" fmla="*/ 154332 h 423933"/>
                <a:gd name="connsiteX1" fmla="*/ 321774 w 698442"/>
                <a:gd name="connsiteY1" fmla="*/ 154332 h 423933"/>
                <a:gd name="connsiteX2" fmla="*/ 470581 w 698442"/>
                <a:gd name="connsiteY2" fmla="*/ 303139 h 423933"/>
                <a:gd name="connsiteX3" fmla="*/ 470581 w 698442"/>
                <a:gd name="connsiteY3" fmla="*/ 423887 h 423933"/>
                <a:gd name="connsiteX4" fmla="*/ 698411 w 698442"/>
                <a:gd name="connsiteY4" fmla="*/ 423552 h 423933"/>
                <a:gd name="connsiteX5" fmla="*/ 683825 w 698442"/>
                <a:gd name="connsiteY5" fmla="*/ 0 h 423933"/>
                <a:gd name="connsiteX6" fmla="*/ 2370 w 698442"/>
                <a:gd name="connsiteY6" fmla="*/ 1179 h 423933"/>
                <a:gd name="connsiteX7" fmla="*/ 615 w 698442"/>
                <a:gd name="connsiteY7" fmla="*/ 154332 h 423933"/>
                <a:gd name="connsiteX0" fmla="*/ 615 w 683825"/>
                <a:gd name="connsiteY0" fmla="*/ 154332 h 425346"/>
                <a:gd name="connsiteX1" fmla="*/ 321774 w 683825"/>
                <a:gd name="connsiteY1" fmla="*/ 154332 h 425346"/>
                <a:gd name="connsiteX2" fmla="*/ 470581 w 683825"/>
                <a:gd name="connsiteY2" fmla="*/ 303139 h 425346"/>
                <a:gd name="connsiteX3" fmla="*/ 470581 w 683825"/>
                <a:gd name="connsiteY3" fmla="*/ 423887 h 425346"/>
                <a:gd name="connsiteX4" fmla="*/ 682855 w 683825"/>
                <a:gd name="connsiteY4" fmla="*/ 425107 h 425346"/>
                <a:gd name="connsiteX5" fmla="*/ 683825 w 683825"/>
                <a:gd name="connsiteY5" fmla="*/ 0 h 425346"/>
                <a:gd name="connsiteX6" fmla="*/ 2370 w 683825"/>
                <a:gd name="connsiteY6" fmla="*/ 1179 h 425346"/>
                <a:gd name="connsiteX7" fmla="*/ 615 w 683825"/>
                <a:gd name="connsiteY7" fmla="*/ 154332 h 425346"/>
                <a:gd name="connsiteX0" fmla="*/ 615 w 684601"/>
                <a:gd name="connsiteY0" fmla="*/ 154332 h 423933"/>
                <a:gd name="connsiteX1" fmla="*/ 321774 w 684601"/>
                <a:gd name="connsiteY1" fmla="*/ 154332 h 423933"/>
                <a:gd name="connsiteX2" fmla="*/ 470581 w 684601"/>
                <a:gd name="connsiteY2" fmla="*/ 303139 h 423933"/>
                <a:gd name="connsiteX3" fmla="*/ 470581 w 684601"/>
                <a:gd name="connsiteY3" fmla="*/ 423887 h 423933"/>
                <a:gd name="connsiteX4" fmla="*/ 684411 w 684601"/>
                <a:gd name="connsiteY4" fmla="*/ 423552 h 423933"/>
                <a:gd name="connsiteX5" fmla="*/ 683825 w 684601"/>
                <a:gd name="connsiteY5" fmla="*/ 0 h 423933"/>
                <a:gd name="connsiteX6" fmla="*/ 2370 w 684601"/>
                <a:gd name="connsiteY6" fmla="*/ 1179 h 423933"/>
                <a:gd name="connsiteX7" fmla="*/ 615 w 684601"/>
                <a:gd name="connsiteY7" fmla="*/ 154332 h 42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601" h="423933">
                  <a:moveTo>
                    <a:pt x="615" y="154332"/>
                  </a:moveTo>
                  <a:lnTo>
                    <a:pt x="321774" y="154332"/>
                  </a:lnTo>
                  <a:cubicBezTo>
                    <a:pt x="403958" y="154332"/>
                    <a:pt x="470581" y="220955"/>
                    <a:pt x="470581" y="303139"/>
                  </a:cubicBezTo>
                  <a:cubicBezTo>
                    <a:pt x="471639" y="344447"/>
                    <a:pt x="469523" y="382579"/>
                    <a:pt x="470581" y="423887"/>
                  </a:cubicBezTo>
                  <a:cubicBezTo>
                    <a:pt x="541879" y="422717"/>
                    <a:pt x="613113" y="424722"/>
                    <a:pt x="684411" y="423552"/>
                  </a:cubicBezTo>
                  <a:cubicBezTo>
                    <a:pt x="685252" y="283426"/>
                    <a:pt x="682984" y="140126"/>
                    <a:pt x="683825" y="0"/>
                  </a:cubicBezTo>
                  <a:lnTo>
                    <a:pt x="2370" y="1179"/>
                  </a:lnTo>
                  <a:cubicBezTo>
                    <a:pt x="-596" y="93211"/>
                    <a:pt x="-262" y="55113"/>
                    <a:pt x="615" y="15433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Round Same Side Corner Rectangle 26"/>
            <p:cNvSpPr/>
            <p:nvPr/>
          </p:nvSpPr>
          <p:spPr>
            <a:xfrm>
              <a:off x="6555744" y="5695950"/>
              <a:ext cx="1691127" cy="987523"/>
            </a:xfrm>
            <a:prstGeom prst="round2SameRect">
              <a:avLst>
                <a:gd name="adj1" fmla="val 10197"/>
                <a:gd name="adj2" fmla="val 133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pic>
        <p:nvPicPr>
          <p:cNvPr id="4100" name="Picture 33"/>
          <p:cNvPicPr>
            <a:picLocks noChangeAspect="1"/>
          </p:cNvPicPr>
          <p:nvPr/>
        </p:nvPicPr>
        <p:blipFill>
          <a:blip r:embed="rId13"/>
          <a:srcRect/>
          <a:stretch>
            <a:fillRect/>
          </a:stretch>
        </p:blipFill>
        <p:spPr bwMode="auto">
          <a:xfrm>
            <a:off x="7924800" y="5715000"/>
            <a:ext cx="1108075" cy="963613"/>
          </a:xfrm>
          <a:prstGeom prst="rect">
            <a:avLst/>
          </a:prstGeom>
          <a:noFill/>
          <a:ln w="9525">
            <a:noFill/>
            <a:miter lim="800000"/>
            <a:headEnd/>
            <a:tailEnd/>
          </a:ln>
        </p:spPr>
      </p:pic>
      <p:sp>
        <p:nvSpPr>
          <p:cNvPr id="3" name="Title Placeholder 1"/>
          <p:cNvSpPr>
            <a:spLocks noGrp="1"/>
          </p:cNvSpPr>
          <p:nvPr>
            <p:ph type="title"/>
          </p:nvPr>
        </p:nvSpPr>
        <p:spPr bwMode="auto">
          <a:xfrm>
            <a:off x="304800" y="274638"/>
            <a:ext cx="7400925"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4102" name="Text Placeholder 2"/>
          <p:cNvSpPr>
            <a:spLocks noGrp="1"/>
          </p:cNvSpPr>
          <p:nvPr>
            <p:ph type="body" idx="1"/>
          </p:nvPr>
        </p:nvSpPr>
        <p:spPr bwMode="auto">
          <a:xfrm>
            <a:off x="304800" y="1228725"/>
            <a:ext cx="7400925"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88913" y="6356350"/>
            <a:ext cx="2895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ea typeface="+mn-ea"/>
                <a:cs typeface="Arial" pitchFamily="34" charset="0"/>
              </a:defRPr>
            </a:lvl1pPr>
          </a:lstStyle>
          <a:p>
            <a:pPr>
              <a:defRPr/>
            </a:pPr>
            <a:r>
              <a:rPr lang="en-US" dirty="0"/>
              <a:t>File Name</a:t>
            </a:r>
          </a:p>
        </p:txBody>
      </p:sp>
      <p:sp>
        <p:nvSpPr>
          <p:cNvPr id="6" name="Slide Number Placeholder 5"/>
          <p:cNvSpPr>
            <a:spLocks noGrp="1"/>
          </p:cNvSpPr>
          <p:nvPr>
            <p:ph type="sldNum" sz="quarter" idx="4"/>
          </p:nvPr>
        </p:nvSpPr>
        <p:spPr>
          <a:xfrm>
            <a:off x="8305800" y="228600"/>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898989"/>
                </a:solidFill>
                <a:latin typeface="Arial" pitchFamily="34" charset="0"/>
                <a:cs typeface="Arial" pitchFamily="34" charset="0"/>
              </a:defRPr>
            </a:lvl1pPr>
          </a:lstStyle>
          <a:p>
            <a:pPr>
              <a:defRPr/>
            </a:pPr>
            <a:fld id="{0879BFD8-9FB2-4AC2-BE75-8569916957F3}" type="slidenum">
              <a:rPr lang="en-US"/>
              <a:pPr>
                <a:defRPr/>
              </a:pPr>
              <a:t>‹#›</a:t>
            </a:fld>
            <a:endParaRPr lang="en-US" dirty="0"/>
          </a:p>
        </p:txBody>
      </p:sp>
      <p:pic>
        <p:nvPicPr>
          <p:cNvPr id="4105" name="Picture 6"/>
          <p:cNvPicPr>
            <a:picLocks noChangeAspect="1"/>
          </p:cNvPicPr>
          <p:nvPr/>
        </p:nvPicPr>
        <p:blipFill>
          <a:blip r:embed="rId14"/>
          <a:srcRect/>
          <a:stretch>
            <a:fillRect/>
          </a:stretch>
        </p:blipFill>
        <p:spPr bwMode="auto">
          <a:xfrm>
            <a:off x="4559300" y="3416300"/>
            <a:ext cx="19050" cy="3175"/>
          </a:xfrm>
          <a:prstGeom prst="rect">
            <a:avLst/>
          </a:prstGeom>
          <a:noFill/>
          <a:ln w="9525">
            <a:noFill/>
            <a:miter lim="800000"/>
            <a:headEnd/>
            <a:tailEnd/>
          </a:ln>
        </p:spPr>
      </p:pic>
      <p:sp>
        <p:nvSpPr>
          <p:cNvPr id="1034" name="TextBox 1"/>
          <p:cNvSpPr txBox="1">
            <a:spLocks noChangeArrowheads="1"/>
          </p:cNvSpPr>
          <p:nvPr/>
        </p:nvSpPr>
        <p:spPr bwMode="auto">
          <a:xfrm>
            <a:off x="10185400" y="3568700"/>
            <a:ext cx="184150" cy="461963"/>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dirty="0"/>
          </a:p>
        </p:txBody>
      </p:sp>
      <p:pic>
        <p:nvPicPr>
          <p:cNvPr id="18" name="Picture 68"/>
          <p:cNvPicPr>
            <a:picLocks noChangeArrowheads="1"/>
          </p:cNvPicPr>
          <p:nvPr userDrawn="1"/>
        </p:nvPicPr>
        <p:blipFill>
          <a:blip r:embed="rId15" cstate="print"/>
          <a:srcRect/>
          <a:stretch>
            <a:fillRect/>
          </a:stretch>
        </p:blipFill>
        <p:spPr bwMode="auto">
          <a:xfrm>
            <a:off x="7484533" y="5975495"/>
            <a:ext cx="668866" cy="636972"/>
          </a:xfrm>
          <a:prstGeom prst="rect">
            <a:avLst/>
          </a:prstGeom>
          <a:noFill/>
          <a:ln w="9525">
            <a:noFill/>
            <a:miter lim="800000"/>
            <a:headEnd/>
            <a:tailEnd/>
          </a:ln>
        </p:spPr>
      </p:pic>
      <p:pic>
        <p:nvPicPr>
          <p:cNvPr id="19" name="Picture 69" descr="INSTALLATION MANAGEMENT ACTIVITY-DUI-COLOR"/>
          <p:cNvPicPr preferRelativeResize="0">
            <a:picLocks noChangeAspect="1" noChangeArrowheads="1"/>
          </p:cNvPicPr>
          <p:nvPr userDrawn="1"/>
        </p:nvPicPr>
        <p:blipFill>
          <a:blip r:embed="rId16" cstate="print">
            <a:clrChange>
              <a:clrFrom>
                <a:srgbClr val="FFFFFF"/>
              </a:clrFrom>
              <a:clrTo>
                <a:srgbClr val="FFFFFF">
                  <a:alpha val="0"/>
                </a:srgbClr>
              </a:clrTo>
            </a:clrChange>
          </a:blip>
          <a:srcRect/>
          <a:stretch>
            <a:fillRect/>
          </a:stretch>
        </p:blipFill>
        <p:spPr bwMode="auto">
          <a:xfrm>
            <a:off x="6815667" y="6053667"/>
            <a:ext cx="605017" cy="558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08" r:id="rId1"/>
    <p:sldLayoutId id="2147484312" r:id="rId2"/>
    <p:sldLayoutId id="2147484313" r:id="rId3"/>
    <p:sldLayoutId id="2147484314" r:id="rId4"/>
    <p:sldLayoutId id="2147484315" r:id="rId5"/>
    <p:sldLayoutId id="2147484316" r:id="rId6"/>
    <p:sldLayoutId id="2147484309" r:id="rId7"/>
    <p:sldLayoutId id="2147484310" r:id="rId8"/>
    <p:sldLayoutId id="2147484311" r:id="rId9"/>
    <p:sldLayoutId id="2147484317" r:id="rId10"/>
    <p:sldLayoutId id="2147484318" r:id="rId11"/>
  </p:sldLayoutIdLst>
  <p:hf hdr="0" dt="0"/>
  <p:txStyles>
    <p:titleStyle>
      <a:lvl1pPr algn="l" rtl="0" eaLnBrk="1" fontAlgn="base" hangingPunct="1">
        <a:spcBef>
          <a:spcPct val="0"/>
        </a:spcBef>
        <a:spcAft>
          <a:spcPct val="0"/>
        </a:spcAft>
        <a:defRPr sz="2400" b="1" kern="1200" cap="all">
          <a:solidFill>
            <a:srgbClr val="97847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defRPr sz="2400" kern="1200">
          <a:solidFill>
            <a:schemeClr val="tx2"/>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2"/>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2"/>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2"/>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2"/>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dirty="0"/>
              <a:t>Fort Carson</a:t>
            </a:r>
            <a:br>
              <a:rPr dirty="0"/>
            </a:br>
            <a:r>
              <a:rPr lang="en-US" dirty="0"/>
              <a:t>Snow Removal Plan</a:t>
            </a:r>
            <a:br>
              <a:rPr lang="en-US" dirty="0"/>
            </a:br>
            <a:r>
              <a:rPr lang="en-US" dirty="0"/>
              <a:t>2023-2024</a:t>
            </a:r>
            <a:endParaRPr dirty="0"/>
          </a:p>
        </p:txBody>
      </p:sp>
      <p:sp>
        <p:nvSpPr>
          <p:cNvPr id="12291" name="Text Placeholder 2"/>
          <p:cNvSpPr>
            <a:spLocks noGrp="1"/>
          </p:cNvSpPr>
          <p:nvPr>
            <p:ph type="body" sz="quarter" idx="12"/>
          </p:nvPr>
        </p:nvSpPr>
        <p:spPr>
          <a:xfrm>
            <a:off x="409575" y="3534989"/>
            <a:ext cx="6858000" cy="1371600"/>
          </a:xfrm>
        </p:spPr>
        <p:txBody>
          <a:bodyPr/>
          <a:lstStyle/>
          <a:p>
            <a:pPr marL="0" indent="0"/>
            <a:r>
              <a:rPr dirty="0">
                <a:solidFill>
                  <a:srgbClr val="595959"/>
                </a:solidFill>
                <a:latin typeface="Arial" charset="0"/>
                <a:ea typeface="ＭＳ Ｐゴシック" pitchFamily="34" charset="-128"/>
                <a:cs typeface="Arial" charset="0"/>
              </a:rPr>
              <a:t>Prepared by </a:t>
            </a:r>
            <a:r>
              <a:rPr lang="en-US" dirty="0">
                <a:solidFill>
                  <a:srgbClr val="595959"/>
                </a:solidFill>
                <a:latin typeface="Arial" charset="0"/>
                <a:ea typeface="ＭＳ Ｐゴシック" pitchFamily="34" charset="-128"/>
                <a:cs typeface="Arial" charset="0"/>
              </a:rPr>
              <a:t>Doug Homa</a:t>
            </a:r>
            <a:r>
              <a:rPr dirty="0">
                <a:solidFill>
                  <a:srgbClr val="595959"/>
                </a:solidFill>
                <a:latin typeface="Arial" charset="0"/>
                <a:ea typeface="ＭＳ Ｐゴシック" pitchFamily="34" charset="-128"/>
                <a:cs typeface="Arial" charset="0"/>
              </a:rPr>
              <a:t>, Chief, DPW Operations and Maintenance Division</a:t>
            </a:r>
          </a:p>
          <a:p>
            <a:pPr marL="0" indent="0"/>
            <a:endParaRPr dirty="0">
              <a:solidFill>
                <a:srgbClr val="595959"/>
              </a:solidFill>
              <a:latin typeface="Arial" charset="0"/>
              <a:ea typeface="ＭＳ Ｐゴシック" pitchFamily="34" charset="-128"/>
              <a:cs typeface="Arial" charset="0"/>
            </a:endParaRPr>
          </a:p>
          <a:p>
            <a:pPr marL="0" indent="0"/>
            <a:r>
              <a:rPr lang="en-US" dirty="0">
                <a:solidFill>
                  <a:srgbClr val="595959"/>
                </a:solidFill>
                <a:latin typeface="Arial" charset="0"/>
                <a:ea typeface="ＭＳ Ｐゴシック" pitchFamily="34" charset="-128"/>
                <a:cs typeface="Arial" charset="0"/>
              </a:rPr>
              <a:t>September 2023</a:t>
            </a:r>
            <a:endParaRPr dirty="0">
              <a:solidFill>
                <a:srgbClr val="595959"/>
              </a:solidFill>
              <a:latin typeface="Arial" charset="0"/>
              <a:ea typeface="ＭＳ Ｐゴシック" pitchFamily="34" charset="-128"/>
              <a:cs typeface="Arial" charset="0"/>
            </a:endParaRPr>
          </a:p>
        </p:txBody>
      </p:sp>
      <p:sp>
        <p:nvSpPr>
          <p:cNvPr id="12292" name="Slide Number Placeholder 7"/>
          <p:cNvSpPr>
            <a:spLocks noGrp="1"/>
          </p:cNvSpPr>
          <p:nvPr>
            <p:ph type="sldNum" sz="quarter" idx="13"/>
          </p:nvPr>
        </p:nvSpPr>
        <p:spPr bwMode="auto">
          <a:noFill/>
          <a:ln>
            <a:miter lim="800000"/>
            <a:headEnd/>
            <a:tailEnd/>
          </a:ln>
        </p:spPr>
        <p:txBody>
          <a:bodyPr/>
          <a:lstStyle/>
          <a:p>
            <a:fld id="{693523CF-F591-436C-A260-EC0DBD97D824}" type="slidenum">
              <a:rPr lang="en-US" smtClean="0">
                <a:latin typeface="Arial" charset="0"/>
                <a:cs typeface="Arial" charset="0"/>
              </a:rPr>
              <a:pPr/>
              <a:t>1</a:t>
            </a:fld>
            <a:endParaRPr lang="en-US" dirty="0">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3199"/>
            <a:ext cx="8100291" cy="629602"/>
          </a:xfrm>
        </p:spPr>
        <p:txBody>
          <a:bodyPr/>
          <a:lstStyle/>
          <a:p>
            <a:pPr>
              <a:defRPr/>
            </a:pPr>
            <a:r>
              <a:rPr lang="en-US" dirty="0">
                <a:ea typeface="+mj-ea"/>
              </a:rPr>
              <a:t>SNOW removal plan </a:t>
            </a:r>
            <a:r>
              <a:rPr lang="en-US" dirty="0"/>
              <a:t>–</a:t>
            </a:r>
            <a:r>
              <a:rPr lang="en-US" dirty="0">
                <a:ea typeface="+mj-ea"/>
              </a:rPr>
              <a:t> RESPONSE COMMO PLAN</a:t>
            </a:r>
          </a:p>
        </p:txBody>
      </p:sp>
      <p:sp>
        <p:nvSpPr>
          <p:cNvPr id="17412" name="Slide Number Placeholder 4"/>
          <p:cNvSpPr>
            <a:spLocks noGrp="1"/>
          </p:cNvSpPr>
          <p:nvPr>
            <p:ph type="sldNum" sz="quarter" idx="11"/>
          </p:nvPr>
        </p:nvSpPr>
        <p:spPr bwMode="auto">
          <a:noFill/>
          <a:ln>
            <a:miter lim="800000"/>
            <a:headEnd/>
            <a:tailEnd/>
          </a:ln>
        </p:spPr>
        <p:txBody>
          <a:bodyPr/>
          <a:lstStyle/>
          <a:p>
            <a:fld id="{8F7FF38F-5289-45B0-95B9-39A424126502}" type="slidenum">
              <a:rPr lang="en-US" smtClean="0">
                <a:latin typeface="Arial" charset="0"/>
                <a:cs typeface="Arial" charset="0"/>
              </a:rPr>
              <a:pPr/>
              <a:t>10</a:t>
            </a:fld>
            <a:endParaRPr lang="en-US" dirty="0">
              <a:latin typeface="Arial" charset="0"/>
              <a:cs typeface="Arial" charset="0"/>
            </a:endParaRPr>
          </a:p>
        </p:txBody>
      </p:sp>
      <p:sp>
        <p:nvSpPr>
          <p:cNvPr id="10" name="TextBox 3"/>
          <p:cNvSpPr txBox="1">
            <a:spLocks noChangeArrowheads="1"/>
          </p:cNvSpPr>
          <p:nvPr/>
        </p:nvSpPr>
        <p:spPr bwMode="auto">
          <a:xfrm>
            <a:off x="304800" y="2998788"/>
            <a:ext cx="2124074" cy="553998"/>
          </a:xfrm>
          <a:prstGeom prst="rect">
            <a:avLst/>
          </a:prstGeom>
          <a:noFill/>
          <a:ln w="9525">
            <a:solidFill>
              <a:schemeClr val="tx1"/>
            </a:solidFill>
            <a:miter lim="800000"/>
            <a:headEnd/>
            <a:tailEnd/>
          </a:ln>
        </p:spPr>
        <p:txBody>
          <a:bodyPr wrap="square">
            <a:spAutoFit/>
          </a:bodyPr>
          <a:lstStyle/>
          <a:p>
            <a:pPr algn="ctr"/>
            <a:r>
              <a:rPr lang="en-US" sz="1000" b="1" u="sng" dirty="0"/>
              <a:t>T&amp;H Services</a:t>
            </a:r>
          </a:p>
          <a:p>
            <a:r>
              <a:rPr lang="en-US" sz="1000" dirty="0"/>
              <a:t>1. Alvin Jackson – 719-896-6864</a:t>
            </a:r>
          </a:p>
          <a:p>
            <a:r>
              <a:rPr lang="en-US" sz="1000" dirty="0"/>
              <a:t>2. Snow Desk – 719-526-5568</a:t>
            </a:r>
          </a:p>
        </p:txBody>
      </p:sp>
      <p:sp>
        <p:nvSpPr>
          <p:cNvPr id="12" name="TextBox 4"/>
          <p:cNvSpPr txBox="1">
            <a:spLocks noChangeArrowheads="1"/>
          </p:cNvSpPr>
          <p:nvPr/>
        </p:nvSpPr>
        <p:spPr bwMode="auto">
          <a:xfrm>
            <a:off x="381000" y="1905000"/>
            <a:ext cx="1981200" cy="553998"/>
          </a:xfrm>
          <a:prstGeom prst="rect">
            <a:avLst/>
          </a:prstGeom>
          <a:noFill/>
          <a:ln w="9525">
            <a:solidFill>
              <a:schemeClr val="tx1"/>
            </a:solidFill>
            <a:miter lim="800000"/>
            <a:headEnd/>
            <a:tailEnd/>
          </a:ln>
        </p:spPr>
        <p:txBody>
          <a:bodyPr>
            <a:spAutoFit/>
          </a:bodyPr>
          <a:lstStyle/>
          <a:p>
            <a:pPr algn="ctr"/>
            <a:r>
              <a:rPr lang="en-US" sz="1000" b="1" u="sng" dirty="0"/>
              <a:t>COR</a:t>
            </a:r>
          </a:p>
          <a:p>
            <a:r>
              <a:rPr lang="en-US" sz="1000" dirty="0"/>
              <a:t>Jerald Just – 719-761-2033</a:t>
            </a:r>
          </a:p>
          <a:p>
            <a:r>
              <a:rPr lang="en-US" sz="1000" dirty="0"/>
              <a:t>Bryan Dorcey – 719-725-8083</a:t>
            </a:r>
          </a:p>
        </p:txBody>
      </p:sp>
      <p:sp>
        <p:nvSpPr>
          <p:cNvPr id="13" name="TextBox 5"/>
          <p:cNvSpPr txBox="1">
            <a:spLocks noChangeArrowheads="1"/>
          </p:cNvSpPr>
          <p:nvPr/>
        </p:nvSpPr>
        <p:spPr bwMode="auto">
          <a:xfrm>
            <a:off x="381000" y="794132"/>
            <a:ext cx="1981200" cy="707886"/>
          </a:xfrm>
          <a:prstGeom prst="rect">
            <a:avLst/>
          </a:prstGeom>
          <a:noFill/>
          <a:ln w="9525">
            <a:solidFill>
              <a:schemeClr val="tx1"/>
            </a:solidFill>
            <a:miter lim="800000"/>
            <a:headEnd/>
            <a:tailEnd/>
          </a:ln>
        </p:spPr>
        <p:txBody>
          <a:bodyPr>
            <a:spAutoFit/>
          </a:bodyPr>
          <a:lstStyle/>
          <a:p>
            <a:pPr algn="ctr"/>
            <a:r>
              <a:rPr lang="en-US" sz="1000" b="1" u="sng" dirty="0"/>
              <a:t>DPW</a:t>
            </a:r>
          </a:p>
          <a:p>
            <a:r>
              <a:rPr lang="en-US" sz="1000" dirty="0"/>
              <a:t>Joe Wyka – 719-244-1152</a:t>
            </a:r>
          </a:p>
          <a:p>
            <a:r>
              <a:rPr lang="en-US" sz="1000" dirty="0"/>
              <a:t>Doug Homa – 719-491-8596</a:t>
            </a:r>
          </a:p>
          <a:p>
            <a:r>
              <a:rPr lang="en-US" sz="1000" dirty="0"/>
              <a:t>Scott Clark– 719-726-8852</a:t>
            </a:r>
          </a:p>
        </p:txBody>
      </p:sp>
      <p:sp>
        <p:nvSpPr>
          <p:cNvPr id="14" name="TextBox 6"/>
          <p:cNvSpPr txBox="1">
            <a:spLocks noChangeArrowheads="1"/>
          </p:cNvSpPr>
          <p:nvPr/>
        </p:nvSpPr>
        <p:spPr bwMode="auto">
          <a:xfrm>
            <a:off x="2895601" y="801162"/>
            <a:ext cx="1371600" cy="553998"/>
          </a:xfrm>
          <a:prstGeom prst="rect">
            <a:avLst/>
          </a:prstGeom>
          <a:noFill/>
          <a:ln w="9525">
            <a:solidFill>
              <a:schemeClr val="tx1"/>
            </a:solidFill>
            <a:miter lim="800000"/>
            <a:headEnd/>
            <a:tailEnd/>
          </a:ln>
        </p:spPr>
        <p:txBody>
          <a:bodyPr>
            <a:spAutoFit/>
          </a:bodyPr>
          <a:lstStyle/>
          <a:p>
            <a:pPr algn="ctr"/>
            <a:r>
              <a:rPr lang="en-US" sz="1000" b="1" u="sng" dirty="0"/>
              <a:t>GC</a:t>
            </a:r>
          </a:p>
          <a:p>
            <a:r>
              <a:rPr lang="en-US" sz="1000" dirty="0"/>
              <a:t>COL Brown</a:t>
            </a:r>
          </a:p>
          <a:p>
            <a:r>
              <a:rPr lang="en-US" sz="1000" u="sng" dirty="0"/>
              <a:t>  </a:t>
            </a:r>
          </a:p>
        </p:txBody>
      </p:sp>
      <p:sp>
        <p:nvSpPr>
          <p:cNvPr id="16" name="TextBox 9"/>
          <p:cNvSpPr txBox="1">
            <a:spLocks noChangeArrowheads="1"/>
          </p:cNvSpPr>
          <p:nvPr/>
        </p:nvSpPr>
        <p:spPr bwMode="auto">
          <a:xfrm>
            <a:off x="2752725" y="2998788"/>
            <a:ext cx="1371600" cy="553998"/>
          </a:xfrm>
          <a:prstGeom prst="rect">
            <a:avLst/>
          </a:prstGeom>
          <a:noFill/>
          <a:ln w="9525">
            <a:solidFill>
              <a:schemeClr val="tx1"/>
            </a:solidFill>
            <a:miter lim="800000"/>
            <a:headEnd/>
            <a:tailEnd/>
          </a:ln>
        </p:spPr>
        <p:txBody>
          <a:bodyPr>
            <a:spAutoFit/>
          </a:bodyPr>
          <a:lstStyle/>
          <a:p>
            <a:pPr algn="ctr"/>
            <a:r>
              <a:rPr lang="en-US" sz="1000" b="1" u="sng" dirty="0"/>
              <a:t>T&amp;H Services</a:t>
            </a:r>
          </a:p>
          <a:p>
            <a:r>
              <a:rPr lang="en-US" sz="1000" dirty="0"/>
              <a:t>Shift Supervisor  - as listed in SITREP </a:t>
            </a:r>
          </a:p>
        </p:txBody>
      </p:sp>
      <p:sp>
        <p:nvSpPr>
          <p:cNvPr id="17" name="TextBox 14"/>
          <p:cNvSpPr txBox="1">
            <a:spLocks noChangeArrowheads="1"/>
          </p:cNvSpPr>
          <p:nvPr/>
        </p:nvSpPr>
        <p:spPr bwMode="auto">
          <a:xfrm>
            <a:off x="533400" y="4648200"/>
            <a:ext cx="1905000" cy="708025"/>
          </a:xfrm>
          <a:prstGeom prst="rect">
            <a:avLst/>
          </a:prstGeom>
          <a:noFill/>
          <a:ln w="50800" cmpd="thickThin">
            <a:solidFill>
              <a:srgbClr val="C00000"/>
            </a:solidFill>
            <a:miter lim="800000"/>
            <a:headEnd/>
            <a:tailEnd/>
          </a:ln>
        </p:spPr>
        <p:txBody>
          <a:bodyPr>
            <a:spAutoFit/>
          </a:bodyPr>
          <a:lstStyle/>
          <a:p>
            <a:pPr algn="ctr"/>
            <a:r>
              <a:rPr lang="en-US" sz="1000" b="1" u="sng" dirty="0"/>
              <a:t>FCOC</a:t>
            </a:r>
          </a:p>
          <a:p>
            <a:r>
              <a:rPr lang="en-US" sz="1000" dirty="0"/>
              <a:t>“USARMY Ft Carson IMCOM Central List DPTMS Installation Ops Center”</a:t>
            </a:r>
          </a:p>
        </p:txBody>
      </p:sp>
      <p:sp>
        <p:nvSpPr>
          <p:cNvPr id="18" name="TextBox 15"/>
          <p:cNvSpPr txBox="1">
            <a:spLocks noChangeArrowheads="1"/>
          </p:cNvSpPr>
          <p:nvPr/>
        </p:nvSpPr>
        <p:spPr bwMode="auto">
          <a:xfrm>
            <a:off x="533400" y="5843588"/>
            <a:ext cx="1828800" cy="862012"/>
          </a:xfrm>
          <a:prstGeom prst="rect">
            <a:avLst/>
          </a:prstGeom>
          <a:noFill/>
          <a:ln w="9525">
            <a:solidFill>
              <a:schemeClr val="tx1"/>
            </a:solidFill>
            <a:miter lim="800000"/>
            <a:headEnd/>
            <a:tailEnd/>
          </a:ln>
        </p:spPr>
        <p:txBody>
          <a:bodyPr>
            <a:spAutoFit/>
          </a:bodyPr>
          <a:lstStyle/>
          <a:p>
            <a:pPr algn="ctr"/>
            <a:r>
              <a:rPr lang="en-US" sz="1000" b="1" u="sng" dirty="0"/>
              <a:t>DES</a:t>
            </a:r>
          </a:p>
          <a:p>
            <a:r>
              <a:rPr lang="en-US" sz="1000" dirty="0"/>
              <a:t>“USARMY Fort Carson IMCOM Central List DES PPMD Desk“</a:t>
            </a:r>
          </a:p>
          <a:p>
            <a:r>
              <a:rPr lang="en-US" sz="1000" dirty="0"/>
              <a:t>Desk Sgt. – 719-526-2333</a:t>
            </a:r>
          </a:p>
        </p:txBody>
      </p:sp>
      <p:sp>
        <p:nvSpPr>
          <p:cNvPr id="19" name="TextBox 16"/>
          <p:cNvSpPr txBox="1">
            <a:spLocks noChangeArrowheads="1"/>
          </p:cNvSpPr>
          <p:nvPr/>
        </p:nvSpPr>
        <p:spPr bwMode="auto">
          <a:xfrm>
            <a:off x="2971800" y="5843588"/>
            <a:ext cx="1371600" cy="400050"/>
          </a:xfrm>
          <a:prstGeom prst="rect">
            <a:avLst/>
          </a:prstGeom>
          <a:noFill/>
          <a:ln w="9525">
            <a:solidFill>
              <a:schemeClr val="tx1"/>
            </a:solidFill>
            <a:miter lim="800000"/>
            <a:headEnd/>
            <a:tailEnd/>
          </a:ln>
        </p:spPr>
        <p:txBody>
          <a:bodyPr>
            <a:spAutoFit/>
          </a:bodyPr>
          <a:lstStyle/>
          <a:p>
            <a:pPr algn="ctr"/>
            <a:r>
              <a:rPr lang="en-US" sz="1000" b="1" u="sng" dirty="0"/>
              <a:t>FOD</a:t>
            </a:r>
          </a:p>
          <a:p>
            <a:endParaRPr lang="en-US" sz="1000" dirty="0"/>
          </a:p>
        </p:txBody>
      </p:sp>
      <p:sp>
        <p:nvSpPr>
          <p:cNvPr id="20" name="TextBox 17"/>
          <p:cNvSpPr txBox="1">
            <a:spLocks noChangeArrowheads="1"/>
          </p:cNvSpPr>
          <p:nvPr/>
        </p:nvSpPr>
        <p:spPr bwMode="auto">
          <a:xfrm>
            <a:off x="2962275" y="4953000"/>
            <a:ext cx="1381125" cy="400050"/>
          </a:xfrm>
          <a:prstGeom prst="rect">
            <a:avLst/>
          </a:prstGeom>
          <a:noFill/>
          <a:ln w="9525">
            <a:solidFill>
              <a:schemeClr val="tx1"/>
            </a:solidFill>
            <a:miter lim="800000"/>
            <a:headEnd/>
            <a:tailEnd/>
          </a:ln>
        </p:spPr>
        <p:txBody>
          <a:bodyPr>
            <a:spAutoFit/>
          </a:bodyPr>
          <a:lstStyle/>
          <a:p>
            <a:pPr algn="ctr"/>
            <a:r>
              <a:rPr lang="en-US" sz="1000" b="1" u="sng" dirty="0"/>
              <a:t>BBC</a:t>
            </a:r>
          </a:p>
          <a:p>
            <a:endParaRPr lang="en-US" sz="1000" dirty="0"/>
          </a:p>
        </p:txBody>
      </p:sp>
      <p:grpSp>
        <p:nvGrpSpPr>
          <p:cNvPr id="21" name="Group 57"/>
          <p:cNvGrpSpPr>
            <a:grpSpLocks noChangeAspect="1"/>
          </p:cNvGrpSpPr>
          <p:nvPr/>
        </p:nvGrpSpPr>
        <p:grpSpPr bwMode="auto">
          <a:xfrm>
            <a:off x="4427538" y="2819400"/>
            <a:ext cx="1666875" cy="990600"/>
            <a:chOff x="4505325" y="2638425"/>
            <a:chExt cx="1971675" cy="1171575"/>
          </a:xfrm>
        </p:grpSpPr>
        <p:pic>
          <p:nvPicPr>
            <p:cNvPr id="52" name="Picture 6" descr="http://ts3.mm.bing.net/th?id=H.4963642974340458&amp;pid=1.7&amp;w=207&amp;h=123&amp;c=7&amp;rs=1"/>
            <p:cNvPicPr>
              <a:picLocks noChangeAspect="1" noChangeArrowheads="1"/>
            </p:cNvPicPr>
            <p:nvPr/>
          </p:nvPicPr>
          <p:blipFill>
            <a:blip r:embed="rId2"/>
            <a:srcRect/>
            <a:stretch>
              <a:fillRect/>
            </a:stretch>
          </p:blipFill>
          <p:spPr bwMode="auto">
            <a:xfrm>
              <a:off x="4505325" y="2638425"/>
              <a:ext cx="1971675" cy="1171575"/>
            </a:xfrm>
            <a:prstGeom prst="rect">
              <a:avLst/>
            </a:prstGeom>
            <a:ln>
              <a:noFill/>
            </a:ln>
            <a:effectLst>
              <a:outerShdw blurRad="292100" dist="139700" dir="2700000" algn="tl" rotWithShape="0">
                <a:srgbClr val="333333">
                  <a:alpha val="65000"/>
                </a:srgbClr>
              </a:outerShdw>
            </a:effectLst>
          </p:spPr>
        </p:pic>
        <p:sp>
          <p:nvSpPr>
            <p:cNvPr id="53" name="TextBox 20"/>
            <p:cNvSpPr txBox="1">
              <a:spLocks noChangeArrowheads="1"/>
            </p:cNvSpPr>
            <p:nvPr/>
          </p:nvSpPr>
          <p:spPr bwMode="auto">
            <a:xfrm>
              <a:off x="5611169" y="2722538"/>
              <a:ext cx="643166" cy="327605"/>
            </a:xfrm>
            <a:prstGeom prst="rect">
              <a:avLst/>
            </a:prstGeom>
            <a:noFill/>
            <a:ln w="9525">
              <a:noFill/>
              <a:miter lim="800000"/>
              <a:headEnd/>
              <a:tailEnd/>
            </a:ln>
          </p:spPr>
          <p:txBody>
            <a:bodyPr wrap="none">
              <a:spAutoFit/>
            </a:bodyPr>
            <a:lstStyle/>
            <a:p>
              <a:r>
                <a:rPr lang="en-US" sz="1200" b="1" dirty="0"/>
                <a:t>DPW</a:t>
              </a:r>
            </a:p>
          </p:txBody>
        </p:sp>
      </p:grpSp>
      <p:cxnSp>
        <p:nvCxnSpPr>
          <p:cNvPr id="22" name="Straight Arrow Connector 21"/>
          <p:cNvCxnSpPr/>
          <p:nvPr/>
        </p:nvCxnSpPr>
        <p:spPr>
          <a:xfrm flipH="1">
            <a:off x="2438400" y="990600"/>
            <a:ext cx="228600" cy="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143000" y="1524000"/>
            <a:ext cx="0" cy="3048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43000" y="2590800"/>
            <a:ext cx="0" cy="3048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124325" y="3227388"/>
            <a:ext cx="304800" cy="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143000" y="3657600"/>
            <a:ext cx="0" cy="9144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219200" y="5386388"/>
            <a:ext cx="0" cy="4572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1"/>
          </p:cNvCxnSpPr>
          <p:nvPr/>
        </p:nvCxnSpPr>
        <p:spPr>
          <a:xfrm flipH="1" flipV="1">
            <a:off x="1752600" y="5386388"/>
            <a:ext cx="1219200" cy="65722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371600" y="2590800"/>
            <a:ext cx="0" cy="304800"/>
          </a:xfrm>
          <a:prstGeom prst="straightConnector1">
            <a:avLst/>
          </a:prstGeom>
          <a:ln w="3175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371600" y="1524000"/>
            <a:ext cx="0" cy="304800"/>
          </a:xfrm>
          <a:prstGeom prst="straightConnector1">
            <a:avLst/>
          </a:prstGeom>
          <a:ln w="3175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371600" y="3657600"/>
            <a:ext cx="0" cy="914400"/>
          </a:xfrm>
          <a:prstGeom prst="straightConnector1">
            <a:avLst/>
          </a:prstGeom>
          <a:ln w="3175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438400" y="1143000"/>
            <a:ext cx="304800" cy="0"/>
          </a:xfrm>
          <a:prstGeom prst="straightConnector1">
            <a:avLst/>
          </a:prstGeom>
          <a:ln w="3175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48"/>
          <p:cNvCxnSpPr>
            <a:stCxn id="18" idx="1"/>
          </p:cNvCxnSpPr>
          <p:nvPr/>
        </p:nvCxnSpPr>
        <p:spPr>
          <a:xfrm rot="10800000" flipH="1">
            <a:off x="533400" y="3581400"/>
            <a:ext cx="152400" cy="2692400"/>
          </a:xfrm>
          <a:prstGeom prst="curvedConnector4">
            <a:avLst>
              <a:gd name="adj1" fmla="val -150000"/>
              <a:gd name="adj2" fmla="val 58001"/>
            </a:avLst>
          </a:prstGeom>
          <a:ln w="317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76"/>
          <p:cNvSpPr txBox="1">
            <a:spLocks noChangeArrowheads="1"/>
          </p:cNvSpPr>
          <p:nvPr/>
        </p:nvSpPr>
        <p:spPr bwMode="auto">
          <a:xfrm>
            <a:off x="6336145" y="787400"/>
            <a:ext cx="1761375" cy="861774"/>
          </a:xfrm>
          <a:prstGeom prst="rect">
            <a:avLst/>
          </a:prstGeom>
          <a:noFill/>
          <a:ln w="9525">
            <a:solidFill>
              <a:schemeClr val="tx1"/>
            </a:solidFill>
            <a:miter lim="800000"/>
            <a:headEnd/>
            <a:tailEnd/>
          </a:ln>
        </p:spPr>
        <p:txBody>
          <a:bodyPr wrap="square">
            <a:spAutoFit/>
          </a:bodyPr>
          <a:lstStyle/>
          <a:p>
            <a:pPr algn="ctr"/>
            <a:r>
              <a:rPr lang="en-US" sz="1000" b="1" u="sng" dirty="0"/>
              <a:t>T&amp;H Services Contacts</a:t>
            </a:r>
          </a:p>
          <a:p>
            <a:r>
              <a:rPr lang="en-US" sz="1000" dirty="0"/>
              <a:t>1. Alvin Jackson – if less than full response</a:t>
            </a:r>
          </a:p>
          <a:p>
            <a:r>
              <a:rPr lang="en-US" sz="1000" dirty="0"/>
              <a:t>2. Snow Desk – operated during full response</a:t>
            </a:r>
          </a:p>
        </p:txBody>
      </p:sp>
      <p:cxnSp>
        <p:nvCxnSpPr>
          <p:cNvPr id="43" name="Straight Arrow Connector 42"/>
          <p:cNvCxnSpPr/>
          <p:nvPr/>
        </p:nvCxnSpPr>
        <p:spPr>
          <a:xfrm>
            <a:off x="2438400" y="3217863"/>
            <a:ext cx="304800" cy="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7" idx="3"/>
            <a:endCxn id="20" idx="1"/>
          </p:cNvCxnSpPr>
          <p:nvPr/>
        </p:nvCxnSpPr>
        <p:spPr>
          <a:xfrm>
            <a:off x="2438400" y="5002213"/>
            <a:ext cx="523875" cy="150812"/>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029200" y="4282440"/>
            <a:ext cx="3049588" cy="1538288"/>
            <a:chOff x="5943600" y="5257800"/>
            <a:chExt cx="3049588" cy="1538288"/>
          </a:xfrm>
        </p:grpSpPr>
        <p:cxnSp>
          <p:nvCxnSpPr>
            <p:cNvPr id="34" name="Straight Arrow Connector 33"/>
            <p:cNvCxnSpPr/>
            <p:nvPr/>
          </p:nvCxnSpPr>
          <p:spPr>
            <a:xfrm flipH="1">
              <a:off x="6172200" y="6019800"/>
              <a:ext cx="228600" cy="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172200" y="6324600"/>
              <a:ext cx="304800" cy="0"/>
            </a:xfrm>
            <a:prstGeom prst="straightConnector1">
              <a:avLst/>
            </a:prstGeom>
            <a:ln w="3175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6" name="TextBox 63"/>
            <p:cNvSpPr txBox="1">
              <a:spLocks noChangeArrowheads="1"/>
            </p:cNvSpPr>
            <p:nvPr/>
          </p:nvSpPr>
          <p:spPr bwMode="auto">
            <a:xfrm>
              <a:off x="6477000" y="5895975"/>
              <a:ext cx="1863725" cy="246063"/>
            </a:xfrm>
            <a:prstGeom prst="rect">
              <a:avLst/>
            </a:prstGeom>
            <a:noFill/>
            <a:ln w="9525">
              <a:noFill/>
              <a:miter lim="800000"/>
              <a:headEnd/>
              <a:tailEnd/>
            </a:ln>
          </p:spPr>
          <p:txBody>
            <a:bodyPr wrap="none">
              <a:spAutoFit/>
            </a:bodyPr>
            <a:lstStyle/>
            <a:p>
              <a:r>
                <a:rPr lang="en-US" sz="1000" dirty="0"/>
                <a:t>Guidance  / Spot Reports </a:t>
              </a:r>
            </a:p>
          </p:txBody>
        </p:sp>
        <p:sp>
          <p:nvSpPr>
            <p:cNvPr id="37" name="TextBox 64"/>
            <p:cNvSpPr txBox="1">
              <a:spLocks noChangeArrowheads="1"/>
            </p:cNvSpPr>
            <p:nvPr/>
          </p:nvSpPr>
          <p:spPr bwMode="auto">
            <a:xfrm>
              <a:off x="6477000" y="6202363"/>
              <a:ext cx="1845377" cy="246221"/>
            </a:xfrm>
            <a:prstGeom prst="rect">
              <a:avLst/>
            </a:prstGeom>
            <a:noFill/>
            <a:ln w="9525">
              <a:noFill/>
              <a:miter lim="800000"/>
              <a:headEnd/>
              <a:tailEnd/>
            </a:ln>
          </p:spPr>
          <p:txBody>
            <a:bodyPr wrap="none">
              <a:spAutoFit/>
            </a:bodyPr>
            <a:lstStyle/>
            <a:p>
              <a:r>
                <a:rPr lang="en-US" sz="1000" dirty="0"/>
                <a:t>SITREP (generated by DPW)</a:t>
              </a:r>
            </a:p>
          </p:txBody>
        </p:sp>
        <p:cxnSp>
          <p:nvCxnSpPr>
            <p:cNvPr id="38" name="Curved Connector 48"/>
            <p:cNvCxnSpPr/>
            <p:nvPr/>
          </p:nvCxnSpPr>
          <p:spPr>
            <a:xfrm flipV="1">
              <a:off x="6096000" y="6629400"/>
              <a:ext cx="381000" cy="76200"/>
            </a:xfrm>
            <a:prstGeom prst="curvedConnector3">
              <a:avLst>
                <a:gd name="adj1" fmla="val 50000"/>
              </a:avLst>
            </a:prstGeom>
            <a:ln w="317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68"/>
            <p:cNvSpPr txBox="1">
              <a:spLocks noChangeArrowheads="1"/>
            </p:cNvSpPr>
            <p:nvPr/>
          </p:nvSpPr>
          <p:spPr bwMode="auto">
            <a:xfrm>
              <a:off x="6477000" y="6550025"/>
              <a:ext cx="2516188" cy="246063"/>
            </a:xfrm>
            <a:prstGeom prst="rect">
              <a:avLst/>
            </a:prstGeom>
            <a:noFill/>
            <a:ln w="9525">
              <a:noFill/>
              <a:miter lim="800000"/>
              <a:headEnd/>
              <a:tailEnd/>
            </a:ln>
          </p:spPr>
          <p:txBody>
            <a:bodyPr wrap="none">
              <a:spAutoFit/>
            </a:bodyPr>
            <a:lstStyle/>
            <a:p>
              <a:r>
                <a:rPr lang="en-US" sz="1000" dirty="0"/>
                <a:t>Direct Coordination when necessary</a:t>
              </a:r>
            </a:p>
          </p:txBody>
        </p:sp>
        <p:sp>
          <p:nvSpPr>
            <p:cNvPr id="41" name="TextBox 44"/>
            <p:cNvSpPr txBox="1">
              <a:spLocks noChangeArrowheads="1"/>
            </p:cNvSpPr>
            <p:nvPr/>
          </p:nvSpPr>
          <p:spPr bwMode="auto">
            <a:xfrm>
              <a:off x="5943600" y="5562600"/>
              <a:ext cx="457200" cy="261938"/>
            </a:xfrm>
            <a:prstGeom prst="rect">
              <a:avLst/>
            </a:prstGeom>
            <a:noFill/>
            <a:ln w="50800" cmpd="thickThin">
              <a:solidFill>
                <a:srgbClr val="C00000"/>
              </a:solidFill>
              <a:miter lim="800000"/>
              <a:headEnd/>
              <a:tailEnd/>
            </a:ln>
          </p:spPr>
          <p:txBody>
            <a:bodyPr>
              <a:spAutoFit/>
            </a:bodyPr>
            <a:lstStyle/>
            <a:p>
              <a:endParaRPr lang="en-US" sz="1100" dirty="0"/>
            </a:p>
          </p:txBody>
        </p:sp>
        <p:sp>
          <p:nvSpPr>
            <p:cNvPr id="42" name="TextBox 47"/>
            <p:cNvSpPr txBox="1">
              <a:spLocks noChangeArrowheads="1"/>
            </p:cNvSpPr>
            <p:nvPr/>
          </p:nvSpPr>
          <p:spPr bwMode="auto">
            <a:xfrm>
              <a:off x="6477000" y="5562600"/>
              <a:ext cx="2340705" cy="246221"/>
            </a:xfrm>
            <a:prstGeom prst="rect">
              <a:avLst/>
            </a:prstGeom>
            <a:noFill/>
            <a:ln w="9525">
              <a:noFill/>
              <a:miter lim="800000"/>
              <a:headEnd/>
              <a:tailEnd/>
            </a:ln>
          </p:spPr>
          <p:txBody>
            <a:bodyPr wrap="none">
              <a:spAutoFit/>
            </a:bodyPr>
            <a:lstStyle/>
            <a:p>
              <a:r>
                <a:rPr lang="en-US" sz="1000" dirty="0"/>
                <a:t>FCOC = Commo Hub for  spot reports</a:t>
              </a:r>
            </a:p>
          </p:txBody>
        </p:sp>
        <p:sp>
          <p:nvSpPr>
            <p:cNvPr id="45" name="TextBox 58"/>
            <p:cNvSpPr txBox="1">
              <a:spLocks noChangeArrowheads="1"/>
            </p:cNvSpPr>
            <p:nvPr/>
          </p:nvSpPr>
          <p:spPr bwMode="auto">
            <a:xfrm>
              <a:off x="6931025" y="5257800"/>
              <a:ext cx="714375" cy="246063"/>
            </a:xfrm>
            <a:prstGeom prst="rect">
              <a:avLst/>
            </a:prstGeom>
            <a:noFill/>
            <a:ln w="9525">
              <a:noFill/>
              <a:miter lim="800000"/>
              <a:headEnd/>
              <a:tailEnd/>
            </a:ln>
          </p:spPr>
          <p:txBody>
            <a:bodyPr wrap="none">
              <a:spAutoFit/>
            </a:bodyPr>
            <a:lstStyle/>
            <a:p>
              <a:r>
                <a:rPr lang="en-US" sz="1000" b="1" dirty="0"/>
                <a:t>LEGEND</a:t>
              </a:r>
            </a:p>
          </p:txBody>
        </p:sp>
        <p:cxnSp>
          <p:nvCxnSpPr>
            <p:cNvPr id="46" name="Straight Connector 45"/>
            <p:cNvCxnSpPr/>
            <p:nvPr/>
          </p:nvCxnSpPr>
          <p:spPr>
            <a:xfrm>
              <a:off x="6019800" y="54864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TextBox 54"/>
          <p:cNvSpPr txBox="1">
            <a:spLocks noChangeArrowheads="1"/>
          </p:cNvSpPr>
          <p:nvPr/>
        </p:nvSpPr>
        <p:spPr bwMode="auto">
          <a:xfrm>
            <a:off x="4419600" y="2133600"/>
            <a:ext cx="1371600" cy="400050"/>
          </a:xfrm>
          <a:prstGeom prst="rect">
            <a:avLst/>
          </a:prstGeom>
          <a:noFill/>
          <a:ln w="9525">
            <a:solidFill>
              <a:schemeClr val="tx1"/>
            </a:solidFill>
            <a:miter lim="800000"/>
            <a:headEnd/>
            <a:tailEnd/>
          </a:ln>
        </p:spPr>
        <p:txBody>
          <a:bodyPr>
            <a:spAutoFit/>
          </a:bodyPr>
          <a:lstStyle/>
          <a:p>
            <a:pPr algn="ctr"/>
            <a:r>
              <a:rPr lang="en-US" sz="1000" b="1" u="sng" dirty="0"/>
              <a:t>El Paso County</a:t>
            </a:r>
          </a:p>
          <a:p>
            <a:endParaRPr lang="en-US" sz="1000" dirty="0"/>
          </a:p>
        </p:txBody>
      </p:sp>
      <p:sp>
        <p:nvSpPr>
          <p:cNvPr id="48" name="TextBox 55"/>
          <p:cNvSpPr txBox="1">
            <a:spLocks noChangeArrowheads="1"/>
          </p:cNvSpPr>
          <p:nvPr/>
        </p:nvSpPr>
        <p:spPr bwMode="auto">
          <a:xfrm>
            <a:off x="2952750" y="4316413"/>
            <a:ext cx="1381125" cy="400050"/>
          </a:xfrm>
          <a:prstGeom prst="rect">
            <a:avLst/>
          </a:prstGeom>
          <a:noFill/>
          <a:ln w="9525">
            <a:solidFill>
              <a:schemeClr val="tx1"/>
            </a:solidFill>
            <a:miter lim="800000"/>
            <a:headEnd/>
            <a:tailEnd/>
          </a:ln>
        </p:spPr>
        <p:txBody>
          <a:bodyPr>
            <a:spAutoFit/>
          </a:bodyPr>
          <a:lstStyle/>
          <a:p>
            <a:pPr algn="ctr"/>
            <a:r>
              <a:rPr lang="en-US" sz="1000" b="1" u="sng" dirty="0"/>
              <a:t>D8</a:t>
            </a:r>
          </a:p>
          <a:p>
            <a:endParaRPr lang="en-US" sz="1000" dirty="0"/>
          </a:p>
        </p:txBody>
      </p:sp>
      <p:cxnSp>
        <p:nvCxnSpPr>
          <p:cNvPr id="49" name="Curved Connector 48"/>
          <p:cNvCxnSpPr/>
          <p:nvPr/>
        </p:nvCxnSpPr>
        <p:spPr>
          <a:xfrm flipV="1">
            <a:off x="2362200" y="2209800"/>
            <a:ext cx="1981200" cy="762000"/>
          </a:xfrm>
          <a:prstGeom prst="curvedConnector3">
            <a:avLst>
              <a:gd name="adj1" fmla="val 50000"/>
            </a:avLst>
          </a:prstGeom>
          <a:ln w="317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7" idx="3"/>
            <a:endCxn id="48" idx="1"/>
          </p:cNvCxnSpPr>
          <p:nvPr/>
        </p:nvCxnSpPr>
        <p:spPr>
          <a:xfrm flipV="1">
            <a:off x="2438400" y="4516438"/>
            <a:ext cx="514350" cy="48577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48"/>
          <p:cNvCxnSpPr/>
          <p:nvPr/>
        </p:nvCxnSpPr>
        <p:spPr>
          <a:xfrm rot="16200000" flipH="1">
            <a:off x="1943100" y="3924300"/>
            <a:ext cx="1295400" cy="609600"/>
          </a:xfrm>
          <a:prstGeom prst="curvedConnector3">
            <a:avLst>
              <a:gd name="adj1" fmla="val 50000"/>
            </a:avLst>
          </a:prstGeom>
          <a:ln w="317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96361"/>
            <a:ext cx="7400925" cy="629602"/>
          </a:xfrm>
        </p:spPr>
        <p:txBody>
          <a:bodyPr/>
          <a:lstStyle/>
          <a:p>
            <a:pPr>
              <a:defRPr/>
            </a:pPr>
            <a:r>
              <a:rPr lang="en-US" dirty="0">
                <a:ea typeface="+mj-ea"/>
              </a:rPr>
              <a:t>SNOW removal plan </a:t>
            </a:r>
            <a:r>
              <a:rPr lang="en-US" dirty="0"/>
              <a:t>–</a:t>
            </a:r>
            <a:r>
              <a:rPr lang="en-US" dirty="0">
                <a:ea typeface="+mj-ea"/>
              </a:rPr>
              <a:t> RESPONSE SITREP</a:t>
            </a:r>
          </a:p>
        </p:txBody>
      </p:sp>
      <p:sp>
        <p:nvSpPr>
          <p:cNvPr id="17412" name="Slide Number Placeholder 4"/>
          <p:cNvSpPr>
            <a:spLocks noGrp="1"/>
          </p:cNvSpPr>
          <p:nvPr>
            <p:ph type="sldNum" sz="quarter" idx="11"/>
          </p:nvPr>
        </p:nvSpPr>
        <p:spPr bwMode="auto">
          <a:noFill/>
          <a:ln>
            <a:miter lim="800000"/>
            <a:headEnd/>
            <a:tailEnd/>
          </a:ln>
        </p:spPr>
        <p:txBody>
          <a:bodyPr/>
          <a:lstStyle/>
          <a:p>
            <a:fld id="{8F7FF38F-5289-45B0-95B9-39A424126502}" type="slidenum">
              <a:rPr lang="en-US" smtClean="0">
                <a:latin typeface="Arial" charset="0"/>
                <a:cs typeface="Arial" charset="0"/>
              </a:rPr>
              <a:pPr/>
              <a:t>11</a:t>
            </a:fld>
            <a:endParaRPr lang="en-US" dirty="0">
              <a:latin typeface="Arial" charset="0"/>
              <a:cs typeface="Arial" charset="0"/>
            </a:endParaRPr>
          </a:p>
        </p:txBody>
      </p:sp>
      <p:sp>
        <p:nvSpPr>
          <p:cNvPr id="5" name="Rectangle 1"/>
          <p:cNvSpPr>
            <a:spLocks noChangeArrowheads="1"/>
          </p:cNvSpPr>
          <p:nvPr/>
        </p:nvSpPr>
        <p:spPr bwMode="auto">
          <a:xfrm>
            <a:off x="203032" y="651390"/>
            <a:ext cx="8033165" cy="5657959"/>
          </a:xfrm>
          <a:prstGeom prst="rect">
            <a:avLst/>
          </a:prstGeom>
          <a:noFill/>
          <a:ln w="9525">
            <a:noFill/>
            <a:miter lim="800000"/>
            <a:headEnd/>
            <a:tailEnd/>
          </a:ln>
          <a:effectLst/>
        </p:spPr>
        <p:txBody>
          <a:bodyPr wrap="square" anchor="ctr">
            <a:spAutoFit/>
          </a:bodyPr>
          <a:lstStyle/>
          <a:p>
            <a:pPr marL="285750" indent="-285750" eaLnBrk="0" hangingPunct="0">
              <a:spcAft>
                <a:spcPts val="600"/>
              </a:spcAft>
              <a:buFont typeface="Wingdings" panose="05000000000000000000" pitchFamily="2" charset="2"/>
              <a:buChar char="§"/>
              <a:defRPr/>
            </a:pPr>
            <a:r>
              <a:rPr lang="en-US" sz="1800" dirty="0">
                <a:cs typeface="Times New Roman" pitchFamily="18" charset="0"/>
              </a:rPr>
              <a:t>Reports will be generated by T&amp;H Services Shift supervisor.</a:t>
            </a:r>
          </a:p>
          <a:p>
            <a:pPr marL="285750" indent="-285750" eaLnBrk="0" hangingPunct="0">
              <a:spcAft>
                <a:spcPts val="600"/>
              </a:spcAft>
              <a:buFont typeface="Wingdings" panose="05000000000000000000" pitchFamily="2" charset="2"/>
              <a:buChar char="§"/>
              <a:defRPr/>
            </a:pPr>
            <a:r>
              <a:rPr lang="en-US" sz="1800" dirty="0">
                <a:cs typeface="Times New Roman" pitchFamily="18" charset="0"/>
              </a:rPr>
              <a:t>Reports will be generated before COB on days when storm events are predicted to occur overnight.  </a:t>
            </a:r>
          </a:p>
          <a:p>
            <a:pPr marL="285750" indent="-285750" eaLnBrk="0" hangingPunct="0">
              <a:spcAft>
                <a:spcPts val="600"/>
              </a:spcAft>
              <a:buFont typeface="Wingdings" panose="05000000000000000000" pitchFamily="2" charset="2"/>
              <a:buChar char="§"/>
              <a:defRPr/>
            </a:pPr>
            <a:r>
              <a:rPr lang="en-US" sz="1800" dirty="0">
                <a:cs typeface="Times New Roman" pitchFamily="18" charset="0"/>
              </a:rPr>
              <a:t>Reports will be sent via e-mail body text (and not an attachment) for easy reading on mobile devices.</a:t>
            </a:r>
          </a:p>
          <a:p>
            <a:pPr marL="457200" indent="-457200">
              <a:spcAft>
                <a:spcPts val="1000"/>
              </a:spcAft>
              <a:defRPr/>
            </a:pPr>
            <a:endParaRPr lang="en-US" sz="1600" b="1" dirty="0">
              <a:latin typeface="+mn-lt"/>
              <a:ea typeface="Calibri" pitchFamily="34" charset="0"/>
              <a:cs typeface="Times New Roman" pitchFamily="18" charset="0"/>
            </a:endParaRPr>
          </a:p>
          <a:p>
            <a:pPr marL="457200" indent="-457200">
              <a:spcAft>
                <a:spcPts val="1000"/>
              </a:spcAft>
              <a:defRPr/>
            </a:pPr>
            <a:r>
              <a:rPr lang="en-US" sz="1600" b="1" dirty="0">
                <a:latin typeface="+mn-lt"/>
                <a:ea typeface="Calibri" pitchFamily="34" charset="0"/>
                <a:cs typeface="Times New Roman" pitchFamily="18" charset="0"/>
              </a:rPr>
              <a:t>SITREP 8-LINE FORMAT</a:t>
            </a:r>
          </a:p>
          <a:p>
            <a:pPr marL="457200" indent="-457200">
              <a:spcAft>
                <a:spcPts val="0"/>
              </a:spcAft>
              <a:buFont typeface="+mj-lt"/>
              <a:buAutoNum type="arabicPeriod"/>
              <a:defRPr/>
            </a:pPr>
            <a:r>
              <a:rPr lang="en-US" sz="1600" dirty="0">
                <a:latin typeface="+mn-lt"/>
                <a:ea typeface="Calibri" pitchFamily="34" charset="0"/>
                <a:cs typeface="Times New Roman" pitchFamily="18" charset="0"/>
              </a:rPr>
              <a:t>Report as of:  </a:t>
            </a:r>
            <a:r>
              <a:rPr lang="en-US" sz="1600" u="sng" dirty="0">
                <a:latin typeface="+mn-lt"/>
                <a:ea typeface="Calibri" pitchFamily="34" charset="0"/>
                <a:cs typeface="Times New Roman" pitchFamily="18" charset="0"/>
              </a:rPr>
              <a:t>DTG						</a:t>
            </a:r>
          </a:p>
          <a:p>
            <a:pPr marL="457200" indent="-457200" eaLnBrk="0" hangingPunct="0">
              <a:spcAft>
                <a:spcPts val="0"/>
              </a:spcAft>
              <a:buFont typeface="+mj-lt"/>
              <a:buAutoNum type="arabicPeriod"/>
              <a:defRPr/>
            </a:pPr>
            <a:r>
              <a:rPr lang="en-US" sz="1600" dirty="0">
                <a:latin typeface="+mn-lt"/>
                <a:ea typeface="Calibri" pitchFamily="34" charset="0"/>
                <a:cs typeface="Times New Roman" pitchFamily="18" charset="0"/>
              </a:rPr>
              <a:t>Current snow accumulation / ice conditions on roadways:  </a:t>
            </a:r>
            <a:r>
              <a:rPr lang="en-US" sz="1600" u="sng" dirty="0">
                <a:latin typeface="+mn-lt"/>
                <a:ea typeface="Calibri" pitchFamily="34" charset="0"/>
                <a:cs typeface="Times New Roman" pitchFamily="18" charset="0"/>
              </a:rPr>
              <a:t>		</a:t>
            </a:r>
          </a:p>
          <a:p>
            <a:pPr marL="457200" indent="-457200" eaLnBrk="0" hangingPunct="0">
              <a:spcAft>
                <a:spcPts val="0"/>
              </a:spcAft>
              <a:buFont typeface="+mj-lt"/>
              <a:buAutoNum type="arabicPeriod"/>
              <a:defRPr/>
            </a:pPr>
            <a:r>
              <a:rPr lang="en-US" sz="1600" dirty="0">
                <a:latin typeface="+mn-lt"/>
                <a:ea typeface="Calibri" pitchFamily="34" charset="0"/>
                <a:cs typeface="Times New Roman" pitchFamily="18" charset="0"/>
              </a:rPr>
              <a:t>Driving Conditions:  </a:t>
            </a:r>
            <a:r>
              <a:rPr lang="en-US" sz="1600" u="sng" dirty="0">
                <a:latin typeface="+mn-lt"/>
                <a:ea typeface="Calibri" pitchFamily="34" charset="0"/>
                <a:cs typeface="Times New Roman" pitchFamily="18" charset="0"/>
              </a:rPr>
              <a:t>						</a:t>
            </a:r>
          </a:p>
          <a:p>
            <a:pPr marL="457200" indent="-457200" eaLnBrk="0" hangingPunct="0">
              <a:spcAft>
                <a:spcPts val="0"/>
              </a:spcAft>
              <a:buFont typeface="+mj-lt"/>
              <a:buAutoNum type="arabicPeriod"/>
              <a:defRPr/>
            </a:pPr>
            <a:r>
              <a:rPr lang="en-US" sz="1600" dirty="0">
                <a:latin typeface="+mn-lt"/>
                <a:ea typeface="Calibri" pitchFamily="34" charset="0"/>
                <a:cs typeface="Times New Roman" pitchFamily="18" charset="0"/>
              </a:rPr>
              <a:t>Active T&amp;H Services response on Cantonment: </a:t>
            </a:r>
            <a:r>
              <a:rPr lang="en-US" sz="1600" u="sng" dirty="0">
                <a:latin typeface="+mn-lt"/>
                <a:ea typeface="Calibri" pitchFamily="34" charset="0"/>
                <a:cs typeface="Times New Roman" pitchFamily="18" charset="0"/>
              </a:rPr>
              <a:t> (monitoring storm, limited ice response, full snow response, snow desk operational, supervisor (name, #), etc.)</a:t>
            </a:r>
          </a:p>
          <a:p>
            <a:pPr marL="457200" indent="-457200" eaLnBrk="0" hangingPunct="0">
              <a:spcAft>
                <a:spcPts val="0"/>
              </a:spcAft>
              <a:buFont typeface="+mj-lt"/>
              <a:buAutoNum type="arabicPeriod"/>
              <a:defRPr/>
            </a:pPr>
            <a:r>
              <a:rPr lang="en-US" sz="1600" dirty="0">
                <a:ea typeface="Calibri" pitchFamily="34" charset="0"/>
                <a:cs typeface="Times New Roman" pitchFamily="18" charset="0"/>
              </a:rPr>
              <a:t>Active T&amp;H Services response on Butts Army Heliport:  </a:t>
            </a:r>
            <a:r>
              <a:rPr lang="en-US" sz="1600" u="sng" dirty="0">
                <a:ea typeface="Calibri" pitchFamily="34" charset="0"/>
                <a:cs typeface="Times New Roman" pitchFamily="18" charset="0"/>
              </a:rPr>
              <a:t>(monitoring storm, limited ice response, full snow response, snow desk operational, supervisor (name, #), etc.) </a:t>
            </a:r>
          </a:p>
          <a:p>
            <a:pPr marL="457200" indent="-457200" eaLnBrk="0" hangingPunct="0">
              <a:spcAft>
                <a:spcPts val="0"/>
              </a:spcAft>
              <a:buFont typeface="+mj-lt"/>
              <a:buAutoNum type="arabicPeriod"/>
              <a:defRPr/>
            </a:pPr>
            <a:r>
              <a:rPr lang="en-US" sz="1600" dirty="0">
                <a:latin typeface="+mn-lt"/>
                <a:ea typeface="Calibri" pitchFamily="34" charset="0"/>
                <a:cs typeface="Times New Roman" pitchFamily="18" charset="0"/>
              </a:rPr>
              <a:t>Significant areas:  </a:t>
            </a:r>
            <a:r>
              <a:rPr lang="en-US" sz="1600" u="sng" dirty="0">
                <a:latin typeface="+mn-lt"/>
                <a:ea typeface="Calibri" pitchFamily="34" charset="0"/>
                <a:cs typeface="Times New Roman" pitchFamily="18" charset="0"/>
              </a:rPr>
              <a:t>(list geographic areas of specific concern, heightened efforts, PX/Commissary, railhead, hills, etc.)				</a:t>
            </a:r>
            <a:endParaRPr lang="en-US" sz="1600" dirty="0">
              <a:latin typeface="+mn-lt"/>
              <a:cs typeface="Arial" pitchFamily="34" charset="0"/>
            </a:endParaRPr>
          </a:p>
          <a:p>
            <a:pPr marL="457200" indent="-457200" eaLnBrk="0" hangingPunct="0">
              <a:spcAft>
                <a:spcPts val="0"/>
              </a:spcAft>
              <a:buFont typeface="+mj-lt"/>
              <a:buAutoNum type="arabicPeriod"/>
              <a:defRPr/>
            </a:pPr>
            <a:r>
              <a:rPr lang="en-US" sz="1600" dirty="0">
                <a:latin typeface="+mn-lt"/>
                <a:ea typeface="Calibri" pitchFamily="34" charset="0"/>
                <a:cs typeface="Times New Roman" pitchFamily="18" charset="0"/>
              </a:rPr>
              <a:t>Reported by:	</a:t>
            </a:r>
            <a:r>
              <a:rPr lang="en-US" sz="1600" u="sng" dirty="0">
                <a:latin typeface="+mn-lt"/>
                <a:ea typeface="Calibri" pitchFamily="34" charset="0"/>
                <a:cs typeface="Times New Roman" pitchFamily="18" charset="0"/>
              </a:rPr>
              <a:t>						</a:t>
            </a:r>
          </a:p>
          <a:p>
            <a:pPr marL="457200" indent="-457200" eaLnBrk="0" hangingPunct="0">
              <a:spcAft>
                <a:spcPts val="0"/>
              </a:spcAft>
              <a:buFont typeface="+mj-lt"/>
              <a:buAutoNum type="arabicPeriod"/>
              <a:defRPr/>
            </a:pPr>
            <a:r>
              <a:rPr lang="en-US" sz="1600" dirty="0">
                <a:latin typeface="+mn-lt"/>
                <a:ea typeface="Calibri" pitchFamily="34" charset="0"/>
                <a:cs typeface="Times New Roman" pitchFamily="18" charset="0"/>
              </a:rPr>
              <a:t>Next report due:  </a:t>
            </a:r>
            <a:r>
              <a:rPr lang="en-US" sz="1600" u="sng" dirty="0">
                <a:latin typeface="+mn-lt"/>
                <a:ea typeface="Calibri" pitchFamily="34" charset="0"/>
                <a:cs typeface="Times New Roman" pitchFamily="18" charset="0"/>
              </a:rPr>
              <a:t>(every 2 hours during a response)			</a:t>
            </a:r>
          </a:p>
          <a:p>
            <a:pPr marL="457200" indent="-457200" eaLnBrk="0" hangingPunct="0">
              <a:spcAft>
                <a:spcPts val="600"/>
              </a:spcAft>
              <a:defRPr/>
            </a:pPr>
            <a:r>
              <a:rPr lang="en-US" sz="1600" dirty="0">
                <a:latin typeface="+mn-lt"/>
                <a:cs typeface="Times New Roman" pitchFamily="18" charset="0"/>
              </a:rPr>
              <a:t>	</a:t>
            </a:r>
            <a:endParaRPr lang="en-US" sz="1000" dirty="0">
              <a:latin typeface="Arial" pitchFamily="34" charset="0"/>
              <a:cs typeface="Arial"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3199"/>
            <a:ext cx="7400925" cy="629602"/>
          </a:xfrm>
        </p:spPr>
        <p:txBody>
          <a:bodyPr/>
          <a:lstStyle/>
          <a:p>
            <a:pPr>
              <a:defRPr/>
            </a:pPr>
            <a:r>
              <a:rPr lang="en-US" dirty="0">
                <a:ea typeface="+mj-ea"/>
              </a:rPr>
              <a:t>Snow removal plan </a:t>
            </a:r>
            <a:r>
              <a:rPr lang="en-US" dirty="0"/>
              <a:t>– </a:t>
            </a:r>
            <a:r>
              <a:rPr lang="en-US" dirty="0">
                <a:ea typeface="+mj-ea"/>
              </a:rPr>
              <a:t>north map</a:t>
            </a:r>
          </a:p>
        </p:txBody>
      </p:sp>
      <p:sp>
        <p:nvSpPr>
          <p:cNvPr id="17412" name="Slide Number Placeholder 4"/>
          <p:cNvSpPr>
            <a:spLocks noGrp="1"/>
          </p:cNvSpPr>
          <p:nvPr>
            <p:ph type="sldNum" sz="quarter" idx="11"/>
          </p:nvPr>
        </p:nvSpPr>
        <p:spPr bwMode="auto">
          <a:noFill/>
          <a:ln>
            <a:miter lim="800000"/>
            <a:headEnd/>
            <a:tailEnd/>
          </a:ln>
        </p:spPr>
        <p:txBody>
          <a:bodyPr/>
          <a:lstStyle/>
          <a:p>
            <a:fld id="{8F7FF38F-5289-45B0-95B9-39A424126502}" type="slidenum">
              <a:rPr lang="en-US" smtClean="0">
                <a:latin typeface="Arial" charset="0"/>
                <a:cs typeface="Arial" charset="0"/>
              </a:rPr>
              <a:pPr/>
              <a:t>12</a:t>
            </a:fld>
            <a:endParaRPr lang="en-US" dirty="0">
              <a:latin typeface="Arial" charset="0"/>
              <a:cs typeface="Arial"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16" t="6566" r="37677" b="15923"/>
          <a:stretch/>
        </p:blipFill>
        <p:spPr>
          <a:xfrm>
            <a:off x="1011477" y="812801"/>
            <a:ext cx="6694248" cy="5098472"/>
          </a:xfrm>
          <a:prstGeom prst="rect">
            <a:avLst/>
          </a:prstGeom>
          <a:ln>
            <a:noFill/>
          </a:ln>
          <a:effectLst>
            <a:outerShdw blurRad="292100" dist="139700" dir="2700000" algn="tl" rotWithShape="0">
              <a:srgbClr val="333333">
                <a:alpha val="65000"/>
              </a:srgbClr>
            </a:outerShdw>
          </a:effectLst>
        </p:spPr>
      </p:pic>
      <p:cxnSp>
        <p:nvCxnSpPr>
          <p:cNvPr id="10" name="Straight Connector 9"/>
          <p:cNvCxnSpPr/>
          <p:nvPr/>
        </p:nvCxnSpPr>
        <p:spPr>
          <a:xfrm>
            <a:off x="5507355" y="1329774"/>
            <a:ext cx="387235" cy="179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94590" y="1133040"/>
            <a:ext cx="1811135" cy="822726"/>
          </a:xfrm>
          <a:prstGeom prst="rect">
            <a:avLst/>
          </a:prstGeom>
          <a:noFill/>
        </p:spPr>
        <p:txBody>
          <a:bodyPr wrap="square" rtlCol="0">
            <a:spAutoFit/>
          </a:bodyPr>
          <a:lstStyle/>
          <a:p>
            <a:pPr>
              <a:lnSpc>
                <a:spcPct val="150000"/>
              </a:lnSpc>
            </a:pPr>
            <a:r>
              <a:rPr lang="en-US" sz="1100" b="1" dirty="0"/>
              <a:t>Emergency Snow Route</a:t>
            </a:r>
          </a:p>
          <a:p>
            <a:pPr>
              <a:lnSpc>
                <a:spcPct val="150000"/>
              </a:lnSpc>
            </a:pPr>
            <a:r>
              <a:rPr lang="en-US" sz="1100" b="1" dirty="0"/>
              <a:t>Snow Service Roads</a:t>
            </a:r>
          </a:p>
          <a:p>
            <a:pPr>
              <a:lnSpc>
                <a:spcPct val="150000"/>
              </a:lnSpc>
            </a:pPr>
            <a:r>
              <a:rPr lang="en-US" sz="1100" b="1" dirty="0"/>
              <a:t>Snow Sidewalks</a:t>
            </a:r>
          </a:p>
        </p:txBody>
      </p:sp>
      <p:cxnSp>
        <p:nvCxnSpPr>
          <p:cNvPr id="12" name="Straight Connector 11"/>
          <p:cNvCxnSpPr/>
          <p:nvPr/>
        </p:nvCxnSpPr>
        <p:spPr>
          <a:xfrm>
            <a:off x="5507355" y="1583348"/>
            <a:ext cx="387235" cy="1"/>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507355" y="1826885"/>
            <a:ext cx="387235" cy="5059"/>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3283" t="5487" r="3329" b="38954"/>
          <a:stretch/>
        </p:blipFill>
        <p:spPr>
          <a:xfrm>
            <a:off x="1562100" y="883920"/>
            <a:ext cx="5288280" cy="5128260"/>
          </a:xfrm>
          <a:prstGeom prst="rect">
            <a:avLst/>
          </a:prstGeom>
          <a:ln w="3175">
            <a:solidFill>
              <a:schemeClr val="tx1"/>
            </a:solidFill>
          </a:ln>
        </p:spPr>
      </p:pic>
      <p:sp>
        <p:nvSpPr>
          <p:cNvPr id="2" name="Title 1"/>
          <p:cNvSpPr>
            <a:spLocks noGrp="1"/>
          </p:cNvSpPr>
          <p:nvPr>
            <p:ph type="title"/>
          </p:nvPr>
        </p:nvSpPr>
        <p:spPr>
          <a:xfrm>
            <a:off x="304800" y="183199"/>
            <a:ext cx="7400925" cy="629602"/>
          </a:xfrm>
        </p:spPr>
        <p:txBody>
          <a:bodyPr/>
          <a:lstStyle/>
          <a:p>
            <a:pPr>
              <a:defRPr/>
            </a:pPr>
            <a:r>
              <a:rPr lang="en-US" dirty="0">
                <a:ea typeface="+mj-ea"/>
              </a:rPr>
              <a:t>Snow removal plan – South map</a:t>
            </a:r>
          </a:p>
        </p:txBody>
      </p:sp>
      <p:sp>
        <p:nvSpPr>
          <p:cNvPr id="17412" name="Slide Number Placeholder 4"/>
          <p:cNvSpPr>
            <a:spLocks noGrp="1"/>
          </p:cNvSpPr>
          <p:nvPr>
            <p:ph type="sldNum" sz="quarter" idx="11"/>
          </p:nvPr>
        </p:nvSpPr>
        <p:spPr bwMode="auto">
          <a:noFill/>
          <a:ln>
            <a:miter lim="800000"/>
            <a:headEnd/>
            <a:tailEnd/>
          </a:ln>
        </p:spPr>
        <p:txBody>
          <a:bodyPr/>
          <a:lstStyle/>
          <a:p>
            <a:fld id="{8F7FF38F-5289-45B0-95B9-39A424126502}" type="slidenum">
              <a:rPr lang="en-US" smtClean="0">
                <a:latin typeface="Arial" charset="0"/>
                <a:cs typeface="Arial" charset="0"/>
              </a:rPr>
              <a:pPr/>
              <a:t>13</a:t>
            </a:fld>
            <a:endParaRPr lang="en-US" dirty="0">
              <a:latin typeface="Arial" charset="0"/>
              <a:cs typeface="Arial" charset="0"/>
            </a:endParaRPr>
          </a:p>
        </p:txBody>
      </p:sp>
      <p:grpSp>
        <p:nvGrpSpPr>
          <p:cNvPr id="11" name="Group 10"/>
          <p:cNvGrpSpPr/>
          <p:nvPr/>
        </p:nvGrpSpPr>
        <p:grpSpPr>
          <a:xfrm>
            <a:off x="4404360" y="883920"/>
            <a:ext cx="2439786" cy="3032760"/>
            <a:chOff x="4404360" y="883920"/>
            <a:chExt cx="2439786" cy="3032760"/>
          </a:xfrm>
        </p:grpSpPr>
        <p:sp>
          <p:nvSpPr>
            <p:cNvPr id="9" name="Rectangle 8"/>
            <p:cNvSpPr/>
            <p:nvPr/>
          </p:nvSpPr>
          <p:spPr>
            <a:xfrm>
              <a:off x="4404360" y="883920"/>
              <a:ext cx="2439786" cy="303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 name="Straight Connector 4"/>
            <p:cNvCxnSpPr/>
            <p:nvPr/>
          </p:nvCxnSpPr>
          <p:spPr>
            <a:xfrm>
              <a:off x="4618585" y="1729746"/>
              <a:ext cx="401782" cy="323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48613" y="1598941"/>
              <a:ext cx="1895533" cy="261610"/>
            </a:xfrm>
            <a:prstGeom prst="rect">
              <a:avLst/>
            </a:prstGeom>
            <a:noFill/>
          </p:spPr>
          <p:txBody>
            <a:bodyPr wrap="square" rtlCol="0">
              <a:spAutoFit/>
            </a:bodyPr>
            <a:lstStyle/>
            <a:p>
              <a:pPr algn="ctr"/>
              <a:r>
                <a:rPr lang="en-US" sz="1100" b="1" dirty="0"/>
                <a:t>Emergency Snow Route</a:t>
              </a: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3"/>
          <p:cNvSpPr>
            <a:spLocks noGrp="1"/>
          </p:cNvSpPr>
          <p:nvPr>
            <p:ph type="sldNum" sz="quarter" idx="11"/>
          </p:nvPr>
        </p:nvSpPr>
        <p:spPr bwMode="auto">
          <a:noFill/>
          <a:ln>
            <a:miter lim="800000"/>
            <a:headEnd/>
            <a:tailEnd/>
          </a:ln>
        </p:spPr>
        <p:txBody>
          <a:bodyPr/>
          <a:lstStyle/>
          <a:p>
            <a:fld id="{FB594A38-AF7B-464F-9D47-9728533F5A02}" type="slidenum">
              <a:rPr lang="en-US" smtClean="0">
                <a:latin typeface="Arial" charset="0"/>
                <a:cs typeface="Arial" charset="0"/>
              </a:rPr>
              <a:pPr/>
              <a:t>14</a:t>
            </a:fld>
            <a:endParaRPr lang="en-US" dirty="0">
              <a:latin typeface="Arial" charset="0"/>
              <a:cs typeface="Arial" charset="0"/>
            </a:endParaRPr>
          </a:p>
        </p:txBody>
      </p:sp>
      <p:sp>
        <p:nvSpPr>
          <p:cNvPr id="8" name="Title 1"/>
          <p:cNvSpPr txBox="1">
            <a:spLocks/>
          </p:cNvSpPr>
          <p:nvPr/>
        </p:nvSpPr>
        <p:spPr bwMode="auto">
          <a:xfrm>
            <a:off x="513762" y="172507"/>
            <a:ext cx="7689712"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sz="2400" b="1" i="0" strike="noStrike" kern="1200" cap="all" spc="0" normalizeH="0" baseline="0" noProof="0" dirty="0">
                <a:ln>
                  <a:noFill/>
                </a:ln>
                <a:solidFill>
                  <a:schemeClr val="bg2">
                    <a:lumMod val="75000"/>
                  </a:schemeClr>
                </a:solidFill>
                <a:effectLst/>
                <a:uLnTx/>
                <a:uFillTx/>
                <a:latin typeface="Arial" pitchFamily="34" charset="0"/>
                <a:ea typeface="+mj-ea"/>
                <a:cs typeface="Arial" pitchFamily="34" charset="0"/>
              </a:rPr>
              <a:t>snow removal plan </a:t>
            </a:r>
            <a:r>
              <a:rPr lang="en-US" b="1" cap="all" dirty="0">
                <a:solidFill>
                  <a:schemeClr val="bg2">
                    <a:lumMod val="75000"/>
                  </a:schemeClr>
                </a:solidFill>
                <a:latin typeface="Arial" pitchFamily="34" charset="0"/>
                <a:ea typeface="+mj-ea"/>
                <a:cs typeface="Arial" pitchFamily="34" charset="0"/>
              </a:rPr>
              <a:t>– Butts Army Heliport</a:t>
            </a:r>
            <a:endParaRPr kumimoji="0" lang="en-US" sz="2400" b="1" i="0" strike="noStrike" kern="1200" cap="all" spc="0" normalizeH="0" baseline="0" noProof="0" dirty="0">
              <a:ln>
                <a:noFill/>
              </a:ln>
              <a:solidFill>
                <a:schemeClr val="bg2">
                  <a:lumMod val="75000"/>
                </a:schemeClr>
              </a:solidFill>
              <a:effectLst/>
              <a:uLnTx/>
              <a:uFillTx/>
              <a:latin typeface="Arial" pitchFamily="34" charset="0"/>
              <a:ea typeface="+mj-ea"/>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62" y="749147"/>
            <a:ext cx="7400925" cy="5023692"/>
          </a:xfrm>
          <a:prstGeom prst="rect">
            <a:avLst/>
          </a:prstGeom>
        </p:spPr>
      </p:pic>
    </p:spTree>
    <p:extLst>
      <p:ext uri="{BB962C8B-B14F-4D97-AF65-F5344CB8AC3E}">
        <p14:creationId xmlns:p14="http://schemas.microsoft.com/office/powerpoint/2010/main" val="125215888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5439"/>
            <a:ext cx="7400925" cy="629602"/>
          </a:xfrm>
        </p:spPr>
        <p:txBody>
          <a:bodyPr/>
          <a:lstStyle/>
          <a:p>
            <a:pPr>
              <a:defRPr/>
            </a:pPr>
            <a:r>
              <a:rPr lang="en-US" dirty="0">
                <a:ea typeface="+mj-ea"/>
              </a:rPr>
              <a:t>Snow removal plan </a:t>
            </a:r>
            <a:r>
              <a:rPr lang="en-US" dirty="0"/>
              <a:t>–</a:t>
            </a:r>
            <a:r>
              <a:rPr lang="en-US" dirty="0">
                <a:ea typeface="+mj-ea"/>
              </a:rPr>
              <a:t> contacts</a:t>
            </a:r>
          </a:p>
        </p:txBody>
      </p:sp>
      <p:sp>
        <p:nvSpPr>
          <p:cNvPr id="17412" name="Slide Number Placeholder 4"/>
          <p:cNvSpPr>
            <a:spLocks noGrp="1"/>
          </p:cNvSpPr>
          <p:nvPr>
            <p:ph type="sldNum" sz="quarter" idx="11"/>
          </p:nvPr>
        </p:nvSpPr>
        <p:spPr bwMode="auto">
          <a:noFill/>
          <a:ln>
            <a:miter lim="800000"/>
            <a:headEnd/>
            <a:tailEnd/>
          </a:ln>
        </p:spPr>
        <p:txBody>
          <a:bodyPr/>
          <a:lstStyle/>
          <a:p>
            <a:fld id="{8F7FF38F-5289-45B0-95B9-39A424126502}" type="slidenum">
              <a:rPr lang="en-US" smtClean="0">
                <a:latin typeface="Arial" charset="0"/>
                <a:cs typeface="Arial" charset="0"/>
              </a:rPr>
              <a:pPr/>
              <a:t>15</a:t>
            </a:fld>
            <a:endParaRPr lang="en-US" dirty="0">
              <a:latin typeface="Arial" charset="0"/>
              <a:cs typeface="Arial" charset="0"/>
            </a:endParaRPr>
          </a:p>
        </p:txBody>
      </p:sp>
      <p:sp>
        <p:nvSpPr>
          <p:cNvPr id="6" name="Rectangle 5"/>
          <p:cNvSpPr/>
          <p:nvPr/>
        </p:nvSpPr>
        <p:spPr>
          <a:xfrm>
            <a:off x="213360" y="1150499"/>
            <a:ext cx="8487088" cy="3046988"/>
          </a:xfrm>
          <a:prstGeom prst="rect">
            <a:avLst/>
          </a:prstGeom>
        </p:spPr>
        <p:txBody>
          <a:bodyPr wrap="square">
            <a:spAutoFit/>
          </a:bodyPr>
          <a:lstStyle/>
          <a:p>
            <a:r>
              <a:rPr lang="en-US" dirty="0"/>
              <a:t>T&amp;H Services 24/7 Service Order Desk – 719-526-5345</a:t>
            </a:r>
          </a:p>
          <a:p>
            <a:endParaRPr lang="en-US" dirty="0"/>
          </a:p>
          <a:p>
            <a:r>
              <a:rPr lang="en-US" dirty="0"/>
              <a:t>Fort Carson Operations Center (FCOC) – 719-526-3400/5500</a:t>
            </a:r>
          </a:p>
          <a:p>
            <a:endParaRPr lang="en-US" dirty="0"/>
          </a:p>
          <a:p>
            <a:r>
              <a:rPr lang="en-US" dirty="0"/>
              <a:t>Butts Army Heliport Weather Station – 719-526-3620</a:t>
            </a:r>
          </a:p>
          <a:p>
            <a:endParaRPr lang="en-US" dirty="0"/>
          </a:p>
          <a:p>
            <a:r>
              <a:rPr lang="en-US" dirty="0"/>
              <a:t>Fort </a:t>
            </a:r>
            <a:r>
              <a:rPr lang="en-US"/>
              <a:t>Carson Dispatch – </a:t>
            </a:r>
            <a:r>
              <a:rPr lang="en-US" dirty="0"/>
              <a:t>719-526-2333</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400925" cy="801687"/>
          </a:xfrm>
        </p:spPr>
        <p:txBody>
          <a:bodyPr/>
          <a:lstStyle/>
          <a:p>
            <a:pPr>
              <a:defRPr/>
            </a:pPr>
            <a:r>
              <a:rPr lang="en-US" dirty="0">
                <a:solidFill>
                  <a:schemeClr val="bg2">
                    <a:lumMod val="75000"/>
                  </a:schemeClr>
                </a:solidFill>
                <a:ea typeface="+mj-ea"/>
              </a:rPr>
              <a:t>Snow Removal plan </a:t>
            </a:r>
            <a:r>
              <a:rPr lang="en-US" dirty="0"/>
              <a:t>–</a:t>
            </a:r>
            <a:r>
              <a:rPr lang="en-US" dirty="0">
                <a:solidFill>
                  <a:schemeClr val="bg2">
                    <a:lumMod val="75000"/>
                  </a:schemeClr>
                </a:solidFill>
                <a:ea typeface="+mj-ea"/>
              </a:rPr>
              <a:t> areas</a:t>
            </a:r>
          </a:p>
        </p:txBody>
      </p:sp>
      <p:sp>
        <p:nvSpPr>
          <p:cNvPr id="3" name="Content Placeholder 2"/>
          <p:cNvSpPr>
            <a:spLocks noGrp="1"/>
          </p:cNvSpPr>
          <p:nvPr>
            <p:ph idx="1"/>
          </p:nvPr>
        </p:nvSpPr>
        <p:spPr>
          <a:xfrm>
            <a:off x="304800" y="995681"/>
            <a:ext cx="7874000" cy="4947920"/>
          </a:xfrm>
        </p:spPr>
        <p:txBody>
          <a:bodyPr>
            <a:normAutofit fontScale="92500" lnSpcReduction="10000"/>
          </a:bodyPr>
          <a:lstStyle/>
          <a:p>
            <a:pPr>
              <a:defRPr/>
            </a:pPr>
            <a:r>
              <a:rPr lang="en-US" sz="2600" dirty="0">
                <a:ea typeface="+mn-ea"/>
              </a:rPr>
              <a:t>Areas plowed by the DPW operations and maintenance contractor:</a:t>
            </a:r>
          </a:p>
          <a:p>
            <a:pPr lvl="1">
              <a:buFont typeface="Wingdings" panose="05000000000000000000" pitchFamily="2" charset="2"/>
              <a:buChar char="§"/>
              <a:defRPr/>
            </a:pPr>
            <a:r>
              <a:rPr lang="en-US" dirty="0">
                <a:ea typeface="+mn-ea"/>
              </a:rPr>
              <a:t>Cantonment area</a:t>
            </a:r>
          </a:p>
          <a:p>
            <a:pPr lvl="1">
              <a:buFont typeface="Wingdings" panose="05000000000000000000" pitchFamily="2" charset="2"/>
              <a:buChar char="§"/>
              <a:defRPr/>
            </a:pPr>
            <a:r>
              <a:rPr lang="en-US" dirty="0">
                <a:ea typeface="+mn-ea"/>
              </a:rPr>
              <a:t>Wilderness Road area</a:t>
            </a:r>
          </a:p>
          <a:p>
            <a:pPr lvl="1">
              <a:buFont typeface="Wingdings" panose="05000000000000000000" pitchFamily="2" charset="2"/>
              <a:buChar char="§"/>
              <a:defRPr/>
            </a:pPr>
            <a:r>
              <a:rPr lang="en-US" dirty="0">
                <a:ea typeface="+mn-ea"/>
              </a:rPr>
              <a:t>Butts Army Heliport</a:t>
            </a:r>
          </a:p>
          <a:p>
            <a:pPr lvl="1">
              <a:buFont typeface="Wingdings" panose="05000000000000000000" pitchFamily="2" charset="2"/>
              <a:buChar char="§"/>
              <a:defRPr/>
            </a:pPr>
            <a:r>
              <a:rPr lang="en-US" dirty="0">
                <a:ea typeface="+mn-ea"/>
              </a:rPr>
              <a:t>Route 1 to Range 143 when needed</a:t>
            </a:r>
          </a:p>
          <a:p>
            <a:pPr lvl="1">
              <a:buFont typeface="Wingdings" panose="05000000000000000000" pitchFamily="2" charset="2"/>
              <a:buChar char="§"/>
              <a:defRPr/>
            </a:pPr>
            <a:endParaRPr lang="en-US" dirty="0">
              <a:ea typeface="+mn-ea"/>
            </a:endParaRPr>
          </a:p>
          <a:p>
            <a:pPr>
              <a:defRPr/>
            </a:pPr>
            <a:r>
              <a:rPr lang="en-US" sz="2600" dirty="0">
                <a:ea typeface="+mn-ea"/>
              </a:rPr>
              <a:t>Areas plowed by others:</a:t>
            </a:r>
          </a:p>
          <a:p>
            <a:pPr lvl="1">
              <a:buFont typeface="Wingdings" panose="05000000000000000000" pitchFamily="2" charset="2"/>
              <a:buChar char="§"/>
              <a:defRPr/>
            </a:pPr>
            <a:r>
              <a:rPr lang="en-US" sz="2200" dirty="0">
                <a:ea typeface="+mn-ea"/>
              </a:rPr>
              <a:t>D8 Schools (D8)</a:t>
            </a:r>
          </a:p>
          <a:p>
            <a:pPr lvl="1">
              <a:buFont typeface="Wingdings" panose="05000000000000000000" pitchFamily="2" charset="2"/>
              <a:buChar char="§"/>
              <a:defRPr/>
            </a:pPr>
            <a:r>
              <a:rPr lang="en-US" sz="2200" dirty="0">
                <a:ea typeface="+mn-ea"/>
              </a:rPr>
              <a:t>Housing area internal streets (BBC)</a:t>
            </a:r>
          </a:p>
          <a:p>
            <a:pPr lvl="1">
              <a:buFont typeface="Wingdings" panose="05000000000000000000" pitchFamily="2" charset="2"/>
              <a:buChar char="§"/>
              <a:defRPr/>
            </a:pPr>
            <a:r>
              <a:rPr lang="en-US" sz="2200" dirty="0">
                <a:ea typeface="+mn-ea"/>
              </a:rPr>
              <a:t>Motorpools (units)</a:t>
            </a:r>
          </a:p>
          <a:p>
            <a:pPr lvl="1">
              <a:buFont typeface="Wingdings" panose="05000000000000000000" pitchFamily="2" charset="2"/>
              <a:buChar char="§"/>
              <a:defRPr/>
            </a:pPr>
            <a:r>
              <a:rPr lang="en-US" sz="2200" dirty="0">
                <a:ea typeface="+mn-ea"/>
              </a:rPr>
              <a:t>Evans Army Community Hospital (Evans Contractor)</a:t>
            </a:r>
          </a:p>
          <a:p>
            <a:pPr lvl="1">
              <a:buFont typeface="Wingdings" panose="05000000000000000000" pitchFamily="2" charset="2"/>
              <a:buChar char="§"/>
              <a:defRPr/>
            </a:pPr>
            <a:r>
              <a:rPr lang="en-US" sz="2200" dirty="0">
                <a:ea typeface="+mn-ea"/>
              </a:rPr>
              <a:t>Academy Blvd. &amp; Hwy 115 (CDOT and El Paso County)</a:t>
            </a:r>
          </a:p>
          <a:p>
            <a:pPr lvl="1">
              <a:defRPr/>
            </a:pPr>
            <a:endParaRPr lang="en-US" dirty="0">
              <a:ea typeface="+mn-ea"/>
            </a:endParaRPr>
          </a:p>
        </p:txBody>
      </p:sp>
      <p:sp>
        <p:nvSpPr>
          <p:cNvPr id="14340" name="Slide Number Placeholder 3"/>
          <p:cNvSpPr>
            <a:spLocks noGrp="1"/>
          </p:cNvSpPr>
          <p:nvPr>
            <p:ph type="sldNum" sz="quarter" idx="11"/>
          </p:nvPr>
        </p:nvSpPr>
        <p:spPr bwMode="auto">
          <a:noFill/>
          <a:ln>
            <a:miter lim="800000"/>
            <a:headEnd/>
            <a:tailEnd/>
          </a:ln>
        </p:spPr>
        <p:txBody>
          <a:bodyPr/>
          <a:lstStyle/>
          <a:p>
            <a:fld id="{FB594A38-AF7B-464F-9D47-9728533F5A02}" type="slidenum">
              <a:rPr lang="en-US" smtClean="0">
                <a:latin typeface="Arial" charset="0"/>
                <a:cs typeface="Arial" charset="0"/>
              </a:rPr>
              <a:pPr/>
              <a:t>2</a:t>
            </a:fld>
            <a:endParaRPr lang="en-US" dirty="0">
              <a:latin typeface="Arial" charset="0"/>
              <a:cs typeface="Arial"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400925" cy="1030287"/>
          </a:xfrm>
        </p:spPr>
        <p:txBody>
          <a:bodyPr/>
          <a:lstStyle/>
          <a:p>
            <a:pPr eaLnBrk="1" hangingPunct="1">
              <a:defRPr/>
            </a:pPr>
            <a:r>
              <a:rPr lang="en-US" dirty="0">
                <a:solidFill>
                  <a:schemeClr val="bg2">
                    <a:lumMod val="75000"/>
                  </a:schemeClr>
                </a:solidFill>
                <a:ea typeface="+mj-ea"/>
              </a:rPr>
              <a:t>Snow Removal Plan – response plan</a:t>
            </a:r>
          </a:p>
        </p:txBody>
      </p:sp>
      <p:sp>
        <p:nvSpPr>
          <p:cNvPr id="3" name="Content Placeholder 2"/>
          <p:cNvSpPr>
            <a:spLocks noGrp="1"/>
          </p:cNvSpPr>
          <p:nvPr>
            <p:ph idx="1"/>
          </p:nvPr>
        </p:nvSpPr>
        <p:spPr>
          <a:xfrm>
            <a:off x="-104141" y="692727"/>
            <a:ext cx="8409941" cy="5733147"/>
          </a:xfrm>
        </p:spPr>
        <p:txBody>
          <a:bodyPr>
            <a:normAutofit fontScale="32500" lnSpcReduction="20000"/>
          </a:bodyPr>
          <a:lstStyle/>
          <a:p>
            <a:pPr lvl="1">
              <a:lnSpc>
                <a:spcPct val="110000"/>
              </a:lnSpc>
              <a:spcBef>
                <a:spcPts val="0"/>
              </a:spcBef>
              <a:buFont typeface="Wingdings" panose="05000000000000000000" pitchFamily="2" charset="2"/>
              <a:buChar char="§"/>
              <a:defRPr/>
            </a:pPr>
            <a:r>
              <a:rPr lang="en-US" sz="5500" dirty="0">
                <a:ea typeface="+mn-ea"/>
              </a:rPr>
              <a:t>Monitoring: The DPW will monitor weather forecasts in conjunction with Fort Carson Operations Center (FCOC) and send out SITREPS to Garrison leadership in advance of oncoming storms indicating preparations and pretreatment plans. </a:t>
            </a:r>
          </a:p>
          <a:p>
            <a:pPr lvl="1">
              <a:lnSpc>
                <a:spcPct val="110000"/>
              </a:lnSpc>
              <a:spcBef>
                <a:spcPts val="0"/>
              </a:spcBef>
              <a:buFont typeface="Wingdings" panose="05000000000000000000" pitchFamily="2" charset="2"/>
              <a:buChar char="§"/>
              <a:defRPr/>
            </a:pPr>
            <a:endParaRPr lang="en-US" sz="5500" dirty="0">
              <a:ea typeface="+mn-ea"/>
            </a:endParaRPr>
          </a:p>
          <a:p>
            <a:pPr lvl="1">
              <a:lnSpc>
                <a:spcPct val="110000"/>
              </a:lnSpc>
              <a:spcBef>
                <a:spcPts val="0"/>
              </a:spcBef>
              <a:buFont typeface="Wingdings" panose="05000000000000000000" pitchFamily="2" charset="2"/>
              <a:buChar char="§"/>
              <a:defRPr/>
            </a:pPr>
            <a:r>
              <a:rPr lang="en-US" sz="5500" dirty="0">
                <a:ea typeface="+mn-ea"/>
              </a:rPr>
              <a:t>Pretreatment: Based on storm predictions, DPW will pre-treat roads with magnesium chloride. Pre-treatment is only applied on hills, curves, intersections and other "hazardous" locations.</a:t>
            </a:r>
          </a:p>
          <a:p>
            <a:pPr lvl="1">
              <a:lnSpc>
                <a:spcPct val="110000"/>
              </a:lnSpc>
              <a:spcBef>
                <a:spcPts val="0"/>
              </a:spcBef>
              <a:buFont typeface="Wingdings" panose="05000000000000000000" pitchFamily="2" charset="2"/>
              <a:buChar char="§"/>
              <a:defRPr/>
            </a:pPr>
            <a:endParaRPr lang="en-US" sz="5500" dirty="0"/>
          </a:p>
          <a:p>
            <a:pPr lvl="1">
              <a:lnSpc>
                <a:spcPct val="110000"/>
              </a:lnSpc>
              <a:spcBef>
                <a:spcPts val="0"/>
              </a:spcBef>
              <a:buFont typeface="Wingdings" panose="05000000000000000000" pitchFamily="2" charset="2"/>
              <a:buChar char="§"/>
              <a:defRPr/>
            </a:pPr>
            <a:r>
              <a:rPr lang="en-US" sz="5500" dirty="0"/>
              <a:t>Priority 0 – Special Events </a:t>
            </a:r>
          </a:p>
          <a:p>
            <a:pPr lvl="2">
              <a:lnSpc>
                <a:spcPct val="110000"/>
              </a:lnSpc>
              <a:spcBef>
                <a:spcPts val="0"/>
              </a:spcBef>
              <a:buFont typeface="Arial" panose="020B0604020202020204" pitchFamily="34" charset="0"/>
              <a:buChar char="•"/>
              <a:defRPr/>
            </a:pPr>
            <a:r>
              <a:rPr lang="en-US" sz="4800" dirty="0"/>
              <a:t>Throughout all priorities, real world deployment or special event requirements will be addressed immediately.</a:t>
            </a:r>
          </a:p>
          <a:p>
            <a:pPr lvl="2">
              <a:lnSpc>
                <a:spcPct val="110000"/>
              </a:lnSpc>
              <a:spcBef>
                <a:spcPts val="0"/>
              </a:spcBef>
              <a:buFont typeface="Arial" panose="020B0604020202020204" pitchFamily="34" charset="0"/>
              <a:buChar char="•"/>
              <a:defRPr/>
            </a:pPr>
            <a:r>
              <a:rPr lang="en-US" sz="4800" dirty="0"/>
              <a:t>Response can take place during normal duty hours and after hours. </a:t>
            </a:r>
          </a:p>
          <a:p>
            <a:pPr lvl="1">
              <a:lnSpc>
                <a:spcPct val="110000"/>
              </a:lnSpc>
              <a:spcBef>
                <a:spcPts val="0"/>
              </a:spcBef>
              <a:buFont typeface="Wingdings" panose="05000000000000000000" pitchFamily="2" charset="2"/>
              <a:buChar char="§"/>
              <a:defRPr/>
            </a:pPr>
            <a:endParaRPr lang="en-US" sz="4800" dirty="0"/>
          </a:p>
          <a:p>
            <a:pPr lvl="1">
              <a:lnSpc>
                <a:spcPct val="110000"/>
              </a:lnSpc>
              <a:spcBef>
                <a:spcPts val="0"/>
              </a:spcBef>
              <a:buFont typeface="Wingdings" panose="05000000000000000000" pitchFamily="2" charset="2"/>
              <a:buChar char="§"/>
              <a:defRPr/>
            </a:pPr>
            <a:r>
              <a:rPr lang="en-US" sz="5500" dirty="0"/>
              <a:t>Priority 1 – Main roads, Butts Army Heliport, Public Sidewalks and special areas</a:t>
            </a:r>
          </a:p>
          <a:p>
            <a:pPr lvl="2">
              <a:lnSpc>
                <a:spcPct val="110000"/>
              </a:lnSpc>
              <a:spcBef>
                <a:spcPts val="0"/>
              </a:spcBef>
              <a:buFont typeface="Arial" panose="020B0604020202020204" pitchFamily="34" charset="0"/>
              <a:buChar char="•"/>
              <a:defRPr/>
            </a:pPr>
            <a:r>
              <a:rPr lang="en-US" sz="4800" dirty="0"/>
              <a:t>Response can take place during normal duty hours and after hours. </a:t>
            </a:r>
          </a:p>
          <a:p>
            <a:pPr lvl="2">
              <a:lnSpc>
                <a:spcPct val="110000"/>
              </a:lnSpc>
              <a:spcBef>
                <a:spcPts val="0"/>
              </a:spcBef>
              <a:buFont typeface="Arial" panose="020B0604020202020204" pitchFamily="34" charset="0"/>
              <a:buChar char="•"/>
              <a:defRPr/>
            </a:pPr>
            <a:r>
              <a:rPr lang="en-US" sz="4800" dirty="0"/>
              <a:t>Special areas will be cleared immediately at first snowfall and throughout storm.</a:t>
            </a:r>
          </a:p>
          <a:p>
            <a:pPr lvl="2">
              <a:lnSpc>
                <a:spcPct val="110000"/>
              </a:lnSpc>
              <a:spcBef>
                <a:spcPts val="0"/>
              </a:spcBef>
              <a:buFont typeface="Arial" panose="020B0604020202020204" pitchFamily="34" charset="0"/>
              <a:buChar char="•"/>
              <a:defRPr/>
            </a:pPr>
            <a:r>
              <a:rPr lang="en-US" sz="4800" dirty="0">
                <a:ea typeface="+mn-ea"/>
              </a:rPr>
              <a:t>Government will provide direction to contractor on when to progress to next level of priority based on condition of previous priorities, and conditions of lower priorities areas. However, the lower priority areas may have been cleared from solar melt and traffic prior to having resources available for those lower priorities.    </a:t>
            </a:r>
          </a:p>
        </p:txBody>
      </p:sp>
      <p:sp>
        <p:nvSpPr>
          <p:cNvPr id="14340" name="Slide Number Placeholder 3"/>
          <p:cNvSpPr>
            <a:spLocks noGrp="1"/>
          </p:cNvSpPr>
          <p:nvPr>
            <p:ph type="sldNum" sz="quarter" idx="11"/>
          </p:nvPr>
        </p:nvSpPr>
        <p:spPr bwMode="auto">
          <a:noFill/>
          <a:ln>
            <a:miter lim="800000"/>
            <a:headEnd/>
            <a:tailEnd/>
          </a:ln>
        </p:spPr>
        <p:txBody>
          <a:bodyPr/>
          <a:lstStyle/>
          <a:p>
            <a:fld id="{FB594A38-AF7B-464F-9D47-9728533F5A02}" type="slidenum">
              <a:rPr lang="en-US" smtClean="0">
                <a:latin typeface="Arial" charset="0"/>
                <a:cs typeface="Arial" charset="0"/>
              </a:rPr>
              <a:pPr/>
              <a:t>3</a:t>
            </a:fld>
            <a:endParaRPr lang="en-US" dirty="0">
              <a:latin typeface="Arial" charset="0"/>
              <a:cs typeface="Arial"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2881"/>
            <a:ext cx="7889174" cy="801687"/>
          </a:xfrm>
        </p:spPr>
        <p:txBody>
          <a:bodyPr/>
          <a:lstStyle/>
          <a:p>
            <a:pPr eaLnBrk="1" hangingPunct="1">
              <a:defRPr/>
            </a:pPr>
            <a:r>
              <a:rPr lang="en-US" dirty="0">
                <a:solidFill>
                  <a:schemeClr val="bg2">
                    <a:lumMod val="75000"/>
                  </a:schemeClr>
                </a:solidFill>
                <a:ea typeface="+mj-ea"/>
              </a:rPr>
              <a:t>Snow Removal Plan – response plan (cont)</a:t>
            </a:r>
          </a:p>
        </p:txBody>
      </p:sp>
      <p:sp>
        <p:nvSpPr>
          <p:cNvPr id="3" name="Content Placeholder 2"/>
          <p:cNvSpPr>
            <a:spLocks noGrp="1"/>
          </p:cNvSpPr>
          <p:nvPr>
            <p:ph idx="1"/>
          </p:nvPr>
        </p:nvSpPr>
        <p:spPr>
          <a:xfrm>
            <a:off x="193039" y="990535"/>
            <a:ext cx="8000935" cy="5577840"/>
          </a:xfrm>
        </p:spPr>
        <p:txBody>
          <a:bodyPr>
            <a:noAutofit/>
          </a:bodyPr>
          <a:lstStyle/>
          <a:p>
            <a:pPr marL="342900" indent="-342900">
              <a:spcBef>
                <a:spcPts val="0"/>
              </a:spcBef>
              <a:buFont typeface="Wingdings" panose="05000000000000000000" pitchFamily="2" charset="2"/>
              <a:buChar char="§"/>
              <a:defRPr/>
            </a:pPr>
            <a:r>
              <a:rPr lang="en-US" sz="2000" dirty="0">
                <a:ea typeface="+mn-ea"/>
              </a:rPr>
              <a:t>Priority 2 </a:t>
            </a:r>
            <a:r>
              <a:rPr lang="en-US" sz="2000" dirty="0"/>
              <a:t>–</a:t>
            </a:r>
            <a:r>
              <a:rPr lang="en-US" sz="2000" dirty="0">
                <a:ea typeface="+mn-ea"/>
              </a:rPr>
              <a:t> Secondary Roads</a:t>
            </a:r>
          </a:p>
          <a:p>
            <a:pPr lvl="1">
              <a:spcBef>
                <a:spcPts val="0"/>
              </a:spcBef>
              <a:buFont typeface="Arial" panose="020B0604020202020204" pitchFamily="34" charset="0"/>
              <a:buChar char="•"/>
              <a:defRPr/>
            </a:pPr>
            <a:r>
              <a:rPr lang="en-US" sz="2000" dirty="0">
                <a:ea typeface="+mn-ea"/>
              </a:rPr>
              <a:t>Response during normal duty hours only.</a:t>
            </a:r>
          </a:p>
          <a:p>
            <a:pPr lvl="1">
              <a:spcBef>
                <a:spcPts val="0"/>
              </a:spcBef>
              <a:buFont typeface="Wingdings" panose="05000000000000000000" pitchFamily="2" charset="2"/>
              <a:buChar char="§"/>
              <a:defRPr/>
            </a:pPr>
            <a:endParaRPr lang="en-US" sz="2300" dirty="0">
              <a:ea typeface="+mn-ea"/>
            </a:endParaRPr>
          </a:p>
          <a:p>
            <a:pPr marL="342900" indent="-342900">
              <a:spcBef>
                <a:spcPts val="0"/>
              </a:spcBef>
              <a:buFont typeface="Wingdings" panose="05000000000000000000" pitchFamily="2" charset="2"/>
              <a:buChar char="§"/>
              <a:defRPr/>
            </a:pPr>
            <a:r>
              <a:rPr lang="en-US" sz="2000" dirty="0">
                <a:ea typeface="+mn-ea"/>
              </a:rPr>
              <a:t>Priority 3 </a:t>
            </a:r>
            <a:r>
              <a:rPr lang="en-US" sz="2000" dirty="0"/>
              <a:t>–</a:t>
            </a:r>
            <a:r>
              <a:rPr lang="en-US" sz="2000" dirty="0">
                <a:ea typeface="+mn-ea"/>
              </a:rPr>
              <a:t> Parking Lots</a:t>
            </a:r>
          </a:p>
          <a:p>
            <a:pPr lvl="1">
              <a:spcBef>
                <a:spcPts val="0"/>
              </a:spcBef>
              <a:buFont typeface="Arial" panose="020B0604020202020204" pitchFamily="34" charset="0"/>
              <a:buChar char="•"/>
              <a:defRPr/>
            </a:pPr>
            <a:r>
              <a:rPr lang="en-US" sz="1800" dirty="0">
                <a:ea typeface="+mn-ea"/>
              </a:rPr>
              <a:t>Parking lots will not be completely cleared. Only the aisles will be plowed and treated with de-icer.  </a:t>
            </a:r>
          </a:p>
          <a:p>
            <a:pPr lvl="1">
              <a:spcBef>
                <a:spcPts val="0"/>
              </a:spcBef>
              <a:buFont typeface="Arial" panose="020B0604020202020204" pitchFamily="34" charset="0"/>
              <a:buChar char="•"/>
              <a:defRPr/>
            </a:pPr>
            <a:r>
              <a:rPr lang="en-US" sz="1800" dirty="0">
                <a:ea typeface="+mn-ea"/>
              </a:rPr>
              <a:t>Response during normal duty hours only. </a:t>
            </a:r>
          </a:p>
          <a:p>
            <a:pPr lvl="1">
              <a:spcBef>
                <a:spcPts val="0"/>
              </a:spcBef>
              <a:buFont typeface="Arial" panose="020B0604020202020204" pitchFamily="34" charset="0"/>
              <a:buChar char="•"/>
              <a:defRPr/>
            </a:pPr>
            <a:r>
              <a:rPr lang="en-US" sz="1800" dirty="0">
                <a:ea typeface="+mn-ea"/>
              </a:rPr>
              <a:t>Priorities are in the following general order:</a:t>
            </a:r>
          </a:p>
          <a:p>
            <a:pPr lvl="2">
              <a:spcBef>
                <a:spcPts val="0"/>
              </a:spcBef>
              <a:buFont typeface="Arial" panose="020B0604020202020204" pitchFamily="34" charset="0"/>
              <a:buChar char="–"/>
              <a:defRPr/>
            </a:pPr>
            <a:r>
              <a:rPr lang="en-US" sz="1600" dirty="0">
                <a:ea typeface="+mn-ea"/>
              </a:rPr>
              <a:t>Fire Stations and Police Stations</a:t>
            </a:r>
          </a:p>
          <a:p>
            <a:pPr lvl="2">
              <a:spcBef>
                <a:spcPts val="0"/>
              </a:spcBef>
              <a:buFont typeface="Arial" panose="020B0604020202020204" pitchFamily="34" charset="0"/>
              <a:buChar char="–"/>
              <a:defRPr/>
            </a:pPr>
            <a:r>
              <a:rPr lang="en-US" sz="1600" dirty="0">
                <a:ea typeface="+mn-ea"/>
              </a:rPr>
              <a:t>DIV and USAG HQs</a:t>
            </a:r>
          </a:p>
          <a:p>
            <a:pPr lvl="2">
              <a:spcBef>
                <a:spcPts val="0"/>
              </a:spcBef>
              <a:buFont typeface="Arial" panose="020B0604020202020204" pitchFamily="34" charset="0"/>
              <a:buChar char="–"/>
              <a:defRPr/>
            </a:pPr>
            <a:r>
              <a:rPr lang="en-US" sz="1600" dirty="0">
                <a:ea typeface="+mn-ea"/>
              </a:rPr>
              <a:t>Army Community Service</a:t>
            </a:r>
          </a:p>
          <a:p>
            <a:pPr lvl="2">
              <a:spcBef>
                <a:spcPts val="0"/>
              </a:spcBef>
              <a:buFont typeface="Arial" panose="020B0604020202020204" pitchFamily="34" charset="0"/>
              <a:buChar char="–"/>
              <a:defRPr/>
            </a:pPr>
            <a:r>
              <a:rPr lang="en-US" sz="1600" dirty="0"/>
              <a:t>Mountain Post Soldier Center (MPSC)</a:t>
            </a:r>
            <a:endParaRPr lang="en-US" sz="1600" dirty="0">
              <a:ea typeface="+mn-ea"/>
            </a:endParaRPr>
          </a:p>
          <a:p>
            <a:pPr lvl="2">
              <a:spcBef>
                <a:spcPts val="0"/>
              </a:spcBef>
              <a:buFont typeface="Arial" panose="020B0604020202020204" pitchFamily="34" charset="0"/>
              <a:buChar char="–"/>
              <a:defRPr/>
            </a:pPr>
            <a:r>
              <a:rPr lang="en-US" sz="1600" dirty="0">
                <a:ea typeface="+mn-ea"/>
              </a:rPr>
              <a:t>Medical, Dental and Behavioral Clinics</a:t>
            </a:r>
          </a:p>
          <a:p>
            <a:pPr lvl="2">
              <a:spcBef>
                <a:spcPts val="0"/>
              </a:spcBef>
              <a:buFont typeface="Arial" panose="020B0604020202020204" pitchFamily="34" charset="0"/>
              <a:buChar char="–"/>
              <a:defRPr/>
            </a:pPr>
            <a:r>
              <a:rPr lang="en-US" sz="1600" dirty="0">
                <a:ea typeface="+mn-ea"/>
              </a:rPr>
              <a:t>DFACs</a:t>
            </a:r>
          </a:p>
          <a:p>
            <a:pPr lvl="2">
              <a:spcBef>
                <a:spcPts val="0"/>
              </a:spcBef>
              <a:buFont typeface="Arial" panose="020B0604020202020204" pitchFamily="34" charset="0"/>
              <a:buChar char="–"/>
              <a:defRPr/>
            </a:pPr>
            <a:r>
              <a:rPr lang="en-US" sz="1600" dirty="0">
                <a:ea typeface="+mn-ea"/>
              </a:rPr>
              <a:t>Physical Fitness Centers</a:t>
            </a:r>
          </a:p>
          <a:p>
            <a:pPr lvl="2">
              <a:spcBef>
                <a:spcPts val="0"/>
              </a:spcBef>
              <a:buFont typeface="Arial" panose="020B0604020202020204" pitchFamily="34" charset="0"/>
              <a:buChar char="–"/>
              <a:defRPr/>
            </a:pPr>
            <a:r>
              <a:rPr lang="en-US" sz="1600" dirty="0">
                <a:ea typeface="+mn-ea"/>
              </a:rPr>
              <a:t>Special Events Center</a:t>
            </a:r>
          </a:p>
          <a:p>
            <a:pPr lvl="2">
              <a:spcBef>
                <a:spcPts val="0"/>
              </a:spcBef>
              <a:buFont typeface="Arial" panose="020B0604020202020204" pitchFamily="34" charset="0"/>
              <a:buChar char="–"/>
              <a:defRPr/>
            </a:pPr>
            <a:r>
              <a:rPr lang="en-US" sz="1600" dirty="0">
                <a:ea typeface="+mn-ea"/>
              </a:rPr>
              <a:t>Elkhorn Conference Center</a:t>
            </a:r>
          </a:p>
          <a:p>
            <a:pPr lvl="2">
              <a:spcBef>
                <a:spcPts val="0"/>
              </a:spcBef>
              <a:buFont typeface="Arial" panose="020B0604020202020204" pitchFamily="34" charset="0"/>
              <a:buChar char="–"/>
              <a:defRPr/>
            </a:pPr>
            <a:r>
              <a:rPr lang="en-US" sz="1600" dirty="0">
                <a:ea typeface="+mn-ea"/>
              </a:rPr>
              <a:t>Tri-foods</a:t>
            </a:r>
          </a:p>
          <a:p>
            <a:pPr>
              <a:spcBef>
                <a:spcPts val="0"/>
              </a:spcBef>
            </a:pPr>
            <a:r>
              <a:rPr lang="en-US" sz="1700" dirty="0"/>
              <a:t>			</a:t>
            </a:r>
            <a:r>
              <a:rPr lang="en-US" sz="1600" dirty="0"/>
              <a:t>		</a:t>
            </a:r>
          </a:p>
          <a:p>
            <a:pPr>
              <a:spcBef>
                <a:spcPts val="0"/>
              </a:spcBef>
            </a:pPr>
            <a:r>
              <a:rPr lang="en-US" sz="1600" dirty="0"/>
              <a:t>		</a:t>
            </a:r>
          </a:p>
          <a:p>
            <a:pPr lvl="1">
              <a:spcBef>
                <a:spcPts val="0"/>
              </a:spcBef>
              <a:defRPr/>
            </a:pPr>
            <a:endParaRPr lang="en-US" sz="1600" dirty="0">
              <a:ea typeface="+mn-ea"/>
            </a:endParaRPr>
          </a:p>
        </p:txBody>
      </p:sp>
      <p:sp>
        <p:nvSpPr>
          <p:cNvPr id="14340" name="Slide Number Placeholder 3"/>
          <p:cNvSpPr>
            <a:spLocks noGrp="1"/>
          </p:cNvSpPr>
          <p:nvPr>
            <p:ph type="sldNum" sz="quarter" idx="11"/>
          </p:nvPr>
        </p:nvSpPr>
        <p:spPr bwMode="auto">
          <a:noFill/>
          <a:ln>
            <a:miter lim="800000"/>
            <a:headEnd/>
            <a:tailEnd/>
          </a:ln>
        </p:spPr>
        <p:txBody>
          <a:bodyPr/>
          <a:lstStyle/>
          <a:p>
            <a:fld id="{FB594A38-AF7B-464F-9D47-9728533F5A02}" type="slidenum">
              <a:rPr lang="en-US" smtClean="0">
                <a:latin typeface="Arial" charset="0"/>
                <a:cs typeface="Arial" charset="0"/>
              </a:rPr>
              <a:pPr/>
              <a:t>4</a:t>
            </a:fld>
            <a:endParaRPr lang="en-US" dirty="0">
              <a:latin typeface="Arial" charset="0"/>
              <a:cs typeface="Arial"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3678"/>
            <a:ext cx="7897091" cy="801687"/>
          </a:xfrm>
        </p:spPr>
        <p:txBody>
          <a:bodyPr/>
          <a:lstStyle/>
          <a:p>
            <a:pPr>
              <a:defRPr/>
            </a:pPr>
            <a:r>
              <a:rPr lang="en-US" dirty="0">
                <a:solidFill>
                  <a:schemeClr val="bg2">
                    <a:lumMod val="75000"/>
                  </a:schemeClr>
                </a:solidFill>
                <a:ea typeface="+mj-ea"/>
              </a:rPr>
              <a:t>Snow Removal Plan – response plan </a:t>
            </a:r>
            <a:r>
              <a:rPr lang="en-US" dirty="0">
                <a:solidFill>
                  <a:schemeClr val="bg2">
                    <a:lumMod val="75000"/>
                  </a:schemeClr>
                </a:solidFill>
              </a:rPr>
              <a:t>(cont)</a:t>
            </a:r>
            <a:endParaRPr lang="en-US" dirty="0">
              <a:solidFill>
                <a:schemeClr val="bg2">
                  <a:lumMod val="75000"/>
                </a:schemeClr>
              </a:solidFill>
              <a:ea typeface="+mj-ea"/>
            </a:endParaRPr>
          </a:p>
        </p:txBody>
      </p:sp>
      <p:sp>
        <p:nvSpPr>
          <p:cNvPr id="3" name="Content Placeholder 2"/>
          <p:cNvSpPr>
            <a:spLocks noGrp="1"/>
          </p:cNvSpPr>
          <p:nvPr>
            <p:ph idx="1"/>
          </p:nvPr>
        </p:nvSpPr>
        <p:spPr>
          <a:xfrm>
            <a:off x="304800" y="831273"/>
            <a:ext cx="7400925" cy="5213927"/>
          </a:xfrm>
        </p:spPr>
        <p:txBody>
          <a:bodyPr>
            <a:noAutofit/>
          </a:bodyPr>
          <a:lstStyle/>
          <a:p>
            <a:pPr marL="285750" indent="-285750">
              <a:lnSpc>
                <a:spcPct val="95000"/>
              </a:lnSpc>
              <a:spcBef>
                <a:spcPts val="0"/>
              </a:spcBef>
              <a:buFont typeface="Wingdings" panose="05000000000000000000" pitchFamily="2" charset="2"/>
              <a:buChar char="§"/>
              <a:defRPr/>
            </a:pPr>
            <a:r>
              <a:rPr lang="en-US" sz="1800" dirty="0">
                <a:ea typeface="+mn-ea"/>
              </a:rPr>
              <a:t>Limited Response:  </a:t>
            </a:r>
          </a:p>
          <a:p>
            <a:pPr lvl="1">
              <a:lnSpc>
                <a:spcPct val="95000"/>
              </a:lnSpc>
              <a:spcBef>
                <a:spcPts val="0"/>
              </a:spcBef>
              <a:buFont typeface="Arial" panose="020B0604020202020204" pitchFamily="34" charset="0"/>
              <a:buChar char="•"/>
              <a:defRPr/>
            </a:pPr>
            <a:r>
              <a:rPr lang="en-US" sz="1600" dirty="0">
                <a:ea typeface="+mn-ea"/>
              </a:rPr>
              <a:t>For storms with less than 3” of snow accumulation or ice storms.</a:t>
            </a:r>
          </a:p>
          <a:p>
            <a:pPr lvl="1">
              <a:lnSpc>
                <a:spcPct val="95000"/>
              </a:lnSpc>
              <a:spcBef>
                <a:spcPts val="0"/>
              </a:spcBef>
              <a:buFont typeface="Arial" panose="020B0604020202020204" pitchFamily="34" charset="0"/>
              <a:buChar char="•"/>
              <a:defRPr/>
            </a:pPr>
            <a:r>
              <a:rPr lang="en-US" sz="1600" dirty="0">
                <a:ea typeface="+mn-ea"/>
              </a:rPr>
              <a:t>Response will focus on applying de-icer and clearing specific and localized slippery spots by priority order.  </a:t>
            </a:r>
          </a:p>
          <a:p>
            <a:pPr lvl="1">
              <a:lnSpc>
                <a:spcPct val="95000"/>
              </a:lnSpc>
              <a:spcBef>
                <a:spcPts val="0"/>
              </a:spcBef>
              <a:buFont typeface="Arial" panose="020B0604020202020204" pitchFamily="34" charset="0"/>
              <a:buChar char="•"/>
              <a:defRPr/>
            </a:pPr>
            <a:r>
              <a:rPr lang="en-US" sz="1600" dirty="0">
                <a:ea typeface="+mn-ea"/>
              </a:rPr>
              <a:t>These light storms typically do not create lingering slippery conditions and  therefore an extensive or sustained response is not needed. </a:t>
            </a:r>
          </a:p>
          <a:p>
            <a:pPr marL="228600" lvl="1" indent="0">
              <a:lnSpc>
                <a:spcPct val="95000"/>
              </a:lnSpc>
              <a:spcBef>
                <a:spcPts val="0"/>
              </a:spcBef>
              <a:buNone/>
              <a:defRPr/>
            </a:pPr>
            <a:endParaRPr lang="en-US" sz="1800" dirty="0">
              <a:ea typeface="+mn-ea"/>
            </a:endParaRPr>
          </a:p>
          <a:p>
            <a:pPr marL="285750" indent="-285750">
              <a:lnSpc>
                <a:spcPct val="95000"/>
              </a:lnSpc>
              <a:spcBef>
                <a:spcPts val="0"/>
              </a:spcBef>
              <a:buFont typeface="Wingdings" panose="05000000000000000000" pitchFamily="2" charset="2"/>
              <a:buChar char="§"/>
              <a:defRPr/>
            </a:pPr>
            <a:r>
              <a:rPr lang="en-US" sz="1800" dirty="0">
                <a:ea typeface="+mn-ea"/>
              </a:rPr>
              <a:t>Full Response:</a:t>
            </a:r>
          </a:p>
          <a:p>
            <a:pPr lvl="1">
              <a:lnSpc>
                <a:spcPct val="95000"/>
              </a:lnSpc>
              <a:spcBef>
                <a:spcPts val="0"/>
              </a:spcBef>
              <a:buFont typeface="Arial" panose="020B0604020202020204" pitchFamily="34" charset="0"/>
              <a:buChar char="•"/>
              <a:defRPr/>
            </a:pPr>
            <a:r>
              <a:rPr lang="en-US" sz="1600" dirty="0"/>
              <a:t>For storms with 3” or greater of snow accumulation. </a:t>
            </a:r>
          </a:p>
          <a:p>
            <a:pPr lvl="1">
              <a:lnSpc>
                <a:spcPct val="95000"/>
              </a:lnSpc>
              <a:spcBef>
                <a:spcPts val="0"/>
              </a:spcBef>
              <a:buFont typeface="Arial" panose="020B0604020202020204" pitchFamily="34" charset="0"/>
              <a:buChar char="•"/>
              <a:defRPr/>
            </a:pPr>
            <a:r>
              <a:rPr lang="en-US" sz="1600" dirty="0">
                <a:ea typeface="+mn-ea"/>
              </a:rPr>
              <a:t>Response will  clear snow from roads in priority order with plows and other heavy equipment.  </a:t>
            </a:r>
          </a:p>
          <a:p>
            <a:pPr lvl="1">
              <a:lnSpc>
                <a:spcPct val="95000"/>
              </a:lnSpc>
              <a:spcBef>
                <a:spcPts val="0"/>
              </a:spcBef>
              <a:buFont typeface="Arial" panose="020B0604020202020204" pitchFamily="34" charset="0"/>
              <a:buChar char="•"/>
              <a:defRPr/>
            </a:pPr>
            <a:r>
              <a:rPr lang="en-US" sz="1600" dirty="0">
                <a:ea typeface="+mn-ea"/>
              </a:rPr>
              <a:t>Standard measuring points for snowfall: Bldg. 1435 Helipad; Bldg. 8200; Gates 5, 6, 19 and 20; and Bldg. 9601 at Butts Army Heliport. </a:t>
            </a:r>
          </a:p>
          <a:p>
            <a:pPr lvl="1">
              <a:lnSpc>
                <a:spcPct val="95000"/>
              </a:lnSpc>
              <a:spcBef>
                <a:spcPts val="0"/>
              </a:spcBef>
              <a:buFont typeface="Arial" panose="020B0604020202020204" pitchFamily="34" charset="0"/>
              <a:buChar char="•"/>
              <a:defRPr/>
            </a:pPr>
            <a:r>
              <a:rPr lang="en-US" sz="1600" dirty="0">
                <a:ea typeface="+mn-ea"/>
              </a:rPr>
              <a:t>Crews will start plowing prior to 3" accumulation if Fort Carson is expected to receive at least 3” by the end of storm.</a:t>
            </a:r>
          </a:p>
          <a:p>
            <a:pPr>
              <a:lnSpc>
                <a:spcPct val="95000"/>
              </a:lnSpc>
              <a:spcBef>
                <a:spcPts val="0"/>
              </a:spcBef>
              <a:buFont typeface="Wingdings" panose="05000000000000000000" pitchFamily="2" charset="2"/>
              <a:buChar char="§"/>
              <a:defRPr/>
            </a:pPr>
            <a:endParaRPr lang="en-US" sz="1600" dirty="0">
              <a:ea typeface="+mn-ea"/>
            </a:endParaRPr>
          </a:p>
          <a:p>
            <a:pPr marL="285750" indent="-285750">
              <a:lnSpc>
                <a:spcPct val="95000"/>
              </a:lnSpc>
              <a:spcBef>
                <a:spcPts val="0"/>
              </a:spcBef>
              <a:buFont typeface="Wingdings" panose="05000000000000000000" pitchFamily="2" charset="2"/>
              <a:buChar char="§"/>
              <a:defRPr/>
            </a:pPr>
            <a:r>
              <a:rPr lang="en-US" sz="1800" dirty="0">
                <a:ea typeface="+mn-ea"/>
              </a:rPr>
              <a:t>Delayed Reporting: Allows DPW to get better start on clearing roads before morning rush hour starts. Once cars start arriving and traffic gets heavy, it gets very hard to effectively plow as the snow gets packed and plows get stuck in traffic. </a:t>
            </a:r>
          </a:p>
          <a:p>
            <a:pPr lvl="1">
              <a:defRPr/>
            </a:pPr>
            <a:endParaRPr lang="en-US" dirty="0">
              <a:ea typeface="+mn-ea"/>
            </a:endParaRPr>
          </a:p>
        </p:txBody>
      </p:sp>
      <p:sp>
        <p:nvSpPr>
          <p:cNvPr id="14340" name="Slide Number Placeholder 3"/>
          <p:cNvSpPr>
            <a:spLocks noGrp="1"/>
          </p:cNvSpPr>
          <p:nvPr>
            <p:ph type="sldNum" sz="quarter" idx="11"/>
          </p:nvPr>
        </p:nvSpPr>
        <p:spPr bwMode="auto">
          <a:noFill/>
          <a:ln>
            <a:miter lim="800000"/>
            <a:headEnd/>
            <a:tailEnd/>
          </a:ln>
        </p:spPr>
        <p:txBody>
          <a:bodyPr/>
          <a:lstStyle/>
          <a:p>
            <a:fld id="{FB594A38-AF7B-464F-9D47-9728533F5A02}" type="slidenum">
              <a:rPr lang="en-US" smtClean="0">
                <a:latin typeface="Arial" charset="0"/>
                <a:cs typeface="Arial" charset="0"/>
              </a:rPr>
              <a:pPr/>
              <a:t>5</a:t>
            </a:fld>
            <a:endParaRPr lang="en-US" dirty="0">
              <a:latin typeface="Arial" charset="0"/>
              <a:cs typeface="Arial"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3"/>
          <p:cNvSpPr>
            <a:spLocks noGrp="1"/>
          </p:cNvSpPr>
          <p:nvPr>
            <p:ph type="sldNum" sz="quarter" idx="11"/>
          </p:nvPr>
        </p:nvSpPr>
        <p:spPr bwMode="auto">
          <a:noFill/>
          <a:ln>
            <a:miter lim="800000"/>
            <a:headEnd/>
            <a:tailEnd/>
          </a:ln>
        </p:spPr>
        <p:txBody>
          <a:bodyPr/>
          <a:lstStyle/>
          <a:p>
            <a:fld id="{FB594A38-AF7B-464F-9D47-9728533F5A02}" type="slidenum">
              <a:rPr lang="en-US" smtClean="0">
                <a:latin typeface="Arial" charset="0"/>
                <a:cs typeface="Arial" charset="0"/>
              </a:rPr>
              <a:pPr/>
              <a:t>6</a:t>
            </a:fld>
            <a:endParaRPr lang="en-US" dirty="0">
              <a:latin typeface="Arial" charset="0"/>
              <a:cs typeface="Arial" charset="0"/>
            </a:endParaRPr>
          </a:p>
        </p:txBody>
      </p:sp>
      <p:sp>
        <p:nvSpPr>
          <p:cNvPr id="5" name="Title 1"/>
          <p:cNvSpPr txBox="1">
            <a:spLocks/>
          </p:cNvSpPr>
          <p:nvPr/>
        </p:nvSpPr>
        <p:spPr bwMode="auto">
          <a:xfrm>
            <a:off x="259146" y="228600"/>
            <a:ext cx="7889174"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baseline="0">
                <a:solidFill>
                  <a:srgbClr val="97847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defRPr/>
            </a:pPr>
            <a:r>
              <a:rPr lang="en-US" dirty="0">
                <a:solidFill>
                  <a:schemeClr val="bg2">
                    <a:lumMod val="75000"/>
                  </a:schemeClr>
                </a:solidFill>
                <a:ea typeface="+mj-ea"/>
              </a:rPr>
              <a:t>Snow Removal Plan – Butts Army Heliport</a:t>
            </a:r>
          </a:p>
        </p:txBody>
      </p:sp>
      <p:sp>
        <p:nvSpPr>
          <p:cNvPr id="10" name="Content Placeholder 2"/>
          <p:cNvSpPr>
            <a:spLocks noGrp="1"/>
          </p:cNvSpPr>
          <p:nvPr>
            <p:ph idx="1"/>
          </p:nvPr>
        </p:nvSpPr>
        <p:spPr>
          <a:xfrm>
            <a:off x="193040" y="854165"/>
            <a:ext cx="7955280" cy="5577840"/>
          </a:xfrm>
        </p:spPr>
        <p:txBody>
          <a:bodyPr>
            <a:noAutofit/>
          </a:bodyPr>
          <a:lstStyle/>
          <a:p>
            <a:pPr lvl="1">
              <a:spcBef>
                <a:spcPts val="0"/>
              </a:spcBef>
              <a:buFont typeface="Wingdings" panose="05000000000000000000" pitchFamily="2" charset="2"/>
              <a:buChar char="§"/>
              <a:defRPr/>
            </a:pPr>
            <a:r>
              <a:rPr lang="en-US" sz="1800" u="sng" dirty="0"/>
              <a:t>Intent:</a:t>
            </a:r>
          </a:p>
          <a:p>
            <a:pPr marL="685800" lvl="3">
              <a:spcBef>
                <a:spcPts val="0"/>
              </a:spcBef>
              <a:buFont typeface="Arial" panose="020B0604020202020204" pitchFamily="34" charset="0"/>
              <a:buChar char="•"/>
              <a:defRPr/>
            </a:pPr>
            <a:r>
              <a:rPr lang="en-US" sz="1600" dirty="0"/>
              <a:t>Keep the main runway (13/31) and taxiway C and ramp C (for crash station access) clear to support 24/7 emergency runway capability.</a:t>
            </a:r>
          </a:p>
          <a:p>
            <a:pPr marL="685800" lvl="3">
              <a:spcBef>
                <a:spcPts val="0"/>
              </a:spcBef>
              <a:buFont typeface="Arial" panose="020B0604020202020204" pitchFamily="34" charset="0"/>
              <a:buChar char="•"/>
              <a:defRPr/>
            </a:pPr>
            <a:r>
              <a:rPr lang="en-US" sz="1600" dirty="0"/>
              <a:t>Clear taxiways and ramps to meet flying mission priorities and timelines. </a:t>
            </a:r>
            <a:r>
              <a:rPr lang="en-US" sz="1600" dirty="0">
                <a:ea typeface="+mn-ea"/>
              </a:rPr>
              <a:t>Use Sidewalks: DPW will clear mainline sidewalks when weather forecasts indicate sustained conditions of snow and ice on the walks. </a:t>
            </a:r>
            <a:endParaRPr lang="en-US" sz="1600" u="sng" dirty="0"/>
          </a:p>
          <a:p>
            <a:pPr lvl="1">
              <a:spcBef>
                <a:spcPts val="0"/>
              </a:spcBef>
              <a:buFont typeface="Wingdings" panose="05000000000000000000" pitchFamily="2" charset="2"/>
              <a:buChar char="§"/>
              <a:defRPr/>
            </a:pPr>
            <a:endParaRPr lang="en-US" sz="2000" u="sng" dirty="0"/>
          </a:p>
          <a:p>
            <a:pPr lvl="1">
              <a:spcBef>
                <a:spcPts val="0"/>
              </a:spcBef>
              <a:buFont typeface="Wingdings" panose="05000000000000000000" pitchFamily="2" charset="2"/>
              <a:buChar char="§"/>
              <a:defRPr/>
            </a:pPr>
            <a:r>
              <a:rPr lang="en-US" sz="1800" u="sng" dirty="0"/>
              <a:t>Plan:</a:t>
            </a:r>
          </a:p>
          <a:p>
            <a:pPr marL="685800" lvl="3">
              <a:spcBef>
                <a:spcPts val="0"/>
              </a:spcBef>
              <a:buFont typeface="Arial" panose="020B0604020202020204" pitchFamily="34" charset="0"/>
              <a:buChar char="•"/>
              <a:defRPr/>
            </a:pPr>
            <a:r>
              <a:rPr lang="en-US" sz="1600" dirty="0"/>
              <a:t>DPW will use existing snow removal equipment staged at Bldg. 8200 and will use nylon blades in lieu of steel. </a:t>
            </a:r>
          </a:p>
          <a:p>
            <a:pPr marL="685800" lvl="3">
              <a:spcBef>
                <a:spcPts val="0"/>
              </a:spcBef>
              <a:buFont typeface="Arial" panose="020B0604020202020204" pitchFamily="34" charset="0"/>
              <a:buChar char="•"/>
              <a:defRPr/>
            </a:pPr>
            <a:r>
              <a:rPr lang="en-US" sz="1600" dirty="0"/>
              <a:t>DPW will pretreat the baseline surfaces (runway13/31 and taxiways Bravo and Charlie) with E36 product, dependent on weather conditions and forecast.</a:t>
            </a:r>
          </a:p>
          <a:p>
            <a:pPr marL="685800" lvl="3">
              <a:spcBef>
                <a:spcPts val="0"/>
              </a:spcBef>
              <a:buFont typeface="Arial" panose="020B0604020202020204" pitchFamily="34" charset="0"/>
              <a:buChar char="•"/>
              <a:defRPr/>
            </a:pPr>
            <a:r>
              <a:rPr lang="en-US" sz="1600" dirty="0"/>
              <a:t>DPW will clear the baseline surfaces at the onset of snow/ice accumulation 24/7 due to its status as an emergency runway. The trigger for this response will be independent of the snow response for cantonment roads.</a:t>
            </a:r>
          </a:p>
          <a:p>
            <a:pPr marL="685800" lvl="3">
              <a:spcBef>
                <a:spcPts val="0"/>
              </a:spcBef>
              <a:buFont typeface="Arial" panose="020B0604020202020204" pitchFamily="34" charset="0"/>
              <a:buChar char="•"/>
              <a:defRPr/>
            </a:pPr>
            <a:r>
              <a:rPr lang="en-US" sz="1600" dirty="0"/>
              <a:t>DPW will clear the other taxiways and ramp areas in priority order (as set by Butts Army Heliport base ops based on flying mission requirements) beginning the next normal duty day. Should there be a weekend flying mission, DPW will clear those needed ramps on the weekend as requested by Butts Army Heliport base ops and supported by 4th CAB. All ramps will have to be cleared of aircraft prior to snow removal operations.</a:t>
            </a:r>
          </a:p>
          <a:p>
            <a:pPr lvl="1">
              <a:spcBef>
                <a:spcPts val="0"/>
              </a:spcBef>
              <a:buFont typeface="Wingdings" panose="05000000000000000000" pitchFamily="2" charset="2"/>
              <a:buChar char="§"/>
              <a:defRPr/>
            </a:pPr>
            <a:endParaRPr lang="en-US" sz="2000" dirty="0">
              <a:ea typeface="+mn-ea"/>
            </a:endParaRPr>
          </a:p>
        </p:txBody>
      </p:sp>
    </p:spTree>
    <p:extLst>
      <p:ext uri="{BB962C8B-B14F-4D97-AF65-F5344CB8AC3E}">
        <p14:creationId xmlns:p14="http://schemas.microsoft.com/office/powerpoint/2010/main" val="6550207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914640" cy="801687"/>
          </a:xfrm>
        </p:spPr>
        <p:txBody>
          <a:bodyPr/>
          <a:lstStyle/>
          <a:p>
            <a:pPr>
              <a:defRPr/>
            </a:pPr>
            <a:r>
              <a:rPr lang="en-US" dirty="0">
                <a:solidFill>
                  <a:schemeClr val="bg2">
                    <a:lumMod val="75000"/>
                  </a:schemeClr>
                </a:solidFill>
                <a:ea typeface="+mj-ea"/>
              </a:rPr>
              <a:t>Snow Removal Plan </a:t>
            </a:r>
            <a:r>
              <a:rPr lang="en-US" dirty="0"/>
              <a:t>–</a:t>
            </a:r>
            <a:r>
              <a:rPr lang="en-US" dirty="0">
                <a:solidFill>
                  <a:schemeClr val="bg2">
                    <a:lumMod val="75000"/>
                  </a:schemeClr>
                </a:solidFill>
                <a:ea typeface="+mj-ea"/>
              </a:rPr>
              <a:t> sidewalks</a:t>
            </a:r>
          </a:p>
        </p:txBody>
      </p:sp>
      <p:sp>
        <p:nvSpPr>
          <p:cNvPr id="3" name="Content Placeholder 2"/>
          <p:cNvSpPr>
            <a:spLocks noGrp="1"/>
          </p:cNvSpPr>
          <p:nvPr>
            <p:ph idx="1"/>
          </p:nvPr>
        </p:nvSpPr>
        <p:spPr>
          <a:xfrm>
            <a:off x="193040" y="1026160"/>
            <a:ext cx="7717246" cy="4344126"/>
          </a:xfrm>
        </p:spPr>
        <p:txBody>
          <a:bodyPr>
            <a:normAutofit/>
          </a:bodyPr>
          <a:lstStyle/>
          <a:p>
            <a:pPr marL="342900" indent="-342900">
              <a:spcBef>
                <a:spcPts val="0"/>
              </a:spcBef>
              <a:buFont typeface="Wingdings" panose="05000000000000000000" pitchFamily="2" charset="2"/>
              <a:buChar char="§"/>
              <a:defRPr/>
            </a:pPr>
            <a:r>
              <a:rPr lang="en-US" sz="2000" dirty="0">
                <a:latin typeface="+mn-lt"/>
                <a:ea typeface="+mn-ea"/>
              </a:rPr>
              <a:t>Common Use Sidewalks: The DPW will clear mainline sidewalks when weather forecasts indicate sustained conditions of snow and ice on the walks. </a:t>
            </a:r>
          </a:p>
          <a:p>
            <a:pPr marL="342900" indent="-342900">
              <a:spcBef>
                <a:spcPts val="0"/>
              </a:spcBef>
              <a:buFont typeface="Wingdings" panose="05000000000000000000" pitchFamily="2" charset="2"/>
              <a:buChar char="§"/>
              <a:defRPr/>
            </a:pPr>
            <a:endParaRPr lang="en-US" sz="2000" dirty="0">
              <a:latin typeface="+mn-lt"/>
              <a:ea typeface="+mn-ea"/>
            </a:endParaRPr>
          </a:p>
          <a:p>
            <a:pPr marL="342900" indent="-342900">
              <a:spcBef>
                <a:spcPts val="0"/>
              </a:spcBef>
              <a:buFont typeface="Wingdings" panose="05000000000000000000" pitchFamily="2" charset="2"/>
              <a:buChar char="§"/>
              <a:defRPr/>
            </a:pPr>
            <a:r>
              <a:rPr lang="en-US" sz="2000" dirty="0">
                <a:latin typeface="+mn-lt"/>
                <a:ea typeface="+mn-ea"/>
              </a:rPr>
              <a:t>Building Entrances (50’ Rule): Building occupants are required to clear snow and ice on the sidewalk leading from their doorstep to the first mainline sidewalk, which is typically less than 50’, but could be more.</a:t>
            </a:r>
          </a:p>
          <a:p>
            <a:pPr marL="342900" indent="-342900">
              <a:spcBef>
                <a:spcPts val="0"/>
              </a:spcBef>
              <a:buFont typeface="Wingdings" panose="05000000000000000000" pitchFamily="2" charset="2"/>
              <a:buChar char="§"/>
              <a:defRPr/>
            </a:pPr>
            <a:endParaRPr lang="en-US" sz="2000" dirty="0">
              <a:latin typeface="+mn-lt"/>
              <a:ea typeface="+mn-ea"/>
            </a:endParaRPr>
          </a:p>
          <a:p>
            <a:pPr marL="342900" indent="-342900">
              <a:spcBef>
                <a:spcPts val="0"/>
              </a:spcBef>
              <a:buFont typeface="Wingdings" panose="05000000000000000000" pitchFamily="2" charset="2"/>
              <a:buChar char="§"/>
              <a:defRPr/>
            </a:pPr>
            <a:r>
              <a:rPr lang="en-US" sz="2000" dirty="0">
                <a:latin typeface="+mn-lt"/>
                <a:ea typeface="+mn-ea"/>
              </a:rPr>
              <a:t>Facility Managers may draw free Ice Melt from the DPW Supply Warehouse, Bldg. 8100, located </a:t>
            </a:r>
            <a:r>
              <a:rPr lang="en-US" sz="2000" b="0" i="0" u="none" strike="noStrike" baseline="0" dirty="0">
                <a:latin typeface="+mn-lt"/>
              </a:rPr>
              <a:t>off O’Connell Boulevard and Bennett Street on the north end of the cantonment.</a:t>
            </a:r>
          </a:p>
          <a:p>
            <a:pPr marL="228600" lvl="1" indent="0">
              <a:buNone/>
              <a:defRPr/>
            </a:pPr>
            <a:endParaRPr lang="en-US" dirty="0">
              <a:ea typeface="+mn-ea"/>
            </a:endParaRPr>
          </a:p>
        </p:txBody>
      </p:sp>
      <p:sp>
        <p:nvSpPr>
          <p:cNvPr id="14340" name="Slide Number Placeholder 3"/>
          <p:cNvSpPr>
            <a:spLocks noGrp="1"/>
          </p:cNvSpPr>
          <p:nvPr>
            <p:ph type="sldNum" sz="quarter" idx="11"/>
          </p:nvPr>
        </p:nvSpPr>
        <p:spPr bwMode="auto">
          <a:noFill/>
          <a:ln>
            <a:miter lim="800000"/>
            <a:headEnd/>
            <a:tailEnd/>
          </a:ln>
        </p:spPr>
        <p:txBody>
          <a:bodyPr/>
          <a:lstStyle/>
          <a:p>
            <a:fld id="{FB594A38-AF7B-464F-9D47-9728533F5A02}" type="slidenum">
              <a:rPr lang="en-US" smtClean="0">
                <a:latin typeface="Arial" charset="0"/>
                <a:cs typeface="Arial" charset="0"/>
              </a:rPr>
              <a:pPr/>
              <a:t>7</a:t>
            </a:fld>
            <a:endParaRPr lang="en-US" dirty="0">
              <a:latin typeface="Arial" charset="0"/>
              <a:cs typeface="Arial"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3904F536-D885-4629-B0D6-DCF96BFF9D9A}" type="slidenum">
              <a:rPr lang="en-US" smtClean="0"/>
              <a:pPr>
                <a:defRPr/>
              </a:pPr>
              <a:t>8</a:t>
            </a:fld>
            <a:endParaRPr lang="en-US" dirty="0"/>
          </a:p>
        </p:txBody>
      </p:sp>
      <p:sp>
        <p:nvSpPr>
          <p:cNvPr id="5" name="Rectangle 4"/>
          <p:cNvSpPr txBox="1">
            <a:spLocks noChangeArrowheads="1"/>
          </p:cNvSpPr>
          <p:nvPr/>
        </p:nvSpPr>
        <p:spPr>
          <a:xfrm>
            <a:off x="-72979" y="826970"/>
            <a:ext cx="4531815" cy="5486400"/>
          </a:xfrm>
          <a:prstGeom prst="rect">
            <a:avLst/>
          </a:prstGeom>
        </p:spPr>
        <p:txBody>
          <a:bodyPr rtlCol="0">
            <a:noAutofit/>
          </a:bodyPr>
          <a:lstStyle/>
          <a:p>
            <a:pPr marL="514350" lvl="1" indent="-285750" algn="ctr">
              <a:lnSpc>
                <a:spcPct val="80000"/>
              </a:lnSpc>
              <a:spcBef>
                <a:spcPct val="20000"/>
              </a:spcBef>
              <a:defRPr/>
            </a:pPr>
            <a:r>
              <a:rPr lang="en-US" sz="2000" b="1" u="sng" dirty="0">
                <a:solidFill>
                  <a:schemeClr val="tx2"/>
                </a:solidFill>
                <a:latin typeface="Arial" pitchFamily="34" charset="0"/>
                <a:ea typeface="+mn-ea"/>
                <a:cs typeface="Arial" pitchFamily="34" charset="0"/>
              </a:rPr>
              <a:t>Sidewalks</a:t>
            </a:r>
          </a:p>
          <a:p>
            <a:pPr marL="571500" marR="0" lvl="1" indent="-342900" defTabSz="914400" latinLnBrk="0">
              <a:lnSpc>
                <a:spcPct val="85000"/>
              </a:lnSpc>
              <a:spcBef>
                <a:spcPct val="20000"/>
              </a:spcBef>
              <a:buClrTx/>
              <a:buSzTx/>
              <a:buFont typeface="Wingdings" panose="05000000000000000000" pitchFamily="2" charset="2"/>
              <a:buChar char="§"/>
              <a:tabLst/>
              <a:defRPr/>
            </a:pPr>
            <a:r>
              <a:rPr lang="en-US" sz="2000" dirty="0">
                <a:solidFill>
                  <a:schemeClr val="tx2"/>
                </a:solidFill>
                <a:latin typeface="Arial" pitchFamily="34" charset="0"/>
                <a:ea typeface="+mn-ea"/>
                <a:cs typeface="Arial" pitchFamily="34" charset="0"/>
              </a:rPr>
              <a:t>Chapels </a:t>
            </a:r>
          </a:p>
          <a:p>
            <a:pPr marL="971550" lvl="2" indent="-285750">
              <a:lnSpc>
                <a:spcPct val="85000"/>
              </a:lnSpc>
              <a:spcBef>
                <a:spcPct val="20000"/>
              </a:spcBef>
              <a:buFont typeface="Arial" pitchFamily="34" charset="0"/>
              <a:buChar char="•"/>
              <a:defRPr/>
            </a:pPr>
            <a:r>
              <a:rPr lang="en-US" sz="2000" dirty="0">
                <a:solidFill>
                  <a:schemeClr val="tx2"/>
                </a:solidFill>
                <a:latin typeface="Arial" pitchFamily="34" charset="0"/>
                <a:ea typeface="+mn-ea"/>
                <a:cs typeface="Arial" pitchFamily="34" charset="0"/>
              </a:rPr>
              <a:t>Weekend Services </a:t>
            </a:r>
          </a:p>
          <a:p>
            <a:pPr marL="514350" marR="0" lvl="1" indent="-285750" defTabSz="914400" latinLnBrk="0">
              <a:lnSpc>
                <a:spcPct val="85000"/>
              </a:lnSpc>
              <a:spcBef>
                <a:spcPct val="20000"/>
              </a:spcBef>
              <a:buClrTx/>
              <a:buSzTx/>
              <a:buFont typeface="Arial" pitchFamily="34" charset="0"/>
              <a:buChar char="•"/>
              <a:tabLst/>
              <a:defRPr/>
            </a:pPr>
            <a:endParaRPr lang="en-US" sz="2000" dirty="0">
              <a:solidFill>
                <a:schemeClr val="tx2"/>
              </a:solidFill>
              <a:latin typeface="Arial" pitchFamily="34" charset="0"/>
              <a:ea typeface="+mn-ea"/>
              <a:cs typeface="Arial" pitchFamily="34" charset="0"/>
            </a:endParaRPr>
          </a:p>
          <a:p>
            <a:pPr marL="571500" marR="0" lvl="1" indent="-342900" defTabSz="914400" latinLnBrk="0">
              <a:lnSpc>
                <a:spcPct val="85000"/>
              </a:lnSpc>
              <a:spcBef>
                <a:spcPct val="20000"/>
              </a:spcBef>
              <a:buClrTx/>
              <a:buSzTx/>
              <a:buFont typeface="Wingdings" panose="05000000000000000000" pitchFamily="2" charset="2"/>
              <a:buChar char="§"/>
              <a:tabLst/>
              <a:defRPr/>
            </a:pPr>
            <a:r>
              <a:rPr lang="en-US" sz="2000" dirty="0">
                <a:solidFill>
                  <a:schemeClr val="tx2"/>
                </a:solidFill>
                <a:latin typeface="Arial" pitchFamily="34" charset="0"/>
                <a:ea typeface="+mn-ea"/>
                <a:cs typeface="Arial" pitchFamily="34" charset="0"/>
              </a:rPr>
              <a:t>Soldier Recovery Unit (SRU) Admin</a:t>
            </a:r>
          </a:p>
          <a:p>
            <a:pPr marL="971550" lvl="2" indent="-285750">
              <a:lnSpc>
                <a:spcPct val="85000"/>
              </a:lnSpc>
              <a:spcBef>
                <a:spcPct val="20000"/>
              </a:spcBef>
              <a:buFont typeface="Arial" pitchFamily="34" charset="0"/>
              <a:buChar char="•"/>
              <a:defRPr/>
            </a:pPr>
            <a:r>
              <a:rPr lang="en-US" sz="2000" dirty="0">
                <a:solidFill>
                  <a:schemeClr val="tx2"/>
                </a:solidFill>
                <a:latin typeface="Arial" pitchFamily="34" charset="0"/>
                <a:ea typeface="+mn-ea"/>
                <a:cs typeface="Arial" pitchFamily="34" charset="0"/>
              </a:rPr>
              <a:t>Business hours </a:t>
            </a:r>
          </a:p>
          <a:p>
            <a:pPr marL="514350" marR="0" lvl="1" indent="-285750" defTabSz="914400" latinLnBrk="0">
              <a:lnSpc>
                <a:spcPct val="85000"/>
              </a:lnSpc>
              <a:spcBef>
                <a:spcPct val="20000"/>
              </a:spcBef>
              <a:buClrTx/>
              <a:buSzTx/>
              <a:buFont typeface="Arial" pitchFamily="34" charset="0"/>
              <a:buChar char="•"/>
              <a:tabLst/>
              <a:defRPr/>
            </a:pPr>
            <a:endParaRPr lang="en-US" sz="2000" dirty="0">
              <a:solidFill>
                <a:schemeClr val="tx2"/>
              </a:solidFill>
              <a:latin typeface="Arial" pitchFamily="34" charset="0"/>
              <a:ea typeface="+mn-ea"/>
              <a:cs typeface="Arial" pitchFamily="34" charset="0"/>
            </a:endParaRPr>
          </a:p>
          <a:p>
            <a:pPr marL="571500" lvl="1" indent="-342900">
              <a:lnSpc>
                <a:spcPct val="85000"/>
              </a:lnSpc>
              <a:spcBef>
                <a:spcPct val="2000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SRU Barracks</a:t>
            </a:r>
          </a:p>
          <a:p>
            <a:pPr marL="971550" lvl="2" indent="-285750">
              <a:lnSpc>
                <a:spcPct val="85000"/>
              </a:lnSpc>
              <a:spcBef>
                <a:spcPct val="20000"/>
              </a:spcBef>
              <a:buFont typeface="Arial" pitchFamily="34" charset="0"/>
              <a:buChar char="•"/>
              <a:defRPr/>
            </a:pPr>
            <a:r>
              <a:rPr lang="en-US" sz="2000" dirty="0">
                <a:solidFill>
                  <a:schemeClr val="tx2"/>
                </a:solidFill>
                <a:latin typeface="Arial" pitchFamily="34" charset="0"/>
                <a:ea typeface="+mn-ea"/>
                <a:cs typeface="Arial" pitchFamily="34" charset="0"/>
              </a:rPr>
              <a:t>24/7</a:t>
            </a:r>
          </a:p>
          <a:p>
            <a:pPr marL="971550" lvl="2" indent="-285750">
              <a:lnSpc>
                <a:spcPct val="85000"/>
              </a:lnSpc>
              <a:spcBef>
                <a:spcPct val="2000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571500" lvl="1" indent="-342900">
              <a:lnSpc>
                <a:spcPct val="85000"/>
              </a:lnSpc>
              <a:spcBef>
                <a:spcPct val="2000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DFACs</a:t>
            </a:r>
          </a:p>
          <a:p>
            <a:pPr marL="514350" lvl="1" indent="-285750">
              <a:lnSpc>
                <a:spcPct val="85000"/>
              </a:lnSpc>
              <a:spcBef>
                <a:spcPct val="2000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571500" lvl="1" indent="-342900">
              <a:lnSpc>
                <a:spcPct val="85000"/>
              </a:lnSpc>
              <a:spcBef>
                <a:spcPct val="2000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Child Development Centers </a:t>
            </a:r>
          </a:p>
          <a:p>
            <a:pPr marL="971550" lvl="2" indent="-285750">
              <a:lnSpc>
                <a:spcPct val="85000"/>
              </a:lnSpc>
              <a:spcBef>
                <a:spcPct val="20000"/>
              </a:spcBef>
              <a:buFont typeface="Arial" pitchFamily="34" charset="0"/>
              <a:buChar char="•"/>
              <a:defRPr/>
            </a:pPr>
            <a:r>
              <a:rPr lang="en-US" sz="2000" dirty="0">
                <a:solidFill>
                  <a:schemeClr val="tx2"/>
                </a:solidFill>
                <a:latin typeface="Arial" pitchFamily="34" charset="0"/>
                <a:ea typeface="+mn-ea"/>
                <a:cs typeface="Arial" pitchFamily="34" charset="0"/>
              </a:rPr>
              <a:t>3” rule</a:t>
            </a:r>
          </a:p>
          <a:p>
            <a:pPr marL="971550" lvl="2" indent="-285750">
              <a:lnSpc>
                <a:spcPct val="80000"/>
              </a:lnSpc>
              <a:spcBef>
                <a:spcPct val="2000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457200" marR="0" lvl="3" indent="-2286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1800" b="1" i="0" u="none" strike="noStrike" kern="1200" cap="none" spc="0" normalizeH="0" baseline="0" noProof="0" dirty="0">
              <a:ln>
                <a:noFill/>
              </a:ln>
              <a:solidFill>
                <a:schemeClr val="tx2"/>
              </a:solidFill>
              <a:effectLst/>
              <a:uLnTx/>
              <a:uFillTx/>
              <a:latin typeface="Arial" pitchFamily="34" charset="0"/>
              <a:ea typeface="Arial" charset="0"/>
              <a:cs typeface="Arial" pitchFamily="34" charset="0"/>
            </a:endParaRPr>
          </a:p>
          <a:p>
            <a:pPr marL="457200" marR="0" lvl="3" indent="-228600" algn="l" defTabSz="914400" rtl="0" eaLnBrk="1" fontAlgn="auto" latinLnBrk="0" hangingPunct="1">
              <a:lnSpc>
                <a:spcPct val="100000"/>
              </a:lnSpc>
              <a:spcBef>
                <a:spcPct val="20000"/>
              </a:spcBef>
              <a:spcAft>
                <a:spcPts val="0"/>
              </a:spcAft>
              <a:buClr>
                <a:schemeClr val="accent5"/>
              </a:buClr>
              <a:buSzTx/>
              <a:buFont typeface="Wingdings" pitchFamily="2" charset="2"/>
              <a:buNone/>
              <a:tabLst/>
              <a:defRPr/>
            </a:pPr>
            <a:endParaRPr kumimoji="0" lang="en-US" sz="1800" b="1" i="0" u="none" strike="noStrike" kern="1200" cap="none" spc="0" normalizeH="0" baseline="0" noProof="0" dirty="0">
              <a:ln>
                <a:noFill/>
              </a:ln>
              <a:solidFill>
                <a:schemeClr val="tx2"/>
              </a:solidFill>
              <a:effectLst/>
              <a:uLnTx/>
              <a:uFillTx/>
              <a:latin typeface="Arial" pitchFamily="34" charset="0"/>
              <a:ea typeface="Arial" charset="0"/>
              <a:cs typeface="Arial" pitchFamily="34" charset="0"/>
            </a:endParaRPr>
          </a:p>
          <a:p>
            <a:pPr marL="457200" marR="0" lvl="3" indent="-228600" algn="l" defTabSz="914400" rtl="0" eaLnBrk="1" fontAlgn="auto" latinLnBrk="0" hangingPunct="1">
              <a:lnSpc>
                <a:spcPct val="100000"/>
              </a:lnSpc>
              <a:spcBef>
                <a:spcPct val="20000"/>
              </a:spcBef>
              <a:spcAft>
                <a:spcPts val="0"/>
              </a:spcAft>
              <a:buClr>
                <a:schemeClr val="accent5"/>
              </a:buClr>
              <a:buSzTx/>
              <a:buFont typeface="Wingdings" pitchFamily="2" charset="2"/>
              <a:buNone/>
              <a:tabLst/>
              <a:defRPr/>
            </a:pPr>
            <a:endParaRPr kumimoji="0" lang="en-US" sz="1800" b="1" i="0" u="none" strike="noStrike" kern="1200" cap="none" spc="0" normalizeH="0" baseline="0" noProof="0" dirty="0">
              <a:ln>
                <a:noFill/>
              </a:ln>
              <a:solidFill>
                <a:schemeClr val="tx2"/>
              </a:solidFill>
              <a:effectLst/>
              <a:uLnTx/>
              <a:uFillTx/>
              <a:latin typeface="Arial" pitchFamily="34" charset="0"/>
              <a:ea typeface="Arial" charset="0"/>
              <a:cs typeface="Arial" pitchFamily="34" charset="0"/>
            </a:endParaRPr>
          </a:p>
        </p:txBody>
      </p:sp>
      <p:sp>
        <p:nvSpPr>
          <p:cNvPr id="6" name="Rectangle 5"/>
          <p:cNvSpPr txBox="1">
            <a:spLocks noChangeArrowheads="1"/>
          </p:cNvSpPr>
          <p:nvPr/>
        </p:nvSpPr>
        <p:spPr>
          <a:xfrm>
            <a:off x="4039424" y="829750"/>
            <a:ext cx="4582061" cy="4606925"/>
          </a:xfrm>
          <a:prstGeom prst="rect">
            <a:avLst/>
          </a:prstGeom>
        </p:spPr>
        <p:txBody>
          <a:bodyPr rtlCol="0">
            <a:noAutofit/>
          </a:bodyPr>
          <a:lstStyle/>
          <a:p>
            <a:pPr marL="457200" marR="0" lvl="3" indent="-228600" algn="ctr" defTabSz="914400" latinLnBrk="0">
              <a:lnSpc>
                <a:spcPct val="80000"/>
              </a:lnSpc>
              <a:spcBef>
                <a:spcPct val="20000"/>
              </a:spcBef>
              <a:buClr>
                <a:schemeClr val="accent5"/>
              </a:buClr>
              <a:buSzTx/>
              <a:tabLst/>
              <a:defRPr/>
            </a:pPr>
            <a:r>
              <a:rPr lang="en-US" sz="2000" b="1" u="sng" dirty="0">
                <a:solidFill>
                  <a:schemeClr val="tx2"/>
                </a:solidFill>
                <a:latin typeface="Arial" pitchFamily="34" charset="0"/>
                <a:ea typeface="+mn-ea"/>
                <a:cs typeface="Arial" pitchFamily="34" charset="0"/>
              </a:rPr>
              <a:t>Parking Lots</a:t>
            </a:r>
          </a:p>
          <a:p>
            <a:pPr marL="514350" lvl="3" indent="-342900" eaLnBrk="1" hangingPunct="1">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Chapels</a:t>
            </a:r>
          </a:p>
          <a:p>
            <a:pPr marL="914400" lvl="4" indent="-285750" eaLnBrk="1" hangingPunct="1">
              <a:lnSpc>
                <a:spcPct val="85000"/>
              </a:lnSpc>
              <a:spcBef>
                <a:spcPts val="0"/>
              </a:spcBef>
              <a:buFont typeface="Arial" pitchFamily="34" charset="0"/>
              <a:buChar char="•"/>
              <a:defRPr/>
            </a:pPr>
            <a:r>
              <a:rPr lang="en-US" sz="2000" dirty="0">
                <a:solidFill>
                  <a:schemeClr val="tx2"/>
                </a:solidFill>
                <a:latin typeface="Arial" pitchFamily="34" charset="0"/>
                <a:ea typeface="+mn-ea"/>
                <a:cs typeface="Arial" pitchFamily="34" charset="0"/>
              </a:rPr>
              <a:t>Weekend Services </a:t>
            </a:r>
          </a:p>
          <a:p>
            <a:pPr marL="171450" lvl="3">
              <a:lnSpc>
                <a:spcPct val="85000"/>
              </a:lnSpc>
              <a:spcBef>
                <a:spcPts val="0"/>
              </a:spcBef>
              <a:defRPr/>
            </a:pPr>
            <a:endParaRPr lang="en-US" sz="2000" dirty="0">
              <a:solidFill>
                <a:schemeClr val="tx2"/>
              </a:solidFill>
              <a:latin typeface="Arial" pitchFamily="34" charset="0"/>
              <a:ea typeface="+mn-ea"/>
              <a:cs typeface="Arial" pitchFamily="34" charset="0"/>
            </a:endParaRPr>
          </a:p>
          <a:p>
            <a:pPr marL="514350" lvl="3" indent="-342900" eaLnBrk="1" hangingPunct="1">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SRU Admin and Barracks </a:t>
            </a:r>
          </a:p>
          <a:p>
            <a:pPr marL="914400" lvl="4" indent="-285750" eaLnBrk="1" hangingPunct="1">
              <a:lnSpc>
                <a:spcPct val="85000"/>
              </a:lnSpc>
              <a:spcBef>
                <a:spcPts val="0"/>
              </a:spcBef>
              <a:buFont typeface="Arial" pitchFamily="34" charset="0"/>
              <a:buChar char="•"/>
              <a:defRPr/>
            </a:pPr>
            <a:r>
              <a:rPr lang="en-US" sz="2000" dirty="0">
                <a:solidFill>
                  <a:schemeClr val="tx2"/>
                </a:solidFill>
                <a:latin typeface="Arial" pitchFamily="34" charset="0"/>
                <a:ea typeface="+mn-ea"/>
                <a:cs typeface="Arial" pitchFamily="34" charset="0"/>
              </a:rPr>
              <a:t>24/7</a:t>
            </a:r>
          </a:p>
          <a:p>
            <a:pPr marL="171450" lvl="3">
              <a:lnSpc>
                <a:spcPct val="85000"/>
              </a:lnSpc>
              <a:spcBef>
                <a:spcPts val="0"/>
              </a:spcBef>
              <a:defRPr/>
            </a:pPr>
            <a:endParaRPr lang="en-US" sz="2000" dirty="0">
              <a:solidFill>
                <a:schemeClr val="tx2"/>
              </a:solidFill>
              <a:latin typeface="Arial" pitchFamily="34" charset="0"/>
              <a:ea typeface="+mn-ea"/>
              <a:cs typeface="Arial" pitchFamily="34" charset="0"/>
            </a:endParaRPr>
          </a:p>
          <a:p>
            <a:pPr marL="514350" lvl="3" indent="-342900">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Emergency Vehicle Bays</a:t>
            </a:r>
          </a:p>
          <a:p>
            <a:pPr marL="914400" lvl="4" indent="-285750">
              <a:lnSpc>
                <a:spcPct val="85000"/>
              </a:lnSpc>
              <a:spcBef>
                <a:spcPts val="0"/>
              </a:spcBef>
              <a:buFont typeface="Arial" pitchFamily="34" charset="0"/>
              <a:buChar char="•"/>
              <a:defRPr/>
            </a:pPr>
            <a:r>
              <a:rPr lang="en-US" sz="2000" dirty="0">
                <a:solidFill>
                  <a:schemeClr val="tx2"/>
                </a:solidFill>
                <a:latin typeface="Arial" pitchFamily="34" charset="0"/>
                <a:ea typeface="+mn-ea"/>
                <a:cs typeface="Arial" pitchFamily="34" charset="0"/>
              </a:rPr>
              <a:t>24/7</a:t>
            </a:r>
          </a:p>
          <a:p>
            <a:pPr marL="914400" lvl="4" indent="-285750">
              <a:lnSpc>
                <a:spcPct val="85000"/>
              </a:lnSpc>
              <a:spcBef>
                <a:spcPts val="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514350" lvl="3" indent="-342900">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DFAC Loading Docks</a:t>
            </a:r>
          </a:p>
          <a:p>
            <a:pPr marL="914400" lvl="4" indent="-285750">
              <a:lnSpc>
                <a:spcPct val="85000"/>
              </a:lnSpc>
              <a:spcBef>
                <a:spcPts val="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514350" lvl="3" indent="-342900">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Commissary &amp; Main Exchange</a:t>
            </a:r>
          </a:p>
          <a:p>
            <a:pPr marL="457200" lvl="3" indent="-285750">
              <a:lnSpc>
                <a:spcPct val="85000"/>
              </a:lnSpc>
              <a:spcBef>
                <a:spcPts val="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514350" lvl="3" indent="-342900">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Shopettes/Expresses</a:t>
            </a:r>
          </a:p>
          <a:p>
            <a:pPr marL="457200" lvl="3" indent="-285750">
              <a:lnSpc>
                <a:spcPct val="85000"/>
              </a:lnSpc>
              <a:spcBef>
                <a:spcPts val="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514350" lvl="3" indent="-342900">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ASP</a:t>
            </a:r>
          </a:p>
          <a:p>
            <a:pPr marL="457200" lvl="3" indent="-285750">
              <a:lnSpc>
                <a:spcPct val="85000"/>
              </a:lnSpc>
              <a:spcBef>
                <a:spcPts val="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514350" lvl="3" indent="-342900">
              <a:lnSpc>
                <a:spcPct val="85000"/>
              </a:lnSpc>
              <a:spcBef>
                <a:spcPts val="0"/>
              </a:spcBef>
              <a:buFont typeface="Wingdings" panose="05000000000000000000" pitchFamily="2" charset="2"/>
              <a:buChar char="§"/>
              <a:defRPr/>
            </a:pPr>
            <a:r>
              <a:rPr lang="en-US" sz="2000" dirty="0">
                <a:solidFill>
                  <a:schemeClr val="tx2"/>
                </a:solidFill>
                <a:latin typeface="Arial" pitchFamily="34" charset="0"/>
                <a:ea typeface="+mn-ea"/>
                <a:cs typeface="Arial" pitchFamily="34" charset="0"/>
              </a:rPr>
              <a:t>Child Development Centers</a:t>
            </a:r>
          </a:p>
          <a:p>
            <a:pPr marL="914400" lvl="4" indent="-285750">
              <a:lnSpc>
                <a:spcPct val="85000"/>
              </a:lnSpc>
              <a:spcBef>
                <a:spcPts val="0"/>
              </a:spcBef>
              <a:buFont typeface="Arial" pitchFamily="34" charset="0"/>
              <a:buChar char="•"/>
              <a:defRPr/>
            </a:pPr>
            <a:r>
              <a:rPr lang="en-US" sz="2000" dirty="0">
                <a:solidFill>
                  <a:schemeClr val="tx2"/>
                </a:solidFill>
                <a:latin typeface="Arial" pitchFamily="34" charset="0"/>
                <a:ea typeface="+mn-ea"/>
                <a:cs typeface="Arial" pitchFamily="34" charset="0"/>
              </a:rPr>
              <a:t>3” rule</a:t>
            </a:r>
            <a:endParaRPr lang="en-US" sz="2000" dirty="0">
              <a:solidFill>
                <a:schemeClr val="tx2"/>
              </a:solidFill>
              <a:latin typeface="Arial" pitchFamily="34" charset="0"/>
              <a:cs typeface="Arial" pitchFamily="34" charset="0"/>
            </a:endParaRPr>
          </a:p>
          <a:p>
            <a:pPr marL="457200" lvl="3" indent="-285750">
              <a:lnSpc>
                <a:spcPct val="80000"/>
              </a:lnSpc>
              <a:spcBef>
                <a:spcPct val="2000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457200" lvl="3" indent="-285750" eaLnBrk="1" hangingPunct="1">
              <a:lnSpc>
                <a:spcPct val="80000"/>
              </a:lnSpc>
              <a:spcBef>
                <a:spcPct val="20000"/>
              </a:spcBef>
              <a:buFont typeface="Arial" pitchFamily="34" charset="0"/>
              <a:buChar char="•"/>
              <a:defRPr/>
            </a:pPr>
            <a:endParaRPr lang="en-US" sz="2000" dirty="0">
              <a:solidFill>
                <a:schemeClr val="tx2"/>
              </a:solidFill>
              <a:latin typeface="Arial" pitchFamily="34" charset="0"/>
              <a:ea typeface="+mn-ea"/>
              <a:cs typeface="Arial" pitchFamily="34" charset="0"/>
            </a:endParaRPr>
          </a:p>
          <a:p>
            <a:pPr marL="457200" marR="0" lvl="3" indent="-228600" algn="ctr" defTabSz="914400" rtl="0" eaLnBrk="1" fontAlgn="auto" latinLnBrk="0" hangingPunct="1">
              <a:lnSpc>
                <a:spcPct val="100000"/>
              </a:lnSpc>
              <a:spcBef>
                <a:spcPct val="20000"/>
              </a:spcBef>
              <a:spcAft>
                <a:spcPts val="0"/>
              </a:spcAft>
              <a:buClr>
                <a:schemeClr val="accent5"/>
              </a:buClr>
              <a:buSzTx/>
              <a:buFont typeface="Wingdings" pitchFamily="2" charset="2"/>
              <a:buNone/>
              <a:tabLst/>
              <a:defRPr/>
            </a:pPr>
            <a:endParaRPr kumimoji="0" lang="en-US" sz="2800" b="1" i="0" u="sng" strike="noStrike" kern="1200" cap="none" spc="0" normalizeH="0" baseline="0" noProof="0" dirty="0">
              <a:ln>
                <a:noFill/>
              </a:ln>
              <a:solidFill>
                <a:schemeClr val="tx2"/>
              </a:solidFill>
              <a:effectLst/>
              <a:uLnTx/>
              <a:uFillTx/>
              <a:latin typeface="Arial" pitchFamily="34" charset="0"/>
              <a:ea typeface="Arial" charset="0"/>
              <a:cs typeface="Arial" pitchFamily="34" charset="0"/>
            </a:endParaRPr>
          </a:p>
        </p:txBody>
      </p:sp>
      <p:cxnSp>
        <p:nvCxnSpPr>
          <p:cNvPr id="7" name="Straight Connector 6"/>
          <p:cNvCxnSpPr/>
          <p:nvPr/>
        </p:nvCxnSpPr>
        <p:spPr>
          <a:xfrm>
            <a:off x="4128236" y="818147"/>
            <a:ext cx="25123" cy="5296214"/>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bwMode="auto">
          <a:xfrm>
            <a:off x="113146" y="152064"/>
            <a:ext cx="8340436"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all" spc="0" normalizeH="0" baseline="0" noProof="0" dirty="0">
                <a:ln>
                  <a:noFill/>
                </a:ln>
                <a:solidFill>
                  <a:schemeClr val="bg2">
                    <a:lumMod val="75000"/>
                  </a:schemeClr>
                </a:solidFill>
                <a:effectLst/>
                <a:uLnTx/>
                <a:uFillTx/>
                <a:latin typeface="Arial" pitchFamily="34" charset="0"/>
                <a:ea typeface="+mj-ea"/>
                <a:cs typeface="Arial" pitchFamily="34" charset="0"/>
              </a:rPr>
              <a:t>Snow Removal Plan – Priority</a:t>
            </a:r>
            <a:r>
              <a:rPr kumimoji="0" lang="en-US" b="1" i="0" u="none" strike="noStrike" kern="1200" cap="all" spc="0" normalizeH="0" noProof="0" dirty="0">
                <a:ln>
                  <a:noFill/>
                </a:ln>
                <a:solidFill>
                  <a:schemeClr val="bg2">
                    <a:lumMod val="75000"/>
                  </a:schemeClr>
                </a:solidFill>
                <a:effectLst/>
                <a:uLnTx/>
                <a:uFillTx/>
                <a:latin typeface="Arial" pitchFamily="34" charset="0"/>
                <a:ea typeface="+mj-ea"/>
                <a:cs typeface="Arial" pitchFamily="34" charset="0"/>
              </a:rPr>
              <a:t> 1 </a:t>
            </a:r>
            <a:r>
              <a:rPr lang="en-US" b="1" cap="all" dirty="0">
                <a:solidFill>
                  <a:schemeClr val="bg2">
                    <a:lumMod val="75000"/>
                  </a:schemeClr>
                </a:solidFill>
                <a:latin typeface="Arial" pitchFamily="34" charset="0"/>
                <a:ea typeface="+mj-ea"/>
                <a:cs typeface="Arial" pitchFamily="34" charset="0"/>
              </a:rPr>
              <a:t>special areas</a:t>
            </a:r>
            <a:endParaRPr kumimoji="0" lang="en-US" b="1" i="0" u="none" strike="noStrike" kern="1200" cap="all" spc="0" normalizeH="0" baseline="0" noProof="0" dirty="0">
              <a:ln>
                <a:noFill/>
              </a:ln>
              <a:solidFill>
                <a:schemeClr val="bg2">
                  <a:lumMod val="75000"/>
                </a:schemeClr>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1063355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309"/>
            <a:ext cx="7400925" cy="856212"/>
          </a:xfrm>
        </p:spPr>
        <p:txBody>
          <a:bodyPr/>
          <a:lstStyle/>
          <a:p>
            <a:pPr>
              <a:defRPr/>
            </a:pPr>
            <a:r>
              <a:rPr lang="en-US" dirty="0"/>
              <a:t>snow removal plan – EQUIPMENT</a:t>
            </a:r>
          </a:p>
        </p:txBody>
      </p:sp>
      <p:sp>
        <p:nvSpPr>
          <p:cNvPr id="15364" name="Text Placeholder 3"/>
          <p:cNvSpPr>
            <a:spLocks noGrp="1"/>
          </p:cNvSpPr>
          <p:nvPr>
            <p:ph type="body" sz="quarter" idx="13"/>
          </p:nvPr>
        </p:nvSpPr>
        <p:spPr>
          <a:xfrm>
            <a:off x="304800" y="928689"/>
            <a:ext cx="4980536" cy="412431"/>
          </a:xfrm>
        </p:spPr>
        <p:txBody>
          <a:bodyPr/>
          <a:lstStyle/>
          <a:p>
            <a:pPr marL="0" indent="0"/>
            <a:r>
              <a:rPr lang="en-US" sz="2400" b="1" dirty="0">
                <a:latin typeface="Arial" charset="0"/>
                <a:cs typeface="Arial" charset="0"/>
              </a:rPr>
              <a:t>DPW Fleet Equipment</a:t>
            </a:r>
            <a:endParaRPr lang="en-US" sz="2400" b="1" dirty="0">
              <a:latin typeface="Arial" charset="0"/>
              <a:ea typeface="ＭＳ Ｐゴシック" pitchFamily="34" charset="-128"/>
              <a:cs typeface="Arial" charset="0"/>
            </a:endParaRPr>
          </a:p>
        </p:txBody>
      </p:sp>
      <p:sp>
        <p:nvSpPr>
          <p:cNvPr id="15365" name="Slide Number Placeholder 4"/>
          <p:cNvSpPr>
            <a:spLocks noGrp="1"/>
          </p:cNvSpPr>
          <p:nvPr>
            <p:ph type="sldNum" sz="quarter" idx="17"/>
          </p:nvPr>
        </p:nvSpPr>
        <p:spPr bwMode="auto">
          <a:noFill/>
          <a:ln>
            <a:miter lim="800000"/>
            <a:headEnd/>
            <a:tailEnd/>
          </a:ln>
        </p:spPr>
        <p:txBody>
          <a:bodyPr/>
          <a:lstStyle/>
          <a:p>
            <a:fld id="{7934EEF1-7C46-4B59-8C69-A6F300B1E1E7}" type="slidenum">
              <a:rPr lang="en-US" smtClean="0">
                <a:latin typeface="Arial" charset="0"/>
                <a:cs typeface="Arial" charset="0"/>
              </a:rPr>
              <a:pPr/>
              <a:t>9</a:t>
            </a:fld>
            <a:endParaRPr lang="en-US" dirty="0">
              <a:latin typeface="Arial" charset="0"/>
              <a:cs typeface="Arial" charset="0"/>
            </a:endParaRPr>
          </a:p>
        </p:txBody>
      </p:sp>
      <p:sp>
        <p:nvSpPr>
          <p:cNvPr id="15366" name="Content Placeholder 5"/>
          <p:cNvSpPr>
            <a:spLocks noGrp="1"/>
          </p:cNvSpPr>
          <p:nvPr>
            <p:ph sz="quarter" idx="15"/>
          </p:nvPr>
        </p:nvSpPr>
        <p:spPr>
          <a:xfrm>
            <a:off x="304800" y="1433484"/>
            <a:ext cx="7773094" cy="4328160"/>
          </a:xfrm>
        </p:spPr>
        <p:txBody>
          <a:bodyPr/>
          <a:lstStyle/>
          <a:p>
            <a:pPr marL="274320">
              <a:spcBef>
                <a:spcPts val="0"/>
              </a:spcBef>
              <a:buFont typeface="Wingdings" panose="05000000000000000000" pitchFamily="2" charset="2"/>
              <a:buChar char="§"/>
            </a:pPr>
            <a:r>
              <a:rPr lang="en-US" sz="2200" dirty="0">
                <a:latin typeface="Arial" charset="0"/>
                <a:ea typeface="ＭＳ Ｐゴシック" pitchFamily="34" charset="-128"/>
                <a:cs typeface="Arial" charset="0"/>
              </a:rPr>
              <a:t>5 Dump trucks w/plow and sander </a:t>
            </a:r>
          </a:p>
          <a:p>
            <a:pPr marL="274320">
              <a:spcBef>
                <a:spcPts val="0"/>
              </a:spcBef>
              <a:buFont typeface="Wingdings" panose="05000000000000000000" pitchFamily="2" charset="2"/>
              <a:buChar char="§"/>
            </a:pPr>
            <a:endParaRPr lang="en-US" sz="2200" dirty="0">
              <a:latin typeface="Arial" charset="0"/>
              <a:ea typeface="ＭＳ Ｐゴシック" pitchFamily="34" charset="-128"/>
              <a:cs typeface="Arial" charset="0"/>
            </a:endParaRPr>
          </a:p>
          <a:p>
            <a:pPr marL="274320">
              <a:spcBef>
                <a:spcPts val="0"/>
              </a:spcBef>
              <a:buFont typeface="Wingdings" panose="05000000000000000000" pitchFamily="2" charset="2"/>
              <a:buChar char="§"/>
            </a:pPr>
            <a:r>
              <a:rPr lang="en-US" sz="2200" dirty="0">
                <a:latin typeface="Arial" charset="0"/>
                <a:ea typeface="ＭＳ Ｐゴシック" pitchFamily="34" charset="-128"/>
                <a:cs typeface="Arial" charset="0"/>
              </a:rPr>
              <a:t>1 Truck w/mag chloride</a:t>
            </a:r>
          </a:p>
          <a:p>
            <a:pPr marL="274320">
              <a:spcBef>
                <a:spcPts val="0"/>
              </a:spcBef>
              <a:buFont typeface="Wingdings" panose="05000000000000000000" pitchFamily="2" charset="2"/>
              <a:buChar char="§"/>
            </a:pPr>
            <a:endParaRPr lang="en-US" sz="2200" dirty="0">
              <a:latin typeface="Arial" charset="0"/>
              <a:ea typeface="ＭＳ Ｐゴシック" pitchFamily="34" charset="-128"/>
              <a:cs typeface="Arial" charset="0"/>
            </a:endParaRPr>
          </a:p>
          <a:p>
            <a:pPr marL="274320">
              <a:spcBef>
                <a:spcPts val="0"/>
              </a:spcBef>
              <a:buFont typeface="Wingdings" panose="05000000000000000000" pitchFamily="2" charset="2"/>
              <a:buChar char="§"/>
            </a:pPr>
            <a:r>
              <a:rPr lang="en-US" sz="2200" dirty="0">
                <a:latin typeface="Arial" charset="0"/>
                <a:ea typeface="ＭＳ Ｐゴシック" pitchFamily="34" charset="-128"/>
                <a:cs typeface="Arial" charset="0"/>
              </a:rPr>
              <a:t>1 Truck w/mag chloride and rubber blade for the heliport</a:t>
            </a:r>
          </a:p>
          <a:p>
            <a:pPr marL="274320">
              <a:spcBef>
                <a:spcPts val="0"/>
              </a:spcBef>
              <a:buFont typeface="Wingdings" panose="05000000000000000000" pitchFamily="2" charset="2"/>
              <a:buChar char="§"/>
            </a:pPr>
            <a:endParaRPr lang="en-US" sz="2200" dirty="0">
              <a:latin typeface="Arial" charset="0"/>
              <a:ea typeface="ＭＳ Ｐゴシック" pitchFamily="34" charset="-128"/>
              <a:cs typeface="Arial" charset="0"/>
            </a:endParaRPr>
          </a:p>
          <a:p>
            <a:pPr marL="274320">
              <a:spcBef>
                <a:spcPts val="0"/>
              </a:spcBef>
              <a:buFont typeface="Wingdings" panose="05000000000000000000" pitchFamily="2" charset="2"/>
              <a:buChar char="§"/>
            </a:pPr>
            <a:r>
              <a:rPr lang="en-US" sz="2200" dirty="0">
                <a:latin typeface="Arial" charset="0"/>
                <a:ea typeface="ＭＳ Ｐゴシック" pitchFamily="34" charset="-128"/>
                <a:cs typeface="Arial" charset="0"/>
              </a:rPr>
              <a:t>7 Graders (1) w/rubber blade for the heliport</a:t>
            </a:r>
          </a:p>
          <a:p>
            <a:pPr marL="274320">
              <a:spcBef>
                <a:spcPts val="0"/>
              </a:spcBef>
              <a:buFont typeface="Wingdings" panose="05000000000000000000" pitchFamily="2" charset="2"/>
              <a:buChar char="§"/>
            </a:pPr>
            <a:endParaRPr lang="en-US" sz="2200" dirty="0">
              <a:latin typeface="Arial" charset="0"/>
              <a:ea typeface="ＭＳ Ｐゴシック" pitchFamily="34" charset="-128"/>
              <a:cs typeface="Arial" charset="0"/>
            </a:endParaRPr>
          </a:p>
          <a:p>
            <a:pPr marL="274320">
              <a:spcBef>
                <a:spcPts val="0"/>
              </a:spcBef>
              <a:buFont typeface="Wingdings" panose="05000000000000000000" pitchFamily="2" charset="2"/>
              <a:buChar char="§"/>
            </a:pPr>
            <a:r>
              <a:rPr lang="en-US" sz="2200" dirty="0">
                <a:latin typeface="Arial" charset="0"/>
                <a:ea typeface="ＭＳ Ｐゴシック" pitchFamily="34" charset="-128"/>
                <a:cs typeface="Arial" charset="0"/>
              </a:rPr>
              <a:t>3 Tractors w/blades</a:t>
            </a:r>
          </a:p>
          <a:p>
            <a:pPr marL="274320">
              <a:spcBef>
                <a:spcPts val="0"/>
              </a:spcBef>
              <a:buFont typeface="Wingdings" panose="05000000000000000000" pitchFamily="2" charset="2"/>
              <a:buChar char="§"/>
            </a:pPr>
            <a:endParaRPr lang="en-US" sz="2200" dirty="0">
              <a:latin typeface="Arial" charset="0"/>
              <a:ea typeface="ＭＳ Ｐゴシック" pitchFamily="34" charset="-128"/>
              <a:cs typeface="Arial" charset="0"/>
            </a:endParaRPr>
          </a:p>
          <a:p>
            <a:pPr marL="274320">
              <a:spcBef>
                <a:spcPts val="0"/>
              </a:spcBef>
              <a:buFont typeface="Wingdings" panose="05000000000000000000" pitchFamily="2" charset="2"/>
              <a:buChar char="§"/>
            </a:pPr>
            <a:r>
              <a:rPr lang="en-US" sz="2200" dirty="0">
                <a:latin typeface="Arial" charset="0"/>
                <a:ea typeface="ＭＳ Ｐゴシック" pitchFamily="34" charset="-128"/>
                <a:cs typeface="Arial" charset="0"/>
              </a:rPr>
              <a:t>6 Utility vehicles w/plows (4) w/spreader for sidewalks and parking lots</a:t>
            </a:r>
          </a:p>
          <a:p>
            <a:pPr marL="0" indent="0">
              <a:spcBef>
                <a:spcPts val="0"/>
              </a:spcBef>
            </a:pPr>
            <a:endParaRPr lang="en-US" sz="2200" dirty="0">
              <a:latin typeface="Arial" charset="0"/>
              <a:ea typeface="ＭＳ Ｐゴシック" pitchFamily="34" charset="-128"/>
              <a:cs typeface="Arial" charset="0"/>
            </a:endParaRPr>
          </a:p>
          <a:p>
            <a:pPr marL="274320">
              <a:spcBef>
                <a:spcPts val="0"/>
              </a:spcBef>
              <a:buFont typeface="Wingdings" panose="05000000000000000000" pitchFamily="2" charset="2"/>
              <a:buChar char="§"/>
            </a:pPr>
            <a:r>
              <a:rPr lang="en-US" sz="2200" dirty="0">
                <a:latin typeface="Arial" charset="0"/>
                <a:ea typeface="ＭＳ Ｐゴシック" pitchFamily="34" charset="-128"/>
                <a:cs typeface="Arial" charset="0"/>
              </a:rPr>
              <a:t>1 Skidster w/box blade</a:t>
            </a:r>
          </a:p>
        </p:txBody>
      </p:sp>
    </p:spTree>
  </p:cSld>
  <p:clrMapOvr>
    <a:masterClrMapping/>
  </p:clrMapOvr>
</p:sld>
</file>

<file path=ppt/theme/theme1.xml><?xml version="1.0" encoding="utf-8"?>
<a:theme xmlns:a="http://schemas.openxmlformats.org/drawingml/2006/main" name="FCCO Army Branding Template">
  <a:themeElements>
    <a:clrScheme name="US Army">
      <a:dk1>
        <a:srgbClr val="000000"/>
      </a:dk1>
      <a:lt1>
        <a:srgbClr val="FFFFFF"/>
      </a:lt1>
      <a:dk2>
        <a:srgbClr val="57584F"/>
      </a:dk2>
      <a:lt2>
        <a:srgbClr val="BDB1A6"/>
      </a:lt2>
      <a:accent1>
        <a:srgbClr val="F9C931"/>
      </a:accent1>
      <a:accent2>
        <a:srgbClr val="778648"/>
      </a:accent2>
      <a:accent3>
        <a:srgbClr val="705C38"/>
      </a:accent3>
      <a:accent4>
        <a:srgbClr val="3E6682"/>
      </a:accent4>
      <a:accent5>
        <a:srgbClr val="663830"/>
      </a:accent5>
      <a:accent6>
        <a:srgbClr val="82786F"/>
      </a:accent6>
      <a:hlink>
        <a:srgbClr val="0070C0"/>
      </a:hlink>
      <a:folHlink>
        <a:srgbClr val="7692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74F1B44DE33B449705C96F68E6392C" ma:contentTypeVersion="0" ma:contentTypeDescription="Create a new document." ma:contentTypeScope="" ma:versionID="d1d19f567f5386020322c98c85a9a3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11656BB-8BD4-4E1A-869B-676930CD2BA9}">
  <ds:schemaRefs>
    <ds:schemaRef ds:uri="http://schemas.microsoft.com/sharepoint/v3/contenttype/forms"/>
  </ds:schemaRefs>
</ds:datastoreItem>
</file>

<file path=customXml/itemProps2.xml><?xml version="1.0" encoding="utf-8"?>
<ds:datastoreItem xmlns:ds="http://schemas.openxmlformats.org/officeDocument/2006/customXml" ds:itemID="{196F3BDE-BDC1-4D06-84FB-80AF2F198275}">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www.w3.org/XML/1998/namespace"/>
  </ds:schemaRefs>
</ds:datastoreItem>
</file>

<file path=customXml/itemProps3.xml><?xml version="1.0" encoding="utf-8"?>
<ds:datastoreItem xmlns:ds="http://schemas.openxmlformats.org/officeDocument/2006/customXml" ds:itemID="{E18CE7EF-2213-4F99-9CF8-A2D0388CF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FCCO Army Branding Template</Template>
  <TotalTime>1240</TotalTime>
  <Words>1508</Words>
  <Application>Microsoft Office PowerPoint</Application>
  <PresentationFormat>On-screen Show (4:3)</PresentationFormat>
  <Paragraphs>211</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Wingdings</vt:lpstr>
      <vt:lpstr>FCCO Army Branding Template</vt:lpstr>
      <vt:lpstr>Fort Carson Snow Removal Plan 2023-2024</vt:lpstr>
      <vt:lpstr>Snow Removal plan – areas</vt:lpstr>
      <vt:lpstr>Snow Removal Plan – response plan</vt:lpstr>
      <vt:lpstr>Snow Removal Plan – response plan (cont)</vt:lpstr>
      <vt:lpstr>Snow Removal Plan – response plan (cont)</vt:lpstr>
      <vt:lpstr>PowerPoint Presentation</vt:lpstr>
      <vt:lpstr>Snow Removal Plan – sidewalks</vt:lpstr>
      <vt:lpstr>PowerPoint Presentation</vt:lpstr>
      <vt:lpstr>snow removal plan – EQUIPMENT</vt:lpstr>
      <vt:lpstr>SNOW removal plan – RESPONSE COMMO PLAN</vt:lpstr>
      <vt:lpstr>SNOW removal plan – RESPONSE SITREP</vt:lpstr>
      <vt:lpstr>Snow removal plan – north map</vt:lpstr>
      <vt:lpstr>Snow removal plan – South map</vt:lpstr>
      <vt:lpstr>PowerPoint Presentation</vt:lpstr>
      <vt:lpstr>Snow removal plan – contacts</vt:lpstr>
    </vt:vector>
  </TitlesOfParts>
  <Company>United States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Approved BACKGROUND PRESENTATION TITLE HERE KEEP LEFT JUSTIFIED</dc:title>
  <dc:creator>Christopher DeGaray</dc:creator>
  <cp:lastModifiedBy>Galentine, Susan C CIV USARMY USAG (USA)</cp:lastModifiedBy>
  <cp:revision>149</cp:revision>
  <cp:lastPrinted>2017-11-21T20:25:39Z</cp:lastPrinted>
  <dcterms:created xsi:type="dcterms:W3CDTF">2013-10-21T16:52:12Z</dcterms:created>
  <dcterms:modified xsi:type="dcterms:W3CDTF">2023-09-19T17:35:25Z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0x010100E874F1B44DE33B449705C96F68E6392C</vt:lpwstr>
  </property>
</Properties>
</file>