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B88215-A125-4BE6-AC35-5468252CA7C5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6CBE0D-DCBA-48FD-B4E4-CDC11F7E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CBE0D-DCBA-48FD-B4E4-CDC11F7EB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8823-11F8-4C05-8758-FC0A116BB884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940E-A124-48C7-9FFB-6F73A40E78BD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7BED-0D00-49A3-A02C-68F7261E2FB9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DFF91-A6CB-4791-8CB6-879BC35A1F48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8B2E-2A13-4119-ABE0-EDA3DA057A1B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6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22ED-1C11-426D-8C51-AC3EA1AB8EB4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1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FD3A-FFEB-4B02-B6E8-859B077C5E6D}" type="datetime1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E954-6F04-4F19-AE43-6E8B6C5E4B4A}" type="datetime1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B8D-9625-4332-A7FD-71A338B7FDD6}" type="datetime1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0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8CC-5D93-4C4A-8BDC-F8B8424F3F19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E4D47-9C9A-4580-9C0B-5C85917AEB34}" type="datetime1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0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F244-442D-423E-8EC5-AE0AE038AE0E}" type="datetime1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A56A-121B-4986-B886-47BB7F32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89" y="1168400"/>
            <a:ext cx="9756821" cy="5156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578100" y="4953000"/>
            <a:ext cx="10033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5849" y="290612"/>
            <a:ext cx="1002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Arial Black" panose="020B0A04020102020204" pitchFamily="34" charset="0"/>
              </a:rPr>
              <a:t>Instructions </a:t>
            </a:r>
            <a:r>
              <a:rPr lang="en-US" sz="1600" b="1" u="sng" dirty="0" smtClean="0">
                <a:latin typeface="Arial Black" panose="020B0A04020102020204" pitchFamily="34" charset="0"/>
              </a:rPr>
              <a:t>for Completing DD Form </a:t>
            </a:r>
            <a:r>
              <a:rPr lang="en-US" sz="1600" b="1" u="sng" dirty="0" smtClean="0">
                <a:latin typeface="Arial Black" panose="020B0A04020102020204" pitchFamily="34" charset="0"/>
              </a:rPr>
              <a:t>1172-2 On-Line with a Common Access Card (CAC)</a:t>
            </a:r>
            <a:endParaRPr lang="en-US" sz="1600" b="1" u="sng" dirty="0">
              <a:latin typeface="Arial Black" panose="020B0A040201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39999" y="678934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Google (Search) for </a:t>
            </a:r>
            <a:r>
              <a:rPr lang="en-US" b="1" i="1" dirty="0" err="1" smtClean="0"/>
              <a:t>milConnect</a:t>
            </a:r>
            <a:r>
              <a:rPr lang="en-US" b="1" i="1" dirty="0" smtClean="0"/>
              <a:t> RAPIDS Self Service ID Card Office Online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464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9" y="177800"/>
            <a:ext cx="10058400" cy="6477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591300" y="4711700"/>
            <a:ext cx="622300" cy="330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17" y="431800"/>
            <a:ext cx="9306765" cy="6426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33700" y="2540000"/>
            <a:ext cx="4699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6700" y="3962400"/>
            <a:ext cx="4699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2768600"/>
            <a:ext cx="4699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8100" y="3187700"/>
            <a:ext cx="952500" cy="1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42100" y="4051300"/>
            <a:ext cx="4572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32800" y="3086100"/>
            <a:ext cx="62865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1100" y="4191000"/>
            <a:ext cx="540918" cy="88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5400" y="4813300"/>
            <a:ext cx="457200" cy="12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9944100" y="4572000"/>
            <a:ext cx="520700" cy="203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40" y="215900"/>
            <a:ext cx="9451920" cy="6642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0900" y="2730500"/>
            <a:ext cx="393700" cy="1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65500" y="4940300"/>
            <a:ext cx="749300" cy="266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5" y="254000"/>
            <a:ext cx="9808089" cy="660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2794000"/>
            <a:ext cx="431800" cy="139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42000" y="4254500"/>
            <a:ext cx="1003300" cy="368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19" y="381000"/>
            <a:ext cx="9475161" cy="647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2800" y="2819400"/>
            <a:ext cx="457200" cy="12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4918075" y="5597525"/>
            <a:ext cx="768350" cy="406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7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14" y="203200"/>
            <a:ext cx="9560771" cy="665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4700" y="2730500"/>
            <a:ext cx="4191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517900"/>
            <a:ext cx="330200" cy="1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4700" y="3886200"/>
            <a:ext cx="330200" cy="1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30600" y="3987800"/>
            <a:ext cx="711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013325" y="5476875"/>
            <a:ext cx="546100" cy="3111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11500" y="3962400"/>
            <a:ext cx="406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7900" y="5511800"/>
            <a:ext cx="406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38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368300"/>
            <a:ext cx="10223500" cy="6489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0300" y="3613150"/>
            <a:ext cx="229870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Enter your CAC PIN.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</a:rPr>
              <a:t>Click the “OK” button.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832100"/>
            <a:ext cx="419100" cy="10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3600" y="3613150"/>
            <a:ext cx="266700" cy="1333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29000" y="3746500"/>
            <a:ext cx="1854200" cy="317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7282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A56A-121B-4986-B886-47BB7F32B59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68500" y="2654300"/>
            <a:ext cx="419100" cy="12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0700" y="3848100"/>
            <a:ext cx="69215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The DD Form 1172-2 will auto-populate into the Family member’s file in your DEERS record.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00" y="5308600"/>
            <a:ext cx="10579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DD Form 1172-2 can then be accessed from any ID Card Facility in the world.</a:t>
            </a:r>
          </a:p>
          <a:p>
            <a:pPr marL="342900" indent="-342900">
              <a:buAutoNum type="arabicPeriod"/>
            </a:pP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Family member(s) will need to physically sign the DD Form 1172-2 at the ID Card Facility.</a:t>
            </a:r>
          </a:p>
          <a:p>
            <a:pPr marL="342900" indent="-342900">
              <a:buAutoNum type="arabicPeriod" startAt="2"/>
            </a:pP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call the ID Card Facility to confirm that the 1172-2 appears in your DEERS record prior to coming in for a new card.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3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132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 Admin</dc:creator>
  <cp:lastModifiedBy>DoD Admin</cp:lastModifiedBy>
  <cp:revision>34</cp:revision>
  <cp:lastPrinted>2019-03-06T20:58:54Z</cp:lastPrinted>
  <dcterms:created xsi:type="dcterms:W3CDTF">2019-03-06T19:59:05Z</dcterms:created>
  <dcterms:modified xsi:type="dcterms:W3CDTF">2019-03-13T13:36:46Z</dcterms:modified>
</cp:coreProperties>
</file>