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94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FFF61-570F-F48B-D53D-FA09AA3A07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65A42F-F14D-25C9-AD3E-8E34251A33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691B0-9E64-44A3-3681-EA6F8063C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B1DA-4380-4C1B-B0B9-B8B06F5CD5B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6A5644-368D-6D19-116E-D5DD00974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198BF1-005E-CBB5-B241-ED70C1D8F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C84B-E2C9-4597-B051-EB061BD77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86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4A3F4-E49B-B0B9-A600-AC22AD7C8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F6AE9E-CAA0-B879-9641-7B7E78F6FE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599E4A-3C9C-4D1C-4E3E-3A8AADA09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B1DA-4380-4C1B-B0B9-B8B06F5CD5B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D81E1-C6C5-C8D9-0929-3CD47B040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78AD5-8592-F4F4-13B6-D60699504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C84B-E2C9-4597-B051-EB061BD77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574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87C924-563F-7A87-E543-3F26B98376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4531D0-47DE-0991-A2E8-1A1FBD45B9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90117-CBBA-97F2-EFB8-6D101F8AC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B1DA-4380-4C1B-B0B9-B8B06F5CD5B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C24B4-4B8E-AC67-2769-EC74AD71A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62716-33F6-956C-C941-4F713770A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C84B-E2C9-4597-B051-EB061BD77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80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A40AC-EE2B-6712-80CF-DEC84D89A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1ED1-B208-2408-702D-C0B4606DA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84352-E07F-5A81-253F-C74610763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B1DA-4380-4C1B-B0B9-B8B06F5CD5B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AC31F-5447-96E7-7A79-7D59AC32B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83968-023B-BBA8-D358-C95B5F3DB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C84B-E2C9-4597-B051-EB061BD77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98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3A4B4-9C53-B452-1608-7938A5628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B8B825-3E4C-9D30-69C8-B8148F29E7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7A06BF-DF94-78F5-B702-E7D83432F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B1DA-4380-4C1B-B0B9-B8B06F5CD5B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AA7A9-103F-38A7-00FE-047E6073E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4B230-8CD9-E410-12CA-E581A1BFC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C84B-E2C9-4597-B051-EB061BD77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23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A81E9-13B3-9366-C733-E113F30D0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3726F-A705-62AA-E360-D2B439AB5B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E972D-6AC9-E999-7D51-D0ADCCFF3A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C82417-50B6-6679-0A6A-35EEACE32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B1DA-4380-4C1B-B0B9-B8B06F5CD5B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7522F3-C64C-668E-D981-795D9FCF0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ACC8B7-39E9-845D-3448-AE4BBAE19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C84B-E2C9-4597-B051-EB061BD77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287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0027E-442D-C2D8-A01D-A0978524E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309188-2DB9-3466-A050-EFD81CE1E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CC691E-9D99-66B2-77CE-40D47F8F14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3D50BD-3F4D-A453-2F3B-E8E0151A07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D347A4-1B55-2D4A-3D21-415A94CCB2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C28880-CC41-BDC2-7772-4F0D2267C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B1DA-4380-4C1B-B0B9-B8B06F5CD5B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88C9C9-7FB2-4D44-74BE-94CCD3759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BAEB72-B1F8-0F93-EC5E-AB64BAB7D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C84B-E2C9-4597-B051-EB061BD77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28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17044-FF08-C028-01FE-80FBFB833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889326-391D-DF7B-4537-49909DD7F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B1DA-4380-4C1B-B0B9-B8B06F5CD5B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F42296-1C3C-793C-DFF0-848A58E65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43E77E-F121-DCBF-0AA4-3EA4E7550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C84B-E2C9-4597-B051-EB061BD77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094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7CEA16-5A52-25A6-3051-D62372DDE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B1DA-4380-4C1B-B0B9-B8B06F5CD5B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74AEDD-38E7-FA5D-912E-ED26573C6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B5283E-ADB0-EC4C-5101-42F0A63DE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C84B-E2C9-4597-B051-EB061BD77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374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EFBBA-ADC5-17DF-1425-E75219015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7FD33-54A9-BB41-0AA6-840FDE43C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EEEE20-D231-C20A-83C3-D2A627373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8A12D-66E4-325E-4C5E-B80D3073A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B1DA-4380-4C1B-B0B9-B8B06F5CD5B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95CEC2-5CD9-A2A1-5D64-13AED5E35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9B0C6F-DC55-5270-79E5-E5DD23D87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C84B-E2C9-4597-B051-EB061BD77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22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A8DDF-70DD-A637-16B6-E058D67E8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8CA77D-E08D-50E7-CF77-CE40172799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CA438D-1689-3B3C-6318-359ACED81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04F55C-9A01-4146-0504-D671E9226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B1DA-4380-4C1B-B0B9-B8B06F5CD5B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AB06C1-EF5B-6963-4C3C-F24FC9047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3AC7D6-E161-495C-A6E8-0A2E4B54E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C84B-E2C9-4597-B051-EB061BD77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2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14C061-08C6-7737-BAAB-6E2B340B5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811D9-AED7-2D8D-965A-C9F8D54BE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8AF41-B5A2-8FB9-6CD2-84F8C4D3B8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F4B1DA-4380-4C1B-B0B9-B8B06F5CD5B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7D39A-CF62-B201-4037-5A9855A2D5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530DF-53CF-FEBB-4714-B95139419A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E9C84B-E2C9-4597-B051-EB061BD77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94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s://encrypted-tbn0.gstatic.com/images?q=tbn:ANd9GcQ7by16sfMVRp__UgEXkbMDd95PYtId8kz7j7FWZ3mgnU6F66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253" y="69301"/>
            <a:ext cx="1809750" cy="2524126"/>
          </a:xfrm>
          <a:prstGeom prst="rect">
            <a:avLst/>
          </a:prstGeom>
          <a:noFill/>
        </p:spPr>
      </p:pic>
      <p:pic>
        <p:nvPicPr>
          <p:cNvPr id="9" name="Picture 4" descr="https://encrypted-tbn0.gstatic.com/images?q=tbn:ANd9GcQ7by16sfMVRp__UgEXkbMDd95PYtId8kz7j7FWZ3mgnU6F66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69582" y="69301"/>
            <a:ext cx="1809750" cy="2524126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2068965" y="569364"/>
            <a:ext cx="8072654" cy="15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FF00"/>
                </a:solidFill>
              </a:rPr>
              <a:t>THE SABALAUSKI AIR ASSAULT SCHOOL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FY 26 PRE RANGER COURSE SCHEDULE</a:t>
            </a:r>
          </a:p>
        </p:txBody>
      </p:sp>
      <p:pic>
        <p:nvPicPr>
          <p:cNvPr id="7" name="Picture 28" descr="http://www.medalsofamerica.com/ItemImages/Large/P24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8092" y="2036874"/>
            <a:ext cx="914400" cy="914400"/>
          </a:xfrm>
          <a:prstGeom prst="rect">
            <a:avLst/>
          </a:prstGeom>
          <a:noFill/>
        </p:spPr>
      </p:pic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3627A01C-2ABF-F32D-F74C-96EE28A3C8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4067177"/>
              </p:ext>
            </p:extLst>
          </p:nvPr>
        </p:nvGraphicFramePr>
        <p:xfrm>
          <a:off x="131253" y="3219328"/>
          <a:ext cx="11917362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11917822" imgH="2666984" progId="Excel.Sheet.12">
                  <p:embed/>
                </p:oleObj>
              </mc:Choice>
              <mc:Fallback>
                <p:oleObj name="Worksheet" r:id="rId4" imgW="11917822" imgH="266698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1253" y="3219328"/>
                        <a:ext cx="11917362" cy="2667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0665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Microsoft Excel Worksheet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Johnson, Jamie R CTR (USA)</dc:creator>
  <cp:lastModifiedBy>Johnson, Jamie R CTR (USA)</cp:lastModifiedBy>
  <cp:revision>1</cp:revision>
  <dcterms:created xsi:type="dcterms:W3CDTF">2025-06-10T15:10:18Z</dcterms:created>
  <dcterms:modified xsi:type="dcterms:W3CDTF">2025-06-10T15:14:09Z</dcterms:modified>
</cp:coreProperties>
</file>