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  <p:sldMasterId id="2147483698" r:id="rId2"/>
  </p:sldMasterIdLst>
  <p:notesMasterIdLst>
    <p:notesMasterId r:id="rId4"/>
  </p:notesMasterIdLst>
  <p:sldIdLst>
    <p:sldId id="270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221D"/>
    <a:srgbClr val="CFCA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1758716-A36E-92FB-1814-7E78DDB2930B}" v="337" dt="2023-07-26T16:04:43.169"/>
    <p1510:client id="{C72455D1-91A6-3C03-81A4-B34301970688}" v="29" dt="2023-07-26T15:49:29.8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71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9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3CF8D8-C72F-4051-80D2-DD67C49E8768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D3A9C0-CABF-4F4B-B740-A23C42432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06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CAO 1 April,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568-4367-4C99-8997-EF99B045E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073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CAO 1 April,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568-4367-4C99-8997-EF99B045E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623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CAO 1 April,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568-4367-4C99-8997-EF99B045E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4120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545771" y="2172288"/>
            <a:ext cx="6035040" cy="301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32451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237928"/>
            <a:ext cx="6400800" cy="1101659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400"/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2"/>
          </p:nvPr>
        </p:nvSpPr>
        <p:spPr>
          <a:xfrm>
            <a:off x="815974" y="6610350"/>
            <a:ext cx="2308226" cy="238125"/>
          </a:xfrm>
          <a:prstGeom prst="rect">
            <a:avLst/>
          </a:prstGeom>
        </p:spPr>
        <p:txBody>
          <a:bodyPr/>
          <a:lstStyle>
            <a:lvl1pPr>
              <a:defRPr sz="1000" b="0">
                <a:solidFill>
                  <a:srgbClr val="FFC000"/>
                </a:solidFill>
              </a:defRPr>
            </a:lvl1pPr>
          </a:lstStyle>
          <a:p>
            <a:pPr>
              <a:defRPr/>
            </a:pPr>
            <a:r>
              <a:rPr lang="en-US" dirty="0"/>
              <a:t>DDHHMMS Month 13   Staff Section v.#</a:t>
            </a:r>
          </a:p>
        </p:txBody>
      </p:sp>
      <p:sp>
        <p:nvSpPr>
          <p:cNvPr id="20482" name="AutoShape 2" descr="data:image/jpeg;base64,/9j/4AAQSkZJRgABAQAAAQABAAD/2wCEAAkGBhQSEBQUExQUFBQWGBgXFxgUFRwWGBkZGhUXFxgVGBQYHCYgFxomGhccIS8gJCcqLS0sHiA1NTAqNyYrLSoBCQoKDgwNFA8PFCkfFBgpKSkpKSkpKSkpKSkpKSkpKSkpLikpKSkpKSkpKSkpKSkpKSkpKSkpKSkpKSkpKSkpKf/AABEIAJ8BPgMBIgACEQEDEQH/xAAcAAACAgMBAQAAAAAAAAAAAAAABQQGAQMHAgj/xABKEAACAQMCAwUDCQQHBwIHAAABAgMABBESIQUxQQYTIlFhBzJxFCNCUlOBkZPSYpKhsRUWFzNywdEkQ2NzlNPwRKIlZYKDsrO0/8QAFgEBAQEAAAAAAAAAAAAAAAAAAAEC/8QAGhEBAQEAAwEAAAAAAAAAAAAAABEBAiFBEv/aAAwDAQACEQMRAD8A7jRRRQFFFFAUUVjNBmitayg5AIJHPflSbjPa6K3cRYea4I1LBCuuQjONR5Ki5+kxA/zB7RVR/pniL7iGzgGB4ZJZJW382jRVHQYGeu5FeZOMcSQau7spsfQR5I2bY7B3BVTnz2+HRBcKKVcB48l1HrXKlSUkjcYeNx70br0IyPQjBGQaaZoM0UUUBRRRQFFFFAUUUUBRRRQFFFFAUUUUBRRRQFFYJqvdoe1nyeSOCOMz3MuSkYOhVQbGWWQg6Iwds4JJ5CgsVFU6PinEyBn+jwcDIzOcHqM43r0O0N/HvJbwTrtn5NKyyDmCFjmXEh5H3wd8YJoLfRSjgPaaG7UtC+Spw6MCskZ+rJGd0Ox57HGxNMRdL9Zf3hQbqKwDWaAooooCiiigKKKKArBNGarHabtK6PHb2uh7mYtgt4khRMa5ZFBycagAu2SRQSu0vbG3skzK3jYHu4l8Ukh5AIg8ztk7etVpbO5vF7y9keCM/wDpoHKKoxyllGGkbzGQvocVGseAwm4Dtqllh+clnk3d5GB043wihdZEYAA1L1rbxztCoyFIZxgJGCCzMxAGRnzI+FAsuez9s8xt7RTBOBrNyjOGTDBtRIIMjE7DWds8+hd2dvFbKUgBJYkySuS8jt1ZnO7H+A6CtNpa/Jbfu2bxnMs7lsDURk7k4ACjGfTPWlHGLo/amNVwTHFkTyZ5IZCMQL1OCXAx7p2qidxDjOk6VWSaQkjSnuggZPeSnCRDH1j91IrjtAwJLSBQD4Y7YAs3LncuNgP2Y9+h6hcZpXTQzaItvAmFXb3RpG2Bn/PnvUuDgbBNegIvPVIwjB2zsZCM7eVUeYO1OkudEoMjB3ZbudXJAVfeEmPdUDlyGKtnAu2ryMBG5kO+YJyupuuIbgKu+foyDB28S1VX4dsSzQ4A3JljwB6ktsKzY8EMpBhMLnOAYp4ic+Q0vud+VQdf4LxuO5j7yInAJVlYFXR12aN0O6ODzB/zpiDVH7I27i7YgghYdFyy4KtNrXuV1D3nSIMD5B0BzgYu4qDNFFFAUUUUBRRRQFFFFAUUUUBRRRQBNJuM9pEhYRDxzMNQTOnCAgGWR8ERxgn3jzOyhjtTg1zLtLZMLm4QsqvNIJVLYQPEIkjVBIxAJjZXymcgOCOZwGrj/bv3kWSRzuCYmMEY6ELpPeMf2tQPkBVXl4+7SmXMoYp3eUmkJCatWB3jOOfmD8K3nhwXV4oDpJDaZY3II5jCknPoBn0oSFd8SxAAEnUxjXA/akVV/jVDGz44TpCyLLn6MwELk590SL83nl7wUHzGacWHFwxAAkik+zlQxybc8KffG/NdQqr3XBWxkplTjxoQy8vroSM78s1FdnICv87Ft4SSGAGMFHG6MByZeXw2oLf2i4Ct6jaW7m504WVSV1gYIilK7shIHnggEdQYvC+D2EhaGW0himQAPiNR5eJXCgjmDnz5HcGscNuiuxlE0WAdcmEmjzsFlGyyAMMd4vVlyMHVU/jFmXUXCDM8A8XnJEM6l3PMAk+f40g3o91w860kku7QbvFK2uaNRzMMp3bA30MTkLgEE1cOB9oYLuLvLeQSJkgkZBB8ipAIOMHcbgg8qqPCe0MUg0B1YHpnDDl9E7kcqhwdnhG+m2Y21xHnu5VwVkUkuIZkH95GCdO+4AGDmoOm0Ug7Odq0uVCMUjuhkS25cF0ZThvDzKnmGxuCDT4GgzRRRQFYNZqtdub90txFE2mW5kW3Rs40awdcg8yqKxGOuOVAl4pxg3zSIjvHZxs0bNGdMly48Lojj3IF3BYbsdgQBk6OB8BhtmnnjQJ3ipGqqMAKozzzqZizElm35VIkjVAsUY0xxKI0HkqgD/Ko0V9lnhJOUIkGeRV1wNPoGRwfX8KoS3s8jzTQIxRfA8sg5hO7TRGvmdRfb1PQHLXgXBYY8PoGYwJCzDLayCIxq6EAknlzG3LC7htuPdz/AHk0rN90hQDPXAQ8/OmEvEhFYzznfEkhwcc0XSqA9QWXrv4j9+b2IPFOJancZyIyA2RkPMcMqEEckX5w4+kYx5gwOH8Jknl0Ipd+bY2C5GQZZDkJnmNmY+R50xh4BIhtrXOLqYlpHwC0S7SXE+d11liFXmFynkK6VwfhEdtEsUSBEXkBvnqWZjuzE7kncmtUVbh3s6GB30pHPw2+U28jMcyH/wCkp02yM1YrHstbQtqSGMPknWRrfJxk94+Wycb7702oqDyVyMVEuODwyDDxRuNjho1bccjuKm0UGm1tFjUKiqqgYAUBQB5ADYVuoooCiiigKKKKAooqHdcYhiIEksUZIyA8iqceeGI2oJlFaLa8SRQ0bq6nkyMGBxz3G1b6AooooCiiigK1S26tswDDyIyPwNbaKDWkIUYUADyGw/hWXjyMGvdFAlueyFq5J7lEY6stFmJ/EPEdcRUknzzSDifs+O5ifvM76ZcK3MnwzoueuMOr7ADIxmrzWCKDi13YvDIwKkFfeSRRnSeeRuskZBILKSp3BwTirBwi90FQCSNIdCdyY86SpOACyMCp25aCfeq5douzyXUeCSkiHVFKvvxvjGoZBBBGzKQQwyCDXPVkb5M8xRY5LOT/AGmIH3D4VnKf8J4yJQOmhfexVo38a7LwhfCoj0+60YwQjElSRybSx+JGdxnb1wG5fU4m3mi7pdWofOR6pmVhtn6RGfgDgg0zvJN4EOTrWZTucYUr9Hz359MVW45f9qt/PRMpPUqukqp9Msaz6HXFeB273EjuoczJE23hkQprQTRyjdGIwNsDwZ86b9muNvHMtpO5kDKWtp25yhfehkPIzqN8j3l32IOUqXQedgN+7jWNj01F3k0j1CspP+IVuvLNpoikZ0zKVlgY8hNGdSg+jbqfRjWoOiA1ml3Z/ioubaGdQVEqK+DzGRkr64O1MagKqfbJtM9g590XDoTkDeW2mjTn01GrWa552veW/kngikEMds0WH0q7PcgLKm53jSPbJHiJJGcAgh5uJtKM530qzEfBScfwqs23aCS5aGSKzmO5AKujakOzrp2J90MPVF9abxcVF1FMoUpOqsksTbFJCpG3mjHdTywfOkPZ66vLIwR/JUd1DsuZ1AOCxOcA49/zqhvbLdK6k2F5s8jbInJpXdecnPDDNeZ5JlTu2sb4o10k+BFqIjUxu6jQxCsZEBGTg5PLFTLz2n3sJQSWMC6yQubjYkY8OrGAd9h13xyqdF24vy0atZ2yd4wRC1wxBJG2SiNp3wN+pFZgg8K7SvDd3F1NY8QJkCRx4tjkIup2zkjcuxOBnYDzAFitvaTGxOq04hGPNrRzn08GTUDh3aDi07TCOGxXupWiYPJMCGCqwwQuGBV1IO2x5DlU7v8AjX2XDvzZv01Rvk9o1uoy0V6AOps5gP8A8PWtH9qdp9W6/wCkl/TWe/419lw382b9NHfca+y4b+bN+mgkW/tGs2GS0qej28wPxxoO1bf7QbL7VvyJv+3UHv8AjX2XDvzZv01Kg/pYrlv6PU+QEzf+7I/lQbP6/wBn9o/5E3/bqcnae2IB75N998j+BGRUHu+KfWsP3Zv10d3xT61h+7N+ugYf1ltvtk/Gj+stt9sn40vCcU+tYfuzfro0cT+tYfuzfqoJUPbCzdiq3VuzDmBMmRg4ORq86kjj9v8Abw/mp/rSk2nETz/o8/GOX9VY+Q8Q8uHfly/qoHB47b/bw/mp/rXIfaHOn9JtIEjmEsCCJ0kiJQxFjJzbbwsBzGc7Zro3yLiHlw78uX9VIuPdor20miieOxYypM4KpIABCqsQct11bVB59k17FHYszNDEJZ5ZY0MiAiNtOnK52907Vd/6et/t4fzU/wBaq3Z++vry1iuESwVZVDgMkpIz0JB3ph8i4h5cO/Ll/VVDg8ft/t4fzU/1qIe21iG0/LLbVnGO+QnPLGA3P0qH8h4h5cO/Ll/VWfknEf8A5f8AuTfqoGf9Zbb7ZPxo/rLbfbJ+NQNHE/rWP7s36qNHE/rWH7s36qCRddsLWMAmUHO3hR3/AIIpIqOe39n9o35E3/bo0cT+tY/uzfqrBTin1rD92b9dAf2g2X2rfkTf9uo9z7S7NCN53z9S2mIHxJQUXL8XGNC8Pfzy0yY/nmtXf8a+y4d+bN+mgP7U7T6t1/0kv6akf2hQfY3v/RTfoqN3/GvsuHfmzfprPf8AGvsuG/mzfpoNc3tMQEgWXEWHQi1IB9cMQfxFVqfjJlu7iRLHiHcXMHdTKLY6u8AZA4GrTujAEnqi7czVo7/jX2XDfzZv01Auu0PFknSAxcPLukkm0kxCpGVBZjjbJYAetAns558wMbG+PdQd1kxKCWJBbZnBA8I3677VA+SXgnjkFjdEIsuQUQZLqmn6Z2yu9Mh2/wCKd0Jfktp3ZUNnvCNiAeRkHnWeF+0XiUyiQWdu6N7pEpjzvgMCzHK+uN+lQJIO0TWpjhmtZkeR/EzuuWkdl1uVGcbsNugwOlXO0fEinIAByTywBzJzyGMmqFfyXPEporjuFQJMGbEqkc4y2xAOwX+dWDiN/wB7I1nDkuwxM45QRH3sn7RxlVHMZJ6VoXT2dpjh0DYA7zvJgoGAommklCgegcDPXFWWqf2MuZIZpLKRmkRI45bd206hCcx90+nGWRkxq6g+lXCoMNVDhUpdX0B596tyvrHMgXOM/ReJl/j1FX2ubdsuJuvEe8iVGS1hCzgbyOk5LlF3xqjWIOFO/j/aq4DifA1lYSKxinUaVlTGcb+B1O0iZPun7iKr/FbqeGeCS4CKqlwZIWJVlONRMbDVGAPEd22B323t1pdJLGskbB43GVYciP8AI+YO4NKu0DaXtXONIlwcnHvoVHP7/wAKD3cW0VzDpbTJFIAcg5BHRlYdR0I5UqkgmhgaEuz6MNbT/SV0IZEmxyGoY7w+EgkNjG8634P3DZgOmIklojuuTzMbHeM5+jup8hzqW98qglyUA5lwVHPHv+70PXON+VQMLC+CTx8QTAtb2OJZl6xz50xyNjbG/dNywQpPXF3BqgdmuJxIXjLRSWk5yPEroskhwUO2O7lzsCcasj6YAtFtA9uAqAywjkCxMqjGygt/eDkBkgjzOKBzRUC141E7aA2H3Oh1ZH26lGAIHrjB6VmbjMKyCNpEVzgBSQCc8tqCbiilTdoVzhYp2/8AtmPfy+d0fjy9a0ScWuWz3dug3AHezHONsnTEjjzwNW+OmaB5ms5pPi6I5woc/UaQEeo7xMH7z91a7Pjbi6NvMgUldcTqdpApAkXSd1cZVsZIIbYnSaB5RRRQFFFFAVzb2mH/AG6y/wCRff8A6466Oxrh3a51kuJNc8pnS8mjWPvyCkBjc+CPPhU6U3GxFQdJ9lx/+D2X/JX+Zq1VzX2RXIIdEmaSNLazbSZDIscjicyqozhNwvhFdJBqjNFFFAUUVhjQGaM0gseLyzzyBEQW8bFNRyXldRhyu4CorZXPi1ENyxmt8kd50eA78jCw2zy1d+cHHXHPpQOKzScX86e/EjADOY3IJPQBZFC/eXFbhxxQCWSVcY5IZM5BPhEWokDG5xjl50DHFFQJ+OwIcNKitgHDHB3GRsdxUN+1cRJWJZp2BAxDExXJUsMysFjAwOZfGdqBpe3iRRtJIwRFBLMdgAOtc67TXJSCWeU9zcX5W2hEnOG3zlsjo2ku7be8yLgld7Y1oz4nvCqLFmRYlbMcekAiWViB3jrgkHAVc5AJAeqpf3qTXInlwmBot0kAVlQnPeaDuruR5AgKowDqFBDawNwAkid3bJgJFyaTGMGVR7q+UfXPi+rU+8vkhTW+ygqAAMliSAqIo5seQUUNOSPApOeWoGMDcjfUNQ5ctJ5itUfDgrd/KQ8igkMRhI8Lv3aknRyO+SxyctyAaEfZqwnltlCuIImLEsvjmYk4IXPhixjGrxHbIxVp4dwyOBNEa4GcsTuzt1d25ux6k1D7KRFbOPIxnU2Bnkzkgb1K4rxZLdNTeJ2yIogfHM+2EQbnmRluSg5NXAx4DluKTEKdMVrDEzbY1tI8oT46CD948xm4iqP7Nbh1N1FPoNwXS4dkOQRMuAvn4DGyfAL51eagKoPE4+74jcRt/wCoWO4i6ajFEIZo133ZVVH5cmbyq/Ui7V9nvlUQ0t3c0bd5BJ9SQDbPmh91l6gmgoK8FeCR5bNxGXOZIXGqCQ79BvG37SnqelHFeIPLC0UtvJG2xV0+fj1BsrumHHugZKDGc7YBqfw7iYnDeExyxtomibZo5Oox1QndW6j1BFSq0IPAeMC4izn5xcCRcYwx5HHkcEj7xzBqdjFVPtBYGG6iuFkeJGbEhjwT5tlSCCDjPI8m9KsSCZQBmOX1OYyfXKhlP3AA89qxIPF1wWCQkvEhJBBOkAkEaSCwwTttgnFT7bjF1BgIUnjAA0Tkq4AGBpuAGLY5+NST9atEMrEnVGUHnrVv4CiWRwcKgO2xZ9Iz1GwYjbritBrP2z2Je2nGGAyhSYFcbtoVw+BvyUnyB5Fzw7jEE0SyRkOjDIK7g7Z9MHzBGR1qmiKUnxOB6InP01OW26ch6Yqq8a7JyCfvraWSJyMnQ5QlsAawwIyzDnvk0HZVuUHup+ApLxrtxb24+dnjj8lB1uefJFyeh6dK43c9nb2XBlku5GAwNRZtueBqYkD0qHN2TWHAkI1HPh1rq/xFF38xnzqQdv4Lx4XUQmjLd2xOk5IJA2OQcYOcjHpXrtBNiOKVcGWOSPTyBJaRYygLci6Oy8+vpVH7A9so1iitZQYXGmNS64R8nSvzhOFbYZBAyc4NXXibOjROI5JBE+t40UlmUBoyVXSdTKzhwARnSeZAqi1Ia9VD4bxOOeMSROro3JlORscEehBGMHcVKJqCJxXisdvE8srhI0GpiQTgcuQ3Jztgc65txb20OW02lqzddU+VPmcQplsct8/dTD2gdokeeG3jZZDB3l1MoOQDCh7mNyDgEzMnhIO4Xblmt8M4c80mjUc7am5lm6sSdzk9TvvVESbtPxWdhruXjXUCRAiRYAUci3jO5Iw22RnOMVHseEI1xF8oa5lZmZFd7sllAikcHBjOnZcadZG9XSbsSIoy752HU5qpRr/tMQ8pm/8A5Zqog2NjJCAbaW5gGnUBHc6l1MAMGMxoAMcz4j8MVPsvaHxW3ADkTqAP72IH6P2sJz5ElvxFb+DW4kdVbkUT+XOrJd9hmVdSlscxvmoMcA9tcEmlbpGt2JA1g95FnzLDxJv5g4zucAmuko2RmuC3nDEMmJdIy6xyNnTlHYIWcjnpJDjOd0HlXSfZ32mR7WG2lkQXcQaKSIsO8zCzR508+SZxz/nUFzqLxSVlhlZfeVHK7Z3CkjbrvUjVS3i/H4rfSHJLucRxoNUkjdFRBufjsBzJA3oF/CCqWsSxnbQmCMbroBByNtyc5HnULj/asWSiSXX3ZKrlTqIJYD3T0HM9fKttnmC2zNhO6QtJ0RBuxAYnGkDwjfko5dOYduO1a34jijjfulfW0hUgNjKhVDbkZO5IHLlzNUdU4N23t7kAxTRyfs50uPjG2CPwpob6I+8APw/1r59g7ILMCYimoYyqyDUpJ6o2MfjUy27O30Q0RzXUa5J8MmlM455DAb0g7JxjtRBbL+2fcjUanc4ydEY97bckkADmRS+HtdMUGLXSSd++nUEDBOcRK/XAxkevrSezPZTui0kjs8jDGsSNkDJOkMDvudxy2p/8nkHuyavSRAf/AHIV/kT6mkG68ea5GLmQMn2UQKRdfe31yfeQP2cjNEFuqe4qpnnpAXf7uZrz3jhclAWzyV9seepwv4Y/Gh3fbSqbjfW5BB+CqdX4igkAUl7RcS5W6El5NmKjUUUnByBvkjOB5Z9MyL5mWNnlm0Io8QhXSTuMDWSzAk7DTg5POlnY3g3dRmVsl5CTl92wTkszHmW8/LHnWZQx/pG5wFgt0jUAANcv0AwD3MWT0BwWX7+mbDg5EnfTOZ7ll0lyAoVc7RxRjaNd+nPqdzTGot6kkjC1gJE8oGthubeE7NO3TUR4UU4JJJHLNaDjsVAZLq4uBnu1VLaNuQYo8jzlcjxKJG0Zyd0bpjNzFReF2CQRJFGoWONQqgdABj/w9al1AVgis0UFF7e8KT5RZurGCaWbuDNGcOUEUsgiIOUfU6KAGVsZ2FLLvhV1EVxcQyZGPnLYrgjG47qQZJ65+6rp2q4H8qtzGGKOCHicZ8EiHUj4HMA8x1GaqY7QrgQ32LS5XmZPDE+MjXFKTpKEhsKSGGOVULp+HTSxlJZITn6kLbcsEFpTg1ptJntAI5vFANkkAPgHII4AOPTyHnsBYksWY+Eq/XwMG2+ArXNalQe80oMZPeMq7dThjyoNcLhxlCGHmpz/ACr1oPlVJ47w6zckW8neyjBEdvG0yEgr/vV8Kcx9LG2NqYcKjhIKXKmOYgallmkKNq+oHkIAOrBQHY7b7VA5n4rGp05Lvy0RAyNzxuFzpHq2K8OssmM4iTmRs8h9OqR/Eaz8KmW9sFXCKAnMBAAvxAXbn1rTfX8cKlpXVAOeo7/ujcn0ApRT+M2U8LsGaZoSfDIGeQYb6MiKfCcnGdOD6HalS93p8Las8sKVHlklgCfu5+dWm64jLcL4A8FuQSWI0zSrj/dgbxqQMajuQdsc6rl3c4b5j5tB9AqrpkczoYeDON8Edd85NULrq0VlbV0B38s9cdOVdk9n3byC7tYUaZflKoqyIxwxYeHUuo+MHGcgnnvjlXIeKPNspWMgMGdEj7tsjkh1MQRyJXbp5VH1I5wU8RGfFHy9ckdD5U0d94zweHJl1i2mOwmVtBLcxrUkLNy5ODtnlVY4x21jA7ie7EbrvJ3OlO9TGwWbWwjB64Ify0435JLw1NlA1O5wgfxAHzx0AG59AamnhscZUKigqBkgDJPVvjQWJbiKZ7mSFYhFFFBbRiEaVUy3PetsNmHzfP1/B12VvEidnbYas/xqqdnXCW/EWI8KtaMMEZZ9RwgX6RILHbyrdBbXMxxHCseeXeEs2T/w15dedSwX/i/baKVCvIelUeJs3MRHWZsf9NNU5OwHEX5uUyAfCFXHLYbah+Nek7AXcTLI8rnQSR3h1LkqU3GPJjVuCPwa4EbqzctCfyq+Q9t4XQodtsc/51z9+ytygyJ2wAB9Ejbltp/jUd+E3K/7xHH7aD8Mrj41Lg3dp5cC4ZcbRs46jKgkH15VtHaiCG6vYLkjumuDKEAZcMyIWdHTxI+vfOQee4zSfiHed1IjREF43QFWBTJXAHiIK5J61p7QWoHE7wEbhk59MxrqFB0PhnbyKZTCl+qjUo7+bu4ZdPLSveZEz/t92oGNyTVs4Nwuztw8kPd5P95MXDsx29+ZiSemxOPSuEf0Sjq2hFEgwynGMkfRI6g8vvHlUWGyiYBlUDO+MYGfIpyO4xyoOj+1jtzbyRCzgmDs7DvWjOpURWyULD6RYDbfABzz3ogj0jAAA8sbfhzH3GorsviRYsnGCMKoxjbLeRHL8PSmVlLP3RyYmMYAJ7kM4XkGLnZsHAJZeoznJIo8pGCAcSZJCgKhkyxB8KMo3OAT0OAasHAuDTu3eSvPEo5K75ZyRzZCWVVGeR3z5AYKewCyFo5leXXgasnUuCCNOMBADvlQOW+cVZE4vJbr8+DJCCFE6jLDJwFmj5luXiQHPUA0DR5ZUx4BIMblCFb8tjg/c33V6tuJRyHAbDfUcd3INsjMb4bl6edbLW6WVcxsrjzU5xtnccxz615vYodu+7rw7jvdHhyQM+P3d8fjUok92fI/hUW74lFEMu6jmMDckjmABk5yMVUuKcLhlVhZ2kcmPfcKFPM7R6yMnbnvz2HUTuDxWULAPJ3co6XcZgA973ScxndTuGPx6U7Eu6tXvCrHMUSHUoYZLnONTpqGBgbfE1OlhuMDRJBt0aBgMYIx4Zsjp+FMEUMAQ8bBtwRIhBHnnVyr1L3ca6ppoY06lpVH3ZzjNURrDg1zIMtdLHlsYhtlyBtsskrOQehJBpv7NeHotmswGZpS3fSli7Sskjx6y7EnB05C5wM9eZWPdPfL3FkJEhYYku9JRVXPjSAOMySEbavdGTvkYq88NsEhijijGlI1VFHkqjAH4CmiSKzRRUBRRRQFaLqzSRSsiq6nmrKGB6bg+lb6KDmHH+xlrZ3ZuGt4/kcoAkKrp+TybAPiPTiFgPETkK2DsCa2XPY61jORbxMp3BZO8I22AL6iB5dK6RJEGBDAEEYIIyCDsQR1FVI9jJIDiynEUX2E8ZmiXbB7s6lkQcjpDYzywNqBaigDAAA8hsPw5V5e1Eg0lQ48iAw23yc9KntwS+GRosJB0YGaDpuCgEmd+ur7qicR7G3s6DvJbcKG3tVEghdeWJJ1IkY9fd0+amrRT7jgcEzkWoUIhxLOXxbxkc0QYJmfA+gdIyMnepU0tvGhjghDZGlpZQGcjlsfojfpirMZpY0WOXhsy6QFQWuiaLkMKpDKUXOR4lCjG5pTxa3eJGkXhdy2ASdbQhR6lY3kZhk5OFyAOtBXILiSIYVwVxhVkGQD00kHIPoNj5VLt5HRtdwIhlfA/ca+7fUMGRQ2eWeWcHzxgz7bh2oLcHunUjMZtxmJMjfDHxF8bFmwRuAFBxUh3wM9P/BgeZ6YFBTbu2OlnRxKcj6EgyT9Ji6AjfO2+d+VR47dVAyWLEZOUwSfXfA9BnFPrm5Ltk7D6IzyH3bEnG5+A6ZMSeQDY43Bz8OR/jtVEHhmkM7udLe6gOThOZIK5GonY7DYDGQTWJQMklsn0HP7zyrXWm1YlAxOdWph6DUcD12/nQe+z8ZN4ys5wMTBR7pYDQCfgrkV0HhHFjA+pQPvHQ9PMfdXNrefu7vV5xjH41aYeI561neNHSY+2ylf7s5/xAjpz6/dSHi/HpJPpkDoBsPjgVWlva9fKxU+dDdOLNjcAn8K1fKQef4UsN5WmTiNXeOCfIRv5Hz/AJVTLiIfKp2BOzrnO5I7tcrk+XTyxTafilJLKTUZW+tIf4ACrmQNLZVBDawPQg/5ZqLcxBZiUOUbdgPDh8jdMjfPM+vxrVPkFDnbVpI6eJTg/vAD763JjIzsM/51R5nsgw1IWDjIHgx0zpff3Sdts78qbcEtsMshlMZGcgQvJkEEFVGnQ+Rthsc/SvNrPqXfGoHDfEf5Ebj0Iphw+60Np3IYjYfRJJ8WPXO+Pj50Gq7vXi1ypEiQFiQrR+NE6M+gjw5z0JGd84zWhnd3DyMHxgqABoXkRhcYI+PPrmrKi5xjfPLG+fh50nvrE2Sa1EbKx8FrNkuxJ3FqEBZf8JUr8MVBIuu4u1xKFgm2xMijSx/4ibah8CD69D44bwq3ilWOeFEnIAR2OuOb/kykAatz82QGHrzp7ZWEi4ZuGXKk4ICSwPjOdm1OmhvQeY36VLv7Ce7jNuOHhEbJZr100A4IBVYHdmffnlceYqDzoxtjHpjH8KwygjBGR5Hcfga32nYy8t4lRLmO6AABW6Rh1/3c6EuoA5Bg/L12lp2dvjj560hB3Pd27SOP2Q0kmluniKj4CrQlbgFlDG089vbqi45wISSdgAuklicgBRuTjFM+xnYlFkku5baGGSTAiiEaDuYgDhWCjHetkliPRc7Uz4Z2NVZVmuJJLqZSSjSYVIzy+bgXwocfS3b1qyAUGFWvVFFQFFFFAUUUUBRRRQFFFFAUUUUGMVjRXqigrt72FtnkMqCS3lY5Z7aQwltiPGq+Fjg8yM+tLrv2ZQHS8cs6XCElZmkMzbhgQySkpg6s4AXlsRVzooKDN2Duy4xdW7KfeLWfiHlpHe4PluRSfifspnV9UEsc5kA73v8A5k6lGAyGJGAXG2jTtgbnJrqtGKDkVt7JrpziWSCFOpjZpnI3zjUiKvQZIPP03W3XYG8hKobdpgoCiS3dWBCgAZSRlZDj1PLnXb8UaaDgPFvZ1fGI3Ah0d2v90XDTMu7FgqZGRn3c52OM7Z89ie3EKqILuJZoCdm0gtHk7kEbldycA5zuPKvoDFUDtz7KIrwtNBiG5555RyEDYOo90/tAZ880GX7BWtwgltJyFbdcHvE5n4MOgxnIqgcZtpLaZopNmXrg4YdGXPQ/6jpSy34tf8GudLq0ZyCVbxRSDY7EeFtttSnI8xyDPtz7QoL+3t2VCk6MwkU52UopyrjZlLee+x2oJvZjgMl9IVQhUXBdyCQM8gB1Y4O3ofTNsvOydhYR97dyNJjkGOAxx7qRpuxPlk+pqqcO9qsNlw2GG1TVckMZCwIVHLHxH7QkYwAcAY8sUi4T2ev+NzmV2Oj6U0mQgG50xgc/8KDA64zQaOK8Wl4jciK1gCjcRQxADSuBlmOwJwBlicbAZ5VaU9l15boqKkdwD4iUkEbI5C6lw+ARkbMDv1ArpHZHsRb8Pj0xLlyAHlYDW++dyNgo6KNvjzqxYoOM23svu5yElRbeMlS7mRZZMA5xGqbA7c2O3kamXvspulb5qSCZd8d4Whb01aQyny2A+6utYoxQc34Z7K5E1SG70zNpXCRBodC/QaNzlzvnVqBHwzlgnYG4GwvI1HXRZqp+4mQgH4g/A1eMVmgqVj7MrKJAAsmrfVIJ5EeQk5JdomXVvyHIdKacK7I21s5kiiAkYYMjM0khG3hMsjFsbDbNOaKDCis0UUBRRRQFFFFAUUUUBRRRQFFFFAUUUUBRRRQFFFFAUUUUBRRRQFFFFAUUUUBWCKzRQQeK8FhuYzHPGsqH6LjIz5jqDvzG9VE+xThv2cv58n+tXyigpNp7HOGxur9yzaTnDyuyn4qTg/A1clhAAAGANgBsAPIDyrZRQAooooCiiigKKKKAooooCiiigKKKKAooooCiiigKKKKD/9k="/>
          <p:cNvSpPr>
            <a:spLocks noChangeAspect="1" noChangeArrowheads="1"/>
          </p:cNvSpPr>
          <p:nvPr userDrawn="1"/>
        </p:nvSpPr>
        <p:spPr bwMode="auto">
          <a:xfrm>
            <a:off x="63500" y="-3841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7575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7245"/>
            <a:ext cx="8229600" cy="4525963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066800" y="28136"/>
            <a:ext cx="7010400" cy="914400"/>
          </a:xfrm>
          <a:prstGeom prst="rect">
            <a:avLst/>
          </a:prstGeom>
          <a:noFill/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815974" y="6610350"/>
            <a:ext cx="2460626" cy="238125"/>
          </a:xfrm>
          <a:prstGeom prst="rect">
            <a:avLst/>
          </a:prstGeom>
        </p:spPr>
        <p:txBody>
          <a:bodyPr/>
          <a:lstStyle>
            <a:lvl1pPr>
              <a:defRPr sz="1000" b="0">
                <a:solidFill>
                  <a:srgbClr val="FFC000"/>
                </a:solidFill>
              </a:defRPr>
            </a:lvl1pPr>
          </a:lstStyle>
          <a:p>
            <a:pPr>
              <a:defRPr/>
            </a:pPr>
            <a:r>
              <a:rPr lang="en-US" dirty="0"/>
              <a:t>DDHHMMS Month 13   Staff Section v.#</a:t>
            </a:r>
          </a:p>
        </p:txBody>
      </p:sp>
    </p:spTree>
    <p:extLst>
      <p:ext uri="{BB962C8B-B14F-4D97-AF65-F5344CB8AC3E}">
        <p14:creationId xmlns:p14="http://schemas.microsoft.com/office/powerpoint/2010/main" val="1462509830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 bwMode="auto">
          <a:xfrm>
            <a:off x="4558553" y="1080247"/>
            <a:ext cx="0" cy="54102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Straight Connector 5"/>
          <p:cNvCxnSpPr/>
          <p:nvPr userDrawn="1"/>
        </p:nvCxnSpPr>
        <p:spPr bwMode="auto">
          <a:xfrm rot="16200000">
            <a:off x="4572000" y="-569138"/>
            <a:ext cx="0" cy="86868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Date Placeholder 4"/>
          <p:cNvSpPr>
            <a:spLocks noGrp="1"/>
          </p:cNvSpPr>
          <p:nvPr>
            <p:ph type="dt" sz="half" idx="2"/>
          </p:nvPr>
        </p:nvSpPr>
        <p:spPr>
          <a:xfrm>
            <a:off x="815974" y="6610350"/>
            <a:ext cx="2308226" cy="238125"/>
          </a:xfrm>
          <a:prstGeom prst="rect">
            <a:avLst/>
          </a:prstGeom>
        </p:spPr>
        <p:txBody>
          <a:bodyPr/>
          <a:lstStyle>
            <a:lvl1pPr>
              <a:defRPr sz="1000" b="0">
                <a:solidFill>
                  <a:srgbClr val="FFC000"/>
                </a:solidFill>
              </a:defRPr>
            </a:lvl1pPr>
          </a:lstStyle>
          <a:p>
            <a:pPr>
              <a:defRPr/>
            </a:pPr>
            <a:r>
              <a:rPr lang="en-US" dirty="0"/>
              <a:t>DDHHMMS Month 13   Staff Section v.#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1066800" y="28136"/>
            <a:ext cx="7010400" cy="914400"/>
          </a:xfrm>
          <a:prstGeom prst="rect">
            <a:avLst/>
          </a:prstGeom>
          <a:noFill/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3"/>
          </p:nvPr>
        </p:nvSpPr>
        <p:spPr>
          <a:xfrm>
            <a:off x="76200" y="1130765"/>
            <a:ext cx="4419600" cy="2560320"/>
          </a:xfrm>
          <a:prstGeom prst="rect">
            <a:avLst/>
          </a:prstGeom>
        </p:spPr>
        <p:txBody>
          <a:bodyPr lIns="91440" tIns="45720" rIns="91440" bIns="45720"/>
          <a:lstStyle>
            <a:lvl1pPr marL="174625" indent="-174625">
              <a:defRPr sz="2000"/>
            </a:lvl1pPr>
            <a:lvl2pPr marL="346075" indent="-173038">
              <a:defRPr sz="1600"/>
            </a:lvl2pPr>
            <a:lvl3pPr marL="457200" indent="-111125">
              <a:defRPr sz="1400"/>
            </a:lvl3pPr>
            <a:lvl4pPr marL="568325" indent="-111125">
              <a:defRPr sz="1200"/>
            </a:lvl4pPr>
            <a:lvl5pPr marL="692150" indent="-123825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6"/>
          </p:nvPr>
        </p:nvSpPr>
        <p:spPr>
          <a:xfrm>
            <a:off x="4584357" y="1121994"/>
            <a:ext cx="4419600" cy="2560320"/>
          </a:xfrm>
          <a:prstGeom prst="rect">
            <a:avLst/>
          </a:prstGeom>
        </p:spPr>
        <p:txBody>
          <a:bodyPr lIns="91440" tIns="45720" rIns="91440" bIns="45720"/>
          <a:lstStyle>
            <a:lvl1pPr marL="174625" indent="-174625">
              <a:defRPr sz="2000"/>
            </a:lvl1pPr>
            <a:lvl2pPr marL="346075" indent="-173038">
              <a:defRPr sz="1600"/>
            </a:lvl2pPr>
            <a:lvl3pPr marL="457200" indent="-111125">
              <a:defRPr sz="1400"/>
            </a:lvl3pPr>
            <a:lvl4pPr marL="568325" indent="-111125">
              <a:defRPr sz="1200"/>
            </a:lvl4pPr>
            <a:lvl5pPr marL="692150" indent="-123825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7"/>
          </p:nvPr>
        </p:nvSpPr>
        <p:spPr>
          <a:xfrm>
            <a:off x="76200" y="3916680"/>
            <a:ext cx="4419600" cy="2560320"/>
          </a:xfrm>
          <a:prstGeom prst="rect">
            <a:avLst/>
          </a:prstGeom>
        </p:spPr>
        <p:txBody>
          <a:bodyPr lIns="91440" tIns="45720" rIns="91440" bIns="45720"/>
          <a:lstStyle>
            <a:lvl1pPr marL="174625" indent="-174625">
              <a:defRPr sz="2000"/>
            </a:lvl1pPr>
            <a:lvl2pPr marL="346075" indent="-173038">
              <a:defRPr sz="1600"/>
            </a:lvl2pPr>
            <a:lvl3pPr marL="457200" indent="-111125">
              <a:defRPr sz="1400"/>
            </a:lvl3pPr>
            <a:lvl4pPr marL="568325" indent="-111125">
              <a:defRPr sz="1200"/>
            </a:lvl4pPr>
            <a:lvl5pPr marL="692150" indent="-123825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8"/>
          </p:nvPr>
        </p:nvSpPr>
        <p:spPr>
          <a:xfrm>
            <a:off x="4584357" y="3907909"/>
            <a:ext cx="4419600" cy="2560320"/>
          </a:xfrm>
          <a:prstGeom prst="rect">
            <a:avLst/>
          </a:prstGeom>
        </p:spPr>
        <p:txBody>
          <a:bodyPr lIns="91440" tIns="45720" rIns="91440" bIns="45720"/>
          <a:lstStyle>
            <a:lvl1pPr marL="174625" indent="-174625">
              <a:defRPr sz="2000"/>
            </a:lvl1pPr>
            <a:lvl2pPr marL="346075" indent="-173038">
              <a:defRPr sz="1600"/>
            </a:lvl2pPr>
            <a:lvl3pPr marL="457200" indent="-111125">
              <a:defRPr sz="1400"/>
            </a:lvl3pPr>
            <a:lvl4pPr marL="568325" indent="-111125">
              <a:defRPr sz="1200"/>
            </a:lvl4pPr>
            <a:lvl5pPr marL="692150" indent="-123825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46808656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229600" cy="5029200"/>
          </a:xfrm>
          <a:prstGeom prst="rect">
            <a:avLst/>
          </a:prstGeom>
        </p:spPr>
        <p:txBody>
          <a:bodyPr/>
          <a:lstStyle>
            <a:lvl1pPr>
              <a:buClr>
                <a:srgbClr val="FFCC00"/>
              </a:buClr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4"/>
          <p:cNvSpPr>
            <a:spLocks noGrp="1"/>
          </p:cNvSpPr>
          <p:nvPr>
            <p:ph type="dt" sz="half" idx="2"/>
          </p:nvPr>
        </p:nvSpPr>
        <p:spPr>
          <a:xfrm>
            <a:off x="815974" y="6610350"/>
            <a:ext cx="2308226" cy="238125"/>
          </a:xfrm>
          <a:prstGeom prst="rect">
            <a:avLst/>
          </a:prstGeom>
        </p:spPr>
        <p:txBody>
          <a:bodyPr/>
          <a:lstStyle>
            <a:lvl1pPr>
              <a:defRPr sz="1000" b="0">
                <a:solidFill>
                  <a:srgbClr val="FFC000"/>
                </a:solidFill>
              </a:defRPr>
            </a:lvl1pPr>
          </a:lstStyle>
          <a:p>
            <a:pPr>
              <a:defRPr/>
            </a:pPr>
            <a:r>
              <a:rPr lang="en-US" dirty="0"/>
              <a:t>DDHHMMS Month 13   Staff Section v.#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066800" y="28136"/>
            <a:ext cx="7010400" cy="914400"/>
          </a:xfrm>
          <a:prstGeom prst="rect">
            <a:avLst/>
          </a:prstGeom>
          <a:noFill/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6148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229600" cy="5029200"/>
          </a:xfrm>
          <a:prstGeom prst="rect">
            <a:avLst/>
          </a:prstGeom>
        </p:spPr>
        <p:txBody>
          <a:bodyPr/>
          <a:lstStyle>
            <a:lvl1pPr>
              <a:buClr>
                <a:srgbClr val="FFCC00"/>
              </a:buClr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4"/>
          <p:cNvSpPr>
            <a:spLocks noGrp="1"/>
          </p:cNvSpPr>
          <p:nvPr>
            <p:ph type="dt" sz="half" idx="2"/>
          </p:nvPr>
        </p:nvSpPr>
        <p:spPr>
          <a:xfrm>
            <a:off x="815974" y="6610350"/>
            <a:ext cx="2308226" cy="238125"/>
          </a:xfrm>
          <a:prstGeom prst="rect">
            <a:avLst/>
          </a:prstGeom>
        </p:spPr>
        <p:txBody>
          <a:bodyPr/>
          <a:lstStyle>
            <a:lvl1pPr>
              <a:defRPr sz="1000" b="0">
                <a:solidFill>
                  <a:srgbClr val="FFC000"/>
                </a:solidFill>
              </a:defRPr>
            </a:lvl1pPr>
          </a:lstStyle>
          <a:p>
            <a:pPr>
              <a:defRPr/>
            </a:pPr>
            <a:r>
              <a:rPr lang="en-US" dirty="0"/>
              <a:t>DDHHMMS Month 13   Staff Section v.#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066800" y="28136"/>
            <a:ext cx="7010400" cy="914400"/>
          </a:xfrm>
          <a:prstGeom prst="rect">
            <a:avLst/>
          </a:prstGeom>
          <a:noFill/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2528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4"/>
          <p:cNvSpPr>
            <a:spLocks noGrp="1"/>
          </p:cNvSpPr>
          <p:nvPr>
            <p:ph type="dt" sz="half" idx="2"/>
          </p:nvPr>
        </p:nvSpPr>
        <p:spPr>
          <a:xfrm>
            <a:off x="815974" y="6610350"/>
            <a:ext cx="2308226" cy="238125"/>
          </a:xfrm>
          <a:prstGeom prst="rect">
            <a:avLst/>
          </a:prstGeom>
        </p:spPr>
        <p:txBody>
          <a:bodyPr/>
          <a:lstStyle>
            <a:lvl1pPr>
              <a:defRPr sz="1000" b="0">
                <a:solidFill>
                  <a:srgbClr val="FFC000"/>
                </a:solidFill>
              </a:defRPr>
            </a:lvl1pPr>
          </a:lstStyle>
          <a:p>
            <a:pPr>
              <a:defRPr/>
            </a:pPr>
            <a:r>
              <a:rPr lang="en-US" dirty="0"/>
              <a:t>DDHHMMS Month 13   Staff Section v.#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381275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Date Placeholder 4"/>
          <p:cNvSpPr>
            <a:spLocks noGrp="1"/>
          </p:cNvSpPr>
          <p:nvPr>
            <p:ph type="dt" sz="half" idx="2"/>
          </p:nvPr>
        </p:nvSpPr>
        <p:spPr>
          <a:xfrm>
            <a:off x="815974" y="6610350"/>
            <a:ext cx="2308226" cy="238125"/>
          </a:xfrm>
          <a:prstGeom prst="rect">
            <a:avLst/>
          </a:prstGeom>
        </p:spPr>
        <p:txBody>
          <a:bodyPr/>
          <a:lstStyle>
            <a:lvl1pPr>
              <a:defRPr sz="1000" b="0">
                <a:solidFill>
                  <a:srgbClr val="FFC000"/>
                </a:solidFill>
              </a:defRPr>
            </a:lvl1pPr>
          </a:lstStyle>
          <a:p>
            <a:pPr>
              <a:defRPr/>
            </a:pPr>
            <a:r>
              <a:rPr lang="en-US" dirty="0"/>
              <a:t>DDHHMMS Month 13   Staff Section v.#</a:t>
            </a:r>
          </a:p>
        </p:txBody>
      </p:sp>
      <p:sp>
        <p:nvSpPr>
          <p:cNvPr id="70" name="Title 1"/>
          <p:cNvSpPr>
            <a:spLocks noGrp="1"/>
          </p:cNvSpPr>
          <p:nvPr>
            <p:ph type="title" hasCustomPrompt="1"/>
          </p:nvPr>
        </p:nvSpPr>
        <p:spPr>
          <a:xfrm>
            <a:off x="1120343" y="35170"/>
            <a:ext cx="6897129" cy="914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Guidance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166914" y="1117602"/>
            <a:ext cx="8801083" cy="5242560"/>
            <a:chOff x="152400" y="1219200"/>
            <a:chExt cx="8801083" cy="5242560"/>
          </a:xfrm>
        </p:grpSpPr>
        <p:pic>
          <p:nvPicPr>
            <p:cNvPr id="42" name="Picture 2"/>
            <p:cNvPicPr>
              <a:picLocks noChangeAspect="1" noChangeArrowheads="1"/>
            </p:cNvPicPr>
            <p:nvPr userDrawn="1"/>
          </p:nvPicPr>
          <p:blipFill>
            <a:blip r:embed="rId2" cstate="print">
              <a:clrChange>
                <a:clrFrom>
                  <a:srgbClr val="B6B3AE"/>
                </a:clrFrom>
                <a:clrTo>
                  <a:srgbClr val="B6B3AE">
                    <a:alpha val="0"/>
                  </a:srgbClr>
                </a:clrTo>
              </a:clrChange>
              <a:grayscl/>
              <a:lum bright="30000" contrast="-30000"/>
            </a:blip>
            <a:srcRect l="3964"/>
            <a:stretch>
              <a:fillRect/>
            </a:stretch>
          </p:blipFill>
          <p:spPr bwMode="auto">
            <a:xfrm>
              <a:off x="152400" y="1219200"/>
              <a:ext cx="8801083" cy="4124325"/>
            </a:xfrm>
            <a:prstGeom prst="rect">
              <a:avLst/>
            </a:prstGeom>
            <a:ln>
              <a:noFill/>
            </a:ln>
            <a:effectLst>
              <a:softEdge rad="317500"/>
            </a:effectLst>
          </p:spPr>
        </p:pic>
        <p:pic>
          <p:nvPicPr>
            <p:cNvPr id="73" name="Picture 2" descr="ike&amp;101st_b"/>
            <p:cNvPicPr>
              <a:picLocks noChangeAspect="1" noChangeArrowheads="1"/>
            </p:cNvPicPr>
            <p:nvPr userDrawn="1"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304800" y="4267200"/>
              <a:ext cx="2890570" cy="219456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softEdge rad="127000"/>
            </a:effectLst>
          </p:spPr>
        </p:pic>
        <p:pic>
          <p:nvPicPr>
            <p:cNvPr id="14337" name="Picture 1"/>
            <p:cNvPicPr>
              <a:picLocks noChangeAspect="1" noChangeArrowheads="1"/>
            </p:cNvPicPr>
            <p:nvPr userDrawn="1"/>
          </p:nvPicPr>
          <p:blipFill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2988339" y="4350657"/>
              <a:ext cx="3160427" cy="210312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4342" name="Picture 6"/>
            <p:cNvPicPr>
              <a:picLocks noChangeAspect="1" noChangeArrowheads="1"/>
            </p:cNvPicPr>
            <p:nvPr userDrawn="1"/>
          </p:nvPicPr>
          <p:blipFill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5889169" y="4441371"/>
              <a:ext cx="2950031" cy="201168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36986511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4"/>
          <p:cNvSpPr>
            <a:spLocks noGrp="1"/>
          </p:cNvSpPr>
          <p:nvPr>
            <p:ph type="dt" sz="half" idx="2"/>
          </p:nvPr>
        </p:nvSpPr>
        <p:spPr>
          <a:xfrm>
            <a:off x="815974" y="6610350"/>
            <a:ext cx="2308226" cy="238125"/>
          </a:xfrm>
          <a:prstGeom prst="rect">
            <a:avLst/>
          </a:prstGeom>
        </p:spPr>
        <p:txBody>
          <a:bodyPr/>
          <a:lstStyle>
            <a:lvl1pPr>
              <a:defRPr sz="1050" b="0">
                <a:solidFill>
                  <a:srgbClr val="FFC000"/>
                </a:solidFill>
              </a:defRPr>
            </a:lvl1pPr>
          </a:lstStyle>
          <a:p>
            <a:pPr>
              <a:defRPr/>
            </a:pPr>
            <a:r>
              <a:rPr lang="en-US" dirty="0"/>
              <a:t>DDHHMMS Month 13   Staff Section v.#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 baseline="0"/>
            </a:lvl1pPr>
          </a:lstStyle>
          <a:p>
            <a:r>
              <a:rPr lang="en-US" dirty="0"/>
              <a:t>Backup </a:t>
            </a:r>
            <a:r>
              <a:rPr lang="en-US" dirty="0" err="1"/>
              <a:t>SLides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4219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CAO 1 April,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568-4367-4C99-8997-EF99B045E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7415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4"/>
          <p:cNvSpPr>
            <a:spLocks noGrp="1"/>
          </p:cNvSpPr>
          <p:nvPr>
            <p:ph type="dt" sz="half" idx="2"/>
          </p:nvPr>
        </p:nvSpPr>
        <p:spPr>
          <a:xfrm>
            <a:off x="815974" y="6610350"/>
            <a:ext cx="2308226" cy="238125"/>
          </a:xfrm>
          <a:prstGeom prst="rect">
            <a:avLst/>
          </a:prstGeom>
        </p:spPr>
        <p:txBody>
          <a:bodyPr/>
          <a:lstStyle>
            <a:lvl1pPr>
              <a:defRPr sz="1050" b="0">
                <a:solidFill>
                  <a:srgbClr val="FFC000"/>
                </a:solidFill>
              </a:defRPr>
            </a:lvl1pPr>
          </a:lstStyle>
          <a:p>
            <a:pPr>
              <a:defRPr/>
            </a:pPr>
            <a:r>
              <a:rPr lang="en-US" dirty="0"/>
              <a:t>DDHHMMS Month 13   Staff Section v.#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1066800" y="28136"/>
            <a:ext cx="7010400" cy="914400"/>
          </a:xfrm>
          <a:prstGeom prst="rect">
            <a:avLst/>
          </a:prstGeom>
          <a:noFill/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2109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4"/>
          <p:cNvSpPr>
            <a:spLocks noGrp="1"/>
          </p:cNvSpPr>
          <p:nvPr>
            <p:ph type="dt" sz="half" idx="2"/>
          </p:nvPr>
        </p:nvSpPr>
        <p:spPr>
          <a:xfrm>
            <a:off x="815974" y="6610350"/>
            <a:ext cx="2308226" cy="238125"/>
          </a:xfrm>
          <a:prstGeom prst="rect">
            <a:avLst/>
          </a:prstGeom>
        </p:spPr>
        <p:txBody>
          <a:bodyPr/>
          <a:lstStyle>
            <a:lvl1pPr>
              <a:defRPr sz="1000" b="0">
                <a:solidFill>
                  <a:srgbClr val="FFC000"/>
                </a:solidFill>
              </a:defRPr>
            </a:lvl1pPr>
          </a:lstStyle>
          <a:p>
            <a:pPr>
              <a:defRPr/>
            </a:pPr>
            <a:r>
              <a:rPr lang="en-US" dirty="0"/>
              <a:t>DDHHMMS Month 13   Staff Section v.#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066800" y="35170"/>
            <a:ext cx="7010400" cy="914400"/>
          </a:xfrm>
          <a:prstGeom prst="rect">
            <a:avLst/>
          </a:prstGeom>
          <a:noFill/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3216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DDHHMMS Month 13   Staff Section v.#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066800" y="35170"/>
            <a:ext cx="7010400" cy="914400"/>
          </a:xfrm>
          <a:prstGeom prst="rect">
            <a:avLst/>
          </a:prstGeom>
          <a:noFill/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185335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5C3CD-D866-4526-9C49-7FC22BA716B0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06C206D-A3B4-4FDB-B67F-B1C17AB3A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533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5C3CD-D866-4526-9C49-7FC22BA716B0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06C206D-A3B4-4FDB-B67F-B1C17AB3A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709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CAO 1 April,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568-4367-4C99-8997-EF99B045E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639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CAO 1 April, 2022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568-4367-4C99-8997-EF99B045E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472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CAO 1 April, 2022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568-4367-4C99-8997-EF99B045E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365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CAO 1 April, 2022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568-4367-4C99-8997-EF99B045E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654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CAO 1 April, 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568-4367-4C99-8997-EF99B045E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748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CAO 1 April, 2022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568-4367-4C99-8997-EF99B045E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423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CAO 1 April, 2022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568-4367-4C99-8997-EF99B045E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050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CAO 1 April,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10C568-4367-4C99-8997-EF99B045E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616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83702" y="112485"/>
            <a:ext cx="628241" cy="881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il_fi" descr="http://www.bragg.army.mil/sorb/images/Disclaimer/Army-Logo%5b1%5d.gif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618236" cy="822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 Box 2"/>
          <p:cNvSpPr txBox="1">
            <a:spLocks noChangeArrowheads="1"/>
          </p:cNvSpPr>
          <p:nvPr userDrawn="1"/>
        </p:nvSpPr>
        <p:spPr bwMode="auto">
          <a:xfrm>
            <a:off x="2438400" y="0"/>
            <a:ext cx="1841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 sz="2800" dirty="0">
              <a:cs typeface="+mn-cs"/>
            </a:endParaRPr>
          </a:p>
        </p:txBody>
      </p:sp>
      <p:grpSp>
        <p:nvGrpSpPr>
          <p:cNvPr id="3" name="Group 12"/>
          <p:cNvGrpSpPr>
            <a:grpSpLocks/>
          </p:cNvGrpSpPr>
          <p:nvPr userDrawn="1"/>
        </p:nvGrpSpPr>
        <p:grpSpPr bwMode="auto">
          <a:xfrm>
            <a:off x="0" y="955390"/>
            <a:ext cx="9144000" cy="82109"/>
            <a:chOff x="192" y="1017"/>
            <a:chExt cx="5374" cy="88"/>
          </a:xfrm>
        </p:grpSpPr>
        <p:sp>
          <p:nvSpPr>
            <p:cNvPr id="33" name="Rectangle 32"/>
            <p:cNvSpPr>
              <a:spLocks noChangeArrowheads="1"/>
            </p:cNvSpPr>
            <p:nvPr userDrawn="1"/>
          </p:nvSpPr>
          <p:spPr bwMode="auto">
            <a:xfrm>
              <a:off x="192" y="1017"/>
              <a:ext cx="5374" cy="49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>
                <a:latin typeface="+mn-lt"/>
              </a:endParaRPr>
            </a:p>
          </p:txBody>
        </p:sp>
        <p:sp>
          <p:nvSpPr>
            <p:cNvPr id="34" name="Rectangle 33"/>
            <p:cNvSpPr>
              <a:spLocks noChangeArrowheads="1"/>
            </p:cNvSpPr>
            <p:nvPr userDrawn="1"/>
          </p:nvSpPr>
          <p:spPr bwMode="auto">
            <a:xfrm>
              <a:off x="192" y="1066"/>
              <a:ext cx="5374" cy="39"/>
            </a:xfrm>
            <a:prstGeom prst="rect">
              <a:avLst/>
            </a:prstGeom>
            <a:solidFill>
              <a:srgbClr val="FFCC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>
                <a:latin typeface="+mn-lt"/>
              </a:endParaRPr>
            </a:p>
          </p:txBody>
        </p:sp>
      </p:grpSp>
      <p:grpSp>
        <p:nvGrpSpPr>
          <p:cNvPr id="31" name="Group 30"/>
          <p:cNvGrpSpPr/>
          <p:nvPr userDrawn="1"/>
        </p:nvGrpSpPr>
        <p:grpSpPr>
          <a:xfrm>
            <a:off x="-4768" y="6559231"/>
            <a:ext cx="9148768" cy="300316"/>
            <a:chOff x="-4768" y="6553200"/>
            <a:chExt cx="9148768" cy="300316"/>
          </a:xfrm>
        </p:grpSpPr>
        <p:sp>
          <p:nvSpPr>
            <p:cNvPr id="24" name="Rectangle 23"/>
            <p:cNvSpPr>
              <a:spLocks noChangeArrowheads="1"/>
            </p:cNvSpPr>
            <p:nvPr userDrawn="1"/>
          </p:nvSpPr>
          <p:spPr bwMode="auto">
            <a:xfrm>
              <a:off x="0" y="6553200"/>
              <a:ext cx="9144000" cy="300316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28" name="Rectangle 27"/>
            <p:cNvSpPr>
              <a:spLocks noChangeArrowheads="1"/>
            </p:cNvSpPr>
            <p:nvPr userDrawn="1"/>
          </p:nvSpPr>
          <p:spPr bwMode="auto">
            <a:xfrm>
              <a:off x="-4768" y="6561750"/>
              <a:ext cx="9144000" cy="45720"/>
            </a:xfrm>
            <a:prstGeom prst="rect">
              <a:avLst/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30" name="TextBox 29"/>
          <p:cNvSpPr txBox="1"/>
          <p:nvPr userDrawn="1"/>
        </p:nvSpPr>
        <p:spPr>
          <a:xfrm>
            <a:off x="3787114" y="6635431"/>
            <a:ext cx="1565030" cy="18466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UNCLASSIFIED</a:t>
            </a:r>
          </a:p>
        </p:txBody>
      </p:sp>
      <p:sp>
        <p:nvSpPr>
          <p:cNvPr id="51064840" name="Text Box 8"/>
          <p:cNvSpPr txBox="1">
            <a:spLocks noChangeArrowheads="1"/>
          </p:cNvSpPr>
          <p:nvPr userDrawn="1"/>
        </p:nvSpPr>
        <p:spPr bwMode="auto">
          <a:xfrm>
            <a:off x="0" y="6586193"/>
            <a:ext cx="685800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fld id="{781EDB12-AAF4-4388-B30A-D20999CCE675}" type="slidenum">
              <a:rPr lang="en-US" sz="1400" b="0">
                <a:solidFill>
                  <a:srgbClr val="FFC000"/>
                </a:solidFill>
                <a:cs typeface="+mn-cs"/>
              </a:rPr>
              <a:pPr algn="l">
                <a:spcBef>
                  <a:spcPct val="50000"/>
                </a:spcBef>
                <a:defRPr/>
              </a:pPr>
              <a:t>‹#›</a:t>
            </a:fld>
            <a:endParaRPr lang="en-US" sz="1400" b="0" dirty="0">
              <a:solidFill>
                <a:srgbClr val="FFC000"/>
              </a:solidFill>
              <a:cs typeface="+mn-cs"/>
            </a:endParaRPr>
          </a:p>
        </p:txBody>
      </p:sp>
      <p:sp>
        <p:nvSpPr>
          <p:cNvPr id="32" name="Rectangle 31"/>
          <p:cNvSpPr/>
          <p:nvPr userDrawn="1"/>
        </p:nvSpPr>
        <p:spPr>
          <a:xfrm>
            <a:off x="7162800" y="6503894"/>
            <a:ext cx="1977738" cy="46166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2400" b="1" i="1" cap="none" spc="0" dirty="0">
                <a:ln w="50800"/>
                <a:solidFill>
                  <a:srgbClr val="FFC000"/>
                </a:solidFill>
                <a:effectLst/>
              </a:rPr>
              <a:t>Air Assault!</a:t>
            </a:r>
          </a:p>
        </p:txBody>
      </p:sp>
      <p:sp>
        <p:nvSpPr>
          <p:cNvPr id="35" name="Date Placeholder 4"/>
          <p:cNvSpPr>
            <a:spLocks noGrp="1"/>
          </p:cNvSpPr>
          <p:nvPr>
            <p:ph type="dt" sz="half" idx="2"/>
          </p:nvPr>
        </p:nvSpPr>
        <p:spPr>
          <a:xfrm>
            <a:off x="815974" y="6617607"/>
            <a:ext cx="2689226" cy="238125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sz="1000" b="0">
                <a:solidFill>
                  <a:srgbClr val="FFC000"/>
                </a:solidFill>
              </a:defRPr>
            </a:lvl1pPr>
          </a:lstStyle>
          <a:p>
            <a:pPr>
              <a:defRPr/>
            </a:pPr>
            <a:r>
              <a:rPr lang="en-US" dirty="0"/>
              <a:t>DDHHMMS Month 13   Staff Section v.#</a:t>
            </a:r>
          </a:p>
        </p:txBody>
      </p:sp>
      <p:sp>
        <p:nvSpPr>
          <p:cNvPr id="18" name="Rectangle 17"/>
          <p:cNvSpPr>
            <a:spLocks noChangeArrowheads="1"/>
          </p:cNvSpPr>
          <p:nvPr userDrawn="1"/>
        </p:nvSpPr>
        <p:spPr bwMode="auto">
          <a:xfrm>
            <a:off x="560" y="1042653"/>
            <a:ext cx="9144000" cy="9144"/>
          </a:xfrm>
          <a:prstGeom prst="rect">
            <a:avLst/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+mn-lt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7924800" y="0"/>
            <a:ext cx="1219200" cy="22860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txBody>
          <a:bodyPr wrap="square" lIns="0" tIns="0" rIns="0" bIns="0" anchor="ctr">
            <a:noAutofit/>
          </a:bodyPr>
          <a:lstStyle/>
          <a:p>
            <a:pPr marL="0" indent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332849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</p:sldLayoutIdLst>
  <p:transition/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03179" y="1787196"/>
            <a:ext cx="7137647" cy="3283608"/>
          </a:xfrm>
          <a:prstGeom prst="rect">
            <a:avLst/>
          </a:prstGeom>
          <a:blipFill dpi="0" rotWithShape="1">
            <a:blip r:embed="rId2">
              <a:alphaModFix amt="2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SABAULASKI AIR ASSAULT SCHOOL STUDENT PACKING LIST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262798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ALL ITEMS MUST BE IN COMPLIANCE WITH AR 670-1 AND SERVICEABLE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**ALL ITEMS ARE REQUIRED TO BE STANDARD MILITARY ISSUED UNLESS MARKED WITH AN ASTERISK**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602480" y="4835342"/>
            <a:ext cx="4480560" cy="1065343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PROHIBITED ITEMS</a:t>
            </a:r>
          </a:p>
          <a:p>
            <a:pPr marL="228600" marR="0" lvl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>
                <a:tab pos="115888" algn="l"/>
              </a:tabLst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Cell Phones</a:t>
            </a:r>
          </a:p>
          <a:p>
            <a:pPr marL="228600" marR="0" lvl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>
                <a:tab pos="115888" algn="l"/>
              </a:tabLst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Knives/Gerber/Leatherman</a:t>
            </a:r>
          </a:p>
          <a:p>
            <a:pPr marL="228600" marR="0" lvl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>
                <a:tab pos="115888" algn="l"/>
              </a:tabLst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GPS devices to include watches with storage capabilities</a:t>
            </a:r>
          </a:p>
          <a:p>
            <a:pPr marL="228600" marR="0" lvl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>
                <a:tab pos="115888" algn="l"/>
              </a:tabLst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Headphones</a:t>
            </a:r>
          </a:p>
          <a:p>
            <a:pPr marL="228600" marR="0" lvl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>
                <a:tab pos="115888" algn="l"/>
              </a:tabLst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Tobacco products/Vape devices</a:t>
            </a:r>
          </a:p>
          <a:p>
            <a:pPr marL="228600" marR="0" lvl="0" indent="-22860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endParaRPr kumimoji="0" lang="en-US" sz="1000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602480" y="2544401"/>
            <a:ext cx="4480560" cy="224152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Additional Winter Items (01 OCT – 01 APR Only)</a:t>
            </a:r>
          </a:p>
          <a:p>
            <a:pPr marL="230188" marR="0" lvl="0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>
                <a:tab pos="168275" algn="l"/>
              </a:tabLst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1x GEN III Grid Fleece Top (Waffle Top)</a:t>
            </a:r>
          </a:p>
          <a:p>
            <a:pPr marL="230188" marR="0" lvl="0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>
                <a:tab pos="168275" algn="l"/>
              </a:tabLst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1x GEN III Grid Fleece Bottom (Waffle Bottom)</a:t>
            </a:r>
          </a:p>
          <a:p>
            <a:pPr marL="230188" marR="0" lvl="0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>
                <a:tab pos="168275" algn="l"/>
              </a:tabLst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1x Pair of Winter Gloves*</a:t>
            </a:r>
          </a:p>
          <a:p>
            <a:pPr marL="230188" marR="0" lvl="0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>
                <a:tab pos="168275" algn="l"/>
              </a:tabLst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Winter IPFU </a:t>
            </a:r>
            <a:r>
              <a:rPr kumimoji="0" lang="sv-SE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</a:t>
            </a:r>
            <a:r>
              <a:rPr kumimoji="0" lang="sv-SE" sz="1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Day 7 Only</a:t>
            </a:r>
            <a:r>
              <a:rPr kumimoji="0" lang="sv-SE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</a:p>
          <a:p>
            <a:pPr marL="512763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LcPeriod"/>
              <a:tabLst>
                <a:tab pos="168275" algn="l"/>
              </a:tabLst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Gloves*</a:t>
            </a:r>
          </a:p>
          <a:p>
            <a:pPr marL="512763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LcPeriod"/>
              <a:tabLst>
                <a:tab pos="168275" algn="l"/>
              </a:tabLst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Fleece Cap </a:t>
            </a:r>
            <a:r>
              <a:rPr kumimoji="0" lang="sv-SE" sz="1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(Black</a:t>
            </a: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</a:p>
          <a:p>
            <a:pPr marL="512763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LcPeriod"/>
              <a:tabLst>
                <a:tab pos="168275" algn="l"/>
              </a:tabLst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Army APFU Jacket</a:t>
            </a:r>
          </a:p>
          <a:p>
            <a:pPr marL="512763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LcPeriod"/>
              <a:tabLst>
                <a:tab pos="168275" algn="l"/>
              </a:tabLst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Army APFU Pants</a:t>
            </a:r>
          </a:p>
          <a:p>
            <a:pPr marL="512763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LcPeriod"/>
              <a:tabLst>
                <a:tab pos="168275" algn="l"/>
              </a:tabLst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Army APFU Shorts</a:t>
            </a:r>
          </a:p>
          <a:p>
            <a:pPr marL="512763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LcPeriod"/>
              <a:tabLst>
                <a:tab pos="168275" algn="l"/>
              </a:tabLst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Army APFU Shirt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512763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LcPeriod"/>
              <a:tabLst>
                <a:tab pos="168275" algn="l"/>
              </a:tabLst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Army APFU Long Sleeve Shirt</a:t>
            </a:r>
          </a:p>
          <a:p>
            <a:pPr marL="461963" marR="0" lvl="1" indent="-2349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romanLcPeriod"/>
              <a:tabLst>
                <a:tab pos="168275" algn="l"/>
              </a:tabLst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602480" y="669829"/>
            <a:ext cx="4480560" cy="182827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45720" rtlCol="0" anchor="t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30188" algn="l"/>
              </a:tabLst>
              <a:defRPr/>
            </a:pPr>
            <a:r>
              <a:rPr kumimoji="0" lang="en-US" sz="1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Worn Items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" marR="0" lvl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>
                <a:tab pos="115888" algn="l"/>
              </a:tabLst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OCP Blouse (with all required patches affixed)</a:t>
            </a:r>
          </a:p>
          <a:p>
            <a:pPr marL="228600" marR="0" lvl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>
                <a:tab pos="115888" algn="l"/>
              </a:tabLst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OCP Trousers</a:t>
            </a:r>
          </a:p>
          <a:p>
            <a:pPr marL="228600" marR="0" lvl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>
                <a:tab pos="115888" algn="l"/>
              </a:tabLst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Coyote Brown Belt*</a:t>
            </a:r>
          </a:p>
          <a:p>
            <a:pPr marL="228600" marR="0" lvl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>
                <a:tab pos="115888" algn="l"/>
              </a:tabLst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Coyote Brown T-Shirt 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</a:t>
            </a:r>
            <a:r>
              <a:rPr kumimoji="0" lang="en-US" sz="1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 logos, unit emblems, or writing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" marR="0" lvl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>
                <a:tab pos="115888" algn="l"/>
              </a:tabLst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Boot Socks, Black/Brown/Green*</a:t>
            </a:r>
          </a:p>
          <a:p>
            <a:pPr marL="228600" marR="0" lvl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>
                <a:tab pos="115888" algn="l"/>
              </a:tabLst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ID Tags </a:t>
            </a:r>
            <a:r>
              <a:rPr kumimoji="0" lang="en-US" sz="1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(2 ID Tags, Long Chain, Short Chain)</a:t>
            </a:r>
          </a:p>
          <a:p>
            <a:pPr marL="228600" marR="0" lvl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>
                <a:tab pos="115888" algn="l"/>
              </a:tabLst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ID Card (not expired or due to expire during the course)</a:t>
            </a:r>
          </a:p>
          <a:p>
            <a:pPr marL="228600" marR="0" lvl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>
                <a:tab pos="115888" algn="l"/>
              </a:tabLst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Coyote Brown Combat Boots*</a:t>
            </a:r>
          </a:p>
          <a:p>
            <a:pPr marL="228600" marR="0" lvl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>
                <a:tab pos="115888" algn="l"/>
              </a:tabLst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Army APFU Shirt </a:t>
            </a:r>
            <a:r>
              <a:rPr kumimoji="0" lang="sv-SE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</a:t>
            </a:r>
            <a:r>
              <a:rPr kumimoji="0" lang="sv-SE" sz="1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Day </a:t>
            </a:r>
            <a:r>
              <a:rPr lang="sv-SE" sz="1000" b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</a:t>
            </a:r>
            <a:r>
              <a:rPr kumimoji="0" lang="sv-SE" sz="1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Only</a:t>
            </a:r>
            <a:r>
              <a:rPr kumimoji="0" lang="sv-SE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</a:p>
          <a:p>
            <a:pPr marL="228600" marR="0" lvl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>
                <a:tab pos="115888" algn="l"/>
              </a:tabLst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Army APFU Shorts </a:t>
            </a:r>
            <a:r>
              <a:rPr kumimoji="0" lang="sv-SE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</a:t>
            </a:r>
            <a:r>
              <a:rPr kumimoji="0" lang="sv-SE" sz="1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Day 7 Only</a:t>
            </a:r>
            <a:r>
              <a:rPr kumimoji="0" lang="sv-SE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  <a:endParaRPr kumimoji="0" lang="en-US" sz="10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>
                <a:tab pos="230188" algn="l"/>
              </a:tabLst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80415" y="660102"/>
            <a:ext cx="4480560" cy="630936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15888" algn="l"/>
              </a:tabLst>
              <a:defRPr/>
            </a:pPr>
            <a:r>
              <a:rPr kumimoji="0" lang="en-US" sz="1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Carried Items</a:t>
            </a:r>
          </a:p>
          <a:p>
            <a:pPr marL="228600" marR="0" lvl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>
                <a:tab pos="115888" algn="l"/>
              </a:tabLst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1x MOLLE Rucksack</a:t>
            </a:r>
          </a:p>
          <a:p>
            <a:pPr marL="742950" lvl="1" indent="-285750">
              <a:buFont typeface="+mj-lt"/>
              <a:buAutoNum type="romanLcPeriod"/>
              <a:tabLst>
                <a:tab pos="115888" algn="l"/>
              </a:tabLst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Large with frame, waist belt, </a:t>
            </a:r>
            <a:r>
              <a:rPr lang="en-US" sz="1000" dirty="0">
                <a:solidFill>
                  <a:schemeClr val="tx1"/>
                </a:solidFill>
                <a:latin typeface="Arial"/>
                <a:cs typeface="Arial"/>
              </a:rPr>
              <a:t>sustainment pouches and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nametape sewn on top flap</a:t>
            </a:r>
            <a:r>
              <a:rPr lang="en-US" sz="1000" dirty="0">
                <a:latin typeface="Arial"/>
                <a:cs typeface="Arial"/>
              </a:rPr>
              <a:t> </a:t>
            </a:r>
            <a:endParaRPr lang="en-US" sz="1000" b="1" i="0" u="sng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LcPeriod"/>
              <a:tabLst>
                <a:tab pos="115888" algn="l"/>
              </a:tabLst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Medium with frame, waist belt and nametape affixed </a:t>
            </a:r>
          </a:p>
          <a:p>
            <a:pPr marL="228600" marR="0" lvl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>
                <a:tab pos="115888" algn="l"/>
              </a:tabLst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1x IOTV/Plate Carrier with Front/Back ESAPI Plates, all Kevlar inserts, name and rank affixed</a:t>
            </a:r>
          </a:p>
          <a:p>
            <a:pPr marL="228600" indent="-228600">
              <a:buFont typeface="+mj-lt"/>
              <a:buAutoNum type="alphaLcParenR"/>
              <a:tabLst>
                <a:tab pos="115888" algn="l"/>
              </a:tabLst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1x ACH, with chinstrap and </a:t>
            </a:r>
            <a:r>
              <a:rPr lang="en-US" sz="1000" dirty="0">
                <a:solidFill>
                  <a:schemeClr val="tx1"/>
                </a:solidFill>
                <a:latin typeface="Arial"/>
                <a:cs typeface="Arial"/>
              </a:rPr>
              <a:t>all required padding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lang="en-US" sz="1000" dirty="0">
                <a:solidFill>
                  <a:schemeClr val="tx1"/>
                </a:solidFill>
                <a:latin typeface="Arial"/>
                <a:cs typeface="Arial"/>
              </a:rPr>
              <a:t>(7 pads) with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 2" masking tape 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(</a:t>
            </a:r>
            <a:r>
              <a:rPr kumimoji="0" lang="en-US" sz="1000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Front and Back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)</a:t>
            </a:r>
            <a:endParaRPr lang="en-US" sz="1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229870" marR="0" lvl="0" indent="-22987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>
                <a:tab pos="115888" algn="l"/>
              </a:tabLst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1x Jacket, Wet Weather w/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rank 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(Slip-on/Pin-on)</a:t>
            </a:r>
            <a:endParaRPr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marR="0" lvl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>
                <a:tab pos="115888" algn="l"/>
              </a:tabLst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1x Patrol Cap, with name and rank affixed</a:t>
            </a:r>
          </a:p>
          <a:p>
            <a:pPr marL="228600" marR="0" lvl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>
                <a:tab pos="115888" algn="l"/>
              </a:tabLst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1x OCP Blouse 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</a:t>
            </a:r>
            <a:r>
              <a:rPr kumimoji="0" lang="en-US" sz="1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with all required patches affixed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</a:p>
          <a:p>
            <a:pPr marL="228600" marR="0" lvl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>
                <a:tab pos="115888" algn="l"/>
              </a:tabLst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1x OCP trousers</a:t>
            </a:r>
          </a:p>
          <a:p>
            <a:pPr marL="228600" marR="0" lvl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>
                <a:tab pos="115888" algn="l"/>
              </a:tabLst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1x Coyote Brown t-shirt 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</a:t>
            </a:r>
            <a:r>
              <a:rPr kumimoji="0" lang="en-US" sz="1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 logos, unit emblems, or writing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</a:p>
          <a:p>
            <a:pPr marL="228600" marR="0" lvl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>
                <a:tab pos="115888" algn="l"/>
              </a:tabLst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1x Pair Boot Socks, Black/Brown/Green*</a:t>
            </a:r>
          </a:p>
          <a:p>
            <a:pPr marL="228600" marR="0" lvl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>
                <a:tab pos="115888" algn="l"/>
              </a:tabLst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1x Pair of Earplugs with hard case (may be foam or flanged variety)*</a:t>
            </a:r>
          </a:p>
          <a:p>
            <a:pPr marL="228600" marR="0" lvl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>
                <a:tab pos="115888" algn="l"/>
              </a:tabLst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1x Hi-Lighter*</a:t>
            </a:r>
          </a:p>
          <a:p>
            <a:pPr marL="228600" marR="0" lvl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>
                <a:tab pos="115888" algn="l"/>
              </a:tabLst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1x Black ink pen 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</a:t>
            </a:r>
            <a:r>
              <a:rPr kumimoji="0" lang="en-US" sz="1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Must be Black Ink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)*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" marR="0" lvl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>
                <a:tab pos="115888" algn="l"/>
              </a:tabLst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1x Gallon-sized Ziploc style bag*</a:t>
            </a:r>
          </a:p>
          <a:p>
            <a:pPr marL="228600" marR="0" lvl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>
                <a:tab pos="115888" algn="l"/>
              </a:tabLst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1x APEL Approved eye protection or APEL Approved Goggles 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</a:t>
            </a:r>
            <a:r>
              <a:rPr kumimoji="0" lang="en-US" sz="1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must have clear lens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*</a:t>
            </a:r>
          </a:p>
          <a:p>
            <a:pPr marL="228600" marR="0" lvl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>
                <a:tab pos="115888" algn="l"/>
              </a:tabLst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1x One-quart canteen </a:t>
            </a:r>
            <a:r>
              <a:rPr kumimoji="0" lang="en-US" sz="1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with 2" masking tape affixed to front</a:t>
            </a:r>
          </a:p>
          <a:p>
            <a:pPr marL="228600" marR="0" lvl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>
                <a:tab pos="115888" algn="l"/>
              </a:tabLst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1x One-quart canteen carrier</a:t>
            </a:r>
          </a:p>
          <a:p>
            <a:pPr marL="228600" marR="0" lvl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>
                <a:tab pos="115888" algn="l"/>
              </a:tabLst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1x Headlamp OR Angle-Necked Flashlight, operational with batteries 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</a:t>
            </a:r>
            <a:r>
              <a:rPr kumimoji="0" lang="en-US" sz="1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Red Lens capable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)*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" marR="0" lvl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>
                <a:tab pos="115888" algn="l"/>
              </a:tabLst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Additional batteries for light source</a:t>
            </a:r>
            <a:r>
              <a:rPr kumimoji="0" lang="en-US" sz="1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* Additional Batteries, enough to replenish headlamp and correct type</a:t>
            </a:r>
          </a:p>
          <a:p>
            <a:pPr marL="228600" indent="-228600">
              <a:buFont typeface="+mj-lt"/>
              <a:buAutoNum type="alphaLcParenR"/>
              <a:tabLst>
                <a:tab pos="115888" algn="l"/>
              </a:tabLst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1x Black/Brown Fleece Watch Cap</a:t>
            </a:r>
            <a:r>
              <a:rPr lang="en-US" sz="10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endParaRPr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lphaLcParenR"/>
              <a:tabLst>
                <a:tab pos="115888" algn="l"/>
              </a:tabLst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1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x Waterproof bag</a:t>
            </a:r>
            <a:r>
              <a:rPr lang="en-US" sz="1000" dirty="0">
                <a:solidFill>
                  <a:schemeClr val="tx1"/>
                </a:solidFill>
                <a:latin typeface="Arial"/>
                <a:cs typeface="Arial"/>
              </a:rPr>
              <a:t> with tie string attached</a:t>
            </a:r>
            <a:endParaRPr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marR="0" lvl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>
                <a:tab pos="115888" algn="l"/>
              </a:tabLst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1x Small Notebook 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</a:t>
            </a:r>
            <a:r>
              <a:rPr kumimoji="0" lang="en-US" sz="1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Must fit in Cargo Pocket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)*</a:t>
            </a:r>
          </a:p>
          <a:p>
            <a:pPr marL="228600" marR="0" lvl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>
                <a:tab pos="115888" algn="l"/>
              </a:tabLst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1x Pair of Running Shoes 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</a:t>
            </a:r>
            <a:r>
              <a:rPr kumimoji="0" lang="en-US" sz="1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Day 0 and 7 ONLY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*</a:t>
            </a:r>
          </a:p>
          <a:p>
            <a:pPr marL="228600" marR="0" lvl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>
                <a:tab pos="115888" algn="l"/>
              </a:tabLst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1x Reflective Belt, Yellow</a:t>
            </a:r>
          </a:p>
          <a:p>
            <a:pPr marL="228600" marR="0" lvl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>
                <a:tab pos="115888" algn="l"/>
              </a:tabLst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1x MRE, Complete 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</a:t>
            </a:r>
            <a:r>
              <a:rPr kumimoji="0" lang="en-US" sz="1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Day 0 only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</a:p>
          <a:p>
            <a:pPr marL="228600" indent="-228600">
              <a:buFont typeface="+mj-lt"/>
              <a:buAutoNum type="alphaLcParenR"/>
              <a:tabLst>
                <a:tab pos="115888" algn="l"/>
              </a:tabLst>
              <a:defRPr/>
            </a:pPr>
            <a:r>
              <a:rPr lang="en-US" sz="1000" dirty="0">
                <a:solidFill>
                  <a:schemeClr val="tx1"/>
                </a:solidFill>
                <a:latin typeface="Arial"/>
                <a:cs typeface="Arial"/>
              </a:rPr>
              <a:t>1x Leather work gloves w/ wool inserts</a:t>
            </a:r>
            <a:r>
              <a:rPr lang="en-US" sz="1000" dirty="0">
                <a:latin typeface="Arial"/>
                <a:cs typeface="Arial"/>
              </a:rPr>
              <a:t> </a:t>
            </a:r>
            <a:r>
              <a:rPr lang="en-US" sz="1000" b="1" dirty="0">
                <a:solidFill>
                  <a:srgbClr val="FF0000"/>
                </a:solidFill>
                <a:latin typeface="Arial"/>
                <a:cs typeface="Arial"/>
              </a:rPr>
              <a:t>( w/ FULL PALM  friction bearing surface)</a:t>
            </a:r>
            <a:endParaRPr lang="en-US" sz="1000" dirty="0">
              <a:solidFill>
                <a:srgbClr val="FF0000"/>
              </a:solidFill>
              <a:latin typeface="Arial"/>
              <a:cs typeface="Arial"/>
            </a:endParaRPr>
          </a:p>
          <a:p>
            <a:pPr marL="228600" marR="0" lvl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>
                <a:tab pos="115888" algn="l"/>
              </a:tabLst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1x Color Unit Patch with Velcro*</a:t>
            </a:r>
          </a:p>
          <a:p>
            <a:pPr marL="228600" marR="0" lvl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>
                <a:tab pos="115888" algn="l"/>
              </a:tabLst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1x Beret (enlisted with unit crest, officers with rank)</a:t>
            </a:r>
          </a:p>
          <a:p>
            <a:pPr marL="228600" marR="0" lvl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>
                <a:tab pos="115888" algn="l"/>
              </a:tabLst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Air Assault Handbook 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</a:t>
            </a:r>
            <a:r>
              <a:rPr kumimoji="0" lang="en-US" sz="1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when issued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</a:p>
          <a:p>
            <a:pPr marL="228600" marR="0" lvl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>
                <a:tab pos="115888" algn="l"/>
              </a:tabLst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Casualty Feeder Card 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</a:t>
            </a:r>
            <a:r>
              <a:rPr kumimoji="0" lang="en-US" sz="1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when issued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</a:p>
          <a:p>
            <a:pPr marL="228600" marR="0" lvl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>
                <a:tab pos="115888" algn="l"/>
              </a:tabLst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Completed FC 4137 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</a:t>
            </a:r>
            <a:r>
              <a:rPr kumimoji="0" lang="en-US" sz="1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All walk-ons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and DD-1610 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</a:t>
            </a:r>
            <a:r>
              <a:rPr kumimoji="0" lang="en-US" sz="1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TDY Personnel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</a:p>
          <a:p>
            <a:pPr marL="228600" marR="0" lvl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>
                <a:tab pos="115888" algn="l"/>
              </a:tabLst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80" y="26634"/>
            <a:ext cx="435004" cy="638006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0216" y="26634"/>
            <a:ext cx="435004" cy="63800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353BF0D-674D-A2A9-E82C-BAA0ECE83F16}"/>
              </a:ext>
            </a:extLst>
          </p:cNvPr>
          <p:cNvSpPr txBox="1"/>
          <p:nvPr/>
        </p:nvSpPr>
        <p:spPr>
          <a:xfrm>
            <a:off x="4603617" y="5950895"/>
            <a:ext cx="4484450" cy="5847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Arial"/>
                <a:cs typeface="Calibri"/>
              </a:rPr>
              <a:t>ALL packing list items are 100% accountable and inspectable, 100% of the time</a:t>
            </a:r>
            <a:endParaRPr lang="en-US" sz="1600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3B0990-795C-4C28-49FC-7CEDEC9286EE}"/>
              </a:ext>
            </a:extLst>
          </p:cNvPr>
          <p:cNvSpPr txBox="1"/>
          <p:nvPr/>
        </p:nvSpPr>
        <p:spPr>
          <a:xfrm>
            <a:off x="6206246" y="6592920"/>
            <a:ext cx="2225202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 dirty="0">
                <a:latin typeface="Arial"/>
                <a:cs typeface="Calibri"/>
              </a:rPr>
              <a:t>CAO 25 NOV 2024</a:t>
            </a:r>
            <a:endParaRPr lang="en-US" sz="1100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625986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281</TotalTime>
  <Words>572</Words>
  <Application>Microsoft Office PowerPoint</Application>
  <PresentationFormat>On-screen Show (4:3)</PresentationFormat>
  <Paragraphs>67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2_Default Design</vt:lpstr>
      <vt:lpstr>PowerPoint Presentation</vt:lpstr>
    </vt:vector>
  </TitlesOfParts>
  <Company>US Army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Approved AASLT Changes</dc:title>
  <dc:creator>Moore,Hampton H CPT MIL USA FORSCOM</dc:creator>
  <cp:lastModifiedBy>Schaefer, William J IV SFC USARMY 101 ABN DIV 3 BCT (USA)</cp:lastModifiedBy>
  <cp:revision>108</cp:revision>
  <dcterms:created xsi:type="dcterms:W3CDTF">2022-03-10T14:55:39Z</dcterms:created>
  <dcterms:modified xsi:type="dcterms:W3CDTF">2024-11-25T17:45:51Z</dcterms:modified>
</cp:coreProperties>
</file>