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9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3A0F-7188-5FAF-5D65-57252886A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1A424E-8366-C7F4-6346-3CA284259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92D52-2B07-318B-7C5F-E88734110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E4F1-1D42-443F-A3EC-B07360D7950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FBCC4-A45D-465D-31A7-85698E61D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C3DB9-5259-F8CA-1844-CFA9CA7DA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A80B-56FB-4A56-AB3E-A508344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57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F5CCF-1EA1-0C9A-161A-85718233E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4DBA0-5635-120B-CDEB-7F2676369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381E2-C919-9BF2-DFE0-41BAFF926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E4F1-1D42-443F-A3EC-B07360D7950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60AFC-CF2B-7F55-553C-20834EB5F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F5411-F76B-B63A-204A-25456A22C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A80B-56FB-4A56-AB3E-A508344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3FBBA2-7ECD-6D90-97D1-9983364AB0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F0BB75-9519-280A-DE7C-E58859703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81F2F-119B-932F-26A5-3D65E1625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E4F1-1D42-443F-A3EC-B07360D7950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DC107-643F-4B92-F3D5-0B288ECC1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88BC6-D1D5-8B9B-866D-B5F1745E6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A80B-56FB-4A56-AB3E-A508344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9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E31C3-DAB6-3CAF-AE07-1FF864EF1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A22FE-B152-DF57-6194-5FF1FBE9A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2B6B3-B92F-45AC-9081-D982549D3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E4F1-1D42-443F-A3EC-B07360D7950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D7AA7-2F86-A30B-E7CD-F456953A9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89EAF-560C-3C09-389D-3A39A5BDF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A80B-56FB-4A56-AB3E-A508344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12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D3484-0746-F2A7-E448-0CCAE08D8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A717A2-4339-0887-6C73-E64F01D89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BC8CE-A39B-D5EF-DB25-345AC9610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E4F1-1D42-443F-A3EC-B07360D7950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19DE9-E521-B88D-C770-7A3D7CB5C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8DEB9-FF81-921F-0577-793D1F6E2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A80B-56FB-4A56-AB3E-A508344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3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9BE71-7A0A-2064-8A0A-95EB8FC54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F0C4A-0D68-C136-405A-CBFFB3A4C4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13C75-F751-CFAE-BEDE-30002E2E2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8578B-E18F-F4DC-2CBB-5FCD0572C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E4F1-1D42-443F-A3EC-B07360D7950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2BFA5-47ED-B65C-CF03-CDF8E8B38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41B7A6-9B18-8512-6171-00B2425D6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A80B-56FB-4A56-AB3E-A508344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67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5D77E-39D3-BA54-AA2E-2E550F58C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5B1BFA-726E-B02B-A32C-8080DA14F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64D05C-95AE-7ADC-2DDA-641A8311EE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BDF532-26B3-8576-ED8D-8DBA3823B6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8CD443-9ED6-0456-F7A5-0E98F776A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92A8D9-DEAA-9D80-AE18-23BEE36CD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E4F1-1D42-443F-A3EC-B07360D7950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2C4B6D-EE37-1DD5-F513-3CD6A3D95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F59AFF-7F0E-C824-C7CE-0594E6763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A80B-56FB-4A56-AB3E-A508344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198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754D-3454-53CF-5E06-AF000484E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D1EDBB-01FB-0504-7DE3-77F742B6D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E4F1-1D42-443F-A3EC-B07360D7950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DB1111-046D-3F44-902B-F1BD509CB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4BB148-172C-CE57-9E97-040EB6C1D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A80B-56FB-4A56-AB3E-A508344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6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C5FE2B-1FFB-DD7C-6CB3-ED1F4A316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E4F1-1D42-443F-A3EC-B07360D7950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66E162-C867-F6E6-9E2F-482FF84F3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F80BB-8ECD-7018-D442-6893D2B7D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A80B-56FB-4A56-AB3E-A508344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08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6C6A4-2941-7EF5-7A60-7A31A1FF6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2E4A-372B-4827-343C-BD6A05912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883902-93D1-C088-D8E6-4DB6F892D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54AF5-5F97-3FB3-8D99-36CAB535C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E4F1-1D42-443F-A3EC-B07360D7950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E9404-282E-4F53-5EA3-892385B09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CAF20-BA97-64EA-1741-3C4D9C216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A80B-56FB-4A56-AB3E-A508344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42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D3779-90B1-7DF5-FF7E-0B46AC610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03B6F5-FE8C-E96F-20AC-E6E9E0B09D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7F32E7-56C2-04E3-8E33-6E17500A9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375942-C008-BC97-9841-266C73A46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E4F1-1D42-443F-A3EC-B07360D7950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61B7DA-1F1B-B892-CE7F-58FE7DD5C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966B0-6E59-83F5-EDA7-E008C23D9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A80B-56FB-4A56-AB3E-A508344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18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E14A75-94B5-6886-C940-26F073745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EDFE0-F295-69F7-A4FA-CB7F803C3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C2447-C726-24D7-9E63-9F72F52DBD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C8E4F1-1D42-443F-A3EC-B07360D7950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B5A0-60EC-65DE-1B7E-780047CAB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3208C-7BE4-1C34-3C63-3E38F78C7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29A80B-56FB-4A56-AB3E-A508344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3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253" y="69301"/>
            <a:ext cx="1809750" cy="2524126"/>
          </a:xfrm>
          <a:prstGeom prst="rect">
            <a:avLst/>
          </a:prstGeom>
          <a:noFill/>
        </p:spPr>
      </p:pic>
      <p:pic>
        <p:nvPicPr>
          <p:cNvPr id="9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9582" y="69301"/>
            <a:ext cx="1809750" cy="2524126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068965" y="569364"/>
            <a:ext cx="8072654" cy="15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THE SABALAUSKI AIR ASSAULT SCHOOL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FY 26 FRIES/SPIES/RAPPEL MASTER COURSE SCHEDULE</a:t>
            </a:r>
          </a:p>
        </p:txBody>
      </p:sp>
      <p:pic>
        <p:nvPicPr>
          <p:cNvPr id="7" name="Picture 8" descr="http://www.officialpsds.com/images/thumbs/black-hawk-psd2117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03320"/>
            <a:ext cx="2184991" cy="914400"/>
          </a:xfrm>
          <a:prstGeom prst="rect">
            <a:avLst/>
          </a:prstGeom>
          <a:noFill/>
        </p:spPr>
      </p:pic>
      <p:pic>
        <p:nvPicPr>
          <p:cNvPr id="10" name="Picture 8" descr="https://encrypted-tbn2.gstatic.com/images?q=tbn:ANd9GcToS200qUxzwxk52dF4-kIkzqE-4Hwx8p990Yfq8tgt6UW1EwKjVw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b="54404"/>
          <a:stretch>
            <a:fillRect/>
          </a:stretch>
        </p:blipFill>
        <p:spPr bwMode="auto">
          <a:xfrm>
            <a:off x="9829567" y="3703320"/>
            <a:ext cx="2486025" cy="838200"/>
          </a:xfrm>
          <a:prstGeom prst="rect">
            <a:avLst/>
          </a:prstGeom>
          <a:noFill/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D07CFF1-4B22-3957-B290-D1A7F8181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558008"/>
              </p:ext>
            </p:extLst>
          </p:nvPr>
        </p:nvGraphicFramePr>
        <p:xfrm>
          <a:off x="5725387" y="3120390"/>
          <a:ext cx="4104182" cy="2842260"/>
        </p:xfrm>
        <a:graphic>
          <a:graphicData uri="http://schemas.openxmlformats.org/drawingml/2006/table">
            <a:tbl>
              <a:tblPr/>
              <a:tblGrid>
                <a:gridCol w="650167">
                  <a:extLst>
                    <a:ext uri="{9D8B030D-6E8A-4147-A177-3AD203B41FA5}">
                      <a16:colId xmlns:a16="http://schemas.microsoft.com/office/drawing/2014/main" val="3416499119"/>
                    </a:ext>
                  </a:extLst>
                </a:gridCol>
                <a:gridCol w="690803">
                  <a:extLst>
                    <a:ext uri="{9D8B030D-6E8A-4147-A177-3AD203B41FA5}">
                      <a16:colId xmlns:a16="http://schemas.microsoft.com/office/drawing/2014/main" val="1552327283"/>
                    </a:ext>
                  </a:extLst>
                </a:gridCol>
                <a:gridCol w="690803">
                  <a:extLst>
                    <a:ext uri="{9D8B030D-6E8A-4147-A177-3AD203B41FA5}">
                      <a16:colId xmlns:a16="http://schemas.microsoft.com/office/drawing/2014/main" val="1211579998"/>
                    </a:ext>
                  </a:extLst>
                </a:gridCol>
                <a:gridCol w="690803">
                  <a:extLst>
                    <a:ext uri="{9D8B030D-6E8A-4147-A177-3AD203B41FA5}">
                      <a16:colId xmlns:a16="http://schemas.microsoft.com/office/drawing/2014/main" val="3464558403"/>
                    </a:ext>
                  </a:extLst>
                </a:gridCol>
                <a:gridCol w="690803">
                  <a:extLst>
                    <a:ext uri="{9D8B030D-6E8A-4147-A177-3AD203B41FA5}">
                      <a16:colId xmlns:a16="http://schemas.microsoft.com/office/drawing/2014/main" val="3579248890"/>
                    </a:ext>
                  </a:extLst>
                </a:gridCol>
                <a:gridCol w="690803">
                  <a:extLst>
                    <a:ext uri="{9D8B030D-6E8A-4147-A177-3AD203B41FA5}">
                      <a16:colId xmlns:a16="http://schemas.microsoft.com/office/drawing/2014/main" val="179492800"/>
                    </a:ext>
                  </a:extLst>
                </a:gridCol>
              </a:tblGrid>
              <a:tr h="2286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RAPPEL MASTER CLASSES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341491"/>
                  </a:ext>
                </a:extLst>
              </a:tr>
              <a:tr h="2286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Inprocessing Starts at 0830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2364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754514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01-26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1456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02-26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17-Nov-25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18-Nov-25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19-Nov-25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20-Nov-25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21-Nov-25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5194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03-26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8-Dec-25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9-Dec-25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10-Dec-25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11-Dec-25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12-Dec-25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4031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04-26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5-Jan-26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6-Jan-26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7-Jan-26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8-Jan-26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9-Jan-26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78278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05-26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2-Feb-26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3-Feb-26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4-Feb-26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5-Feb-26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6-Feb-26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7789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06-26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2-Mar-26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3-Mar-26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4-Mar-26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5-Mar-26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6-Mar-26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8157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07-26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6-Apr-26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7-Apr-26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8-Apr-26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9-Apr-26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10-Apr-26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361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08-26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4-May-26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5-May-26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6-May-26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7-May-26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8-May-26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07873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09-26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8-Jun-26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9-Jun-26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10-Jun-26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11-Jun-26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12-Jun-26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65979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10-26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6-Jul-26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7-Jul-26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8-Jul-26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9-Jul-26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10-Jul-26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2021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11-26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3-Aug-26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4-Aug-26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5-Aug-26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6-Aug-26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7-Aug-26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124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12-26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31-Aug-26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1-Sep-26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2-Sep-26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3-Sep-26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4-Sep-26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99713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638A51E-AC4B-348E-ED33-8167C5550A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14803"/>
              </p:ext>
            </p:extLst>
          </p:nvPr>
        </p:nvGraphicFramePr>
        <p:xfrm>
          <a:off x="2354989" y="3116151"/>
          <a:ext cx="3200400" cy="28575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356013171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705963448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63946482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93904207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095577741"/>
                    </a:ext>
                  </a:extLst>
                </a:gridCol>
              </a:tblGrid>
              <a:tr h="23622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FRIES/SPIES CLASSES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91638"/>
                  </a:ext>
                </a:extLst>
              </a:tr>
              <a:tr h="23622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Inprocessing Starts at 0830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02126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4952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F/S 01-26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5189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F/S 02-26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3-Nov-25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4-Nov-25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5-Nov-25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6-Nov-25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5654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F/S 03-26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1-Dec-25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2-Dec-25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3-Dec-25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4-Dec-25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9218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F/S 04-26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20-Jan-26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21-Jan-26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22-Jan-26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23-Jan-26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7961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F/S 05-26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17-Feb-26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18-Feb-26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19-Feb-26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20-Feb-26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5422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F/S 06-26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16-Mar-26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17-Mar-26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18-Mar-26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19-Mar-26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11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F/S 07-26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20-Apr-26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21-Apr-26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22-Apr-26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23-Apr-26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7754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F/S 08-26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26-May-26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27-May-26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28-May-26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29-May-26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65157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F/S 09-26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22-Jun-26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23-Jun-26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24-Jun-26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25-Jun-26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5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F/S 10-26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20-Jul-26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21-Jul-26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22-Jul-26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23-Jul-26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2587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F/S 11-26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17-Aug-26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18-Aug-26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19-Aug-26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20-Aug-26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8408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F/S 12-26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14-Sep-26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15-Sep-26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16-Sep-26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17-Sep-26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089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326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230</Words>
  <Application>Microsoft Office PowerPoint</Application>
  <PresentationFormat>Widescreen</PresentationFormat>
  <Paragraphs>149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Johnson, Jamie R CTR (USA)</dc:creator>
  <cp:lastModifiedBy>Johnson, Jamie R CTR (USA)</cp:lastModifiedBy>
  <cp:revision>1</cp:revision>
  <dcterms:created xsi:type="dcterms:W3CDTF">2025-06-10T15:20:24Z</dcterms:created>
  <dcterms:modified xsi:type="dcterms:W3CDTF">2025-06-10T15:37:05Z</dcterms:modified>
</cp:coreProperties>
</file>