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Jamie R CTR (USA)" userId="2f927cca-b825-4194-a97a-b521f64282c7" providerId="ADAL" clId="{A3350E21-4F2F-4ECA-A720-E69070A4E118}"/>
    <pc:docChg chg="custSel modSld">
      <pc:chgData name="Johnson, Jamie R CTR (USA)" userId="2f927cca-b825-4194-a97a-b521f64282c7" providerId="ADAL" clId="{A3350E21-4F2F-4ECA-A720-E69070A4E118}" dt="2025-11-04T14:37:42.242" v="38" actId="20577"/>
      <pc:docMkLst>
        <pc:docMk/>
      </pc:docMkLst>
      <pc:sldChg chg="modSp mod">
        <pc:chgData name="Johnson, Jamie R CTR (USA)" userId="2f927cca-b825-4194-a97a-b521f64282c7" providerId="ADAL" clId="{A3350E21-4F2F-4ECA-A720-E69070A4E118}" dt="2025-11-04T14:37:42.242" v="38" actId="20577"/>
        <pc:sldMkLst>
          <pc:docMk/>
          <pc:sldMk cId="3400731414" sldId="257"/>
        </pc:sldMkLst>
        <pc:graphicFrameChg chg="modGraphic">
          <ac:chgData name="Johnson, Jamie R CTR (USA)" userId="2f927cca-b825-4194-a97a-b521f64282c7" providerId="ADAL" clId="{A3350E21-4F2F-4ECA-A720-E69070A4E118}" dt="2025-11-04T14:37:42.242" v="38" actId="20577"/>
          <ac:graphicFrameMkLst>
            <pc:docMk/>
            <pc:sldMk cId="3400731414" sldId="257"/>
            <ac:graphicFrameMk id="8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5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9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3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7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7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3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5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2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0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75B-9AF8-44F9-ADD7-9BFAA132D07B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94E56-7AEC-4B73-B349-FDFE34B1F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6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579908"/>
              </p:ext>
            </p:extLst>
          </p:nvPr>
        </p:nvGraphicFramePr>
        <p:xfrm>
          <a:off x="-2" y="1478579"/>
          <a:ext cx="9144002" cy="4304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700">
                  <a:extLst>
                    <a:ext uri="{9D8B030D-6E8A-4147-A177-3AD203B41FA5}">
                      <a16:colId xmlns:a16="http://schemas.microsoft.com/office/drawing/2014/main" val="1705724708"/>
                    </a:ext>
                  </a:extLst>
                </a:gridCol>
                <a:gridCol w="7861302">
                  <a:extLst>
                    <a:ext uri="{9D8B030D-6E8A-4147-A177-3AD203B41FA5}">
                      <a16:colId xmlns:a16="http://schemas.microsoft.com/office/drawing/2014/main" val="1050542484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Sponsor Information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9027229"/>
                  </a:ext>
                </a:extLst>
              </a:tr>
              <a:tr h="13372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MILE RUN / 4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MILE RUN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Sponsors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will link up with the team senior 10 min prior of step off at the “’ARCH’S”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 I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 you miss step off you will not do the event with the SM.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Uniform will be seasonal APFU. 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Phones, smart watches or tobacco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will not be authorized.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712169"/>
                  </a:ext>
                </a:extLst>
              </a:tr>
              <a:tr h="11970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Obstacle</a:t>
                      </a:r>
                      <a:r>
                        <a:rPr lang="en-US" sz="1100" b="1" i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Course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Sponsors will not coach SM going through the Obstacle Course.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Uniform will be duty uniform. PT’s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are not authorized.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endParaRPr lang="en-US" sz="1100" b="1" i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Phones, smart watches or tobacco will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not be authorized.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284629"/>
                  </a:ext>
                </a:extLst>
              </a:tr>
              <a:tr h="14110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6MILE RUCK / 12 MILE RUCK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i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Sponsors will link up with the team senior 10 min prior of step off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at the “ARCH’S”.  I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 you miss step off you will not do the event with the SM.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Uniform will be seasonal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APFU with </a:t>
                      </a:r>
                      <a:r>
                        <a:rPr lang="en-US" sz="1100" b="1" i="0" u="sng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Assault Pack 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and Boots.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Phones, smart watches or tobacco</a:t>
                      </a:r>
                      <a:r>
                        <a:rPr lang="en-US" sz="1100" b="1" i="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will not be authorized.</a:t>
                      </a:r>
                      <a:r>
                        <a:rPr lang="en-US" sz="1100" b="1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b="1" i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10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31469"/>
                  </a:ext>
                </a:extLst>
              </a:tr>
            </a:tbl>
          </a:graphicData>
        </a:graphic>
      </p:graphicFrame>
      <p:pic>
        <p:nvPicPr>
          <p:cNvPr id="3" name="Picture 4" descr="C:\Users\steven.janotta\Pictures\3.bm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3211" y="76200"/>
            <a:ext cx="609600" cy="888181"/>
          </a:xfrm>
          <a:prstGeom prst="rect">
            <a:avLst/>
          </a:prstGeom>
          <a:noFill/>
        </p:spPr>
      </p:pic>
      <p:pic>
        <p:nvPicPr>
          <p:cNvPr id="4" name="Picture 4" descr="C:\Users\steven.janotta\Pictures\3.bm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34251" y="76200"/>
            <a:ext cx="609600" cy="88818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558658" y="76200"/>
            <a:ext cx="4026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Sponsor Instructions</a:t>
            </a:r>
          </a:p>
        </p:txBody>
      </p:sp>
      <p:pic>
        <p:nvPicPr>
          <p:cNvPr id="7" name="Picture 2" descr="\\campsang\TSAAS\Operations\Operations\Power point\Wings\Picture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7114" y="722531"/>
            <a:ext cx="1789767" cy="69331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0192" y="6175151"/>
            <a:ext cx="874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Failure to comply with instructions will lead to Sponsor being removed from TSAAS grounds</a:t>
            </a:r>
          </a:p>
        </p:txBody>
      </p:sp>
    </p:spTree>
    <p:extLst>
      <p:ext uri="{BB962C8B-B14F-4D97-AF65-F5344CB8AC3E}">
        <p14:creationId xmlns:p14="http://schemas.microsoft.com/office/powerpoint/2010/main" val="3400731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King, Alan T SFC USARMY NG TNARNG (USA)</dc:creator>
  <cp:lastModifiedBy>Johnson, Jamie R CTR (USA)</cp:lastModifiedBy>
  <cp:revision>10</cp:revision>
  <cp:lastPrinted>2021-07-09T17:36:42Z</cp:lastPrinted>
  <dcterms:created xsi:type="dcterms:W3CDTF">2021-07-09T17:11:45Z</dcterms:created>
  <dcterms:modified xsi:type="dcterms:W3CDTF">2025-11-04T14:37:46Z</dcterms:modified>
</cp:coreProperties>
</file>