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6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9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7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9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DB5E-F6E4-4D7B-9FB5-81971F30199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34B6-E266-42AF-9454-D9AE780D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AIR ASSAULT COURSE SCHEDULE</a:t>
            </a:r>
          </a:p>
        </p:txBody>
      </p:sp>
      <p:pic>
        <p:nvPicPr>
          <p:cNvPr id="10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28" y="4059516"/>
            <a:ext cx="1219200" cy="567765"/>
          </a:xfrm>
          <a:prstGeom prst="rect">
            <a:avLst/>
          </a:prstGeom>
          <a:noFill/>
        </p:spPr>
      </p:pic>
      <p:pic>
        <p:nvPicPr>
          <p:cNvPr id="11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8357" y="4059516"/>
            <a:ext cx="1219200" cy="567765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42C0D1-0BBC-358E-CE04-8294455F5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673" y="2506169"/>
            <a:ext cx="8072654" cy="367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AIR ASSAULT COURSE SCHEDULE</a:t>
            </a:r>
          </a:p>
        </p:txBody>
      </p:sp>
      <p:pic>
        <p:nvPicPr>
          <p:cNvPr id="10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28" y="4059516"/>
            <a:ext cx="1219200" cy="567765"/>
          </a:xfrm>
          <a:prstGeom prst="rect">
            <a:avLst/>
          </a:prstGeom>
          <a:noFill/>
        </p:spPr>
      </p:pic>
      <p:pic>
        <p:nvPicPr>
          <p:cNvPr id="11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8357" y="4059516"/>
            <a:ext cx="1219200" cy="567765"/>
          </a:xfrm>
          <a:prstGeom prst="rect">
            <a:avLst/>
          </a:prstGeom>
          <a:noFill/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4AC9C0-6403-2E3D-A65E-54685CCDF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31476"/>
              </p:ext>
            </p:extLst>
          </p:nvPr>
        </p:nvGraphicFramePr>
        <p:xfrm>
          <a:off x="1888892" y="2739518"/>
          <a:ext cx="8432800" cy="34823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85795981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24460494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97813530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83019411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64200087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23390820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96420135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56427029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842326649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033244098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406667359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54308176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21-25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00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22-25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178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23-25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30-Apr-25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69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24-25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64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25-25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30-May-25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545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26-25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4989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27-25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30-Jun-25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618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28-25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2106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29-25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1237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30-25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31-Jul-25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9014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31-25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29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32-25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993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AA 33-25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2459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34-25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29-Aug-25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489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35-25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12-Sep-25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347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36-25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12-Sep-25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487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37-25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62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38-25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005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 39-25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30-Sep-25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65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2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PATHFINDER COURSE SCHEDULE</a:t>
            </a:r>
          </a:p>
        </p:txBody>
      </p:sp>
      <p:pic>
        <p:nvPicPr>
          <p:cNvPr id="10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86" y="3845922"/>
            <a:ext cx="685800" cy="838200"/>
          </a:xfrm>
          <a:prstGeom prst="rect">
            <a:avLst/>
          </a:prstGeom>
          <a:noFill/>
        </p:spPr>
      </p:pic>
      <p:pic>
        <p:nvPicPr>
          <p:cNvPr id="11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97" y="3845922"/>
            <a:ext cx="685800" cy="838200"/>
          </a:xfrm>
          <a:prstGeom prst="rect">
            <a:avLst/>
          </a:prstGeom>
          <a:noFill/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2DDA369-663B-08AD-2082-8790938533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559759"/>
              </p:ext>
            </p:extLst>
          </p:nvPr>
        </p:nvGraphicFramePr>
        <p:xfrm>
          <a:off x="1207362" y="3146974"/>
          <a:ext cx="9827581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2702505" imgH="2674620" progId="Excel.Sheet.12">
                  <p:embed/>
                </p:oleObj>
              </mc:Choice>
              <mc:Fallback>
                <p:oleObj name="Worksheet" r:id="rId4" imgW="12702505" imgH="26746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7362" y="3146974"/>
                        <a:ext cx="9827581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62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FRIES/SPIES/RAPPEL MASTER COURSE SCHEDULE</a:t>
            </a:r>
          </a:p>
        </p:txBody>
      </p:sp>
      <p:pic>
        <p:nvPicPr>
          <p:cNvPr id="7" name="Picture 8" descr="http://www.officialpsds.com/images/thumbs/black-hawk-psd211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3320"/>
            <a:ext cx="2184991" cy="914400"/>
          </a:xfrm>
          <a:prstGeom prst="rect">
            <a:avLst/>
          </a:prstGeom>
          <a:noFill/>
        </p:spPr>
      </p:pic>
      <p:pic>
        <p:nvPicPr>
          <p:cNvPr id="10" name="Picture 8" descr="https://encrypted-tbn2.gstatic.com/images?q=tbn:ANd9GcToS200qUxzwxk52dF4-kIkzqE-4Hwx8p990Yfq8tgt6UW1EwKjV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54404"/>
          <a:stretch>
            <a:fillRect/>
          </a:stretch>
        </p:blipFill>
        <p:spPr bwMode="auto">
          <a:xfrm>
            <a:off x="9829567" y="3703320"/>
            <a:ext cx="2486025" cy="8382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5E4D7B-91A8-C408-08AA-723CECC216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237" y="3054092"/>
            <a:ext cx="3027071" cy="25820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5C485B-073E-D2FD-F866-AD2E86A91F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8447" y="3061647"/>
            <a:ext cx="3461981" cy="257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2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PRE RANGER COURSE SCHEDULE</a:t>
            </a:r>
          </a:p>
        </p:txBody>
      </p:sp>
      <p:pic>
        <p:nvPicPr>
          <p:cNvPr id="7" name="Picture 28" descr="http://www.medalsofamerica.com/ItemImages/Large/P24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8092" y="2036874"/>
            <a:ext cx="914400" cy="914400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4F508A-A8B6-ECC2-105E-2D17F276B5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253" y="2957744"/>
            <a:ext cx="11849100" cy="26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6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MACP SCHEDULE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86C8D-9AAB-869D-F40E-B651CAB1B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28" y="4121377"/>
            <a:ext cx="1015926" cy="10515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A5C985-9AD6-096F-3027-BD9BE7C3C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582" y="4121377"/>
            <a:ext cx="1015926" cy="10515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584DD8-D496-8C5B-EE30-1F39B64CB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092" y="2476031"/>
            <a:ext cx="8078434" cy="21711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13FF41-9158-1219-F463-65FC5029F8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6999" y="4789741"/>
            <a:ext cx="809462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6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7B8A22C0AF54E9DD8F532F83FF5EA" ma:contentTypeVersion="2" ma:contentTypeDescription="Create a new document." ma:contentTypeScope="" ma:versionID="07e8a50226d935619fbcd80fcb679478">
  <xsd:schema xmlns:xsd="http://www.w3.org/2001/XMLSchema" xmlns:xs="http://www.w3.org/2001/XMLSchema" xmlns:p="http://schemas.microsoft.com/office/2006/metadata/properties" xmlns:ns1="http://schemas.microsoft.com/sharepoint/v3" xmlns:ns2="9b6fef4f-61c3-4c25-9bf6-7a5a9286d2e0" targetNamespace="http://schemas.microsoft.com/office/2006/metadata/properties" ma:root="true" ma:fieldsID="fa7ce02374e7461ac40d96c6043594f8" ns1:_="" ns2:_="">
    <xsd:import namespace="http://schemas.microsoft.com/sharepoint/v3"/>
    <xsd:import namespace="9b6fef4f-61c3-4c25-9bf6-7a5a9286d2e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fef4f-61c3-4c25-9bf6-7a5a9286d2e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FD6161-3993-4EC1-A14E-2419311E30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533471-4684-412E-ABA9-AB7D8847527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49095BF-CAAA-431E-A352-EADEF7CD63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6fef4f-61c3-4c25-9bf6-7a5a9286d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314</Words>
  <Application>Microsoft Office PowerPoint</Application>
  <PresentationFormat>Widescreen</PresentationFormat>
  <Paragraphs>240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Jamie R CTR USA CTR FORSCOM</dc:creator>
  <cp:lastModifiedBy>Johnson, Jamie R CTR (USA)</cp:lastModifiedBy>
  <cp:revision>51</cp:revision>
  <dcterms:created xsi:type="dcterms:W3CDTF">2021-06-09T13:58:16Z</dcterms:created>
  <dcterms:modified xsi:type="dcterms:W3CDTF">2025-06-03T18:41:28Z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0x010100F9E7B8A22C0AF54E9DD8F532F83FF5EA</vt:lpwstr>
  </property>
</Properties>
</file>