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83AF-68F7-0B21-D3FF-0AF2A4B04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EE43D-F9D3-30EF-4CAB-11170F7BA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6684-DACB-C262-F6B9-DEA28DF0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71F87-B7B9-D5BD-71F3-EA892527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A8222-96E9-493A-128D-55F04F7C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4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E507-6CC4-A8B1-4E4C-E6B7EE2C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BBE99-0906-F392-ADFC-4ED3F83E4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26E4B-D1DB-0A84-60E8-92091A37D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2EE41-E181-B32B-EA8E-F53C41B84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FE60-26D5-AA67-1A10-1A26C73B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2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7C51A-A376-2F79-0F11-07804A5E6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D561C-CC8E-580B-B350-FC91BD5B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F9C9A-40C5-403D-AD02-F967595F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BB9C9-499D-45FD-ACC8-788B7A36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494F2-5D4C-9486-EB1C-5D72B38A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6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AB42-B0E0-7DD9-D918-2A7BA713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A7FCB-6494-0BA4-4C2C-F5F6D664E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E2F0-4D7B-9C0C-BC90-77223C58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55C4A-4635-9AB4-A351-90116A2F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D0E67-4071-C966-7B35-679683A7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0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89581-6BC9-EC70-8381-C45007423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E238B-09F9-609F-E39B-BE05FF1C1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F44EF-A325-C3D4-273A-BBA3717B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311EF-FD52-4B01-97DB-389B1689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18FCF-1BCC-2B06-F3CA-935D760B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6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10FD-B2C4-4320-D5A7-556A2E52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0ABB4-BA27-1576-56B6-D7BA67C1F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B74BF-98AE-3E58-B9A7-708E7C98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EED5-4520-9600-BE98-1B2855AF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9343C-44E7-2313-7B78-BFFA1D87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42B8A-1CE7-91C9-EA5F-C92B4E9B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8B49-C503-B1DC-05F7-B03F3D8A9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ECF57-4CCB-5EDA-22D9-EC463CF05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F220-8217-7C73-7E5E-65EF32FAF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4E7A4-4A13-6403-9EAA-691F3D447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67032-BB70-7EFE-9F35-EAD1AB225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1A1BBE-96E3-7AA2-1ECF-921199C9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EFA8C-D740-84D9-1D61-B2B5BCDAF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99C8C-0E34-D1AF-DD17-605BA5C6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6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9CAB-2354-DC81-B414-D107888D4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4A42C-A43B-3819-6348-19EB9CDD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8D8E7-3645-45BD-DC47-476674871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C393-2041-AEC5-A434-91548921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3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DFDC6-FA87-43BC-59EA-89C2D4B1C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23060-BFBA-4F6D-9A74-0E28CFDAA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7C3D7-6818-73E2-5C36-A0278628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4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2720-008D-B35F-646C-8D601D6AF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DD4E-6143-181D-FB12-8DBE84E0B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C42C4-5DD2-B8FD-A17C-910B84205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5BCA1-9F80-3B7C-F9A8-D4558814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3A239-09DB-9B43-6ED5-8E6B08F4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4EE3E-7A31-416C-2CE0-DF73DDE51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7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1C63-93EE-62A9-D07B-9224BD847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66C7F-167A-978D-CF0D-7DE05DEB9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7CBE4-6503-8FED-50A2-538F8AC33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22439-1325-A113-6B6C-8E4C6D9E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3BF2D-0F82-DFE5-AF57-0C15409C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AC041-5988-9B01-9631-30BF1C71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271264-8231-73F4-B2DD-2C1175F6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C3B4C-9631-8753-9830-A04911AB5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21484-2706-42A4-5F6E-715590F65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25DC71-4F47-48E2-9B24-F4C8478F7569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935A-261B-E921-9B7E-2075B210C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5DAD3-A1E4-1583-7D8E-2BDFF8C9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C05634-EFB4-481F-944E-C96FCDC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PATHFINDER COURSE SCHEDULE</a:t>
            </a:r>
          </a:p>
        </p:txBody>
      </p:sp>
      <p:pic>
        <p:nvPicPr>
          <p:cNvPr id="10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253" y="4408629"/>
            <a:ext cx="685800" cy="838200"/>
          </a:xfrm>
          <a:prstGeom prst="rect">
            <a:avLst/>
          </a:prstGeom>
          <a:noFill/>
        </p:spPr>
      </p:pic>
      <p:pic>
        <p:nvPicPr>
          <p:cNvPr id="11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14084" y="4408629"/>
            <a:ext cx="685800" cy="838200"/>
          </a:xfrm>
          <a:prstGeom prst="rect">
            <a:avLst/>
          </a:prstGeom>
          <a:noFill/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834BAB2-2F90-E861-1B22-DB6BF4AA84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24769"/>
              </p:ext>
            </p:extLst>
          </p:nvPr>
        </p:nvGraphicFramePr>
        <p:xfrm>
          <a:off x="822284" y="3618785"/>
          <a:ext cx="10591800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2702505" imgH="2499423" progId="Excel.Sheet.12">
                  <p:embed/>
                </p:oleObj>
              </mc:Choice>
              <mc:Fallback>
                <p:oleObj name="Worksheet" r:id="rId4" imgW="12702505" imgH="24994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2284" y="3618785"/>
                        <a:ext cx="10591800" cy="208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62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Microsoft Excel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Jamie R CTR (USA)</dc:creator>
  <cp:lastModifiedBy>Johnson, Jamie R CTR (USA)</cp:lastModifiedBy>
  <cp:revision>1</cp:revision>
  <dcterms:created xsi:type="dcterms:W3CDTF">2025-06-10T15:38:01Z</dcterms:created>
  <dcterms:modified xsi:type="dcterms:W3CDTF">2025-06-10T15:58:05Z</dcterms:modified>
</cp:coreProperties>
</file>