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96" y="-89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D9D7-B5A7-47E3-9E03-4A523E44020D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B72D-709B-410E-BD65-BB20BEC88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D9D7-B5A7-47E3-9E03-4A523E44020D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B72D-709B-410E-BD65-BB20BEC88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D9D7-B5A7-47E3-9E03-4A523E44020D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B72D-709B-410E-BD65-BB20BEC88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D9D7-B5A7-47E3-9E03-4A523E44020D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B72D-709B-410E-BD65-BB20BEC88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D9D7-B5A7-47E3-9E03-4A523E44020D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B72D-709B-410E-BD65-BB20BEC88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D9D7-B5A7-47E3-9E03-4A523E44020D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B72D-709B-410E-BD65-BB20BEC88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D9D7-B5A7-47E3-9E03-4A523E44020D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B72D-709B-410E-BD65-BB20BEC88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D9D7-B5A7-47E3-9E03-4A523E44020D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B72D-709B-410E-BD65-BB20BEC88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D9D7-B5A7-47E3-9E03-4A523E44020D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B72D-709B-410E-BD65-BB20BEC88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D9D7-B5A7-47E3-9E03-4A523E44020D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B72D-709B-410E-BD65-BB20BEC88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D9D7-B5A7-47E3-9E03-4A523E44020D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B72D-709B-410E-BD65-BB20BEC88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2D9D7-B5A7-47E3-9E03-4A523E44020D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9B72D-709B-410E-BD65-BB20BEC889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 descr="C:\Users\gregory.turk\Desktop\MWRmap.bmp"/>
          <p:cNvPicPr>
            <a:picLocks noChangeAspect="1" noChangeArrowheads="1"/>
          </p:cNvPicPr>
          <p:nvPr/>
        </p:nvPicPr>
        <p:blipFill>
          <a:blip r:embed="rId2" cstate="print"/>
          <a:srcRect b="41667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19800" y="7848600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To I-24</a:t>
            </a:r>
            <a:endParaRPr lang="en-US" sz="1100" dirty="0"/>
          </a:p>
        </p:txBody>
      </p:sp>
      <p:sp>
        <p:nvSpPr>
          <p:cNvPr id="13" name="Right Arrow 12"/>
          <p:cNvSpPr/>
          <p:nvPr/>
        </p:nvSpPr>
        <p:spPr>
          <a:xfrm>
            <a:off x="6553200" y="78486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0" y="8610600"/>
            <a:ext cx="381000" cy="256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8610600"/>
            <a:ext cx="11608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To Clarksville, TN</a:t>
            </a:r>
            <a:endParaRPr lang="en-US" sz="1100" dirty="0"/>
          </a:p>
        </p:txBody>
      </p:sp>
      <p:sp>
        <p:nvSpPr>
          <p:cNvPr id="18" name="Up Arrow 17"/>
          <p:cNvSpPr/>
          <p:nvPr/>
        </p:nvSpPr>
        <p:spPr>
          <a:xfrm>
            <a:off x="1447800" y="5867400"/>
            <a:ext cx="76200" cy="24262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534301" flipH="1">
            <a:off x="1895817" y="3421366"/>
            <a:ext cx="45719" cy="18539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1752600" y="5257800"/>
            <a:ext cx="762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821676" flipH="1">
            <a:off x="2271307" y="1583994"/>
            <a:ext cx="81254" cy="18168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7512137">
            <a:off x="2457075" y="1511372"/>
            <a:ext cx="51772" cy="1168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821676">
            <a:off x="2423458" y="1064778"/>
            <a:ext cx="45719" cy="5229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 rot="2807547" flipH="1">
            <a:off x="1603131" y="5596249"/>
            <a:ext cx="45719" cy="4218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2362200" y="914400"/>
            <a:ext cx="152400" cy="1524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447800" y="762000"/>
            <a:ext cx="9829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Building 7523</a:t>
            </a:r>
            <a:endParaRPr lang="en-US" sz="11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8001000"/>
            <a:ext cx="1447800" cy="2616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Enter Here At Gate 1</a:t>
            </a:r>
            <a:endParaRPr lang="en-US" sz="11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5181600"/>
            <a:ext cx="14478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Turn Left on 1</a:t>
            </a:r>
            <a:r>
              <a:rPr lang="en-US" sz="1400" b="1" baseline="30000" dirty="0" smtClean="0"/>
              <a:t>st</a:t>
            </a:r>
            <a:r>
              <a:rPr lang="en-US" sz="1400" b="1" dirty="0" smtClean="0"/>
              <a:t> Street</a:t>
            </a:r>
            <a:endParaRPr lang="en-US" sz="1400" b="1" dirty="0"/>
          </a:p>
        </p:txBody>
      </p:sp>
      <p:sp>
        <p:nvSpPr>
          <p:cNvPr id="29" name="Right Arrow 28"/>
          <p:cNvSpPr/>
          <p:nvPr/>
        </p:nvSpPr>
        <p:spPr>
          <a:xfrm>
            <a:off x="1524000" y="5638800"/>
            <a:ext cx="152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819400" y="1371600"/>
            <a:ext cx="21336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Turn Left then right to access Headquarters loop.</a:t>
            </a:r>
            <a:endParaRPr lang="en-US" sz="1400" b="1" dirty="0"/>
          </a:p>
        </p:txBody>
      </p:sp>
      <p:sp>
        <p:nvSpPr>
          <p:cNvPr id="31" name="Left Arrow 30"/>
          <p:cNvSpPr/>
          <p:nvPr/>
        </p:nvSpPr>
        <p:spPr>
          <a:xfrm>
            <a:off x="2590800" y="1524000"/>
            <a:ext cx="22860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27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United States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gregory.turk</dc:creator>
  <cp:lastModifiedBy>gregory.turk</cp:lastModifiedBy>
  <cp:revision>4</cp:revision>
  <dcterms:created xsi:type="dcterms:W3CDTF">2014-12-03T18:52:55Z</dcterms:created>
  <dcterms:modified xsi:type="dcterms:W3CDTF">2014-12-03T19:24:06Z</dcterms:modified>
</cp:coreProperties>
</file>