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5" r:id="rId8"/>
    <p:sldId id="262" r:id="rId9"/>
    <p:sldId id="264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4C7024-7DE3-43D0-B1B4-3292EB20C2FA}" v="29" dt="2026-03-11T18:22:04.2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uckols, Bryan L SFC USARMY (USA)" userId="5335654e-b366-4332-9497-d9b671d88edd" providerId="ADAL" clId="{CFC3F293-A427-4A35-ACBB-5930C7C37D26}"/>
    <pc:docChg chg="undo custSel modSld">
      <pc:chgData name="Nuckols, Bryan L SFC USARMY (USA)" userId="5335654e-b366-4332-9497-d9b671d88edd" providerId="ADAL" clId="{CFC3F293-A427-4A35-ACBB-5930C7C37D26}" dt="2026-03-11T18:22:30.390" v="362" actId="14100"/>
      <pc:docMkLst>
        <pc:docMk/>
      </pc:docMkLst>
      <pc:sldChg chg="addSp modSp mod">
        <pc:chgData name="Nuckols, Bryan L SFC USARMY (USA)" userId="5335654e-b366-4332-9497-d9b671d88edd" providerId="ADAL" clId="{CFC3F293-A427-4A35-ACBB-5930C7C37D26}" dt="2026-03-11T18:09:05.721" v="120" actId="14100"/>
        <pc:sldMkLst>
          <pc:docMk/>
          <pc:sldMk cId="4192697182" sldId="257"/>
        </pc:sldMkLst>
        <pc:spChg chg="add mod">
          <ac:chgData name="Nuckols, Bryan L SFC USARMY (USA)" userId="5335654e-b366-4332-9497-d9b671d88edd" providerId="ADAL" clId="{CFC3F293-A427-4A35-ACBB-5930C7C37D26}" dt="2026-03-11T18:07:55.267" v="107" actId="20577"/>
          <ac:spMkLst>
            <pc:docMk/>
            <pc:sldMk cId="4192697182" sldId="257"/>
            <ac:spMk id="6" creationId="{0A5D6D05-12FA-35BA-E5B2-88152C40182F}"/>
          </ac:spMkLst>
        </pc:spChg>
        <pc:spChg chg="add mod">
          <ac:chgData name="Nuckols, Bryan L SFC USARMY (USA)" userId="5335654e-b366-4332-9497-d9b671d88edd" providerId="ADAL" clId="{CFC3F293-A427-4A35-ACBB-5930C7C37D26}" dt="2026-03-11T18:07:15.991" v="83" actId="208"/>
          <ac:spMkLst>
            <pc:docMk/>
            <pc:sldMk cId="4192697182" sldId="257"/>
            <ac:spMk id="7" creationId="{F104B3A1-BABB-CAEF-4918-67D6423789B9}"/>
          </ac:spMkLst>
        </pc:spChg>
        <pc:spChg chg="add mod">
          <ac:chgData name="Nuckols, Bryan L SFC USARMY (USA)" userId="5335654e-b366-4332-9497-d9b671d88edd" providerId="ADAL" clId="{CFC3F293-A427-4A35-ACBB-5930C7C37D26}" dt="2026-03-11T18:08:52.421" v="117" actId="1076"/>
          <ac:spMkLst>
            <pc:docMk/>
            <pc:sldMk cId="4192697182" sldId="257"/>
            <ac:spMk id="8" creationId="{9431E51C-A083-7B16-8892-855C3A49C3D3}"/>
          </ac:spMkLst>
        </pc:spChg>
        <pc:picChg chg="mod">
          <ac:chgData name="Nuckols, Bryan L SFC USARMY (USA)" userId="5335654e-b366-4332-9497-d9b671d88edd" providerId="ADAL" clId="{CFC3F293-A427-4A35-ACBB-5930C7C37D26}" dt="2026-03-11T18:06:20.146" v="78" actId="14100"/>
          <ac:picMkLst>
            <pc:docMk/>
            <pc:sldMk cId="4192697182" sldId="257"/>
            <ac:picMk id="5" creationId="{AF3CD150-FF72-E72E-A3C6-6BFC86451AFE}"/>
          </ac:picMkLst>
        </pc:picChg>
        <pc:cxnChg chg="add mod">
          <ac:chgData name="Nuckols, Bryan L SFC USARMY (USA)" userId="5335654e-b366-4332-9497-d9b671d88edd" providerId="ADAL" clId="{CFC3F293-A427-4A35-ACBB-5930C7C37D26}" dt="2026-03-11T18:09:05.721" v="120" actId="14100"/>
          <ac:cxnSpMkLst>
            <pc:docMk/>
            <pc:sldMk cId="4192697182" sldId="257"/>
            <ac:cxnSpMk id="10" creationId="{56127CFF-6FF6-ECFA-E30D-885F72FB7550}"/>
          </ac:cxnSpMkLst>
        </pc:cxnChg>
      </pc:sldChg>
      <pc:sldChg chg="addSp modSp mod">
        <pc:chgData name="Nuckols, Bryan L SFC USARMY (USA)" userId="5335654e-b366-4332-9497-d9b671d88edd" providerId="ADAL" clId="{CFC3F293-A427-4A35-ACBB-5930C7C37D26}" dt="2026-03-11T18:13:31.256" v="181" actId="2085"/>
        <pc:sldMkLst>
          <pc:docMk/>
          <pc:sldMk cId="3819873107" sldId="258"/>
        </pc:sldMkLst>
        <pc:spChg chg="mod">
          <ac:chgData name="Nuckols, Bryan L SFC USARMY (USA)" userId="5335654e-b366-4332-9497-d9b671d88edd" providerId="ADAL" clId="{CFC3F293-A427-4A35-ACBB-5930C7C37D26}" dt="2026-03-11T18:13:25.847" v="180" actId="2085"/>
          <ac:spMkLst>
            <pc:docMk/>
            <pc:sldMk cId="3819873107" sldId="258"/>
            <ac:spMk id="6" creationId="{CD1CDB17-CA7A-8D75-FC02-A18A25D1E0F4}"/>
          </ac:spMkLst>
        </pc:spChg>
        <pc:spChg chg="mod">
          <ac:chgData name="Nuckols, Bryan L SFC USARMY (USA)" userId="5335654e-b366-4332-9497-d9b671d88edd" providerId="ADAL" clId="{CFC3F293-A427-4A35-ACBB-5930C7C37D26}" dt="2026-03-11T18:13:31.256" v="181" actId="2085"/>
          <ac:spMkLst>
            <pc:docMk/>
            <pc:sldMk cId="3819873107" sldId="258"/>
            <ac:spMk id="7" creationId="{51AF13D2-AE3B-797B-EF72-4C853B37D30E}"/>
          </ac:spMkLst>
        </pc:spChg>
        <pc:spChg chg="add mod">
          <ac:chgData name="Nuckols, Bryan L SFC USARMY (USA)" userId="5335654e-b366-4332-9497-d9b671d88edd" providerId="ADAL" clId="{CFC3F293-A427-4A35-ACBB-5930C7C37D26}" dt="2026-03-11T17:34:45.385" v="22" actId="20577"/>
          <ac:spMkLst>
            <pc:docMk/>
            <pc:sldMk cId="3819873107" sldId="258"/>
            <ac:spMk id="19" creationId="{80A327D4-039C-BF24-CAE7-A399F84960E0}"/>
          </ac:spMkLst>
        </pc:spChg>
        <pc:cxnChg chg="mod">
          <ac:chgData name="Nuckols, Bryan L SFC USARMY (USA)" userId="5335654e-b366-4332-9497-d9b671d88edd" providerId="ADAL" clId="{CFC3F293-A427-4A35-ACBB-5930C7C37D26}" dt="2026-03-11T18:12:33.933" v="172" actId="14100"/>
          <ac:cxnSpMkLst>
            <pc:docMk/>
            <pc:sldMk cId="3819873107" sldId="258"/>
            <ac:cxnSpMk id="9" creationId="{5E640F7A-6B99-6B89-DF1B-53086943888C}"/>
          </ac:cxnSpMkLst>
        </pc:cxnChg>
        <pc:cxnChg chg="mod">
          <ac:chgData name="Nuckols, Bryan L SFC USARMY (USA)" userId="5335654e-b366-4332-9497-d9b671d88edd" providerId="ADAL" clId="{CFC3F293-A427-4A35-ACBB-5930C7C37D26}" dt="2026-03-11T18:12:45.607" v="175" actId="14100"/>
          <ac:cxnSpMkLst>
            <pc:docMk/>
            <pc:sldMk cId="3819873107" sldId="258"/>
            <ac:cxnSpMk id="11" creationId="{9E7E4D1A-6ED1-8EE3-4F66-5EC7BF4E2A55}"/>
          </ac:cxnSpMkLst>
        </pc:cxnChg>
        <pc:cxnChg chg="mod">
          <ac:chgData name="Nuckols, Bryan L SFC USARMY (USA)" userId="5335654e-b366-4332-9497-d9b671d88edd" providerId="ADAL" clId="{CFC3F293-A427-4A35-ACBB-5930C7C37D26}" dt="2026-03-11T18:11:53.391" v="164" actId="208"/>
          <ac:cxnSpMkLst>
            <pc:docMk/>
            <pc:sldMk cId="3819873107" sldId="258"/>
            <ac:cxnSpMk id="14" creationId="{677361B4-C567-FBD3-2875-7E346F85B07D}"/>
          </ac:cxnSpMkLst>
        </pc:cxnChg>
        <pc:cxnChg chg="mod">
          <ac:chgData name="Nuckols, Bryan L SFC USARMY (USA)" userId="5335654e-b366-4332-9497-d9b671d88edd" providerId="ADAL" clId="{CFC3F293-A427-4A35-ACBB-5930C7C37D26}" dt="2026-03-11T18:11:53.391" v="164" actId="208"/>
          <ac:cxnSpMkLst>
            <pc:docMk/>
            <pc:sldMk cId="3819873107" sldId="258"/>
            <ac:cxnSpMk id="15" creationId="{D20DBE02-29DE-5F44-9861-AFDA8599F8A8}"/>
          </ac:cxnSpMkLst>
        </pc:cxnChg>
      </pc:sldChg>
      <pc:sldChg chg="addSp modSp mod">
        <pc:chgData name="Nuckols, Bryan L SFC USARMY (USA)" userId="5335654e-b366-4332-9497-d9b671d88edd" providerId="ADAL" clId="{CFC3F293-A427-4A35-ACBB-5930C7C37D26}" dt="2026-03-11T18:14:36.822" v="189" actId="14100"/>
        <pc:sldMkLst>
          <pc:docMk/>
          <pc:sldMk cId="2353582360" sldId="259"/>
        </pc:sldMkLst>
        <pc:spChg chg="add mod">
          <ac:chgData name="Nuckols, Bryan L SFC USARMY (USA)" userId="5335654e-b366-4332-9497-d9b671d88edd" providerId="ADAL" clId="{CFC3F293-A427-4A35-ACBB-5930C7C37D26}" dt="2026-03-11T17:40:08.902" v="77" actId="20577"/>
          <ac:spMkLst>
            <pc:docMk/>
            <pc:sldMk cId="2353582360" sldId="259"/>
            <ac:spMk id="6" creationId="{E4A4972F-9D9C-E83F-6A06-DC9D3F9996A8}"/>
          </ac:spMkLst>
        </pc:spChg>
        <pc:spChg chg="add mod">
          <ac:chgData name="Nuckols, Bryan L SFC USARMY (USA)" userId="5335654e-b366-4332-9497-d9b671d88edd" providerId="ADAL" clId="{CFC3F293-A427-4A35-ACBB-5930C7C37D26}" dt="2026-03-11T18:13:49.075" v="182" actId="2085"/>
          <ac:spMkLst>
            <pc:docMk/>
            <pc:sldMk cId="2353582360" sldId="259"/>
            <ac:spMk id="9" creationId="{EF0937AA-D0D7-D243-E09D-2651A222904A}"/>
          </ac:spMkLst>
        </pc:spChg>
        <pc:spChg chg="add mod">
          <ac:chgData name="Nuckols, Bryan L SFC USARMY (USA)" userId="5335654e-b366-4332-9497-d9b671d88edd" providerId="ADAL" clId="{CFC3F293-A427-4A35-ACBB-5930C7C37D26}" dt="2026-03-11T18:14:22.185" v="186" actId="1076"/>
          <ac:spMkLst>
            <pc:docMk/>
            <pc:sldMk cId="2353582360" sldId="259"/>
            <ac:spMk id="10" creationId="{89F2AB08-5289-D893-6169-1B5CD69D4F6A}"/>
          </ac:spMkLst>
        </pc:spChg>
        <pc:picChg chg="mod">
          <ac:chgData name="Nuckols, Bryan L SFC USARMY (USA)" userId="5335654e-b366-4332-9497-d9b671d88edd" providerId="ADAL" clId="{CFC3F293-A427-4A35-ACBB-5930C7C37D26}" dt="2026-03-11T17:35:07.176" v="23" actId="14100"/>
          <ac:picMkLst>
            <pc:docMk/>
            <pc:sldMk cId="2353582360" sldId="259"/>
            <ac:picMk id="5" creationId="{A7CF015E-78A9-511C-9B4F-C1E385A9BDA9}"/>
          </ac:picMkLst>
        </pc:picChg>
        <pc:cxnChg chg="add mod">
          <ac:chgData name="Nuckols, Bryan L SFC USARMY (USA)" userId="5335654e-b366-4332-9497-d9b671d88edd" providerId="ADAL" clId="{CFC3F293-A427-4A35-ACBB-5930C7C37D26}" dt="2026-03-11T18:13:15.507" v="179" actId="14100"/>
          <ac:cxnSpMkLst>
            <pc:docMk/>
            <pc:sldMk cId="2353582360" sldId="259"/>
            <ac:cxnSpMk id="7" creationId="{E3A9CC6A-DB2B-5EB3-130E-B143146EF8C3}"/>
          </ac:cxnSpMkLst>
        </pc:cxnChg>
        <pc:cxnChg chg="add mod">
          <ac:chgData name="Nuckols, Bryan L SFC USARMY (USA)" userId="5335654e-b366-4332-9497-d9b671d88edd" providerId="ADAL" clId="{CFC3F293-A427-4A35-ACBB-5930C7C37D26}" dt="2026-03-11T18:14:36.822" v="189" actId="14100"/>
          <ac:cxnSpMkLst>
            <pc:docMk/>
            <pc:sldMk cId="2353582360" sldId="259"/>
            <ac:cxnSpMk id="8" creationId="{A85205DD-A973-CC35-A1AB-9C3FBA649F4F}"/>
          </ac:cxnSpMkLst>
        </pc:cxnChg>
      </pc:sldChg>
      <pc:sldChg chg="addSp modSp mod">
        <pc:chgData name="Nuckols, Bryan L SFC USARMY (USA)" userId="5335654e-b366-4332-9497-d9b671d88edd" providerId="ADAL" clId="{CFC3F293-A427-4A35-ACBB-5930C7C37D26}" dt="2026-03-11T18:10:18.119" v="144" actId="14100"/>
        <pc:sldMkLst>
          <pc:docMk/>
          <pc:sldMk cId="850651416" sldId="260"/>
        </pc:sldMkLst>
        <pc:spChg chg="add mod">
          <ac:chgData name="Nuckols, Bryan L SFC USARMY (USA)" userId="5335654e-b366-4332-9497-d9b671d88edd" providerId="ADAL" clId="{CFC3F293-A427-4A35-ACBB-5930C7C37D26}" dt="2026-03-11T18:09:46.958" v="140" actId="1076"/>
          <ac:spMkLst>
            <pc:docMk/>
            <pc:sldMk cId="850651416" sldId="260"/>
            <ac:spMk id="6" creationId="{CB27759C-0390-2CC0-1082-D8E31EE2D163}"/>
          </ac:spMkLst>
        </pc:spChg>
        <pc:spChg chg="add mod">
          <ac:chgData name="Nuckols, Bryan L SFC USARMY (USA)" userId="5335654e-b366-4332-9497-d9b671d88edd" providerId="ADAL" clId="{CFC3F293-A427-4A35-ACBB-5930C7C37D26}" dt="2026-03-11T18:10:10.127" v="143" actId="14100"/>
          <ac:spMkLst>
            <pc:docMk/>
            <pc:sldMk cId="850651416" sldId="260"/>
            <ac:spMk id="7" creationId="{6824751D-2743-15DC-F8F5-7581C43EF858}"/>
          </ac:spMkLst>
        </pc:spChg>
        <pc:picChg chg="mod">
          <ac:chgData name="Nuckols, Bryan L SFC USARMY (USA)" userId="5335654e-b366-4332-9497-d9b671d88edd" providerId="ADAL" clId="{CFC3F293-A427-4A35-ACBB-5930C7C37D26}" dt="2026-03-11T18:09:24.221" v="121" actId="14100"/>
          <ac:picMkLst>
            <pc:docMk/>
            <pc:sldMk cId="850651416" sldId="260"/>
            <ac:picMk id="5" creationId="{83942264-D8D9-D59A-9329-5F6EE991447B}"/>
          </ac:picMkLst>
        </pc:picChg>
        <pc:cxnChg chg="add mod">
          <ac:chgData name="Nuckols, Bryan L SFC USARMY (USA)" userId="5335654e-b366-4332-9497-d9b671d88edd" providerId="ADAL" clId="{CFC3F293-A427-4A35-ACBB-5930C7C37D26}" dt="2026-03-11T18:10:18.119" v="144" actId="14100"/>
          <ac:cxnSpMkLst>
            <pc:docMk/>
            <pc:sldMk cId="850651416" sldId="260"/>
            <ac:cxnSpMk id="8" creationId="{9622FA38-03B0-50D2-94DE-A7407F7F5810}"/>
          </ac:cxnSpMkLst>
        </pc:cxnChg>
      </pc:sldChg>
      <pc:sldChg chg="addSp modSp mod">
        <pc:chgData name="Nuckols, Bryan L SFC USARMY (USA)" userId="5335654e-b366-4332-9497-d9b671d88edd" providerId="ADAL" clId="{CFC3F293-A427-4A35-ACBB-5930C7C37D26}" dt="2026-03-11T18:11:26.651" v="163" actId="20577"/>
        <pc:sldMkLst>
          <pc:docMk/>
          <pc:sldMk cId="3056688672" sldId="261"/>
        </pc:sldMkLst>
        <pc:spChg chg="add mod">
          <ac:chgData name="Nuckols, Bryan L SFC USARMY (USA)" userId="5335654e-b366-4332-9497-d9b671d88edd" providerId="ADAL" clId="{CFC3F293-A427-4A35-ACBB-5930C7C37D26}" dt="2026-03-11T18:10:48.836" v="148" actId="1076"/>
          <ac:spMkLst>
            <pc:docMk/>
            <pc:sldMk cId="3056688672" sldId="261"/>
            <ac:spMk id="6" creationId="{407E99E6-7527-150D-E93F-B21699BD5D02}"/>
          </ac:spMkLst>
        </pc:spChg>
        <pc:spChg chg="add mod">
          <ac:chgData name="Nuckols, Bryan L SFC USARMY (USA)" userId="5335654e-b366-4332-9497-d9b671d88edd" providerId="ADAL" clId="{CFC3F293-A427-4A35-ACBB-5930C7C37D26}" dt="2026-03-11T18:11:26.651" v="163" actId="20577"/>
          <ac:spMkLst>
            <pc:docMk/>
            <pc:sldMk cId="3056688672" sldId="261"/>
            <ac:spMk id="8" creationId="{97AC824C-0A1C-640E-33A3-8C4B1BD928E1}"/>
          </ac:spMkLst>
        </pc:spChg>
        <pc:picChg chg="mod">
          <ac:chgData name="Nuckols, Bryan L SFC USARMY (USA)" userId="5335654e-b366-4332-9497-d9b671d88edd" providerId="ADAL" clId="{CFC3F293-A427-4A35-ACBB-5930C7C37D26}" dt="2026-03-11T18:10:41.873" v="147" actId="14100"/>
          <ac:picMkLst>
            <pc:docMk/>
            <pc:sldMk cId="3056688672" sldId="261"/>
            <ac:picMk id="5" creationId="{58EE2E64-98A1-B107-11E5-19CA09B2228E}"/>
          </ac:picMkLst>
        </pc:picChg>
        <pc:cxnChg chg="add mod">
          <ac:chgData name="Nuckols, Bryan L SFC USARMY (USA)" userId="5335654e-b366-4332-9497-d9b671d88edd" providerId="ADAL" clId="{CFC3F293-A427-4A35-ACBB-5930C7C37D26}" dt="2026-03-11T18:10:48.836" v="148" actId="1076"/>
          <ac:cxnSpMkLst>
            <pc:docMk/>
            <pc:sldMk cId="3056688672" sldId="261"/>
            <ac:cxnSpMk id="7" creationId="{3F84513D-A1FC-B34A-3231-E414CB5F4141}"/>
          </ac:cxnSpMkLst>
        </pc:cxnChg>
      </pc:sldChg>
      <pc:sldChg chg="addSp delSp modSp mod">
        <pc:chgData name="Nuckols, Bryan L SFC USARMY (USA)" userId="5335654e-b366-4332-9497-d9b671d88edd" providerId="ADAL" clId="{CFC3F293-A427-4A35-ACBB-5930C7C37D26}" dt="2026-03-11T18:20:19.594" v="288" actId="20577"/>
        <pc:sldMkLst>
          <pc:docMk/>
          <pc:sldMk cId="1176453959" sldId="262"/>
        </pc:sldMkLst>
        <pc:spChg chg="add mod">
          <ac:chgData name="Nuckols, Bryan L SFC USARMY (USA)" userId="5335654e-b366-4332-9497-d9b671d88edd" providerId="ADAL" clId="{CFC3F293-A427-4A35-ACBB-5930C7C37D26}" dt="2026-03-11T18:18:40.092" v="270" actId="20577"/>
          <ac:spMkLst>
            <pc:docMk/>
            <pc:sldMk cId="1176453959" sldId="262"/>
            <ac:spMk id="6" creationId="{73F01E92-5C77-C136-C40C-B89B71683680}"/>
          </ac:spMkLst>
        </pc:spChg>
        <pc:spChg chg="add mod">
          <ac:chgData name="Nuckols, Bryan L SFC USARMY (USA)" userId="5335654e-b366-4332-9497-d9b671d88edd" providerId="ADAL" clId="{CFC3F293-A427-4A35-ACBB-5930C7C37D26}" dt="2026-03-11T18:19:26.795" v="278" actId="1076"/>
          <ac:spMkLst>
            <pc:docMk/>
            <pc:sldMk cId="1176453959" sldId="262"/>
            <ac:spMk id="9" creationId="{C53049E3-FA19-F936-07AD-59FA834C004C}"/>
          </ac:spMkLst>
        </pc:spChg>
        <pc:spChg chg="add mod">
          <ac:chgData name="Nuckols, Bryan L SFC USARMY (USA)" userId="5335654e-b366-4332-9497-d9b671d88edd" providerId="ADAL" clId="{CFC3F293-A427-4A35-ACBB-5930C7C37D26}" dt="2026-03-11T18:20:19.594" v="288" actId="20577"/>
          <ac:spMkLst>
            <pc:docMk/>
            <pc:sldMk cId="1176453959" sldId="262"/>
            <ac:spMk id="13" creationId="{8F8B9BC6-26E1-BBAD-152B-BAB5D692B64D}"/>
          </ac:spMkLst>
        </pc:spChg>
        <pc:picChg chg="mod">
          <ac:chgData name="Nuckols, Bryan L SFC USARMY (USA)" userId="5335654e-b366-4332-9497-d9b671d88edd" providerId="ADAL" clId="{CFC3F293-A427-4A35-ACBB-5930C7C37D26}" dt="2026-03-11T18:17:53.395" v="227" actId="14100"/>
          <ac:picMkLst>
            <pc:docMk/>
            <pc:sldMk cId="1176453959" sldId="262"/>
            <ac:picMk id="5" creationId="{0E960063-B586-896A-7876-4D5F9421226F}"/>
          </ac:picMkLst>
        </pc:picChg>
        <pc:cxnChg chg="add mod">
          <ac:chgData name="Nuckols, Bryan L SFC USARMY (USA)" userId="5335654e-b366-4332-9497-d9b671d88edd" providerId="ADAL" clId="{CFC3F293-A427-4A35-ACBB-5930C7C37D26}" dt="2026-03-11T18:19:14.878" v="274" actId="14100"/>
          <ac:cxnSpMkLst>
            <pc:docMk/>
            <pc:sldMk cId="1176453959" sldId="262"/>
            <ac:cxnSpMk id="7" creationId="{BEBC2CEB-821B-99D6-C079-BFC27297A9A6}"/>
          </ac:cxnSpMkLst>
        </pc:cxnChg>
        <pc:cxnChg chg="add del mod">
          <ac:chgData name="Nuckols, Bryan L SFC USARMY (USA)" userId="5335654e-b366-4332-9497-d9b671d88edd" providerId="ADAL" clId="{CFC3F293-A427-4A35-ACBB-5930C7C37D26}" dt="2026-03-11T18:19:18.293" v="275" actId="478"/>
          <ac:cxnSpMkLst>
            <pc:docMk/>
            <pc:sldMk cId="1176453959" sldId="262"/>
            <ac:cxnSpMk id="8" creationId="{0FC2EDEF-5BB8-3464-6160-BE985DA4C4F0}"/>
          </ac:cxnSpMkLst>
        </pc:cxnChg>
        <pc:cxnChg chg="add mod">
          <ac:chgData name="Nuckols, Bryan L SFC USARMY (USA)" userId="5335654e-b366-4332-9497-d9b671d88edd" providerId="ADAL" clId="{CFC3F293-A427-4A35-ACBB-5930C7C37D26}" dt="2026-03-11T18:20:01.858" v="283" actId="14100"/>
          <ac:cxnSpMkLst>
            <pc:docMk/>
            <pc:sldMk cId="1176453959" sldId="262"/>
            <ac:cxnSpMk id="12" creationId="{8200ED54-387A-1413-B1AC-09A6204C347B}"/>
          </ac:cxnSpMkLst>
        </pc:cxnChg>
        <pc:cxnChg chg="add mod">
          <ac:chgData name="Nuckols, Bryan L SFC USARMY (USA)" userId="5335654e-b366-4332-9497-d9b671d88edd" providerId="ADAL" clId="{CFC3F293-A427-4A35-ACBB-5930C7C37D26}" dt="2026-03-11T18:20:16.230" v="286" actId="14100"/>
          <ac:cxnSpMkLst>
            <pc:docMk/>
            <pc:sldMk cId="1176453959" sldId="262"/>
            <ac:cxnSpMk id="14" creationId="{3CC87017-3A31-392B-604E-9EAB81F03878}"/>
          </ac:cxnSpMkLst>
        </pc:cxnChg>
      </pc:sldChg>
      <pc:sldChg chg="addSp modSp mod">
        <pc:chgData name="Nuckols, Bryan L SFC USARMY (USA)" userId="5335654e-b366-4332-9497-d9b671d88edd" providerId="ADAL" clId="{CFC3F293-A427-4A35-ACBB-5930C7C37D26}" dt="2026-03-11T18:22:30.390" v="362" actId="14100"/>
        <pc:sldMkLst>
          <pc:docMk/>
          <pc:sldMk cId="1099933981" sldId="263"/>
        </pc:sldMkLst>
        <pc:spChg chg="add mod">
          <ac:chgData name="Nuckols, Bryan L SFC USARMY (USA)" userId="5335654e-b366-4332-9497-d9b671d88edd" providerId="ADAL" clId="{CFC3F293-A427-4A35-ACBB-5930C7C37D26}" dt="2026-03-11T18:21:31.622" v="349" actId="20577"/>
          <ac:spMkLst>
            <pc:docMk/>
            <pc:sldMk cId="1099933981" sldId="263"/>
            <ac:spMk id="6" creationId="{2EEFE576-72A3-F5C9-5404-2DA603D20E1A}"/>
          </ac:spMkLst>
        </pc:spChg>
        <pc:spChg chg="add mod">
          <ac:chgData name="Nuckols, Bryan L SFC USARMY (USA)" userId="5335654e-b366-4332-9497-d9b671d88edd" providerId="ADAL" clId="{CFC3F293-A427-4A35-ACBB-5930C7C37D26}" dt="2026-03-11T18:21:58.990" v="351" actId="1076"/>
          <ac:spMkLst>
            <pc:docMk/>
            <pc:sldMk cId="1099933981" sldId="263"/>
            <ac:spMk id="8" creationId="{B068FAD5-92BB-933D-1C5C-82DF389FEDEB}"/>
          </ac:spMkLst>
        </pc:spChg>
        <pc:picChg chg="mod">
          <ac:chgData name="Nuckols, Bryan L SFC USARMY (USA)" userId="5335654e-b366-4332-9497-d9b671d88edd" providerId="ADAL" clId="{CFC3F293-A427-4A35-ACBB-5930C7C37D26}" dt="2026-03-11T18:21:14.751" v="313" actId="14100"/>
          <ac:picMkLst>
            <pc:docMk/>
            <pc:sldMk cId="1099933981" sldId="263"/>
            <ac:picMk id="5" creationId="{1971D1B3-C4C8-5087-5955-553DE0731AB2}"/>
          </ac:picMkLst>
        </pc:picChg>
        <pc:cxnChg chg="add mod">
          <ac:chgData name="Nuckols, Bryan L SFC USARMY (USA)" userId="5335654e-b366-4332-9497-d9b671d88edd" providerId="ADAL" clId="{CFC3F293-A427-4A35-ACBB-5930C7C37D26}" dt="2026-03-11T18:22:16.174" v="357" actId="14100"/>
          <ac:cxnSpMkLst>
            <pc:docMk/>
            <pc:sldMk cId="1099933981" sldId="263"/>
            <ac:cxnSpMk id="7" creationId="{209FCFD8-A4D3-4578-EFBA-8CEA62D54324}"/>
          </ac:cxnSpMkLst>
        </pc:cxnChg>
        <pc:cxnChg chg="add mod">
          <ac:chgData name="Nuckols, Bryan L SFC USARMY (USA)" userId="5335654e-b366-4332-9497-d9b671d88edd" providerId="ADAL" clId="{CFC3F293-A427-4A35-ACBB-5930C7C37D26}" dt="2026-03-11T18:22:12.314" v="356" actId="14100"/>
          <ac:cxnSpMkLst>
            <pc:docMk/>
            <pc:sldMk cId="1099933981" sldId="263"/>
            <ac:cxnSpMk id="9" creationId="{644D7680-A460-B98F-32D9-25E647B32C23}"/>
          </ac:cxnSpMkLst>
        </pc:cxnChg>
        <pc:cxnChg chg="add mod">
          <ac:chgData name="Nuckols, Bryan L SFC USARMY (USA)" userId="5335654e-b366-4332-9497-d9b671d88edd" providerId="ADAL" clId="{CFC3F293-A427-4A35-ACBB-5930C7C37D26}" dt="2026-03-11T18:22:30.390" v="362" actId="14100"/>
          <ac:cxnSpMkLst>
            <pc:docMk/>
            <pc:sldMk cId="1099933981" sldId="263"/>
            <ac:cxnSpMk id="10" creationId="{95C3C949-6858-24F4-3CE7-0498BF473A17}"/>
          </ac:cxnSpMkLst>
        </pc:cxnChg>
      </pc:sldChg>
      <pc:sldChg chg="addSp delSp modSp mod">
        <pc:chgData name="Nuckols, Bryan L SFC USARMY (USA)" userId="5335654e-b366-4332-9497-d9b671d88edd" providerId="ADAL" clId="{CFC3F293-A427-4A35-ACBB-5930C7C37D26}" dt="2026-03-11T18:21:09.486" v="312" actId="20577"/>
        <pc:sldMkLst>
          <pc:docMk/>
          <pc:sldMk cId="2034737324" sldId="264"/>
        </pc:sldMkLst>
        <pc:spChg chg="add mod">
          <ac:chgData name="Nuckols, Bryan L SFC USARMY (USA)" userId="5335654e-b366-4332-9497-d9b671d88edd" providerId="ADAL" clId="{CFC3F293-A427-4A35-ACBB-5930C7C37D26}" dt="2026-03-11T18:20:51.120" v="296" actId="20577"/>
          <ac:spMkLst>
            <pc:docMk/>
            <pc:sldMk cId="2034737324" sldId="264"/>
            <ac:spMk id="8" creationId="{7322E4E9-D50C-5A45-71B3-F9BFFB358635}"/>
          </ac:spMkLst>
        </pc:spChg>
        <pc:spChg chg="add mod">
          <ac:chgData name="Nuckols, Bryan L SFC USARMY (USA)" userId="5335654e-b366-4332-9497-d9b671d88edd" providerId="ADAL" clId="{CFC3F293-A427-4A35-ACBB-5930C7C37D26}" dt="2026-03-11T18:21:09.486" v="312" actId="20577"/>
          <ac:spMkLst>
            <pc:docMk/>
            <pc:sldMk cId="2034737324" sldId="264"/>
            <ac:spMk id="10" creationId="{D256965C-5ABB-8B3E-7C82-9BF31E6FAC58}"/>
          </ac:spMkLst>
        </pc:spChg>
        <pc:picChg chg="mod">
          <ac:chgData name="Nuckols, Bryan L SFC USARMY (USA)" userId="5335654e-b366-4332-9497-d9b671d88edd" providerId="ADAL" clId="{CFC3F293-A427-4A35-ACBB-5930C7C37D26}" dt="2026-03-11T18:20:39.121" v="291" actId="14100"/>
          <ac:picMkLst>
            <pc:docMk/>
            <pc:sldMk cId="2034737324" sldId="264"/>
            <ac:picMk id="5" creationId="{7EB8FE79-ADB7-8AC6-0872-E3CF3C313381}"/>
          </ac:picMkLst>
        </pc:picChg>
        <pc:cxnChg chg="add del mod">
          <ac:chgData name="Nuckols, Bryan L SFC USARMY (USA)" userId="5335654e-b366-4332-9497-d9b671d88edd" providerId="ADAL" clId="{CFC3F293-A427-4A35-ACBB-5930C7C37D26}" dt="2026-03-11T18:20:30.663" v="290" actId="478"/>
          <ac:cxnSpMkLst>
            <pc:docMk/>
            <pc:sldMk cId="2034737324" sldId="264"/>
            <ac:cxnSpMk id="6" creationId="{9C777574-7A4B-EB49-6D82-2453D84F8AF1}"/>
          </ac:cxnSpMkLst>
        </pc:cxnChg>
        <pc:cxnChg chg="add mod">
          <ac:chgData name="Nuckols, Bryan L SFC USARMY (USA)" userId="5335654e-b366-4332-9497-d9b671d88edd" providerId="ADAL" clId="{CFC3F293-A427-4A35-ACBB-5930C7C37D26}" dt="2026-03-11T18:20:48.179" v="294" actId="14100"/>
          <ac:cxnSpMkLst>
            <pc:docMk/>
            <pc:sldMk cId="2034737324" sldId="264"/>
            <ac:cxnSpMk id="7" creationId="{2E30E900-F4F9-1B6F-65F8-F89C490C3067}"/>
          </ac:cxnSpMkLst>
        </pc:cxnChg>
      </pc:sldChg>
      <pc:sldChg chg="addSp modSp mod">
        <pc:chgData name="Nuckols, Bryan L SFC USARMY (USA)" userId="5335654e-b366-4332-9497-d9b671d88edd" providerId="ADAL" clId="{CFC3F293-A427-4A35-ACBB-5930C7C37D26}" dt="2026-03-11T18:17:38.342" v="225" actId="20577"/>
        <pc:sldMkLst>
          <pc:docMk/>
          <pc:sldMk cId="406340258" sldId="265"/>
        </pc:sldMkLst>
        <pc:spChg chg="add mod">
          <ac:chgData name="Nuckols, Bryan L SFC USARMY (USA)" userId="5335654e-b366-4332-9497-d9b671d88edd" providerId="ADAL" clId="{CFC3F293-A427-4A35-ACBB-5930C7C37D26}" dt="2026-03-11T18:15:50.593" v="197" actId="1076"/>
          <ac:spMkLst>
            <pc:docMk/>
            <pc:sldMk cId="406340258" sldId="265"/>
            <ac:spMk id="6" creationId="{E4D295B2-9BDE-82B1-F5D0-EA19FA542D32}"/>
          </ac:spMkLst>
        </pc:spChg>
        <pc:spChg chg="add mod">
          <ac:chgData name="Nuckols, Bryan L SFC USARMY (USA)" userId="5335654e-b366-4332-9497-d9b671d88edd" providerId="ADAL" clId="{CFC3F293-A427-4A35-ACBB-5930C7C37D26}" dt="2026-03-11T18:17:14.890" v="211" actId="1076"/>
          <ac:spMkLst>
            <pc:docMk/>
            <pc:sldMk cId="406340258" sldId="265"/>
            <ac:spMk id="11" creationId="{F8EA697C-1E9F-3392-1892-9C75A077D0B1}"/>
          </ac:spMkLst>
        </pc:spChg>
        <pc:spChg chg="add mod">
          <ac:chgData name="Nuckols, Bryan L SFC USARMY (USA)" userId="5335654e-b366-4332-9497-d9b671d88edd" providerId="ADAL" clId="{CFC3F293-A427-4A35-ACBB-5930C7C37D26}" dt="2026-03-11T18:17:38.342" v="225" actId="20577"/>
          <ac:spMkLst>
            <pc:docMk/>
            <pc:sldMk cId="406340258" sldId="265"/>
            <ac:spMk id="18" creationId="{A96883B4-397E-DB56-2325-014F681FCED5}"/>
          </ac:spMkLst>
        </pc:spChg>
        <pc:picChg chg="mod">
          <ac:chgData name="Nuckols, Bryan L SFC USARMY (USA)" userId="5335654e-b366-4332-9497-d9b671d88edd" providerId="ADAL" clId="{CFC3F293-A427-4A35-ACBB-5930C7C37D26}" dt="2026-03-11T18:16:55.858" v="210" actId="14100"/>
          <ac:picMkLst>
            <pc:docMk/>
            <pc:sldMk cId="406340258" sldId="265"/>
            <ac:picMk id="5" creationId="{8EB9068B-5ABB-E575-F333-65E2D0FA5A14}"/>
          </ac:picMkLst>
        </pc:picChg>
        <pc:cxnChg chg="add mod">
          <ac:chgData name="Nuckols, Bryan L SFC USARMY (USA)" userId="5335654e-b366-4332-9497-d9b671d88edd" providerId="ADAL" clId="{CFC3F293-A427-4A35-ACBB-5930C7C37D26}" dt="2026-03-11T18:16:34.409" v="206" actId="14100"/>
          <ac:cxnSpMkLst>
            <pc:docMk/>
            <pc:sldMk cId="406340258" sldId="265"/>
            <ac:cxnSpMk id="7" creationId="{FDC3A0D6-02F3-5E8E-3AF1-9A01E62FAAE1}"/>
          </ac:cxnSpMkLst>
        </pc:cxnChg>
        <pc:cxnChg chg="add mod">
          <ac:chgData name="Nuckols, Bryan L SFC USARMY (USA)" userId="5335654e-b366-4332-9497-d9b671d88edd" providerId="ADAL" clId="{CFC3F293-A427-4A35-ACBB-5930C7C37D26}" dt="2026-03-11T18:16:25.133" v="204" actId="14100"/>
          <ac:cxnSpMkLst>
            <pc:docMk/>
            <pc:sldMk cId="406340258" sldId="265"/>
            <ac:cxnSpMk id="8" creationId="{04A30212-26E2-65DD-EA9A-2207D304806F}"/>
          </ac:cxnSpMkLst>
        </pc:cxnChg>
        <pc:cxnChg chg="add mod">
          <ac:chgData name="Nuckols, Bryan L SFC USARMY (USA)" userId="5335654e-b366-4332-9497-d9b671d88edd" providerId="ADAL" clId="{CFC3F293-A427-4A35-ACBB-5930C7C37D26}" dt="2026-03-11T18:17:14.890" v="211" actId="1076"/>
          <ac:cxnSpMkLst>
            <pc:docMk/>
            <pc:sldMk cId="406340258" sldId="265"/>
            <ac:cxnSpMk id="9" creationId="{794FF988-EDBC-F8CA-E268-ACBB1AA29CF0}"/>
          </ac:cxnSpMkLst>
        </pc:cxnChg>
        <pc:cxnChg chg="add mod">
          <ac:chgData name="Nuckols, Bryan L SFC USARMY (USA)" userId="5335654e-b366-4332-9497-d9b671d88edd" providerId="ADAL" clId="{CFC3F293-A427-4A35-ACBB-5930C7C37D26}" dt="2026-03-11T18:17:14.890" v="211" actId="1076"/>
          <ac:cxnSpMkLst>
            <pc:docMk/>
            <pc:sldMk cId="406340258" sldId="265"/>
            <ac:cxnSpMk id="10" creationId="{3EFF9015-B5FE-64F3-021C-F760793F31FF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C9529-68E3-4D29-9898-2772341AE5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D1FCE1-94EF-8254-39A3-60A4A4576B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9A7E6D-3938-0C52-4D34-87F68FCDF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575CA-4438-4EBC-981C-FD18E6946A96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F8FA5-29E3-6731-0E28-CD1E7CCF6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A2220-FDBB-5885-FBB7-E2A08A244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9DED-96D5-44C5-A0EF-55C3E7858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399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62376-7F37-1745-310A-7560112FE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945A69-228F-3C98-F371-4D2A345B2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FA95D-3370-4D53-440D-3B0258791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575CA-4438-4EBC-981C-FD18E6946A96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72936-7610-F7CE-B938-8BED19BD5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9C152-D098-719C-3DCA-89E60EC9A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9DED-96D5-44C5-A0EF-55C3E7858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804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E5CCD4-3720-FE1E-86B8-6EBB768259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14D2A0-1058-651E-1BB0-9C70912B3B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37FA0-5D01-6AFF-17B4-5719A3815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575CA-4438-4EBC-981C-FD18E6946A96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7C311-F382-9C6A-6E94-763BDEBF0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256F5-79A2-6CA5-3A8C-8031B5E7A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9DED-96D5-44C5-A0EF-55C3E7858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31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49A4F-4AD5-F9CC-4F4A-C020220BF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CD3ED-A975-D675-E5DE-152800B5D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B2FE3-8CEF-A4D7-D67B-2525C3364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575CA-4438-4EBC-981C-FD18E6946A96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73268-8843-D0C2-91C3-0711E4EF7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B4683-3D96-9D0E-4155-C7AB52729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9DED-96D5-44C5-A0EF-55C3E7858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374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91DF5-37F6-13BA-6E18-D65C66615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693FBA-1A98-F495-1FF6-F1A112143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4D3F3-84AF-82F9-C044-1C06D20C8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575CA-4438-4EBC-981C-FD18E6946A96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FEA51-5F93-9BD9-285E-AADD24372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16DA82-F122-7C03-4C7F-37753EEF0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9DED-96D5-44C5-A0EF-55C3E7858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912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47274-0462-A239-1A11-9AF7D17CA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E767B-6472-EDAA-231A-9EE08D7753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9006BD-CA5F-925B-2ADA-B6222FC65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3B8C6-3F86-3AA8-FFBB-B2BE65C95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575CA-4438-4EBC-981C-FD18E6946A96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2CE88B-D999-6AB7-6889-FBB55F350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59E1F6-84FE-36D8-4884-E787C791B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9DED-96D5-44C5-A0EF-55C3E7858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6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621AF-B2AC-6887-3286-654BE04B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347CC8-DC22-F110-5C18-22F406E9B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F63512-3AE5-0F47-2C35-998A2126B8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75C1A4-43A3-F93F-F1FF-1A16D19425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04C98D-F6D4-2AEC-B56E-36B9688242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D0110-3414-3B51-0B5D-DF7DCCBAB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575CA-4438-4EBC-981C-FD18E6946A96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A0A3DC-D9F9-753B-0DFD-7DD961020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160FA9-CC3F-EF49-62D2-509118189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9DED-96D5-44C5-A0EF-55C3E7858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15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88BC6-1297-432A-DAE9-2A6354021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82542F-B626-41B6-8D72-741144459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575CA-4438-4EBC-981C-FD18E6946A96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03A041-BA6D-FD38-5F5A-F85FBC23D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72365C-6214-EF7E-0D1A-7CA897C46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9DED-96D5-44C5-A0EF-55C3E7858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72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E1D946-278C-CF21-5A4F-245D55D75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575CA-4438-4EBC-981C-FD18E6946A96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5529B0-6835-9DA1-8317-262C79A39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C1C893-32B9-A081-20BD-490957F3B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9DED-96D5-44C5-A0EF-55C3E7858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30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41827-DD1F-63E2-00D2-704A20E95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619B5-7A79-BAC9-4BBC-2F7188B88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650C5-5ECF-2815-2BB6-2F83B492ED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3778CE-0A46-0C11-354C-21B74A5C0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575CA-4438-4EBC-981C-FD18E6946A96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67DD06-8060-80E6-098F-181DC21F8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3C772B-BB6D-3560-0C28-A76DE7619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9DED-96D5-44C5-A0EF-55C3E7858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091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6A396-C1F7-8DAA-E6BB-19BD52266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A51A44-6760-9CAA-CD70-C8241CDB53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29734A-B142-8DDE-C84C-C3D1BF2BD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19C0D9-BA0D-B6FC-8887-102EAE798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575CA-4438-4EBC-981C-FD18E6946A96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0C125-35E9-0EF7-8E69-3A1395134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7D5935-025F-4433-64DE-2ACCE0A33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79DED-96D5-44C5-A0EF-55C3E7858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593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6FBB6A-88B1-CA2F-F47A-D2B201A5C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73D05-D0AE-B4C6-1C11-A4B041B1BE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058B5-CCEF-8FDD-ECD2-B3D27FABEC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9575CA-4438-4EBC-981C-FD18E6946A96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2D8BB5-5E17-E352-60CC-A3A3B9C9BB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110B56-015F-8967-522C-A31F9FCB3C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579DED-96D5-44C5-A0EF-55C3E7858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627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84A8C8F-B462-551D-F786-C6F4A88D43A9}"/>
              </a:ext>
            </a:extLst>
          </p:cNvPr>
          <p:cNvSpPr txBox="1"/>
          <p:nvPr/>
        </p:nvSpPr>
        <p:spPr>
          <a:xfrm>
            <a:off x="2114550" y="2967335"/>
            <a:ext cx="7734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M1301 (ISV)</a:t>
            </a:r>
          </a:p>
        </p:txBody>
      </p:sp>
    </p:spTree>
    <p:extLst>
      <p:ext uri="{BB962C8B-B14F-4D97-AF65-F5344CB8AC3E}">
        <p14:creationId xmlns:p14="http://schemas.microsoft.com/office/powerpoint/2010/main" val="955665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ceiling, indoor, metal, roof&#10;&#10;AI-generated content may be incorrect.">
            <a:extLst>
              <a:ext uri="{FF2B5EF4-FFF2-40B4-BE49-F238E27FC236}">
                <a16:creationId xmlns:a16="http://schemas.microsoft.com/office/drawing/2014/main" id="{1971D1B3-C4C8-5087-5955-553DE0731A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3165" y="472075"/>
            <a:ext cx="7868740" cy="529141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EEFE576-72A3-F5C9-5404-2DA603D20E1A}"/>
              </a:ext>
            </a:extLst>
          </p:cNvPr>
          <p:cNvSpPr txBox="1"/>
          <p:nvPr/>
        </p:nvSpPr>
        <p:spPr>
          <a:xfrm>
            <a:off x="2384147" y="5739594"/>
            <a:ext cx="4644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Roll Over Protection System (ROPS)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09FCFD8-A4D3-4578-EFBA-8CEA62D54324}"/>
              </a:ext>
            </a:extLst>
          </p:cNvPr>
          <p:cNvCxnSpPr>
            <a:cxnSpLocks/>
          </p:cNvCxnSpPr>
          <p:nvPr/>
        </p:nvCxnSpPr>
        <p:spPr>
          <a:xfrm>
            <a:off x="6721548" y="1607111"/>
            <a:ext cx="1471659" cy="1080671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68FAD5-92BB-933D-1C5C-82DF389FEDEB}"/>
              </a:ext>
            </a:extLst>
          </p:cNvPr>
          <p:cNvSpPr txBox="1"/>
          <p:nvPr/>
        </p:nvSpPr>
        <p:spPr>
          <a:xfrm>
            <a:off x="6380308" y="1407056"/>
            <a:ext cx="498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44D7680-A460-B98F-32D9-25E647B32C23}"/>
              </a:ext>
            </a:extLst>
          </p:cNvPr>
          <p:cNvCxnSpPr>
            <a:cxnSpLocks/>
          </p:cNvCxnSpPr>
          <p:nvPr/>
        </p:nvCxnSpPr>
        <p:spPr>
          <a:xfrm>
            <a:off x="6545808" y="1885931"/>
            <a:ext cx="83881" cy="801851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5C3C949-6858-24F4-3CE7-0498BF473A17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5098473" y="1668666"/>
            <a:ext cx="1281835" cy="971513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9933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grass, military vehicle, outdoor, truck&#10;&#10;AI-generated content may be incorrect.">
            <a:extLst>
              <a:ext uri="{FF2B5EF4-FFF2-40B4-BE49-F238E27FC236}">
                <a16:creationId xmlns:a16="http://schemas.microsoft.com/office/drawing/2014/main" id="{99662091-9250-9103-ADDE-0E9DACE884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212" y="573461"/>
            <a:ext cx="7267575" cy="490370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D1CDB17-CA7A-8D75-FC02-A18A25D1E0F4}"/>
              </a:ext>
            </a:extLst>
          </p:cNvPr>
          <p:cNvSpPr txBox="1"/>
          <p:nvPr/>
        </p:nvSpPr>
        <p:spPr>
          <a:xfrm>
            <a:off x="5902036" y="3167390"/>
            <a:ext cx="374075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AF13D2-AE3B-797B-EF72-4C853B37D30E}"/>
              </a:ext>
            </a:extLst>
          </p:cNvPr>
          <p:cNvSpPr txBox="1"/>
          <p:nvPr/>
        </p:nvSpPr>
        <p:spPr>
          <a:xfrm>
            <a:off x="5865091" y="1119225"/>
            <a:ext cx="411020" cy="5232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E640F7A-6B99-6B89-DF1B-53086943888C}"/>
              </a:ext>
            </a:extLst>
          </p:cNvPr>
          <p:cNvCxnSpPr>
            <a:cxnSpLocks/>
          </p:cNvCxnSpPr>
          <p:nvPr/>
        </p:nvCxnSpPr>
        <p:spPr>
          <a:xfrm>
            <a:off x="6326911" y="1450109"/>
            <a:ext cx="798582" cy="64769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E7E4D1A-6ED1-8EE3-4F66-5EC7BF4E2A55}"/>
              </a:ext>
            </a:extLst>
          </p:cNvPr>
          <p:cNvCxnSpPr>
            <a:cxnSpLocks/>
          </p:cNvCxnSpPr>
          <p:nvPr/>
        </p:nvCxnSpPr>
        <p:spPr>
          <a:xfrm flipH="1">
            <a:off x="4950691" y="1450109"/>
            <a:ext cx="863600" cy="647698"/>
          </a:xfrm>
          <a:prstGeom prst="straightConnector1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77361B4-C567-FBD3-2875-7E346F85B07D}"/>
              </a:ext>
            </a:extLst>
          </p:cNvPr>
          <p:cNvCxnSpPr>
            <a:cxnSpLocks/>
          </p:cNvCxnSpPr>
          <p:nvPr/>
        </p:nvCxnSpPr>
        <p:spPr>
          <a:xfrm>
            <a:off x="6239164" y="3509696"/>
            <a:ext cx="1223818" cy="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20DBE02-29DE-5F44-9861-AFDA8599F8A8}"/>
              </a:ext>
            </a:extLst>
          </p:cNvPr>
          <p:cNvCxnSpPr>
            <a:cxnSpLocks/>
          </p:cNvCxnSpPr>
          <p:nvPr/>
        </p:nvCxnSpPr>
        <p:spPr>
          <a:xfrm flipH="1">
            <a:off x="4733636" y="3507448"/>
            <a:ext cx="1182255" cy="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80A327D4-039C-BF24-CAE7-A399F84960E0}"/>
              </a:ext>
            </a:extLst>
          </p:cNvPr>
          <p:cNvSpPr txBox="1"/>
          <p:nvPr/>
        </p:nvSpPr>
        <p:spPr>
          <a:xfrm>
            <a:off x="2462212" y="5569527"/>
            <a:ext cx="25716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Hood Pins</a:t>
            </a:r>
          </a:p>
          <a:p>
            <a:r>
              <a:rPr lang="en-US" dirty="0"/>
              <a:t>2. Wheels</a:t>
            </a:r>
          </a:p>
        </p:txBody>
      </p:sp>
    </p:spTree>
    <p:extLst>
      <p:ext uri="{BB962C8B-B14F-4D97-AF65-F5344CB8AC3E}">
        <p14:creationId xmlns:p14="http://schemas.microsoft.com/office/powerpoint/2010/main" val="3819873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7CF015E-78A9-511C-9B4F-C1E385A9BD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9728" y="454183"/>
            <a:ext cx="4352544" cy="543861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4A4972F-9D9C-E83F-6A06-DC9D3F9996A8}"/>
              </a:ext>
            </a:extLst>
          </p:cNvPr>
          <p:cNvSpPr txBox="1"/>
          <p:nvPr/>
        </p:nvSpPr>
        <p:spPr>
          <a:xfrm>
            <a:off x="3877056" y="5892800"/>
            <a:ext cx="25716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Windshield Mount</a:t>
            </a:r>
          </a:p>
          <a:p>
            <a:r>
              <a:rPr lang="en-US" dirty="0"/>
              <a:t>2. Hood Latch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3A9CC6A-DB2B-5EB3-130E-B143146EF8C3}"/>
              </a:ext>
            </a:extLst>
          </p:cNvPr>
          <p:cNvCxnSpPr>
            <a:cxnSpLocks/>
          </p:cNvCxnSpPr>
          <p:nvPr/>
        </p:nvCxnSpPr>
        <p:spPr>
          <a:xfrm>
            <a:off x="4734745" y="1607127"/>
            <a:ext cx="1042600" cy="20307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85205DD-A973-CC35-A1AB-9C3FBA649F4F}"/>
              </a:ext>
            </a:extLst>
          </p:cNvPr>
          <p:cNvCxnSpPr>
            <a:cxnSpLocks/>
          </p:cNvCxnSpPr>
          <p:nvPr/>
        </p:nvCxnSpPr>
        <p:spPr>
          <a:xfrm>
            <a:off x="4502727" y="4172466"/>
            <a:ext cx="1331468" cy="67025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F0937AA-D0D7-D243-E09D-2651A222904A}"/>
              </a:ext>
            </a:extLst>
          </p:cNvPr>
          <p:cNvSpPr txBox="1"/>
          <p:nvPr/>
        </p:nvSpPr>
        <p:spPr>
          <a:xfrm>
            <a:off x="4313381" y="1351881"/>
            <a:ext cx="37869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F2AB08-5289-D893-6169-1B5CD69D4F6A}"/>
              </a:ext>
            </a:extLst>
          </p:cNvPr>
          <p:cNvSpPr txBox="1"/>
          <p:nvPr/>
        </p:nvSpPr>
        <p:spPr>
          <a:xfrm>
            <a:off x="4162737" y="3910856"/>
            <a:ext cx="50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53582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indoor, device, different, control panel&#10;&#10;AI-generated content may be incorrect.">
            <a:extLst>
              <a:ext uri="{FF2B5EF4-FFF2-40B4-BE49-F238E27FC236}">
                <a16:creationId xmlns:a16="http://schemas.microsoft.com/office/drawing/2014/main" id="{AF3CD150-FF72-E72E-A3C6-6BFC86451A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68795" y="774560"/>
            <a:ext cx="5482934" cy="477202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A5D6D05-12FA-35BA-E5B2-88152C40182F}"/>
              </a:ext>
            </a:extLst>
          </p:cNvPr>
          <p:cNvSpPr txBox="1"/>
          <p:nvPr/>
        </p:nvSpPr>
        <p:spPr>
          <a:xfrm>
            <a:off x="3524249" y="5902040"/>
            <a:ext cx="2571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Instrument Cluster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04B3A1-BABB-CAEF-4918-67D6423789B9}"/>
              </a:ext>
            </a:extLst>
          </p:cNvPr>
          <p:cNvSpPr/>
          <p:nvPr/>
        </p:nvSpPr>
        <p:spPr>
          <a:xfrm>
            <a:off x="4276436" y="1921164"/>
            <a:ext cx="3509819" cy="19765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31E51C-A083-7B16-8892-855C3A49C3D3}"/>
              </a:ext>
            </a:extLst>
          </p:cNvPr>
          <p:cNvSpPr txBox="1"/>
          <p:nvPr/>
        </p:nvSpPr>
        <p:spPr>
          <a:xfrm>
            <a:off x="5781963" y="908525"/>
            <a:ext cx="498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6127CFF-6FF6-ECFA-E30D-885F72FB7550}"/>
              </a:ext>
            </a:extLst>
          </p:cNvPr>
          <p:cNvCxnSpPr>
            <a:cxnSpLocks/>
          </p:cNvCxnSpPr>
          <p:nvPr/>
        </p:nvCxnSpPr>
        <p:spPr>
          <a:xfrm flipH="1">
            <a:off x="5578764" y="1311564"/>
            <a:ext cx="331498" cy="60960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2697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leather, control panel&#10;&#10;AI-generated content may be incorrect.">
            <a:extLst>
              <a:ext uri="{FF2B5EF4-FFF2-40B4-BE49-F238E27FC236}">
                <a16:creationId xmlns:a16="http://schemas.microsoft.com/office/drawing/2014/main" id="{83942264-D8D9-D59A-9329-5F6EE99144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6125" y="400089"/>
            <a:ext cx="4895850" cy="55850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B27759C-0390-2CC0-1082-D8E31EE2D163}"/>
              </a:ext>
            </a:extLst>
          </p:cNvPr>
          <p:cNvSpPr txBox="1"/>
          <p:nvPr/>
        </p:nvSpPr>
        <p:spPr>
          <a:xfrm>
            <a:off x="3162444" y="5985164"/>
            <a:ext cx="2571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Steering Wheel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24751D-2743-15DC-F8F5-7581C43EF858}"/>
              </a:ext>
            </a:extLst>
          </p:cNvPr>
          <p:cNvSpPr txBox="1"/>
          <p:nvPr/>
        </p:nvSpPr>
        <p:spPr>
          <a:xfrm>
            <a:off x="7481454" y="1832161"/>
            <a:ext cx="498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622FA38-03B0-50D2-94DE-A7407F7F5810}"/>
              </a:ext>
            </a:extLst>
          </p:cNvPr>
          <p:cNvCxnSpPr>
            <a:cxnSpLocks/>
          </p:cNvCxnSpPr>
          <p:nvPr/>
        </p:nvCxnSpPr>
        <p:spPr>
          <a:xfrm flipH="1">
            <a:off x="6456218" y="2133600"/>
            <a:ext cx="1145309" cy="230909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0651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8EE2E64-98A1-B107-11E5-19CA09B222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25" y="298622"/>
            <a:ext cx="4705350" cy="555723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7E99E6-7527-150D-E93F-B21699BD5D02}"/>
              </a:ext>
            </a:extLst>
          </p:cNvPr>
          <p:cNvSpPr txBox="1"/>
          <p:nvPr/>
        </p:nvSpPr>
        <p:spPr>
          <a:xfrm>
            <a:off x="6096000" y="1813688"/>
            <a:ext cx="498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F84513D-A1FC-B34A-3231-E414CB5F4141}"/>
              </a:ext>
            </a:extLst>
          </p:cNvPr>
          <p:cNvCxnSpPr>
            <a:cxnSpLocks/>
          </p:cNvCxnSpPr>
          <p:nvPr/>
        </p:nvCxnSpPr>
        <p:spPr>
          <a:xfrm flipH="1">
            <a:off x="5892801" y="2216727"/>
            <a:ext cx="331498" cy="60960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7AC824C-0A1C-640E-33A3-8C4B1BD928E1}"/>
              </a:ext>
            </a:extLst>
          </p:cNvPr>
          <p:cNvSpPr txBox="1"/>
          <p:nvPr/>
        </p:nvSpPr>
        <p:spPr>
          <a:xfrm>
            <a:off x="3652693" y="5889562"/>
            <a:ext cx="2571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Parking Brake</a:t>
            </a:r>
          </a:p>
        </p:txBody>
      </p:sp>
    </p:spTree>
    <p:extLst>
      <p:ext uri="{BB962C8B-B14F-4D97-AF65-F5344CB8AC3E}">
        <p14:creationId xmlns:p14="http://schemas.microsoft.com/office/powerpoint/2010/main" val="3056688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indoor, engine, several, gear&#10;&#10;AI-generated content may be incorrect.">
            <a:extLst>
              <a:ext uri="{FF2B5EF4-FFF2-40B4-BE49-F238E27FC236}">
                <a16:creationId xmlns:a16="http://schemas.microsoft.com/office/drawing/2014/main" id="{8EB9068B-5ABB-E575-F333-65E2D0FA5A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9715" y="400264"/>
            <a:ext cx="4552569" cy="557566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4D295B2-9BDE-82B1-F5D0-EA19FA542D32}"/>
              </a:ext>
            </a:extLst>
          </p:cNvPr>
          <p:cNvSpPr txBox="1"/>
          <p:nvPr/>
        </p:nvSpPr>
        <p:spPr>
          <a:xfrm>
            <a:off x="5886667" y="1120094"/>
            <a:ext cx="498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DC3A0D6-02F3-5E8E-3AF1-9A01E62FAAE1}"/>
              </a:ext>
            </a:extLst>
          </p:cNvPr>
          <p:cNvCxnSpPr>
            <a:cxnSpLocks/>
          </p:cNvCxnSpPr>
          <p:nvPr/>
        </p:nvCxnSpPr>
        <p:spPr>
          <a:xfrm flipH="1">
            <a:off x="5671127" y="1445507"/>
            <a:ext cx="348962" cy="6704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4A30212-26E2-65DD-EA9A-2207D304806F}"/>
              </a:ext>
            </a:extLst>
          </p:cNvPr>
          <p:cNvCxnSpPr>
            <a:cxnSpLocks/>
          </p:cNvCxnSpPr>
          <p:nvPr/>
        </p:nvCxnSpPr>
        <p:spPr>
          <a:xfrm>
            <a:off x="6157624" y="1445507"/>
            <a:ext cx="365341" cy="6704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94FF988-EDBC-F8CA-E268-ACBB1AA29CF0}"/>
              </a:ext>
            </a:extLst>
          </p:cNvPr>
          <p:cNvCxnSpPr>
            <a:cxnSpLocks/>
          </p:cNvCxnSpPr>
          <p:nvPr/>
        </p:nvCxnSpPr>
        <p:spPr>
          <a:xfrm>
            <a:off x="6379801" y="4414966"/>
            <a:ext cx="537489" cy="86978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EFF9015-B5FE-64F3-021C-F760793F31FF}"/>
              </a:ext>
            </a:extLst>
          </p:cNvPr>
          <p:cNvCxnSpPr>
            <a:cxnSpLocks/>
          </p:cNvCxnSpPr>
          <p:nvPr/>
        </p:nvCxnSpPr>
        <p:spPr>
          <a:xfrm flipH="1">
            <a:off x="5545426" y="4414966"/>
            <a:ext cx="544944" cy="173957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8EA697C-1E9F-3392-1892-9C75A077D0B1}"/>
              </a:ext>
            </a:extLst>
          </p:cNvPr>
          <p:cNvSpPr txBox="1"/>
          <p:nvPr/>
        </p:nvSpPr>
        <p:spPr>
          <a:xfrm>
            <a:off x="6020089" y="4065703"/>
            <a:ext cx="498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96883B4-397E-DB56-2325-014F681FCED5}"/>
              </a:ext>
            </a:extLst>
          </p:cNvPr>
          <p:cNvSpPr txBox="1"/>
          <p:nvPr/>
        </p:nvSpPr>
        <p:spPr>
          <a:xfrm>
            <a:off x="3768688" y="5975927"/>
            <a:ext cx="2571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Litter Rail</a:t>
            </a:r>
          </a:p>
        </p:txBody>
      </p:sp>
    </p:spTree>
    <p:extLst>
      <p:ext uri="{BB962C8B-B14F-4D97-AF65-F5344CB8AC3E}">
        <p14:creationId xmlns:p14="http://schemas.microsoft.com/office/powerpoint/2010/main" val="406340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indoor&#10;&#10;AI-generated content may be incorrect.">
            <a:extLst>
              <a:ext uri="{FF2B5EF4-FFF2-40B4-BE49-F238E27FC236}">
                <a16:creationId xmlns:a16="http://schemas.microsoft.com/office/drawing/2014/main" id="{0E960063-B586-896A-7876-4D5F942122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0553" y="523876"/>
            <a:ext cx="7771263" cy="519343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3F01E92-5C77-C136-C40C-B89B71683680}"/>
              </a:ext>
            </a:extLst>
          </p:cNvPr>
          <p:cNvSpPr txBox="1"/>
          <p:nvPr/>
        </p:nvSpPr>
        <p:spPr>
          <a:xfrm>
            <a:off x="2190183" y="5717310"/>
            <a:ext cx="4644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Seats Stowed</a:t>
            </a:r>
          </a:p>
          <a:p>
            <a:r>
              <a:rPr lang="en-US" dirty="0"/>
              <a:t>2. BII Box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EBC2CEB-821B-99D6-C079-BFC27297A9A6}"/>
              </a:ext>
            </a:extLst>
          </p:cNvPr>
          <p:cNvCxnSpPr>
            <a:cxnSpLocks/>
          </p:cNvCxnSpPr>
          <p:nvPr/>
        </p:nvCxnSpPr>
        <p:spPr>
          <a:xfrm flipV="1">
            <a:off x="8347147" y="4913745"/>
            <a:ext cx="547471" cy="443329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53049E3-FA19-F936-07AD-59FA834C004C}"/>
              </a:ext>
            </a:extLst>
          </p:cNvPr>
          <p:cNvSpPr txBox="1"/>
          <p:nvPr/>
        </p:nvSpPr>
        <p:spPr>
          <a:xfrm>
            <a:off x="8005907" y="5157019"/>
            <a:ext cx="498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200ED54-387A-1413-B1AC-09A6204C347B}"/>
              </a:ext>
            </a:extLst>
          </p:cNvPr>
          <p:cNvCxnSpPr>
            <a:cxnSpLocks/>
          </p:cNvCxnSpPr>
          <p:nvPr/>
        </p:nvCxnSpPr>
        <p:spPr>
          <a:xfrm flipV="1">
            <a:off x="6677385" y="2898929"/>
            <a:ext cx="1191997" cy="1594545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F8B9BC6-26E1-BBAD-152B-BAB5D692B64D}"/>
              </a:ext>
            </a:extLst>
          </p:cNvPr>
          <p:cNvSpPr txBox="1"/>
          <p:nvPr/>
        </p:nvSpPr>
        <p:spPr>
          <a:xfrm>
            <a:off x="6336145" y="4293419"/>
            <a:ext cx="498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CC87017-3A31-392B-604E-9EAB81F03878}"/>
              </a:ext>
            </a:extLst>
          </p:cNvPr>
          <p:cNvCxnSpPr>
            <a:cxnSpLocks/>
          </p:cNvCxnSpPr>
          <p:nvPr/>
        </p:nvCxnSpPr>
        <p:spPr>
          <a:xfrm flipH="1" flipV="1">
            <a:off x="5384800" y="3392748"/>
            <a:ext cx="951345" cy="1162281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6453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machine&#10;&#10;AI-generated content may be incorrect.">
            <a:extLst>
              <a:ext uri="{FF2B5EF4-FFF2-40B4-BE49-F238E27FC236}">
                <a16:creationId xmlns:a16="http://schemas.microsoft.com/office/drawing/2014/main" id="{7EB8FE79-ADB7-8AC6-0872-E3CF3C3133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4766" y="406985"/>
            <a:ext cx="4542467" cy="557818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E30E900-F4F9-1B6F-65F8-F89C490C3067}"/>
              </a:ext>
            </a:extLst>
          </p:cNvPr>
          <p:cNvCxnSpPr>
            <a:cxnSpLocks/>
          </p:cNvCxnSpPr>
          <p:nvPr/>
        </p:nvCxnSpPr>
        <p:spPr>
          <a:xfrm>
            <a:off x="4966638" y="2632347"/>
            <a:ext cx="824562" cy="360235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7322E4E9-D50C-5A45-71B3-F9BFFB358635}"/>
              </a:ext>
            </a:extLst>
          </p:cNvPr>
          <p:cNvSpPr txBox="1"/>
          <p:nvPr/>
        </p:nvSpPr>
        <p:spPr>
          <a:xfrm>
            <a:off x="4625398" y="2432292"/>
            <a:ext cx="498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56965C-5ABB-8B3E-7C82-9BF31E6FAC58}"/>
              </a:ext>
            </a:extLst>
          </p:cNvPr>
          <p:cNvSpPr txBox="1"/>
          <p:nvPr/>
        </p:nvSpPr>
        <p:spPr>
          <a:xfrm>
            <a:off x="3722508" y="5985165"/>
            <a:ext cx="4644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Fuel Fill Door</a:t>
            </a:r>
          </a:p>
        </p:txBody>
      </p:sp>
    </p:spTree>
    <p:extLst>
      <p:ext uri="{BB962C8B-B14F-4D97-AF65-F5344CB8AC3E}">
        <p14:creationId xmlns:p14="http://schemas.microsoft.com/office/powerpoint/2010/main" val="2034737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70</Words>
  <Application>Microsoft Office PowerPoint</Application>
  <PresentationFormat>Widescreen</PresentationFormat>
  <Paragraphs>26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Nuckols, Bryan L SFC USARMY (USA)</dc:creator>
  <cp:lastModifiedBy>Nuckols, Bryan L SFC USARMY (USA)</cp:lastModifiedBy>
  <cp:revision>1</cp:revision>
  <dcterms:created xsi:type="dcterms:W3CDTF">2026-03-11T17:15:43Z</dcterms:created>
  <dcterms:modified xsi:type="dcterms:W3CDTF">2026-03-11T18:55:40Z</dcterms:modified>
</cp:coreProperties>
</file>