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4"/>
  </p:notesMasterIdLst>
  <p:sldIdLst>
    <p:sldId id="272" r:id="rId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14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D1F9C9-ED42-4328-8990-811626806C56}" type="datetimeFigureOut">
              <a:rPr lang="en-US" smtClean="0"/>
              <a:t>2/28/2024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EB297-42C7-4E5F-AEAB-11CED5B2DD32}" type="slidenum">
              <a:rPr lang="en-US" smtClean="0"/>
              <a:t>‹#›</a:t>
            </a:fld>
            <a:endParaRPr lang="en-US"/>
          </a:p>
        </p:txBody>
      </p:sp>
    </p:spTree>
    <p:extLst>
      <p:ext uri="{BB962C8B-B14F-4D97-AF65-F5344CB8AC3E}">
        <p14:creationId xmlns:p14="http://schemas.microsoft.com/office/powerpoint/2010/main" val="3619424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F4BB8-3D20-334D-829A-267792F710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D134B5-68E2-01F8-9D75-EC6C98742C93}"/>
              </a:ext>
            </a:extLst>
          </p:cNvPr>
          <p:cNvSpPr>
            <a:spLocks noGrp="1" noRot="1" noChangeAspect="1"/>
          </p:cNvSpPr>
          <p:nvPr>
            <p:ph type="sldImg"/>
          </p:nvPr>
        </p:nvSpPr>
        <p:spPr>
          <a:xfrm>
            <a:off x="1544638" y="1220788"/>
            <a:ext cx="4397375" cy="3297237"/>
          </a:xfrm>
        </p:spPr>
      </p:sp>
      <p:sp>
        <p:nvSpPr>
          <p:cNvPr id="3" name="Notes Placeholder 2">
            <a:extLst>
              <a:ext uri="{FF2B5EF4-FFF2-40B4-BE49-F238E27FC236}">
                <a16:creationId xmlns:a16="http://schemas.microsoft.com/office/drawing/2014/main" id="{5341D245-8EFA-5D93-32F4-1246801C41E2}"/>
              </a:ext>
            </a:extLst>
          </p:cNvPr>
          <p:cNvSpPr>
            <a:spLocks noGrp="1"/>
          </p:cNvSpPr>
          <p:nvPr>
            <p:ph type="body" idx="1"/>
          </p:nvPr>
        </p:nvSpPr>
        <p:spPr/>
        <p:txBody>
          <a:bodyPr>
            <a:normAutofit/>
          </a:bodyPr>
          <a:lstStyle/>
          <a:p>
            <a:pPr defTabSz="931774">
              <a:defRPr/>
            </a:pPr>
            <a:r>
              <a:rPr lang="en-US"/>
              <a:t>This is the new</a:t>
            </a:r>
            <a:r>
              <a:rPr lang="en-US" baseline="0"/>
              <a:t> standard CONOP format that will need to be used for every CONOP submitted for the BTM. CONOPs will only be briefed in T+5;. For T+4 through T CONOPs will only be briefed if there are changes to the original approved plan or concerns that need to be presented. Otherwise they will be hidden. Be sure to inform the S3 shop of any CONOPs that you need to have unhidden in T+4 through T weeks by 1600 MON. </a:t>
            </a:r>
            <a:endParaRPr lang="en-US"/>
          </a:p>
          <a:p>
            <a:endParaRPr lang="en-US"/>
          </a:p>
        </p:txBody>
      </p:sp>
      <p:sp>
        <p:nvSpPr>
          <p:cNvPr id="4" name="Date Placeholder 3">
            <a:extLst>
              <a:ext uri="{FF2B5EF4-FFF2-40B4-BE49-F238E27FC236}">
                <a16:creationId xmlns:a16="http://schemas.microsoft.com/office/drawing/2014/main" id="{66127F2E-69AD-2C6F-3A74-C2582482F0A6}"/>
              </a:ext>
            </a:extLst>
          </p:cNvPr>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4F2373-A7C4-4C4C-8826-6128668418E6}" type="datetime3">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 February 2024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BC78BE9-9D02-43CC-B4A2-FC9A2CDCA81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9CBD2-F8EC-4372-85C1-2E5EE36D07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7554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15F96B-96FF-435E-9F1D-6BAF54215CEE}"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731D6-61DB-4858-BE70-FD530EFFBFD8}" type="slidenum">
              <a:rPr lang="en-US" smtClean="0"/>
              <a:t>‹#›</a:t>
            </a:fld>
            <a:endParaRPr lang="en-US"/>
          </a:p>
        </p:txBody>
      </p:sp>
    </p:spTree>
    <p:extLst>
      <p:ext uri="{BB962C8B-B14F-4D97-AF65-F5344CB8AC3E}">
        <p14:creationId xmlns:p14="http://schemas.microsoft.com/office/powerpoint/2010/main" val="1862207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5F96B-96FF-435E-9F1D-6BAF54215CEE}"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731D6-61DB-4858-BE70-FD530EFFBFD8}" type="slidenum">
              <a:rPr lang="en-US" smtClean="0"/>
              <a:t>‹#›</a:t>
            </a:fld>
            <a:endParaRPr lang="en-US"/>
          </a:p>
        </p:txBody>
      </p:sp>
    </p:spTree>
    <p:extLst>
      <p:ext uri="{BB962C8B-B14F-4D97-AF65-F5344CB8AC3E}">
        <p14:creationId xmlns:p14="http://schemas.microsoft.com/office/powerpoint/2010/main" val="2541743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5F96B-96FF-435E-9F1D-6BAF54215CEE}"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731D6-61DB-4858-BE70-FD530EFFBFD8}" type="slidenum">
              <a:rPr lang="en-US" smtClean="0"/>
              <a:t>‹#›</a:t>
            </a:fld>
            <a:endParaRPr lang="en-US"/>
          </a:p>
        </p:txBody>
      </p:sp>
    </p:spTree>
    <p:extLst>
      <p:ext uri="{BB962C8B-B14F-4D97-AF65-F5344CB8AC3E}">
        <p14:creationId xmlns:p14="http://schemas.microsoft.com/office/powerpoint/2010/main" val="2750305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4"/>
          </p:nvPr>
        </p:nvSpPr>
        <p:spPr>
          <a:xfrm>
            <a:off x="1" y="6553200"/>
            <a:ext cx="838200" cy="304800"/>
          </a:xfrm>
          <a:prstGeom prst="rect">
            <a:avLst/>
          </a:prstGeom>
          <a:ln/>
        </p:spPr>
        <p:txBody>
          <a:bodyPr/>
          <a:lstStyle>
            <a:lvl1pPr>
              <a:defRPr sz="1200" b="0"/>
            </a:lvl1pPr>
          </a:lstStyle>
          <a:p>
            <a:pPr>
              <a:defRPr/>
            </a:pPr>
            <a:fld id="{C7D2001C-97EB-4401-93F3-5AC472EE09D1}"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1746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7836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U//FOUO Blank w/Title">
    <p:spTree>
      <p:nvGrpSpPr>
        <p:cNvPr id="1" name=""/>
        <p:cNvGrpSpPr/>
        <p:nvPr/>
      </p:nvGrpSpPr>
      <p:grpSpPr>
        <a:xfrm>
          <a:off x="0" y="0"/>
          <a:ext cx="0" cy="0"/>
          <a:chOff x="0" y="0"/>
          <a:chExt cx="0" cy="0"/>
        </a:xfrm>
      </p:grpSpPr>
      <p:sp>
        <p:nvSpPr>
          <p:cNvPr id="12" name="TextBox 11"/>
          <p:cNvSpPr txBox="1"/>
          <p:nvPr userDrawn="1"/>
        </p:nvSpPr>
        <p:spPr>
          <a:xfrm>
            <a:off x="7467600" y="0"/>
            <a:ext cx="1676400" cy="182880"/>
          </a:xfrm>
          <a:prstGeom prst="rect">
            <a:avLst/>
          </a:prstGeom>
          <a:solidFill>
            <a:srgbClr val="008000"/>
          </a:solidFill>
          <a:ln>
            <a:noFill/>
          </a:ln>
        </p:spPr>
        <p:txBody>
          <a:bodyPr wrap="square" lIns="0" tIns="0" rIns="0" bIns="0" anchor="ctr">
            <a:noAutofit/>
          </a:bodyPr>
          <a:lstStyle/>
          <a:p>
            <a:pPr algn="ctr">
              <a:defRPr/>
            </a:pPr>
            <a:r>
              <a:rPr lang="en-US" sz="1100" b="1">
                <a:solidFill>
                  <a:srgbClr val="FFFFFF"/>
                </a:solidFill>
                <a:cs typeface="Arial" pitchFamily="34" charset="0"/>
              </a:rPr>
              <a:t>UNCLASSIFIED//FOUO</a:t>
            </a:r>
          </a:p>
        </p:txBody>
      </p:sp>
      <p:sp>
        <p:nvSpPr>
          <p:cNvPr id="13" name="TextBox 12"/>
          <p:cNvSpPr txBox="1"/>
          <p:nvPr userDrawn="1"/>
        </p:nvSpPr>
        <p:spPr>
          <a:xfrm>
            <a:off x="3657600" y="6638667"/>
            <a:ext cx="1828800" cy="184666"/>
          </a:xfrm>
          <a:prstGeom prst="rect">
            <a:avLst/>
          </a:prstGeom>
          <a:noFill/>
          <a:ln>
            <a:noFill/>
          </a:ln>
        </p:spPr>
        <p:txBody>
          <a:bodyPr wrap="square" lIns="0" tIns="0" rIns="0" bIns="0" anchor="ctr">
            <a:noAutofit/>
          </a:bodyPr>
          <a:lstStyle/>
          <a:p>
            <a:pPr algn="ctr">
              <a:defRPr/>
            </a:pPr>
            <a:r>
              <a:rPr lang="en-US" sz="1200" b="1">
                <a:solidFill>
                  <a:srgbClr val="008000"/>
                </a:solidFill>
                <a:cs typeface="Arial" pitchFamily="34" charset="0"/>
              </a:rPr>
              <a:t>UNCLASSIFIED//FOUO</a:t>
            </a:r>
          </a:p>
        </p:txBody>
      </p:sp>
      <p:sp>
        <p:nvSpPr>
          <p:cNvPr id="11" name="Title 1"/>
          <p:cNvSpPr>
            <a:spLocks noGrp="1"/>
          </p:cNvSpPr>
          <p:nvPr>
            <p:ph type="title" hasCustomPrompt="1"/>
          </p:nvPr>
        </p:nvSpPr>
        <p:spPr>
          <a:xfrm>
            <a:off x="0" y="228600"/>
            <a:ext cx="9144000" cy="457200"/>
          </a:xfrm>
          <a:prstGeom prst="rect">
            <a:avLst/>
          </a:prstGeom>
          <a:noFill/>
        </p:spPr>
        <p:txBody>
          <a:bodyPr anchor="ctr"/>
          <a:lstStyle>
            <a:lvl1pPr>
              <a:defRPr sz="3200"/>
            </a:lvl1pPr>
          </a:lstStyle>
          <a:p>
            <a:r>
              <a:rPr lang="en-US"/>
              <a:t>Title</a:t>
            </a:r>
          </a:p>
        </p:txBody>
      </p:sp>
      <p:sp>
        <p:nvSpPr>
          <p:cNvPr id="8" name="Text Box 8"/>
          <p:cNvSpPr txBox="1">
            <a:spLocks noChangeArrowheads="1"/>
          </p:cNvSpPr>
          <p:nvPr userDrawn="1"/>
        </p:nvSpPr>
        <p:spPr bwMode="auto">
          <a:xfrm>
            <a:off x="0" y="6611781"/>
            <a:ext cx="457200" cy="246221"/>
          </a:xfrm>
          <a:prstGeom prst="rect">
            <a:avLst/>
          </a:prstGeom>
          <a:noFill/>
          <a:ln w="9525" algn="ctr">
            <a:noFill/>
            <a:miter lim="800000"/>
            <a:headEnd/>
            <a:tailEnd/>
          </a:ln>
          <a:effectLst/>
        </p:spPr>
        <p:txBody>
          <a:bodyPr wrap="square" anchor="ctr">
            <a:spAutoFit/>
          </a:bodyPr>
          <a:lstStyle/>
          <a:p>
            <a:pPr>
              <a:spcBef>
                <a:spcPct val="50000"/>
              </a:spcBef>
              <a:defRPr/>
            </a:pPr>
            <a:fld id="{781EDB12-AAF4-4388-B30A-D20999CCE675}" type="slidenum">
              <a:rPr lang="en-US" sz="1000" b="1">
                <a:solidFill>
                  <a:srgbClr val="FFC000"/>
                </a:solidFill>
                <a:cs typeface="Arial" panose="020B0604020202020204" pitchFamily="34" charset="0"/>
              </a:rPr>
              <a:pPr>
                <a:spcBef>
                  <a:spcPct val="50000"/>
                </a:spcBef>
                <a:defRPr/>
              </a:pPr>
              <a:t>‹#›</a:t>
            </a:fld>
            <a:endParaRPr lang="en-US" sz="1400" b="1">
              <a:solidFill>
                <a:srgbClr val="FFC000"/>
              </a:solidFill>
              <a:cs typeface="Arial" panose="020B0604020202020204" pitchFamily="34" charset="0"/>
            </a:endParaRPr>
          </a:p>
        </p:txBody>
      </p:sp>
    </p:spTree>
    <p:extLst>
      <p:ext uri="{BB962C8B-B14F-4D97-AF65-F5344CB8AC3E}">
        <p14:creationId xmlns:p14="http://schemas.microsoft.com/office/powerpoint/2010/main" val="4650606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1398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5F96B-96FF-435E-9F1D-6BAF54215CEE}"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731D6-61DB-4858-BE70-FD530EFFBFD8}" type="slidenum">
              <a:rPr lang="en-US" smtClean="0"/>
              <a:t>‹#›</a:t>
            </a:fld>
            <a:endParaRPr lang="en-US"/>
          </a:p>
        </p:txBody>
      </p:sp>
    </p:spTree>
    <p:extLst>
      <p:ext uri="{BB962C8B-B14F-4D97-AF65-F5344CB8AC3E}">
        <p14:creationId xmlns:p14="http://schemas.microsoft.com/office/powerpoint/2010/main" val="524211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15F96B-96FF-435E-9F1D-6BAF54215CEE}"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731D6-61DB-4858-BE70-FD530EFFBFD8}" type="slidenum">
              <a:rPr lang="en-US" smtClean="0"/>
              <a:t>‹#›</a:t>
            </a:fld>
            <a:endParaRPr lang="en-US"/>
          </a:p>
        </p:txBody>
      </p:sp>
    </p:spTree>
    <p:extLst>
      <p:ext uri="{BB962C8B-B14F-4D97-AF65-F5344CB8AC3E}">
        <p14:creationId xmlns:p14="http://schemas.microsoft.com/office/powerpoint/2010/main" val="2803198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15F96B-96FF-435E-9F1D-6BAF54215CEE}"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731D6-61DB-4858-BE70-FD530EFFBFD8}" type="slidenum">
              <a:rPr lang="en-US" smtClean="0"/>
              <a:t>‹#›</a:t>
            </a:fld>
            <a:endParaRPr lang="en-US"/>
          </a:p>
        </p:txBody>
      </p:sp>
    </p:spTree>
    <p:extLst>
      <p:ext uri="{BB962C8B-B14F-4D97-AF65-F5344CB8AC3E}">
        <p14:creationId xmlns:p14="http://schemas.microsoft.com/office/powerpoint/2010/main" val="2692494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15F96B-96FF-435E-9F1D-6BAF54215CEE}" type="datetimeFigureOut">
              <a:rPr lang="en-US" smtClean="0"/>
              <a:t>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4731D6-61DB-4858-BE70-FD530EFFBFD8}" type="slidenum">
              <a:rPr lang="en-US" smtClean="0"/>
              <a:t>‹#›</a:t>
            </a:fld>
            <a:endParaRPr lang="en-US"/>
          </a:p>
        </p:txBody>
      </p:sp>
    </p:spTree>
    <p:extLst>
      <p:ext uri="{BB962C8B-B14F-4D97-AF65-F5344CB8AC3E}">
        <p14:creationId xmlns:p14="http://schemas.microsoft.com/office/powerpoint/2010/main" val="4185029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15F96B-96FF-435E-9F1D-6BAF54215CEE}" type="datetimeFigureOut">
              <a:rPr lang="en-US" smtClean="0"/>
              <a:t>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4731D6-61DB-4858-BE70-FD530EFFBFD8}" type="slidenum">
              <a:rPr lang="en-US" smtClean="0"/>
              <a:t>‹#›</a:t>
            </a:fld>
            <a:endParaRPr lang="en-US"/>
          </a:p>
        </p:txBody>
      </p:sp>
    </p:spTree>
    <p:extLst>
      <p:ext uri="{BB962C8B-B14F-4D97-AF65-F5344CB8AC3E}">
        <p14:creationId xmlns:p14="http://schemas.microsoft.com/office/powerpoint/2010/main" val="2051402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15F96B-96FF-435E-9F1D-6BAF54215CEE}" type="datetimeFigureOut">
              <a:rPr lang="en-US" smtClean="0"/>
              <a:t>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4731D6-61DB-4858-BE70-FD530EFFBFD8}" type="slidenum">
              <a:rPr lang="en-US" smtClean="0"/>
              <a:t>‹#›</a:t>
            </a:fld>
            <a:endParaRPr lang="en-US"/>
          </a:p>
        </p:txBody>
      </p:sp>
    </p:spTree>
    <p:extLst>
      <p:ext uri="{BB962C8B-B14F-4D97-AF65-F5344CB8AC3E}">
        <p14:creationId xmlns:p14="http://schemas.microsoft.com/office/powerpoint/2010/main" val="1481825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15F96B-96FF-435E-9F1D-6BAF54215CEE}"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731D6-61DB-4858-BE70-FD530EFFBFD8}" type="slidenum">
              <a:rPr lang="en-US" smtClean="0"/>
              <a:t>‹#›</a:t>
            </a:fld>
            <a:endParaRPr lang="en-US"/>
          </a:p>
        </p:txBody>
      </p:sp>
    </p:spTree>
    <p:extLst>
      <p:ext uri="{BB962C8B-B14F-4D97-AF65-F5344CB8AC3E}">
        <p14:creationId xmlns:p14="http://schemas.microsoft.com/office/powerpoint/2010/main" val="1567138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15F96B-96FF-435E-9F1D-6BAF54215CEE}"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731D6-61DB-4858-BE70-FD530EFFBFD8}" type="slidenum">
              <a:rPr lang="en-US" smtClean="0"/>
              <a:t>‹#›</a:t>
            </a:fld>
            <a:endParaRPr lang="en-US"/>
          </a:p>
        </p:txBody>
      </p:sp>
    </p:spTree>
    <p:extLst>
      <p:ext uri="{BB962C8B-B14F-4D97-AF65-F5344CB8AC3E}">
        <p14:creationId xmlns:p14="http://schemas.microsoft.com/office/powerpoint/2010/main" val="2399640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emf"/><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15F96B-96FF-435E-9F1D-6BAF54215CEE}" type="datetimeFigureOut">
              <a:rPr lang="en-US" smtClean="0"/>
              <a:t>2/28/2024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4731D6-61DB-4858-BE70-FD530EFFBFD8}" type="slidenum">
              <a:rPr lang="en-US" smtClean="0"/>
              <a:t>‹#›</a:t>
            </a:fld>
            <a:endParaRPr lang="en-US"/>
          </a:p>
        </p:txBody>
      </p:sp>
    </p:spTree>
    <p:extLst>
      <p:ext uri="{BB962C8B-B14F-4D97-AF65-F5344CB8AC3E}">
        <p14:creationId xmlns:p14="http://schemas.microsoft.com/office/powerpoint/2010/main" val="20463768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8107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 name="Group 7"/>
          <p:cNvGrpSpPr>
            <a:grpSpLocks/>
          </p:cNvGrpSpPr>
          <p:nvPr/>
        </p:nvGrpSpPr>
        <p:grpSpPr bwMode="auto">
          <a:xfrm>
            <a:off x="0" y="702279"/>
            <a:ext cx="9144000" cy="104775"/>
            <a:chOff x="0" y="616"/>
            <a:chExt cx="4912" cy="146"/>
          </a:xfrm>
        </p:grpSpPr>
        <p:sp>
          <p:nvSpPr>
            <p:cNvPr id="9" name="Rectangle 8"/>
            <p:cNvSpPr>
              <a:spLocks noChangeArrowheads="1"/>
            </p:cNvSpPr>
            <p:nvPr userDrawn="1"/>
          </p:nvSpPr>
          <p:spPr bwMode="auto">
            <a:xfrm>
              <a:off x="0" y="667"/>
              <a:ext cx="4912" cy="46"/>
            </a:xfrm>
            <a:prstGeom prst="rect">
              <a:avLst/>
            </a:prstGeom>
            <a:solidFill>
              <a:schemeClr val="bg1"/>
            </a:solidFill>
            <a:ln w="9525">
              <a:solidFill>
                <a:schemeClr val="tx1"/>
              </a:solidFill>
              <a:miter lim="800000"/>
              <a:headEnd/>
              <a:tailEnd/>
            </a:ln>
            <a:effectLst/>
          </p:spPr>
          <p:txBody>
            <a:bodyPr wrap="none" anchor="ctr"/>
            <a:lstStyle/>
            <a:p>
              <a:pPr>
                <a:defRPr/>
              </a:pPr>
              <a:endParaRPr lang="en-US">
                <a:solidFill>
                  <a:srgbClr val="000000"/>
                </a:solidFill>
                <a:latin typeface="Arial"/>
              </a:endParaRPr>
            </a:p>
          </p:txBody>
        </p:sp>
        <p:sp>
          <p:nvSpPr>
            <p:cNvPr id="10" name="Rectangle 9"/>
            <p:cNvSpPr>
              <a:spLocks noChangeArrowheads="1"/>
            </p:cNvSpPr>
            <p:nvPr userDrawn="1"/>
          </p:nvSpPr>
          <p:spPr bwMode="auto">
            <a:xfrm>
              <a:off x="0" y="616"/>
              <a:ext cx="4912" cy="46"/>
            </a:xfrm>
            <a:prstGeom prst="rect">
              <a:avLst/>
            </a:prstGeom>
            <a:solidFill>
              <a:srgbClr val="0000CC"/>
            </a:solidFill>
            <a:ln w="9525">
              <a:solidFill>
                <a:schemeClr val="tx1"/>
              </a:solidFill>
              <a:miter lim="800000"/>
              <a:headEnd/>
              <a:tailEnd/>
            </a:ln>
            <a:effectLst/>
          </p:spPr>
          <p:txBody>
            <a:bodyPr wrap="none" anchor="ctr"/>
            <a:lstStyle/>
            <a:p>
              <a:pPr>
                <a:defRPr/>
              </a:pPr>
              <a:endParaRPr lang="en-US">
                <a:solidFill>
                  <a:srgbClr val="000000"/>
                </a:solidFill>
                <a:latin typeface="Arial"/>
              </a:endParaRPr>
            </a:p>
          </p:txBody>
        </p:sp>
        <p:sp>
          <p:nvSpPr>
            <p:cNvPr id="11" name="Rectangle 10"/>
            <p:cNvSpPr>
              <a:spLocks noChangeArrowheads="1"/>
            </p:cNvSpPr>
            <p:nvPr userDrawn="1"/>
          </p:nvSpPr>
          <p:spPr bwMode="auto">
            <a:xfrm>
              <a:off x="0" y="718"/>
              <a:ext cx="4912" cy="44"/>
            </a:xfrm>
            <a:prstGeom prst="rect">
              <a:avLst/>
            </a:prstGeom>
            <a:solidFill>
              <a:srgbClr val="FF0000"/>
            </a:solidFill>
            <a:ln w="9525">
              <a:solidFill>
                <a:schemeClr val="tx1"/>
              </a:solidFill>
              <a:miter lim="800000"/>
              <a:headEnd/>
              <a:tailEnd/>
            </a:ln>
            <a:effectLst/>
          </p:spPr>
          <p:txBody>
            <a:bodyPr wrap="none" anchor="ctr"/>
            <a:lstStyle/>
            <a:p>
              <a:pPr>
                <a:defRPr/>
              </a:pPr>
              <a:endParaRPr lang="en-US">
                <a:solidFill>
                  <a:srgbClr val="000000"/>
                </a:solidFill>
                <a:latin typeface="Arial"/>
              </a:endParaRPr>
            </a:p>
          </p:txBody>
        </p:sp>
      </p:grpSp>
      <p:pic>
        <p:nvPicPr>
          <p:cNvPr id="12" name="Picture 7" descr="CLUB"/>
          <p:cNvPicPr>
            <a:picLocks noChangeAspect="1" noChangeArrowheads="1"/>
          </p:cNvPicPr>
          <p:nvPr userDrawn="1"/>
        </p:nvPicPr>
        <p:blipFill>
          <a:blip r:embed="rId6" cstate="print"/>
          <a:srcRect l="-1471" r="7353"/>
          <a:stretch>
            <a:fillRect/>
          </a:stretch>
        </p:blipFill>
        <p:spPr bwMode="auto">
          <a:xfrm>
            <a:off x="10886" y="119901"/>
            <a:ext cx="533400" cy="450496"/>
          </a:xfrm>
          <a:prstGeom prst="rect">
            <a:avLst/>
          </a:prstGeom>
          <a:noFill/>
          <a:ln w="9525">
            <a:noFill/>
            <a:miter lim="800000"/>
            <a:headEnd/>
            <a:tailEnd/>
          </a:ln>
        </p:spPr>
      </p:pic>
      <p:pic>
        <p:nvPicPr>
          <p:cNvPr id="14" name="Picture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44372" y="58192"/>
            <a:ext cx="559872" cy="489189"/>
          </a:xfrm>
          <a:prstGeom prst="rect">
            <a:avLst/>
          </a:prstGeom>
        </p:spPr>
      </p:pic>
    </p:spTree>
    <p:extLst>
      <p:ext uri="{BB962C8B-B14F-4D97-AF65-F5344CB8AC3E}">
        <p14:creationId xmlns:p14="http://schemas.microsoft.com/office/powerpoint/2010/main" val="9121451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89" r:id="rId4"/>
  </p:sldLayoutIdLst>
  <p:hf hdr="0" ftr="0" dt="0"/>
  <p:txStyles>
    <p:titleStyle>
      <a:lvl1pPr algn="ctr" rtl="0" eaLnBrk="0" fontAlgn="base" hangingPunct="0">
        <a:spcBef>
          <a:spcPct val="0"/>
        </a:spcBef>
        <a:spcAft>
          <a:spcPct val="0"/>
        </a:spcAft>
        <a:defRPr sz="2400" b="1" kern="1200">
          <a:solidFill>
            <a:srgbClr val="000099"/>
          </a:solidFill>
          <a:latin typeface="Arial" pitchFamily="34" charset="0"/>
          <a:ea typeface="+mj-ea"/>
          <a:cs typeface="Arial" pitchFamily="34" charset="0"/>
        </a:defRPr>
      </a:lvl1pPr>
      <a:lvl2pPr algn="ctr" rtl="0" eaLnBrk="0" fontAlgn="base" hangingPunct="0">
        <a:spcBef>
          <a:spcPct val="0"/>
        </a:spcBef>
        <a:spcAft>
          <a:spcPct val="0"/>
        </a:spcAft>
        <a:defRPr sz="3200" b="1">
          <a:solidFill>
            <a:srgbClr val="000099"/>
          </a:solidFill>
          <a:latin typeface="Arial" charset="0"/>
          <a:cs typeface="Arial" charset="0"/>
        </a:defRPr>
      </a:lvl2pPr>
      <a:lvl3pPr algn="ctr" rtl="0" eaLnBrk="0" fontAlgn="base" hangingPunct="0">
        <a:spcBef>
          <a:spcPct val="0"/>
        </a:spcBef>
        <a:spcAft>
          <a:spcPct val="0"/>
        </a:spcAft>
        <a:defRPr sz="3200" b="1">
          <a:solidFill>
            <a:srgbClr val="000099"/>
          </a:solidFill>
          <a:latin typeface="Arial" charset="0"/>
          <a:cs typeface="Arial" charset="0"/>
        </a:defRPr>
      </a:lvl3pPr>
      <a:lvl4pPr algn="ctr" rtl="0" eaLnBrk="0" fontAlgn="base" hangingPunct="0">
        <a:spcBef>
          <a:spcPct val="0"/>
        </a:spcBef>
        <a:spcAft>
          <a:spcPct val="0"/>
        </a:spcAft>
        <a:defRPr sz="3200" b="1">
          <a:solidFill>
            <a:srgbClr val="000099"/>
          </a:solidFill>
          <a:latin typeface="Arial" charset="0"/>
          <a:cs typeface="Arial" charset="0"/>
        </a:defRPr>
      </a:lvl4pPr>
      <a:lvl5pPr algn="ctr" rtl="0" eaLnBrk="0" fontAlgn="base" hangingPunct="0">
        <a:spcBef>
          <a:spcPct val="0"/>
        </a:spcBef>
        <a:spcAft>
          <a:spcPct val="0"/>
        </a:spcAft>
        <a:defRPr sz="3200" b="1">
          <a:solidFill>
            <a:srgbClr val="000099"/>
          </a:solidFill>
          <a:latin typeface="Arial" charset="0"/>
          <a:cs typeface="Arial" charset="0"/>
        </a:defRPr>
      </a:lvl5pPr>
      <a:lvl6pPr marL="457167" algn="ctr" rtl="0" fontAlgn="base">
        <a:spcBef>
          <a:spcPct val="0"/>
        </a:spcBef>
        <a:spcAft>
          <a:spcPct val="0"/>
        </a:spcAft>
        <a:defRPr sz="4400">
          <a:solidFill>
            <a:schemeClr val="tx1"/>
          </a:solidFill>
          <a:latin typeface="Calibri" pitchFamily="34" charset="0"/>
        </a:defRPr>
      </a:lvl6pPr>
      <a:lvl7pPr marL="914332" algn="ctr" rtl="0" fontAlgn="base">
        <a:spcBef>
          <a:spcPct val="0"/>
        </a:spcBef>
        <a:spcAft>
          <a:spcPct val="0"/>
        </a:spcAft>
        <a:defRPr sz="4400">
          <a:solidFill>
            <a:schemeClr val="tx1"/>
          </a:solidFill>
          <a:latin typeface="Calibri" pitchFamily="34" charset="0"/>
        </a:defRPr>
      </a:lvl7pPr>
      <a:lvl8pPr marL="1371498" algn="ctr" rtl="0" fontAlgn="base">
        <a:spcBef>
          <a:spcPct val="0"/>
        </a:spcBef>
        <a:spcAft>
          <a:spcPct val="0"/>
        </a:spcAft>
        <a:defRPr sz="4400">
          <a:solidFill>
            <a:schemeClr val="tx1"/>
          </a:solidFill>
          <a:latin typeface="Calibri" pitchFamily="34" charset="0"/>
        </a:defRPr>
      </a:lvl8pPr>
      <a:lvl9pPr marL="1828664" algn="ctr" rtl="0" fontAlgn="base">
        <a:spcBef>
          <a:spcPct val="0"/>
        </a:spcBef>
        <a:spcAft>
          <a:spcPct val="0"/>
        </a:spcAft>
        <a:defRPr sz="4400">
          <a:solidFill>
            <a:schemeClr val="tx1"/>
          </a:solidFill>
          <a:latin typeface="Calibri" pitchFamily="34" charset="0"/>
        </a:defRPr>
      </a:lvl9pPr>
    </p:titleStyle>
    <p:bodyStyle>
      <a:lvl1pPr marL="342874" indent="-342874" algn="l" rtl="0" eaLnBrk="0" fontAlgn="base" hangingPunct="0">
        <a:spcBef>
          <a:spcPct val="20000"/>
        </a:spcBef>
        <a:spcAft>
          <a:spcPct val="0"/>
        </a:spcAft>
        <a:buFont typeface="Arial Unicode MS" pitchFamily="34" charset="-128"/>
        <a:buChar char="♠"/>
        <a:defRPr sz="3200" kern="1200">
          <a:solidFill>
            <a:schemeClr val="tx1"/>
          </a:solidFill>
          <a:latin typeface="Arial" pitchFamily="34" charset="0"/>
          <a:ea typeface="+mn-ea"/>
          <a:cs typeface="Arial" pitchFamily="34" charset="0"/>
        </a:defRPr>
      </a:lvl1pPr>
      <a:lvl2pPr marL="742895" indent="-285730" algn="l" rtl="0" eaLnBrk="0" fontAlgn="base" hangingPunct="0">
        <a:spcBef>
          <a:spcPct val="20000"/>
        </a:spcBef>
        <a:spcAft>
          <a:spcPct val="0"/>
        </a:spcAft>
        <a:buFont typeface="Wingdings" pitchFamily="2" charset="2"/>
        <a:buChar char="Ø"/>
        <a:defRPr sz="2800" kern="1200">
          <a:solidFill>
            <a:schemeClr val="tx1"/>
          </a:solidFill>
          <a:latin typeface="Arial" pitchFamily="34" charset="0"/>
          <a:ea typeface="+mn-ea"/>
          <a:cs typeface="Arial" pitchFamily="34" charset="0"/>
        </a:defRPr>
      </a:lvl2pPr>
      <a:lvl3pPr marL="1142914" indent="-228584"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080" indent="-228584"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247" indent="-228584"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412"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78"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44"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10"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home.army.mil/campbell/tsaas/obstacle-course"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A2231-F2A3-B423-C0F6-9BAE7199D1EE}"/>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96DE010C-79B9-D4BE-09CD-05154792C1A4}"/>
              </a:ext>
            </a:extLst>
          </p:cNvPr>
          <p:cNvPicPr>
            <a:picLocks noChangeAspect="1"/>
          </p:cNvPicPr>
          <p:nvPr/>
        </p:nvPicPr>
        <p:blipFill>
          <a:blip r:embed="rId3"/>
          <a:stretch>
            <a:fillRect/>
          </a:stretch>
        </p:blipFill>
        <p:spPr>
          <a:xfrm>
            <a:off x="1798448" y="760485"/>
            <a:ext cx="5538735" cy="3000793"/>
          </a:xfrm>
          <a:prstGeom prst="rect">
            <a:avLst/>
          </a:prstGeom>
        </p:spPr>
      </p:pic>
      <p:sp>
        <p:nvSpPr>
          <p:cNvPr id="22" name="Text Box 6">
            <a:extLst>
              <a:ext uri="{FF2B5EF4-FFF2-40B4-BE49-F238E27FC236}">
                <a16:creationId xmlns:a16="http://schemas.microsoft.com/office/drawing/2014/main" id="{88B8459B-D139-52BD-CABB-CBAB84B98992}"/>
              </a:ext>
            </a:extLst>
          </p:cNvPr>
          <p:cNvSpPr txBox="1">
            <a:spLocks noChangeArrowheads="1"/>
          </p:cNvSpPr>
          <p:nvPr/>
        </p:nvSpPr>
        <p:spPr bwMode="auto">
          <a:xfrm>
            <a:off x="573264" y="7129"/>
            <a:ext cx="1251927" cy="456179"/>
          </a:xfrm>
          <a:prstGeom prst="rect">
            <a:avLst/>
          </a:prstGeom>
          <a:noFill/>
          <a:ln w="38100" algn="ctr">
            <a:solidFill>
              <a:schemeClr val="tx1"/>
            </a:solidFill>
            <a:miter lim="800000"/>
            <a:headEnd/>
            <a:tailEnd/>
          </a:ln>
        </p:spPr>
        <p:txBody>
          <a:bodyPr wrap="square" lIns="91440" tIns="45720" rIns="91440" bIns="45720" anchor="ctr">
            <a:noAutofit/>
          </a:bodyPr>
          <a:lstStyle/>
          <a:p>
            <a:pPr fontAlgn="base">
              <a:spcBef>
                <a:spcPct val="0"/>
              </a:spcBef>
              <a:spcAft>
                <a:spcPct val="0"/>
              </a:spcAft>
            </a:pPr>
            <a:r>
              <a:rPr lang="en-US" sz="900" b="1" dirty="0">
                <a:solidFill>
                  <a:srgbClr val="000000"/>
                </a:solidFill>
                <a:latin typeface="Arial"/>
                <a:cs typeface="Arial"/>
              </a:rPr>
              <a:t>WEEK –TW 22</a:t>
            </a:r>
            <a:endParaRPr lang="en-US" sz="900" b="1" dirty="0">
              <a:solidFill>
                <a:srgbClr val="000000"/>
              </a:solidFill>
              <a:latin typeface="Arial" pitchFamily="34" charset="0"/>
              <a:cs typeface="Arial" pitchFamily="34" charset="0"/>
            </a:endParaRPr>
          </a:p>
          <a:p>
            <a:pPr fontAlgn="base">
              <a:spcBef>
                <a:spcPct val="0"/>
              </a:spcBef>
              <a:spcAft>
                <a:spcPct val="0"/>
              </a:spcAft>
            </a:pPr>
            <a:r>
              <a:rPr lang="en-US" sz="900" b="1" dirty="0">
                <a:solidFill>
                  <a:srgbClr val="000000"/>
                </a:solidFill>
                <a:latin typeface="Arial"/>
                <a:cs typeface="Arial"/>
              </a:rPr>
              <a:t>FY – 24</a:t>
            </a:r>
            <a:endParaRPr lang="en-US" sz="900" b="1" dirty="0">
              <a:solidFill>
                <a:prstClr val="black"/>
              </a:solidFill>
              <a:latin typeface="Arial" pitchFamily="34" charset="0"/>
              <a:cs typeface="Arial" pitchFamily="34" charset="0"/>
            </a:endParaRPr>
          </a:p>
        </p:txBody>
      </p:sp>
      <p:sp>
        <p:nvSpPr>
          <p:cNvPr id="40" name="Text Box 6">
            <a:extLst>
              <a:ext uri="{FF2B5EF4-FFF2-40B4-BE49-F238E27FC236}">
                <a16:creationId xmlns:a16="http://schemas.microsoft.com/office/drawing/2014/main" id="{5D0B6BFA-89D9-F283-832B-2ED7FF7D3424}"/>
              </a:ext>
            </a:extLst>
          </p:cNvPr>
          <p:cNvSpPr txBox="1">
            <a:spLocks noChangeArrowheads="1"/>
          </p:cNvSpPr>
          <p:nvPr/>
        </p:nvSpPr>
        <p:spPr bwMode="auto">
          <a:xfrm>
            <a:off x="-1201" y="9209"/>
            <a:ext cx="608120" cy="452134"/>
          </a:xfrm>
          <a:prstGeom prst="rect">
            <a:avLst/>
          </a:prstGeom>
          <a:solidFill>
            <a:schemeClr val="bg1"/>
          </a:solidFill>
          <a:ln w="38100" algn="ctr">
            <a:solidFill>
              <a:schemeClr val="tx1"/>
            </a:solidFill>
            <a:miter lim="800000"/>
            <a:headEnd/>
            <a:tailEnd/>
          </a:ln>
        </p:spPr>
        <p:txBody>
          <a:bodyPr wrap="square" anchor="ctr">
            <a:noAutofit/>
          </a:bodyPr>
          <a:lstStyle/>
          <a:p>
            <a:pPr fontAlgn="base">
              <a:spcBef>
                <a:spcPct val="0"/>
              </a:spcBef>
              <a:spcAft>
                <a:spcPct val="0"/>
              </a:spcAft>
            </a:pPr>
            <a:endParaRPr lang="en-US" sz="1200" b="1">
              <a:solidFill>
                <a:prstClr val="black"/>
              </a:solidFill>
              <a:latin typeface="Arial" pitchFamily="34" charset="0"/>
              <a:cs typeface="Arial" pitchFamily="34" charset="0"/>
            </a:endParaRPr>
          </a:p>
        </p:txBody>
      </p:sp>
      <p:sp>
        <p:nvSpPr>
          <p:cNvPr id="25" name="TextBox 12">
            <a:extLst>
              <a:ext uri="{FF2B5EF4-FFF2-40B4-BE49-F238E27FC236}">
                <a16:creationId xmlns:a16="http://schemas.microsoft.com/office/drawing/2014/main" id="{FD01F0C3-EA05-321C-501A-FD43E7825EC3}"/>
              </a:ext>
            </a:extLst>
          </p:cNvPr>
          <p:cNvSpPr txBox="1">
            <a:spLocks noChangeArrowheads="1"/>
          </p:cNvSpPr>
          <p:nvPr/>
        </p:nvSpPr>
        <p:spPr bwMode="auto">
          <a:xfrm>
            <a:off x="1796872" y="4038611"/>
            <a:ext cx="5543406" cy="2819401"/>
          </a:xfrm>
          <a:prstGeom prst="rect">
            <a:avLst/>
          </a:prstGeom>
          <a:solidFill>
            <a:schemeClr val="bg1"/>
          </a:solidFill>
          <a:ln w="28575">
            <a:solidFill>
              <a:schemeClr val="tx1"/>
            </a:solidFill>
            <a:miter lim="800000"/>
            <a:headEnd/>
            <a:tailEnd/>
          </a:ln>
        </p:spPr>
        <p:txBody>
          <a:bodyPr wrap="square">
            <a:noAutofit/>
          </a:bodyPr>
          <a:lstStyle/>
          <a:p>
            <a:pPr lvl="1" fontAlgn="base">
              <a:spcBef>
                <a:spcPct val="0"/>
              </a:spcBef>
              <a:spcAft>
                <a:spcPct val="0"/>
              </a:spcAft>
              <a:defRPr/>
            </a:pPr>
            <a:endParaRPr lang="en-US" sz="900">
              <a:solidFill>
                <a:prstClr val="black"/>
              </a:solidFill>
              <a:latin typeface="Arial" charset="0"/>
              <a:cs typeface="Arial" charset="0"/>
            </a:endParaRPr>
          </a:p>
        </p:txBody>
      </p:sp>
      <p:sp>
        <p:nvSpPr>
          <p:cNvPr id="32" name="Rectangle 31">
            <a:extLst>
              <a:ext uri="{FF2B5EF4-FFF2-40B4-BE49-F238E27FC236}">
                <a16:creationId xmlns:a16="http://schemas.microsoft.com/office/drawing/2014/main" id="{05D3B154-904F-96C8-D154-774445D655D4}"/>
              </a:ext>
            </a:extLst>
          </p:cNvPr>
          <p:cNvSpPr/>
          <p:nvPr/>
        </p:nvSpPr>
        <p:spPr bwMode="auto">
          <a:xfrm>
            <a:off x="7340278" y="5661895"/>
            <a:ext cx="1789572" cy="1196106"/>
          </a:xfrm>
          <a:prstGeom prst="rect">
            <a:avLst/>
          </a:prstGeom>
          <a:noFill/>
          <a:ln w="38100">
            <a:solidFill>
              <a:schemeClr val="tx1"/>
            </a:solidFill>
            <a:miter lim="800000"/>
            <a:headEnd/>
            <a:tailEnd/>
          </a:ln>
        </p:spPr>
        <p:txBody>
          <a:bodyPr wrap="none" rtlCol="0" anchor="ctr"/>
          <a:lstStyle/>
          <a:p>
            <a:pPr fontAlgn="base">
              <a:spcBef>
                <a:spcPct val="0"/>
              </a:spcBef>
              <a:spcAft>
                <a:spcPct val="0"/>
              </a:spcAft>
            </a:pPr>
            <a:endParaRPr lang="en-US" sz="1400">
              <a:solidFill>
                <a:prstClr val="black"/>
              </a:solidFill>
              <a:latin typeface="Arial" pitchFamily="34" charset="0"/>
              <a:cs typeface="Arial" pitchFamily="34" charset="0"/>
            </a:endParaRPr>
          </a:p>
        </p:txBody>
      </p:sp>
      <p:sp>
        <p:nvSpPr>
          <p:cNvPr id="30" name="Text Box 6">
            <a:extLst>
              <a:ext uri="{FF2B5EF4-FFF2-40B4-BE49-F238E27FC236}">
                <a16:creationId xmlns:a16="http://schemas.microsoft.com/office/drawing/2014/main" id="{5E4FCE24-714D-46DF-E730-9834DB918C73}"/>
              </a:ext>
            </a:extLst>
          </p:cNvPr>
          <p:cNvSpPr txBox="1">
            <a:spLocks noChangeArrowheads="1"/>
          </p:cNvSpPr>
          <p:nvPr/>
        </p:nvSpPr>
        <p:spPr bwMode="auto">
          <a:xfrm>
            <a:off x="7337171" y="7120"/>
            <a:ext cx="1344173" cy="452134"/>
          </a:xfrm>
          <a:prstGeom prst="rect">
            <a:avLst/>
          </a:prstGeom>
          <a:noFill/>
          <a:ln w="38100" algn="ctr">
            <a:solidFill>
              <a:schemeClr val="tx1"/>
            </a:solidFill>
            <a:miter lim="800000"/>
            <a:headEnd/>
            <a:tailEnd/>
          </a:ln>
        </p:spPr>
        <p:txBody>
          <a:bodyPr wrap="square" anchor="ctr">
            <a:noAutofit/>
          </a:bodyPr>
          <a:lstStyle/>
          <a:p>
            <a:pPr fontAlgn="base">
              <a:spcBef>
                <a:spcPct val="0"/>
              </a:spcBef>
              <a:spcAft>
                <a:spcPct val="0"/>
              </a:spcAft>
            </a:pPr>
            <a:r>
              <a:rPr lang="en-US" sz="800" b="1">
                <a:solidFill>
                  <a:srgbClr val="000000"/>
                </a:solidFill>
                <a:latin typeface="Arial" pitchFamily="34" charset="0"/>
                <a:cs typeface="Arial" pitchFamily="34" charset="0"/>
              </a:rPr>
              <a:t>START:07 0800 JUN 17</a:t>
            </a:r>
          </a:p>
          <a:p>
            <a:pPr fontAlgn="base">
              <a:spcBef>
                <a:spcPct val="0"/>
              </a:spcBef>
              <a:spcAft>
                <a:spcPct val="0"/>
              </a:spcAft>
            </a:pPr>
            <a:r>
              <a:rPr lang="en-US" sz="800" b="1">
                <a:solidFill>
                  <a:srgbClr val="000000"/>
                </a:solidFill>
                <a:latin typeface="Arial" pitchFamily="34" charset="0"/>
                <a:cs typeface="Arial" pitchFamily="34" charset="0"/>
              </a:rPr>
              <a:t>END:  07 2300 JUN 17</a:t>
            </a:r>
            <a:endParaRPr lang="en-US" sz="800" b="1">
              <a:solidFill>
                <a:prstClr val="black"/>
              </a:solidFill>
              <a:latin typeface="Arial" pitchFamily="34" charset="0"/>
              <a:cs typeface="Arial" pitchFamily="34" charset="0"/>
            </a:endParaRPr>
          </a:p>
        </p:txBody>
      </p:sp>
      <p:sp>
        <p:nvSpPr>
          <p:cNvPr id="45" name="Rectangle 44">
            <a:extLst>
              <a:ext uri="{FF2B5EF4-FFF2-40B4-BE49-F238E27FC236}">
                <a16:creationId xmlns:a16="http://schemas.microsoft.com/office/drawing/2014/main" id="{BB5BB3F1-FD2C-0026-6476-2FEE379535B3}"/>
              </a:ext>
            </a:extLst>
          </p:cNvPr>
          <p:cNvSpPr/>
          <p:nvPr/>
        </p:nvSpPr>
        <p:spPr bwMode="auto">
          <a:xfrm>
            <a:off x="4" y="4465675"/>
            <a:ext cx="1796871" cy="304800"/>
          </a:xfrm>
          <a:prstGeom prst="rect">
            <a:avLst/>
          </a:prstGeom>
          <a:solidFill>
            <a:schemeClr val="bg1">
              <a:lumMod val="9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200" b="1">
                <a:solidFill>
                  <a:prstClr val="black"/>
                </a:solidFill>
                <a:latin typeface="Arial" pitchFamily="34" charset="0"/>
                <a:cs typeface="Arial" pitchFamily="34" charset="0"/>
              </a:rPr>
              <a:t>OVERVIEW</a:t>
            </a:r>
          </a:p>
        </p:txBody>
      </p:sp>
      <p:sp>
        <p:nvSpPr>
          <p:cNvPr id="24" name="Rectangle 23">
            <a:extLst>
              <a:ext uri="{FF2B5EF4-FFF2-40B4-BE49-F238E27FC236}">
                <a16:creationId xmlns:a16="http://schemas.microsoft.com/office/drawing/2014/main" id="{60CCD998-AC73-DC8F-E7EE-26FDF96586E8}"/>
              </a:ext>
            </a:extLst>
          </p:cNvPr>
          <p:cNvSpPr/>
          <p:nvPr/>
        </p:nvSpPr>
        <p:spPr bwMode="auto">
          <a:xfrm>
            <a:off x="7324281" y="2134669"/>
            <a:ext cx="1803303" cy="304800"/>
          </a:xfrm>
          <a:prstGeom prst="rect">
            <a:avLst/>
          </a:prstGeom>
          <a:solidFill>
            <a:schemeClr val="bg1">
              <a:lumMod val="9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200" b="1">
                <a:solidFill>
                  <a:prstClr val="black"/>
                </a:solidFill>
                <a:latin typeface="Arial" pitchFamily="34" charset="0"/>
                <a:cs typeface="Arial" pitchFamily="34" charset="0"/>
              </a:rPr>
              <a:t>RANGE CHECKLIST</a:t>
            </a:r>
          </a:p>
        </p:txBody>
      </p:sp>
      <p:sp>
        <p:nvSpPr>
          <p:cNvPr id="51" name="Rectangle 50">
            <a:extLst>
              <a:ext uri="{FF2B5EF4-FFF2-40B4-BE49-F238E27FC236}">
                <a16:creationId xmlns:a16="http://schemas.microsoft.com/office/drawing/2014/main" id="{65108D20-6FAE-D2D5-3FFA-2A7C0F21E9D0}"/>
              </a:ext>
            </a:extLst>
          </p:cNvPr>
          <p:cNvSpPr/>
          <p:nvPr/>
        </p:nvSpPr>
        <p:spPr bwMode="auto">
          <a:xfrm>
            <a:off x="5783036" y="740650"/>
            <a:ext cx="3352800" cy="2995590"/>
          </a:xfrm>
          <a:prstGeom prst="rect">
            <a:avLst/>
          </a:prstGeom>
          <a:noFill/>
          <a:ln w="38100">
            <a:solidFill>
              <a:schemeClr val="tx1"/>
            </a:solidFill>
            <a:miter lim="800000"/>
            <a:headEnd/>
            <a:tailEnd/>
          </a:ln>
        </p:spPr>
        <p:txBody>
          <a:bodyPr wrap="none" rtlCol="0" anchor="ctr"/>
          <a:lstStyle/>
          <a:p>
            <a:pPr algn="ctr" eaLnBrk="0" fontAlgn="base" hangingPunct="0">
              <a:spcBef>
                <a:spcPct val="0"/>
              </a:spcBef>
              <a:spcAft>
                <a:spcPct val="0"/>
              </a:spcAft>
            </a:pPr>
            <a:endParaRPr lang="en-US" sz="1400">
              <a:solidFill>
                <a:srgbClr val="000000"/>
              </a:solidFill>
              <a:latin typeface="Calibri" panose="020F0502020204030204"/>
              <a:cs typeface="Arial" charset="0"/>
            </a:endParaRPr>
          </a:p>
        </p:txBody>
      </p:sp>
      <p:sp>
        <p:nvSpPr>
          <p:cNvPr id="28" name="Text Box 6">
            <a:extLst>
              <a:ext uri="{FF2B5EF4-FFF2-40B4-BE49-F238E27FC236}">
                <a16:creationId xmlns:a16="http://schemas.microsoft.com/office/drawing/2014/main" id="{086223E5-7249-77DB-2CB9-5A392CF0196C}"/>
              </a:ext>
            </a:extLst>
          </p:cNvPr>
          <p:cNvSpPr txBox="1">
            <a:spLocks noChangeArrowheads="1"/>
          </p:cNvSpPr>
          <p:nvPr/>
        </p:nvSpPr>
        <p:spPr bwMode="auto">
          <a:xfrm>
            <a:off x="1780402" y="8346"/>
            <a:ext cx="5540290" cy="449695"/>
          </a:xfrm>
          <a:prstGeom prst="rect">
            <a:avLst/>
          </a:prstGeom>
          <a:solidFill>
            <a:schemeClr val="bg1">
              <a:lumMod val="95000"/>
            </a:schemeClr>
          </a:solidFill>
          <a:ln w="38100" algn="ctr">
            <a:solidFill>
              <a:schemeClr val="tx1"/>
            </a:solidFill>
            <a:miter lim="800000"/>
            <a:headEnd/>
            <a:tailEnd/>
          </a:ln>
        </p:spPr>
        <p:txBody>
          <a:bodyPr wrap="square" lIns="91440" tIns="45720" rIns="91440" bIns="45720" anchor="ctr">
            <a:noAutofit/>
          </a:bodyPr>
          <a:lstStyle/>
          <a:p>
            <a:pPr algn="ctr"/>
            <a:r>
              <a:rPr lang="en-US" sz="2000" b="1" dirty="0">
                <a:solidFill>
                  <a:srgbClr val="000000"/>
                </a:solidFill>
                <a:latin typeface="Arial"/>
                <a:cs typeface="Arial"/>
              </a:rPr>
              <a:t>Air Assault O-Course</a:t>
            </a:r>
            <a:endParaRPr lang="en-US" sz="2000" b="1" dirty="0">
              <a:solidFill>
                <a:prstClr val="black"/>
              </a:solidFill>
              <a:latin typeface="Arial" pitchFamily="34" charset="0"/>
              <a:cs typeface="Arial" pitchFamily="34" charset="0"/>
            </a:endParaRPr>
          </a:p>
        </p:txBody>
      </p:sp>
      <p:sp>
        <p:nvSpPr>
          <p:cNvPr id="12" name="Rectangle 11">
            <a:extLst>
              <a:ext uri="{FF2B5EF4-FFF2-40B4-BE49-F238E27FC236}">
                <a16:creationId xmlns:a16="http://schemas.microsoft.com/office/drawing/2014/main" id="{217C7327-1121-E748-49CD-F7178E74FFD5}"/>
              </a:ext>
            </a:extLst>
          </p:cNvPr>
          <p:cNvSpPr/>
          <p:nvPr/>
        </p:nvSpPr>
        <p:spPr bwMode="auto">
          <a:xfrm>
            <a:off x="1796867" y="3761257"/>
            <a:ext cx="5540288" cy="311621"/>
          </a:xfrm>
          <a:prstGeom prst="rect">
            <a:avLst/>
          </a:prstGeom>
          <a:solidFill>
            <a:schemeClr val="bg1">
              <a:lumMod val="85000"/>
            </a:schemeClr>
          </a:solidFill>
          <a:ln w="508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200" b="1">
                <a:solidFill>
                  <a:prstClr val="black"/>
                </a:solidFill>
                <a:latin typeface="Arial" pitchFamily="34" charset="0"/>
                <a:cs typeface="Arial" pitchFamily="34" charset="0"/>
              </a:rPr>
              <a:t>CONCEPT OF THE OPERATION</a:t>
            </a:r>
          </a:p>
        </p:txBody>
      </p:sp>
      <p:sp>
        <p:nvSpPr>
          <p:cNvPr id="15" name="TextBox 14">
            <a:extLst>
              <a:ext uri="{FF2B5EF4-FFF2-40B4-BE49-F238E27FC236}">
                <a16:creationId xmlns:a16="http://schemas.microsoft.com/office/drawing/2014/main" id="{AFA79666-1BF7-78A4-F624-E3021BB70977}"/>
              </a:ext>
            </a:extLst>
          </p:cNvPr>
          <p:cNvSpPr txBox="1"/>
          <p:nvPr/>
        </p:nvSpPr>
        <p:spPr>
          <a:xfrm>
            <a:off x="66243" y="414055"/>
            <a:ext cx="473232" cy="369332"/>
          </a:xfrm>
          <a:prstGeom prst="rect">
            <a:avLst/>
          </a:prstGeom>
          <a:noFill/>
        </p:spPr>
        <p:txBody>
          <a:bodyPr wrap="square" rtlCol="0">
            <a:spAutoFit/>
          </a:bodyPr>
          <a:lstStyle/>
          <a:p>
            <a:pPr fontAlgn="base">
              <a:spcBef>
                <a:spcPct val="0"/>
              </a:spcBef>
              <a:spcAft>
                <a:spcPct val="0"/>
              </a:spcAft>
            </a:pPr>
            <a:r>
              <a:rPr lang="en-US" b="1">
                <a:solidFill>
                  <a:prstClr val="black"/>
                </a:solidFill>
                <a:latin typeface="Arial" charset="0"/>
                <a:cs typeface="Arial" charset="0"/>
              </a:rPr>
              <a:t>N</a:t>
            </a:r>
          </a:p>
        </p:txBody>
      </p:sp>
      <p:sp>
        <p:nvSpPr>
          <p:cNvPr id="70" name="Rectangle 69">
            <a:extLst>
              <a:ext uri="{FF2B5EF4-FFF2-40B4-BE49-F238E27FC236}">
                <a16:creationId xmlns:a16="http://schemas.microsoft.com/office/drawing/2014/main" id="{97165AC5-3682-737B-BB24-231BD98047F9}"/>
              </a:ext>
            </a:extLst>
          </p:cNvPr>
          <p:cNvSpPr/>
          <p:nvPr/>
        </p:nvSpPr>
        <p:spPr bwMode="auto">
          <a:xfrm>
            <a:off x="1768132" y="454701"/>
            <a:ext cx="5540289" cy="291703"/>
          </a:xfrm>
          <a:prstGeom prst="rect">
            <a:avLst/>
          </a:prstGeom>
          <a:solidFill>
            <a:schemeClr val="bg1">
              <a:lumMod val="8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anchor="ctr"/>
          <a:lstStyle/>
          <a:p>
            <a:pPr algn="ctr">
              <a:defRPr/>
            </a:pPr>
            <a:r>
              <a:rPr lang="en-US" sz="1200" b="1" dirty="0">
                <a:solidFill>
                  <a:prstClr val="black"/>
                </a:solidFill>
                <a:latin typeface="Arial"/>
                <a:cs typeface="Arial"/>
              </a:rPr>
              <a:t>TSAAS</a:t>
            </a:r>
            <a:endParaRPr lang="en-US" sz="1200" b="1" dirty="0">
              <a:solidFill>
                <a:prstClr val="black"/>
              </a:solidFill>
              <a:latin typeface="Arial" pitchFamily="34" charset="0"/>
              <a:cs typeface="Arial" pitchFamily="34" charset="0"/>
            </a:endParaRPr>
          </a:p>
        </p:txBody>
      </p:sp>
      <p:sp>
        <p:nvSpPr>
          <p:cNvPr id="71" name="Rectangle 70">
            <a:extLst>
              <a:ext uri="{FF2B5EF4-FFF2-40B4-BE49-F238E27FC236}">
                <a16:creationId xmlns:a16="http://schemas.microsoft.com/office/drawing/2014/main" id="{8F23187A-C34B-988B-7E22-C592B31EBAEE}"/>
              </a:ext>
            </a:extLst>
          </p:cNvPr>
          <p:cNvSpPr/>
          <p:nvPr/>
        </p:nvSpPr>
        <p:spPr bwMode="auto">
          <a:xfrm>
            <a:off x="1781510" y="767392"/>
            <a:ext cx="5540289" cy="2993150"/>
          </a:xfrm>
          <a:prstGeom prst="rect">
            <a:avLst/>
          </a:prstGeom>
          <a:solidFill>
            <a:schemeClr val="bg1"/>
          </a:solidFill>
          <a:ln w="38100">
            <a:solidFill>
              <a:schemeClr val="tx1"/>
            </a:solidFill>
            <a:miter lim="800000"/>
            <a:headEnd/>
            <a:tailEnd/>
          </a:ln>
        </p:spPr>
        <p:txBody>
          <a:bodyPr wrap="none" rtlCol="0" anchor="ctr"/>
          <a:lstStyle/>
          <a:p>
            <a:pPr algn="ctr" eaLnBrk="0" fontAlgn="base" hangingPunct="0">
              <a:spcBef>
                <a:spcPct val="0"/>
              </a:spcBef>
              <a:spcAft>
                <a:spcPct val="0"/>
              </a:spcAft>
            </a:pPr>
            <a:endParaRPr lang="en-US" sz="4000" b="1">
              <a:solidFill>
                <a:srgbClr val="000000"/>
              </a:solidFill>
              <a:latin typeface="Calibri" panose="020F0502020204030204"/>
              <a:cs typeface="Arial" charset="0"/>
            </a:endParaRPr>
          </a:p>
        </p:txBody>
      </p:sp>
      <p:sp>
        <p:nvSpPr>
          <p:cNvPr id="2" name="Rectangle 1">
            <a:extLst>
              <a:ext uri="{FF2B5EF4-FFF2-40B4-BE49-F238E27FC236}">
                <a16:creationId xmlns:a16="http://schemas.microsoft.com/office/drawing/2014/main" id="{41CEE5C3-5416-4EA8-881C-07AC2AE51582}"/>
              </a:ext>
            </a:extLst>
          </p:cNvPr>
          <p:cNvSpPr/>
          <p:nvPr/>
        </p:nvSpPr>
        <p:spPr bwMode="auto">
          <a:xfrm>
            <a:off x="12" y="747141"/>
            <a:ext cx="1796871" cy="3721966"/>
          </a:xfrm>
          <a:prstGeom prst="rect">
            <a:avLst/>
          </a:prstGeom>
          <a:noFill/>
          <a:ln w="38100">
            <a:solidFill>
              <a:schemeClr val="tx1"/>
            </a:solidFill>
            <a:miter lim="800000"/>
            <a:headEnd/>
            <a:tailEnd/>
          </a:ln>
        </p:spPr>
        <p:txBody>
          <a:bodyPr wrap="none" rtlCol="0" anchor="ctr"/>
          <a:lstStyle/>
          <a:p>
            <a:pPr algn="ctr" eaLnBrk="0" fontAlgn="base" hangingPunct="0">
              <a:spcBef>
                <a:spcPct val="0"/>
              </a:spcBef>
              <a:spcAft>
                <a:spcPct val="0"/>
              </a:spcAft>
            </a:pPr>
            <a:endParaRPr lang="en-US" sz="1400">
              <a:solidFill>
                <a:srgbClr val="000000"/>
              </a:solidFill>
              <a:latin typeface="Calibri" panose="020F0502020204030204"/>
              <a:cs typeface="Arial" charset="0"/>
            </a:endParaRPr>
          </a:p>
        </p:txBody>
      </p:sp>
      <p:sp>
        <p:nvSpPr>
          <p:cNvPr id="20" name="Rectangle 19">
            <a:extLst>
              <a:ext uri="{FF2B5EF4-FFF2-40B4-BE49-F238E27FC236}">
                <a16:creationId xmlns:a16="http://schemas.microsoft.com/office/drawing/2014/main" id="{AA72C45F-B75E-9F18-BA73-2ABD41110E84}"/>
              </a:ext>
            </a:extLst>
          </p:cNvPr>
          <p:cNvSpPr/>
          <p:nvPr/>
        </p:nvSpPr>
        <p:spPr bwMode="auto">
          <a:xfrm>
            <a:off x="0" y="456814"/>
            <a:ext cx="1796870" cy="294156"/>
          </a:xfrm>
          <a:prstGeom prst="rect">
            <a:avLst/>
          </a:prstGeom>
          <a:solidFill>
            <a:schemeClr val="bg1">
              <a:lumMod val="9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200" b="1">
                <a:solidFill>
                  <a:prstClr val="black"/>
                </a:solidFill>
                <a:latin typeface="Arial" pitchFamily="34" charset="0"/>
                <a:cs typeface="Arial" pitchFamily="34" charset="0"/>
              </a:rPr>
              <a:t>8 Step Training Model</a:t>
            </a:r>
          </a:p>
        </p:txBody>
      </p:sp>
      <p:sp>
        <p:nvSpPr>
          <p:cNvPr id="27" name="TextBox 8">
            <a:extLst>
              <a:ext uri="{FF2B5EF4-FFF2-40B4-BE49-F238E27FC236}">
                <a16:creationId xmlns:a16="http://schemas.microsoft.com/office/drawing/2014/main" id="{5C17E500-3176-6EC4-8117-A9DA33CDB20B}"/>
              </a:ext>
            </a:extLst>
          </p:cNvPr>
          <p:cNvSpPr txBox="1">
            <a:spLocks noChangeArrowheads="1"/>
          </p:cNvSpPr>
          <p:nvPr/>
        </p:nvSpPr>
        <p:spPr bwMode="auto">
          <a:xfrm>
            <a:off x="7340290" y="4043493"/>
            <a:ext cx="1788707" cy="1349799"/>
          </a:xfrm>
          <a:prstGeom prst="rect">
            <a:avLst/>
          </a:prstGeom>
          <a:solidFill>
            <a:schemeClr val="bg1"/>
          </a:solidFill>
          <a:ln w="38100">
            <a:solidFill>
              <a:schemeClr val="tx1"/>
            </a:solidFill>
            <a:miter lim="800000"/>
            <a:headEnd/>
            <a:tailEnd/>
          </a:ln>
        </p:spPr>
        <p:txBody>
          <a:bodyPr wrap="square" anchor="t">
            <a:noAutofit/>
          </a:bodyPr>
          <a:lstStyle/>
          <a:p>
            <a:pPr fontAlgn="base">
              <a:spcBef>
                <a:spcPct val="0"/>
              </a:spcBef>
              <a:spcAft>
                <a:spcPct val="0"/>
              </a:spcAft>
            </a:pPr>
            <a:endParaRPr lang="en-US" sz="900">
              <a:solidFill>
                <a:prstClr val="black"/>
              </a:solidFill>
              <a:latin typeface="Arial" pitchFamily="34" charset="0"/>
              <a:cs typeface="Arial" pitchFamily="34" charset="0"/>
            </a:endParaRPr>
          </a:p>
        </p:txBody>
      </p:sp>
      <p:sp>
        <p:nvSpPr>
          <p:cNvPr id="29" name="Rectangle 28">
            <a:extLst>
              <a:ext uri="{FF2B5EF4-FFF2-40B4-BE49-F238E27FC236}">
                <a16:creationId xmlns:a16="http://schemas.microsoft.com/office/drawing/2014/main" id="{6293791E-A225-1B43-3FC5-0000CC573584}"/>
              </a:ext>
            </a:extLst>
          </p:cNvPr>
          <p:cNvSpPr/>
          <p:nvPr/>
        </p:nvSpPr>
        <p:spPr bwMode="auto">
          <a:xfrm>
            <a:off x="7331580" y="1283481"/>
            <a:ext cx="1788707" cy="295355"/>
          </a:xfrm>
          <a:prstGeom prst="rect">
            <a:avLst/>
          </a:prstGeom>
          <a:solidFill>
            <a:schemeClr val="bg1">
              <a:lumMod val="9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200" b="1">
                <a:solidFill>
                  <a:prstClr val="black"/>
                </a:solidFill>
                <a:latin typeface="Arial" pitchFamily="34" charset="0"/>
                <a:cs typeface="Arial" pitchFamily="34" charset="0"/>
              </a:rPr>
              <a:t>RANGE OIC/NCOIC</a:t>
            </a:r>
          </a:p>
        </p:txBody>
      </p:sp>
      <p:sp>
        <p:nvSpPr>
          <p:cNvPr id="36" name="TextBox 8">
            <a:extLst>
              <a:ext uri="{FF2B5EF4-FFF2-40B4-BE49-F238E27FC236}">
                <a16:creationId xmlns:a16="http://schemas.microsoft.com/office/drawing/2014/main" id="{81297855-9914-E562-E417-5F5EDAC9FA12}"/>
              </a:ext>
            </a:extLst>
          </p:cNvPr>
          <p:cNvSpPr txBox="1">
            <a:spLocks noChangeArrowheads="1"/>
          </p:cNvSpPr>
          <p:nvPr/>
        </p:nvSpPr>
        <p:spPr bwMode="auto">
          <a:xfrm>
            <a:off x="-1199" y="4782059"/>
            <a:ext cx="1796871" cy="2075945"/>
          </a:xfrm>
          <a:prstGeom prst="rect">
            <a:avLst/>
          </a:prstGeom>
          <a:solidFill>
            <a:schemeClr val="bg1"/>
          </a:solidFill>
          <a:ln w="38100">
            <a:solidFill>
              <a:schemeClr val="tx1"/>
            </a:solidFill>
            <a:miter lim="800000"/>
            <a:headEnd/>
            <a:tailEnd/>
          </a:ln>
        </p:spPr>
        <p:txBody>
          <a:bodyPr wrap="square" lIns="91440" tIns="45720" rIns="91440" bIns="45720" anchor="t">
            <a:noAutofit/>
          </a:bodyPr>
          <a:lstStyle/>
          <a:p>
            <a:pPr indent="171450">
              <a:buFont typeface="Arial" panose="020B0604020202020204" pitchFamily="34" charset="0"/>
              <a:buChar char="♠"/>
            </a:pPr>
            <a:endParaRPr lang="en-US" dirty="0">
              <a:solidFill>
                <a:prstClr val="black"/>
              </a:solidFill>
              <a:latin typeface="Calibri" panose="020F0502020204030204"/>
            </a:endParaRPr>
          </a:p>
        </p:txBody>
      </p:sp>
      <p:sp>
        <p:nvSpPr>
          <p:cNvPr id="35" name="TextBox 34">
            <a:extLst>
              <a:ext uri="{FF2B5EF4-FFF2-40B4-BE49-F238E27FC236}">
                <a16:creationId xmlns:a16="http://schemas.microsoft.com/office/drawing/2014/main" id="{20E065F3-CEA6-FD02-D080-5681F69EF5D0}"/>
              </a:ext>
            </a:extLst>
          </p:cNvPr>
          <p:cNvSpPr txBox="1"/>
          <p:nvPr/>
        </p:nvSpPr>
        <p:spPr>
          <a:xfrm>
            <a:off x="1801500" y="4097891"/>
            <a:ext cx="5535660" cy="2760121"/>
          </a:xfrm>
          <a:prstGeom prst="rect">
            <a:avLst/>
          </a:prstGeom>
          <a:noFill/>
          <a:ln w="38100">
            <a:solidFill>
              <a:schemeClr val="tx1"/>
            </a:solidFill>
          </a:ln>
        </p:spPr>
        <p:txBody>
          <a:bodyPr wrap="square" lIns="91440" tIns="45720" rIns="91440" bIns="45720" rtlCol="0" anchor="t">
            <a:noAutofit/>
          </a:bodyPr>
          <a:lstStyle/>
          <a:p>
            <a:pPr>
              <a:defRPr/>
            </a:pPr>
            <a:endParaRPr lang="en-US" sz="750" dirty="0">
              <a:solidFill>
                <a:prstClr val="black"/>
              </a:solidFill>
              <a:latin typeface="Arial" pitchFamily="34" charset="0"/>
              <a:cs typeface="Arial" pitchFamily="34" charset="0"/>
            </a:endParaRPr>
          </a:p>
          <a:p>
            <a:pPr>
              <a:defRPr/>
            </a:pPr>
            <a:endParaRPr lang="en-US" sz="900" dirty="0">
              <a:solidFill>
                <a:prstClr val="black"/>
              </a:solidFill>
              <a:latin typeface="Calibri" panose="020F0502020204030204"/>
            </a:endParaRPr>
          </a:p>
          <a:p>
            <a:pPr>
              <a:defRPr/>
            </a:pPr>
            <a:endParaRPr lang="en-US" sz="900" dirty="0">
              <a:solidFill>
                <a:prstClr val="black"/>
              </a:solidFill>
              <a:latin typeface="Arial" panose="020B0604020202020204" pitchFamily="34" charset="0"/>
              <a:cs typeface="Arial" panose="020B0604020202020204" pitchFamily="34" charset="0"/>
            </a:endParaRPr>
          </a:p>
          <a:p>
            <a:pPr>
              <a:defRPr/>
            </a:pPr>
            <a:endParaRPr lang="en-US" sz="900" dirty="0">
              <a:solidFill>
                <a:prstClr val="black"/>
              </a:solidFill>
              <a:latin typeface="Arial" panose="020B0604020202020204" pitchFamily="34" charset="0"/>
              <a:cs typeface="Arial" panose="020B0604020202020204" pitchFamily="34" charset="0"/>
            </a:endParaRPr>
          </a:p>
        </p:txBody>
      </p:sp>
      <p:pic>
        <p:nvPicPr>
          <p:cNvPr id="46" name="Content Placeholder 3">
            <a:extLst>
              <a:ext uri="{FF2B5EF4-FFF2-40B4-BE49-F238E27FC236}">
                <a16:creationId xmlns:a16="http://schemas.microsoft.com/office/drawing/2014/main" id="{5ABF7678-BB9B-2153-D54D-CCFBED9044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8672638" y="39398"/>
            <a:ext cx="447649" cy="396080"/>
          </a:xfrm>
          <a:prstGeom prst="rect">
            <a:avLst/>
          </a:prstGeom>
          <a:solidFill>
            <a:schemeClr val="bg1"/>
          </a:solidFill>
          <a:ln w="38100">
            <a:solidFill>
              <a:schemeClr val="tx1"/>
            </a:solidFill>
            <a:miter lim="800000"/>
            <a:headEnd/>
            <a:tailEnd/>
          </a:ln>
        </p:spPr>
      </p:pic>
      <p:sp>
        <p:nvSpPr>
          <p:cNvPr id="62" name="Rectangle 61">
            <a:extLst>
              <a:ext uri="{FF2B5EF4-FFF2-40B4-BE49-F238E27FC236}">
                <a16:creationId xmlns:a16="http://schemas.microsoft.com/office/drawing/2014/main" id="{717C8E4A-7EB6-DDD2-313B-9571A39103CE}"/>
              </a:ext>
            </a:extLst>
          </p:cNvPr>
          <p:cNvSpPr/>
          <p:nvPr/>
        </p:nvSpPr>
        <p:spPr>
          <a:xfrm rot="5400000">
            <a:off x="6284719" y="1977741"/>
            <a:ext cx="997243" cy="983560"/>
          </a:xfrm>
          <a:prstGeom prst="rect">
            <a:avLst/>
          </a:prstGeom>
          <a:noFill/>
          <a:ln>
            <a:solidFill>
              <a:srgbClr val="FFFFFF"/>
            </a:solidFill>
          </a:ln>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endParaRPr lang="en-US">
              <a:solidFill>
                <a:prstClr val="black"/>
              </a:solidFill>
              <a:latin typeface="Calibri" panose="020F0502020204030204"/>
            </a:endParaRPr>
          </a:p>
        </p:txBody>
      </p:sp>
      <p:sp>
        <p:nvSpPr>
          <p:cNvPr id="21" name="TextBox 20">
            <a:extLst>
              <a:ext uri="{FF2B5EF4-FFF2-40B4-BE49-F238E27FC236}">
                <a16:creationId xmlns:a16="http://schemas.microsoft.com/office/drawing/2014/main" id="{5FA8019E-157D-DC25-4A60-DE2DA80354D3}"/>
              </a:ext>
            </a:extLst>
          </p:cNvPr>
          <p:cNvSpPr txBox="1"/>
          <p:nvPr/>
        </p:nvSpPr>
        <p:spPr>
          <a:xfrm>
            <a:off x="7348476" y="5648143"/>
            <a:ext cx="1771811" cy="769441"/>
          </a:xfrm>
          <a:prstGeom prst="rect">
            <a:avLst/>
          </a:prstGeom>
          <a:noFill/>
          <a:ln w="19050">
            <a:noFill/>
          </a:ln>
        </p:spPr>
        <p:txBody>
          <a:bodyPr wrap="square" lIns="91440" tIns="45720" rIns="91440" bIns="45720" rtlCol="0" anchor="t">
            <a:spAutoFit/>
          </a:bodyPr>
          <a:lstStyle/>
          <a:p>
            <a:pPr fontAlgn="base">
              <a:spcBef>
                <a:spcPct val="0"/>
              </a:spcBef>
              <a:spcAft>
                <a:spcPct val="0"/>
              </a:spcAft>
            </a:pPr>
            <a:endParaRPr lang="en-US" sz="900" b="1" dirty="0">
              <a:solidFill>
                <a:prstClr val="black"/>
              </a:solidFill>
              <a:latin typeface="Arial" charset="0"/>
              <a:cs typeface="Arial" charset="0"/>
            </a:endParaRPr>
          </a:p>
          <a:p>
            <a:pPr>
              <a:spcBef>
                <a:spcPct val="0"/>
              </a:spcBef>
              <a:spcAft>
                <a:spcPct val="0"/>
              </a:spcAft>
            </a:pPr>
            <a:endParaRPr lang="en-US" sz="900" b="1" dirty="0">
              <a:solidFill>
                <a:prstClr val="black"/>
              </a:solidFill>
              <a:latin typeface="Arial"/>
              <a:cs typeface="Arial"/>
            </a:endParaRPr>
          </a:p>
          <a:p>
            <a:pPr marL="171450" indent="-171450" fontAlgn="base">
              <a:spcBef>
                <a:spcPct val="0"/>
              </a:spcBef>
              <a:spcAft>
                <a:spcPct val="0"/>
              </a:spcAft>
              <a:buFont typeface="Arial" panose="020B0604020202020204" pitchFamily="34" charset="0"/>
              <a:buChar char="•"/>
            </a:pPr>
            <a:endParaRPr lang="en-US" sz="900" b="1" dirty="0">
              <a:solidFill>
                <a:prstClr val="black"/>
              </a:solidFill>
              <a:latin typeface="Arial"/>
              <a:cs typeface="Arial"/>
            </a:endParaRPr>
          </a:p>
          <a:p>
            <a:pPr>
              <a:spcBef>
                <a:spcPct val="0"/>
              </a:spcBef>
              <a:spcAft>
                <a:spcPct val="0"/>
              </a:spcAft>
            </a:pPr>
            <a:endParaRPr lang="en-US" sz="900" dirty="0">
              <a:solidFill>
                <a:prstClr val="black"/>
              </a:solidFill>
              <a:latin typeface="Arial"/>
              <a:cs typeface="Arial"/>
            </a:endParaRPr>
          </a:p>
          <a:p>
            <a:pPr fontAlgn="base">
              <a:spcBef>
                <a:spcPct val="0"/>
              </a:spcBef>
              <a:spcAft>
                <a:spcPct val="0"/>
              </a:spcAft>
            </a:pPr>
            <a:endParaRPr lang="en-US" sz="800" b="1" dirty="0">
              <a:solidFill>
                <a:prstClr val="black"/>
              </a:solidFill>
              <a:latin typeface="Arial" charset="0"/>
              <a:cs typeface="Arial" charset="0"/>
            </a:endParaRPr>
          </a:p>
        </p:txBody>
      </p:sp>
      <p:graphicFrame>
        <p:nvGraphicFramePr>
          <p:cNvPr id="43" name="Table 42">
            <a:extLst>
              <a:ext uri="{FF2B5EF4-FFF2-40B4-BE49-F238E27FC236}">
                <a16:creationId xmlns:a16="http://schemas.microsoft.com/office/drawing/2014/main" id="{B182B1BB-EF96-D391-39EB-C961EE8FE097}"/>
              </a:ext>
            </a:extLst>
          </p:cNvPr>
          <p:cNvGraphicFramePr>
            <a:graphicFrameLocks noGrp="1"/>
          </p:cNvGraphicFramePr>
          <p:nvPr>
            <p:extLst>
              <p:ext uri="{D42A27DB-BD31-4B8C-83A1-F6EECF244321}">
                <p14:modId xmlns:p14="http://schemas.microsoft.com/office/powerpoint/2010/main" val="1090479898"/>
              </p:ext>
            </p:extLst>
          </p:nvPr>
        </p:nvGraphicFramePr>
        <p:xfrm>
          <a:off x="7344348" y="2160622"/>
          <a:ext cx="1775224" cy="3746960"/>
        </p:xfrm>
        <a:graphic>
          <a:graphicData uri="http://schemas.openxmlformats.org/drawingml/2006/table">
            <a:tbl>
              <a:tblPr firstRow="1" bandRow="1">
                <a:tableStyleId>{073A0DAA-6AF3-43AB-8588-CEC1D06C72B9}</a:tableStyleId>
              </a:tblPr>
              <a:tblGrid>
                <a:gridCol w="994122">
                  <a:extLst>
                    <a:ext uri="{9D8B030D-6E8A-4147-A177-3AD203B41FA5}">
                      <a16:colId xmlns:a16="http://schemas.microsoft.com/office/drawing/2014/main" val="20000"/>
                    </a:ext>
                  </a:extLst>
                </a:gridCol>
                <a:gridCol w="781102">
                  <a:extLst>
                    <a:ext uri="{9D8B030D-6E8A-4147-A177-3AD203B41FA5}">
                      <a16:colId xmlns:a16="http://schemas.microsoft.com/office/drawing/2014/main" val="20001"/>
                    </a:ext>
                  </a:extLst>
                </a:gridCol>
              </a:tblGrid>
              <a:tr h="281229">
                <a:tc>
                  <a:txBody>
                    <a:bodyPr/>
                    <a:lstStyle/>
                    <a:p>
                      <a:pPr algn="ctr"/>
                      <a:r>
                        <a:rPr lang="en-US" sz="700" b="1" dirty="0">
                          <a:latin typeface="Arial"/>
                          <a:cs typeface="Arial"/>
                        </a:rPr>
                        <a:t>EVENT</a:t>
                      </a:r>
                    </a:p>
                  </a:txBody>
                  <a:tcPr anchor="ctr"/>
                </a:tc>
                <a:tc>
                  <a:txBody>
                    <a:bodyPr/>
                    <a:lstStyle/>
                    <a:p>
                      <a:pPr algn="ctr"/>
                      <a:r>
                        <a:rPr lang="en-US" sz="700" b="1" dirty="0">
                          <a:latin typeface="Arial"/>
                          <a:cs typeface="Arial"/>
                        </a:rPr>
                        <a:t>STATUS</a:t>
                      </a:r>
                    </a:p>
                  </a:txBody>
                  <a:tcPr anchor="ctr"/>
                </a:tc>
                <a:extLst>
                  <a:ext uri="{0D108BD9-81ED-4DB2-BD59-A6C34878D82A}">
                    <a16:rowId xmlns:a16="http://schemas.microsoft.com/office/drawing/2014/main" val="10000"/>
                  </a:ext>
                </a:extLst>
              </a:tr>
              <a:tr h="281229">
                <a:tc>
                  <a:txBody>
                    <a:bodyPr/>
                    <a:lstStyle/>
                    <a:p>
                      <a:pPr algn="ctr"/>
                      <a:r>
                        <a:rPr lang="en-US" sz="700" b="1" dirty="0">
                          <a:latin typeface="Arial"/>
                          <a:cs typeface="Arial"/>
                        </a:rPr>
                        <a:t>Land</a:t>
                      </a:r>
                    </a:p>
                  </a:txBody>
                  <a:tcPr anchor="ctr"/>
                </a:tc>
                <a:tc>
                  <a:txBody>
                    <a:bodyPr/>
                    <a:lstStyle/>
                    <a:p>
                      <a:pPr algn="ctr"/>
                      <a:endParaRPr lang="en-US" sz="700" b="1" dirty="0">
                        <a:solidFill>
                          <a:schemeClr val="tx1"/>
                        </a:solidFill>
                        <a:latin typeface="Arial" panose="020B0604020202020204" pitchFamily="34" charset="0"/>
                        <a:cs typeface="Arial" panose="020B0604020202020204" pitchFamily="34" charset="0"/>
                      </a:endParaRPr>
                    </a:p>
                  </a:txBody>
                  <a:tcPr anchor="ctr">
                    <a:solidFill>
                      <a:srgbClr val="FFFF00"/>
                    </a:solidFill>
                  </a:tcPr>
                </a:tc>
                <a:extLst>
                  <a:ext uri="{0D108BD9-81ED-4DB2-BD59-A6C34878D82A}">
                    <a16:rowId xmlns:a16="http://schemas.microsoft.com/office/drawing/2014/main" val="10001"/>
                  </a:ext>
                </a:extLst>
              </a:tr>
              <a:tr h="339129">
                <a:tc>
                  <a:txBody>
                    <a:bodyPr/>
                    <a:lstStyle/>
                    <a:p>
                      <a:pPr algn="ctr"/>
                      <a:r>
                        <a:rPr lang="en-US" sz="700" b="1" dirty="0">
                          <a:latin typeface="Arial"/>
                          <a:cs typeface="Arial"/>
                        </a:rPr>
                        <a:t>Ammo</a:t>
                      </a:r>
                    </a:p>
                  </a:txBody>
                  <a:tcPr anchor="ctr"/>
                </a:tc>
                <a:tc>
                  <a:txBody>
                    <a:bodyPr/>
                    <a:lstStyle/>
                    <a:p>
                      <a:pPr algn="ctr"/>
                      <a:endParaRPr lang="en-US" sz="700" b="1" dirty="0">
                        <a:solidFill>
                          <a:schemeClr val="tx1"/>
                        </a:solidFill>
                        <a:latin typeface="Arial"/>
                        <a:cs typeface="Arial"/>
                      </a:endParaRPr>
                    </a:p>
                  </a:txBody>
                  <a:tcPr anchor="ctr">
                    <a:solidFill>
                      <a:schemeClr val="tx1"/>
                    </a:solidFill>
                  </a:tcPr>
                </a:tc>
                <a:extLst>
                  <a:ext uri="{0D108BD9-81ED-4DB2-BD59-A6C34878D82A}">
                    <a16:rowId xmlns:a16="http://schemas.microsoft.com/office/drawing/2014/main" val="10004"/>
                  </a:ext>
                </a:extLst>
              </a:tr>
              <a:tr h="388757">
                <a:tc>
                  <a:txBody>
                    <a:bodyPr/>
                    <a:lstStyle/>
                    <a:p>
                      <a:pPr algn="ctr"/>
                      <a:r>
                        <a:rPr lang="en-US" sz="700" b="1" dirty="0">
                          <a:latin typeface="Arial"/>
                          <a:cs typeface="Arial"/>
                        </a:rPr>
                        <a:t>Target Operator</a:t>
                      </a:r>
                    </a:p>
                  </a:txBody>
                  <a:tcPr anchor="ctr"/>
                </a:tc>
                <a:tc>
                  <a:txBody>
                    <a:bodyPr/>
                    <a:lstStyle/>
                    <a:p>
                      <a:pPr algn="ctr"/>
                      <a:endParaRPr lang="en-US" sz="700" b="1" dirty="0">
                        <a:solidFill>
                          <a:schemeClr val="tx1"/>
                        </a:solidFill>
                        <a:latin typeface="Arial"/>
                        <a:cs typeface="Arial"/>
                      </a:endParaRPr>
                    </a:p>
                  </a:txBody>
                  <a:tcPr anchor="ctr">
                    <a:solidFill>
                      <a:schemeClr val="tx1"/>
                    </a:solidFill>
                  </a:tcPr>
                </a:tc>
                <a:extLst>
                  <a:ext uri="{0D108BD9-81ED-4DB2-BD59-A6C34878D82A}">
                    <a16:rowId xmlns:a16="http://schemas.microsoft.com/office/drawing/2014/main" val="10005"/>
                  </a:ext>
                </a:extLst>
              </a:tr>
              <a:tr h="281229">
                <a:tc>
                  <a:txBody>
                    <a:bodyPr/>
                    <a:lstStyle/>
                    <a:p>
                      <a:pPr algn="ctr"/>
                      <a:r>
                        <a:rPr lang="en-US" sz="700" b="1" dirty="0">
                          <a:latin typeface="Arial"/>
                          <a:cs typeface="Arial"/>
                        </a:rPr>
                        <a:t>Range</a:t>
                      </a:r>
                      <a:r>
                        <a:rPr lang="en-US" sz="700" b="1" baseline="0" dirty="0">
                          <a:latin typeface="Arial"/>
                          <a:cs typeface="Arial"/>
                        </a:rPr>
                        <a:t> Walk</a:t>
                      </a:r>
                      <a:endParaRPr lang="en-US" sz="700" b="1" dirty="0">
                        <a:latin typeface="Arial"/>
                        <a:cs typeface="Arial"/>
                      </a:endParaRPr>
                    </a:p>
                  </a:txBody>
                  <a:tcPr anchor="ctr"/>
                </a:tc>
                <a:tc>
                  <a:txBody>
                    <a:bodyPr/>
                    <a:lstStyle/>
                    <a:p>
                      <a:pPr algn="ctr"/>
                      <a:endParaRPr lang="en-US" sz="700" b="1" dirty="0">
                        <a:solidFill>
                          <a:schemeClr val="tx1"/>
                        </a:solidFill>
                        <a:latin typeface="Arial" panose="020B0604020202020204" pitchFamily="34" charset="0"/>
                        <a:cs typeface="Arial" panose="020B0604020202020204" pitchFamily="34" charset="0"/>
                      </a:endParaRPr>
                    </a:p>
                  </a:txBody>
                  <a:tcPr anchor="ctr">
                    <a:solidFill>
                      <a:srgbClr val="00B050"/>
                    </a:solidFill>
                  </a:tcPr>
                </a:tc>
                <a:extLst>
                  <a:ext uri="{0D108BD9-81ED-4DB2-BD59-A6C34878D82A}">
                    <a16:rowId xmlns:a16="http://schemas.microsoft.com/office/drawing/2014/main" val="10006"/>
                  </a:ext>
                </a:extLst>
              </a:tr>
              <a:tr h="281229">
                <a:tc>
                  <a:txBody>
                    <a:bodyPr/>
                    <a:lstStyle/>
                    <a:p>
                      <a:pPr algn="ctr"/>
                      <a:r>
                        <a:rPr lang="en-US" sz="700" b="1" dirty="0">
                          <a:latin typeface="Arial"/>
                          <a:cs typeface="Arial"/>
                        </a:rPr>
                        <a:t>Range</a:t>
                      </a:r>
                      <a:r>
                        <a:rPr lang="en-US" sz="700" b="1" baseline="0" dirty="0">
                          <a:latin typeface="Arial"/>
                          <a:cs typeface="Arial"/>
                        </a:rPr>
                        <a:t> Packet</a:t>
                      </a:r>
                      <a:endParaRPr lang="en-US" sz="700" b="1" dirty="0">
                        <a:latin typeface="Arial"/>
                        <a:cs typeface="Arial"/>
                      </a:endParaRPr>
                    </a:p>
                  </a:txBody>
                  <a:tcPr anchor="ctr"/>
                </a:tc>
                <a:tc>
                  <a:txBody>
                    <a:bodyPr/>
                    <a:lstStyle/>
                    <a:p>
                      <a:pPr algn="ctr"/>
                      <a:endParaRPr lang="en-US" sz="700" b="1" dirty="0">
                        <a:solidFill>
                          <a:schemeClr val="tx1"/>
                        </a:solidFill>
                        <a:latin typeface="Arial" panose="020B0604020202020204" pitchFamily="34" charset="0"/>
                        <a:cs typeface="Arial" panose="020B0604020202020204" pitchFamily="34" charset="0"/>
                      </a:endParaRPr>
                    </a:p>
                  </a:txBody>
                  <a:tcPr anchor="ctr">
                    <a:solidFill>
                      <a:srgbClr val="00B050"/>
                    </a:solidFill>
                  </a:tcPr>
                </a:tc>
                <a:extLst>
                  <a:ext uri="{0D108BD9-81ED-4DB2-BD59-A6C34878D82A}">
                    <a16:rowId xmlns:a16="http://schemas.microsoft.com/office/drawing/2014/main" val="10007"/>
                  </a:ext>
                </a:extLst>
              </a:tr>
              <a:tr h="388757">
                <a:tc>
                  <a:txBody>
                    <a:bodyPr/>
                    <a:lstStyle/>
                    <a:p>
                      <a:pPr algn="ctr"/>
                      <a:r>
                        <a:rPr lang="en-US" sz="700" b="1" dirty="0">
                          <a:latin typeface="Arial"/>
                          <a:cs typeface="Arial"/>
                        </a:rPr>
                        <a:t>Risk</a:t>
                      </a:r>
                      <a:r>
                        <a:rPr lang="en-US" sz="700" b="1" baseline="0" dirty="0">
                          <a:latin typeface="Arial"/>
                          <a:cs typeface="Arial"/>
                        </a:rPr>
                        <a:t> Assessment</a:t>
                      </a:r>
                      <a:endParaRPr lang="en-US" sz="700" b="1" dirty="0">
                        <a:latin typeface="Arial"/>
                        <a:cs typeface="Arial"/>
                      </a:endParaRPr>
                    </a:p>
                  </a:txBody>
                  <a:tcPr anchor="ctr"/>
                </a:tc>
                <a:tc>
                  <a:txBody>
                    <a:bodyPr/>
                    <a:lstStyle/>
                    <a:p>
                      <a:pPr algn="ctr"/>
                      <a:endParaRPr lang="en-US" sz="700" b="1" dirty="0">
                        <a:solidFill>
                          <a:schemeClr val="tx1"/>
                        </a:solidFill>
                        <a:latin typeface="Arial" panose="020B0604020202020204" pitchFamily="34" charset="0"/>
                        <a:cs typeface="Arial" panose="020B0604020202020204" pitchFamily="34" charset="0"/>
                      </a:endParaRPr>
                    </a:p>
                  </a:txBody>
                  <a:tcPr anchor="ctr">
                    <a:solidFill>
                      <a:srgbClr val="00B050"/>
                    </a:solidFill>
                  </a:tcPr>
                </a:tc>
                <a:extLst>
                  <a:ext uri="{0D108BD9-81ED-4DB2-BD59-A6C34878D82A}">
                    <a16:rowId xmlns:a16="http://schemas.microsoft.com/office/drawing/2014/main" val="10008"/>
                  </a:ext>
                </a:extLst>
              </a:tr>
              <a:tr h="339129">
                <a:tc>
                  <a:txBody>
                    <a:bodyPr/>
                    <a:lstStyle/>
                    <a:p>
                      <a:pPr algn="ctr"/>
                      <a:r>
                        <a:rPr lang="en-US" sz="700" b="1" dirty="0">
                          <a:latin typeface="Arial"/>
                          <a:cs typeface="Arial"/>
                        </a:rPr>
                        <a:t>Range Detail</a:t>
                      </a:r>
                    </a:p>
                  </a:txBody>
                  <a:tcPr anchor="ctr"/>
                </a:tc>
                <a:tc>
                  <a:txBody>
                    <a:bodyPr/>
                    <a:lstStyle/>
                    <a:p>
                      <a:pPr algn="ctr"/>
                      <a:endParaRPr lang="en-US" sz="700" b="1" dirty="0">
                        <a:solidFill>
                          <a:schemeClr val="tx1"/>
                        </a:solidFill>
                        <a:latin typeface="Arial"/>
                        <a:cs typeface="Arial"/>
                      </a:endParaRPr>
                    </a:p>
                  </a:txBody>
                  <a:tcPr anchor="ctr">
                    <a:solidFill>
                      <a:srgbClr val="00B050"/>
                    </a:solidFill>
                  </a:tcPr>
                </a:tc>
                <a:extLst>
                  <a:ext uri="{0D108BD9-81ED-4DB2-BD59-A6C34878D82A}">
                    <a16:rowId xmlns:a16="http://schemas.microsoft.com/office/drawing/2014/main" val="10009"/>
                  </a:ext>
                </a:extLst>
              </a:tr>
              <a:tr h="388757">
                <a:tc>
                  <a:txBody>
                    <a:bodyPr/>
                    <a:lstStyle/>
                    <a:p>
                      <a:pPr algn="ctr"/>
                      <a:r>
                        <a:rPr lang="en-US" sz="700" b="1" dirty="0">
                          <a:latin typeface="Arial"/>
                          <a:cs typeface="Arial"/>
                        </a:rPr>
                        <a:t>Medical Detail</a:t>
                      </a:r>
                    </a:p>
                  </a:txBody>
                  <a:tcPr anchor="ctr"/>
                </a:tc>
                <a:tc>
                  <a:txBody>
                    <a:bodyPr/>
                    <a:lstStyle/>
                    <a:p>
                      <a:pPr algn="ctr"/>
                      <a:r>
                        <a:rPr lang="en-US" sz="700" b="1" dirty="0">
                          <a:solidFill>
                            <a:schemeClr val="tx1"/>
                          </a:solidFill>
                          <a:latin typeface="Arial"/>
                          <a:cs typeface="Arial"/>
                        </a:rPr>
                        <a:t>Company Medics</a:t>
                      </a:r>
                    </a:p>
                  </a:txBody>
                  <a:tcPr anchor="ctr">
                    <a:solidFill>
                      <a:srgbClr val="00B050"/>
                    </a:solidFill>
                  </a:tcPr>
                </a:tc>
                <a:extLst>
                  <a:ext uri="{0D108BD9-81ED-4DB2-BD59-A6C34878D82A}">
                    <a16:rowId xmlns:a16="http://schemas.microsoft.com/office/drawing/2014/main" val="10012"/>
                  </a:ext>
                </a:extLst>
              </a:tr>
              <a:tr h="496286">
                <a:tc>
                  <a:txBody>
                    <a:bodyPr/>
                    <a:lstStyle/>
                    <a:p>
                      <a:pPr algn="ctr"/>
                      <a:r>
                        <a:rPr lang="en-US" sz="700" b="1" dirty="0">
                          <a:latin typeface="Arial"/>
                          <a:cs typeface="Arial"/>
                        </a:rPr>
                        <a:t>COMMO</a:t>
                      </a:r>
                    </a:p>
                  </a:txBody>
                  <a:tcPr anchor="ctr"/>
                </a:tc>
                <a:tc>
                  <a:txBody>
                    <a:bodyPr/>
                    <a:lstStyle/>
                    <a:p>
                      <a:pPr algn="ctr"/>
                      <a:r>
                        <a:rPr lang="en-US" sz="700" b="1" dirty="0">
                          <a:solidFill>
                            <a:schemeClr val="tx1"/>
                          </a:solidFill>
                          <a:latin typeface="Arial"/>
                          <a:cs typeface="Arial"/>
                        </a:rPr>
                        <a:t>Cell </a:t>
                      </a:r>
                    </a:p>
                  </a:txBody>
                  <a:tcPr anchor="ctr">
                    <a:solidFill>
                      <a:srgbClr val="00B050"/>
                    </a:solidFill>
                  </a:tcPr>
                </a:tc>
                <a:extLst>
                  <a:ext uri="{0D108BD9-81ED-4DB2-BD59-A6C34878D82A}">
                    <a16:rowId xmlns:a16="http://schemas.microsoft.com/office/drawing/2014/main" val="10010"/>
                  </a:ext>
                </a:extLst>
              </a:tr>
              <a:tr h="281229">
                <a:tc>
                  <a:txBody>
                    <a:bodyPr/>
                    <a:lstStyle/>
                    <a:p>
                      <a:pPr algn="ctr"/>
                      <a:r>
                        <a:rPr lang="en-US" sz="700" b="1" dirty="0">
                          <a:latin typeface="Arial"/>
                          <a:cs typeface="Arial"/>
                        </a:rPr>
                        <a:t>Class I</a:t>
                      </a:r>
                    </a:p>
                  </a:txBody>
                  <a:tcPr anchor="ctr"/>
                </a:tc>
                <a:tc>
                  <a:txBody>
                    <a:bodyPr/>
                    <a:lstStyle/>
                    <a:p>
                      <a:pPr algn="ctr"/>
                      <a:r>
                        <a:rPr lang="en-US" sz="600" b="1" dirty="0">
                          <a:solidFill>
                            <a:schemeClr val="tx1"/>
                          </a:solidFill>
                          <a:latin typeface="Arial"/>
                          <a:cs typeface="Arial"/>
                        </a:rPr>
                        <a:t>Water</a:t>
                      </a:r>
                    </a:p>
                  </a:txBody>
                  <a:tcPr anchor="ctr">
                    <a:solidFill>
                      <a:srgbClr val="00B050"/>
                    </a:solidFill>
                  </a:tcPr>
                </a:tc>
                <a:extLst>
                  <a:ext uri="{0D108BD9-81ED-4DB2-BD59-A6C34878D82A}">
                    <a16:rowId xmlns:a16="http://schemas.microsoft.com/office/drawing/2014/main" val="10011"/>
                  </a:ext>
                </a:extLst>
              </a:tr>
            </a:tbl>
          </a:graphicData>
        </a:graphic>
      </p:graphicFrame>
      <p:sp>
        <p:nvSpPr>
          <p:cNvPr id="44" name="Text Box 6">
            <a:extLst>
              <a:ext uri="{FF2B5EF4-FFF2-40B4-BE49-F238E27FC236}">
                <a16:creationId xmlns:a16="http://schemas.microsoft.com/office/drawing/2014/main" id="{CFD1A850-F34C-EEA4-42A4-5A5840E74EDC}"/>
              </a:ext>
            </a:extLst>
          </p:cNvPr>
          <p:cNvSpPr txBox="1">
            <a:spLocks noChangeArrowheads="1"/>
          </p:cNvSpPr>
          <p:nvPr/>
        </p:nvSpPr>
        <p:spPr bwMode="auto">
          <a:xfrm>
            <a:off x="7348476" y="39398"/>
            <a:ext cx="1344173" cy="419856"/>
          </a:xfrm>
          <a:prstGeom prst="rect">
            <a:avLst/>
          </a:prstGeom>
          <a:solidFill>
            <a:schemeClr val="bg1"/>
          </a:solidFill>
          <a:ln w="38100" algn="ctr">
            <a:solidFill>
              <a:schemeClr val="tx1"/>
            </a:solidFill>
            <a:miter lim="800000"/>
            <a:headEnd/>
            <a:tailEnd/>
          </a:ln>
        </p:spPr>
        <p:txBody>
          <a:bodyPr wrap="square" lIns="91440" tIns="45720" rIns="91440" bIns="45720" anchor="ctr">
            <a:noAutofit/>
          </a:bodyPr>
          <a:lstStyle/>
          <a:p>
            <a:r>
              <a:rPr lang="en-US" sz="900" b="1" dirty="0">
                <a:solidFill>
                  <a:srgbClr val="000000"/>
                </a:solidFill>
                <a:latin typeface="Arial"/>
                <a:cs typeface="Arial"/>
              </a:rPr>
              <a:t>START: </a:t>
            </a:r>
          </a:p>
          <a:p>
            <a:r>
              <a:rPr lang="en-US" sz="900" b="1" dirty="0">
                <a:solidFill>
                  <a:srgbClr val="000000"/>
                </a:solidFill>
                <a:latin typeface="Arial"/>
                <a:cs typeface="Arial"/>
              </a:rPr>
              <a:t>END: </a:t>
            </a:r>
            <a:endParaRPr lang="en-US" sz="900" b="1" dirty="0">
              <a:solidFill>
                <a:prstClr val="black"/>
              </a:solidFill>
              <a:latin typeface="Arial"/>
              <a:cs typeface="Arial"/>
            </a:endParaRPr>
          </a:p>
        </p:txBody>
      </p:sp>
      <p:sp>
        <p:nvSpPr>
          <p:cNvPr id="42" name="Rectangle 41">
            <a:extLst>
              <a:ext uri="{FF2B5EF4-FFF2-40B4-BE49-F238E27FC236}">
                <a16:creationId xmlns:a16="http://schemas.microsoft.com/office/drawing/2014/main" id="{76EDAB71-EA81-3C46-6D95-FB211634BFC9}"/>
              </a:ext>
            </a:extLst>
          </p:cNvPr>
          <p:cNvSpPr/>
          <p:nvPr/>
        </p:nvSpPr>
        <p:spPr bwMode="auto">
          <a:xfrm>
            <a:off x="7347133" y="448118"/>
            <a:ext cx="1788707" cy="295355"/>
          </a:xfrm>
          <a:prstGeom prst="rect">
            <a:avLst/>
          </a:prstGeom>
          <a:solidFill>
            <a:schemeClr val="bg1">
              <a:lumMod val="9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200" b="1">
                <a:solidFill>
                  <a:prstClr val="black"/>
                </a:solidFill>
                <a:latin typeface="Arial" pitchFamily="34" charset="0"/>
                <a:cs typeface="Arial" pitchFamily="34" charset="0"/>
              </a:rPr>
              <a:t>REFERENCES</a:t>
            </a:r>
          </a:p>
        </p:txBody>
      </p:sp>
      <p:sp>
        <p:nvSpPr>
          <p:cNvPr id="47" name="TextBox 8">
            <a:extLst>
              <a:ext uri="{FF2B5EF4-FFF2-40B4-BE49-F238E27FC236}">
                <a16:creationId xmlns:a16="http://schemas.microsoft.com/office/drawing/2014/main" id="{1A3E29F1-C08E-77A7-073E-6A661BFED91E}"/>
              </a:ext>
            </a:extLst>
          </p:cNvPr>
          <p:cNvSpPr txBox="1">
            <a:spLocks noChangeArrowheads="1"/>
          </p:cNvSpPr>
          <p:nvPr/>
        </p:nvSpPr>
        <p:spPr bwMode="auto">
          <a:xfrm>
            <a:off x="7338275" y="747145"/>
            <a:ext cx="1788707" cy="499513"/>
          </a:xfrm>
          <a:prstGeom prst="rect">
            <a:avLst/>
          </a:prstGeom>
          <a:solidFill>
            <a:schemeClr val="bg1"/>
          </a:solidFill>
          <a:ln w="38100">
            <a:solidFill>
              <a:schemeClr val="tx1"/>
            </a:solidFill>
            <a:miter lim="800000"/>
            <a:headEnd/>
            <a:tailEnd/>
          </a:ln>
        </p:spPr>
        <p:txBody>
          <a:bodyPr wrap="square" lIns="91440" tIns="45720" rIns="91440" bIns="45720" anchor="t">
            <a:noAutofit/>
          </a:bodyPr>
          <a:lstStyle/>
          <a:p>
            <a:pPr marL="171450" indent="-171450">
              <a:buFont typeface="Arial" panose="020B0604020202020204" pitchFamily="34" charset="0"/>
              <a:buChar char="•"/>
            </a:pPr>
            <a:r>
              <a:rPr lang="fr-FR" sz="900" dirty="0">
                <a:hlinkClick r:id="rId5"/>
              </a:rPr>
              <a:t>Obstacle Course :: FORT CAMPBELL (army.mil)</a:t>
            </a:r>
            <a:endParaRPr lang="en-US" sz="900" dirty="0">
              <a:solidFill>
                <a:prstClr val="black"/>
              </a:solidFill>
              <a:latin typeface="Arial"/>
              <a:cs typeface="Arial"/>
            </a:endParaRPr>
          </a:p>
        </p:txBody>
      </p:sp>
      <p:grpSp>
        <p:nvGrpSpPr>
          <p:cNvPr id="8" name="Group 7">
            <a:extLst>
              <a:ext uri="{FF2B5EF4-FFF2-40B4-BE49-F238E27FC236}">
                <a16:creationId xmlns:a16="http://schemas.microsoft.com/office/drawing/2014/main" id="{C9942BDF-33B5-8B8D-B12F-5A0896774454}"/>
              </a:ext>
            </a:extLst>
          </p:cNvPr>
          <p:cNvGrpSpPr/>
          <p:nvPr/>
        </p:nvGrpSpPr>
        <p:grpSpPr>
          <a:xfrm>
            <a:off x="132101" y="836004"/>
            <a:ext cx="140677" cy="447477"/>
            <a:chOff x="132097" y="836000"/>
            <a:chExt cx="140677" cy="447477"/>
          </a:xfrm>
        </p:grpSpPr>
        <p:sp>
          <p:nvSpPr>
            <p:cNvPr id="5" name="Oval 4">
              <a:extLst>
                <a:ext uri="{FF2B5EF4-FFF2-40B4-BE49-F238E27FC236}">
                  <a16:creationId xmlns:a16="http://schemas.microsoft.com/office/drawing/2014/main" id="{AA8A5848-6ACF-69DD-AA6F-73F1F7F617C6}"/>
                </a:ext>
              </a:extLst>
            </p:cNvPr>
            <p:cNvSpPr/>
            <p:nvPr/>
          </p:nvSpPr>
          <p:spPr>
            <a:xfrm>
              <a:off x="132097" y="836000"/>
              <a:ext cx="140677" cy="114370"/>
            </a:xfrm>
            <a:prstGeom prst="ellipse">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cxnSp>
          <p:nvCxnSpPr>
            <p:cNvPr id="7" name="Straight Arrow Connector 6">
              <a:extLst>
                <a:ext uri="{FF2B5EF4-FFF2-40B4-BE49-F238E27FC236}">
                  <a16:creationId xmlns:a16="http://schemas.microsoft.com/office/drawing/2014/main" id="{A5AC5ABC-641B-8B20-0C36-074242E14456}"/>
                </a:ext>
              </a:extLst>
            </p:cNvPr>
            <p:cNvCxnSpPr>
              <a:stCxn id="5" idx="4"/>
            </p:cNvCxnSpPr>
            <p:nvPr/>
          </p:nvCxnSpPr>
          <p:spPr>
            <a:xfrm flipH="1">
              <a:off x="202435" y="950370"/>
              <a:ext cx="1" cy="3331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186743EC-8F71-0412-3918-2B8A492E9880}"/>
              </a:ext>
            </a:extLst>
          </p:cNvPr>
          <p:cNvGrpSpPr/>
          <p:nvPr/>
        </p:nvGrpSpPr>
        <p:grpSpPr>
          <a:xfrm>
            <a:off x="128676" y="1756525"/>
            <a:ext cx="140677" cy="447477"/>
            <a:chOff x="132097" y="836000"/>
            <a:chExt cx="140677" cy="447477"/>
          </a:xfrm>
          <a:solidFill>
            <a:srgbClr val="00B050"/>
          </a:solidFill>
        </p:grpSpPr>
        <p:sp>
          <p:nvSpPr>
            <p:cNvPr id="54" name="Oval 53">
              <a:extLst>
                <a:ext uri="{FF2B5EF4-FFF2-40B4-BE49-F238E27FC236}">
                  <a16:creationId xmlns:a16="http://schemas.microsoft.com/office/drawing/2014/main" id="{04ABE656-1670-A58B-B652-BB161493E5C7}"/>
                </a:ext>
              </a:extLst>
            </p:cNvPr>
            <p:cNvSpPr/>
            <p:nvPr/>
          </p:nvSpPr>
          <p:spPr>
            <a:xfrm>
              <a:off x="132097" y="836000"/>
              <a:ext cx="140677" cy="114370"/>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cxnSp>
          <p:nvCxnSpPr>
            <p:cNvPr id="55" name="Straight Arrow Connector 54">
              <a:extLst>
                <a:ext uri="{FF2B5EF4-FFF2-40B4-BE49-F238E27FC236}">
                  <a16:creationId xmlns:a16="http://schemas.microsoft.com/office/drawing/2014/main" id="{718A8EC9-1134-9AA5-E1A2-F2DB09E0E441}"/>
                </a:ext>
              </a:extLst>
            </p:cNvPr>
            <p:cNvCxnSpPr>
              <a:stCxn id="54" idx="4"/>
            </p:cNvCxnSpPr>
            <p:nvPr/>
          </p:nvCxnSpPr>
          <p:spPr>
            <a:xfrm flipH="1">
              <a:off x="202435" y="950370"/>
              <a:ext cx="1" cy="333107"/>
            </a:xfrm>
            <a:prstGeom prst="straightConnector1">
              <a:avLst/>
            </a:prstGeom>
            <a:grpFill/>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1AD69F1B-E222-8A6D-5082-1A7019E342B2}"/>
              </a:ext>
            </a:extLst>
          </p:cNvPr>
          <p:cNvGrpSpPr/>
          <p:nvPr/>
        </p:nvGrpSpPr>
        <p:grpSpPr>
          <a:xfrm>
            <a:off x="128674" y="2217053"/>
            <a:ext cx="140677" cy="447477"/>
            <a:chOff x="132097" y="836000"/>
            <a:chExt cx="140677" cy="447477"/>
          </a:xfrm>
        </p:grpSpPr>
        <p:sp>
          <p:nvSpPr>
            <p:cNvPr id="57" name="Oval 56">
              <a:extLst>
                <a:ext uri="{FF2B5EF4-FFF2-40B4-BE49-F238E27FC236}">
                  <a16:creationId xmlns:a16="http://schemas.microsoft.com/office/drawing/2014/main" id="{DB1F42E7-8E9C-7E31-0129-24B87DBC6C48}"/>
                </a:ext>
              </a:extLst>
            </p:cNvPr>
            <p:cNvSpPr/>
            <p:nvPr/>
          </p:nvSpPr>
          <p:spPr>
            <a:xfrm>
              <a:off x="132097" y="836000"/>
              <a:ext cx="140677" cy="114370"/>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cxnSp>
          <p:nvCxnSpPr>
            <p:cNvPr id="58" name="Straight Arrow Connector 57">
              <a:extLst>
                <a:ext uri="{FF2B5EF4-FFF2-40B4-BE49-F238E27FC236}">
                  <a16:creationId xmlns:a16="http://schemas.microsoft.com/office/drawing/2014/main" id="{AAADCD20-3532-54D6-EA34-C2C66E4D6821}"/>
                </a:ext>
              </a:extLst>
            </p:cNvPr>
            <p:cNvCxnSpPr>
              <a:stCxn id="57" idx="4"/>
            </p:cNvCxnSpPr>
            <p:nvPr/>
          </p:nvCxnSpPr>
          <p:spPr>
            <a:xfrm flipH="1">
              <a:off x="202435" y="950370"/>
              <a:ext cx="1" cy="3331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F1FE7321-C0A0-3C67-8067-8A575DC81E42}"/>
              </a:ext>
            </a:extLst>
          </p:cNvPr>
          <p:cNvGrpSpPr/>
          <p:nvPr/>
        </p:nvGrpSpPr>
        <p:grpSpPr>
          <a:xfrm>
            <a:off x="135483" y="2678623"/>
            <a:ext cx="140677" cy="447477"/>
            <a:chOff x="132097" y="836000"/>
            <a:chExt cx="140677" cy="447477"/>
          </a:xfrm>
        </p:grpSpPr>
        <p:sp>
          <p:nvSpPr>
            <p:cNvPr id="60" name="Oval 59">
              <a:extLst>
                <a:ext uri="{FF2B5EF4-FFF2-40B4-BE49-F238E27FC236}">
                  <a16:creationId xmlns:a16="http://schemas.microsoft.com/office/drawing/2014/main" id="{F0A92950-A10B-4087-38EE-3697C1D56E85}"/>
                </a:ext>
              </a:extLst>
            </p:cNvPr>
            <p:cNvSpPr/>
            <p:nvPr/>
          </p:nvSpPr>
          <p:spPr>
            <a:xfrm>
              <a:off x="132097" y="836000"/>
              <a:ext cx="140677" cy="114370"/>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cxnSp>
          <p:nvCxnSpPr>
            <p:cNvPr id="61" name="Straight Arrow Connector 60">
              <a:extLst>
                <a:ext uri="{FF2B5EF4-FFF2-40B4-BE49-F238E27FC236}">
                  <a16:creationId xmlns:a16="http://schemas.microsoft.com/office/drawing/2014/main" id="{C36B21D8-425C-BEC3-FF09-839F0F905AF6}"/>
                </a:ext>
              </a:extLst>
            </p:cNvPr>
            <p:cNvCxnSpPr>
              <a:stCxn id="60" idx="4"/>
            </p:cNvCxnSpPr>
            <p:nvPr/>
          </p:nvCxnSpPr>
          <p:spPr>
            <a:xfrm flipH="1">
              <a:off x="202435" y="950370"/>
              <a:ext cx="1" cy="3331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ECB7006F-BAD4-B73A-C617-9B03DCAE3A68}"/>
              </a:ext>
            </a:extLst>
          </p:cNvPr>
          <p:cNvGrpSpPr/>
          <p:nvPr/>
        </p:nvGrpSpPr>
        <p:grpSpPr>
          <a:xfrm>
            <a:off x="135483" y="3166156"/>
            <a:ext cx="140677" cy="447477"/>
            <a:chOff x="132097" y="836000"/>
            <a:chExt cx="140677" cy="447477"/>
          </a:xfrm>
        </p:grpSpPr>
        <p:sp>
          <p:nvSpPr>
            <p:cNvPr id="64" name="Oval 63">
              <a:extLst>
                <a:ext uri="{FF2B5EF4-FFF2-40B4-BE49-F238E27FC236}">
                  <a16:creationId xmlns:a16="http://schemas.microsoft.com/office/drawing/2014/main" id="{1FBD21FF-D197-037A-8A28-00630E9EE7D0}"/>
                </a:ext>
              </a:extLst>
            </p:cNvPr>
            <p:cNvSpPr/>
            <p:nvPr/>
          </p:nvSpPr>
          <p:spPr>
            <a:xfrm>
              <a:off x="132097" y="836000"/>
              <a:ext cx="140677" cy="114370"/>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cxnSp>
          <p:nvCxnSpPr>
            <p:cNvPr id="65" name="Straight Arrow Connector 64">
              <a:extLst>
                <a:ext uri="{FF2B5EF4-FFF2-40B4-BE49-F238E27FC236}">
                  <a16:creationId xmlns:a16="http://schemas.microsoft.com/office/drawing/2014/main" id="{6F456510-324A-4CB5-A1A7-64F319388703}"/>
                </a:ext>
              </a:extLst>
            </p:cNvPr>
            <p:cNvCxnSpPr>
              <a:stCxn id="64" idx="4"/>
            </p:cNvCxnSpPr>
            <p:nvPr/>
          </p:nvCxnSpPr>
          <p:spPr>
            <a:xfrm flipH="1">
              <a:off x="202435" y="950370"/>
              <a:ext cx="1" cy="3331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EEDE6730-4024-935B-7955-1C71BB17FA33}"/>
              </a:ext>
            </a:extLst>
          </p:cNvPr>
          <p:cNvGrpSpPr/>
          <p:nvPr/>
        </p:nvGrpSpPr>
        <p:grpSpPr>
          <a:xfrm>
            <a:off x="128674" y="3659498"/>
            <a:ext cx="140677" cy="447477"/>
            <a:chOff x="132097" y="836000"/>
            <a:chExt cx="140677" cy="447477"/>
          </a:xfrm>
        </p:grpSpPr>
        <p:sp>
          <p:nvSpPr>
            <p:cNvPr id="67" name="Oval 66">
              <a:extLst>
                <a:ext uri="{FF2B5EF4-FFF2-40B4-BE49-F238E27FC236}">
                  <a16:creationId xmlns:a16="http://schemas.microsoft.com/office/drawing/2014/main" id="{0C08589C-0D57-9E5E-8075-09CAB5201D8F}"/>
                </a:ext>
              </a:extLst>
            </p:cNvPr>
            <p:cNvSpPr/>
            <p:nvPr/>
          </p:nvSpPr>
          <p:spPr>
            <a:xfrm>
              <a:off x="132097" y="836000"/>
              <a:ext cx="140677" cy="114370"/>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cxnSp>
          <p:nvCxnSpPr>
            <p:cNvPr id="68" name="Straight Arrow Connector 67">
              <a:extLst>
                <a:ext uri="{FF2B5EF4-FFF2-40B4-BE49-F238E27FC236}">
                  <a16:creationId xmlns:a16="http://schemas.microsoft.com/office/drawing/2014/main" id="{8C930B90-5BD0-AF2B-2DDF-3BF424A744AA}"/>
                </a:ext>
              </a:extLst>
            </p:cNvPr>
            <p:cNvCxnSpPr>
              <a:stCxn id="67" idx="4"/>
            </p:cNvCxnSpPr>
            <p:nvPr/>
          </p:nvCxnSpPr>
          <p:spPr>
            <a:xfrm flipH="1">
              <a:off x="202435" y="950370"/>
              <a:ext cx="1" cy="3331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2" name="Oval 71">
            <a:extLst>
              <a:ext uri="{FF2B5EF4-FFF2-40B4-BE49-F238E27FC236}">
                <a16:creationId xmlns:a16="http://schemas.microsoft.com/office/drawing/2014/main" id="{7E86FE50-78D2-5A0D-D77C-395ED5961914}"/>
              </a:ext>
            </a:extLst>
          </p:cNvPr>
          <p:cNvSpPr/>
          <p:nvPr/>
        </p:nvSpPr>
        <p:spPr>
          <a:xfrm>
            <a:off x="125459" y="4116939"/>
            <a:ext cx="140677" cy="114370"/>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199F56CE-CB47-0EF6-B244-DA02088DF988}"/>
              </a:ext>
            </a:extLst>
          </p:cNvPr>
          <p:cNvSpPr/>
          <p:nvPr/>
        </p:nvSpPr>
        <p:spPr bwMode="auto">
          <a:xfrm>
            <a:off x="7355341" y="5940502"/>
            <a:ext cx="1798675" cy="214200"/>
          </a:xfrm>
          <a:prstGeom prst="rect">
            <a:avLst/>
          </a:prstGeom>
          <a:solidFill>
            <a:schemeClr val="bg1">
              <a:lumMod val="8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200" b="1">
                <a:solidFill>
                  <a:prstClr val="black"/>
                </a:solidFill>
                <a:latin typeface="Arial" pitchFamily="34" charset="0"/>
                <a:cs typeface="Arial" pitchFamily="34" charset="0"/>
              </a:rPr>
              <a:t>Uniform</a:t>
            </a:r>
          </a:p>
        </p:txBody>
      </p:sp>
      <p:sp>
        <p:nvSpPr>
          <p:cNvPr id="73" name="Rectangle 72">
            <a:extLst>
              <a:ext uri="{FF2B5EF4-FFF2-40B4-BE49-F238E27FC236}">
                <a16:creationId xmlns:a16="http://schemas.microsoft.com/office/drawing/2014/main" id="{37608DA3-8F7F-8E3B-B27A-CEF840F2F3D8}"/>
              </a:ext>
            </a:extLst>
          </p:cNvPr>
          <p:cNvSpPr/>
          <p:nvPr/>
        </p:nvSpPr>
        <p:spPr bwMode="auto">
          <a:xfrm>
            <a:off x="8692645" y="39398"/>
            <a:ext cx="441368" cy="407478"/>
          </a:xfrm>
          <a:prstGeom prst="rect">
            <a:avLst/>
          </a:prstGeom>
          <a:solidFill>
            <a:schemeClr val="bg1"/>
          </a:solidFill>
          <a:ln w="19050">
            <a:solidFill>
              <a:schemeClr val="tx1"/>
            </a:solidFill>
            <a:miter lim="800000"/>
            <a:headEnd/>
            <a:tailEnd/>
          </a:ln>
        </p:spPr>
        <p:txBody>
          <a:bodyPr wrap="none" rtlCol="0" anchor="ctr"/>
          <a:lstStyle/>
          <a:p>
            <a:pPr algn="ctr" eaLnBrk="0" hangingPunct="0"/>
            <a:endParaRPr lang="en-US" sz="1400">
              <a:solidFill>
                <a:srgbClr val="000000"/>
              </a:solidFill>
              <a:latin typeface="Calibri" panose="020F0502020204030204"/>
            </a:endParaRPr>
          </a:p>
        </p:txBody>
      </p:sp>
      <p:grpSp>
        <p:nvGrpSpPr>
          <p:cNvPr id="3" name="Group 2">
            <a:extLst>
              <a:ext uri="{FF2B5EF4-FFF2-40B4-BE49-F238E27FC236}">
                <a16:creationId xmlns:a16="http://schemas.microsoft.com/office/drawing/2014/main" id="{AD502F5A-F059-3967-CD71-ABA402E312F5}"/>
              </a:ext>
            </a:extLst>
          </p:cNvPr>
          <p:cNvGrpSpPr/>
          <p:nvPr/>
        </p:nvGrpSpPr>
        <p:grpSpPr>
          <a:xfrm>
            <a:off x="132101" y="1312622"/>
            <a:ext cx="140677" cy="447477"/>
            <a:chOff x="132097" y="836000"/>
            <a:chExt cx="140677" cy="447477"/>
          </a:xfrm>
        </p:grpSpPr>
        <p:sp>
          <p:nvSpPr>
            <p:cNvPr id="4" name="Oval 3">
              <a:extLst>
                <a:ext uri="{FF2B5EF4-FFF2-40B4-BE49-F238E27FC236}">
                  <a16:creationId xmlns:a16="http://schemas.microsoft.com/office/drawing/2014/main" id="{AE43FFE9-542C-11E0-7BD9-EAAD59F09F76}"/>
                </a:ext>
              </a:extLst>
            </p:cNvPr>
            <p:cNvSpPr/>
            <p:nvPr/>
          </p:nvSpPr>
          <p:spPr>
            <a:xfrm>
              <a:off x="132097" y="836000"/>
              <a:ext cx="140677" cy="114370"/>
            </a:xfrm>
            <a:prstGeom prst="ellipse">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cxnSp>
          <p:nvCxnSpPr>
            <p:cNvPr id="6" name="Straight Arrow Connector 5">
              <a:extLst>
                <a:ext uri="{FF2B5EF4-FFF2-40B4-BE49-F238E27FC236}">
                  <a16:creationId xmlns:a16="http://schemas.microsoft.com/office/drawing/2014/main" id="{1B6D5150-C01F-1092-76A7-7D80C8E1AE3A}"/>
                </a:ext>
              </a:extLst>
            </p:cNvPr>
            <p:cNvCxnSpPr>
              <a:cxnSpLocks/>
              <a:stCxn id="4" idx="4"/>
            </p:cNvCxnSpPr>
            <p:nvPr/>
          </p:nvCxnSpPr>
          <p:spPr>
            <a:xfrm flipH="1">
              <a:off x="202435" y="950370"/>
              <a:ext cx="1" cy="33310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6" name="Picture 15">
            <a:extLst>
              <a:ext uri="{FF2B5EF4-FFF2-40B4-BE49-F238E27FC236}">
                <a16:creationId xmlns:a16="http://schemas.microsoft.com/office/drawing/2014/main" id="{5B46067A-DF59-6C5C-B0BD-4E2FED839A54}"/>
              </a:ext>
            </a:extLst>
          </p:cNvPr>
          <p:cNvPicPr>
            <a:picLocks noChangeAspect="1"/>
          </p:cNvPicPr>
          <p:nvPr/>
        </p:nvPicPr>
        <p:blipFill>
          <a:blip r:embed="rId6"/>
          <a:stretch>
            <a:fillRect/>
          </a:stretch>
        </p:blipFill>
        <p:spPr>
          <a:xfrm>
            <a:off x="1807323" y="778316"/>
            <a:ext cx="5467798" cy="2977759"/>
          </a:xfrm>
          <a:prstGeom prst="rect">
            <a:avLst/>
          </a:prstGeom>
        </p:spPr>
      </p:pic>
      <p:sp>
        <p:nvSpPr>
          <p:cNvPr id="115" name="Oval 114">
            <a:extLst>
              <a:ext uri="{FF2B5EF4-FFF2-40B4-BE49-F238E27FC236}">
                <a16:creationId xmlns:a16="http://schemas.microsoft.com/office/drawing/2014/main" id="{B02A5866-6F64-9CEE-5BD8-ADEC5336AE04}"/>
              </a:ext>
            </a:extLst>
          </p:cNvPr>
          <p:cNvSpPr/>
          <p:nvPr/>
        </p:nvSpPr>
        <p:spPr bwMode="auto">
          <a:xfrm rot="60000">
            <a:off x="5114769" y="1317374"/>
            <a:ext cx="655870" cy="355430"/>
          </a:xfrm>
          <a:prstGeom prst="ellipse">
            <a:avLst/>
          </a:prstGeom>
          <a:solidFill>
            <a:srgbClr val="FF0000">
              <a:alpha val="29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62500" lnSpcReduction="20000"/>
          </a:bodyPr>
          <a:lstStyle/>
          <a:p>
            <a:pPr algn="ctr">
              <a:defRPr/>
            </a:pPr>
            <a:r>
              <a:rPr lang="en-US" b="1" dirty="0">
                <a:solidFill>
                  <a:prstClr val="white"/>
                </a:solidFill>
                <a:latin typeface="Calibri" panose="020F0502020204030204"/>
              </a:rPr>
              <a:t>FLA</a:t>
            </a:r>
          </a:p>
        </p:txBody>
      </p:sp>
      <p:sp>
        <p:nvSpPr>
          <p:cNvPr id="116" name="Oval 115">
            <a:extLst>
              <a:ext uri="{FF2B5EF4-FFF2-40B4-BE49-F238E27FC236}">
                <a16:creationId xmlns:a16="http://schemas.microsoft.com/office/drawing/2014/main" id="{D9E8900C-0F8E-B50D-6B1D-4B62872FEC74}"/>
              </a:ext>
            </a:extLst>
          </p:cNvPr>
          <p:cNvSpPr/>
          <p:nvPr/>
        </p:nvSpPr>
        <p:spPr bwMode="auto">
          <a:xfrm>
            <a:off x="5441609" y="1758011"/>
            <a:ext cx="661974" cy="287499"/>
          </a:xfrm>
          <a:prstGeom prst="ellipse">
            <a:avLst/>
          </a:prstGeom>
          <a:solidFill>
            <a:srgbClr val="FF0000">
              <a:alpha val="29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r>
              <a:rPr lang="en-US" b="1" dirty="0">
                <a:solidFill>
                  <a:prstClr val="white"/>
                </a:solidFill>
                <a:latin typeface="Calibri" panose="020F0502020204030204"/>
              </a:rPr>
              <a:t>Water Point</a:t>
            </a:r>
          </a:p>
        </p:txBody>
      </p:sp>
    </p:spTree>
    <p:extLst>
      <p:ext uri="{BB962C8B-B14F-4D97-AF65-F5344CB8AC3E}">
        <p14:creationId xmlns:p14="http://schemas.microsoft.com/office/powerpoint/2010/main" val="1372948591"/>
      </p:ext>
    </p:extLst>
  </p:cSld>
  <p:clrMapOvr>
    <a:masterClrMapping/>
  </p:clrMapOvr>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0000"/>
        </a:solidFill>
        <a:ln w="19050">
          <a:solidFill>
            <a:schemeClr val="tx1"/>
          </a:solidFill>
          <a:miter lim="800000"/>
          <a:headEnd/>
          <a:tailEnd/>
        </a:ln>
      </a:spPr>
      <a:bodyPr wrap="none" anchor="ctr"/>
      <a:lstStyle>
        <a:defPPr eaLnBrk="0" hangingPunct="0">
          <a:defRPr sz="1400">
            <a:solidFill>
              <a:srgbClr val="000000"/>
            </a:solidFill>
            <a:latin typeface="Calibri" pitchFamily="34" charset="0"/>
          </a:defRPr>
        </a:defPPr>
      </a:lst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76</TotalTime>
  <Words>175</Words>
  <Application>Microsoft Office PowerPoint</Application>
  <PresentationFormat>On-screen Show (4:3)</PresentationFormat>
  <Paragraphs>42</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Unicode MS</vt:lpstr>
      <vt:lpstr>Calibri</vt:lpstr>
      <vt:lpstr>Calibri Light</vt:lpstr>
      <vt:lpstr>Wingdings</vt:lpstr>
      <vt:lpstr>Office Theme</vt:lpstr>
      <vt:lpstr>7_Office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Purchase, Samuel E 2LT USA FORSCOM</dc:creator>
  <cp:lastModifiedBy>Mckenzie, Scotty A SGT USA MIL FORSCOM</cp:lastModifiedBy>
  <cp:revision>5</cp:revision>
  <dcterms:created xsi:type="dcterms:W3CDTF">2024-01-23T16:15:04Z</dcterms:created>
  <dcterms:modified xsi:type="dcterms:W3CDTF">2024-02-28T20:20:55Z</dcterms:modified>
</cp:coreProperties>
</file>