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9" r:id="rId6"/>
    <p:sldId id="260" r:id="rId7"/>
    <p:sldId id="257" r:id="rId8"/>
    <p:sldId id="26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55906-2176-46B4-8227-FC9FDE7468E1}" v="2" dt="2025-03-31T13:50:5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0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zie, Scotty A SSG USARMY 101 ABN DIV (USA)" userId="83615033-8fda-440c-96cd-6a861996cb8c" providerId="ADAL" clId="{E94A65A2-B7E9-4E4A-B86B-9BD46AA8CD45}"/>
    <pc:docChg chg="modSld">
      <pc:chgData name="Mckenzie, Scotty A SSG USARMY 101 ABN DIV (USA)" userId="83615033-8fda-440c-96cd-6a861996cb8c" providerId="ADAL" clId="{E94A65A2-B7E9-4E4A-B86B-9BD46AA8CD45}" dt="2025-03-31T13:54:18.260" v="152" actId="207"/>
      <pc:docMkLst>
        <pc:docMk/>
      </pc:docMkLst>
      <pc:sldChg chg="modSp mod">
        <pc:chgData name="Mckenzie, Scotty A SSG USARMY 101 ABN DIV (USA)" userId="83615033-8fda-440c-96cd-6a861996cb8c" providerId="ADAL" clId="{E94A65A2-B7E9-4E4A-B86B-9BD46AA8CD45}" dt="2025-03-31T13:54:18.260" v="152" actId="207"/>
        <pc:sldMkLst>
          <pc:docMk/>
          <pc:sldMk cId="2440029423" sldId="259"/>
        </pc:sldMkLst>
        <pc:spChg chg="mod">
          <ac:chgData name="Mckenzie, Scotty A SSG USARMY 101 ABN DIV (USA)" userId="83615033-8fda-440c-96cd-6a861996cb8c" providerId="ADAL" clId="{E94A65A2-B7E9-4E4A-B86B-9BD46AA8CD45}" dt="2025-03-31T13:54:18.260" v="152" actId="207"/>
          <ac:spMkLst>
            <pc:docMk/>
            <pc:sldMk cId="2440029423" sldId="259"/>
            <ac:spMk id="4" creationId="{D2E6716E-BC76-CD28-40A0-BD061DF44D86}"/>
          </ac:spMkLst>
        </pc:spChg>
      </pc:sldChg>
    </pc:docChg>
  </pc:docChgLst>
  <pc:docChgLst>
    <pc:chgData name="Mckenzie, Scotty A SSG USARMY 101 ABN DIV (USA)" userId="S::scotty.a.mckenzie.mil@army.mil::83615033-8fda-440c-96cd-6a861996cb8c" providerId="AD" clId="Web-{59955906-2176-46B4-8227-FC9FDE7468E1}"/>
    <pc:docChg chg="modSld sldOrd">
      <pc:chgData name="Mckenzie, Scotty A SSG USARMY 101 ABN DIV (USA)" userId="S::scotty.a.mckenzie.mil@army.mil::83615033-8fda-440c-96cd-6a861996cb8c" providerId="AD" clId="Web-{59955906-2176-46B4-8227-FC9FDE7468E1}" dt="2025-03-31T13:50:50.556" v="1"/>
      <pc:docMkLst>
        <pc:docMk/>
      </pc:docMkLst>
      <pc:sldChg chg="modSp">
        <pc:chgData name="Mckenzie, Scotty A SSG USARMY 101 ABN DIV (USA)" userId="S::scotty.a.mckenzie.mil@army.mil::83615033-8fda-440c-96cd-6a861996cb8c" providerId="AD" clId="Web-{59955906-2176-46B4-8227-FC9FDE7468E1}" dt="2025-03-31T13:50:44.901" v="0" actId="1076"/>
        <pc:sldMkLst>
          <pc:docMk/>
          <pc:sldMk cId="2440029423" sldId="259"/>
        </pc:sldMkLst>
        <pc:picChg chg="mod">
          <ac:chgData name="Mckenzie, Scotty A SSG USARMY 101 ABN DIV (USA)" userId="S::scotty.a.mckenzie.mil@army.mil::83615033-8fda-440c-96cd-6a861996cb8c" providerId="AD" clId="Web-{59955906-2176-46B4-8227-FC9FDE7468E1}" dt="2025-03-31T13:50:44.901" v="0" actId="1076"/>
          <ac:picMkLst>
            <pc:docMk/>
            <pc:sldMk cId="2440029423" sldId="259"/>
            <ac:picMk id="7" creationId="{4FC9EBF5-2E4F-E547-2C67-31EAC1A53BCA}"/>
          </ac:picMkLst>
        </pc:picChg>
      </pc:sldChg>
      <pc:sldChg chg="ord">
        <pc:chgData name="Mckenzie, Scotty A SSG USARMY 101 ABN DIV (USA)" userId="S::scotty.a.mckenzie.mil@army.mil::83615033-8fda-440c-96cd-6a861996cb8c" providerId="AD" clId="Web-{59955906-2176-46B4-8227-FC9FDE7468E1}" dt="2025-03-31T13:50:50.556" v="1"/>
        <pc:sldMkLst>
          <pc:docMk/>
          <pc:sldMk cId="380626369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8ECC-FAB4-610A-53C3-27B222DF7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D17E0-72F2-3BB2-8024-F667BAF0A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D2ABF-D447-494B-4328-43ED24D6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702F-2A93-55CF-3839-54A48B25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7144A-CCC4-F23F-0B8F-ED3444E1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E8A3-7784-2D69-EB69-A1DED009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88D46-2821-733A-A112-1C2443751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D2E48-7D46-5164-9E1F-34D2C196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7520-068B-C192-9DA9-BD45FEDB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610D-E698-01FB-5FBB-295F83E5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2FD6C-8C34-D802-454B-9E9E486CE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C6709-3D6D-74B3-B211-4F2658F1E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D397D-AA03-3DC7-9BB4-EE5EA825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2AEC-18ED-F4E3-AA9A-884DA6F6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5446F-DA51-BF43-C496-792F5F0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9008-EF6B-48C5-7910-1EC23E65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5F9C-8425-80DD-4AFC-7693CA9B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148A-B4DE-138C-8B85-DEF96890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FD518-3C08-F67E-2CC7-3B5BC710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6E89-3B8A-899C-49D2-9BE91636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AB9D-9165-782A-864E-8EBEBB6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CEF16-A893-746A-0B98-BC8B93B8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C927-76C7-2450-D192-AD48CC4A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907BA-1494-A3FA-F71B-E52936C8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7299-92E0-36EA-5E23-4B0CCF41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0CD0-5CA9-4BA1-E664-C77E6EC3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9870-AFDA-D89D-2B31-F2D852B1A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215B6-A050-A1E2-75EF-C70E1CEC2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2933-D14B-7F50-EBE9-D18C7895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6B35-9D6F-ABE0-5483-3ED09792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8CF6A-93BE-3070-0F5A-F55B94F4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CB46-82E4-2499-9C46-E6A5849C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885EC-565D-BB3D-F8FB-AD01B568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D60D3-6E22-29CE-84DF-3B21C9ED2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4D758-BCE9-2D39-F6D3-624CEA51C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E42D9-2FAB-7DE0-81B3-E4D43FD60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1F70E-504D-6B83-40EE-1EEC7981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0CA67-FB53-D6E5-B45E-F95FEEC3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8D19-6A49-6DE3-62F0-C1590C70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5D24-F803-8B06-67DB-9705B399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EF13B-06A9-2FCB-E345-FA344090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079A-DEA4-8D42-0AC0-639C432B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66827-B032-B8EF-BD55-F1842311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AC0DD-6F6B-0481-C344-FA9BABCD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DB284-0A01-F0C4-6F04-076B95FD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80F0-46DB-059A-3F6D-A2B9FA2C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7B39-53DE-E6AF-B2F1-BC6E2EBD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4DFB-0012-B9C9-5A49-DECE6593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C99FC-16DA-8E59-4814-EF61A1517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AC29-1946-8701-ADDF-0F6765DE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70E0B-700E-81DF-E468-80DCB6D6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CA85-06E8-CF84-06B6-C8C04E31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E997-B954-E79E-B56D-BC9AFD88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F6E30-C814-7C4C-086E-002FBDF41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4927C-DB48-AE3F-9A78-7FC4250D5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95AE5-DB68-F45E-3A48-4146D3A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49FC0-E31B-6428-00D5-5BCFA2DC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A3ACE-F892-AA05-6144-C64C567E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51CF5-60E9-D93C-6221-A356D134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3A380-4E11-E559-3495-45A940F4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10CA-6F29-2784-1867-1C1E57F57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E2262-9432-48FB-BA62-34CB09A44AA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A587-6409-85A2-26A3-78966427C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71F63-E0D3-4C93-AFA1-3D001D78A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9F7128-CC23-4599-B530-A9383501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61E337BB-9F8E-45F2-ADB6-9CFE6130197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36C8F8-4CD3-B13E-96A9-32C1DB663A5D}"/>
              </a:ext>
            </a:extLst>
          </p:cNvPr>
          <p:cNvSpPr txBox="1"/>
          <p:nvPr/>
        </p:nvSpPr>
        <p:spPr>
          <a:xfrm>
            <a:off x="551543" y="0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SABAULASKI AIR ASSAULT SCHOOL STUDENT PACKING LIST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ALL ITEMS MUST BE IN COMPLIANCE WITH AR 670-1 AND SERVICEABLE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** ALL ITEMS ARE REQUIRED TO BE STANDARD MILITARY ISSUED UNLESS MARKER WITH AN ASTRISK**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6716E-BC76-CD28-40A0-BD061DF44D86}"/>
              </a:ext>
            </a:extLst>
          </p:cNvPr>
          <p:cNvSpPr txBox="1"/>
          <p:nvPr/>
        </p:nvSpPr>
        <p:spPr>
          <a:xfrm>
            <a:off x="7620000" y="735954"/>
            <a:ext cx="4572000" cy="6347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CARRIED ITEMS: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A. Patrol Cap W/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and name affixed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B. Wet weather bag W/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strings affixed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05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Approved Eye Pro protection or </a:t>
            </a:r>
            <a:r>
              <a:rPr lang="en-US" sz="105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approved Goggles </a:t>
            </a:r>
            <a:r>
              <a:rPr lang="en-US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have clear </a:t>
            </a:r>
            <a:r>
              <a:rPr lang="en-US" sz="105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lense</a:t>
            </a:r>
            <a:r>
              <a:rPr lang="en-US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https://www.peosoldier.army.mil/Equipment/Approved-Eyewear-QPL/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D. Wool glove inserts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E. Leather work gloves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F. IOTV/Plate Carrier w/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Kevlar inserts, name and rank affixed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1X MOLLE Rucksack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i. Large with frame, waistbelt, sustainment pouches and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nametape sewn on top of flap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ii. Medium with frame, waistbelt and nametape affixed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OCP Blouse </a:t>
            </a:r>
            <a:r>
              <a:rPr lang="en-US" sz="105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all required patches affixed)</a:t>
            </a:r>
          </a:p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ACH W/ chine strap and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padding (7 Pads) 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2-inch masking tape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Front and Back of ACH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Gallon-sized Ziploc style bag*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Yellow reflective belt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High Lighter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Black ink pen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Ear pro W/ hard case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(Foamed or Flanged)*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Headlamp or Angle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-Necked Flashlight with batteries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 Lens capable and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Batteries, enough to replenish headlamp and correct type of batteries specific to your headlamp)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 A</a:t>
            </a:r>
            <a:r>
              <a:rPr lang="en-US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Assault Handbook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Q. Small Notebook (must fit in cargo pocket)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Color unit patch W/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Velcro*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S. Beret </a:t>
            </a: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(enlisted with unit crest, Officer with rank)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Pair boot socks, Brown/Black/Green*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U. Coyote Brown t-shirt </a:t>
            </a: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 logos, unit emblems, or written)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OCP Trousers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5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W. Wet weather top 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slip on or pin 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ESAPI Plates (2)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One-Quart Canteen W/ 2inch masking tape affixed to the front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One-Quart Canteen carrier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ZA. Black/Tan Fleece watch cap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9C484-86B0-D1FD-2922-A6D375C251BA}"/>
              </a:ext>
            </a:extLst>
          </p:cNvPr>
          <p:cNvSpPr txBox="1"/>
          <p:nvPr/>
        </p:nvSpPr>
        <p:spPr>
          <a:xfrm>
            <a:off x="-5635171" y="-1015663"/>
            <a:ext cx="6291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1X MOLLE Rucksack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i. Large with frame, waistbelt, sustainment pouches and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nametape sewn on top of flap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ii. Medium with frame, waistbelt and nametape affixed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9EBF5-2E4F-E547-2C67-31EAC1A5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6"/>
            <a:ext cx="7620000" cy="60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AA56D-9C91-996B-3D77-8BE813F8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5998" cy="3599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BBC23-48F1-50B0-9A04-20ED8BCE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"/>
            <a:ext cx="6095999" cy="374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299F9-D9F2-4F4A-659A-DFE6E4C6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9543"/>
            <a:ext cx="12192000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E4E98A-5E08-4772-B1E8-92DAED1C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A0D79-144C-55D6-3510-240179364D1F}"/>
              </a:ext>
            </a:extLst>
          </p:cNvPr>
          <p:cNvSpPr txBox="1"/>
          <p:nvPr/>
        </p:nvSpPr>
        <p:spPr>
          <a:xfrm>
            <a:off x="5517271" y="479838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7AD69-453A-813E-C032-FF3A1E1EC3D3}"/>
              </a:ext>
            </a:extLst>
          </p:cNvPr>
          <p:cNvSpPr txBox="1"/>
          <p:nvPr/>
        </p:nvSpPr>
        <p:spPr>
          <a:xfrm>
            <a:off x="4128713" y="479838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98BDA-8FBC-7D35-BC7E-8B4656144EED}"/>
              </a:ext>
            </a:extLst>
          </p:cNvPr>
          <p:cNvSpPr txBox="1"/>
          <p:nvPr/>
        </p:nvSpPr>
        <p:spPr>
          <a:xfrm>
            <a:off x="2444058" y="4848478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79B46-9CA7-B372-F219-470AF4B10BBC}"/>
              </a:ext>
            </a:extLst>
          </p:cNvPr>
          <p:cNvSpPr txBox="1"/>
          <p:nvPr/>
        </p:nvSpPr>
        <p:spPr>
          <a:xfrm>
            <a:off x="11063110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20FD0-AFE0-271B-4A62-4E5AD249F6AD}"/>
              </a:ext>
            </a:extLst>
          </p:cNvPr>
          <p:cNvSpPr txBox="1"/>
          <p:nvPr/>
        </p:nvSpPr>
        <p:spPr>
          <a:xfrm>
            <a:off x="1055500" y="479838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C1AD5-6F7F-B480-BB80-6319243D465A}"/>
              </a:ext>
            </a:extLst>
          </p:cNvPr>
          <p:cNvSpPr txBox="1"/>
          <p:nvPr/>
        </p:nvSpPr>
        <p:spPr>
          <a:xfrm>
            <a:off x="10357992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B7170-9EA1-4AB4-CBC3-CECE6206A124}"/>
              </a:ext>
            </a:extLst>
          </p:cNvPr>
          <p:cNvSpPr txBox="1"/>
          <p:nvPr/>
        </p:nvSpPr>
        <p:spPr>
          <a:xfrm>
            <a:off x="8835203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73889-19F0-1740-98DF-358C1EC8DBAD}"/>
              </a:ext>
            </a:extLst>
          </p:cNvPr>
          <p:cNvSpPr txBox="1"/>
          <p:nvPr/>
        </p:nvSpPr>
        <p:spPr>
          <a:xfrm>
            <a:off x="8472939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09FB4-0473-C26D-EB65-1209AF91C3F8}"/>
              </a:ext>
            </a:extLst>
          </p:cNvPr>
          <p:cNvSpPr txBox="1"/>
          <p:nvPr/>
        </p:nvSpPr>
        <p:spPr>
          <a:xfrm>
            <a:off x="10044884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F9261-1A7A-F3F0-8F24-5248739D0B2D}"/>
              </a:ext>
            </a:extLst>
          </p:cNvPr>
          <p:cNvSpPr txBox="1"/>
          <p:nvPr/>
        </p:nvSpPr>
        <p:spPr>
          <a:xfrm>
            <a:off x="9383415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F0F54-7BB0-BB97-DED3-FCE0C6AC6987}"/>
              </a:ext>
            </a:extLst>
          </p:cNvPr>
          <p:cNvSpPr txBox="1"/>
          <p:nvPr/>
        </p:nvSpPr>
        <p:spPr>
          <a:xfrm>
            <a:off x="8202651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46BA9-8AD5-F79E-69A1-4557A3271BBD}"/>
              </a:ext>
            </a:extLst>
          </p:cNvPr>
          <p:cNvSpPr txBox="1"/>
          <p:nvPr/>
        </p:nvSpPr>
        <p:spPr>
          <a:xfrm>
            <a:off x="7979046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AFE42-60D3-DF55-E6DC-9596968A0869}"/>
              </a:ext>
            </a:extLst>
          </p:cNvPr>
          <p:cNvSpPr txBox="1"/>
          <p:nvPr/>
        </p:nvSpPr>
        <p:spPr>
          <a:xfrm>
            <a:off x="7704940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37EB9-5CC8-EB29-D84D-0ECD54F15954}"/>
              </a:ext>
            </a:extLst>
          </p:cNvPr>
          <p:cNvSpPr txBox="1"/>
          <p:nvPr/>
        </p:nvSpPr>
        <p:spPr>
          <a:xfrm>
            <a:off x="7066451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5382A-5A09-6B41-2D3B-CFA2F2140629}"/>
              </a:ext>
            </a:extLst>
          </p:cNvPr>
          <p:cNvSpPr txBox="1"/>
          <p:nvPr/>
        </p:nvSpPr>
        <p:spPr>
          <a:xfrm>
            <a:off x="6154846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64CD2-6CB8-EB3C-ED0C-14D50443C43B}"/>
              </a:ext>
            </a:extLst>
          </p:cNvPr>
          <p:cNvSpPr txBox="1"/>
          <p:nvPr/>
        </p:nvSpPr>
        <p:spPr>
          <a:xfrm>
            <a:off x="3266716" y="2399192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D8CBBA-5160-9C64-BE31-5C826D090055}"/>
              </a:ext>
            </a:extLst>
          </p:cNvPr>
          <p:cNvSpPr txBox="1"/>
          <p:nvPr/>
        </p:nvSpPr>
        <p:spPr>
          <a:xfrm>
            <a:off x="8991690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C1811-6C84-E70B-70B0-7BB9F0220B5A}"/>
              </a:ext>
            </a:extLst>
          </p:cNvPr>
          <p:cNvSpPr txBox="1"/>
          <p:nvPr/>
        </p:nvSpPr>
        <p:spPr>
          <a:xfrm>
            <a:off x="6478195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BBF91-4A2C-E790-FD9B-9F17E09C5C18}"/>
              </a:ext>
            </a:extLst>
          </p:cNvPr>
          <p:cNvSpPr txBox="1"/>
          <p:nvPr/>
        </p:nvSpPr>
        <p:spPr>
          <a:xfrm>
            <a:off x="4922736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B633D-BB49-C5BA-E087-1C56AC28CD1B}"/>
              </a:ext>
            </a:extLst>
          </p:cNvPr>
          <p:cNvSpPr txBox="1"/>
          <p:nvPr/>
        </p:nvSpPr>
        <p:spPr>
          <a:xfrm>
            <a:off x="3746085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77F0A4-A9BA-13B4-06FF-1BEE46CF97AC}"/>
              </a:ext>
            </a:extLst>
          </p:cNvPr>
          <p:cNvSpPr txBox="1"/>
          <p:nvPr/>
        </p:nvSpPr>
        <p:spPr>
          <a:xfrm>
            <a:off x="3041525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3B58D3-563A-0FAE-75C4-59CEF1578C0D}"/>
              </a:ext>
            </a:extLst>
          </p:cNvPr>
          <p:cNvSpPr txBox="1"/>
          <p:nvPr/>
        </p:nvSpPr>
        <p:spPr>
          <a:xfrm>
            <a:off x="2342802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CE732-4352-7E0F-1795-BB7651B26877}"/>
              </a:ext>
            </a:extLst>
          </p:cNvPr>
          <p:cNvSpPr txBox="1"/>
          <p:nvPr/>
        </p:nvSpPr>
        <p:spPr>
          <a:xfrm>
            <a:off x="1487247" y="35971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D0A6A-7CD4-6E20-E210-8F843DE7C434}"/>
              </a:ext>
            </a:extLst>
          </p:cNvPr>
          <p:cNvSpPr txBox="1"/>
          <p:nvPr/>
        </p:nvSpPr>
        <p:spPr>
          <a:xfrm>
            <a:off x="8218164" y="479838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62B6A-EE99-C35D-830A-65D74D735704}"/>
              </a:ext>
            </a:extLst>
          </p:cNvPr>
          <p:cNvSpPr txBox="1"/>
          <p:nvPr/>
        </p:nvSpPr>
        <p:spPr>
          <a:xfrm>
            <a:off x="9934584" y="479838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06B68A-28DE-A798-13B9-CA03342608DF}"/>
              </a:ext>
            </a:extLst>
          </p:cNvPr>
          <p:cNvSpPr txBox="1"/>
          <p:nvPr/>
        </p:nvSpPr>
        <p:spPr>
          <a:xfrm>
            <a:off x="10721095" y="479838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2CA971-7E91-4FE8-20AB-3D46A35A1DD6}"/>
              </a:ext>
            </a:extLst>
          </p:cNvPr>
          <p:cNvSpPr txBox="1"/>
          <p:nvPr/>
        </p:nvSpPr>
        <p:spPr>
          <a:xfrm>
            <a:off x="11290090" y="4848478"/>
            <a:ext cx="43503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ZA</a:t>
            </a:r>
          </a:p>
        </p:txBody>
      </p:sp>
    </p:spTree>
    <p:extLst>
      <p:ext uri="{BB962C8B-B14F-4D97-AF65-F5344CB8AC3E}">
        <p14:creationId xmlns:p14="http://schemas.microsoft.com/office/powerpoint/2010/main" val="316753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36C8F8-4CD3-B13E-96A9-32C1DB663A5D}"/>
              </a:ext>
            </a:extLst>
          </p:cNvPr>
          <p:cNvSpPr txBox="1"/>
          <p:nvPr/>
        </p:nvSpPr>
        <p:spPr>
          <a:xfrm>
            <a:off x="551543" y="0"/>
            <a:ext cx="11088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SABAULASKI AIR ASSAULT SCHOOL STUDENT WINTER PACKING LIST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ALL ITEMS MUST BE IN COMPLIANCE WITH AR 670-1 AND SERVICEABLE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** ALL ITEMS ARE REQUIRED TO BE STANDARD MILITARY ISSUED UNLESS MARKER WITH AN ASTRISK**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6716E-BC76-CD28-40A0-BD061DF44D86}"/>
              </a:ext>
            </a:extLst>
          </p:cNvPr>
          <p:cNvSpPr txBox="1"/>
          <p:nvPr/>
        </p:nvSpPr>
        <p:spPr>
          <a:xfrm>
            <a:off x="7620000" y="719077"/>
            <a:ext cx="4572000" cy="6571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CARRIED ITEMS:</a:t>
            </a:r>
          </a:p>
          <a:p>
            <a:r>
              <a:rPr lang="en-US" sz="1000" b="1" dirty="0"/>
              <a:t>A. Waffle Bottom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B. Patrol Cap W/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and name affixed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C. Wet weather bag W/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strings affixed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D. Apel Approved Eye Pro protection or Apel approved Goggles </a:t>
            </a:r>
            <a:r>
              <a:rPr lang="en-US" sz="1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have clear </a:t>
            </a:r>
            <a:r>
              <a:rPr lang="en-US" sz="1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lense</a:t>
            </a:r>
            <a:r>
              <a:rPr lang="en-US" sz="1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https://www.peosoldier.army.mil/Equipment/Approved-Eyewear-QPL/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E. Wool glove inserts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F. Leather work gloves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G. IOTV/Plate Carrier w/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Kevlar inserts, name and rank affixed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1X MOLLE Rucksack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i. Large with frame, waistbelt, sustainment pouches and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nametape sewn on top of flap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ii. Medium with frame, waistbelt and nametape affixed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Waffle Top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OCP Blouse </a:t>
            </a:r>
            <a:r>
              <a:rPr lang="en-US" sz="1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all required patches affixed)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ACH W/ chine strap and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padding (7 Pads) 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2-inch masking tape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Front and Back of ACH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Gallon-sized Ziploc style bag*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M. Yellow reflective belt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High Lighter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O. Black ink pen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Ear pro W/ hard case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(Foamed or Flanged)*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Q. Headlamp or Angle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-Necked Flashlight with batteries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 Lens capable and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Batteries)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Small Notebook (must fit in cargo pocket)</a:t>
            </a: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Assault Handbook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Color unit patch W/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Velcro*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Beret 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(enlisted with unit crest, Officer with rank)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V. Cold Weather Gloves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(BLACK, GREEN, TAN)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Fleece Watch Cap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(tan or black)</a:t>
            </a:r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Pair boot socks, Brown/Black/Green*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Y. Coyote Brown t-shirt 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 logos, unit emblems, or written)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OCP Trousers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kumimoji="0" lang="en-US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Wet weather top 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slip on or pin 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ZB. ESAPI Plates (2)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ZC. One-Quart Canteen W/ 2inch masking tape affixed to the front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ZD. One-Quart Canteen carrier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9C484-86B0-D1FD-2922-A6D375C251BA}"/>
              </a:ext>
            </a:extLst>
          </p:cNvPr>
          <p:cNvSpPr txBox="1"/>
          <p:nvPr/>
        </p:nvSpPr>
        <p:spPr>
          <a:xfrm>
            <a:off x="-5635171" y="-1015663"/>
            <a:ext cx="6291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1X MOLLE Rucksack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i. Large with frame, waistbelt, sustainment pouches and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nametape sewn on top of flap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ii. Medium with frame, waistbelt and nametape affixed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A2532F1-211C-1AFA-736F-52280C40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F1BCC77-81E9-6243-FFA8-601F8A9C5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15767" r="33107" b="30083"/>
          <a:stretch>
            <a:fillRect/>
          </a:stretch>
        </p:blipFill>
        <p:spPr bwMode="auto">
          <a:xfrm rot="16200000">
            <a:off x="852969" y="-24114"/>
            <a:ext cx="5976819" cy="74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44F5D4-E6B7-D1A5-0C77-DA0CB5DC2310}"/>
              </a:ext>
            </a:extLst>
          </p:cNvPr>
          <p:cNvSpPr txBox="1"/>
          <p:nvPr/>
        </p:nvSpPr>
        <p:spPr>
          <a:xfrm>
            <a:off x="1823904" y="1295940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396C0-E283-17BB-EDF5-B80FFE1179F3}"/>
              </a:ext>
            </a:extLst>
          </p:cNvPr>
          <p:cNvSpPr txBox="1"/>
          <p:nvPr/>
        </p:nvSpPr>
        <p:spPr>
          <a:xfrm>
            <a:off x="-2435781" y="719077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BBD79-F16B-8A16-0BED-92BFDBF973AF}"/>
              </a:ext>
            </a:extLst>
          </p:cNvPr>
          <p:cNvSpPr txBox="1"/>
          <p:nvPr/>
        </p:nvSpPr>
        <p:spPr>
          <a:xfrm>
            <a:off x="-2283381" y="871477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79406-CBEE-C64C-5989-8845710BE157}"/>
              </a:ext>
            </a:extLst>
          </p:cNvPr>
          <p:cNvSpPr txBox="1"/>
          <p:nvPr/>
        </p:nvSpPr>
        <p:spPr>
          <a:xfrm>
            <a:off x="-2130981" y="1023877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A5625-0ECA-9240-6642-DEF5B1544DE9}"/>
              </a:ext>
            </a:extLst>
          </p:cNvPr>
          <p:cNvSpPr txBox="1"/>
          <p:nvPr/>
        </p:nvSpPr>
        <p:spPr>
          <a:xfrm>
            <a:off x="7015015" y="4079874"/>
            <a:ext cx="464727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EAE07-9252-7CA7-6017-D5571C5E2886}"/>
              </a:ext>
            </a:extLst>
          </p:cNvPr>
          <p:cNvSpPr txBox="1"/>
          <p:nvPr/>
        </p:nvSpPr>
        <p:spPr>
          <a:xfrm>
            <a:off x="6438463" y="4079874"/>
            <a:ext cx="464727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A4EF5-77AA-E4CB-AF8B-2833FD9B771A}"/>
              </a:ext>
            </a:extLst>
          </p:cNvPr>
          <p:cNvSpPr txBox="1"/>
          <p:nvPr/>
        </p:nvSpPr>
        <p:spPr>
          <a:xfrm>
            <a:off x="5569952" y="4079874"/>
            <a:ext cx="485619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A48D2-4A0C-6879-EEA7-3AA9B281782B}"/>
              </a:ext>
            </a:extLst>
          </p:cNvPr>
          <p:cNvSpPr txBox="1"/>
          <p:nvPr/>
        </p:nvSpPr>
        <p:spPr>
          <a:xfrm>
            <a:off x="4573332" y="4079874"/>
            <a:ext cx="458201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7FBEF-77BA-542A-97DC-51369E9DD1C8}"/>
              </a:ext>
            </a:extLst>
          </p:cNvPr>
          <p:cNvSpPr txBox="1"/>
          <p:nvPr/>
        </p:nvSpPr>
        <p:spPr>
          <a:xfrm>
            <a:off x="4952845" y="2823194"/>
            <a:ext cx="133703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A83AE-618D-F7FB-5E54-CB75959D6D03}"/>
              </a:ext>
            </a:extLst>
          </p:cNvPr>
          <p:cNvSpPr txBox="1"/>
          <p:nvPr/>
        </p:nvSpPr>
        <p:spPr>
          <a:xfrm>
            <a:off x="4353059" y="2824077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382AC-953D-97BF-4C86-6E39277652B2}"/>
              </a:ext>
            </a:extLst>
          </p:cNvPr>
          <p:cNvSpPr txBox="1"/>
          <p:nvPr/>
        </p:nvSpPr>
        <p:spPr>
          <a:xfrm>
            <a:off x="2915066" y="2824077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14C444-BE46-4346-77FC-B97F8E28A75A}"/>
              </a:ext>
            </a:extLst>
          </p:cNvPr>
          <p:cNvSpPr txBox="1"/>
          <p:nvPr/>
        </p:nvSpPr>
        <p:spPr>
          <a:xfrm>
            <a:off x="1663576" y="2828361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23797B-833D-3924-2340-2FA31881BEFA}"/>
              </a:ext>
            </a:extLst>
          </p:cNvPr>
          <p:cNvSpPr txBox="1"/>
          <p:nvPr/>
        </p:nvSpPr>
        <p:spPr>
          <a:xfrm>
            <a:off x="6339482" y="1311800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99D57F-609A-88FB-ACB9-40C65C1E218A}"/>
              </a:ext>
            </a:extLst>
          </p:cNvPr>
          <p:cNvSpPr txBox="1"/>
          <p:nvPr/>
        </p:nvSpPr>
        <p:spPr>
          <a:xfrm>
            <a:off x="2898720" y="129492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FE444-C0F0-F89E-9518-F10A1EF57AAF}"/>
              </a:ext>
            </a:extLst>
          </p:cNvPr>
          <p:cNvSpPr txBox="1"/>
          <p:nvPr/>
        </p:nvSpPr>
        <p:spPr>
          <a:xfrm>
            <a:off x="2394148" y="1278046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CDC28F-42F8-E19F-0B72-95FD7E2F5678}"/>
              </a:ext>
            </a:extLst>
          </p:cNvPr>
          <p:cNvSpPr txBox="1"/>
          <p:nvPr/>
        </p:nvSpPr>
        <p:spPr>
          <a:xfrm>
            <a:off x="-2652440" y="129492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B65E50-6C5E-EB76-61BD-E499A75E1D44}"/>
              </a:ext>
            </a:extLst>
          </p:cNvPr>
          <p:cNvSpPr txBox="1"/>
          <p:nvPr/>
        </p:nvSpPr>
        <p:spPr>
          <a:xfrm>
            <a:off x="-2500040" y="144732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E0878A-C507-70A5-EC54-999C07A97745}"/>
              </a:ext>
            </a:extLst>
          </p:cNvPr>
          <p:cNvSpPr txBox="1"/>
          <p:nvPr/>
        </p:nvSpPr>
        <p:spPr>
          <a:xfrm>
            <a:off x="-2347640" y="159972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ADBA2-0FDB-10B0-52DD-BD6F4BE7237E}"/>
              </a:ext>
            </a:extLst>
          </p:cNvPr>
          <p:cNvSpPr txBox="1"/>
          <p:nvPr/>
        </p:nvSpPr>
        <p:spPr>
          <a:xfrm>
            <a:off x="-2195240" y="175212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64313-2358-80EB-77FB-069EA84F8D29}"/>
              </a:ext>
            </a:extLst>
          </p:cNvPr>
          <p:cNvSpPr txBox="1"/>
          <p:nvPr/>
        </p:nvSpPr>
        <p:spPr>
          <a:xfrm>
            <a:off x="3742397" y="407987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67EE4E-2E7E-D144-17C8-6B24AA966F8C}"/>
              </a:ext>
            </a:extLst>
          </p:cNvPr>
          <p:cNvSpPr txBox="1"/>
          <p:nvPr/>
        </p:nvSpPr>
        <p:spPr>
          <a:xfrm>
            <a:off x="2877422" y="407987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0B8C8A-3202-BEFC-EC5B-32B1833EC844}"/>
              </a:ext>
            </a:extLst>
          </p:cNvPr>
          <p:cNvSpPr txBox="1"/>
          <p:nvPr/>
        </p:nvSpPr>
        <p:spPr>
          <a:xfrm>
            <a:off x="2184178" y="407987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E7E9AF-D831-E3F3-DD4F-48CE31752CC5}"/>
              </a:ext>
            </a:extLst>
          </p:cNvPr>
          <p:cNvSpPr txBox="1"/>
          <p:nvPr/>
        </p:nvSpPr>
        <p:spPr>
          <a:xfrm>
            <a:off x="1694022" y="407987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3B15A-9504-BA3D-B269-53FDE776E5F1}"/>
              </a:ext>
            </a:extLst>
          </p:cNvPr>
          <p:cNvSpPr txBox="1"/>
          <p:nvPr/>
        </p:nvSpPr>
        <p:spPr>
          <a:xfrm>
            <a:off x="1163373" y="4079874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5C9B67-CB66-1859-2A4D-86AFB599544F}"/>
              </a:ext>
            </a:extLst>
          </p:cNvPr>
          <p:cNvSpPr txBox="1"/>
          <p:nvPr/>
        </p:nvSpPr>
        <p:spPr>
          <a:xfrm>
            <a:off x="5113237" y="1311800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734439-C305-0A35-E7D2-6AB64B5111E1}"/>
              </a:ext>
            </a:extLst>
          </p:cNvPr>
          <p:cNvSpPr txBox="1"/>
          <p:nvPr/>
        </p:nvSpPr>
        <p:spPr>
          <a:xfrm>
            <a:off x="4279100" y="1278046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C170E0-DD47-93E7-D1F3-497221910720}"/>
              </a:ext>
            </a:extLst>
          </p:cNvPr>
          <p:cNvSpPr txBox="1"/>
          <p:nvPr/>
        </p:nvSpPr>
        <p:spPr>
          <a:xfrm>
            <a:off x="3714279" y="1278046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8E284D-FCEE-03F9-087B-08D94CFD6E04}"/>
              </a:ext>
            </a:extLst>
          </p:cNvPr>
          <p:cNvSpPr txBox="1"/>
          <p:nvPr/>
        </p:nvSpPr>
        <p:spPr>
          <a:xfrm>
            <a:off x="3309469" y="1294923"/>
            <a:ext cx="197962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ECB999-827A-02A8-DF08-AE508383AF99}"/>
              </a:ext>
            </a:extLst>
          </p:cNvPr>
          <p:cNvSpPr txBox="1"/>
          <p:nvPr/>
        </p:nvSpPr>
        <p:spPr>
          <a:xfrm>
            <a:off x="5254319" y="2816981"/>
            <a:ext cx="133703" cy="338554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74E54C-570B-2B21-E1D5-FBAE75466AAD}"/>
              </a:ext>
            </a:extLst>
          </p:cNvPr>
          <p:cNvSpPr txBox="1"/>
          <p:nvPr/>
        </p:nvSpPr>
        <p:spPr>
          <a:xfrm>
            <a:off x="5445655" y="2893925"/>
            <a:ext cx="80389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2AE5DA-6555-5152-797B-8DABFF0FAF55}"/>
              </a:ext>
            </a:extLst>
          </p:cNvPr>
          <p:cNvSpPr txBox="1"/>
          <p:nvPr/>
        </p:nvSpPr>
        <p:spPr>
          <a:xfrm>
            <a:off x="-1171386" y="2855453"/>
            <a:ext cx="98747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A3E304-8A86-4450-A61C-C38DF7C81CAC}"/>
              </a:ext>
            </a:extLst>
          </p:cNvPr>
          <p:cNvSpPr txBox="1"/>
          <p:nvPr/>
        </p:nvSpPr>
        <p:spPr>
          <a:xfrm>
            <a:off x="5550820" y="2893925"/>
            <a:ext cx="80389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4494FD-F201-EC6A-9F98-E0946FCC765A}"/>
              </a:ext>
            </a:extLst>
          </p:cNvPr>
          <p:cNvSpPr txBox="1"/>
          <p:nvPr/>
        </p:nvSpPr>
        <p:spPr>
          <a:xfrm>
            <a:off x="5675249" y="2893925"/>
            <a:ext cx="88345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351DE9-E543-AEE6-2A44-7FF78829CEBB}"/>
              </a:ext>
            </a:extLst>
          </p:cNvPr>
          <p:cNvSpPr txBox="1"/>
          <p:nvPr/>
        </p:nvSpPr>
        <p:spPr>
          <a:xfrm>
            <a:off x="5897097" y="2893925"/>
            <a:ext cx="133703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45729B-2A3B-4E57-C9DE-6C78FDFC02DE}"/>
              </a:ext>
            </a:extLst>
          </p:cNvPr>
          <p:cNvSpPr txBox="1"/>
          <p:nvPr/>
        </p:nvSpPr>
        <p:spPr>
          <a:xfrm>
            <a:off x="6091368" y="2893925"/>
            <a:ext cx="98747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6A2DC5-C133-0F08-8140-4227A24DDFA7}"/>
              </a:ext>
            </a:extLst>
          </p:cNvPr>
          <p:cNvSpPr txBox="1"/>
          <p:nvPr/>
        </p:nvSpPr>
        <p:spPr>
          <a:xfrm>
            <a:off x="6443756" y="2893925"/>
            <a:ext cx="98747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1B8E5C-2A21-6E53-690E-4FF807768275}"/>
              </a:ext>
            </a:extLst>
          </p:cNvPr>
          <p:cNvSpPr txBox="1"/>
          <p:nvPr/>
        </p:nvSpPr>
        <p:spPr>
          <a:xfrm>
            <a:off x="6729289" y="2893925"/>
            <a:ext cx="98747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B07670-8D8B-500F-2ED1-60EF5A51733D}"/>
              </a:ext>
            </a:extLst>
          </p:cNvPr>
          <p:cNvSpPr txBox="1"/>
          <p:nvPr/>
        </p:nvSpPr>
        <p:spPr>
          <a:xfrm>
            <a:off x="6994238" y="2893925"/>
            <a:ext cx="98747" cy="261610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U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6F957A-2AE1-4B57-AC50-5FD2C0FEBE68}"/>
              </a:ext>
            </a:extLst>
          </p:cNvPr>
          <p:cNvCxnSpPr>
            <a:cxnSpLocks/>
          </p:cNvCxnSpPr>
          <p:nvPr/>
        </p:nvCxnSpPr>
        <p:spPr>
          <a:xfrm>
            <a:off x="7620000" y="6695895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6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262796CB1EF4CA27C2EBBF3769D7D" ma:contentTypeVersion="17" ma:contentTypeDescription="Create a new document." ma:contentTypeScope="" ma:versionID="b58f8eec37b904756c8ac40dff3ad854">
  <xsd:schema xmlns:xsd="http://www.w3.org/2001/XMLSchema" xmlns:xs="http://www.w3.org/2001/XMLSchema" xmlns:p="http://schemas.microsoft.com/office/2006/metadata/properties" xmlns:ns1="http://schemas.microsoft.com/sharepoint/v3" xmlns:ns2="6194a6d3-85c1-4cc1-9438-906190911356" xmlns:ns3="662e3ac5-5e1b-4cbb-b8d1-53c0422c1250" targetNamespace="http://schemas.microsoft.com/office/2006/metadata/properties" ma:root="true" ma:fieldsID="5b611e4ef1178776d5e44769d9762603" ns1:_="" ns2:_="" ns3:_="">
    <xsd:import namespace="http://schemas.microsoft.com/sharepoint/v3"/>
    <xsd:import namespace="6194a6d3-85c1-4cc1-9438-906190911356"/>
    <xsd:import namespace="662e3ac5-5e1b-4cbb-b8d1-53c0422c12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4a6d3-85c1-4cc1-9438-90619091135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ed688fb9-acf5-426d-919f-14332e51a0a8}" ma:internalName="TaxCatchAll" ma:showField="CatchAllData" ma:web="6194a6d3-85c1-4cc1-9438-906190911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e3ac5-5e1b-4cbb-b8d1-53c0422c1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194a6d3-85c1-4cc1-9438-906190911356" xsi:nil="true"/>
    <lcf76f155ced4ddcb4097134ff3c332f xmlns="662e3ac5-5e1b-4cbb-b8d1-53c0422c1250">
      <Terms xmlns="http://schemas.microsoft.com/office/infopath/2007/PartnerControls"/>
    </lcf76f155ced4ddcb4097134ff3c332f>
    <_dlc_DocId xmlns="6194a6d3-85c1-4cc1-9438-906190911356">D5NRA7R2F5VV-1785829666-46303</_dlc_DocId>
    <_dlc_DocIdUrl xmlns="6194a6d3-85c1-4cc1-9438-906190911356">
      <Url>https://armyeitaas.sharepoint-mil.us/sites/101ABN-G3/_layouts/15/DocIdRedir.aspx?ID=D5NRA7R2F5VV-1785829666-46303</Url>
      <Description>D5NRA7R2F5VV-1785829666-46303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3CFFF6-71E8-41E0-B36B-3F3A57BC3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94a6d3-85c1-4cc1-9438-906190911356"/>
    <ds:schemaRef ds:uri="662e3ac5-5e1b-4cbb-b8d1-53c0422c1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597A3F-8F71-414A-9F11-79106957DA3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8F884C3-6D7A-43BB-95A3-8D9BEA92B06F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a86a546-377e-42f5-8751-da647f59fc04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d5b9ed68-d409-412a-8797-2ca4476f3081"/>
    <ds:schemaRef ds:uri="http://purl.org/dc/dcmitype/"/>
    <ds:schemaRef ds:uri="http://purl.org/dc/terms/"/>
    <ds:schemaRef ds:uri="6194a6d3-85c1-4cc1-9438-906190911356"/>
    <ds:schemaRef ds:uri="662e3ac5-5e1b-4cbb-b8d1-53c0422c1250"/>
  </ds:schemaRefs>
</ds:datastoreItem>
</file>

<file path=customXml/itemProps4.xml><?xml version="1.0" encoding="utf-8"?>
<ds:datastoreItem xmlns:ds="http://schemas.openxmlformats.org/officeDocument/2006/customXml" ds:itemID="{E9FDFF98-6C21-4D50-A79B-7C0CD94292F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2d78b0-b74f-43f0-801d-d7d5ec01d625}" enabled="1" method="Standar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868</Words>
  <Application>Microsoft Office PowerPoint</Application>
  <PresentationFormat>Widescreen</PresentationFormat>
  <Paragraphs>144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Mckenzie, Scotty A SSG USARMY 101 ABN DIV (USA)</dc:creator>
  <cp:lastModifiedBy>Mckenzie, Scotty A SSG USARMY 101 ABN DIV (USA)</cp:lastModifiedBy>
  <cp:revision>8</cp:revision>
  <cp:lastPrinted>2024-09-27T17:51:02Z</cp:lastPrinted>
  <dcterms:created xsi:type="dcterms:W3CDTF">2024-08-14T16:52:58Z</dcterms:created>
  <dcterms:modified xsi:type="dcterms:W3CDTF">2025-05-21T13:34:11Z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0x0101000CD262796CB1EF4CA27C2EBBF3769D7D</vt:lpwstr>
  </property>
  <property fmtid="{D5CDD505-2E9C-101B-9397-08002B2CF9AE}" pid="3" name="MediaServiceImageTags">
    <vt:lpwstr/>
  </property>
  <property fmtid="{D5CDD505-2E9C-101B-9397-08002B2CF9AE}" pid="4" name="_dlc_DocIdItemGuid">
    <vt:lpwstr>33b1ebf7-8947-4820-9e84-ecb28bb2422a</vt:lpwstr>
  </property>
</Properties>
</file>