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6F2C8-AA8F-82AD-14E4-3C2839C19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C17E-5169-DCFD-068E-2745E0082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31568-1F64-812F-BB85-BD440C79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5E90-C290-56A3-343C-33D79498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6C5E9-1D90-0115-8911-0B21F3B7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40981-016D-FBC8-5037-F10408D9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5F773-ABA9-9AAB-FA20-44BA7228D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088B7-83C7-892E-7EF7-FBE1C243C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634B8-9B37-3ADC-7DCA-002A6E7F8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DAF75-D4EF-C431-C9B3-DD12D4CD9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2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86473-0996-629D-A72B-F42B857E5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EED2C-FD9A-36CD-6CB6-50ED74BE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6732-6028-EF11-A2FA-6564D4D7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48284-E52A-FEAE-5C5C-0E99A5D6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7B9F-843B-511E-06BE-46DC6EE9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1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3FF1-BEE0-F9F6-9E02-845D02264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1A598-209D-13CF-0F36-E73B86417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05573-FF69-9850-9E08-2CF2042D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ADFAB-F625-8E1A-6E00-D0599746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8EF44-E26D-D533-61D0-D9271811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D10C-3187-C27B-DFCE-47CBBCDB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3F95F-DDF3-34BC-CC74-A2948DD45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F5A62-6B7E-9535-4124-5CE13C8D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0054D-E10D-FCD8-C4C4-D696A3C5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FE99F-D7F7-114F-3C47-1B0C1D10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6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0353-D6DC-E894-D86C-6996C97E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F7FD-C603-A901-74F8-D11C2FA32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29D10-C4E0-7326-4DB1-B23C0DF40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B0776-027E-6C86-8EF4-46C2F537C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49F46-2DF5-EA9C-E770-DF6B6DC62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1889F-6115-3756-B5C0-538BCC92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6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5EDAE-CC95-A0CC-ECF8-6491E4DC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2F25B-DAE1-0836-5D28-825F969A2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45230-A867-E49C-5B42-DC8272F8C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FD578-DAFE-3C1F-8718-9C6D01949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005D8-CB35-3ECA-0F20-EB5C91661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B49B12-FF9E-12A2-DA6F-CA10E29B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873EA3-5261-3704-5080-66ADFC09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4CEB4-3EB1-C5AA-4886-3AAE1974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2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E2500-4157-96B8-1265-B6A987B09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DB137-A798-BE30-2598-584FF1A2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FC07D5-7D7F-C12C-74FE-F13E8AFE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11A31-8C70-EBBB-22F4-7B45BAEB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8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DD1AF-53DB-8F3C-970C-BDD34E6C2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61C8F4-D8B2-5713-482E-1ED55007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7B0F9-3242-D7F1-7CC7-8359E941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F9A8-6001-D7FE-9B64-01476CDE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1BCE8-5545-4F3E-1D99-D8BC1E64C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24BD7-36F6-4671-509F-A807751F6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5B2DA-9933-31C6-B0FB-E3648CA8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2FC6C-0A4D-56E2-671C-8D9239091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B7074-DFEC-7D84-4A78-327B5F41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F7B74-B457-CB59-BDCB-5BFC4C2F7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41C08-3D86-C23D-8A17-91F0EF671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B1693-93AA-BE30-611F-D2919507F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6F7A1-6598-0263-C596-DE3A83AE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EB261D-45E6-352D-9B07-5D8DFD35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2CFB1-4206-17FD-434B-74C73018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4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7C223F-DE9E-2547-1CC6-F000D7BF1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32B19-0329-9A9F-1229-A6A63C0B7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07A-D458-D863-CD2F-60476EA10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19A92F-B0CB-4D7A-B07E-AA5923FD26C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4CA6-BC07-3394-9FF7-5A4E4A4BF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5350D-94F9-41AE-5D8D-EED06880C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D36CC6-C104-49F4-B4CE-0C84737F2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4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26 AIR ASSAULT COURSE SCHEDULE</a:t>
            </a:r>
          </a:p>
        </p:txBody>
      </p:sp>
      <p:pic>
        <p:nvPicPr>
          <p:cNvPr id="10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028" y="4059516"/>
            <a:ext cx="1219200" cy="567765"/>
          </a:xfrm>
          <a:prstGeom prst="rect">
            <a:avLst/>
          </a:prstGeom>
          <a:noFill/>
        </p:spPr>
      </p:pic>
      <p:pic>
        <p:nvPicPr>
          <p:cNvPr id="11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08357" y="4059516"/>
            <a:ext cx="1219200" cy="567765"/>
          </a:xfrm>
          <a:prstGeom prst="rect">
            <a:avLst/>
          </a:prstGeom>
          <a:noFill/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AAE9F8B-7444-4EC0-74F5-47471775C9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565213"/>
              </p:ext>
            </p:extLst>
          </p:nvPr>
        </p:nvGraphicFramePr>
        <p:xfrm>
          <a:off x="1889919" y="2333555"/>
          <a:ext cx="8412162" cy="425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12480" imgH="4259454" progId="Excel.Sheet.12">
                  <p:embed/>
                </p:oleObj>
              </mc:Choice>
              <mc:Fallback>
                <p:oleObj name="Worksheet" r:id="rId4" imgW="8412480" imgH="42594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9919" y="2333555"/>
                        <a:ext cx="8412162" cy="4259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47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26 AIR ASSAULT COURSE SCHEDULE</a:t>
            </a:r>
          </a:p>
        </p:txBody>
      </p:sp>
      <p:pic>
        <p:nvPicPr>
          <p:cNvPr id="10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028" y="4059516"/>
            <a:ext cx="1219200" cy="567765"/>
          </a:xfrm>
          <a:prstGeom prst="rect">
            <a:avLst/>
          </a:prstGeom>
          <a:noFill/>
        </p:spPr>
      </p:pic>
      <p:pic>
        <p:nvPicPr>
          <p:cNvPr id="11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08357" y="4059516"/>
            <a:ext cx="1219200" cy="567765"/>
          </a:xfrm>
          <a:prstGeom prst="rect">
            <a:avLst/>
          </a:prstGeom>
          <a:noFill/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E518671-1597-B2AD-B03C-C9DC345AA0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879176"/>
              </p:ext>
            </p:extLst>
          </p:nvPr>
        </p:nvGraphicFramePr>
        <p:xfrm>
          <a:off x="1899211" y="2695993"/>
          <a:ext cx="8412162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12480" imgH="3672777" progId="Excel.Sheet.12">
                  <p:embed/>
                </p:oleObj>
              </mc:Choice>
              <mc:Fallback>
                <p:oleObj name="Worksheet" r:id="rId4" imgW="8412480" imgH="36727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9211" y="2695993"/>
                        <a:ext cx="8412162" cy="367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321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Microsoft Excel Worksheet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Jamie R CTR (USA)</dc:creator>
  <cp:lastModifiedBy>Johnson, Jamie R CTR (USA)</cp:lastModifiedBy>
  <cp:revision>1</cp:revision>
  <dcterms:created xsi:type="dcterms:W3CDTF">2025-06-10T16:08:27Z</dcterms:created>
  <dcterms:modified xsi:type="dcterms:W3CDTF">2025-06-10T17:29:38Z</dcterms:modified>
</cp:coreProperties>
</file>