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35" d="100"/>
          <a:sy n="35" d="100"/>
        </p:scale>
        <p:origin x="114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79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84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8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4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1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4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1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1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7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9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44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9B60B-8722-4047-8242-38667B337B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B239A-2A11-4534-8685-538CF354A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2" t="15668" r="16769" b="16330"/>
          <a:stretch/>
        </p:blipFill>
        <p:spPr>
          <a:xfrm rot="5400000">
            <a:off x="3329048" y="-267596"/>
            <a:ext cx="5253217" cy="594081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9" idx="1"/>
          </p:cNvCxnSpPr>
          <p:nvPr/>
        </p:nvCxnSpPr>
        <p:spPr>
          <a:xfrm flipH="1">
            <a:off x="6897040" y="470028"/>
            <a:ext cx="558990" cy="393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30" idx="3"/>
          </p:cNvCxnSpPr>
          <p:nvPr/>
        </p:nvCxnSpPr>
        <p:spPr>
          <a:xfrm>
            <a:off x="4442715" y="511169"/>
            <a:ext cx="984294" cy="4903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>
            <a:off x="6096000" y="470028"/>
            <a:ext cx="1360030" cy="4379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56030" y="285362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30" idx="3"/>
          </p:cNvCxnSpPr>
          <p:nvPr/>
        </p:nvCxnSpPr>
        <p:spPr>
          <a:xfrm>
            <a:off x="4442715" y="511168"/>
            <a:ext cx="558990" cy="7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5" idx="3"/>
          </p:cNvCxnSpPr>
          <p:nvPr/>
        </p:nvCxnSpPr>
        <p:spPr>
          <a:xfrm>
            <a:off x="6705600" y="2175146"/>
            <a:ext cx="304800" cy="5946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00800" y="199048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cxnSp>
        <p:nvCxnSpPr>
          <p:cNvPr id="16" name="Straight Arrow Connector 15"/>
          <p:cNvCxnSpPr>
            <a:stCxn id="17" idx="3"/>
          </p:cNvCxnSpPr>
          <p:nvPr/>
        </p:nvCxnSpPr>
        <p:spPr>
          <a:xfrm flipV="1">
            <a:off x="7098833" y="3281527"/>
            <a:ext cx="0" cy="881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94033" y="3977885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32" idx="3"/>
          </p:cNvCxnSpPr>
          <p:nvPr/>
        </p:nvCxnSpPr>
        <p:spPr>
          <a:xfrm flipV="1">
            <a:off x="4832445" y="2594919"/>
            <a:ext cx="361388" cy="1010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2" idx="1"/>
          </p:cNvCxnSpPr>
          <p:nvPr/>
        </p:nvCxnSpPr>
        <p:spPr>
          <a:xfrm flipH="1">
            <a:off x="3962400" y="3605267"/>
            <a:ext cx="533400" cy="116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7" idx="1"/>
          </p:cNvCxnSpPr>
          <p:nvPr/>
        </p:nvCxnSpPr>
        <p:spPr>
          <a:xfrm flipH="1">
            <a:off x="6096001" y="4162551"/>
            <a:ext cx="6980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95801" y="3420601"/>
            <a:ext cx="33664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918450" y="5352207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24” Suspension Web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Connector Snap</a:t>
            </a:r>
          </a:p>
          <a:p>
            <a:pPr marL="342900" indent="-342900">
              <a:buAutoNum type="arabicPeriod"/>
            </a:pPr>
            <a:r>
              <a:rPr lang="en-US" dirty="0"/>
              <a:t>D-Ring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137915" y="326502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15" idx="1"/>
          </p:cNvCxnSpPr>
          <p:nvPr/>
        </p:nvCxnSpPr>
        <p:spPr>
          <a:xfrm flipH="1">
            <a:off x="5955656" y="2175147"/>
            <a:ext cx="445145" cy="1380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8" idx="3"/>
          </p:cNvCxnSpPr>
          <p:nvPr/>
        </p:nvCxnSpPr>
        <p:spPr>
          <a:xfrm>
            <a:off x="4263898" y="2118743"/>
            <a:ext cx="841503" cy="146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8" idx="2"/>
          </p:cNvCxnSpPr>
          <p:nvPr/>
        </p:nvCxnSpPr>
        <p:spPr>
          <a:xfrm flipH="1">
            <a:off x="4070623" y="2303409"/>
            <a:ext cx="40874" cy="8256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959097" y="1934077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967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90929"/>
            <a:ext cx="8229600" cy="4257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7300" y="12954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203778" y="1676400"/>
            <a:ext cx="54022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51378" y="6858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2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76600" y="914402"/>
            <a:ext cx="1927178" cy="1447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34200" y="6096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3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243834" y="914402"/>
            <a:ext cx="865211" cy="152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356178" y="1066802"/>
            <a:ext cx="1501822" cy="914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79578" y="4876800"/>
            <a:ext cx="8055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Lunette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Safety Chains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Light 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0929"/>
            <a:ext cx="9144000" cy="4714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0369" y="4600171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86800" y="2133601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2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3810000" y="1066800"/>
            <a:ext cx="4495800" cy="2895600"/>
          </a:xfrm>
          <a:prstGeom prst="roundRect">
            <a:avLst/>
          </a:prstGeom>
          <a:solidFill>
            <a:schemeClr val="bg1">
              <a:lumMod val="5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09248" y="1752601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3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>
            <a:off x="3290248" y="1943102"/>
            <a:ext cx="519752" cy="7238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81200" y="5334001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CGU-1/B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A7A Strap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Load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495800" y="2819400"/>
            <a:ext cx="17526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248400" y="3048000"/>
            <a:ext cx="10668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467600" y="1676400"/>
            <a:ext cx="1219200" cy="609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7772400" y="2324102"/>
            <a:ext cx="914400" cy="4952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9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7924800" cy="402867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895031" y="3172229"/>
            <a:ext cx="2971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790631" y="3705629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095431" y="2867429"/>
            <a:ext cx="35052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733800" y="477059"/>
            <a:ext cx="2589662" cy="1043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5431" y="429029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2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323462" y="477059"/>
            <a:ext cx="1906138" cy="66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276600" y="762404"/>
            <a:ext cx="3074726" cy="319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123294" y="1033664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3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6351326" y="746039"/>
            <a:ext cx="2792675" cy="335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133600" y="45720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Stabilizer Leg</a:t>
            </a:r>
          </a:p>
          <a:p>
            <a:pPr marL="342900" indent="-342900">
              <a:buAutoNum type="arabicPeriod"/>
            </a:pPr>
            <a:r>
              <a:rPr lang="en-US" dirty="0"/>
              <a:t>Cattle Hair Felt</a:t>
            </a:r>
          </a:p>
          <a:p>
            <a:pPr marL="342900" indent="-342900">
              <a:buAutoNum type="arabicPeriod"/>
            </a:pPr>
            <a:r>
              <a:rPr lang="en-US" dirty="0"/>
              <a:t>Tailgate Latch</a:t>
            </a:r>
          </a:p>
        </p:txBody>
      </p:sp>
      <p:sp>
        <p:nvSpPr>
          <p:cNvPr id="6" name="Oval 5"/>
          <p:cNvSpPr/>
          <p:nvPr/>
        </p:nvSpPr>
        <p:spPr>
          <a:xfrm>
            <a:off x="3048000" y="543330"/>
            <a:ext cx="457200" cy="490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952219" y="477059"/>
            <a:ext cx="457200" cy="490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1001"/>
            <a:ext cx="80010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3469" y="15240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452866" y="1193440"/>
            <a:ext cx="423934" cy="420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95366" y="4277168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69399" y="4123068"/>
            <a:ext cx="383132" cy="12884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83278" y="6096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2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83278" y="928310"/>
            <a:ext cx="1392498" cy="62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369400" y="3440966"/>
            <a:ext cx="682529" cy="8109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172200" y="3329244"/>
            <a:ext cx="1294832" cy="1317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33766" y="3048000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57400" y="48768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Manufactured Pin</a:t>
            </a:r>
          </a:p>
          <a:p>
            <a:pPr marL="342900" indent="-342900">
              <a:buAutoNum type="arabicPeriod"/>
            </a:pPr>
            <a:r>
              <a:rPr lang="en-US" dirty="0"/>
              <a:t>Tailgate Latch</a:t>
            </a:r>
          </a:p>
          <a:p>
            <a:pPr marL="342900" indent="-342900">
              <a:buAutoNum type="arabicPeriod"/>
            </a:pPr>
            <a:r>
              <a:rPr lang="en-US" dirty="0"/>
              <a:t>Stabilizer Leg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038601" y="609600"/>
            <a:ext cx="152236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90929"/>
            <a:ext cx="7924800" cy="4104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29600" y="3048000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cxnSp>
        <p:nvCxnSpPr>
          <p:cNvPr id="4" name="Straight Arrow Connector 3"/>
          <p:cNvCxnSpPr>
            <a:stCxn id="3" idx="1"/>
          </p:cNvCxnSpPr>
          <p:nvPr/>
        </p:nvCxnSpPr>
        <p:spPr>
          <a:xfrm flipH="1">
            <a:off x="6248402" y="3232666"/>
            <a:ext cx="1981199" cy="318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10588" y="1034533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2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76801" y="1219200"/>
            <a:ext cx="130365" cy="11790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76800" y="12192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9400" y="4800601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Stabilizer Leg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Manufactured Pin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0929"/>
            <a:ext cx="6781800" cy="3800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599" y="1263134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cxnSp>
        <p:nvCxnSpPr>
          <p:cNvPr id="4" name="Straight Arrow Connector 3"/>
          <p:cNvCxnSpPr>
            <a:stCxn id="3" idx="1"/>
          </p:cNvCxnSpPr>
          <p:nvPr/>
        </p:nvCxnSpPr>
        <p:spPr>
          <a:xfrm flipH="1">
            <a:off x="4343401" y="1447800"/>
            <a:ext cx="1219199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5977434" y="1447800"/>
            <a:ext cx="1219199" cy="369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67000" y="47244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Cattle Hair Felt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02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M1151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37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r="13160" b="12999"/>
          <a:stretch/>
        </p:blipFill>
        <p:spPr>
          <a:xfrm>
            <a:off x="2627835" y="69476"/>
            <a:ext cx="6583680" cy="530352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4" idx="3"/>
          </p:cNvCxnSpPr>
          <p:nvPr/>
        </p:nvCxnSpPr>
        <p:spPr>
          <a:xfrm>
            <a:off x="6300676" y="5057737"/>
            <a:ext cx="1260185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696200" y="3515813"/>
            <a:ext cx="702860" cy="52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7245695" y="838200"/>
            <a:ext cx="571500" cy="380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29550" y="793185"/>
            <a:ext cx="43616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438400" y="5497754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Turret</a:t>
            </a:r>
          </a:p>
          <a:p>
            <a:pPr marL="342900" indent="-342900">
              <a:buAutoNum type="arabicPeriod"/>
            </a:pPr>
            <a:r>
              <a:rPr lang="en-US" dirty="0"/>
              <a:t>Wheels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cxnSp>
        <p:nvCxnSpPr>
          <p:cNvPr id="12" name="Straight Arrow Connector 11"/>
          <p:cNvCxnSpPr>
            <a:stCxn id="14" idx="1"/>
          </p:cNvCxnSpPr>
          <p:nvPr/>
        </p:nvCxnSpPr>
        <p:spPr>
          <a:xfrm flipH="1" flipV="1">
            <a:off x="4387131" y="5032905"/>
            <a:ext cx="1532545" cy="24833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19675" y="4867237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" name="Oval 1"/>
          <p:cNvSpPr/>
          <p:nvPr/>
        </p:nvSpPr>
        <p:spPr>
          <a:xfrm>
            <a:off x="4355910" y="45592"/>
            <a:ext cx="2912660" cy="1529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5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73" y="18871"/>
            <a:ext cx="7658100" cy="510540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2" idx="1"/>
          </p:cNvCxnSpPr>
          <p:nvPr/>
        </p:nvCxnSpPr>
        <p:spPr>
          <a:xfrm flipH="1" flipV="1">
            <a:off x="6324601" y="2819400"/>
            <a:ext cx="670447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95047" y="3320534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5124271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Fuel Cap</a:t>
            </a:r>
          </a:p>
        </p:txBody>
      </p:sp>
    </p:spTree>
    <p:extLst>
      <p:ext uri="{BB962C8B-B14F-4D97-AF65-F5344CB8AC3E}">
        <p14:creationId xmlns:p14="http://schemas.microsoft.com/office/powerpoint/2010/main" val="73243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4796"/>
            <a:ext cx="80010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53115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Hood Latch</a:t>
            </a:r>
          </a:p>
          <a:p>
            <a:pPr marL="342900" indent="-342900">
              <a:buAutoNum type="arabicPeriod"/>
            </a:pPr>
            <a:r>
              <a:rPr lang="en-US" dirty="0"/>
              <a:t>Wheels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0" y="14478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cxnSp>
        <p:nvCxnSpPr>
          <p:cNvPr id="5" name="Straight Arrow Connector 4"/>
          <p:cNvCxnSpPr>
            <a:stCxn id="4" idx="1"/>
          </p:cNvCxnSpPr>
          <p:nvPr/>
        </p:nvCxnSpPr>
        <p:spPr>
          <a:xfrm flipH="1">
            <a:off x="6248400" y="1638300"/>
            <a:ext cx="990600" cy="419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534400" y="16764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2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763000" y="2057400"/>
            <a:ext cx="152400" cy="78087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02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9" b="26750"/>
          <a:stretch/>
        </p:blipFill>
        <p:spPr>
          <a:xfrm>
            <a:off x="1524000" y="1007626"/>
            <a:ext cx="9144000" cy="3383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4618672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24” Suspension Web</a:t>
            </a:r>
          </a:p>
          <a:p>
            <a:pPr marL="342900" indent="-342900">
              <a:buAutoNum type="arabicPeriod"/>
            </a:pPr>
            <a:r>
              <a:rPr lang="en-US" dirty="0"/>
              <a:t>Connector Snap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D-Ring</a:t>
            </a:r>
            <a:endParaRPr lang="en-US" dirty="0"/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 flipV="1">
            <a:off x="5791200" y="3581400"/>
            <a:ext cx="0" cy="809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638800" y="4021574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8" name="Straight Arrow Connector 7"/>
          <p:cNvCxnSpPr>
            <a:stCxn id="9" idx="2"/>
          </p:cNvCxnSpPr>
          <p:nvPr/>
        </p:nvCxnSpPr>
        <p:spPr>
          <a:xfrm>
            <a:off x="1981200" y="1841779"/>
            <a:ext cx="38100" cy="645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28800" y="1472446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>
            <a:off x="10002484" y="1841778"/>
            <a:ext cx="152400" cy="6853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50084" y="1472446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00200" y="3581400"/>
            <a:ext cx="899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00200" y="2754868"/>
            <a:ext cx="0" cy="838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591800" y="2754868"/>
            <a:ext cx="0" cy="838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667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7730"/>
            <a:ext cx="7670142" cy="5113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5668" y="537347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Data Plate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200" y="10668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cxnSp>
        <p:nvCxnSpPr>
          <p:cNvPr id="5" name="Straight Arrow Connector 4"/>
          <p:cNvCxnSpPr>
            <a:stCxn id="4" idx="1"/>
          </p:cNvCxnSpPr>
          <p:nvPr/>
        </p:nvCxnSpPr>
        <p:spPr>
          <a:xfrm flipH="1">
            <a:off x="7010400" y="1257300"/>
            <a:ext cx="685800" cy="57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2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6771" r="33996" b="12728"/>
          <a:stretch/>
        </p:blipFill>
        <p:spPr>
          <a:xfrm>
            <a:off x="2209800" y="108809"/>
            <a:ext cx="7665720" cy="5458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531159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Instrument Cluster</a:t>
            </a:r>
          </a:p>
          <a:p>
            <a:pPr marL="342900" indent="-342900">
              <a:buAutoNum type="arabicPeriod"/>
            </a:pPr>
            <a:r>
              <a:rPr lang="en-US" dirty="0"/>
              <a:t>Steering Wheel</a:t>
            </a:r>
          </a:p>
          <a:p>
            <a:pPr marL="342900" indent="-342900">
              <a:buAutoNum type="arabicPeriod"/>
            </a:pPr>
            <a:r>
              <a:rPr lang="en-US" dirty="0"/>
              <a:t>Cable</a:t>
            </a:r>
          </a:p>
          <a:p>
            <a:pPr marL="342900" indent="-342900">
              <a:buAutoNum type="arabicPeriod"/>
            </a:pPr>
            <a:r>
              <a:rPr lang="en-US" dirty="0"/>
              <a:t>Lock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00" y="3298979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2</a:t>
            </a: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>
            <a:off x="3771900" y="3679980"/>
            <a:ext cx="609600" cy="892021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486400" y="1033261"/>
            <a:ext cx="3674660" cy="2646719"/>
          </a:xfrm>
          <a:prstGeom prst="roundRect">
            <a:avLst/>
          </a:prstGeom>
          <a:solidFill>
            <a:schemeClr val="bg1">
              <a:lumMod val="50000"/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>
            <a:stCxn id="4" idx="1"/>
          </p:cNvCxnSpPr>
          <p:nvPr/>
        </p:nvCxnSpPr>
        <p:spPr>
          <a:xfrm flipH="1">
            <a:off x="8077200" y="723901"/>
            <a:ext cx="150410" cy="2858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227610" y="5334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4879389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5900" y="3880857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3</a:t>
            </a: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5486400" y="4261858"/>
            <a:ext cx="381000" cy="233943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1"/>
          </p:cNvCxnSpPr>
          <p:nvPr/>
        </p:nvCxnSpPr>
        <p:spPr>
          <a:xfrm flipH="1">
            <a:off x="6324600" y="5069889"/>
            <a:ext cx="30480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0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t="10250" r="17995" b="17751"/>
          <a:stretch/>
        </p:blipFill>
        <p:spPr>
          <a:xfrm>
            <a:off x="1905000" y="56965"/>
            <a:ext cx="8351520" cy="5274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531158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Engine Cover Latch</a:t>
            </a:r>
          </a:p>
          <a:p>
            <a:pPr marL="342900" indent="-342900">
              <a:buAutoNum type="arabicPeriod"/>
            </a:pPr>
            <a:r>
              <a:rPr lang="en-US" dirty="0"/>
              <a:t>Parking Brake</a:t>
            </a:r>
          </a:p>
          <a:p>
            <a:pPr marL="342900" indent="-342900">
              <a:buAutoNum type="arabicPeriod"/>
            </a:pPr>
            <a:r>
              <a:rPr lang="en-US" dirty="0"/>
              <a:t>Transmission Selector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84603" y="3443803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2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4065604" y="3276601"/>
            <a:ext cx="582597" cy="35770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4" idx="1"/>
          </p:cNvCxnSpPr>
          <p:nvPr/>
        </p:nvCxnSpPr>
        <p:spPr>
          <a:xfrm flipH="1">
            <a:off x="3126190" y="2705101"/>
            <a:ext cx="150410" cy="28582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76600" y="25146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2800" y="2464618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3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6629400" y="2655118"/>
            <a:ext cx="53340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43800" y="12954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7162802" y="1485900"/>
            <a:ext cx="380999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8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"/>
            <a:ext cx="72390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25908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cxnSp>
        <p:nvCxnSpPr>
          <p:cNvPr id="4" name="Straight Arrow Connector 3"/>
          <p:cNvCxnSpPr>
            <a:stCxn id="3" idx="1"/>
          </p:cNvCxnSpPr>
          <p:nvPr/>
        </p:nvCxnSpPr>
        <p:spPr>
          <a:xfrm flipH="1" flipV="1">
            <a:off x="5943600" y="2362200"/>
            <a:ext cx="685800" cy="41910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62200" y="49530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Turret 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1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200"/>
            <a:ext cx="7315200" cy="42672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5181600" y="914400"/>
            <a:ext cx="30480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92237" y="545068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800600" y="914400"/>
            <a:ext cx="3810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43700" y="2318982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2</a:t>
            </a: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5981700" y="2509482"/>
            <a:ext cx="762000" cy="41910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46708" y="7239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3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8837208" y="1104900"/>
            <a:ext cx="306792" cy="64770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14600" y="46482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Turret Latch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Turret Handle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Turret 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76200"/>
            <a:ext cx="8242995" cy="549533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4" idx="3"/>
          </p:cNvCxnSpPr>
          <p:nvPr/>
        </p:nvCxnSpPr>
        <p:spPr>
          <a:xfrm flipV="1">
            <a:off x="5922418" y="1828800"/>
            <a:ext cx="2078583" cy="569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07583" y="2214044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cxnSp>
        <p:nvCxnSpPr>
          <p:cNvPr id="5" name="Straight Arrow Connector 4"/>
          <p:cNvCxnSpPr>
            <a:stCxn id="4" idx="1"/>
          </p:cNvCxnSpPr>
          <p:nvPr/>
        </p:nvCxnSpPr>
        <p:spPr>
          <a:xfrm flipH="1" flipV="1">
            <a:off x="3810001" y="1371600"/>
            <a:ext cx="1697583" cy="1027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59591" y="557153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Battery Box Latch (under passenger seat)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Triple </a:t>
            </a:r>
            <a:r>
              <a:rPr lang="en-US" dirty="0" err="1" smtClean="0"/>
              <a:t>Blivets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 t="16402" r="31994" b="25097"/>
          <a:stretch/>
        </p:blipFill>
        <p:spPr>
          <a:xfrm>
            <a:off x="3397386" y="17755"/>
            <a:ext cx="4745263" cy="5443096"/>
          </a:xfrm>
          <a:prstGeom prst="rect">
            <a:avLst/>
          </a:prstGeom>
        </p:spPr>
      </p:pic>
      <p:cxnSp>
        <p:nvCxnSpPr>
          <p:cNvPr id="3" name="Straight Arrow Connector 2"/>
          <p:cNvCxnSpPr>
            <a:endCxn id="26" idx="0"/>
          </p:cNvCxnSpPr>
          <p:nvPr/>
        </p:nvCxnSpPr>
        <p:spPr>
          <a:xfrm>
            <a:off x="3996234" y="735008"/>
            <a:ext cx="411234" cy="293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31331" y="2057400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cxnSp>
        <p:nvCxnSpPr>
          <p:cNvPr id="5" name="Straight Arrow Connector 4"/>
          <p:cNvCxnSpPr>
            <a:stCxn id="4" idx="2"/>
          </p:cNvCxnSpPr>
          <p:nvPr/>
        </p:nvCxnSpPr>
        <p:spPr>
          <a:xfrm>
            <a:off x="5738748" y="2426732"/>
            <a:ext cx="0" cy="49945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81200" y="5578734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Bezel Ring</a:t>
            </a:r>
          </a:p>
          <a:p>
            <a:pPr marL="342900" indent="-342900">
              <a:buAutoNum type="arabicPeriod"/>
            </a:pPr>
            <a:r>
              <a:rPr lang="en-US" dirty="0"/>
              <a:t>Fuel Nozzle </a:t>
            </a:r>
          </a:p>
          <a:p>
            <a:pPr marL="342900" indent="-342900">
              <a:buAutoNum type="arabicPeriod"/>
            </a:pPr>
            <a:r>
              <a:rPr lang="en-US" dirty="0"/>
              <a:t>5/8” Screw Pin Clevis</a:t>
            </a:r>
          </a:p>
          <a:p>
            <a:pPr marL="342900" indent="-342900">
              <a:buAutoNum type="arabicPeriod"/>
            </a:pPr>
            <a:r>
              <a:rPr lang="en-US" dirty="0"/>
              <a:t>Cluster Breakaway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7647" y="3066495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0847" y="2741522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533400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4</a:t>
            </a:r>
          </a:p>
        </p:txBody>
      </p: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4992482" y="3251162"/>
            <a:ext cx="646319" cy="2217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381273" y="3110855"/>
            <a:ext cx="296993" cy="324973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064297" y="1028029"/>
            <a:ext cx="686343" cy="514097"/>
          </a:xfrm>
          <a:prstGeom prst="roundRect">
            <a:avLst/>
          </a:prstGeom>
          <a:solidFill>
            <a:schemeClr val="bg1">
              <a:lumMod val="50000"/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5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t="10501" r="21996" b="6999"/>
          <a:stretch/>
        </p:blipFill>
        <p:spPr>
          <a:xfrm>
            <a:off x="2743200" y="31813"/>
            <a:ext cx="6848598" cy="5459027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10" idx="2"/>
          </p:cNvCxnSpPr>
          <p:nvPr/>
        </p:nvCxnSpPr>
        <p:spPr>
          <a:xfrm flipH="1">
            <a:off x="8141620" y="2570670"/>
            <a:ext cx="45615" cy="4011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71800" y="2209800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3386634" y="2394466"/>
            <a:ext cx="499566" cy="18466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81200" y="5578734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Bezel Ring</a:t>
            </a:r>
          </a:p>
          <a:p>
            <a:pPr marL="342900" indent="-342900">
              <a:buAutoNum type="arabicPeriod"/>
            </a:pPr>
            <a:r>
              <a:rPr lang="en-US" dirty="0"/>
              <a:t>Fuel Nozzle (Covered with 2in Tape)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Cotter Pin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5/8” Screw Pin Clevis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7647" y="3066495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6800" y="2209800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79817" y="2201338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3</a:t>
            </a:r>
          </a:p>
        </p:txBody>
      </p: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4992482" y="3251162"/>
            <a:ext cx="646319" cy="2217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2"/>
          </p:cNvCxnSpPr>
          <p:nvPr/>
        </p:nvCxnSpPr>
        <p:spPr>
          <a:xfrm flipH="1">
            <a:off x="8839201" y="2579132"/>
            <a:ext cx="55017" cy="62126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1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266"/>
            <a:ext cx="85725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400" y="3962400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5139234" y="4147066"/>
            <a:ext cx="499566" cy="18466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81200" y="5901035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Cluster Breakaway</a:t>
            </a:r>
          </a:p>
        </p:txBody>
      </p:sp>
    </p:spTree>
    <p:extLst>
      <p:ext uri="{BB962C8B-B14F-4D97-AF65-F5344CB8AC3E}">
        <p14:creationId xmlns:p14="http://schemas.microsoft.com/office/powerpoint/2010/main" val="33982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5k and 10k Cargo Nets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806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3962400"/>
            <a:ext cx="41483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5139234" y="4147066"/>
            <a:ext cx="499566" cy="18466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0" y="50292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Fuel Cap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14750" r="998" b="13254"/>
          <a:stretch/>
        </p:blipFill>
        <p:spPr>
          <a:xfrm>
            <a:off x="2001915" y="76200"/>
            <a:ext cx="832104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14440"/>
            <a:ext cx="9144000" cy="335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0" y="2286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5,000 LBS Cargo Net</a:t>
            </a:r>
            <a:endParaRPr lang="en-US" sz="40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00400" y="2209800"/>
            <a:ext cx="13716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562600" y="3048000"/>
            <a:ext cx="9144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858000" y="1905000"/>
            <a:ext cx="19050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086600" y="4114800"/>
            <a:ext cx="10668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01200" y="1905000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971800" y="25146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0" y="32004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858000" y="40386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686800" y="25146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0" y="4876800"/>
            <a:ext cx="784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5,000 LBS Cargo Net- Rated capacity: 5,000 lbs- Size: 15 ft x 15 ft. Mesh size: 6 in x 6 in</a:t>
            </a:r>
          </a:p>
          <a:p>
            <a:pPr marL="342900" indent="-342900">
              <a:buAutoNum type="arabicPeriod"/>
            </a:pPr>
            <a:r>
              <a:rPr lang="en-US" dirty="0"/>
              <a:t>Lifting Leg</a:t>
            </a:r>
          </a:p>
          <a:p>
            <a:pPr marL="342900" indent="-342900">
              <a:buAutoNum type="arabicPeriod"/>
            </a:pPr>
            <a:r>
              <a:rPr lang="en-US" dirty="0"/>
              <a:t>Hook</a:t>
            </a:r>
          </a:p>
          <a:p>
            <a:pPr marL="342900" indent="-342900">
              <a:buAutoNum type="arabicPeriod"/>
            </a:pPr>
            <a:r>
              <a:rPr lang="en-US" dirty="0"/>
              <a:t>Net Apex Fitting- Rated capacity: 10,000 lbs</a:t>
            </a:r>
          </a:p>
          <a:p>
            <a:pPr marL="342900" indent="-342900">
              <a:buAutoNum type="arabicPeriod"/>
            </a:pPr>
            <a:r>
              <a:rPr lang="en-US" dirty="0"/>
              <a:t>Load Zone- Size: 5 ft x 5 ft. 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829800" y="3200400"/>
            <a:ext cx="228600" cy="914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677400" y="35052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0" y="2286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10,000 LBS Cargo Net</a:t>
            </a:r>
            <a:endParaRPr lang="en-US" sz="4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19200"/>
            <a:ext cx="9144000" cy="327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3276600" y="2362200"/>
            <a:ext cx="1295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172200" y="3276600"/>
            <a:ext cx="11430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9144000" y="3505200"/>
            <a:ext cx="9144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239000" y="1828800"/>
            <a:ext cx="2514600" cy="533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48000" y="27432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34290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982200" y="32004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601200" y="21336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24000" y="48006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10,000 LBS Cargo Net- Rated capacity: 10,000 lbs- Size: 18 ft x 18 ft. Mesh size: 7.5in x 7.5 in</a:t>
            </a:r>
          </a:p>
          <a:p>
            <a:r>
              <a:rPr lang="en-US" dirty="0"/>
              <a:t>2. Lifting Leg</a:t>
            </a:r>
          </a:p>
          <a:p>
            <a:r>
              <a:rPr lang="en-US" dirty="0"/>
              <a:t>3. Hook</a:t>
            </a:r>
          </a:p>
          <a:p>
            <a:r>
              <a:rPr lang="en-US" dirty="0"/>
              <a:t>4. Load Zone. Size: 6 ft x 6 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00" r="26997" b="11499"/>
          <a:stretch/>
        </p:blipFill>
        <p:spPr>
          <a:xfrm>
            <a:off x="2834640" y="0"/>
            <a:ext cx="6675120" cy="512064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4" idx="2"/>
          </p:cNvCxnSpPr>
          <p:nvPr/>
        </p:nvCxnSpPr>
        <p:spPr>
          <a:xfrm flipH="1">
            <a:off x="3200400" y="3124201"/>
            <a:ext cx="38100" cy="3524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48000" y="27432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cxnSp>
        <p:nvCxnSpPr>
          <p:cNvPr id="6" name="Straight Arrow Connector 5"/>
          <p:cNvCxnSpPr>
            <a:stCxn id="7" idx="1"/>
          </p:cNvCxnSpPr>
          <p:nvPr/>
        </p:nvCxnSpPr>
        <p:spPr>
          <a:xfrm flipH="1" flipV="1">
            <a:off x="3886200" y="3919514"/>
            <a:ext cx="533400" cy="8810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19600" y="46101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2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3" idx="2"/>
          </p:cNvCxnSpPr>
          <p:nvPr/>
        </p:nvCxnSpPr>
        <p:spPr>
          <a:xfrm>
            <a:off x="5829300" y="1524001"/>
            <a:ext cx="114300" cy="13025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38800" y="11430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3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>
            <a:off x="6019800" y="1333501"/>
            <a:ext cx="712878" cy="8906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 rot="2832101">
            <a:off x="6161178" y="447154"/>
            <a:ext cx="1143000" cy="3584847"/>
          </a:xfrm>
          <a:prstGeom prst="roundRect">
            <a:avLst/>
          </a:prstGeom>
          <a:solidFill>
            <a:schemeClr val="bg1">
              <a:lumMod val="50000"/>
              <a:alpha val="3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/>
          <p:cNvCxnSpPr>
            <a:stCxn id="13" idx="3"/>
          </p:cNvCxnSpPr>
          <p:nvPr/>
        </p:nvCxnSpPr>
        <p:spPr>
          <a:xfrm>
            <a:off x="6019801" y="1333500"/>
            <a:ext cx="1219199" cy="114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2" idx="1"/>
          </p:cNvCxnSpPr>
          <p:nvPr/>
        </p:nvCxnSpPr>
        <p:spPr>
          <a:xfrm flipH="1" flipV="1">
            <a:off x="7315201" y="2508659"/>
            <a:ext cx="1028699" cy="5012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343899" y="2819399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4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05000" y="510540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Net Apex Fitting</a:t>
            </a:r>
          </a:p>
          <a:p>
            <a:pPr marL="342900" indent="-342900">
              <a:buAutoNum type="arabicPeriod"/>
            </a:pPr>
            <a:r>
              <a:rPr lang="en-US" dirty="0"/>
              <a:t>Hooks</a:t>
            </a:r>
          </a:p>
          <a:p>
            <a:pPr marL="342900" indent="-342900">
              <a:buAutoNum type="arabicPeriod"/>
            </a:pPr>
            <a:r>
              <a:rPr lang="en-US" dirty="0"/>
              <a:t>Breakaway Tie</a:t>
            </a:r>
          </a:p>
          <a:p>
            <a:pPr marL="342900" indent="-342900">
              <a:buAutoNum type="arabicPeriod"/>
            </a:pPr>
            <a:r>
              <a:rPr lang="en-US" dirty="0"/>
              <a:t>Lifting Legs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0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9" t="5752" r="15989" b="22251"/>
          <a:stretch/>
        </p:blipFill>
        <p:spPr>
          <a:xfrm>
            <a:off x="2497510" y="50165"/>
            <a:ext cx="6987540" cy="5409708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4" idx="2"/>
          </p:cNvCxnSpPr>
          <p:nvPr/>
        </p:nvCxnSpPr>
        <p:spPr>
          <a:xfrm>
            <a:off x="3200400" y="1491792"/>
            <a:ext cx="0" cy="6418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09900" y="1110792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1</a:t>
            </a:r>
            <a:endParaRPr lang="en-US" dirty="0"/>
          </a:p>
        </p:txBody>
      </p:sp>
      <p:cxnSp>
        <p:nvCxnSpPr>
          <p:cNvPr id="7" name="Straight Arrow Connector 6"/>
          <p:cNvCxnSpPr>
            <a:stCxn id="8" idx="3"/>
          </p:cNvCxnSpPr>
          <p:nvPr/>
        </p:nvCxnSpPr>
        <p:spPr>
          <a:xfrm flipV="1">
            <a:off x="4953000" y="4419601"/>
            <a:ext cx="457200" cy="307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0" y="4536543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2</a:t>
            </a:r>
            <a:endParaRPr lang="en-US" dirty="0"/>
          </a:p>
        </p:txBody>
      </p:sp>
      <p:cxnSp>
        <p:nvCxnSpPr>
          <p:cNvPr id="10" name="Straight Arrow Connector 9"/>
          <p:cNvCxnSpPr>
            <a:stCxn id="11" idx="2"/>
            <a:endCxn id="13" idx="3"/>
          </p:cNvCxnSpPr>
          <p:nvPr/>
        </p:nvCxnSpPr>
        <p:spPr>
          <a:xfrm>
            <a:off x="5372101" y="767054"/>
            <a:ext cx="375493" cy="327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1600" y="386053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3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rot="15926104">
            <a:off x="4346545" y="1662153"/>
            <a:ext cx="3044397" cy="1900011"/>
          </a:xfrm>
          <a:prstGeom prst="roundRect">
            <a:avLst/>
          </a:prstGeom>
          <a:solidFill>
            <a:schemeClr val="bg1">
              <a:lumMod val="50000"/>
              <a:alpha val="4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43298" y="5407762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Net Apex Fitting</a:t>
            </a:r>
          </a:p>
          <a:p>
            <a:pPr marL="342900" indent="-342900">
              <a:buAutoNum type="arabicPeriod"/>
            </a:pPr>
            <a:r>
              <a:rPr lang="en-US" dirty="0"/>
              <a:t>Net Apex Tether Cord</a:t>
            </a:r>
          </a:p>
          <a:p>
            <a:pPr marL="342900" indent="-342900">
              <a:buAutoNum type="arabicPeriod"/>
            </a:pPr>
            <a:r>
              <a:rPr lang="en-US" dirty="0"/>
              <a:t>Hook (Hooks must be taped, tape omitted in picture to show entire hook)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M1101 TRAILER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87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09800" y="152400"/>
            <a:ext cx="7391400" cy="4485872"/>
            <a:chOff x="685800" y="390929"/>
            <a:chExt cx="7391400" cy="44858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90929"/>
              <a:ext cx="7391400" cy="4485872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>
              <a:stCxn id="5" idx="1"/>
            </p:cNvCxnSpPr>
            <p:nvPr/>
          </p:nvCxnSpPr>
          <p:spPr>
            <a:xfrm flipH="1" flipV="1">
              <a:off x="1752600" y="1371601"/>
              <a:ext cx="2438400" cy="3528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4191000" y="1533929"/>
              <a:ext cx="381000" cy="381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 1</a:t>
              </a:r>
              <a:endParaRPr lang="en-US" dirty="0"/>
            </a:p>
          </p:txBody>
        </p:sp>
        <p:cxnSp>
          <p:nvCxnSpPr>
            <p:cNvPr id="6" name="Straight Arrow Connector 5"/>
            <p:cNvCxnSpPr>
              <a:stCxn id="5" idx="3"/>
            </p:cNvCxnSpPr>
            <p:nvPr/>
          </p:nvCxnSpPr>
          <p:spPr>
            <a:xfrm flipV="1">
              <a:off x="4572000" y="1371601"/>
              <a:ext cx="2133600" cy="3528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248400" y="2438400"/>
              <a:ext cx="381000" cy="381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 4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876800" y="2667001"/>
              <a:ext cx="1524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276600" y="3134129"/>
              <a:ext cx="381000" cy="381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 2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2819400" y="2753129"/>
              <a:ext cx="4572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3"/>
            </p:cNvCxnSpPr>
            <p:nvPr/>
          </p:nvCxnSpPr>
          <p:spPr>
            <a:xfrm flipV="1">
              <a:off x="3657600" y="2819401"/>
              <a:ext cx="2057401" cy="5052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859439" y="3790669"/>
              <a:ext cx="381000" cy="381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 3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4487839" y="4019270"/>
              <a:ext cx="1524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096000" y="4343400"/>
              <a:ext cx="381000" cy="381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 5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4724400" y="4572001"/>
              <a:ext cx="1524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057400" y="48006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Cattle Hair Felt</a:t>
            </a:r>
          </a:p>
          <a:p>
            <a:pPr marL="342900" indent="-342900">
              <a:buAutoNum type="arabicPeriod"/>
            </a:pPr>
            <a:r>
              <a:rPr lang="en-US" dirty="0"/>
              <a:t>Parking Brake</a:t>
            </a:r>
          </a:p>
          <a:p>
            <a:pPr marL="342900" indent="-342900">
              <a:buAutoNum type="arabicPeriod"/>
            </a:pPr>
            <a:r>
              <a:rPr lang="en-US" dirty="0"/>
              <a:t>Lunette</a:t>
            </a:r>
          </a:p>
          <a:p>
            <a:pPr marL="342900" indent="-342900">
              <a:buAutoNum type="arabicPeriod"/>
            </a:pPr>
            <a:r>
              <a:rPr lang="en-US" dirty="0"/>
              <a:t>Front Jack</a:t>
            </a:r>
          </a:p>
          <a:p>
            <a:pPr marL="342900" indent="-342900">
              <a:buAutoNum type="arabicPeriod"/>
            </a:pPr>
            <a:r>
              <a:rPr lang="en-US" dirty="0"/>
              <a:t>Safety Chains</a:t>
            </a:r>
          </a:p>
          <a:p>
            <a:pPr marL="342900" indent="-342900">
              <a:buAutoNum type="arabicPeriod"/>
            </a:pPr>
            <a:r>
              <a:rPr lang="en-US" dirty="0"/>
              <a:t>Data Plate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34000" y="838200"/>
            <a:ext cx="381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6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724400" y="10287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Office PowerPoint</Application>
  <PresentationFormat>Widescreen</PresentationFormat>
  <Paragraphs>153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5k and 10k Cargo Nets</vt:lpstr>
      <vt:lpstr>PowerPoint Presentation</vt:lpstr>
      <vt:lpstr>PowerPoint Presentation</vt:lpstr>
      <vt:lpstr>PowerPoint Presentation</vt:lpstr>
      <vt:lpstr>PowerPoint Presentation</vt:lpstr>
      <vt:lpstr>M1101 TRAILER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M1151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Triple Blivets</vt:lpstr>
      <vt:lpstr>PowerPoint Presentation</vt:lpstr>
      <vt:lpstr>PowerPoint Presentation</vt:lpstr>
      <vt:lpstr>PowerPoint Presentation</vt:lpstr>
      <vt:lpstr>PowerPoint Presentation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Jamie R CTR USA CTR FORSCOM</dc:creator>
  <cp:lastModifiedBy>Johnson, Jamie R CTR USA CTR FORSCOM</cp:lastModifiedBy>
  <cp:revision>1</cp:revision>
  <dcterms:created xsi:type="dcterms:W3CDTF">2021-10-27T18:07:58Z</dcterms:created>
  <dcterms:modified xsi:type="dcterms:W3CDTF">2021-10-27T18:08:20Z</dcterms:modified>
</cp:coreProperties>
</file>