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0468C8-1E66-4FDC-9F9C-FFFEFDC42A45}" v="1" dt="2025-11-26T18:24:13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1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B3FAC-4E32-442F-828D-1DC195F25B0F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54113"/>
            <a:ext cx="55403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4546"/>
            <a:ext cx="5607050" cy="36370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772379"/>
            <a:ext cx="3038475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48C47-1118-4268-9927-5F9E3B88EF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A48C47-1118-4268-9927-5F9E3B88EF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81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5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3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62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2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2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73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5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8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2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9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37609-54AB-44CB-A7A1-BD034734177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E83E2-664B-440E-811B-4FFC60786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8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64008" y="0"/>
            <a:ext cx="12042648" cy="68580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48056" y="338328"/>
            <a:ext cx="1129284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AIR ASSAULT COURSE CASUALTY FEEDER CARD</a:t>
            </a:r>
          </a:p>
          <a:p>
            <a:pPr algn="ctr"/>
            <a:r>
              <a:rPr lang="en-US" sz="1100" b="1" dirty="0"/>
              <a:t>ACCOUNTABILITY OF THIS CARD IS YOUR RESPONSIBILITY. YOU WILL KEEP IT LEGIBLE AND CORRECT AT ALL TIMES. </a:t>
            </a:r>
          </a:p>
          <a:p>
            <a:pPr algn="ctr"/>
            <a:r>
              <a:rPr lang="en-US" sz="1100" b="1" dirty="0"/>
              <a:t>IF THIS CARD BECOMES WET OR UNREADABLE, NOTIFY AN INSTRUCTOR IMMEDIATELY.</a:t>
            </a:r>
          </a:p>
          <a:p>
            <a:pPr algn="ctr"/>
            <a:endParaRPr lang="en-US" b="1" u="sng" dirty="0">
              <a:solidFill>
                <a:srgbClr val="FF0000"/>
              </a:solidFill>
            </a:endParaRPr>
          </a:p>
          <a:p>
            <a:r>
              <a:rPr lang="en-US" sz="1600" b="1" dirty="0"/>
              <a:t>ROSTER NUMBER: __________</a:t>
            </a:r>
          </a:p>
          <a:p>
            <a:endParaRPr lang="en-US" sz="1600" b="1" dirty="0"/>
          </a:p>
          <a:p>
            <a:r>
              <a:rPr lang="en-US" sz="1600" b="1" dirty="0"/>
              <a:t>FULL NAME (LAST,FIRST,MIDDLE INITIAL): _______________________________________</a:t>
            </a:r>
          </a:p>
          <a:p>
            <a:endParaRPr lang="en-US" sz="1600" b="1" dirty="0"/>
          </a:p>
          <a:p>
            <a:r>
              <a:rPr lang="en-US" sz="1600" b="1" dirty="0"/>
              <a:t>SSN: _______________________</a:t>
            </a:r>
          </a:p>
          <a:p>
            <a:endParaRPr lang="en-US" sz="1600" b="1" dirty="0"/>
          </a:p>
          <a:p>
            <a:r>
              <a:rPr lang="en-US" sz="1600" b="1" dirty="0"/>
              <a:t>AGE: _____________________</a:t>
            </a:r>
          </a:p>
          <a:p>
            <a:endParaRPr lang="en-US" sz="1600" b="1" dirty="0"/>
          </a:p>
          <a:p>
            <a:r>
              <a:rPr lang="en-US" sz="1600" b="1" dirty="0"/>
              <a:t>SEX (M/F): </a:t>
            </a:r>
            <a:r>
              <a:rPr lang="en-US" sz="1600" b="1" dirty="0">
                <a:solidFill>
                  <a:srgbClr val="FF0000"/>
                </a:solidFill>
              </a:rPr>
              <a:t>(CIRCLE ONE)</a:t>
            </a:r>
          </a:p>
          <a:p>
            <a:endParaRPr lang="en-US" sz="1600" b="1" dirty="0"/>
          </a:p>
          <a:p>
            <a:r>
              <a:rPr lang="en-US" sz="1600" b="1" dirty="0"/>
              <a:t>RACE: _________________</a:t>
            </a:r>
          </a:p>
          <a:p>
            <a:endParaRPr lang="en-US" sz="1600" b="1" dirty="0"/>
          </a:p>
          <a:p>
            <a:r>
              <a:rPr lang="en-US" sz="1600" b="1" dirty="0"/>
              <a:t>HEIGHT (IN/CM): ___________________ </a:t>
            </a:r>
            <a:r>
              <a:rPr lang="en-US" sz="1600" b="1" dirty="0">
                <a:solidFill>
                  <a:srgbClr val="FF0000"/>
                </a:solidFill>
              </a:rPr>
              <a:t>(CIRCLE ONE)</a:t>
            </a:r>
          </a:p>
          <a:p>
            <a:endParaRPr lang="en-US" sz="1600" b="1" dirty="0"/>
          </a:p>
          <a:p>
            <a:r>
              <a:rPr lang="en-US" sz="1600" b="1" dirty="0"/>
              <a:t>WEIGHT: ________________ LBS/KG </a:t>
            </a:r>
            <a:r>
              <a:rPr lang="en-US" sz="1600" b="1" dirty="0">
                <a:solidFill>
                  <a:srgbClr val="FF0000"/>
                </a:solidFill>
              </a:rPr>
              <a:t>(CIRCLE ONE)</a:t>
            </a:r>
          </a:p>
          <a:p>
            <a:endParaRPr lang="en-US" sz="1600" b="1" dirty="0"/>
          </a:p>
          <a:p>
            <a:r>
              <a:rPr lang="en-US" sz="1600" b="1" dirty="0"/>
              <a:t>UNIT (CO/BN/BDE): _____________________</a:t>
            </a:r>
          </a:p>
          <a:p>
            <a:endParaRPr lang="en-US" sz="1600" b="1" dirty="0"/>
          </a:p>
          <a:p>
            <a:r>
              <a:rPr lang="en-US" sz="1600" b="1" dirty="0"/>
              <a:t>UNIT EMERGENCY CONTACT RANK/NAME/CELL PHONE NUMBER:_________________________________________</a:t>
            </a:r>
          </a:p>
          <a:p>
            <a:endParaRPr lang="en-US" b="1" u="sng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PLACE THIS CARD INSIDE A ZIPLOCK BAG AND KEEP IN YOUR LEFT BREAST POCKET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WITH YOUR ID CARD </a:t>
            </a:r>
            <a:r>
              <a:rPr lang="en-US" sz="1600" b="1" u="sng" dirty="0">
                <a:solidFill>
                  <a:srgbClr val="FF0000"/>
                </a:solidFill>
              </a:rPr>
              <a:t>AT ALL TIMES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1188720" y="6263640"/>
            <a:ext cx="877824" cy="13716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10113264" y="6272784"/>
            <a:ext cx="630936" cy="1280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1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DB3CCAFA9564F9C69BC826FA4C000" ma:contentTypeVersion="19" ma:contentTypeDescription="Create a new document." ma:contentTypeScope="" ma:versionID="130c8124abdea3191de5128a5ea0b1db">
  <xsd:schema xmlns:xsd="http://www.w3.org/2001/XMLSchema" xmlns:xs="http://www.w3.org/2001/XMLSchema" xmlns:p="http://schemas.microsoft.com/office/2006/metadata/properties" xmlns:ns1="http://schemas.microsoft.com/sharepoint/v3" xmlns:ns2="675362f9-8c0e-480b-a49d-9b277ba3ddcb" xmlns:ns3="307938c1-cee1-4bcd-bbdd-e2c0ee124238" targetNamespace="http://schemas.microsoft.com/office/2006/metadata/properties" ma:root="true" ma:fieldsID="5b34fdbd2e095b67378b95f1f0f44e6a" ns1:_="" ns2:_="" ns3:_="">
    <xsd:import namespace="http://schemas.microsoft.com/sharepoint/v3"/>
    <xsd:import namespace="675362f9-8c0e-480b-a49d-9b277ba3ddcb"/>
    <xsd:import namespace="307938c1-cee1-4bcd-bbdd-e2c0ee1242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UnsignedGPCApprovalForm_x002e_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362f9-8c0e-480b-a49d-9b277ba3dd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UnsignedGPCApprovalForm_x002e_" ma:index="25" nillable="true" ma:displayName="Unsigned GPC Approval Form." ma:format="Dropdown" ma:internalName="UnsignedGPCApprovalForm_x002e_">
      <xsd:simpleType>
        <xsd:restriction base="dms:Text">
          <xsd:maxLength value="255"/>
        </xsd:restriction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938c1-cee1-4bcd-bbdd-e2c0ee12423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ca42f3e-053e-4054-a30c-c7d0fb8e9dcc}" ma:internalName="TaxCatchAll" ma:showField="CatchAllData" ma:web="307938c1-cee1-4bcd-bbdd-e2c0ee1242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675362f9-8c0e-480b-a49d-9b277ba3ddcb">
      <Terms xmlns="http://schemas.microsoft.com/office/infopath/2007/PartnerControls"/>
    </lcf76f155ced4ddcb4097134ff3c332f>
    <TaxCatchAll xmlns="307938c1-cee1-4bcd-bbdd-e2c0ee124238" xsi:nil="true"/>
    <UnsignedGPCApprovalForm_x002e_ xmlns="675362f9-8c0e-480b-a49d-9b277ba3ddcb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D262796CB1EF4CA27C2EBBF3769D7D" ma:contentTypeVersion="17" ma:contentTypeDescription="Create a new document." ma:contentTypeScope="" ma:versionID="74735996f9e1d268881fa5bc951e0a14">
  <xsd:schema xmlns:xsd="http://www.w3.org/2001/XMLSchema" xmlns:xs="http://www.w3.org/2001/XMLSchema" xmlns:p="http://schemas.microsoft.com/office/2006/metadata/properties" xmlns:ns1="http://schemas.microsoft.com/sharepoint/v3" xmlns:ns2="6194a6d3-85c1-4cc1-9438-906190911356" xmlns:ns3="662e3ac5-5e1b-4cbb-b8d1-53c0422c1250" targetNamespace="http://schemas.microsoft.com/office/2006/metadata/properties" ma:root="true" ma:fieldsID="f2d1d9f71c84e3c22bad1a71d4ec02c0" ns1:_="" ns2:_="" ns3:_="">
    <xsd:import namespace="http://schemas.microsoft.com/sharepoint/v3"/>
    <xsd:import namespace="6194a6d3-85c1-4cc1-9438-906190911356"/>
    <xsd:import namespace="662e3ac5-5e1b-4cbb-b8d1-53c0422c125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a6d3-85c1-4cc1-9438-90619091135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ed688fb9-acf5-426d-919f-14332e51a0a8}" ma:internalName="TaxCatchAll" ma:showField="CatchAllData" ma:web="6194a6d3-85c1-4cc1-9438-9061909113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2e3ac5-5e1b-4cbb-b8d1-53c0422c12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58F5E8-09A2-4BBD-A0F2-DDA518E937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A6D74F-C1C4-4275-AC78-E8C0676F163C}"/>
</file>

<file path=customXml/itemProps3.xml><?xml version="1.0" encoding="utf-8"?>
<ds:datastoreItem xmlns:ds="http://schemas.openxmlformats.org/officeDocument/2006/customXml" ds:itemID="{2A7CE1D1-55D3-48FB-88F6-2BD67F341490}">
  <ds:schemaRefs>
    <ds:schemaRef ds:uri="http://purl.org/dc/dcmitype/"/>
    <ds:schemaRef ds:uri="http://schemas.microsoft.com/office/2006/documentManagement/types"/>
    <ds:schemaRef ds:uri="662e3ac5-5e1b-4cbb-b8d1-53c0422c1250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6194a6d3-85c1-4cc1-9438-906190911356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E895B9B5-A55E-4C38-A2CA-2F2B801500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194a6d3-85c1-4cc1-9438-906190911356"/>
    <ds:schemaRef ds:uri="662e3ac5-5e1b-4cbb-b8d1-53c0422c12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02d78b0-b74f-43f0-801d-d7d5ec01d625}" enabled="1" method="Standar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135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 Admin</dc:creator>
  <cp:lastModifiedBy>Mckenzie, Scotty A SSG USARMY 101 ABN DIV (USA)</cp:lastModifiedBy>
  <cp:revision>7</cp:revision>
  <cp:lastPrinted>2025-11-26T18:24:14Z</cp:lastPrinted>
  <dcterms:created xsi:type="dcterms:W3CDTF">2019-09-13T13:14:15Z</dcterms:created>
  <dcterms:modified xsi:type="dcterms:W3CDTF">2025-11-26T18:38:33Z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9541fe5a-1eae-4eab-8c01-3754a5784938</vt:lpwstr>
  </property>
  <property fmtid="{D5CDD505-2E9C-101B-9397-08002B2CF9AE}" pid="3" name="ContentTypeId">
    <vt:lpwstr>0x010100E71DB3CCAFA9564F9C69BC826FA4C000</vt:lpwstr>
  </property>
  <property fmtid="{D5CDD505-2E9C-101B-9397-08002B2CF9AE}" pid="4" name="MediaServiceImageTags">
    <vt:lpwstr/>
  </property>
</Properties>
</file>