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08BA8-B42C-403B-A2D9-E6E77F36D091}" v="6" dt="2025-10-20T19:10:25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Jamie R CTR (USA)" userId="2f927cca-b825-4194-a97a-b521f64282c7" providerId="ADAL" clId="{A3350E21-4F2F-4ECA-A720-E69070A4E118}"/>
    <pc:docChg chg="custSel modSld">
      <pc:chgData name="Johnson, Jamie R CTR (USA)" userId="2f927cca-b825-4194-a97a-b521f64282c7" providerId="ADAL" clId="{A3350E21-4F2F-4ECA-A720-E69070A4E118}" dt="2025-10-20T19:12:50.982" v="24" actId="14100"/>
      <pc:docMkLst>
        <pc:docMk/>
      </pc:docMkLst>
      <pc:sldChg chg="addSp delSp modSp mod">
        <pc:chgData name="Johnson, Jamie R CTR (USA)" userId="2f927cca-b825-4194-a97a-b521f64282c7" providerId="ADAL" clId="{A3350E21-4F2F-4ECA-A720-E69070A4E118}" dt="2025-10-20T19:12:50.982" v="24" actId="14100"/>
        <pc:sldMkLst>
          <pc:docMk/>
          <pc:sldMk cId="687326191" sldId="260"/>
        </pc:sldMkLst>
        <pc:graphicFrameChg chg="del">
          <ac:chgData name="Johnson, Jamie R CTR (USA)" userId="2f927cca-b825-4194-a97a-b521f64282c7" providerId="ADAL" clId="{A3350E21-4F2F-4ECA-A720-E69070A4E118}" dt="2025-10-20T19:04:08.611" v="1" actId="21"/>
          <ac:graphicFrameMkLst>
            <pc:docMk/>
            <pc:sldMk cId="687326191" sldId="260"/>
            <ac:graphicFrameMk id="2" creationId="{ED07CFF1-4B22-3957-B290-D1A7F8181F01}"/>
          </ac:graphicFrameMkLst>
        </pc:graphicFrameChg>
        <pc:graphicFrameChg chg="add del mod">
          <ac:chgData name="Johnson, Jamie R CTR (USA)" userId="2f927cca-b825-4194-a97a-b521f64282c7" providerId="ADAL" clId="{A3350E21-4F2F-4ECA-A720-E69070A4E118}" dt="2025-10-20T19:04:56.084" v="3" actId="21"/>
          <ac:graphicFrameMkLst>
            <pc:docMk/>
            <pc:sldMk cId="687326191" sldId="260"/>
            <ac:graphicFrameMk id="3" creationId="{ED07CFF1-4B22-3957-B290-D1A7F8181F01}"/>
          </ac:graphicFrameMkLst>
        </pc:graphicFrameChg>
        <pc:graphicFrameChg chg="del">
          <ac:chgData name="Johnson, Jamie R CTR (USA)" userId="2f927cca-b825-4194-a97a-b521f64282c7" providerId="ADAL" clId="{A3350E21-4F2F-4ECA-A720-E69070A4E118}" dt="2025-10-20T19:04:04.638" v="0" actId="21"/>
          <ac:graphicFrameMkLst>
            <pc:docMk/>
            <pc:sldMk cId="687326191" sldId="260"/>
            <ac:graphicFrameMk id="4" creationId="{E638A51E-AC4B-348E-ED33-8167C5550A27}"/>
          </ac:graphicFrameMkLst>
        </pc:graphicFrameChg>
        <pc:graphicFrameChg chg="add del mod modGraphic">
          <ac:chgData name="Johnson, Jamie R CTR (USA)" userId="2f927cca-b825-4194-a97a-b521f64282c7" providerId="ADAL" clId="{A3350E21-4F2F-4ECA-A720-E69070A4E118}" dt="2025-10-20T19:05:36.250" v="6" actId="21"/>
          <ac:graphicFrameMkLst>
            <pc:docMk/>
            <pc:sldMk cId="687326191" sldId="260"/>
            <ac:graphicFrameMk id="5" creationId="{5A19E643-FACF-2128-5B0D-D4894BA96ED5}"/>
          </ac:graphicFrameMkLst>
        </pc:graphicFrameChg>
        <pc:graphicFrameChg chg="add del mod">
          <ac:chgData name="Johnson, Jamie R CTR (USA)" userId="2f927cca-b825-4194-a97a-b521f64282c7" providerId="ADAL" clId="{A3350E21-4F2F-4ECA-A720-E69070A4E118}" dt="2025-10-20T19:06:03.580" v="8" actId="21"/>
          <ac:graphicFrameMkLst>
            <pc:docMk/>
            <pc:sldMk cId="687326191" sldId="260"/>
            <ac:graphicFrameMk id="6" creationId="{5A19E643-FACF-2128-5B0D-D4894BA96ED5}"/>
          </ac:graphicFrameMkLst>
        </pc:graphicFrameChg>
        <pc:picChg chg="add del mod">
          <ac:chgData name="Johnson, Jamie R CTR (USA)" userId="2f927cca-b825-4194-a97a-b521f64282c7" providerId="ADAL" clId="{A3350E21-4F2F-4ECA-A720-E69070A4E118}" dt="2025-10-20T19:09:43.026" v="18" actId="21"/>
          <ac:picMkLst>
            <pc:docMk/>
            <pc:sldMk cId="687326191" sldId="260"/>
            <ac:picMk id="11" creationId="{8C92C0CC-4E6A-3ACB-F303-F4B976DC6449}"/>
          </ac:picMkLst>
        </pc:picChg>
        <pc:picChg chg="add mod">
          <ac:chgData name="Johnson, Jamie R CTR (USA)" userId="2f927cca-b825-4194-a97a-b521f64282c7" providerId="ADAL" clId="{A3350E21-4F2F-4ECA-A720-E69070A4E118}" dt="2025-10-20T19:12:44.338" v="23" actId="14100"/>
          <ac:picMkLst>
            <pc:docMk/>
            <pc:sldMk cId="687326191" sldId="260"/>
            <ac:picMk id="13" creationId="{36454295-B7A8-6D64-1446-C60B26DC3DCB}"/>
          </ac:picMkLst>
        </pc:picChg>
        <pc:picChg chg="add mod">
          <ac:chgData name="Johnson, Jamie R CTR (USA)" userId="2f927cca-b825-4194-a97a-b521f64282c7" providerId="ADAL" clId="{A3350E21-4F2F-4ECA-A720-E69070A4E118}" dt="2025-10-20T19:12:50.982" v="24" actId="14100"/>
          <ac:picMkLst>
            <pc:docMk/>
            <pc:sldMk cId="687326191" sldId="260"/>
            <ac:picMk id="14" creationId="{6ACD4544-57EF-F0A1-081C-7002EEEDD1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F2C8-AA8F-82AD-14E4-3C2839C19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6C17E-5169-DCFD-068E-2745E0082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31568-1F64-812F-BB85-BD440C79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5E90-C290-56A3-343C-33D79498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C5E9-1D90-0115-8911-0B21F3B7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0981-016D-FBC8-5037-F10408D9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5F773-ABA9-9AAB-FA20-44BA7228D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088B7-83C7-892E-7EF7-FBE1C243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634B8-9B37-3ADC-7DCA-002A6E7F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DAF75-D4EF-C431-C9B3-DD12D4CD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86473-0996-629D-A72B-F42B857E5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EED2C-FD9A-36CD-6CB6-50ED74BE7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6732-6028-EF11-A2FA-6564D4D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8284-E52A-FEAE-5C5C-0E99A5D6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7B9F-843B-511E-06BE-46DC6EE9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3FF1-BEE0-F9F6-9E02-845D0226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A598-209D-13CF-0F36-E73B8641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5573-FF69-9850-9E08-2CF2042D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ADFAB-F625-8E1A-6E00-D0599746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8EF44-E26D-D533-61D0-D9271811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D10C-3187-C27B-DFCE-47CBBCDB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3F95F-DDF3-34BC-CC74-A2948DD45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5A62-6B7E-9535-4124-5CE13C8D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0054D-E10D-FCD8-C4C4-D696A3C5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E99F-D7F7-114F-3C47-1B0C1D10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0353-D6DC-E894-D86C-6996C97E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F7FD-C603-A901-74F8-D11C2FA32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29D10-C4E0-7326-4DB1-B23C0DF40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B0776-027E-6C86-8EF4-46C2F537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49F46-2DF5-EA9C-E770-DF6B6DC6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1889F-6115-3756-B5C0-538BCC92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EDAE-CC95-A0CC-ECF8-6491E4DC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2F25B-DAE1-0836-5D28-825F969A2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45230-A867-E49C-5B42-DC8272F8C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FD578-DAFE-3C1F-8718-9C6D01949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005D8-CB35-3ECA-0F20-EB5C9166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49B12-FF9E-12A2-DA6F-CA10E29B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73EA3-5261-3704-5080-66ADFC09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4CEB4-3EB1-C5AA-4886-3AAE1974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2500-4157-96B8-1265-B6A987B0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DB137-A798-BE30-2598-584FF1A2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C07D5-7D7F-C12C-74FE-F13E8AFE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11A31-8C70-EBBB-22F4-7B45BAEB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DD1AF-53DB-8F3C-970C-BDD34E6C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1C8F4-D8B2-5713-482E-1ED55007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7B0F9-3242-D7F1-7CC7-8359E941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F9A8-6001-D7FE-9B64-01476CDE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1BCE8-5545-4F3E-1D99-D8BC1E64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24BD7-36F6-4671-509F-A807751F6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5B2DA-9933-31C6-B0FB-E3648CA8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2FC6C-0A4D-56E2-671C-8D923909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B7074-DFEC-7D84-4A78-327B5F41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7B74-B457-CB59-BDCB-5BFC4C2F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41C08-3D86-C23D-8A17-91F0EF671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B1693-93AA-BE30-611F-D2919507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6F7A1-6598-0263-C596-DE3A83AE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B261D-45E6-352D-9B07-5D8DFD35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2CFB1-4206-17FD-434B-74C73018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C223F-DE9E-2547-1CC6-F000D7BF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32B19-0329-9A9F-1229-A6A63C0B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07A-D458-D863-CD2F-60476EA10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9A92F-B0CB-4D7A-B07E-AA5923FD26C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4CA6-BC07-3394-9FF7-5A4E4A4BF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5350D-94F9-41AE-5D8D-EED06880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D36CC6-C104-49F4-B4CE-0C84737F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5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AIR ASSAULT COURSE SCHEDULE</a:t>
            </a:r>
          </a:p>
        </p:txBody>
      </p:sp>
      <p:pic>
        <p:nvPicPr>
          <p:cNvPr id="10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28" y="4059516"/>
            <a:ext cx="1219200" cy="567765"/>
          </a:xfrm>
          <a:prstGeom prst="rect">
            <a:avLst/>
          </a:prstGeom>
          <a:noFill/>
        </p:spPr>
      </p:pic>
      <p:pic>
        <p:nvPicPr>
          <p:cNvPr id="11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8357" y="4059516"/>
            <a:ext cx="1219200" cy="567765"/>
          </a:xfrm>
          <a:prstGeom prst="rect">
            <a:avLst/>
          </a:prstGeom>
          <a:noFill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AE9F8B-7444-4EC0-74F5-47471775C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65213"/>
              </p:ext>
            </p:extLst>
          </p:nvPr>
        </p:nvGraphicFramePr>
        <p:xfrm>
          <a:off x="1889919" y="2333555"/>
          <a:ext cx="8412162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12480" imgH="4259454" progId="Excel.Sheet.12">
                  <p:embed/>
                </p:oleObj>
              </mc:Choice>
              <mc:Fallback>
                <p:oleObj name="Worksheet" r:id="rId4" imgW="8412480" imgH="425945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AAE9F8B-7444-4EC0-74F5-47471775C9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919" y="2333555"/>
                        <a:ext cx="8412162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47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AIR ASSAULT COURSE SCHEDULE</a:t>
            </a:r>
          </a:p>
        </p:txBody>
      </p:sp>
      <p:pic>
        <p:nvPicPr>
          <p:cNvPr id="10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28" y="4059516"/>
            <a:ext cx="1219200" cy="567765"/>
          </a:xfrm>
          <a:prstGeom prst="rect">
            <a:avLst/>
          </a:prstGeom>
          <a:noFill/>
        </p:spPr>
      </p:pic>
      <p:pic>
        <p:nvPicPr>
          <p:cNvPr id="11" name="Picture 4" descr="http://t3.gstatic.com/images?q=tbn:ANd9GcRInbPMCNhTrMKyUdutDnrOnAX84IRz05c738cGTruagC47Ve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8357" y="4059516"/>
            <a:ext cx="1219200" cy="567765"/>
          </a:xfrm>
          <a:prstGeom prst="rect">
            <a:avLst/>
          </a:prstGeom>
          <a:noFill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518671-1597-B2AD-B03C-C9DC345AA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879176"/>
              </p:ext>
            </p:extLst>
          </p:nvPr>
        </p:nvGraphicFramePr>
        <p:xfrm>
          <a:off x="1899211" y="2695993"/>
          <a:ext cx="8412162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12480" imgH="3672777" progId="Excel.Sheet.12">
                  <p:embed/>
                </p:oleObj>
              </mc:Choice>
              <mc:Fallback>
                <p:oleObj name="Worksheet" r:id="rId4" imgW="8412480" imgH="3672777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E518671-1597-B2AD-B03C-C9DC345AA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9211" y="2695993"/>
                        <a:ext cx="8412162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3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PATHFINDER COURSE SCHEDULE</a:t>
            </a:r>
          </a:p>
        </p:txBody>
      </p:sp>
      <p:pic>
        <p:nvPicPr>
          <p:cNvPr id="10" name="Picture 6" descr="http://upload.wikimedia.org/wikipedia/commons/9/97/Pathfinder_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53" y="4408629"/>
            <a:ext cx="685800" cy="838200"/>
          </a:xfrm>
          <a:prstGeom prst="rect">
            <a:avLst/>
          </a:prstGeom>
          <a:noFill/>
        </p:spPr>
      </p:pic>
      <p:pic>
        <p:nvPicPr>
          <p:cNvPr id="11" name="Picture 6" descr="http://upload.wikimedia.org/wikipedia/commons/9/97/Pathfinder_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084" y="4408629"/>
            <a:ext cx="685800" cy="838200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834BAB2-2F90-E861-1B22-DB6BF4AA8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284" y="3618785"/>
          <a:ext cx="10591800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702505" imgH="2499423" progId="Excel.Sheet.12">
                  <p:embed/>
                </p:oleObj>
              </mc:Choice>
              <mc:Fallback>
                <p:oleObj name="Worksheet" r:id="rId4" imgW="12702505" imgH="249942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834BAB2-2F90-E861-1B22-DB6BF4AA8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284" y="3618785"/>
                        <a:ext cx="10591800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62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FRIES/SPIES/RAPPEL MASTER COURSE SCHEDULE</a:t>
            </a:r>
          </a:p>
        </p:txBody>
      </p:sp>
      <p:pic>
        <p:nvPicPr>
          <p:cNvPr id="7" name="Picture 8" descr="http://www.officialpsds.com/images/thumbs/black-hawk-psd211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3320"/>
            <a:ext cx="2184991" cy="914400"/>
          </a:xfrm>
          <a:prstGeom prst="rect">
            <a:avLst/>
          </a:prstGeom>
          <a:noFill/>
        </p:spPr>
      </p:pic>
      <p:pic>
        <p:nvPicPr>
          <p:cNvPr id="10" name="Picture 8" descr="https://encrypted-tbn2.gstatic.com/images?q=tbn:ANd9GcToS200qUxzwxk52dF4-kIkzqE-4Hwx8p990Yfq8tgt6UW1EwKjV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4404"/>
          <a:stretch>
            <a:fillRect/>
          </a:stretch>
        </p:blipFill>
        <p:spPr bwMode="auto">
          <a:xfrm>
            <a:off x="9829567" y="3703320"/>
            <a:ext cx="2486025" cy="8382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454295-B7A8-6D64-1446-C60B26DC3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396" y="2593426"/>
            <a:ext cx="3508065" cy="3584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CD4544-57EF-F0A1-081C-7002EEEDD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020" y="2593425"/>
            <a:ext cx="3837980" cy="35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PRE RANGER COURSE SCHEDULE</a:t>
            </a:r>
          </a:p>
        </p:txBody>
      </p:sp>
      <p:pic>
        <p:nvPicPr>
          <p:cNvPr id="7" name="Picture 28" descr="http://www.medalsofamerica.com/ItemImages/Large/P2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092" y="2036874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27A01C-2ABF-F32D-F74C-96EE28A3C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253" y="3219328"/>
          <a:ext cx="119173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917822" imgH="2666984" progId="Excel.Sheet.12">
                  <p:embed/>
                </p:oleObj>
              </mc:Choice>
              <mc:Fallback>
                <p:oleObj name="Worksheet" r:id="rId4" imgW="11917822" imgH="266698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27A01C-2ABF-F32D-F74C-96EE28A3C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253" y="3219328"/>
                        <a:ext cx="11917362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66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3" y="69301"/>
            <a:ext cx="1809750" cy="2524126"/>
          </a:xfrm>
          <a:prstGeom prst="rect">
            <a:avLst/>
          </a:prstGeom>
          <a:noFill/>
        </p:spPr>
      </p:pic>
      <p:pic>
        <p:nvPicPr>
          <p:cNvPr id="9" name="Picture 4" descr="https://encrypted-tbn0.gstatic.com/images?q=tbn:ANd9GcQ7by16sfMVRp__UgEXkbMDd95PYtId8kz7j7FWZ3mgnU6F6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582" y="69301"/>
            <a:ext cx="1809750" cy="25241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68965" y="569364"/>
            <a:ext cx="8072654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SABALAUSKI AIR ASSAULT SCHOOL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FY 26 MACP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86C8D-9AAB-869D-F40E-B651CAB1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28" y="4121377"/>
            <a:ext cx="1015926" cy="1051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5C985-9AD6-096F-3027-BD9BE7C3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582" y="4121377"/>
            <a:ext cx="1015926" cy="105151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0F6A1B-9B7A-B37F-5ED1-09223820D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2947" y="2494512"/>
          <a:ext cx="8072654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938154" imgH="2270776" progId="Excel.Sheet.12">
                  <p:embed/>
                </p:oleObj>
              </mc:Choice>
              <mc:Fallback>
                <p:oleObj name="Worksheet" r:id="rId4" imgW="8938154" imgH="227077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40F6A1B-9B7A-B37F-5ED1-09223820D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947" y="2494512"/>
                        <a:ext cx="8072654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075080-A50D-A191-99B4-AAB2F81EA2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2286" y="5030526"/>
          <a:ext cx="76739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673305" imgH="1356187" progId="Excel.Sheet.12">
                  <p:embed/>
                </p:oleObj>
              </mc:Choice>
              <mc:Fallback>
                <p:oleObj name="Worksheet" r:id="rId6" imgW="7673305" imgH="135618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075080-A50D-A191-99B4-AAB2F81EA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2286" y="5030526"/>
                        <a:ext cx="7673975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965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67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Johnson, Jamie R CTR (USA)</dc:creator>
  <cp:lastModifiedBy>Johnson, Jamie R CTR (USA)</cp:lastModifiedBy>
  <cp:revision>2</cp:revision>
  <dcterms:created xsi:type="dcterms:W3CDTF">2025-06-10T16:08:27Z</dcterms:created>
  <dcterms:modified xsi:type="dcterms:W3CDTF">2025-10-20T19:12:53Z</dcterms:modified>
</cp:coreProperties>
</file>