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3E7E-DAA6-B0AB-52DA-5BF92353B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69BACA-5494-D20C-482C-AC84CDBCF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50725-D562-4612-2AA8-CC06EE59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84246-8974-D478-DD2A-254152BF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4704E-7294-A702-201B-EFF09BF8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5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7193-41C1-B530-5531-E52D2722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34684-33FA-5357-6B3D-D353D0DF7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38614-B8BC-C5B4-2840-99011B07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6126C-6FCD-ADD7-491B-DF066C19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A8D35-2B65-9483-AA8E-88B6AFDE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437912-FE26-4511-06E8-89652BB4C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8C1D8-7FBF-3D17-60DF-D8430040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E0D98-8AAD-9ED1-D369-093548601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42581-7B6E-0A50-7C88-8829515A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F86E1-A630-CC81-B9C8-BCBD4D8B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7D582-DE0F-4A43-9131-EDF39A63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86BD-2BB8-4238-A77B-A0045B914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E414D-889C-7737-0D4C-A7A9E263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A00EB-4994-92DE-AC74-7B8B07B1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BE8C4-925E-BE89-02F2-028061DA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5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BF29-3854-84E2-7333-09D0E7F2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B8BBC-9942-F929-4AC5-81B979610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046F4-D862-6C65-DBD1-E6AC8538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D011D-FA6D-CA73-4678-0E48A197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368D8-543D-7AE8-8234-66CC5AEE7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8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121D-D1D4-B492-6856-479363664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68434-8BAD-3478-09E9-BE5D794A9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29F1D-8ED8-BF79-87EE-7391781E5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3E870-B7C1-9D1C-C1DA-04EC72D1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71FC5-D287-616F-412F-4552A0C0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E1F79-981E-27DF-09B8-183827C3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0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A1C0-0006-C7AA-85DA-F5477AF9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38394-C308-F595-6F63-3A4D0B558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27A94-2790-A830-C6D5-66E3A999E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4C362-6E6A-B97C-D109-BB74F2062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1B3B5-C5A9-D1B7-B138-47EDEEC84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EA4D07-87C4-4975-8561-AB341270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CC6DF-F229-F762-FCBC-76A3F6D0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318FC0-0D3E-A758-7EC2-CABED74A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2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25DE-2810-8645-3039-7595EC54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42832-AD5E-6A0F-E2B3-3D53987D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786EDD-ED07-93C1-6D32-273A2A0F3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7342F-BFC7-A0F8-E26E-235543D3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4C75B9-E2FB-B5B7-E235-12A50CB9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FA7F4-9D2E-6E9C-C03B-4C9A6ECD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D9A496-AC08-82BB-29E9-E12A604E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4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C7E8-B797-FED3-7285-41D6FE26E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737CB-F528-02EF-CDC6-769686949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F3886-827E-CB6F-D594-A00B23F3E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CCEF3-A49C-B086-B2A2-AA743D42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68D41-572A-BEC8-DAB2-8B9CBE6A7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7BB17-F2DC-DABF-ECCB-F021A139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1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747DA-E9DE-CB43-A23D-E3C8C4EF4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E79FC-7BC1-1604-8B80-90E5CABF9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B6D6E-75B3-7022-BDB3-A40220D49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55D94-E907-8650-950D-E703F9E6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A6226-8001-C0F0-C910-638A8F500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E2FF1-ABF6-A923-B9B3-C4087F5A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2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91D455-CD70-AF2D-C529-FF9CDCAF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B0A8-F24B-ECA3-E76E-3B76CA2F2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ACEB9-A7D8-3D3A-5551-686C3B848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42F714-966A-4290-9809-E6ED0689FD1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728B-A9F2-391E-A567-6C263B347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EC62F-E6DD-4C8B-C6A9-3172AA47A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AEB266-4CC3-47E0-92ED-23F7FA91F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5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26 MACP SCHEDULE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686C8D-9AAB-869D-F40E-B651CAB1B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28" y="4121377"/>
            <a:ext cx="1015926" cy="10515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A5C985-9AD6-096F-3027-BD9BE7C3C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582" y="4121377"/>
            <a:ext cx="1015926" cy="105151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40F6A1B-9B7A-B37F-5ED1-09223820DD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85390"/>
              </p:ext>
            </p:extLst>
          </p:nvPr>
        </p:nvGraphicFramePr>
        <p:xfrm>
          <a:off x="2132947" y="2494512"/>
          <a:ext cx="8072654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938154" imgH="2270776" progId="Excel.Sheet.12">
                  <p:embed/>
                </p:oleObj>
              </mc:Choice>
              <mc:Fallback>
                <p:oleObj name="Worksheet" r:id="rId4" imgW="8938154" imgH="22707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2947" y="2494512"/>
                        <a:ext cx="8072654" cy="227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075080-A50D-A191-99B4-AAB2F81EA2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127690"/>
              </p:ext>
            </p:extLst>
          </p:nvPr>
        </p:nvGraphicFramePr>
        <p:xfrm>
          <a:off x="2332286" y="5030526"/>
          <a:ext cx="7673975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7673305" imgH="1356187" progId="Excel.Sheet.12">
                  <p:embed/>
                </p:oleObj>
              </mc:Choice>
              <mc:Fallback>
                <p:oleObj name="Worksheet" r:id="rId6" imgW="7673305" imgH="13561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2286" y="5030526"/>
                        <a:ext cx="7673975" cy="1355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96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Microsoft Excel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Jamie R CTR (USA)</dc:creator>
  <cp:lastModifiedBy>Johnson, Jamie R CTR (USA)</cp:lastModifiedBy>
  <cp:revision>3</cp:revision>
  <dcterms:created xsi:type="dcterms:W3CDTF">2025-06-10T16:02:45Z</dcterms:created>
  <dcterms:modified xsi:type="dcterms:W3CDTF">2025-06-10T18:38:37Z</dcterms:modified>
</cp:coreProperties>
</file>