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2" r:id="rId6"/>
    <p:sldId id="259" r:id="rId7"/>
    <p:sldId id="260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FDB5E-F6E4-4D7B-9FB5-81971F30199A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34B6-E266-42AF-9454-D9AE780DA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069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FDB5E-F6E4-4D7B-9FB5-81971F30199A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34B6-E266-42AF-9454-D9AE780DA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291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FDB5E-F6E4-4D7B-9FB5-81971F30199A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34B6-E266-42AF-9454-D9AE780DA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772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FDB5E-F6E4-4D7B-9FB5-81971F30199A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34B6-E266-42AF-9454-D9AE780DA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395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FDB5E-F6E4-4D7B-9FB5-81971F30199A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34B6-E266-42AF-9454-D9AE780DA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35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FDB5E-F6E4-4D7B-9FB5-81971F30199A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34B6-E266-42AF-9454-D9AE780DA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437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FDB5E-F6E4-4D7B-9FB5-81971F30199A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34B6-E266-42AF-9454-D9AE780DA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47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FDB5E-F6E4-4D7B-9FB5-81971F30199A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34B6-E266-42AF-9454-D9AE780DA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2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FDB5E-F6E4-4D7B-9FB5-81971F30199A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34B6-E266-42AF-9454-D9AE780DA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958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FDB5E-F6E4-4D7B-9FB5-81971F30199A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34B6-E266-42AF-9454-D9AE780DA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FDB5E-F6E4-4D7B-9FB5-81971F30199A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34B6-E266-42AF-9454-D9AE780DA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07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FDB5E-F6E4-4D7B-9FB5-81971F30199A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D34B6-E266-42AF-9454-D9AE780DA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23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emf"/><Relationship Id="rId4" Type="http://schemas.openxmlformats.org/officeDocument/2006/relationships/package" Target="../embeddings/Microsoft_Excel_Worksheet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https://encrypted-tbn0.gstatic.com/images?q=tbn:ANd9GcQ7by16sfMVRp__UgEXkbMDd95PYtId8kz7j7FWZ3mgnU6F66e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253" y="69301"/>
            <a:ext cx="1809750" cy="2524126"/>
          </a:xfrm>
          <a:prstGeom prst="rect">
            <a:avLst/>
          </a:prstGeom>
          <a:noFill/>
        </p:spPr>
      </p:pic>
      <p:pic>
        <p:nvPicPr>
          <p:cNvPr id="9" name="Picture 4" descr="https://encrypted-tbn0.gstatic.com/images?q=tbn:ANd9GcQ7by16sfMVRp__UgEXkbMDd95PYtId8kz7j7FWZ3mgnU6F66e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69582" y="69301"/>
            <a:ext cx="1809750" cy="2524126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2068965" y="569364"/>
            <a:ext cx="8072654" cy="1524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THE SABALAUSKI AIR ASSAULT SCHOOL</a:t>
            </a:r>
          </a:p>
          <a:p>
            <a:pPr algn="ctr"/>
            <a:r>
              <a:rPr lang="en-US" dirty="0">
                <a:solidFill>
                  <a:srgbClr val="FFFF00"/>
                </a:solidFill>
              </a:rPr>
              <a:t>FY 25 AIR ASSAULT COURSE SCHEDULE</a:t>
            </a:r>
          </a:p>
        </p:txBody>
      </p:sp>
      <p:pic>
        <p:nvPicPr>
          <p:cNvPr id="10" name="Picture 4" descr="http://t3.gstatic.com/images?q=tbn:ANd9GcRInbPMCNhTrMKyUdutDnrOnAX84IRz05c738cGTruagC47Veb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3028" y="4059516"/>
            <a:ext cx="1219200" cy="567765"/>
          </a:xfrm>
          <a:prstGeom prst="rect">
            <a:avLst/>
          </a:prstGeom>
          <a:noFill/>
        </p:spPr>
      </p:pic>
      <p:pic>
        <p:nvPicPr>
          <p:cNvPr id="11" name="Picture 4" descr="http://t3.gstatic.com/images?q=tbn:ANd9GcRInbPMCNhTrMKyUdutDnrOnAX84IRz05c738cGTruagC47Veb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08357" y="4059516"/>
            <a:ext cx="1219200" cy="567765"/>
          </a:xfrm>
          <a:prstGeom prst="rect">
            <a:avLst/>
          </a:prstGeom>
          <a:noFill/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E42C0D1-0BBC-358E-CE04-8294455F5D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9673" y="2506169"/>
            <a:ext cx="8072654" cy="367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470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https://encrypted-tbn0.gstatic.com/images?q=tbn:ANd9GcQ7by16sfMVRp__UgEXkbMDd95PYtId8kz7j7FWZ3mgnU6F66e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253" y="69301"/>
            <a:ext cx="1809750" cy="2524126"/>
          </a:xfrm>
          <a:prstGeom prst="rect">
            <a:avLst/>
          </a:prstGeom>
          <a:noFill/>
        </p:spPr>
      </p:pic>
      <p:pic>
        <p:nvPicPr>
          <p:cNvPr id="9" name="Picture 4" descr="https://encrypted-tbn0.gstatic.com/images?q=tbn:ANd9GcQ7by16sfMVRp__UgEXkbMDd95PYtId8kz7j7FWZ3mgnU6F66e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69582" y="69301"/>
            <a:ext cx="1809750" cy="2524126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2068965" y="569364"/>
            <a:ext cx="8072654" cy="1524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THE SABALAUSKI AIR ASSAULT SCHOOL</a:t>
            </a:r>
          </a:p>
          <a:p>
            <a:pPr algn="ctr"/>
            <a:r>
              <a:rPr lang="en-US" dirty="0">
                <a:solidFill>
                  <a:srgbClr val="FFFF00"/>
                </a:solidFill>
              </a:rPr>
              <a:t>FY 25 AIR ASSAULT COURSE SCHEDULE</a:t>
            </a:r>
          </a:p>
        </p:txBody>
      </p:sp>
      <p:pic>
        <p:nvPicPr>
          <p:cNvPr id="10" name="Picture 4" descr="http://t3.gstatic.com/images?q=tbn:ANd9GcRInbPMCNhTrMKyUdutDnrOnAX84IRz05c738cGTruagC47Veb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3028" y="4059516"/>
            <a:ext cx="1219200" cy="567765"/>
          </a:xfrm>
          <a:prstGeom prst="rect">
            <a:avLst/>
          </a:prstGeom>
          <a:noFill/>
        </p:spPr>
      </p:pic>
      <p:pic>
        <p:nvPicPr>
          <p:cNvPr id="11" name="Picture 4" descr="http://t3.gstatic.com/images?q=tbn:ANd9GcRInbPMCNhTrMKyUdutDnrOnAX84IRz05c738cGTruagC47Veb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08357" y="4059516"/>
            <a:ext cx="1219200" cy="567765"/>
          </a:xfrm>
          <a:prstGeom prst="rect">
            <a:avLst/>
          </a:prstGeom>
          <a:noFill/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C4AC9C0-6403-2E3D-A65E-54685CCDF1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331476"/>
              </p:ext>
            </p:extLst>
          </p:nvPr>
        </p:nvGraphicFramePr>
        <p:xfrm>
          <a:off x="1888892" y="2739518"/>
          <a:ext cx="8432800" cy="3482340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857959817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244604947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1978135307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830194114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3642000873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233908206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964201352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564270290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1842326649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3033244098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406667359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543081763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21-25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15-Apr-25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16-Apr-25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17-Apr-25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18-Apr-25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21-Apr-25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22-Apr-25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23-Apr-25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24-Apr-25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25-Apr-25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28-Apr-25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29-Apr-25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37009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22-25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22-Apr-25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23-Apr-25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24-Apr-25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25-Apr-25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28-Apr-25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29-Apr-25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30-Apr-25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11783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23-25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29-Apr-25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30-Apr-25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16936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24-25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0645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25-25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30-May-25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35452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26-25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649891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27-25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30-Jun-25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46183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28-25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2106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29-25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1237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30-25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31-Jul-25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90142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31-25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89291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32-25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79936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AA 33-25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21-Aug-25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27-Aug-25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28-Aug-25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29-Aug-25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24591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34-25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29-Aug-25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24894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35-25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12-Sep-25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33477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36-25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12-Sep-25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744873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37-25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3622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38-25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1-Oct-25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2-Oct-25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3-Oct-25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6-Oct-25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7-Oct-25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40056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39-25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30-Sep-25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1-Oct-25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2-Oct-25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3-Oct-25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6-Oct-25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7-Oct-25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8-Oct-25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9-Oct-25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10-Oct-25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14-Oct-25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15-Oct-25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9965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0321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https://encrypted-tbn0.gstatic.com/images?q=tbn:ANd9GcQ7by16sfMVRp__UgEXkbMDd95PYtId8kz7j7FWZ3mgnU6F66e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253" y="69301"/>
            <a:ext cx="1809750" cy="2524126"/>
          </a:xfrm>
          <a:prstGeom prst="rect">
            <a:avLst/>
          </a:prstGeom>
          <a:noFill/>
        </p:spPr>
      </p:pic>
      <p:pic>
        <p:nvPicPr>
          <p:cNvPr id="9" name="Picture 4" descr="https://encrypted-tbn0.gstatic.com/images?q=tbn:ANd9GcQ7by16sfMVRp__UgEXkbMDd95PYtId8kz7j7FWZ3mgnU6F66e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69582" y="69301"/>
            <a:ext cx="1809750" cy="2524126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2068965" y="569364"/>
            <a:ext cx="8072654" cy="1524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THE SABALAUSKI AIR ASSAULT SCHOOL</a:t>
            </a:r>
          </a:p>
          <a:p>
            <a:pPr algn="ctr"/>
            <a:r>
              <a:rPr lang="en-US" dirty="0">
                <a:solidFill>
                  <a:srgbClr val="FFFF00"/>
                </a:solidFill>
              </a:rPr>
              <a:t>FY 25 PATHFINDER COURSE SCHEDULE</a:t>
            </a:r>
          </a:p>
        </p:txBody>
      </p:sp>
      <p:pic>
        <p:nvPicPr>
          <p:cNvPr id="10" name="Picture 6" descr="http://upload.wikimedia.org/wikipedia/commons/9/97/Pathfinder_Badg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5786" y="3845922"/>
            <a:ext cx="685800" cy="838200"/>
          </a:xfrm>
          <a:prstGeom prst="rect">
            <a:avLst/>
          </a:prstGeom>
          <a:noFill/>
        </p:spPr>
      </p:pic>
      <p:pic>
        <p:nvPicPr>
          <p:cNvPr id="11" name="Picture 6" descr="http://upload.wikimedia.org/wikipedia/commons/9/97/Pathfinder_Badg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18997" y="3845922"/>
            <a:ext cx="685800" cy="838200"/>
          </a:xfrm>
          <a:prstGeom prst="rect">
            <a:avLst/>
          </a:prstGeom>
          <a:noFill/>
        </p:spPr>
      </p:pic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2DDA369-663B-08AD-2082-8790938533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2559759"/>
              </p:ext>
            </p:extLst>
          </p:nvPr>
        </p:nvGraphicFramePr>
        <p:xfrm>
          <a:off x="1207362" y="3146974"/>
          <a:ext cx="9827581" cy="223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12702505" imgH="2674620" progId="Excel.Sheet.12">
                  <p:embed/>
                </p:oleObj>
              </mc:Choice>
              <mc:Fallback>
                <p:oleObj name="Worksheet" r:id="rId4" imgW="12702505" imgH="26746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07362" y="3146974"/>
                        <a:ext cx="9827581" cy="2235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3622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https://encrypted-tbn0.gstatic.com/images?q=tbn:ANd9GcQ7by16sfMVRp__UgEXkbMDd95PYtId8kz7j7FWZ3mgnU6F66e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253" y="69301"/>
            <a:ext cx="1809750" cy="2524126"/>
          </a:xfrm>
          <a:prstGeom prst="rect">
            <a:avLst/>
          </a:prstGeom>
          <a:noFill/>
        </p:spPr>
      </p:pic>
      <p:pic>
        <p:nvPicPr>
          <p:cNvPr id="9" name="Picture 4" descr="https://encrypted-tbn0.gstatic.com/images?q=tbn:ANd9GcQ7by16sfMVRp__UgEXkbMDd95PYtId8kz7j7FWZ3mgnU6F66e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69582" y="69301"/>
            <a:ext cx="1809750" cy="2524126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2068965" y="569364"/>
            <a:ext cx="8072654" cy="1524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THE SABALAUSKI AIR ASSAULT SCHOOL</a:t>
            </a:r>
          </a:p>
          <a:p>
            <a:pPr algn="ctr"/>
            <a:r>
              <a:rPr lang="en-US" dirty="0">
                <a:solidFill>
                  <a:srgbClr val="FFFF00"/>
                </a:solidFill>
              </a:rPr>
              <a:t>FY 25 FRIES/SPIES/RAPPEL MASTER COURSE SCHEDULE</a:t>
            </a:r>
          </a:p>
        </p:txBody>
      </p:sp>
      <p:pic>
        <p:nvPicPr>
          <p:cNvPr id="7" name="Picture 8" descr="http://www.officialpsds.com/images/thumbs/black-hawk-psd2117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703320"/>
            <a:ext cx="2184991" cy="914400"/>
          </a:xfrm>
          <a:prstGeom prst="rect">
            <a:avLst/>
          </a:prstGeom>
          <a:noFill/>
        </p:spPr>
      </p:pic>
      <p:pic>
        <p:nvPicPr>
          <p:cNvPr id="10" name="Picture 8" descr="https://encrypted-tbn2.gstatic.com/images?q=tbn:ANd9GcToS200qUxzwxk52dF4-kIkzqE-4Hwx8p990Yfq8tgt6UW1EwKjVw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b="54404"/>
          <a:stretch>
            <a:fillRect/>
          </a:stretch>
        </p:blipFill>
        <p:spPr bwMode="auto">
          <a:xfrm>
            <a:off x="9829567" y="3703320"/>
            <a:ext cx="2486025" cy="838200"/>
          </a:xfrm>
          <a:prstGeom prst="rect">
            <a:avLst/>
          </a:prstGeom>
          <a:noFill/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95E4D7B-91A8-C408-08AA-723CECC216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2237" y="3054092"/>
            <a:ext cx="3027071" cy="258202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A5C485B-073E-D2FD-F866-AD2E86A91F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18447" y="3061647"/>
            <a:ext cx="3461981" cy="2574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326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https://encrypted-tbn0.gstatic.com/images?q=tbn:ANd9GcQ7by16sfMVRp__UgEXkbMDd95PYtId8kz7j7FWZ3mgnU6F66e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253" y="69301"/>
            <a:ext cx="1809750" cy="2524126"/>
          </a:xfrm>
          <a:prstGeom prst="rect">
            <a:avLst/>
          </a:prstGeom>
          <a:noFill/>
        </p:spPr>
      </p:pic>
      <p:pic>
        <p:nvPicPr>
          <p:cNvPr id="9" name="Picture 4" descr="https://encrypted-tbn0.gstatic.com/images?q=tbn:ANd9GcQ7by16sfMVRp__UgEXkbMDd95PYtId8kz7j7FWZ3mgnU6F66e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69582" y="69301"/>
            <a:ext cx="1809750" cy="2524126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2068965" y="569364"/>
            <a:ext cx="8072654" cy="1524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THE SABALAUSKI AIR ASSAULT SCHOOL</a:t>
            </a:r>
          </a:p>
          <a:p>
            <a:pPr algn="ctr"/>
            <a:r>
              <a:rPr lang="en-US" dirty="0">
                <a:solidFill>
                  <a:srgbClr val="FFFF00"/>
                </a:solidFill>
              </a:rPr>
              <a:t>FY 25 PRE RANGER COURSE SCHEDULE</a:t>
            </a:r>
          </a:p>
        </p:txBody>
      </p:sp>
      <p:pic>
        <p:nvPicPr>
          <p:cNvPr id="7" name="Picture 28" descr="http://www.medalsofamerica.com/ItemImages/Large/P24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8092" y="2036874"/>
            <a:ext cx="914400" cy="914400"/>
          </a:xfrm>
          <a:prstGeom prst="rect">
            <a:avLst/>
          </a:prstGeom>
          <a:noFill/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B4F508A-A8B6-ECC2-105E-2D17F276B5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253" y="2957744"/>
            <a:ext cx="11849100" cy="261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665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https://encrypted-tbn0.gstatic.com/images?q=tbn:ANd9GcQ7by16sfMVRp__UgEXkbMDd95PYtId8kz7j7FWZ3mgnU6F66e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253" y="69301"/>
            <a:ext cx="1809750" cy="2524126"/>
          </a:xfrm>
          <a:prstGeom prst="rect">
            <a:avLst/>
          </a:prstGeom>
          <a:noFill/>
        </p:spPr>
      </p:pic>
      <p:pic>
        <p:nvPicPr>
          <p:cNvPr id="9" name="Picture 4" descr="https://encrypted-tbn0.gstatic.com/images?q=tbn:ANd9GcQ7by16sfMVRp__UgEXkbMDd95PYtId8kz7j7FWZ3mgnU6F66e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69582" y="69301"/>
            <a:ext cx="1809750" cy="2524126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2068965" y="569364"/>
            <a:ext cx="8072654" cy="1524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THE SABALAUSKI AIR ASSAULT SCHOOL</a:t>
            </a:r>
          </a:p>
          <a:p>
            <a:pPr algn="ctr"/>
            <a:r>
              <a:rPr lang="en-US" dirty="0">
                <a:solidFill>
                  <a:srgbClr val="FFFF00"/>
                </a:solidFill>
              </a:rPr>
              <a:t>FY 25 MACP SCHEDULE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686C8D-9AAB-869D-F40E-B651CAB1B6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128" y="4121377"/>
            <a:ext cx="1015926" cy="105151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3A5C985-9AD6-096F-3027-BD9BE7C3CA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9582" y="4121377"/>
            <a:ext cx="1015926" cy="105151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3584DD8-D496-8C5B-EE30-1F39B64CB0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5092" y="2476031"/>
            <a:ext cx="8078434" cy="217110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D13FF41-9158-1219-F463-65FC5029F8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46999" y="4789741"/>
            <a:ext cx="8094620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965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E7B8A22C0AF54E9DD8F532F83FF5EA" ma:contentTypeVersion="2" ma:contentTypeDescription="Create a new document." ma:contentTypeScope="" ma:versionID="07e8a50226d935619fbcd80fcb679478">
  <xsd:schema xmlns:xsd="http://www.w3.org/2001/XMLSchema" xmlns:xs="http://www.w3.org/2001/XMLSchema" xmlns:p="http://schemas.microsoft.com/office/2006/metadata/properties" xmlns:ns1="http://schemas.microsoft.com/sharepoint/v3" xmlns:ns2="9b6fef4f-61c3-4c25-9bf6-7a5a9286d2e0" targetNamespace="http://schemas.microsoft.com/office/2006/metadata/properties" ma:root="true" ma:fieldsID="fa7ce02374e7461ac40d96c6043594f8" ns1:_="" ns2:_="">
    <xsd:import namespace="http://schemas.microsoft.com/sharepoint/v3"/>
    <xsd:import namespace="9b6fef4f-61c3-4c25-9bf6-7a5a9286d2e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6fef4f-61c3-4c25-9bf6-7a5a9286d2e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FD6161-3993-4EC1-A14E-2419311E30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2533471-4684-412E-ABA9-AB7D88475275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D49095BF-CAAA-431E-A352-EADEF7CD63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b6fef4f-61c3-4c25-9bf6-7a5a9286d2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314</Words>
  <Application>Microsoft Office PowerPoint</Application>
  <PresentationFormat>Widescreen</PresentationFormat>
  <Paragraphs>240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Johnson, Jamie R CTR USA CTR FORSCOM</dc:creator>
  <cp:lastModifiedBy>Johnson, Jamie R CTR (USA)</cp:lastModifiedBy>
  <cp:revision>51</cp:revision>
  <dcterms:created xsi:type="dcterms:W3CDTF">2021-06-09T13:58:16Z</dcterms:created>
  <dcterms:modified xsi:type="dcterms:W3CDTF">2025-06-03T18:41:28Z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0x010100F9E7B8A22C0AF54E9DD8F532F83FF5EA</vt:lpwstr>
  </property>
</Properties>
</file>