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7772400" cy="100457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4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40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0B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70EB7A-CB41-4420-BACF-2CD21D9769BB}" v="1" dt="2024-06-24T17:09:56.74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054" y="29"/>
      </p:cViewPr>
      <p:guideLst>
        <p:guide orient="horz" pos="3164"/>
        <p:guide pos="2448"/>
        <p:guide orient="horz" pos="40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pbell, Samuel B CIV USARMY USAG (USA)" userId="2647e5fe-319a-4f09-a41e-4b45b8d94150" providerId="ADAL" clId="{5870EB7A-CB41-4420-BACF-2CD21D9769BB}"/>
    <pc:docChg chg="undo custSel modSld">
      <pc:chgData name="Campbell, Samuel B CIV USARMY USAG (USA)" userId="2647e5fe-319a-4f09-a41e-4b45b8d94150" providerId="ADAL" clId="{5870EB7A-CB41-4420-BACF-2CD21D9769BB}" dt="2024-06-24T19:49:42.447" v="7" actId="6549"/>
      <pc:docMkLst>
        <pc:docMk/>
      </pc:docMkLst>
      <pc:sldChg chg="addSp modSp mod">
        <pc:chgData name="Campbell, Samuel B CIV USARMY USAG (USA)" userId="2647e5fe-319a-4f09-a41e-4b45b8d94150" providerId="ADAL" clId="{5870EB7A-CB41-4420-BACF-2CD21D9769BB}" dt="2024-06-24T19:49:42.447" v="7" actId="6549"/>
        <pc:sldMkLst>
          <pc:docMk/>
          <pc:sldMk cId="2906800989" sldId="262"/>
        </pc:sldMkLst>
        <pc:spChg chg="mod">
          <ac:chgData name="Campbell, Samuel B CIV USARMY USAG (USA)" userId="2647e5fe-319a-4f09-a41e-4b45b8d94150" providerId="ADAL" clId="{5870EB7A-CB41-4420-BACF-2CD21D9769BB}" dt="2024-06-24T17:09:56.743" v="2" actId="164"/>
          <ac:spMkLst>
            <pc:docMk/>
            <pc:sldMk cId="2906800989" sldId="262"/>
            <ac:spMk id="2" creationId="{00000000-0000-0000-0000-000000000000}"/>
          </ac:spMkLst>
        </pc:spChg>
        <pc:spChg chg="mod">
          <ac:chgData name="Campbell, Samuel B CIV USARMY USAG (USA)" userId="2647e5fe-319a-4f09-a41e-4b45b8d94150" providerId="ADAL" clId="{5870EB7A-CB41-4420-BACF-2CD21D9769BB}" dt="2024-06-24T19:49:42.447" v="7" actId="6549"/>
          <ac:spMkLst>
            <pc:docMk/>
            <pc:sldMk cId="2906800989" sldId="262"/>
            <ac:spMk id="7" creationId="{E3D05872-49C8-E1B7-23F0-D724259E9705}"/>
          </ac:spMkLst>
        </pc:spChg>
        <pc:spChg chg="mod">
          <ac:chgData name="Campbell, Samuel B CIV USARMY USAG (USA)" userId="2647e5fe-319a-4f09-a41e-4b45b8d94150" providerId="ADAL" clId="{5870EB7A-CB41-4420-BACF-2CD21D9769BB}" dt="2024-06-24T17:09:56.743" v="2" actId="164"/>
          <ac:spMkLst>
            <pc:docMk/>
            <pc:sldMk cId="2906800989" sldId="262"/>
            <ac:spMk id="19" creationId="{00000000-0000-0000-0000-000000000000}"/>
          </ac:spMkLst>
        </pc:spChg>
        <pc:grpChg chg="add mod">
          <ac:chgData name="Campbell, Samuel B CIV USARMY USAG (USA)" userId="2647e5fe-319a-4f09-a41e-4b45b8d94150" providerId="ADAL" clId="{5870EB7A-CB41-4420-BACF-2CD21D9769BB}" dt="2024-06-24T17:10:04.904" v="4" actId="1076"/>
          <ac:grpSpMkLst>
            <pc:docMk/>
            <pc:sldMk cId="2906800989" sldId="262"/>
            <ac:grpSpMk id="8" creationId="{9D80A334-4021-5E8B-24A7-39C2C1D4D1DF}"/>
          </ac:grpSpMkLst>
        </pc:grpChg>
        <pc:picChg chg="mod">
          <ac:chgData name="Campbell, Samuel B CIV USARMY USAG (USA)" userId="2647e5fe-319a-4f09-a41e-4b45b8d94150" providerId="ADAL" clId="{5870EB7A-CB41-4420-BACF-2CD21D9769BB}" dt="2024-06-24T17:09:56.743" v="2" actId="164"/>
          <ac:picMkLst>
            <pc:docMk/>
            <pc:sldMk cId="2906800989" sldId="262"/>
            <ac:picMk id="3" creationId="{00000000-0000-0000-0000-000000000000}"/>
          </ac:picMkLst>
        </pc:picChg>
        <pc:picChg chg="mod">
          <ac:chgData name="Campbell, Samuel B CIV USARMY USAG (USA)" userId="2647e5fe-319a-4f09-a41e-4b45b8d94150" providerId="ADAL" clId="{5870EB7A-CB41-4420-BACF-2CD21D9769BB}" dt="2024-06-24T17:09:56.743" v="2" actId="164"/>
          <ac:picMkLst>
            <pc:docMk/>
            <pc:sldMk cId="2906800989" sldId="262"/>
            <ac:picMk id="6" creationId="{9442C734-E93A-C8B9-D7DB-9AC83038BA8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917" cy="466338"/>
          </a:xfrm>
          <a:prstGeom prst="rect">
            <a:avLst/>
          </a:prstGeom>
        </p:spPr>
        <p:txBody>
          <a:bodyPr vert="horz" lIns="83814" tIns="41907" rIns="83814" bIns="41907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749" y="0"/>
            <a:ext cx="3043917" cy="466338"/>
          </a:xfrm>
          <a:prstGeom prst="rect">
            <a:avLst/>
          </a:prstGeom>
        </p:spPr>
        <p:txBody>
          <a:bodyPr vert="horz" lIns="83814" tIns="41907" rIns="83814" bIns="41907" rtlCol="0"/>
          <a:lstStyle>
            <a:lvl1pPr algn="r">
              <a:defRPr sz="1100"/>
            </a:lvl1pPr>
          </a:lstStyle>
          <a:p>
            <a:fld id="{8A74E65B-D59D-4B02-8080-98E2DF8E5FF7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7113" y="1163638"/>
            <a:ext cx="242887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814" tIns="41907" rIns="83814" bIns="419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884" y="4479490"/>
            <a:ext cx="5617332" cy="3665973"/>
          </a:xfrm>
          <a:prstGeom prst="rect">
            <a:avLst/>
          </a:prstGeom>
        </p:spPr>
        <p:txBody>
          <a:bodyPr vert="horz" lIns="83814" tIns="41907" rIns="83814" bIns="4190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763"/>
            <a:ext cx="3043917" cy="466337"/>
          </a:xfrm>
          <a:prstGeom prst="rect">
            <a:avLst/>
          </a:prstGeom>
        </p:spPr>
        <p:txBody>
          <a:bodyPr vert="horz" lIns="83814" tIns="41907" rIns="83814" bIns="41907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749" y="8842763"/>
            <a:ext cx="3043917" cy="466337"/>
          </a:xfrm>
          <a:prstGeom prst="rect">
            <a:avLst/>
          </a:prstGeom>
        </p:spPr>
        <p:txBody>
          <a:bodyPr vert="horz" lIns="83814" tIns="41907" rIns="83814" bIns="41907" rtlCol="0" anchor="b"/>
          <a:lstStyle>
            <a:lvl1pPr algn="r">
              <a:defRPr sz="1100"/>
            </a:lvl1pPr>
          </a:lstStyle>
          <a:p>
            <a:fld id="{8E1E94EB-C74E-4854-84FD-737944EB2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902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1E94EB-C74E-4854-84FD-737944EB2B40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415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4167"/>
            <a:ext cx="6606540" cy="21095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25592"/>
            <a:ext cx="5440680" cy="251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0511"/>
            <a:ext cx="3380994" cy="6630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0511"/>
            <a:ext cx="3380994" cy="6630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1828"/>
            <a:ext cx="6995160" cy="1607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0511"/>
            <a:ext cx="6995160" cy="6630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42501"/>
            <a:ext cx="2487168" cy="502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42501"/>
            <a:ext cx="1787652" cy="502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42501"/>
            <a:ext cx="1787652" cy="502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9495062"/>
            <a:ext cx="0" cy="12427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453086" y="9495062"/>
            <a:ext cx="0" cy="12427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521606" y="8592456"/>
            <a:ext cx="0" cy="12427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-293006" y="-399144"/>
            <a:ext cx="0" cy="12427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8165194" y="8567963"/>
            <a:ext cx="0" cy="12427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8294006" y="-423637"/>
            <a:ext cx="0" cy="12427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D80A334-4021-5E8B-24A7-39C2C1D4D1DF}"/>
              </a:ext>
            </a:extLst>
          </p:cNvPr>
          <p:cNvGrpSpPr/>
          <p:nvPr/>
        </p:nvGrpSpPr>
        <p:grpSpPr>
          <a:xfrm>
            <a:off x="61340" y="197758"/>
            <a:ext cx="7711059" cy="9463768"/>
            <a:chOff x="61340" y="197758"/>
            <a:chExt cx="7711059" cy="9463768"/>
          </a:xfrm>
        </p:grpSpPr>
        <p:sp>
          <p:nvSpPr>
            <p:cNvPr id="2" name="TextBox 1"/>
            <p:cNvSpPr txBox="1"/>
            <p:nvPr/>
          </p:nvSpPr>
          <p:spPr>
            <a:xfrm>
              <a:off x="2243130" y="7994650"/>
              <a:ext cx="333693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COL </a:t>
              </a:r>
              <a:r>
                <a:rPr lang="en-US" sz="32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John Wilcox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Garrison Commander, Fort Liberty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61340" y="197758"/>
              <a:ext cx="7711059" cy="9463768"/>
            </a:xfrm>
            <a:custGeom>
              <a:avLst/>
              <a:gdLst>
                <a:gd name="connsiteX0" fmla="*/ 1119412 w 7572824"/>
                <a:gd name="connsiteY0" fmla="*/ 1060450 h 9439275"/>
                <a:gd name="connsiteX1" fmla="*/ 1119412 w 7572824"/>
                <a:gd name="connsiteY1" fmla="*/ 7816849 h 9439275"/>
                <a:gd name="connsiteX2" fmla="*/ 6453412 w 7572824"/>
                <a:gd name="connsiteY2" fmla="*/ 7816849 h 9439275"/>
                <a:gd name="connsiteX3" fmla="*/ 6453412 w 7572824"/>
                <a:gd name="connsiteY3" fmla="*/ 1060450 h 9439275"/>
                <a:gd name="connsiteX4" fmla="*/ 0 w 7572824"/>
                <a:gd name="connsiteY4" fmla="*/ 0 h 9439275"/>
                <a:gd name="connsiteX5" fmla="*/ 7572824 w 7572824"/>
                <a:gd name="connsiteY5" fmla="*/ 0 h 9439275"/>
                <a:gd name="connsiteX6" fmla="*/ 7572824 w 7572824"/>
                <a:gd name="connsiteY6" fmla="*/ 9439275 h 9439275"/>
                <a:gd name="connsiteX7" fmla="*/ 0 w 7572824"/>
                <a:gd name="connsiteY7" fmla="*/ 9439275 h 943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572824" h="9439275">
                  <a:moveTo>
                    <a:pt x="1119412" y="1060450"/>
                  </a:moveTo>
                  <a:lnTo>
                    <a:pt x="1119412" y="7816849"/>
                  </a:lnTo>
                  <a:lnTo>
                    <a:pt x="6453412" y="7816849"/>
                  </a:lnTo>
                  <a:lnTo>
                    <a:pt x="6453412" y="1060450"/>
                  </a:lnTo>
                  <a:close/>
                  <a:moveTo>
                    <a:pt x="0" y="0"/>
                  </a:moveTo>
                  <a:lnTo>
                    <a:pt x="7572824" y="0"/>
                  </a:lnTo>
                  <a:lnTo>
                    <a:pt x="7572824" y="9439275"/>
                  </a:lnTo>
                  <a:lnTo>
                    <a:pt x="0" y="9439275"/>
                  </a:lnTo>
                  <a:close/>
                </a:path>
              </a:pathLst>
            </a:custGeom>
            <a:solidFill>
              <a:srgbClr val="790B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6" name="Picture 5" descr="A person in military uniform&#10;&#10;Description automatically generated with low confidence">
              <a:extLst>
                <a:ext uri="{FF2B5EF4-FFF2-40B4-BE49-F238E27FC236}">
                  <a16:creationId xmlns:a16="http://schemas.microsoft.com/office/drawing/2014/main" id="{9442C734-E93A-C8B9-D7DB-9AC83038BA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3262" y="1220053"/>
              <a:ext cx="6036673" cy="7010399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72806" y="7370763"/>
              <a:ext cx="1942394" cy="1764193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3D05872-49C8-E1B7-23F0-D724259E9705}"/>
                </a:ext>
              </a:extLst>
            </p:cNvPr>
            <p:cNvSpPr txBox="1"/>
            <p:nvPr/>
          </p:nvSpPr>
          <p:spPr>
            <a:xfrm>
              <a:off x="2047890" y="8458613"/>
              <a:ext cx="331289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COL Chad Mixon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Garrison Commander, Fort Liberty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6800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17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Lohmeyer, William D CSM MIL USA IMCOM</dc:creator>
  <cp:lastModifiedBy>Campbell, Samuel B CIV USARMY USAG (USA)</cp:lastModifiedBy>
  <cp:revision>23</cp:revision>
  <cp:lastPrinted>2019-06-03T13:29:18Z</cp:lastPrinted>
  <dcterms:created xsi:type="dcterms:W3CDTF">2019-06-03T12:59:28Z</dcterms:created>
  <dcterms:modified xsi:type="dcterms:W3CDTF">2024-06-24T19:49:52Z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2019-06-03T00:00:00Z</vt:filetime>
  </property>
  <property fmtid="{D5CDD505-2E9C-101B-9397-08002B2CF9AE}" pid="3" name="Creator">
    <vt:lpwstr>KODAK Scanner: 3210</vt:lpwstr>
  </property>
  <property fmtid="{D5CDD505-2E9C-101B-9397-08002B2CF9AE}" pid="4" name="LastSaved">
    <vt:filetime>2019-06-03T00:00:00Z</vt:filetime>
  </property>
</Properties>
</file>