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6" r:id="rId2"/>
    <p:sldId id="279" r:id="rId3"/>
    <p:sldId id="280" r:id="rId4"/>
    <p:sldId id="282" r:id="rId5"/>
    <p:sldId id="283" r:id="rId6"/>
    <p:sldId id="284" r:id="rId7"/>
    <p:sldId id="285" r:id="rId8"/>
    <p:sldId id="286" r:id="rId9"/>
    <p:sldId id="288" r:id="rId10"/>
    <p:sldId id="289" r:id="rId11"/>
    <p:sldId id="290" r:id="rId12"/>
    <p:sldId id="291" r:id="rId13"/>
    <p:sldId id="263" r:id="rId14"/>
    <p:sldId id="269" r:id="rId15"/>
    <p:sldId id="272" r:id="rId16"/>
    <p:sldId id="274" r:id="rId17"/>
    <p:sldId id="287" r:id="rId18"/>
    <p:sldId id="277" r:id="rId19"/>
    <p:sldId id="278" r:id="rId20"/>
    <p:sldId id="281" r:id="rId21"/>
  </p:sldIdLst>
  <p:sldSz cx="10972800" cy="9753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030"/>
    <a:srgbClr val="AB0000"/>
    <a:srgbClr val="4B5F44"/>
    <a:srgbClr val="6D7750"/>
    <a:srgbClr val="FAE7CB"/>
    <a:srgbClr val="191718"/>
    <a:srgbClr val="F7E3C8"/>
    <a:srgbClr val="FF9600"/>
    <a:srgbClr val="FF6600"/>
    <a:srgbClr val="FF9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66" autoAdjust="0"/>
    <p:restoredTop sz="94660"/>
  </p:normalViewPr>
  <p:slideViewPr>
    <p:cSldViewPr snapToGrid="0">
      <p:cViewPr varScale="1">
        <p:scale>
          <a:sx n="42" d="100"/>
          <a:sy n="42" d="100"/>
        </p:scale>
        <p:origin x="63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1596249"/>
            <a:ext cx="9326880" cy="3395698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22898"/>
            <a:ext cx="8229600" cy="2354862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4820-5453-49EA-BCF4-619FE04C799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AAF5-5043-4DD5-A6A1-D4D7FDCE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52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4820-5453-49EA-BCF4-619FE04C799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AAF5-5043-4DD5-A6A1-D4D7FDCE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39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1" y="519289"/>
            <a:ext cx="2366010" cy="826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1" y="519289"/>
            <a:ext cx="6960870" cy="8265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4820-5453-49EA-BCF4-619FE04C799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AAF5-5043-4DD5-A6A1-D4D7FDCE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82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4820-5453-49EA-BCF4-619FE04C799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AAF5-5043-4DD5-A6A1-D4D7FDCE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0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2431629"/>
            <a:ext cx="9464040" cy="4057226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6527239"/>
            <a:ext cx="9464040" cy="2133599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4820-5453-49EA-BCF4-619FE04C799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AAF5-5043-4DD5-A6A1-D4D7FDCE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596444"/>
            <a:ext cx="4663440" cy="61885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2596444"/>
            <a:ext cx="4663440" cy="61885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4820-5453-49EA-BCF4-619FE04C799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AAF5-5043-4DD5-A6A1-D4D7FDCE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41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19291"/>
            <a:ext cx="9464040" cy="18852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2390987"/>
            <a:ext cx="4642008" cy="1171786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3562773"/>
            <a:ext cx="4642008" cy="52403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2390987"/>
            <a:ext cx="4664869" cy="1171786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3562773"/>
            <a:ext cx="4664869" cy="52403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4820-5453-49EA-BCF4-619FE04C799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AAF5-5043-4DD5-A6A1-D4D7FDCE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72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4820-5453-49EA-BCF4-619FE04C799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AAF5-5043-4DD5-A6A1-D4D7FDCE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45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4820-5453-49EA-BCF4-619FE04C799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AAF5-5043-4DD5-A6A1-D4D7FDCE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0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650240"/>
            <a:ext cx="3539014" cy="22758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1404340"/>
            <a:ext cx="5554980" cy="6931378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926080"/>
            <a:ext cx="3539014" cy="5420925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4820-5453-49EA-BCF4-619FE04C799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AAF5-5043-4DD5-A6A1-D4D7FDCE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24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650240"/>
            <a:ext cx="3539014" cy="22758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1404340"/>
            <a:ext cx="5554980" cy="6931378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926080"/>
            <a:ext cx="3539014" cy="5420925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4820-5453-49EA-BCF4-619FE04C799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AAF5-5043-4DD5-A6A1-D4D7FDCE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9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519291"/>
            <a:ext cx="94640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2596444"/>
            <a:ext cx="94640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9040144"/>
            <a:ext cx="2468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D4820-5453-49EA-BCF4-619FE04C799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9040144"/>
            <a:ext cx="37033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9040144"/>
            <a:ext cx="2468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AAF5-5043-4DD5-A6A1-D4D7FDCE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8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522" y="845863"/>
            <a:ext cx="9464040" cy="1885245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Impact" panose="020B0806030902050204" pitchFamily="34" charset="0"/>
              </a:rPr>
              <a:t>EVENT</a:t>
            </a:r>
            <a:endParaRPr lang="en-US" sz="9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5522" y="2667000"/>
            <a:ext cx="9464040" cy="6264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DATE</a:t>
            </a:r>
          </a:p>
          <a:p>
            <a:pPr marL="0" indent="0" algn="ctr">
              <a:buNone/>
            </a:pPr>
            <a:r>
              <a:rPr lang="en-US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TIME</a:t>
            </a:r>
          </a:p>
          <a:p>
            <a:pPr marL="0" indent="0" algn="ctr">
              <a:buNone/>
            </a:pPr>
            <a:r>
              <a:rPr lang="en-US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LOCATION</a:t>
            </a:r>
          </a:p>
          <a:p>
            <a:pPr marL="0" indent="0" algn="ctr">
              <a:buNone/>
            </a:pPr>
            <a:r>
              <a:rPr lang="en-US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UNIT</a:t>
            </a:r>
          </a:p>
          <a:p>
            <a:pPr marL="0" indent="0" algn="ctr">
              <a:buNone/>
            </a:pPr>
            <a:r>
              <a:rPr lang="en-US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OTHER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322347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34343" y="1055914"/>
            <a:ext cx="5758543" cy="6906986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4380" y="1328258"/>
            <a:ext cx="9464040" cy="618857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chemeClr val="bg1"/>
                </a:solidFill>
              </a:rPr>
              <a:t>Event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chemeClr val="bg1"/>
                </a:solidFill>
              </a:rPr>
              <a:t>Date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chemeClr val="bg1"/>
                </a:solidFill>
              </a:rPr>
              <a:t>Time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chemeClr val="bg1"/>
                </a:solidFill>
              </a:rPr>
              <a:t>Location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chemeClr val="bg1"/>
                </a:solidFill>
              </a:rPr>
              <a:t>Further </a:t>
            </a:r>
            <a:r>
              <a:rPr lang="en-US" sz="8000" b="1" dirty="0" smtClean="0">
                <a:solidFill>
                  <a:schemeClr val="bg1"/>
                </a:solidFill>
              </a:rPr>
              <a:t>Info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6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81300" y="55993"/>
            <a:ext cx="54864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600" b="1" dirty="0">
                <a:solidFill>
                  <a:srgbClr val="AB0000"/>
                </a:solidFill>
              </a:rPr>
              <a:t>Event</a:t>
            </a:r>
          </a:p>
          <a:p>
            <a:pPr algn="ctr"/>
            <a:r>
              <a:rPr lang="en-US" sz="6600" b="1" dirty="0">
                <a:solidFill>
                  <a:srgbClr val="AB0000"/>
                </a:solidFill>
              </a:rPr>
              <a:t>Date</a:t>
            </a:r>
          </a:p>
          <a:p>
            <a:pPr algn="ctr"/>
            <a:r>
              <a:rPr lang="en-US" sz="6600" b="1" dirty="0">
                <a:solidFill>
                  <a:srgbClr val="AB0000"/>
                </a:solidFill>
              </a:rPr>
              <a:t>Time</a:t>
            </a:r>
          </a:p>
          <a:p>
            <a:pPr algn="ctr"/>
            <a:r>
              <a:rPr lang="en-US" sz="6600" b="1" dirty="0">
                <a:solidFill>
                  <a:srgbClr val="AB0000"/>
                </a:solidFill>
              </a:rPr>
              <a:t>Location</a:t>
            </a:r>
          </a:p>
          <a:p>
            <a:pPr algn="ctr"/>
            <a:r>
              <a:rPr lang="en-US" sz="6600" b="1" dirty="0">
                <a:solidFill>
                  <a:srgbClr val="AB0000"/>
                </a:solidFill>
              </a:rPr>
              <a:t>Further Info</a:t>
            </a:r>
            <a:endParaRPr lang="en-US" sz="6600" b="1" dirty="0">
              <a:solidFill>
                <a:srgbClr val="AB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4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87037" y="1360915"/>
            <a:ext cx="9464040" cy="618857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8000" b="1" dirty="0" smtClean="0">
                <a:solidFill>
                  <a:srgbClr val="4B5F44"/>
                </a:solidFill>
              </a:rPr>
              <a:t>Event</a:t>
            </a:r>
            <a:endParaRPr lang="en-US" sz="8000" b="1" dirty="0">
              <a:solidFill>
                <a:srgbClr val="4B5F44"/>
              </a:solidFill>
            </a:endParaRPr>
          </a:p>
          <a:p>
            <a:pPr marL="0" indent="0" algn="ctr">
              <a:buNone/>
            </a:pPr>
            <a:r>
              <a:rPr lang="en-US" sz="8000" b="1" dirty="0">
                <a:solidFill>
                  <a:srgbClr val="4B5F44"/>
                </a:solidFill>
              </a:rPr>
              <a:t>Date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rgbClr val="4B5F44"/>
                </a:solidFill>
              </a:rPr>
              <a:t>Time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rgbClr val="4B5F44"/>
                </a:solidFill>
              </a:rPr>
              <a:t>Location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rgbClr val="4B5F44"/>
                </a:solidFill>
              </a:rPr>
              <a:t>Further </a:t>
            </a:r>
            <a:r>
              <a:rPr lang="en-US" sz="8000" b="1" dirty="0" smtClean="0">
                <a:solidFill>
                  <a:srgbClr val="4B5F44"/>
                </a:solidFill>
              </a:rPr>
              <a:t>Info</a:t>
            </a:r>
            <a:endParaRPr lang="en-US" sz="8000" b="1" dirty="0">
              <a:solidFill>
                <a:srgbClr val="4B5F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8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8437"/>
            <a:ext cx="10972799" cy="186204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15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15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15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1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15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1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1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1" y="3295550"/>
            <a:ext cx="105587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Feb. 11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1" y="8307050"/>
            <a:ext cx="10972800" cy="14465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REGISTER NOW</a:t>
            </a:r>
            <a:endParaRPr lang="en-US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1" y="7199054"/>
            <a:ext cx="1096609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grafenwoehrmwr.com/register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32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86759" y="609596"/>
            <a:ext cx="7409793" cy="162910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SAFETY FIRST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92470" y="3137335"/>
            <a:ext cx="8544910" cy="88286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your step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92469" y="4382811"/>
            <a:ext cx="8544911" cy="88286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 glasses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92469" y="5628287"/>
            <a:ext cx="8544911" cy="88286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your head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14096" y="3137335"/>
            <a:ext cx="924911" cy="88286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114095" y="5628286"/>
            <a:ext cx="924911" cy="88286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114095" y="4382811"/>
            <a:ext cx="924911" cy="88286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492469" y="6873761"/>
            <a:ext cx="8544911" cy="88286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 a helmet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114095" y="6873760"/>
            <a:ext cx="924911" cy="88286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031817" y="8564464"/>
            <a:ext cx="3466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SAFE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1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890" y="1517497"/>
            <a:ext cx="915439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COMMUNITY ROAD CLOSED APRIL 20</a:t>
            </a:r>
            <a:endParaRPr 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87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4854" y="550718"/>
            <a:ext cx="9954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FREECYCLE CENTER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6554" y="1667920"/>
            <a:ext cx="937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SAVE RESOURCES</a:t>
            </a:r>
            <a:endParaRPr lang="en-US" sz="5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77982" y="1631373"/>
            <a:ext cx="9871363" cy="119674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04132" y="4835165"/>
            <a:ext cx="69359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</a:p>
          <a:p>
            <a:pPr algn="ctr"/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</a:p>
          <a:p>
            <a:pPr algn="ctr"/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78782" y="5371675"/>
            <a:ext cx="4094018" cy="8221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71675"/>
            <a:ext cx="4017523" cy="5667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6528274"/>
            <a:ext cx="3375498" cy="6234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7610230"/>
            <a:ext cx="2178746" cy="822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77546" y="6528274"/>
            <a:ext cx="3595254" cy="6234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551716" y="7610230"/>
            <a:ext cx="2421084" cy="6234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0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458686" y="1654633"/>
            <a:ext cx="8006444" cy="388619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FAE7CB"/>
                </a:solidFill>
                <a:latin typeface="Arial Black" panose="020B0A04020102020204" pitchFamily="34" charset="0"/>
              </a:rPr>
              <a:t>EVENT NAME</a:t>
            </a:r>
          </a:p>
          <a:p>
            <a:pPr marL="0" indent="0" algn="ctr">
              <a:buNone/>
            </a:pPr>
            <a:r>
              <a:rPr lang="en-US" sz="6000" dirty="0" smtClean="0">
                <a:solidFill>
                  <a:srgbClr val="FAE7CB"/>
                </a:solidFill>
                <a:latin typeface="Arial Black" panose="020B0A04020102020204" pitchFamily="34" charset="0"/>
              </a:rPr>
              <a:t>TIME</a:t>
            </a:r>
          </a:p>
          <a:p>
            <a:pPr marL="0" indent="0" algn="ctr">
              <a:buNone/>
            </a:pPr>
            <a:r>
              <a:rPr lang="en-US" sz="6000" dirty="0" smtClean="0">
                <a:solidFill>
                  <a:srgbClr val="FAE7CB"/>
                </a:solidFill>
                <a:latin typeface="Arial Black" panose="020B0A04020102020204" pitchFamily="34" charset="0"/>
              </a:rPr>
              <a:t>DATE</a:t>
            </a:r>
          </a:p>
          <a:p>
            <a:pPr marL="0" indent="0" algn="ctr">
              <a:buNone/>
            </a:pPr>
            <a:r>
              <a:rPr lang="en-US" sz="6000" dirty="0" smtClean="0">
                <a:solidFill>
                  <a:srgbClr val="FAE7CB"/>
                </a:solidFill>
                <a:latin typeface="Arial Black" panose="020B0A04020102020204" pitchFamily="34" charset="0"/>
              </a:rPr>
              <a:t>LOCATION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66557" y="6253843"/>
            <a:ext cx="1440523" cy="646331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dirty="0" smtClean="0"/>
              <a:t>INSERT LOGO</a:t>
            </a:r>
          </a:p>
          <a:p>
            <a:pPr algn="ctr"/>
            <a:r>
              <a:rPr lang="en-US" dirty="0" smtClean="0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2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15143" y="3140532"/>
            <a:ext cx="8006444" cy="32657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 smtClean="0">
                <a:solidFill>
                  <a:srgbClr val="F7E3C8"/>
                </a:solidFill>
                <a:latin typeface="Arial Black" panose="020B0A04020102020204" pitchFamily="34" charset="0"/>
              </a:rPr>
              <a:t>EVENT NAME</a:t>
            </a:r>
          </a:p>
          <a:p>
            <a:pPr marL="0" indent="0" algn="ctr">
              <a:buNone/>
            </a:pPr>
            <a:r>
              <a:rPr lang="en-US" sz="5400" dirty="0" smtClean="0">
                <a:solidFill>
                  <a:srgbClr val="F7E3C8"/>
                </a:solidFill>
                <a:latin typeface="Arial Black" panose="020B0A04020102020204" pitchFamily="34" charset="0"/>
              </a:rPr>
              <a:t>TIME</a:t>
            </a:r>
          </a:p>
          <a:p>
            <a:pPr marL="0" indent="0" algn="ctr">
              <a:buNone/>
            </a:pPr>
            <a:r>
              <a:rPr lang="en-US" sz="5400" dirty="0" smtClean="0">
                <a:solidFill>
                  <a:srgbClr val="F7E3C8"/>
                </a:solidFill>
                <a:latin typeface="Arial Black" panose="020B0A04020102020204" pitchFamily="34" charset="0"/>
              </a:rPr>
              <a:t>DATE</a:t>
            </a:r>
          </a:p>
          <a:p>
            <a:pPr marL="0" indent="0" algn="ctr">
              <a:buNone/>
            </a:pPr>
            <a:r>
              <a:rPr lang="en-US" sz="5400" dirty="0" smtClean="0">
                <a:solidFill>
                  <a:srgbClr val="F7E3C8"/>
                </a:solidFill>
                <a:latin typeface="Arial Black" panose="020B0A04020102020204" pitchFamily="34" charset="0"/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99178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21971" y="397532"/>
            <a:ext cx="7728857" cy="7668784"/>
          </a:xfrm>
        </p:spPr>
        <p:txBody>
          <a:bodyPr anchor="ctr" anchorCtr="1">
            <a:noAutofit/>
          </a:bodyPr>
          <a:lstStyle/>
          <a:p>
            <a:pPr marL="0" indent="0" algn="ctr">
              <a:buNone/>
            </a:pPr>
            <a:r>
              <a:rPr lang="en-US" sz="6600" b="1" u="sng" dirty="0" smtClean="0">
                <a:solidFill>
                  <a:schemeClr val="bg1"/>
                </a:solidFill>
              </a:rPr>
              <a:t>Happy Holidays</a:t>
            </a:r>
          </a:p>
          <a:p>
            <a:pPr marL="0" indent="0" algn="ctr">
              <a:buNone/>
            </a:pPr>
            <a:endParaRPr lang="en-US" sz="66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6600" b="1" dirty="0" smtClean="0">
                <a:solidFill>
                  <a:schemeClr val="bg1"/>
                </a:solidFill>
              </a:rPr>
              <a:t>Event</a:t>
            </a:r>
          </a:p>
          <a:p>
            <a:pPr marL="0" indent="0" algn="ctr">
              <a:buNone/>
            </a:pPr>
            <a:r>
              <a:rPr lang="en-US" sz="6600" b="1" dirty="0" smtClean="0">
                <a:solidFill>
                  <a:schemeClr val="bg1"/>
                </a:solidFill>
              </a:rPr>
              <a:t>Date</a:t>
            </a:r>
          </a:p>
          <a:p>
            <a:pPr marL="0" indent="0" algn="ctr">
              <a:buNone/>
            </a:pPr>
            <a:r>
              <a:rPr lang="en-US" sz="6600" b="1" dirty="0" smtClean="0">
                <a:solidFill>
                  <a:schemeClr val="bg1"/>
                </a:solidFill>
              </a:rPr>
              <a:t>Time</a:t>
            </a:r>
          </a:p>
          <a:p>
            <a:pPr marL="0" indent="0" algn="ctr">
              <a:buNone/>
            </a:pPr>
            <a:r>
              <a:rPr lang="en-US" sz="6600" b="1" dirty="0" smtClean="0">
                <a:solidFill>
                  <a:schemeClr val="bg1"/>
                </a:solidFill>
              </a:rPr>
              <a:t>Location</a:t>
            </a:r>
          </a:p>
          <a:p>
            <a:pPr marL="0" indent="0" algn="ctr">
              <a:buNone/>
            </a:pPr>
            <a:r>
              <a:rPr lang="en-US" sz="6600" b="1" dirty="0" smtClean="0">
                <a:solidFill>
                  <a:schemeClr val="bg1"/>
                </a:solidFill>
              </a:rPr>
              <a:t>Further Info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1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56855" y="1023256"/>
            <a:ext cx="5034643" cy="7549243"/>
          </a:xfrm>
          <a:prstGeom prst="rect">
            <a:avLst/>
          </a:prstGeom>
          <a:solidFill>
            <a:srgbClr val="1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809749" y="1507772"/>
            <a:ext cx="7728857" cy="6580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smtClean="0">
                <a:solidFill>
                  <a:schemeClr val="bg1"/>
                </a:solidFill>
              </a:rPr>
              <a:t>Event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dirty="0" smtClean="0">
                <a:solidFill>
                  <a:schemeClr val="bg1"/>
                </a:solidFill>
              </a:rPr>
              <a:t>Date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dirty="0" smtClean="0">
                <a:solidFill>
                  <a:schemeClr val="bg1"/>
                </a:solidFill>
              </a:rPr>
              <a:t>Time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dirty="0" smtClean="0">
                <a:solidFill>
                  <a:schemeClr val="bg1"/>
                </a:solidFill>
              </a:rPr>
              <a:t>Location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dirty="0" smtClean="0">
                <a:solidFill>
                  <a:schemeClr val="bg1"/>
                </a:solidFill>
              </a:rPr>
              <a:t>Further Info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4333" y="7598230"/>
            <a:ext cx="1839686" cy="64633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INSERT LOGO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HERE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>
            <a:spLocks/>
          </p:cNvSpPr>
          <p:nvPr/>
        </p:nvSpPr>
        <p:spPr>
          <a:xfrm>
            <a:off x="1804307" y="125285"/>
            <a:ext cx="7728857" cy="5426429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b="1" dirty="0" smtClean="0">
                <a:solidFill>
                  <a:schemeClr val="bg1"/>
                </a:solidFill>
              </a:rPr>
              <a:t>Event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chemeClr val="bg1"/>
                </a:solidFill>
              </a:rPr>
              <a:t>Date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chemeClr val="bg1"/>
                </a:solidFill>
              </a:rPr>
              <a:t>Time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chemeClr val="bg1"/>
                </a:solidFill>
              </a:rPr>
              <a:t>Location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chemeClr val="bg1"/>
                </a:solidFill>
              </a:rPr>
              <a:t>Further Info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 txBox="1">
            <a:spLocks/>
          </p:cNvSpPr>
          <p:nvPr/>
        </p:nvSpPr>
        <p:spPr>
          <a:xfrm>
            <a:off x="1621971" y="587929"/>
            <a:ext cx="7728857" cy="65802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Event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66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Date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Time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Location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Further Info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3629" y="228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66557" y="7870374"/>
            <a:ext cx="1839686" cy="64633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dirty="0" smtClean="0"/>
              <a:t>INSERT LOGO</a:t>
            </a:r>
          </a:p>
          <a:p>
            <a:pPr algn="ctr"/>
            <a:r>
              <a:rPr lang="en-US" dirty="0" smtClean="0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0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4380" y="734987"/>
            <a:ext cx="9464040" cy="61885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/>
              <a:t>Event</a:t>
            </a:r>
          </a:p>
          <a:p>
            <a:pPr marL="0" indent="0" algn="ctr">
              <a:buNone/>
            </a:pPr>
            <a:r>
              <a:rPr lang="en-US" sz="7200" b="1" dirty="0"/>
              <a:t>Date</a:t>
            </a:r>
          </a:p>
          <a:p>
            <a:pPr marL="0" indent="0" algn="ctr">
              <a:buNone/>
            </a:pPr>
            <a:r>
              <a:rPr lang="en-US" sz="7200" b="1" dirty="0"/>
              <a:t>Time</a:t>
            </a:r>
          </a:p>
          <a:p>
            <a:pPr marL="0" indent="0" algn="ctr">
              <a:buNone/>
            </a:pPr>
            <a:r>
              <a:rPr lang="en-US" sz="7200" b="1" dirty="0"/>
              <a:t>Location</a:t>
            </a:r>
          </a:p>
          <a:p>
            <a:pPr marL="0" indent="0" algn="ctr">
              <a:buNone/>
            </a:pPr>
            <a:r>
              <a:rPr lang="en-US" sz="7200" b="1" dirty="0"/>
              <a:t>Further </a:t>
            </a:r>
            <a:r>
              <a:rPr lang="en-US" sz="7200" b="1" dirty="0" smtClean="0"/>
              <a:t>Info</a:t>
            </a:r>
            <a:endParaRPr lang="en-US" sz="7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66557" y="7614558"/>
            <a:ext cx="1839686" cy="64633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dirty="0" smtClean="0"/>
              <a:t>INSERT LOGO</a:t>
            </a:r>
          </a:p>
          <a:p>
            <a:pPr algn="ctr"/>
            <a:r>
              <a:rPr lang="en-US" dirty="0" smtClean="0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7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8809" y="1491544"/>
            <a:ext cx="9464040" cy="61885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/>
              <a:t>Event</a:t>
            </a:r>
          </a:p>
          <a:p>
            <a:pPr marL="0" indent="0" algn="ctr">
              <a:buNone/>
            </a:pPr>
            <a:r>
              <a:rPr lang="en-US" sz="7200" b="1" dirty="0"/>
              <a:t>Date</a:t>
            </a:r>
          </a:p>
          <a:p>
            <a:pPr marL="0" indent="0" algn="ctr">
              <a:buNone/>
            </a:pPr>
            <a:r>
              <a:rPr lang="en-US" sz="7200" b="1" dirty="0"/>
              <a:t>Time</a:t>
            </a:r>
          </a:p>
          <a:p>
            <a:pPr marL="0" indent="0" algn="ctr">
              <a:buNone/>
            </a:pPr>
            <a:r>
              <a:rPr lang="en-US" sz="7200" b="1" dirty="0"/>
              <a:t>Location</a:t>
            </a:r>
          </a:p>
          <a:p>
            <a:pPr marL="0" indent="0" algn="ctr">
              <a:buNone/>
            </a:pPr>
            <a:r>
              <a:rPr lang="en-US" sz="7200" b="1" dirty="0"/>
              <a:t>Further </a:t>
            </a:r>
            <a:r>
              <a:rPr lang="en-US" sz="7200" b="1" dirty="0" smtClean="0"/>
              <a:t>Info</a:t>
            </a:r>
            <a:endParaRPr lang="en-US" sz="7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20986" y="7930244"/>
            <a:ext cx="1839686" cy="64633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dirty="0" smtClean="0"/>
              <a:t>INSERT LOGO</a:t>
            </a:r>
          </a:p>
          <a:p>
            <a:pPr algn="ctr"/>
            <a:r>
              <a:rPr lang="en-US" dirty="0" smtClean="0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84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4380" y="843643"/>
            <a:ext cx="9464040" cy="79413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/>
              <a:t>Event</a:t>
            </a:r>
          </a:p>
          <a:p>
            <a:pPr marL="0" indent="0" algn="ctr">
              <a:buNone/>
            </a:pPr>
            <a:r>
              <a:rPr lang="en-US" sz="6000" b="1" dirty="0"/>
              <a:t>Date</a:t>
            </a:r>
          </a:p>
          <a:p>
            <a:pPr marL="0" indent="0" algn="ctr">
              <a:buNone/>
            </a:pPr>
            <a:r>
              <a:rPr lang="en-US" sz="6000" b="1" dirty="0"/>
              <a:t>Time</a:t>
            </a:r>
          </a:p>
          <a:p>
            <a:pPr marL="0" indent="0" algn="ctr">
              <a:buNone/>
            </a:pPr>
            <a:r>
              <a:rPr lang="en-US" sz="6000" b="1" dirty="0"/>
              <a:t>Location</a:t>
            </a:r>
          </a:p>
          <a:p>
            <a:pPr marL="0" indent="0" algn="ctr">
              <a:buNone/>
            </a:pPr>
            <a:r>
              <a:rPr lang="en-US" sz="6000" b="1" dirty="0"/>
              <a:t>Further </a:t>
            </a:r>
            <a:r>
              <a:rPr lang="en-US" sz="6000" b="1" dirty="0" smtClean="0"/>
              <a:t>Info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25506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3309458"/>
            <a:ext cx="10972800" cy="6188570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sz="7200" b="1" dirty="0"/>
              <a:t>Event</a:t>
            </a:r>
          </a:p>
          <a:p>
            <a:pPr marL="0" indent="0" algn="ctr">
              <a:buNone/>
            </a:pPr>
            <a:r>
              <a:rPr lang="en-US" sz="7200" b="1" dirty="0"/>
              <a:t>Date</a:t>
            </a:r>
          </a:p>
          <a:p>
            <a:pPr marL="0" indent="0" algn="ctr">
              <a:buNone/>
            </a:pPr>
            <a:r>
              <a:rPr lang="en-US" sz="7200" b="1" dirty="0"/>
              <a:t>Time</a:t>
            </a:r>
          </a:p>
          <a:p>
            <a:pPr marL="0" indent="0" algn="ctr">
              <a:buNone/>
            </a:pPr>
            <a:r>
              <a:rPr lang="en-US" sz="7200" b="1" dirty="0"/>
              <a:t>Location</a:t>
            </a:r>
          </a:p>
          <a:p>
            <a:pPr marL="0" indent="0" algn="ctr">
              <a:buNone/>
            </a:pPr>
            <a:r>
              <a:rPr lang="en-US" sz="7200" b="1" dirty="0"/>
              <a:t>Further </a:t>
            </a:r>
            <a:r>
              <a:rPr lang="en-US" sz="7200" b="1" dirty="0" smtClean="0"/>
              <a:t>Info</a:t>
            </a:r>
            <a:endParaRPr lang="en-US" sz="7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40728" y="1436915"/>
            <a:ext cx="1839686" cy="64633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dirty="0" smtClean="0"/>
              <a:t>INSERT LOGO</a:t>
            </a:r>
          </a:p>
          <a:p>
            <a:pPr algn="ctr"/>
            <a:r>
              <a:rPr lang="en-US" dirty="0" smtClean="0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2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6023" y="582586"/>
            <a:ext cx="9464040" cy="61885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</a:rPr>
              <a:t>Event</a:t>
            </a:r>
          </a:p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</a:rPr>
              <a:t>Date</a:t>
            </a:r>
          </a:p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</a:rPr>
              <a:t>Time</a:t>
            </a:r>
          </a:p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</a:rPr>
              <a:t>Location</a:t>
            </a:r>
          </a:p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</a:rPr>
              <a:t>Further </a:t>
            </a:r>
            <a:r>
              <a:rPr lang="en-US" sz="6600" b="1" dirty="0" smtClean="0">
                <a:solidFill>
                  <a:schemeClr val="bg1"/>
                </a:solidFill>
              </a:rPr>
              <a:t>Info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6280" y="1192187"/>
            <a:ext cx="9464040" cy="61885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/>
              <a:t>SUMMER FUN DAY</a:t>
            </a:r>
            <a:endParaRPr lang="en-US" sz="5400" b="1" dirty="0"/>
          </a:p>
          <a:p>
            <a:pPr marL="0" indent="0" algn="ctr">
              <a:buNone/>
            </a:pPr>
            <a:r>
              <a:rPr lang="en-US" sz="5400" b="1" dirty="0"/>
              <a:t>Date</a:t>
            </a:r>
          </a:p>
          <a:p>
            <a:pPr marL="0" indent="0" algn="ctr">
              <a:buNone/>
            </a:pPr>
            <a:r>
              <a:rPr lang="en-US" sz="5400" b="1" dirty="0"/>
              <a:t>Time</a:t>
            </a:r>
          </a:p>
          <a:p>
            <a:pPr marL="0" indent="0" algn="ctr">
              <a:buNone/>
            </a:pPr>
            <a:r>
              <a:rPr lang="en-US" sz="5400" b="1" dirty="0"/>
              <a:t>Location</a:t>
            </a:r>
          </a:p>
          <a:p>
            <a:pPr marL="0" indent="0" algn="ctr">
              <a:buNone/>
            </a:pPr>
            <a:r>
              <a:rPr lang="en-US" sz="5400" b="1" dirty="0"/>
              <a:t>Further </a:t>
            </a:r>
            <a:r>
              <a:rPr lang="en-US" sz="5400" b="1" dirty="0" smtClean="0"/>
              <a:t>Info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12510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1539</TotalTime>
  <Words>153</Words>
  <Application>Microsoft Office PowerPoint</Application>
  <PresentationFormat>Custom</PresentationFormat>
  <Paragraphs>110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Impact</vt:lpstr>
      <vt:lpstr>Office Theme</vt:lpstr>
      <vt:lpstr>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United States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Kreuzer, Andreas CIV DE USA</dc:creator>
  <cp:lastModifiedBy>Temblador, Julian A Mr CIV USA IMCOM</cp:lastModifiedBy>
  <cp:revision>47</cp:revision>
  <dcterms:created xsi:type="dcterms:W3CDTF">2016-04-08T13:13:36Z</dcterms:created>
  <dcterms:modified xsi:type="dcterms:W3CDTF">2021-11-03T08:28:49Z</dcterms:modified>
</cp:coreProperties>
</file>