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32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66700" y="6184390"/>
            <a:ext cx="879347" cy="603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133344" y="3886200"/>
            <a:ext cx="3017520" cy="1662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55085" y="474345"/>
            <a:ext cx="2433828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0201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0201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0201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0201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66700" y="6184390"/>
            <a:ext cx="879347" cy="6035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41574" y="474345"/>
            <a:ext cx="3260851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20201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720691"/>
            <a:ext cx="6550659" cy="4123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0201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hyperlink" Target="mailto:ksutterfield@uso.org" TargetMode="External"/><Relationship Id="rId7" Type="http://schemas.openxmlformats.org/officeDocument/2006/relationships/image" Target="../media/image43.png"/><Relationship Id="rId2" Type="http://schemas.openxmlformats.org/officeDocument/2006/relationships/hyperlink" Target="mailto:jduran@uso.org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jpg"/><Relationship Id="rId4" Type="http://schemas.openxmlformats.org/officeDocument/2006/relationships/hyperlink" Target="mailto:sschaad@uso.org" TargetMode="External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2220" y="792480"/>
            <a:ext cx="4098035" cy="2811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3561" y="3967683"/>
            <a:ext cx="706374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spc="-35" dirty="0">
                <a:latin typeface="Calibri"/>
                <a:cs typeface="Calibri"/>
              </a:rPr>
              <a:t>Welcomes</a:t>
            </a:r>
            <a:r>
              <a:rPr sz="6000" b="0" spc="-70" dirty="0">
                <a:latin typeface="Calibri"/>
                <a:cs typeface="Calibri"/>
              </a:rPr>
              <a:t> </a:t>
            </a:r>
            <a:r>
              <a:rPr sz="6000" b="0" spc="-35" dirty="0">
                <a:latin typeface="Calibri"/>
                <a:cs typeface="Calibri"/>
              </a:rPr>
              <a:t>Newcomers</a:t>
            </a:r>
            <a:endParaRPr sz="6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8042" y="301244"/>
            <a:ext cx="734504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3200" spc="-40" dirty="0">
                <a:solidFill>
                  <a:srgbClr val="FF0000"/>
                </a:solidFill>
              </a:rPr>
              <a:t>Want </a:t>
            </a:r>
            <a:r>
              <a:rPr sz="3200" spc="-5" dirty="0">
                <a:solidFill>
                  <a:srgbClr val="FF0000"/>
                </a:solidFill>
              </a:rPr>
              <a:t>promotion</a:t>
            </a:r>
            <a:r>
              <a:rPr sz="3200" spc="-25" dirty="0">
                <a:solidFill>
                  <a:srgbClr val="FF0000"/>
                </a:solidFill>
              </a:rPr>
              <a:t> </a:t>
            </a:r>
            <a:r>
              <a:rPr sz="3200" spc="-5" dirty="0">
                <a:solidFill>
                  <a:srgbClr val="FF0000"/>
                </a:solidFill>
              </a:rPr>
              <a:t>points?</a:t>
            </a:r>
            <a:endParaRPr sz="3200"/>
          </a:p>
          <a:p>
            <a:pPr marL="12065" marR="5080" algn="ctr">
              <a:lnSpc>
                <a:spcPct val="100000"/>
              </a:lnSpc>
            </a:pPr>
            <a:r>
              <a:rPr sz="3200" spc="-40" dirty="0">
                <a:solidFill>
                  <a:srgbClr val="FF0000"/>
                </a:solidFill>
              </a:rPr>
              <a:t>Want </a:t>
            </a:r>
            <a:r>
              <a:rPr sz="3200" spc="-20" dirty="0">
                <a:solidFill>
                  <a:srgbClr val="FF0000"/>
                </a:solidFill>
              </a:rPr>
              <a:t>to </a:t>
            </a:r>
            <a:r>
              <a:rPr sz="3200" spc="-25" dirty="0">
                <a:solidFill>
                  <a:srgbClr val="FF0000"/>
                </a:solidFill>
              </a:rPr>
              <a:t>make </a:t>
            </a:r>
            <a:r>
              <a:rPr sz="3200" spc="-5" dirty="0">
                <a:solidFill>
                  <a:srgbClr val="FF0000"/>
                </a:solidFill>
              </a:rPr>
              <a:t>friends? </a:t>
            </a:r>
            <a:r>
              <a:rPr sz="3200" spc="-20" dirty="0">
                <a:solidFill>
                  <a:srgbClr val="FF0000"/>
                </a:solidFill>
              </a:rPr>
              <a:t>Interested </a:t>
            </a:r>
            <a:r>
              <a:rPr sz="3200" dirty="0">
                <a:solidFill>
                  <a:srgbClr val="FF0000"/>
                </a:solidFill>
              </a:rPr>
              <a:t>in </a:t>
            </a:r>
            <a:r>
              <a:rPr sz="3200" spc="-15" dirty="0">
                <a:solidFill>
                  <a:srgbClr val="FF0000"/>
                </a:solidFill>
              </a:rPr>
              <a:t>getting  involved </a:t>
            </a:r>
            <a:r>
              <a:rPr sz="3200" dirty="0">
                <a:solidFill>
                  <a:srgbClr val="FF0000"/>
                </a:solidFill>
              </a:rPr>
              <a:t>in the</a:t>
            </a:r>
            <a:r>
              <a:rPr sz="3200" spc="-40" dirty="0">
                <a:solidFill>
                  <a:srgbClr val="FF0000"/>
                </a:solidFill>
              </a:rPr>
              <a:t> </a:t>
            </a:r>
            <a:r>
              <a:rPr sz="3200" spc="-5" dirty="0">
                <a:solidFill>
                  <a:srgbClr val="FF0000"/>
                </a:solidFill>
              </a:rPr>
              <a:t>community?</a:t>
            </a:r>
            <a:endParaRPr sz="32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spc="-55" dirty="0"/>
              <a:t>We </a:t>
            </a:r>
            <a:r>
              <a:rPr spc="-20" dirty="0"/>
              <a:t>have </a:t>
            </a:r>
            <a:r>
              <a:rPr spc="-5" dirty="0"/>
              <a:t>a </a:t>
            </a:r>
            <a:r>
              <a:rPr spc="-15" dirty="0"/>
              <a:t>volunteer </a:t>
            </a:r>
            <a:r>
              <a:rPr spc="-5" dirty="0"/>
              <a:t>opportunity </a:t>
            </a:r>
            <a:r>
              <a:rPr spc="-20" dirty="0"/>
              <a:t>for</a:t>
            </a:r>
            <a:r>
              <a:rPr spc="130" dirty="0"/>
              <a:t> </a:t>
            </a:r>
            <a:r>
              <a:rPr spc="-10" dirty="0"/>
              <a:t>you:</a:t>
            </a:r>
          </a:p>
          <a:p>
            <a:pPr marL="756285" indent="-287020">
              <a:lnSpc>
                <a:spcPct val="100000"/>
              </a:lnSpc>
              <a:spcBef>
                <a:spcPts val="785"/>
              </a:spcBef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400" b="0" spc="-15" dirty="0">
                <a:latin typeface="Calibri"/>
                <a:cs typeface="Calibri"/>
              </a:rPr>
              <a:t>Welcoming </a:t>
            </a:r>
            <a:r>
              <a:rPr sz="2400" b="0" dirty="0">
                <a:latin typeface="Calibri"/>
                <a:cs typeface="Calibri"/>
              </a:rPr>
              <a:t>service </a:t>
            </a:r>
            <a:r>
              <a:rPr sz="2400" b="0" spc="-5" dirty="0">
                <a:latin typeface="Calibri"/>
                <a:cs typeface="Calibri"/>
              </a:rPr>
              <a:t>members </a:t>
            </a:r>
            <a:r>
              <a:rPr sz="2400" b="0" dirty="0">
                <a:latin typeface="Calibri"/>
                <a:cs typeface="Calibri"/>
              </a:rPr>
              <a:t>and their</a:t>
            </a:r>
            <a:r>
              <a:rPr sz="2400" b="0" spc="-80" dirty="0">
                <a:latin typeface="Calibri"/>
                <a:cs typeface="Calibri"/>
              </a:rPr>
              <a:t> </a:t>
            </a:r>
            <a:r>
              <a:rPr sz="2400" b="0" spc="-10" dirty="0">
                <a:latin typeface="Calibri"/>
                <a:cs typeface="Calibri"/>
              </a:rPr>
              <a:t>families</a:t>
            </a:r>
            <a:endParaRPr sz="24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400" b="0" spc="-10" dirty="0">
                <a:latin typeface="Calibri"/>
                <a:cs typeface="Calibri"/>
              </a:rPr>
              <a:t>Center</a:t>
            </a:r>
            <a:r>
              <a:rPr sz="2400" b="0" spc="-15" dirty="0">
                <a:latin typeface="Calibri"/>
                <a:cs typeface="Calibri"/>
              </a:rPr>
              <a:t> </a:t>
            </a:r>
            <a:r>
              <a:rPr sz="2400" b="0" spc="-10" dirty="0">
                <a:latin typeface="Calibri"/>
                <a:cs typeface="Calibri"/>
              </a:rPr>
              <a:t>operations</a:t>
            </a:r>
            <a:endParaRPr sz="24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400" b="0" dirty="0">
                <a:latin typeface="Calibri"/>
                <a:cs typeface="Calibri"/>
              </a:rPr>
              <a:t>Planning and </a:t>
            </a:r>
            <a:r>
              <a:rPr sz="2400" b="0" spc="-15" dirty="0">
                <a:latin typeface="Calibri"/>
                <a:cs typeface="Calibri"/>
              </a:rPr>
              <a:t>executing</a:t>
            </a:r>
            <a:r>
              <a:rPr sz="2400" b="0" spc="-60" dirty="0">
                <a:latin typeface="Calibri"/>
                <a:cs typeface="Calibri"/>
              </a:rPr>
              <a:t> </a:t>
            </a:r>
            <a:r>
              <a:rPr sz="2400" b="0" spc="-15" dirty="0">
                <a:latin typeface="Calibri"/>
                <a:cs typeface="Calibri"/>
              </a:rPr>
              <a:t>programs</a:t>
            </a:r>
            <a:endParaRPr sz="24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580"/>
              </a:spcBef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400" b="0" spc="-5" dirty="0">
                <a:latin typeface="Calibri"/>
                <a:cs typeface="Calibri"/>
              </a:rPr>
              <a:t>Preparing </a:t>
            </a:r>
            <a:r>
              <a:rPr sz="2400" b="0" dirty="0">
                <a:latin typeface="Calibri"/>
                <a:cs typeface="Calibri"/>
              </a:rPr>
              <a:t>meals</a:t>
            </a:r>
            <a:endParaRPr sz="24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400" b="0" spc="-5" dirty="0">
                <a:latin typeface="Calibri"/>
                <a:cs typeface="Calibri"/>
              </a:rPr>
              <a:t>Community</a:t>
            </a:r>
            <a:r>
              <a:rPr sz="2400" b="0" spc="-25" dirty="0">
                <a:latin typeface="Calibri"/>
                <a:cs typeface="Calibri"/>
              </a:rPr>
              <a:t> </a:t>
            </a:r>
            <a:r>
              <a:rPr sz="2400" b="0" spc="-10" dirty="0">
                <a:latin typeface="Calibri"/>
                <a:cs typeface="Calibri"/>
              </a:rPr>
              <a:t>Outreach</a:t>
            </a:r>
            <a:endParaRPr sz="24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580"/>
              </a:spcBef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400" b="0" spc="-5" dirty="0">
                <a:latin typeface="Calibri"/>
                <a:cs typeface="Calibri"/>
              </a:rPr>
              <a:t>Sharing </a:t>
            </a:r>
            <a:r>
              <a:rPr sz="2400" b="0" dirty="0">
                <a:latin typeface="Calibri"/>
                <a:cs typeface="Calibri"/>
              </a:rPr>
              <a:t>a </a:t>
            </a:r>
            <a:r>
              <a:rPr sz="2400" b="0" spc="-5" dirty="0">
                <a:latin typeface="Calibri"/>
                <a:cs typeface="Calibri"/>
              </a:rPr>
              <a:t>special </a:t>
            </a:r>
            <a:r>
              <a:rPr sz="2400" b="0" spc="-10" dirty="0">
                <a:latin typeface="Calibri"/>
                <a:cs typeface="Calibri"/>
              </a:rPr>
              <a:t>talent</a:t>
            </a:r>
            <a:r>
              <a:rPr sz="2400" b="0" spc="-50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–</a:t>
            </a:r>
            <a:endParaRPr sz="24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2400" b="0" spc="-30" dirty="0">
                <a:latin typeface="Calibri"/>
                <a:cs typeface="Calibri"/>
              </a:rPr>
              <a:t>Photography, </a:t>
            </a:r>
            <a:r>
              <a:rPr sz="2400" b="0" dirty="0">
                <a:latin typeface="Calibri"/>
                <a:cs typeface="Calibri"/>
              </a:rPr>
              <a:t>Arts &amp; </a:t>
            </a:r>
            <a:r>
              <a:rPr sz="2400" b="0" spc="-15" dirty="0">
                <a:latin typeface="Calibri"/>
                <a:cs typeface="Calibri"/>
              </a:rPr>
              <a:t>Crafts, </a:t>
            </a:r>
            <a:r>
              <a:rPr sz="2400" b="0" spc="-10" dirty="0">
                <a:latin typeface="Calibri"/>
                <a:cs typeface="Calibri"/>
              </a:rPr>
              <a:t>etc.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pc="-125" dirty="0">
                <a:solidFill>
                  <a:srgbClr val="FF0000"/>
                </a:solidFill>
              </a:rPr>
              <a:t>To </a:t>
            </a:r>
            <a:r>
              <a:rPr spc="-20" dirty="0">
                <a:solidFill>
                  <a:srgbClr val="FF0000"/>
                </a:solidFill>
              </a:rPr>
              <a:t>Get </a:t>
            </a:r>
            <a:r>
              <a:rPr spc="-10" dirty="0">
                <a:solidFill>
                  <a:srgbClr val="FF0000"/>
                </a:solidFill>
              </a:rPr>
              <a:t>Started:</a:t>
            </a:r>
            <a:r>
              <a:rPr spc="200" dirty="0">
                <a:solidFill>
                  <a:srgbClr val="FF0000"/>
                </a:solidFill>
              </a:rPr>
              <a:t> </a:t>
            </a:r>
            <a:r>
              <a:rPr b="0" spc="-20" dirty="0">
                <a:latin typeface="Calibri"/>
                <a:cs typeface="Calibri"/>
              </a:rPr>
              <a:t>Volunteers.uso.org</a:t>
            </a:r>
          </a:p>
        </p:txBody>
      </p:sp>
      <p:sp>
        <p:nvSpPr>
          <p:cNvPr id="4" name="object 4"/>
          <p:cNvSpPr/>
          <p:nvPr/>
        </p:nvSpPr>
        <p:spPr>
          <a:xfrm>
            <a:off x="5410200" y="3023616"/>
            <a:ext cx="3454907" cy="2423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02223" y="3215639"/>
            <a:ext cx="3084576" cy="2052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Points </a:t>
            </a:r>
            <a:r>
              <a:rPr dirty="0"/>
              <a:t>of</a:t>
            </a:r>
            <a:r>
              <a:rPr spc="-30" dirty="0"/>
              <a:t> </a:t>
            </a:r>
            <a:r>
              <a:rPr spc="-15" dirty="0"/>
              <a:t>Contact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97604" y="3297793"/>
            <a:ext cx="2424430" cy="1875789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2800" b="1" spc="-5" dirty="0">
                <a:solidFill>
                  <a:srgbClr val="20201F"/>
                </a:solidFill>
                <a:latin typeface="Calibri"/>
                <a:cs typeface="Calibri"/>
              </a:rPr>
              <a:t>USO</a:t>
            </a:r>
            <a:r>
              <a:rPr sz="2800" b="1" spc="-10" dirty="0">
                <a:solidFill>
                  <a:srgbClr val="20201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20201F"/>
                </a:solidFill>
                <a:latin typeface="Calibri"/>
                <a:cs typeface="Calibri"/>
              </a:rPr>
              <a:t>Bavaria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800" b="1" dirty="0">
                <a:solidFill>
                  <a:srgbClr val="20201F"/>
                </a:solidFill>
                <a:latin typeface="Calibri"/>
                <a:cs typeface="Calibri"/>
              </a:rPr>
              <a:t>Joe</a:t>
            </a:r>
            <a:r>
              <a:rPr sz="1800" b="1" spc="-15" dirty="0">
                <a:solidFill>
                  <a:srgbClr val="20201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01F"/>
                </a:solidFill>
                <a:latin typeface="Calibri"/>
                <a:cs typeface="Calibri"/>
              </a:rPr>
              <a:t>Duran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sz="1800" spc="-10" dirty="0">
                <a:solidFill>
                  <a:srgbClr val="20201F"/>
                </a:solidFill>
                <a:latin typeface="Calibri"/>
                <a:cs typeface="Calibri"/>
              </a:rPr>
              <a:t>Area Operations</a:t>
            </a:r>
            <a:r>
              <a:rPr sz="1800" spc="-60" dirty="0">
                <a:solidFill>
                  <a:srgbClr val="2020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1F"/>
                </a:solidFill>
                <a:latin typeface="Calibri"/>
                <a:cs typeface="Calibri"/>
              </a:rPr>
              <a:t>Manager  </a:t>
            </a:r>
            <a:r>
              <a:rPr sz="1800" spc="-5" dirty="0">
                <a:solidFill>
                  <a:srgbClr val="20201F"/>
                </a:solidFill>
                <a:latin typeface="Calibri"/>
                <a:cs typeface="Calibri"/>
              </a:rPr>
              <a:t>09641-623-8654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spc="-10" dirty="0">
                <a:solidFill>
                  <a:srgbClr val="20201F"/>
                </a:solidFill>
                <a:latin typeface="Calibri"/>
                <a:cs typeface="Calibri"/>
                <a:hlinkClick r:id="rId2"/>
              </a:rPr>
              <a:t>jduran@uso.org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40585" y="1258737"/>
            <a:ext cx="2691765" cy="1875789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2800" b="1" spc="-20" dirty="0">
                <a:solidFill>
                  <a:srgbClr val="20201F"/>
                </a:solidFill>
                <a:latin typeface="Calibri"/>
                <a:cs typeface="Calibri"/>
              </a:rPr>
              <a:t>Grafenwoehr</a:t>
            </a:r>
            <a:r>
              <a:rPr sz="2800" b="1" spc="-25" dirty="0">
                <a:solidFill>
                  <a:srgbClr val="20201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01F"/>
                </a:solidFill>
                <a:latin typeface="Calibri"/>
                <a:cs typeface="Calibri"/>
              </a:rPr>
              <a:t>USO</a:t>
            </a:r>
            <a:endParaRPr sz="2800">
              <a:latin typeface="Calibri"/>
              <a:cs typeface="Calibri"/>
            </a:endParaRPr>
          </a:p>
          <a:p>
            <a:pPr marL="12700" marR="1160145" algn="just">
              <a:lnSpc>
                <a:spcPct val="120000"/>
              </a:lnSpc>
              <a:spcBef>
                <a:spcPts val="65"/>
              </a:spcBef>
            </a:pPr>
            <a:r>
              <a:rPr sz="1800" b="1" spc="-10" dirty="0">
                <a:solidFill>
                  <a:srgbClr val="20201F"/>
                </a:solidFill>
                <a:latin typeface="Calibri"/>
                <a:cs typeface="Calibri"/>
              </a:rPr>
              <a:t>Kelly</a:t>
            </a:r>
            <a:r>
              <a:rPr sz="1800" b="1" spc="-50" dirty="0">
                <a:solidFill>
                  <a:srgbClr val="20201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01F"/>
                </a:solidFill>
                <a:latin typeface="Calibri"/>
                <a:cs typeface="Calibri"/>
              </a:rPr>
              <a:t>Sutterfield  </a:t>
            </a:r>
            <a:r>
              <a:rPr sz="1800" spc="-10" dirty="0">
                <a:solidFill>
                  <a:srgbClr val="20201F"/>
                </a:solidFill>
                <a:latin typeface="Calibri"/>
                <a:cs typeface="Calibri"/>
              </a:rPr>
              <a:t>Center</a:t>
            </a:r>
            <a:r>
              <a:rPr sz="1800" spc="-75" dirty="0">
                <a:solidFill>
                  <a:srgbClr val="2020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1F"/>
                </a:solidFill>
                <a:latin typeface="Calibri"/>
                <a:cs typeface="Calibri"/>
              </a:rPr>
              <a:t>Manager  </a:t>
            </a:r>
            <a:r>
              <a:rPr sz="1800" spc="-5" dirty="0">
                <a:solidFill>
                  <a:srgbClr val="20201F"/>
                </a:solidFill>
                <a:latin typeface="Calibri"/>
                <a:cs typeface="Calibri"/>
              </a:rPr>
              <a:t>09641-83-9583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spc="-10" dirty="0">
                <a:solidFill>
                  <a:srgbClr val="20201F"/>
                </a:solidFill>
                <a:latin typeface="Calibri"/>
                <a:cs typeface="Calibri"/>
                <a:hlinkClick r:id="rId3"/>
              </a:rPr>
              <a:t>ksutterfield@uso.org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28715" y="1286167"/>
            <a:ext cx="2771775" cy="187515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2800" b="1" spc="-10" dirty="0">
                <a:solidFill>
                  <a:srgbClr val="20201F"/>
                </a:solidFill>
                <a:latin typeface="Calibri"/>
                <a:cs typeface="Calibri"/>
              </a:rPr>
              <a:t>Camp </a:t>
            </a:r>
            <a:r>
              <a:rPr sz="2800" b="1" spc="-5" dirty="0">
                <a:solidFill>
                  <a:srgbClr val="20201F"/>
                </a:solidFill>
                <a:latin typeface="Calibri"/>
                <a:cs typeface="Calibri"/>
              </a:rPr>
              <a:t>Aachen</a:t>
            </a:r>
            <a:r>
              <a:rPr sz="2800" b="1" spc="-15" dirty="0">
                <a:solidFill>
                  <a:srgbClr val="20201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01F"/>
                </a:solidFill>
                <a:latin typeface="Calibri"/>
                <a:cs typeface="Calibri"/>
              </a:rPr>
              <a:t>USO</a:t>
            </a:r>
            <a:endParaRPr sz="2800">
              <a:latin typeface="Calibri"/>
              <a:cs typeface="Calibri"/>
            </a:endParaRPr>
          </a:p>
          <a:p>
            <a:pPr marL="12700" marR="1191260" algn="just">
              <a:lnSpc>
                <a:spcPct val="120100"/>
              </a:lnSpc>
              <a:spcBef>
                <a:spcPts val="65"/>
              </a:spcBef>
            </a:pPr>
            <a:r>
              <a:rPr sz="1800" b="1" dirty="0">
                <a:solidFill>
                  <a:srgbClr val="20201F"/>
                </a:solidFill>
                <a:latin typeface="Calibri"/>
                <a:cs typeface="Calibri"/>
              </a:rPr>
              <a:t>Shannon</a:t>
            </a:r>
            <a:r>
              <a:rPr sz="1800" b="1" spc="-125" dirty="0">
                <a:solidFill>
                  <a:srgbClr val="20201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01F"/>
                </a:solidFill>
                <a:latin typeface="Calibri"/>
                <a:cs typeface="Calibri"/>
              </a:rPr>
              <a:t>Schaad  </a:t>
            </a:r>
            <a:r>
              <a:rPr sz="1800" spc="-10" dirty="0">
                <a:solidFill>
                  <a:srgbClr val="20201F"/>
                </a:solidFill>
                <a:latin typeface="Calibri"/>
                <a:cs typeface="Calibri"/>
              </a:rPr>
              <a:t>Center </a:t>
            </a:r>
            <a:r>
              <a:rPr sz="1800" spc="-5" dirty="0">
                <a:solidFill>
                  <a:srgbClr val="20201F"/>
                </a:solidFill>
                <a:latin typeface="Calibri"/>
                <a:cs typeface="Calibri"/>
              </a:rPr>
              <a:t>Manager  09641-623-8686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solidFill>
                  <a:srgbClr val="20201F"/>
                </a:solidFill>
                <a:latin typeface="Calibri"/>
                <a:cs typeface="Calibri"/>
                <a:hlinkClick r:id="rId4"/>
              </a:rPr>
              <a:t>sschaad@uso.org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87617" y="5442915"/>
            <a:ext cx="2332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0201F"/>
                </a:solidFill>
                <a:latin typeface="Calibri"/>
                <a:cs typeface="Calibri"/>
              </a:rPr>
              <a:t>Look </a:t>
            </a:r>
            <a:r>
              <a:rPr sz="1800" spc="-15" dirty="0">
                <a:solidFill>
                  <a:srgbClr val="20201F"/>
                </a:solidFill>
                <a:latin typeface="Calibri"/>
                <a:cs typeface="Calibri"/>
              </a:rPr>
              <a:t>for </a:t>
            </a:r>
            <a:r>
              <a:rPr sz="1800" spc="-5" dirty="0">
                <a:solidFill>
                  <a:srgbClr val="20201F"/>
                </a:solidFill>
                <a:latin typeface="Calibri"/>
                <a:cs typeface="Calibri"/>
              </a:rPr>
              <a:t>us on </a:t>
            </a:r>
            <a:r>
              <a:rPr sz="1800" spc="-10" dirty="0">
                <a:solidFill>
                  <a:srgbClr val="20201F"/>
                </a:solidFill>
                <a:latin typeface="Calibri"/>
                <a:cs typeface="Calibri"/>
              </a:rPr>
              <a:t>Facebook.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77071" y="5396484"/>
            <a:ext cx="423672" cy="4236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51832" y="1488947"/>
            <a:ext cx="1363980" cy="17236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18688" y="4820348"/>
            <a:ext cx="339890" cy="3292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65932" y="4844796"/>
            <a:ext cx="250190" cy="239395"/>
          </a:xfrm>
          <a:custGeom>
            <a:avLst/>
            <a:gdLst/>
            <a:ahLst/>
            <a:cxnLst/>
            <a:rect l="l" t="t" r="r" b="b"/>
            <a:pathLst>
              <a:path w="250189" h="239395">
                <a:moveTo>
                  <a:pt x="0" y="239267"/>
                </a:moveTo>
                <a:lnTo>
                  <a:pt x="249936" y="239267"/>
                </a:lnTo>
                <a:lnTo>
                  <a:pt x="249936" y="0"/>
                </a:lnTo>
                <a:lnTo>
                  <a:pt x="0" y="0"/>
                </a:lnTo>
                <a:lnTo>
                  <a:pt x="0" y="239267"/>
                </a:lnTo>
                <a:close/>
              </a:path>
            </a:pathLst>
          </a:custGeom>
          <a:solidFill>
            <a:srgbClr val="171A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65932" y="4844796"/>
            <a:ext cx="250190" cy="239395"/>
          </a:xfrm>
          <a:custGeom>
            <a:avLst/>
            <a:gdLst/>
            <a:ahLst/>
            <a:cxnLst/>
            <a:rect l="l" t="t" r="r" b="b"/>
            <a:pathLst>
              <a:path w="250189" h="239395">
                <a:moveTo>
                  <a:pt x="0" y="239267"/>
                </a:moveTo>
                <a:lnTo>
                  <a:pt x="249936" y="239267"/>
                </a:lnTo>
                <a:lnTo>
                  <a:pt x="249936" y="0"/>
                </a:lnTo>
                <a:lnTo>
                  <a:pt x="0" y="0"/>
                </a:lnTo>
                <a:lnTo>
                  <a:pt x="0" y="239267"/>
                </a:lnTo>
                <a:close/>
              </a:path>
            </a:pathLst>
          </a:custGeom>
          <a:ln w="9144">
            <a:solidFill>
              <a:srgbClr val="171A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02179" y="3520440"/>
            <a:ext cx="1365504" cy="17266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1836" y="1453896"/>
            <a:ext cx="1342644" cy="17099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1752" y="1488947"/>
            <a:ext cx="1222248" cy="15895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7179" y="1484375"/>
            <a:ext cx="1231900" cy="1598930"/>
          </a:xfrm>
          <a:custGeom>
            <a:avLst/>
            <a:gdLst/>
            <a:ahLst/>
            <a:cxnLst/>
            <a:rect l="l" t="t" r="r" b="b"/>
            <a:pathLst>
              <a:path w="1231900" h="1598930">
                <a:moveTo>
                  <a:pt x="0" y="1598676"/>
                </a:moveTo>
                <a:lnTo>
                  <a:pt x="1231391" y="1598676"/>
                </a:lnTo>
                <a:lnTo>
                  <a:pt x="1231391" y="0"/>
                </a:lnTo>
                <a:lnTo>
                  <a:pt x="0" y="0"/>
                </a:lnTo>
                <a:lnTo>
                  <a:pt x="0" y="1598676"/>
                </a:lnTo>
                <a:close/>
              </a:path>
            </a:pathLst>
          </a:custGeom>
          <a:ln w="9144">
            <a:solidFill>
              <a:srgbClr val="202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55085" y="474345"/>
            <a:ext cx="2433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20201F"/>
                </a:solidFill>
                <a:latin typeface="Calibri"/>
                <a:cs typeface="Calibri"/>
              </a:rPr>
              <a:t>USO</a:t>
            </a:r>
            <a:r>
              <a:rPr sz="3600" b="1" spc="-90" dirty="0">
                <a:solidFill>
                  <a:srgbClr val="20201F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20201F"/>
                </a:solidFill>
                <a:latin typeface="Calibri"/>
                <a:cs typeface="Calibri"/>
              </a:rPr>
              <a:t>Mission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3143" y="1464561"/>
            <a:ext cx="8612505" cy="1435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10000"/>
              </a:lnSpc>
              <a:spcBef>
                <a:spcPts val="105"/>
              </a:spcBef>
            </a:pPr>
            <a:r>
              <a:rPr sz="2800" i="1" spc="-5" dirty="0">
                <a:solidFill>
                  <a:srgbClr val="20201F"/>
                </a:solidFill>
                <a:latin typeface="Calibri"/>
                <a:cs typeface="Calibri"/>
              </a:rPr>
              <a:t>The USO </a:t>
            </a:r>
            <a:r>
              <a:rPr sz="2800" i="1" spc="-10" dirty="0">
                <a:solidFill>
                  <a:srgbClr val="20201F"/>
                </a:solidFill>
                <a:latin typeface="Calibri"/>
                <a:cs typeface="Calibri"/>
              </a:rPr>
              <a:t>strengthens </a:t>
            </a:r>
            <a:r>
              <a:rPr sz="2800" i="1" spc="-25" dirty="0">
                <a:solidFill>
                  <a:srgbClr val="20201F"/>
                </a:solidFill>
                <a:latin typeface="Calibri"/>
                <a:cs typeface="Calibri"/>
              </a:rPr>
              <a:t>America’s </a:t>
            </a:r>
            <a:r>
              <a:rPr sz="2800" i="1" spc="-10" dirty="0">
                <a:solidFill>
                  <a:srgbClr val="20201F"/>
                </a:solidFill>
                <a:latin typeface="Calibri"/>
                <a:cs typeface="Calibri"/>
              </a:rPr>
              <a:t>military </a:t>
            </a:r>
            <a:r>
              <a:rPr sz="2800" i="1" spc="-5" dirty="0">
                <a:solidFill>
                  <a:srgbClr val="20201F"/>
                </a:solidFill>
                <a:latin typeface="Calibri"/>
                <a:cs typeface="Calibri"/>
              </a:rPr>
              <a:t>service members </a:t>
            </a:r>
            <a:r>
              <a:rPr sz="2800" i="1" spc="-10" dirty="0">
                <a:solidFill>
                  <a:srgbClr val="20201F"/>
                </a:solidFill>
                <a:latin typeface="Calibri"/>
                <a:cs typeface="Calibri"/>
              </a:rPr>
              <a:t>by  </a:t>
            </a:r>
            <a:r>
              <a:rPr sz="2800" i="1" spc="-20" dirty="0">
                <a:solidFill>
                  <a:srgbClr val="20201F"/>
                </a:solidFill>
                <a:latin typeface="Calibri"/>
                <a:cs typeface="Calibri"/>
              </a:rPr>
              <a:t>keeping </a:t>
            </a:r>
            <a:r>
              <a:rPr sz="2800" i="1" spc="-5" dirty="0">
                <a:solidFill>
                  <a:srgbClr val="20201F"/>
                </a:solidFill>
                <a:latin typeface="Calibri"/>
                <a:cs typeface="Calibri"/>
              </a:rPr>
              <a:t>them </a:t>
            </a:r>
            <a:r>
              <a:rPr sz="2800" i="1" spc="-10" dirty="0">
                <a:solidFill>
                  <a:srgbClr val="20201F"/>
                </a:solidFill>
                <a:latin typeface="Calibri"/>
                <a:cs typeface="Calibri"/>
              </a:rPr>
              <a:t>connected </a:t>
            </a:r>
            <a:r>
              <a:rPr sz="2800" i="1" spc="-20" dirty="0">
                <a:solidFill>
                  <a:srgbClr val="20201F"/>
                </a:solidFill>
                <a:latin typeface="Calibri"/>
                <a:cs typeface="Calibri"/>
              </a:rPr>
              <a:t>to </a:t>
            </a:r>
            <a:r>
              <a:rPr sz="2800" i="1" spc="-40" dirty="0">
                <a:solidFill>
                  <a:srgbClr val="20201F"/>
                </a:solidFill>
                <a:latin typeface="Calibri"/>
                <a:cs typeface="Calibri"/>
              </a:rPr>
              <a:t>family, </a:t>
            </a:r>
            <a:r>
              <a:rPr sz="2800" i="1" spc="-5" dirty="0">
                <a:solidFill>
                  <a:srgbClr val="20201F"/>
                </a:solidFill>
                <a:latin typeface="Calibri"/>
                <a:cs typeface="Calibri"/>
              </a:rPr>
              <a:t>home </a:t>
            </a:r>
            <a:r>
              <a:rPr sz="2800" i="1" spc="-10" dirty="0">
                <a:solidFill>
                  <a:srgbClr val="20201F"/>
                </a:solidFill>
                <a:latin typeface="Calibri"/>
                <a:cs typeface="Calibri"/>
              </a:rPr>
              <a:t>and </a:t>
            </a:r>
            <a:r>
              <a:rPr sz="2800" i="1" spc="-35" dirty="0">
                <a:solidFill>
                  <a:srgbClr val="20201F"/>
                </a:solidFill>
                <a:latin typeface="Calibri"/>
                <a:cs typeface="Calibri"/>
              </a:rPr>
              <a:t>country,  </a:t>
            </a:r>
            <a:r>
              <a:rPr sz="2800" i="1" spc="-5" dirty="0">
                <a:solidFill>
                  <a:srgbClr val="20201F"/>
                </a:solidFill>
                <a:latin typeface="Calibri"/>
                <a:cs typeface="Calibri"/>
              </a:rPr>
              <a:t>throughout their service </a:t>
            </a:r>
            <a:r>
              <a:rPr sz="2800" i="1" spc="-25" dirty="0">
                <a:solidFill>
                  <a:srgbClr val="20201F"/>
                </a:solidFill>
                <a:latin typeface="Calibri"/>
                <a:cs typeface="Calibri"/>
              </a:rPr>
              <a:t>to </a:t>
            </a:r>
            <a:r>
              <a:rPr sz="2800" i="1" spc="-5" dirty="0">
                <a:solidFill>
                  <a:srgbClr val="20201F"/>
                </a:solidFill>
                <a:latin typeface="Calibri"/>
                <a:cs typeface="Calibri"/>
              </a:rPr>
              <a:t>the</a:t>
            </a:r>
            <a:r>
              <a:rPr sz="2800" i="1" spc="35" dirty="0">
                <a:solidFill>
                  <a:srgbClr val="20201F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20201F"/>
                </a:solidFill>
                <a:latin typeface="Calibri"/>
                <a:cs typeface="Calibri"/>
              </a:rPr>
              <a:t>nation.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73140" y="3773385"/>
            <a:ext cx="3022091" cy="19752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65164" y="3965447"/>
            <a:ext cx="2651760" cy="16047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056" y="3748989"/>
            <a:ext cx="3107436" cy="2023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079" y="3941064"/>
            <a:ext cx="2737104" cy="16535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62934" y="474345"/>
            <a:ext cx="1819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Locations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91613"/>
            <a:ext cx="4460240" cy="3754120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1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20201F"/>
                </a:solidFill>
                <a:latin typeface="Calibri"/>
                <a:cs typeface="Calibri"/>
              </a:rPr>
              <a:t>USO </a:t>
            </a:r>
            <a:r>
              <a:rPr sz="2800" b="1" spc="-15" dirty="0">
                <a:solidFill>
                  <a:srgbClr val="20201F"/>
                </a:solidFill>
                <a:latin typeface="Calibri"/>
                <a:cs typeface="Calibri"/>
              </a:rPr>
              <a:t>Bavaria</a:t>
            </a:r>
            <a:endParaRPr sz="2800">
              <a:latin typeface="Calibri"/>
              <a:cs typeface="Calibri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785"/>
              </a:spcBef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400" dirty="0">
                <a:solidFill>
                  <a:srgbClr val="20201F"/>
                </a:solidFill>
                <a:latin typeface="Calibri"/>
                <a:cs typeface="Calibri"/>
              </a:rPr>
              <a:t>Building </a:t>
            </a:r>
            <a:r>
              <a:rPr sz="2400" spc="-5" dirty="0">
                <a:solidFill>
                  <a:srgbClr val="20201F"/>
                </a:solidFill>
                <a:latin typeface="Calibri"/>
                <a:cs typeface="Calibri"/>
              </a:rPr>
              <a:t>150 </a:t>
            </a:r>
            <a:r>
              <a:rPr sz="2400" dirty="0">
                <a:solidFill>
                  <a:srgbClr val="20201F"/>
                </a:solidFill>
                <a:latin typeface="Calibri"/>
                <a:cs typeface="Calibri"/>
              </a:rPr>
              <a:t>– </a:t>
            </a:r>
            <a:r>
              <a:rPr sz="2400" spc="-55" dirty="0">
                <a:solidFill>
                  <a:srgbClr val="20201F"/>
                </a:solidFill>
                <a:latin typeface="Calibri"/>
                <a:cs typeface="Calibri"/>
              </a:rPr>
              <a:t>Tower </a:t>
            </a:r>
            <a:r>
              <a:rPr sz="2400" spc="-10" dirty="0">
                <a:solidFill>
                  <a:srgbClr val="20201F"/>
                </a:solidFill>
                <a:latin typeface="Calibri"/>
                <a:cs typeface="Calibri"/>
              </a:rPr>
              <a:t>Barracks  </a:t>
            </a:r>
            <a:r>
              <a:rPr sz="2400" spc="-15" dirty="0">
                <a:solidFill>
                  <a:srgbClr val="20201F"/>
                </a:solidFill>
                <a:latin typeface="Calibri"/>
                <a:cs typeface="Calibri"/>
              </a:rPr>
              <a:t>Conference </a:t>
            </a:r>
            <a:r>
              <a:rPr sz="2400" spc="-20" dirty="0">
                <a:solidFill>
                  <a:srgbClr val="20201F"/>
                </a:solidFill>
                <a:latin typeface="Calibri"/>
                <a:cs typeface="Calibri"/>
              </a:rPr>
              <a:t>Room</a:t>
            </a:r>
            <a:r>
              <a:rPr sz="2400" spc="-25" dirty="0">
                <a:solidFill>
                  <a:srgbClr val="2020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0201F"/>
                </a:solidFill>
                <a:latin typeface="Calibri"/>
                <a:cs typeface="Calibri"/>
              </a:rPr>
              <a:t>Entrance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20" dirty="0">
                <a:solidFill>
                  <a:srgbClr val="20201F"/>
                </a:solidFill>
                <a:latin typeface="Calibri"/>
                <a:cs typeface="Calibri"/>
              </a:rPr>
              <a:t>Grafenwoehr</a:t>
            </a:r>
            <a:r>
              <a:rPr sz="2800" b="1" spc="45" dirty="0">
                <a:solidFill>
                  <a:srgbClr val="20201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01F"/>
                </a:solidFill>
                <a:latin typeface="Calibri"/>
                <a:cs typeface="Calibri"/>
              </a:rPr>
              <a:t>USO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790"/>
              </a:spcBef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400" dirty="0">
                <a:solidFill>
                  <a:srgbClr val="20201F"/>
                </a:solidFill>
                <a:latin typeface="Calibri"/>
                <a:cs typeface="Calibri"/>
              </a:rPr>
              <a:t>Building </a:t>
            </a:r>
            <a:r>
              <a:rPr sz="2400" spc="-5" dirty="0">
                <a:solidFill>
                  <a:srgbClr val="20201F"/>
                </a:solidFill>
                <a:latin typeface="Calibri"/>
                <a:cs typeface="Calibri"/>
              </a:rPr>
              <a:t>150 </a:t>
            </a:r>
            <a:r>
              <a:rPr sz="2400" dirty="0">
                <a:solidFill>
                  <a:srgbClr val="20201F"/>
                </a:solidFill>
                <a:latin typeface="Calibri"/>
                <a:cs typeface="Calibri"/>
              </a:rPr>
              <a:t>– </a:t>
            </a:r>
            <a:r>
              <a:rPr sz="2400" spc="-55" dirty="0">
                <a:solidFill>
                  <a:srgbClr val="20201F"/>
                </a:solidFill>
                <a:latin typeface="Calibri"/>
                <a:cs typeface="Calibri"/>
              </a:rPr>
              <a:t>Tower</a:t>
            </a:r>
            <a:r>
              <a:rPr sz="2400" spc="-80" dirty="0">
                <a:solidFill>
                  <a:srgbClr val="2020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0201F"/>
                </a:solidFill>
                <a:latin typeface="Calibri"/>
                <a:cs typeface="Calibri"/>
              </a:rPr>
              <a:t>Barracks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20201F"/>
                </a:solidFill>
                <a:latin typeface="Calibri"/>
                <a:cs typeface="Calibri"/>
              </a:rPr>
              <a:t>Camp Aachen</a:t>
            </a:r>
            <a:r>
              <a:rPr sz="2800" b="1" spc="35" dirty="0">
                <a:solidFill>
                  <a:srgbClr val="20201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0201F"/>
                </a:solidFill>
                <a:latin typeface="Calibri"/>
                <a:cs typeface="Calibri"/>
              </a:rPr>
              <a:t>USO</a:t>
            </a:r>
            <a:endParaRPr sz="2800">
              <a:latin typeface="Calibri"/>
              <a:cs typeface="Calibri"/>
            </a:endParaRPr>
          </a:p>
          <a:p>
            <a:pPr marL="824865" marR="20320" lvl="1" indent="-355600">
              <a:lnSpc>
                <a:spcPct val="100000"/>
              </a:lnSpc>
              <a:spcBef>
                <a:spcPts val="785"/>
              </a:spcBef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400" dirty="0">
                <a:solidFill>
                  <a:srgbClr val="20201F"/>
                </a:solidFill>
                <a:latin typeface="Calibri"/>
                <a:cs typeface="Calibri"/>
              </a:rPr>
              <a:t>Building </a:t>
            </a:r>
            <a:r>
              <a:rPr sz="2400" spc="-5" dirty="0">
                <a:solidFill>
                  <a:srgbClr val="20201F"/>
                </a:solidFill>
                <a:latin typeface="Calibri"/>
                <a:cs typeface="Calibri"/>
              </a:rPr>
              <a:t>1164 </a:t>
            </a:r>
            <a:r>
              <a:rPr sz="2400" dirty="0">
                <a:solidFill>
                  <a:srgbClr val="20201F"/>
                </a:solidFill>
                <a:latin typeface="Calibri"/>
                <a:cs typeface="Calibri"/>
              </a:rPr>
              <a:t>– </a:t>
            </a:r>
            <a:r>
              <a:rPr sz="2400" spc="-5" dirty="0">
                <a:solidFill>
                  <a:srgbClr val="20201F"/>
                </a:solidFill>
                <a:latin typeface="Calibri"/>
                <a:cs typeface="Calibri"/>
              </a:rPr>
              <a:t>Camp</a:t>
            </a:r>
            <a:r>
              <a:rPr sz="2400" spc="-100" dirty="0">
                <a:solidFill>
                  <a:srgbClr val="20201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0201F"/>
                </a:solidFill>
                <a:latin typeface="Calibri"/>
                <a:cs typeface="Calibri"/>
              </a:rPr>
              <a:t>Aachen  </a:t>
            </a:r>
            <a:r>
              <a:rPr sz="2400" spc="-10" dirty="0">
                <a:solidFill>
                  <a:srgbClr val="20201F"/>
                </a:solidFill>
                <a:latin typeface="Calibri"/>
                <a:cs typeface="Calibri"/>
              </a:rPr>
              <a:t>(Next </a:t>
            </a:r>
            <a:r>
              <a:rPr sz="2400" spc="-15" dirty="0">
                <a:solidFill>
                  <a:srgbClr val="20201F"/>
                </a:solidFill>
                <a:latin typeface="Calibri"/>
                <a:cs typeface="Calibri"/>
              </a:rPr>
              <a:t>to </a:t>
            </a:r>
            <a:r>
              <a:rPr sz="2400" dirty="0">
                <a:solidFill>
                  <a:srgbClr val="20201F"/>
                </a:solidFill>
                <a:latin typeface="Calibri"/>
                <a:cs typeface="Calibri"/>
              </a:rPr>
              <a:t>the </a:t>
            </a:r>
            <a:r>
              <a:rPr sz="2400" spc="-15" dirty="0">
                <a:solidFill>
                  <a:srgbClr val="20201F"/>
                </a:solidFill>
                <a:latin typeface="Calibri"/>
                <a:cs typeface="Calibri"/>
              </a:rPr>
              <a:t>EST </a:t>
            </a:r>
            <a:r>
              <a:rPr sz="2400" spc="-5" dirty="0">
                <a:solidFill>
                  <a:srgbClr val="20201F"/>
                </a:solidFill>
                <a:latin typeface="Calibri"/>
                <a:cs typeface="Calibri"/>
              </a:rPr>
              <a:t>2000</a:t>
            </a:r>
            <a:r>
              <a:rPr sz="2400" spc="-80" dirty="0">
                <a:solidFill>
                  <a:srgbClr val="20201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0201F"/>
                </a:solidFill>
                <a:latin typeface="Calibri"/>
                <a:cs typeface="Calibri"/>
              </a:rPr>
              <a:t>Range)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25540" y="4098048"/>
            <a:ext cx="2808732" cy="1850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7564" y="4290059"/>
            <a:ext cx="2438399" cy="1479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07735" y="2420111"/>
            <a:ext cx="2795016" cy="1872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99759" y="2612135"/>
            <a:ext cx="2424684" cy="15026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25540" y="830580"/>
            <a:ext cx="2848356" cy="1871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17564" y="1022603"/>
            <a:ext cx="2478024" cy="15011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1264" y="474345"/>
            <a:ext cx="4144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At </a:t>
            </a:r>
            <a:r>
              <a:rPr dirty="0"/>
              <a:t>Both </a:t>
            </a:r>
            <a:r>
              <a:rPr spc="-5" dirty="0"/>
              <a:t>Our</a:t>
            </a:r>
            <a:r>
              <a:rPr spc="-10" dirty="0"/>
              <a:t> </a:t>
            </a:r>
            <a:r>
              <a:rPr spc="-20" dirty="0"/>
              <a:t>Centers…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20292"/>
            <a:ext cx="7534275" cy="443420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15"/>
              </a:spcBef>
              <a:buFont typeface="Wingdings"/>
              <a:buChar char=""/>
              <a:tabLst>
                <a:tab pos="355600" algn="l"/>
              </a:tabLst>
            </a:pPr>
            <a:r>
              <a:rPr sz="3400" b="1" spc="-15" dirty="0">
                <a:solidFill>
                  <a:srgbClr val="20201F"/>
                </a:solidFill>
                <a:latin typeface="Calibri"/>
                <a:cs typeface="Calibri"/>
              </a:rPr>
              <a:t>Computers</a:t>
            </a:r>
            <a:endParaRPr sz="3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15"/>
              </a:spcBef>
              <a:buFont typeface="Wingdings"/>
              <a:buChar char=""/>
              <a:tabLst>
                <a:tab pos="355600" algn="l"/>
              </a:tabLst>
            </a:pPr>
            <a:r>
              <a:rPr sz="3400" b="1" spc="-5" dirty="0">
                <a:solidFill>
                  <a:srgbClr val="20201F"/>
                </a:solidFill>
                <a:latin typeface="Calibri"/>
                <a:cs typeface="Calibri"/>
              </a:rPr>
              <a:t>Thank </a:t>
            </a:r>
            <a:r>
              <a:rPr sz="3400" b="1" spc="-95" dirty="0">
                <a:solidFill>
                  <a:srgbClr val="20201F"/>
                </a:solidFill>
                <a:latin typeface="Calibri"/>
                <a:cs typeface="Calibri"/>
              </a:rPr>
              <a:t>You </a:t>
            </a:r>
            <a:r>
              <a:rPr sz="3400" b="1" spc="-20" dirty="0">
                <a:solidFill>
                  <a:srgbClr val="20201F"/>
                </a:solidFill>
                <a:latin typeface="Calibri"/>
                <a:cs typeface="Calibri"/>
              </a:rPr>
              <a:t>to </a:t>
            </a:r>
            <a:r>
              <a:rPr sz="3400" b="1" spc="-10" dirty="0">
                <a:solidFill>
                  <a:srgbClr val="20201F"/>
                </a:solidFill>
                <a:latin typeface="Calibri"/>
                <a:cs typeface="Calibri"/>
              </a:rPr>
              <a:t>Our </a:t>
            </a:r>
            <a:r>
              <a:rPr sz="3400" b="1" spc="-20" dirty="0">
                <a:solidFill>
                  <a:srgbClr val="20201F"/>
                </a:solidFill>
                <a:latin typeface="Calibri"/>
                <a:cs typeface="Calibri"/>
              </a:rPr>
              <a:t>Strategic </a:t>
            </a:r>
            <a:r>
              <a:rPr sz="3400" b="1" spc="-40" dirty="0">
                <a:solidFill>
                  <a:srgbClr val="20201F"/>
                </a:solidFill>
                <a:latin typeface="Calibri"/>
                <a:cs typeface="Calibri"/>
              </a:rPr>
              <a:t>Partner,</a:t>
            </a:r>
            <a:r>
              <a:rPr sz="3400" b="1" spc="110" dirty="0">
                <a:solidFill>
                  <a:srgbClr val="20201F"/>
                </a:solidFill>
                <a:latin typeface="Calibri"/>
                <a:cs typeface="Calibri"/>
              </a:rPr>
              <a:t> </a:t>
            </a:r>
            <a:r>
              <a:rPr sz="3400" b="1" spc="-10" dirty="0">
                <a:solidFill>
                  <a:srgbClr val="20201F"/>
                </a:solidFill>
                <a:latin typeface="Calibri"/>
                <a:cs typeface="Calibri"/>
              </a:rPr>
              <a:t>TKS!</a:t>
            </a:r>
            <a:endParaRPr sz="3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90"/>
              </a:spcBef>
              <a:buFont typeface="Wingdings"/>
              <a:buChar char=""/>
              <a:tabLst>
                <a:tab pos="756920" algn="l"/>
              </a:tabLst>
            </a:pPr>
            <a:r>
              <a:rPr sz="3000" spc="-5" dirty="0">
                <a:solidFill>
                  <a:srgbClr val="20201F"/>
                </a:solidFill>
                <a:latin typeface="Calibri"/>
                <a:cs typeface="Calibri"/>
              </a:rPr>
              <a:t>Phones</a:t>
            </a:r>
            <a:endParaRPr sz="3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60"/>
              </a:spcBef>
              <a:buFont typeface="Wingdings"/>
              <a:buChar char=""/>
              <a:tabLst>
                <a:tab pos="756920" algn="l"/>
              </a:tabLst>
            </a:pPr>
            <a:r>
              <a:rPr sz="3000" spc="-15" dirty="0">
                <a:solidFill>
                  <a:srgbClr val="20201F"/>
                </a:solidFill>
                <a:latin typeface="Calibri"/>
                <a:cs typeface="Calibri"/>
              </a:rPr>
              <a:t>Free</a:t>
            </a:r>
            <a:r>
              <a:rPr sz="3000" spc="-20" dirty="0">
                <a:solidFill>
                  <a:srgbClr val="20201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20201F"/>
                </a:solidFill>
                <a:latin typeface="Calibri"/>
                <a:cs typeface="Calibri"/>
              </a:rPr>
              <a:t>Wi-Fi</a:t>
            </a:r>
            <a:endParaRPr sz="3000">
              <a:latin typeface="Calibri"/>
              <a:cs typeface="Calibri"/>
            </a:endParaRPr>
          </a:p>
          <a:p>
            <a:pPr marL="756285" marR="156210" lvl="1" indent="-287020">
              <a:lnSpc>
                <a:spcPts val="3240"/>
              </a:lnSpc>
              <a:spcBef>
                <a:spcPts val="770"/>
              </a:spcBef>
              <a:buFont typeface="Wingdings"/>
              <a:buChar char=""/>
              <a:tabLst>
                <a:tab pos="756920" algn="l"/>
              </a:tabLst>
            </a:pPr>
            <a:r>
              <a:rPr sz="3000" dirty="0">
                <a:solidFill>
                  <a:srgbClr val="20201F"/>
                </a:solidFill>
                <a:latin typeface="Calibri"/>
                <a:cs typeface="Calibri"/>
              </a:rPr>
              <a:t>Big </a:t>
            </a:r>
            <a:r>
              <a:rPr sz="3000" spc="-10" dirty="0">
                <a:solidFill>
                  <a:srgbClr val="20201F"/>
                </a:solidFill>
                <a:latin typeface="Calibri"/>
                <a:cs typeface="Calibri"/>
              </a:rPr>
              <a:t>Screen </a:t>
            </a:r>
            <a:r>
              <a:rPr sz="3000" spc="-45" dirty="0">
                <a:solidFill>
                  <a:srgbClr val="20201F"/>
                </a:solidFill>
                <a:latin typeface="Calibri"/>
                <a:cs typeface="Calibri"/>
              </a:rPr>
              <a:t>TVs </a:t>
            </a:r>
            <a:r>
              <a:rPr sz="3000" spc="-5" dirty="0">
                <a:solidFill>
                  <a:srgbClr val="20201F"/>
                </a:solidFill>
                <a:latin typeface="Calibri"/>
                <a:cs typeface="Calibri"/>
              </a:rPr>
              <a:t>with </a:t>
            </a:r>
            <a:r>
              <a:rPr sz="3000" spc="-20" dirty="0">
                <a:solidFill>
                  <a:srgbClr val="20201F"/>
                </a:solidFill>
                <a:latin typeface="Calibri"/>
                <a:cs typeface="Calibri"/>
              </a:rPr>
              <a:t>U.S. </a:t>
            </a:r>
            <a:r>
              <a:rPr sz="3000" spc="-35" dirty="0">
                <a:solidFill>
                  <a:srgbClr val="20201F"/>
                </a:solidFill>
                <a:latin typeface="Calibri"/>
                <a:cs typeface="Calibri"/>
              </a:rPr>
              <a:t>Television </a:t>
            </a:r>
            <a:r>
              <a:rPr sz="3000" spc="-10" dirty="0">
                <a:solidFill>
                  <a:srgbClr val="20201F"/>
                </a:solidFill>
                <a:latin typeface="Calibri"/>
                <a:cs typeface="Calibri"/>
              </a:rPr>
              <a:t>Stations  </a:t>
            </a:r>
            <a:r>
              <a:rPr sz="3000" spc="-15" dirty="0">
                <a:solidFill>
                  <a:srgbClr val="20201F"/>
                </a:solidFill>
                <a:latin typeface="Calibri"/>
                <a:cs typeface="Calibri"/>
              </a:rPr>
              <a:t>(complete </a:t>
            </a:r>
            <a:r>
              <a:rPr sz="3000" dirty="0">
                <a:solidFill>
                  <a:srgbClr val="20201F"/>
                </a:solidFill>
                <a:latin typeface="Calibri"/>
                <a:cs typeface="Calibri"/>
              </a:rPr>
              <a:t>with</a:t>
            </a:r>
            <a:r>
              <a:rPr sz="3000" spc="-10" dirty="0">
                <a:solidFill>
                  <a:srgbClr val="20201F"/>
                </a:solidFill>
                <a:latin typeface="Calibri"/>
                <a:cs typeface="Calibri"/>
              </a:rPr>
              <a:t> commercials!)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40"/>
              </a:spcBef>
              <a:buFont typeface="Wingdings"/>
              <a:buChar char=""/>
              <a:tabLst>
                <a:tab pos="355600" algn="l"/>
              </a:tabLst>
            </a:pPr>
            <a:r>
              <a:rPr sz="3400" b="1" spc="-10" dirty="0">
                <a:solidFill>
                  <a:srgbClr val="20201F"/>
                </a:solidFill>
                <a:latin typeface="Calibri"/>
                <a:cs typeface="Calibri"/>
              </a:rPr>
              <a:t>Games </a:t>
            </a:r>
            <a:r>
              <a:rPr sz="3400" b="1" spc="-5" dirty="0">
                <a:solidFill>
                  <a:srgbClr val="20201F"/>
                </a:solidFill>
                <a:latin typeface="Calibri"/>
                <a:cs typeface="Calibri"/>
              </a:rPr>
              <a:t>and Gaming</a:t>
            </a:r>
            <a:r>
              <a:rPr sz="3400" b="1" spc="5" dirty="0">
                <a:solidFill>
                  <a:srgbClr val="20201F"/>
                </a:solidFill>
                <a:latin typeface="Calibri"/>
                <a:cs typeface="Calibri"/>
              </a:rPr>
              <a:t> </a:t>
            </a:r>
            <a:r>
              <a:rPr sz="3400" b="1" spc="-5" dirty="0">
                <a:solidFill>
                  <a:srgbClr val="20201F"/>
                </a:solidFill>
                <a:latin typeface="Calibri"/>
                <a:cs typeface="Calibri"/>
              </a:rPr>
              <a:t>Consoles</a:t>
            </a:r>
            <a:endParaRPr sz="3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19"/>
              </a:spcBef>
              <a:buFont typeface="Wingdings"/>
              <a:buChar char=""/>
              <a:tabLst>
                <a:tab pos="355600" algn="l"/>
              </a:tabLst>
            </a:pPr>
            <a:r>
              <a:rPr sz="3400" b="1" spc="-10" dirty="0">
                <a:solidFill>
                  <a:srgbClr val="20201F"/>
                </a:solidFill>
                <a:latin typeface="Calibri"/>
                <a:cs typeface="Calibri"/>
              </a:rPr>
              <a:t>Complimentary </a:t>
            </a:r>
            <a:r>
              <a:rPr sz="3400" b="1" spc="-20" dirty="0">
                <a:solidFill>
                  <a:srgbClr val="20201F"/>
                </a:solidFill>
                <a:latin typeface="Calibri"/>
                <a:cs typeface="Calibri"/>
              </a:rPr>
              <a:t>Beverages </a:t>
            </a:r>
            <a:r>
              <a:rPr sz="3400" b="1" spc="-5" dirty="0">
                <a:solidFill>
                  <a:srgbClr val="20201F"/>
                </a:solidFill>
                <a:latin typeface="Calibri"/>
                <a:cs typeface="Calibri"/>
              </a:rPr>
              <a:t>and</a:t>
            </a:r>
            <a:r>
              <a:rPr sz="3400" b="1" spc="45" dirty="0">
                <a:solidFill>
                  <a:srgbClr val="20201F"/>
                </a:solidFill>
                <a:latin typeface="Calibri"/>
                <a:cs typeface="Calibri"/>
              </a:rPr>
              <a:t> </a:t>
            </a:r>
            <a:r>
              <a:rPr sz="3400" b="1" spc="-10" dirty="0">
                <a:solidFill>
                  <a:srgbClr val="20201F"/>
                </a:solidFill>
                <a:latin typeface="Calibri"/>
                <a:cs typeface="Calibri"/>
              </a:rPr>
              <a:t>Snacks</a:t>
            </a:r>
            <a:endParaRPr sz="3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9573" y="474345"/>
            <a:ext cx="22428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Mobile</a:t>
            </a:r>
            <a:r>
              <a:rPr spc="-80" dirty="0"/>
              <a:t> </a:t>
            </a:r>
            <a:r>
              <a:rPr dirty="0"/>
              <a:t>App</a:t>
            </a:r>
          </a:p>
        </p:txBody>
      </p:sp>
      <p:sp>
        <p:nvSpPr>
          <p:cNvPr id="3" name="object 3"/>
          <p:cNvSpPr/>
          <p:nvPr/>
        </p:nvSpPr>
        <p:spPr>
          <a:xfrm>
            <a:off x="265175" y="1155153"/>
            <a:ext cx="8599932" cy="4689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347216"/>
            <a:ext cx="8229600" cy="4319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8826" y="474345"/>
            <a:ext cx="35445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Bavaria </a:t>
            </a:r>
            <a:r>
              <a:rPr dirty="0"/>
              <a:t>-</a:t>
            </a:r>
            <a:r>
              <a:rPr spc="-100" dirty="0"/>
              <a:t> </a:t>
            </a:r>
            <a:r>
              <a:rPr spc="-10" dirty="0"/>
              <a:t>Outreach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5640" y="1178407"/>
            <a:ext cx="4044950" cy="451358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68300" indent="-343535">
              <a:lnSpc>
                <a:spcPct val="100000"/>
              </a:lnSpc>
              <a:spcBef>
                <a:spcPts val="720"/>
              </a:spcBef>
              <a:buFont typeface="Wingdings"/>
              <a:buChar char=""/>
              <a:tabLst>
                <a:tab pos="368300" algn="l"/>
                <a:tab pos="368935" algn="l"/>
              </a:tabLst>
            </a:pPr>
            <a:r>
              <a:rPr sz="2600" spc="-5" dirty="0">
                <a:solidFill>
                  <a:srgbClr val="20201F"/>
                </a:solidFill>
                <a:latin typeface="Calibri"/>
                <a:cs typeface="Calibri"/>
              </a:rPr>
              <a:t>Readiness </a:t>
            </a:r>
            <a:r>
              <a:rPr sz="2600" spc="-20" dirty="0">
                <a:solidFill>
                  <a:srgbClr val="20201F"/>
                </a:solidFill>
                <a:latin typeface="Calibri"/>
                <a:cs typeface="Calibri"/>
              </a:rPr>
              <a:t>Welcome</a:t>
            </a:r>
            <a:r>
              <a:rPr sz="2600" spc="-95" dirty="0">
                <a:solidFill>
                  <a:srgbClr val="20201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20201F"/>
                </a:solidFill>
                <a:latin typeface="Calibri"/>
                <a:cs typeface="Calibri"/>
              </a:rPr>
              <a:t>Center</a:t>
            </a:r>
            <a:endParaRPr sz="2600">
              <a:latin typeface="Calibri"/>
              <a:cs typeface="Calibri"/>
            </a:endParaRPr>
          </a:p>
          <a:p>
            <a:pPr marL="368300" indent="-343535">
              <a:lnSpc>
                <a:spcPct val="100000"/>
              </a:lnSpc>
              <a:spcBef>
                <a:spcPts val="625"/>
              </a:spcBef>
              <a:buFont typeface="Wingdings"/>
              <a:buChar char=""/>
              <a:tabLst>
                <a:tab pos="368300" algn="l"/>
                <a:tab pos="368935" algn="l"/>
              </a:tabLst>
            </a:pPr>
            <a:r>
              <a:rPr sz="2600" spc="-10" dirty="0">
                <a:solidFill>
                  <a:srgbClr val="20201F"/>
                </a:solidFill>
                <a:latin typeface="Calibri"/>
                <a:cs typeface="Calibri"/>
              </a:rPr>
              <a:t>Redeployments</a:t>
            </a:r>
            <a:endParaRPr sz="2600">
              <a:latin typeface="Calibri"/>
              <a:cs typeface="Calibri"/>
            </a:endParaRPr>
          </a:p>
          <a:p>
            <a:pPr marL="368300" indent="-343535">
              <a:lnSpc>
                <a:spcPct val="100000"/>
              </a:lnSpc>
              <a:spcBef>
                <a:spcPts val="625"/>
              </a:spcBef>
              <a:buFont typeface="Wingdings"/>
              <a:buChar char=""/>
              <a:tabLst>
                <a:tab pos="368300" algn="l"/>
                <a:tab pos="368935" algn="l"/>
              </a:tabLst>
            </a:pPr>
            <a:r>
              <a:rPr sz="2600" spc="-10" dirty="0">
                <a:solidFill>
                  <a:srgbClr val="20201F"/>
                </a:solidFill>
                <a:latin typeface="Calibri"/>
                <a:cs typeface="Calibri"/>
              </a:rPr>
              <a:t>Holiday</a:t>
            </a:r>
            <a:r>
              <a:rPr sz="2600" spc="-5" dirty="0">
                <a:solidFill>
                  <a:srgbClr val="20201F"/>
                </a:solidFill>
                <a:latin typeface="Calibri"/>
                <a:cs typeface="Calibri"/>
              </a:rPr>
              <a:t> Celebrations</a:t>
            </a:r>
            <a:endParaRPr sz="2600">
              <a:latin typeface="Calibri"/>
              <a:cs typeface="Calibri"/>
            </a:endParaRPr>
          </a:p>
          <a:p>
            <a:pPr marL="768985" lvl="1" indent="-287020">
              <a:lnSpc>
                <a:spcPct val="100000"/>
              </a:lnSpc>
              <a:spcBef>
                <a:spcPts val="295"/>
              </a:spcBef>
              <a:buFont typeface="Wingdings"/>
              <a:buChar char=""/>
              <a:tabLst>
                <a:tab pos="768985" algn="l"/>
                <a:tab pos="769620" algn="l"/>
              </a:tabLst>
            </a:pPr>
            <a:r>
              <a:rPr sz="2200" spc="-20" dirty="0">
                <a:solidFill>
                  <a:srgbClr val="20201F"/>
                </a:solidFill>
                <a:latin typeface="Calibri"/>
                <a:cs typeface="Calibri"/>
              </a:rPr>
              <a:t>Easter</a:t>
            </a:r>
            <a:endParaRPr sz="2200">
              <a:latin typeface="Calibri"/>
              <a:cs typeface="Calibri"/>
            </a:endParaRPr>
          </a:p>
          <a:p>
            <a:pPr marL="768985" lvl="1" indent="-287020">
              <a:lnSpc>
                <a:spcPct val="100000"/>
              </a:lnSpc>
              <a:spcBef>
                <a:spcPts val="265"/>
              </a:spcBef>
              <a:buFont typeface="Wingdings"/>
              <a:buChar char=""/>
              <a:tabLst>
                <a:tab pos="768985" algn="l"/>
                <a:tab pos="769620" algn="l"/>
              </a:tabLst>
            </a:pPr>
            <a:r>
              <a:rPr sz="2200" dirty="0">
                <a:solidFill>
                  <a:srgbClr val="20201F"/>
                </a:solidFill>
                <a:latin typeface="Calibri"/>
                <a:cs typeface="Calibri"/>
              </a:rPr>
              <a:t>4</a:t>
            </a:r>
            <a:r>
              <a:rPr sz="2175" baseline="24904" dirty="0">
                <a:solidFill>
                  <a:srgbClr val="20201F"/>
                </a:solidFill>
                <a:latin typeface="Calibri"/>
                <a:cs typeface="Calibri"/>
              </a:rPr>
              <a:t>th </a:t>
            </a:r>
            <a:r>
              <a:rPr sz="2200" spc="-5" dirty="0">
                <a:solidFill>
                  <a:srgbClr val="20201F"/>
                </a:solidFill>
                <a:latin typeface="Calibri"/>
                <a:cs typeface="Calibri"/>
              </a:rPr>
              <a:t>of</a:t>
            </a:r>
            <a:r>
              <a:rPr sz="2200" spc="-165" dirty="0">
                <a:solidFill>
                  <a:srgbClr val="2020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0201F"/>
                </a:solidFill>
                <a:latin typeface="Calibri"/>
                <a:cs typeface="Calibri"/>
              </a:rPr>
              <a:t>July</a:t>
            </a:r>
            <a:endParaRPr sz="2200">
              <a:latin typeface="Calibri"/>
              <a:cs typeface="Calibri"/>
            </a:endParaRPr>
          </a:p>
          <a:p>
            <a:pPr marL="768985" lvl="1" indent="-287020">
              <a:lnSpc>
                <a:spcPct val="100000"/>
              </a:lnSpc>
              <a:spcBef>
                <a:spcPts val="265"/>
              </a:spcBef>
              <a:buFont typeface="Wingdings"/>
              <a:buChar char=""/>
              <a:tabLst>
                <a:tab pos="768985" algn="l"/>
                <a:tab pos="769620" algn="l"/>
              </a:tabLst>
            </a:pPr>
            <a:r>
              <a:rPr sz="2200" spc="-10" dirty="0">
                <a:solidFill>
                  <a:srgbClr val="20201F"/>
                </a:solidFill>
                <a:latin typeface="Calibri"/>
                <a:cs typeface="Calibri"/>
              </a:rPr>
              <a:t>Halloween</a:t>
            </a:r>
            <a:endParaRPr sz="2200">
              <a:latin typeface="Calibri"/>
              <a:cs typeface="Calibri"/>
            </a:endParaRPr>
          </a:p>
          <a:p>
            <a:pPr marL="768985" lvl="1" indent="-287020">
              <a:lnSpc>
                <a:spcPct val="100000"/>
              </a:lnSpc>
              <a:spcBef>
                <a:spcPts val="260"/>
              </a:spcBef>
              <a:buFont typeface="Wingdings"/>
              <a:buChar char=""/>
              <a:tabLst>
                <a:tab pos="768985" algn="l"/>
                <a:tab pos="769620" algn="l"/>
              </a:tabLst>
            </a:pPr>
            <a:r>
              <a:rPr sz="2200" spc="-10" dirty="0">
                <a:solidFill>
                  <a:srgbClr val="20201F"/>
                </a:solidFill>
                <a:latin typeface="Calibri"/>
                <a:cs typeface="Calibri"/>
              </a:rPr>
              <a:t>Thanks </a:t>
            </a:r>
            <a:r>
              <a:rPr sz="2200" spc="-20" dirty="0">
                <a:solidFill>
                  <a:srgbClr val="20201F"/>
                </a:solidFill>
                <a:latin typeface="Calibri"/>
                <a:cs typeface="Calibri"/>
              </a:rPr>
              <a:t>for</a:t>
            </a:r>
            <a:r>
              <a:rPr sz="2200" spc="-5" dirty="0">
                <a:solidFill>
                  <a:srgbClr val="2020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0201F"/>
                </a:solidFill>
                <a:latin typeface="Calibri"/>
                <a:cs typeface="Calibri"/>
              </a:rPr>
              <a:t>Thanksgiving</a:t>
            </a:r>
            <a:endParaRPr sz="2200">
              <a:latin typeface="Calibri"/>
              <a:cs typeface="Calibri"/>
            </a:endParaRPr>
          </a:p>
          <a:p>
            <a:pPr marL="368300" indent="-34353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368300" algn="l"/>
                <a:tab pos="368935" algn="l"/>
              </a:tabLst>
            </a:pPr>
            <a:r>
              <a:rPr sz="2600" spc="-5" dirty="0">
                <a:solidFill>
                  <a:srgbClr val="20201F"/>
                </a:solidFill>
                <a:latin typeface="Calibri"/>
                <a:cs typeface="Calibri"/>
              </a:rPr>
              <a:t>Special</a:t>
            </a:r>
            <a:r>
              <a:rPr sz="2600" spc="-15" dirty="0">
                <a:solidFill>
                  <a:srgbClr val="20201F"/>
                </a:solidFill>
                <a:latin typeface="Calibri"/>
                <a:cs typeface="Calibri"/>
              </a:rPr>
              <a:t> Programs</a:t>
            </a:r>
            <a:endParaRPr sz="2600">
              <a:latin typeface="Calibri"/>
              <a:cs typeface="Calibri"/>
            </a:endParaRPr>
          </a:p>
          <a:p>
            <a:pPr marL="768985" lvl="1" indent="-287020">
              <a:lnSpc>
                <a:spcPct val="100000"/>
              </a:lnSpc>
              <a:spcBef>
                <a:spcPts val="290"/>
              </a:spcBef>
              <a:buFont typeface="Wingdings"/>
              <a:buChar char=""/>
              <a:tabLst>
                <a:tab pos="768985" algn="l"/>
                <a:tab pos="769620" algn="l"/>
              </a:tabLst>
            </a:pPr>
            <a:r>
              <a:rPr sz="2200" spc="-5" dirty="0">
                <a:solidFill>
                  <a:srgbClr val="20201F"/>
                </a:solidFill>
                <a:latin typeface="Calibri"/>
                <a:cs typeface="Calibri"/>
              </a:rPr>
              <a:t>5K Glow</a:t>
            </a:r>
            <a:r>
              <a:rPr sz="2200" dirty="0">
                <a:solidFill>
                  <a:srgbClr val="2020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0201F"/>
                </a:solidFill>
                <a:latin typeface="Calibri"/>
                <a:cs typeface="Calibri"/>
              </a:rPr>
              <a:t>Run</a:t>
            </a:r>
            <a:endParaRPr sz="2200">
              <a:latin typeface="Calibri"/>
              <a:cs typeface="Calibri"/>
            </a:endParaRPr>
          </a:p>
          <a:p>
            <a:pPr marL="768985" lvl="1" indent="-287020">
              <a:lnSpc>
                <a:spcPct val="100000"/>
              </a:lnSpc>
              <a:spcBef>
                <a:spcPts val="265"/>
              </a:spcBef>
              <a:buFont typeface="Wingdings"/>
              <a:buChar char=""/>
              <a:tabLst>
                <a:tab pos="768985" algn="l"/>
                <a:tab pos="769620" algn="l"/>
              </a:tabLst>
            </a:pPr>
            <a:r>
              <a:rPr sz="2200" spc="-5" dirty="0">
                <a:solidFill>
                  <a:srgbClr val="20201F"/>
                </a:solidFill>
                <a:latin typeface="Calibri"/>
                <a:cs typeface="Calibri"/>
              </a:rPr>
              <a:t>Sun &amp;</a:t>
            </a:r>
            <a:r>
              <a:rPr sz="2200" spc="-10" dirty="0">
                <a:solidFill>
                  <a:srgbClr val="20201F"/>
                </a:solidFill>
                <a:latin typeface="Calibri"/>
                <a:cs typeface="Calibri"/>
              </a:rPr>
              <a:t> Fun</a:t>
            </a:r>
            <a:endParaRPr sz="2200">
              <a:latin typeface="Calibri"/>
              <a:cs typeface="Calibri"/>
            </a:endParaRPr>
          </a:p>
          <a:p>
            <a:pPr marL="768985" lvl="1" indent="-287020">
              <a:lnSpc>
                <a:spcPct val="100000"/>
              </a:lnSpc>
              <a:spcBef>
                <a:spcPts val="265"/>
              </a:spcBef>
              <a:buFont typeface="Wingdings"/>
              <a:buChar char=""/>
              <a:tabLst>
                <a:tab pos="768985" algn="l"/>
                <a:tab pos="769620" algn="l"/>
              </a:tabLst>
            </a:pPr>
            <a:r>
              <a:rPr sz="2200" spc="-5" dirty="0">
                <a:solidFill>
                  <a:srgbClr val="20201F"/>
                </a:solidFill>
                <a:latin typeface="Calibri"/>
                <a:cs typeface="Calibri"/>
              </a:rPr>
              <a:t>Cookie </a:t>
            </a:r>
            <a:r>
              <a:rPr sz="2200" spc="-20" dirty="0">
                <a:solidFill>
                  <a:srgbClr val="20201F"/>
                </a:solidFill>
                <a:latin typeface="Calibri"/>
                <a:cs typeface="Calibri"/>
              </a:rPr>
              <a:t>Caravan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82896" y="2520695"/>
            <a:ext cx="2731007" cy="1802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74920" y="2712720"/>
            <a:ext cx="2360676" cy="1432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69735" y="920496"/>
            <a:ext cx="2711195" cy="180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61759" y="1112519"/>
            <a:ext cx="2340864" cy="14325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69735" y="4120845"/>
            <a:ext cx="2723388" cy="18028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61759" y="4312920"/>
            <a:ext cx="2353056" cy="14325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0890" y="474345"/>
            <a:ext cx="25241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Grafenwoehr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156843"/>
            <a:ext cx="7473950" cy="43364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spc="-35" dirty="0">
                <a:solidFill>
                  <a:srgbClr val="20201F"/>
                </a:solidFill>
                <a:latin typeface="Calibri"/>
                <a:cs typeface="Calibri"/>
              </a:rPr>
              <a:t>Tuesday </a:t>
            </a:r>
            <a:r>
              <a:rPr sz="2400" dirty="0">
                <a:solidFill>
                  <a:srgbClr val="20201F"/>
                </a:solidFill>
                <a:latin typeface="Calibri"/>
                <a:cs typeface="Calibri"/>
              </a:rPr>
              <a:t>and </a:t>
            </a:r>
            <a:r>
              <a:rPr sz="2400" spc="-15" dirty="0">
                <a:solidFill>
                  <a:srgbClr val="20201F"/>
                </a:solidFill>
                <a:latin typeface="Calibri"/>
                <a:cs typeface="Calibri"/>
              </a:rPr>
              <a:t>Thursday </a:t>
            </a:r>
            <a:r>
              <a:rPr sz="2400" spc="-10" dirty="0">
                <a:solidFill>
                  <a:srgbClr val="20201F"/>
                </a:solidFill>
                <a:latin typeface="Calibri"/>
                <a:cs typeface="Calibri"/>
              </a:rPr>
              <a:t>“Dinner’s </a:t>
            </a:r>
            <a:r>
              <a:rPr sz="2400" spc="-5" dirty="0">
                <a:solidFill>
                  <a:srgbClr val="20201F"/>
                </a:solidFill>
                <a:latin typeface="Calibri"/>
                <a:cs typeface="Calibri"/>
              </a:rPr>
              <a:t>on</a:t>
            </a:r>
            <a:r>
              <a:rPr sz="2400" spc="30" dirty="0">
                <a:solidFill>
                  <a:srgbClr val="20201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0201F"/>
                </a:solidFill>
                <a:latin typeface="Calibri"/>
                <a:cs typeface="Calibri"/>
              </a:rPr>
              <a:t>Us”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spc="-15" dirty="0">
                <a:solidFill>
                  <a:srgbClr val="20201F"/>
                </a:solidFill>
                <a:latin typeface="Calibri"/>
                <a:cs typeface="Calibri"/>
              </a:rPr>
              <a:t>Thursday </a:t>
            </a:r>
            <a:r>
              <a:rPr sz="2400" spc="-5" dirty="0">
                <a:solidFill>
                  <a:srgbClr val="20201F"/>
                </a:solidFill>
                <a:latin typeface="Calibri"/>
                <a:cs typeface="Calibri"/>
              </a:rPr>
              <a:t>Snack </a:t>
            </a:r>
            <a:r>
              <a:rPr sz="2400" spc="-25" dirty="0">
                <a:solidFill>
                  <a:srgbClr val="20201F"/>
                </a:solidFill>
                <a:latin typeface="Calibri"/>
                <a:cs typeface="Calibri"/>
              </a:rPr>
              <a:t>Attack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20201F"/>
                </a:solidFill>
                <a:latin typeface="Calibri"/>
                <a:cs typeface="Calibri"/>
              </a:rPr>
              <a:t>Family </a:t>
            </a:r>
            <a:r>
              <a:rPr sz="2400" spc="-5" dirty="0">
                <a:solidFill>
                  <a:srgbClr val="20201F"/>
                </a:solidFill>
                <a:latin typeface="Calibri"/>
                <a:cs typeface="Calibri"/>
              </a:rPr>
              <a:t>Fun</a:t>
            </a:r>
            <a:r>
              <a:rPr sz="2400" spc="-40" dirty="0">
                <a:solidFill>
                  <a:srgbClr val="20201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0201F"/>
                </a:solidFill>
                <a:latin typeface="Calibri"/>
                <a:cs typeface="Calibri"/>
              </a:rPr>
              <a:t>Fridays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270"/>
              </a:spcBef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20201F"/>
                </a:solidFill>
                <a:latin typeface="Calibri"/>
                <a:cs typeface="Calibri"/>
              </a:rPr>
              <a:t>Bingo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240"/>
              </a:spcBef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0201F"/>
                </a:solidFill>
                <a:latin typeface="Calibri"/>
                <a:cs typeface="Calibri"/>
              </a:rPr>
              <a:t>Fun </a:t>
            </a:r>
            <a:r>
              <a:rPr sz="2000" spc="-5" dirty="0">
                <a:solidFill>
                  <a:srgbClr val="20201F"/>
                </a:solidFill>
                <a:latin typeface="Calibri"/>
                <a:cs typeface="Calibri"/>
              </a:rPr>
              <a:t>with</a:t>
            </a:r>
            <a:r>
              <a:rPr sz="2000" spc="-20" dirty="0">
                <a:solidFill>
                  <a:srgbClr val="2020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0201F"/>
                </a:solidFill>
                <a:latin typeface="Calibri"/>
                <a:cs typeface="Calibri"/>
              </a:rPr>
              <a:t>Food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240"/>
              </a:spcBef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000" spc="-25" dirty="0">
                <a:solidFill>
                  <a:srgbClr val="20201F"/>
                </a:solidFill>
                <a:latin typeface="Calibri"/>
                <a:cs typeface="Calibri"/>
              </a:rPr>
              <a:t>Trivia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245"/>
              </a:spcBef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000" spc="-15" dirty="0">
                <a:solidFill>
                  <a:srgbClr val="20201F"/>
                </a:solidFill>
                <a:latin typeface="Calibri"/>
                <a:cs typeface="Calibri"/>
              </a:rPr>
              <a:t>Craft </a:t>
            </a:r>
            <a:r>
              <a:rPr sz="2000" spc="-5" dirty="0">
                <a:solidFill>
                  <a:srgbClr val="20201F"/>
                </a:solidFill>
                <a:latin typeface="Calibri"/>
                <a:cs typeface="Calibri"/>
              </a:rPr>
              <a:t>Night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240"/>
              </a:spcBef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20201F"/>
                </a:solidFill>
                <a:latin typeface="Calibri"/>
                <a:cs typeface="Calibri"/>
              </a:rPr>
              <a:t>Music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4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spc="-15" dirty="0">
                <a:solidFill>
                  <a:srgbClr val="20201F"/>
                </a:solidFill>
                <a:latin typeface="Calibri"/>
                <a:cs typeface="Calibri"/>
              </a:rPr>
              <a:t>Holiday</a:t>
            </a:r>
            <a:r>
              <a:rPr sz="2400" spc="-5" dirty="0">
                <a:solidFill>
                  <a:srgbClr val="2020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0201F"/>
                </a:solidFill>
                <a:latin typeface="Calibri"/>
                <a:cs typeface="Calibri"/>
              </a:rPr>
              <a:t>Celebrations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20201F"/>
                </a:solidFill>
                <a:latin typeface="Calibri"/>
                <a:cs typeface="Calibri"/>
              </a:rPr>
              <a:t>Monthly Fun</a:t>
            </a:r>
            <a:r>
              <a:rPr sz="2400" spc="-20" dirty="0">
                <a:solidFill>
                  <a:srgbClr val="20201F"/>
                </a:solidFill>
                <a:latin typeface="Calibri"/>
                <a:cs typeface="Calibri"/>
              </a:rPr>
              <a:t> Days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20201F"/>
                </a:solidFill>
                <a:latin typeface="Calibri"/>
                <a:cs typeface="Calibri"/>
              </a:rPr>
              <a:t>Reading </a:t>
            </a:r>
            <a:r>
              <a:rPr sz="2400" spc="-15" dirty="0">
                <a:solidFill>
                  <a:srgbClr val="20201F"/>
                </a:solidFill>
                <a:latin typeface="Calibri"/>
                <a:cs typeface="Calibri"/>
              </a:rPr>
              <a:t>Programs </a:t>
            </a:r>
            <a:r>
              <a:rPr sz="2400" dirty="0">
                <a:solidFill>
                  <a:srgbClr val="20201F"/>
                </a:solidFill>
                <a:latin typeface="Calibri"/>
                <a:cs typeface="Calibri"/>
              </a:rPr>
              <a:t>(e.g. </a:t>
            </a:r>
            <a:r>
              <a:rPr sz="2400" spc="-5" dirty="0">
                <a:solidFill>
                  <a:srgbClr val="20201F"/>
                </a:solidFill>
                <a:latin typeface="Calibri"/>
                <a:cs typeface="Calibri"/>
              </a:rPr>
              <a:t>Spooky Storytime, </a:t>
            </a:r>
            <a:r>
              <a:rPr sz="2400" spc="-15" dirty="0">
                <a:solidFill>
                  <a:srgbClr val="20201F"/>
                </a:solidFill>
                <a:latin typeface="Calibri"/>
                <a:cs typeface="Calibri"/>
              </a:rPr>
              <a:t>Holidays,</a:t>
            </a:r>
            <a:r>
              <a:rPr sz="2400" spc="-10" dirty="0">
                <a:solidFill>
                  <a:srgbClr val="20201F"/>
                </a:solidFill>
                <a:latin typeface="Calibri"/>
                <a:cs typeface="Calibri"/>
              </a:rPr>
              <a:t> etc…)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77940" y="911352"/>
            <a:ext cx="2766060" cy="18395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69964" y="1103375"/>
            <a:ext cx="2421635" cy="1469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95700" y="2218944"/>
            <a:ext cx="2787396" cy="18395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87723" y="2410967"/>
            <a:ext cx="2417064" cy="14691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43828" y="2961132"/>
            <a:ext cx="2791968" cy="18411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35852" y="3153155"/>
            <a:ext cx="2421636" cy="14706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57550" y="474345"/>
            <a:ext cx="26276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Camp</a:t>
            </a:r>
            <a:r>
              <a:rPr spc="-90" dirty="0"/>
              <a:t> </a:t>
            </a:r>
            <a:r>
              <a:rPr dirty="0"/>
              <a:t>Aachen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337818"/>
            <a:ext cx="3093085" cy="436689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38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spc="-15" dirty="0">
                <a:solidFill>
                  <a:srgbClr val="20201F"/>
                </a:solidFill>
                <a:latin typeface="Calibri"/>
                <a:cs typeface="Calibri"/>
              </a:rPr>
              <a:t>Sunday</a:t>
            </a:r>
            <a:r>
              <a:rPr sz="2400" spc="-5" dirty="0">
                <a:solidFill>
                  <a:srgbClr val="20201F"/>
                </a:solidFill>
                <a:latin typeface="Calibri"/>
                <a:cs typeface="Calibri"/>
              </a:rPr>
              <a:t> Supper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9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spc="-55" dirty="0">
                <a:solidFill>
                  <a:srgbClr val="20201F"/>
                </a:solidFill>
                <a:latin typeface="Calibri"/>
                <a:cs typeface="Calibri"/>
              </a:rPr>
              <a:t>Taco</a:t>
            </a:r>
            <a:r>
              <a:rPr sz="2400" spc="-15" dirty="0">
                <a:solidFill>
                  <a:srgbClr val="20201F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20201F"/>
                </a:solidFill>
                <a:latin typeface="Calibri"/>
                <a:cs typeface="Calibri"/>
              </a:rPr>
              <a:t>Tuesday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8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i="1" spc="-5" dirty="0">
                <a:solidFill>
                  <a:srgbClr val="20201F"/>
                </a:solidFill>
                <a:latin typeface="Calibri"/>
                <a:cs typeface="Calibri"/>
              </a:rPr>
              <a:t>“Mittwoch</a:t>
            </a:r>
            <a:r>
              <a:rPr sz="2400" i="1" spc="-45" dirty="0">
                <a:solidFill>
                  <a:srgbClr val="20201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0201F"/>
                </a:solidFill>
                <a:latin typeface="Calibri"/>
                <a:cs typeface="Calibri"/>
              </a:rPr>
              <a:t>Munchies”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9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spc="-15" dirty="0">
                <a:solidFill>
                  <a:srgbClr val="20201F"/>
                </a:solidFill>
                <a:latin typeface="Calibri"/>
                <a:cs typeface="Calibri"/>
              </a:rPr>
              <a:t>Thursday </a:t>
            </a:r>
            <a:r>
              <a:rPr sz="2400" spc="-5" dirty="0">
                <a:solidFill>
                  <a:srgbClr val="20201F"/>
                </a:solidFill>
                <a:latin typeface="Calibri"/>
                <a:cs typeface="Calibri"/>
              </a:rPr>
              <a:t>Movie</a:t>
            </a:r>
            <a:r>
              <a:rPr sz="2400" spc="-35" dirty="0">
                <a:solidFill>
                  <a:srgbClr val="2020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0201F"/>
                </a:solidFill>
                <a:latin typeface="Calibri"/>
                <a:cs typeface="Calibri"/>
              </a:rPr>
              <a:t>Night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8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spc="-15" dirty="0">
                <a:solidFill>
                  <a:srgbClr val="20201F"/>
                </a:solidFill>
                <a:latin typeface="Calibri"/>
                <a:cs typeface="Calibri"/>
              </a:rPr>
              <a:t>Fridays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75"/>
              </a:spcBef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000" spc="-20" dirty="0">
                <a:solidFill>
                  <a:srgbClr val="20201F"/>
                </a:solidFill>
                <a:latin typeface="Calibri"/>
                <a:cs typeface="Calibri"/>
              </a:rPr>
              <a:t>Karaoke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000" spc="-15" dirty="0">
                <a:solidFill>
                  <a:srgbClr val="20201F"/>
                </a:solidFill>
                <a:latin typeface="Calibri"/>
                <a:cs typeface="Calibri"/>
              </a:rPr>
              <a:t>Craft </a:t>
            </a:r>
            <a:r>
              <a:rPr sz="2000" spc="-5" dirty="0">
                <a:solidFill>
                  <a:srgbClr val="20201F"/>
                </a:solidFill>
                <a:latin typeface="Calibri"/>
                <a:cs typeface="Calibri"/>
              </a:rPr>
              <a:t>Night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000" spc="-25" dirty="0">
                <a:solidFill>
                  <a:srgbClr val="20201F"/>
                </a:solidFill>
                <a:latin typeface="Calibri"/>
                <a:cs typeface="Calibri"/>
              </a:rPr>
              <a:t>Trivia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1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spc="-20" dirty="0">
                <a:solidFill>
                  <a:srgbClr val="20201F"/>
                </a:solidFill>
                <a:latin typeface="Calibri"/>
                <a:cs typeface="Calibri"/>
              </a:rPr>
              <a:t>Saturdays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75"/>
              </a:spcBef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0201F"/>
                </a:solidFill>
                <a:latin typeface="Calibri"/>
                <a:cs typeface="Calibri"/>
              </a:rPr>
              <a:t>PS4</a:t>
            </a:r>
            <a:r>
              <a:rPr sz="2000" spc="-5" dirty="0">
                <a:solidFill>
                  <a:srgbClr val="20201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20201F"/>
                </a:solidFill>
                <a:latin typeface="Calibri"/>
                <a:cs typeface="Calibri"/>
              </a:rPr>
              <a:t>Tournaments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000" spc="-10" dirty="0">
                <a:solidFill>
                  <a:srgbClr val="20201F"/>
                </a:solidFill>
                <a:latin typeface="Calibri"/>
                <a:cs typeface="Calibri"/>
              </a:rPr>
              <a:t>Card</a:t>
            </a:r>
            <a:r>
              <a:rPr sz="2000" spc="-15" dirty="0">
                <a:solidFill>
                  <a:srgbClr val="2020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0201F"/>
                </a:solidFill>
                <a:latin typeface="Calibri"/>
                <a:cs typeface="Calibri"/>
              </a:rPr>
              <a:t>Night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1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spc="-15" dirty="0">
                <a:solidFill>
                  <a:srgbClr val="20201F"/>
                </a:solidFill>
                <a:latin typeface="Calibri"/>
                <a:cs typeface="Calibri"/>
              </a:rPr>
              <a:t>Holiday</a:t>
            </a:r>
            <a:r>
              <a:rPr sz="2400" spc="-5" dirty="0">
                <a:solidFill>
                  <a:srgbClr val="2020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0201F"/>
                </a:solidFill>
                <a:latin typeface="Calibri"/>
                <a:cs typeface="Calibri"/>
              </a:rPr>
              <a:t>Celebrations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94859" y="2462783"/>
            <a:ext cx="2932176" cy="1918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86884" y="2654807"/>
            <a:ext cx="2561843" cy="15483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76771" y="781812"/>
            <a:ext cx="2923031" cy="1918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68796" y="973836"/>
            <a:ext cx="2552700" cy="1548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08191" y="4143793"/>
            <a:ext cx="2910840" cy="19185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00215" y="4335779"/>
            <a:ext cx="2540508" cy="15483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9872" y="474345"/>
            <a:ext cx="66046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Bob </a:t>
            </a:r>
            <a:r>
              <a:rPr spc="-5" dirty="0"/>
              <a:t>Hope </a:t>
            </a:r>
            <a:r>
              <a:rPr spc="-15" dirty="0"/>
              <a:t>Legacy </a:t>
            </a:r>
            <a:r>
              <a:rPr spc="-10" dirty="0"/>
              <a:t>Reading</a:t>
            </a:r>
            <a:r>
              <a:rPr spc="-30" dirty="0"/>
              <a:t> </a:t>
            </a:r>
            <a:r>
              <a:rPr spc="-20" dirty="0"/>
              <a:t>Program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72407"/>
            <a:ext cx="7586345" cy="2644140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1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20" dirty="0">
                <a:solidFill>
                  <a:srgbClr val="20201F"/>
                </a:solidFill>
                <a:latin typeface="Calibri"/>
                <a:cs typeface="Calibri"/>
              </a:rPr>
              <a:t>It’s </a:t>
            </a:r>
            <a:r>
              <a:rPr sz="2800" dirty="0">
                <a:solidFill>
                  <a:srgbClr val="20201F"/>
                </a:solidFill>
                <a:latin typeface="Calibri"/>
                <a:cs typeface="Calibri"/>
              </a:rPr>
              <a:t>as </a:t>
            </a:r>
            <a:r>
              <a:rPr sz="2800" spc="-15" dirty="0">
                <a:solidFill>
                  <a:srgbClr val="20201F"/>
                </a:solidFill>
                <a:latin typeface="Calibri"/>
                <a:cs typeface="Calibri"/>
              </a:rPr>
              <a:t>easy </a:t>
            </a:r>
            <a:r>
              <a:rPr sz="2800" spc="-5" dirty="0">
                <a:solidFill>
                  <a:srgbClr val="20201F"/>
                </a:solidFill>
                <a:latin typeface="Calibri"/>
                <a:cs typeface="Calibri"/>
              </a:rPr>
              <a:t>as 1..2..3… and </a:t>
            </a:r>
            <a:r>
              <a:rPr sz="2800" spc="-25" dirty="0">
                <a:solidFill>
                  <a:srgbClr val="20201F"/>
                </a:solidFill>
                <a:latin typeface="Calibri"/>
                <a:cs typeface="Calibri"/>
              </a:rPr>
              <a:t>it’s</a:t>
            </a:r>
            <a:r>
              <a:rPr sz="2800" spc="125" dirty="0">
                <a:solidFill>
                  <a:srgbClr val="20201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0201F"/>
                </a:solidFill>
                <a:latin typeface="Calibri"/>
                <a:cs typeface="Calibri"/>
              </a:rPr>
              <a:t>free!</a:t>
            </a:r>
            <a:endParaRPr sz="2800">
              <a:latin typeface="Calibri"/>
              <a:cs typeface="Calibri"/>
            </a:endParaRPr>
          </a:p>
          <a:p>
            <a:pPr marL="927100" lvl="1" indent="-457834">
              <a:lnSpc>
                <a:spcPct val="100000"/>
              </a:lnSpc>
              <a:spcBef>
                <a:spcPts val="78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400" dirty="0">
                <a:solidFill>
                  <a:srgbClr val="20201F"/>
                </a:solidFill>
                <a:latin typeface="Calibri"/>
                <a:cs typeface="Calibri"/>
              </a:rPr>
              <a:t>Service </a:t>
            </a:r>
            <a:r>
              <a:rPr sz="2400" spc="-5" dirty="0">
                <a:solidFill>
                  <a:srgbClr val="20201F"/>
                </a:solidFill>
                <a:latin typeface="Calibri"/>
                <a:cs typeface="Calibri"/>
              </a:rPr>
              <a:t>member selects </a:t>
            </a:r>
            <a:r>
              <a:rPr sz="2400" dirty="0">
                <a:solidFill>
                  <a:srgbClr val="20201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20201F"/>
                </a:solidFill>
                <a:latin typeface="Calibri"/>
                <a:cs typeface="Calibri"/>
              </a:rPr>
              <a:t>book </a:t>
            </a:r>
            <a:r>
              <a:rPr sz="2400" spc="-15" dirty="0">
                <a:solidFill>
                  <a:srgbClr val="20201F"/>
                </a:solidFill>
                <a:latin typeface="Calibri"/>
                <a:cs typeface="Calibri"/>
              </a:rPr>
              <a:t>to </a:t>
            </a:r>
            <a:r>
              <a:rPr sz="2400" spc="-10" dirty="0">
                <a:solidFill>
                  <a:srgbClr val="20201F"/>
                </a:solidFill>
                <a:latin typeface="Calibri"/>
                <a:cs typeface="Calibri"/>
              </a:rPr>
              <a:t>read </a:t>
            </a:r>
            <a:r>
              <a:rPr sz="2400" spc="-15" dirty="0">
                <a:solidFill>
                  <a:srgbClr val="20201F"/>
                </a:solidFill>
                <a:latin typeface="Calibri"/>
                <a:cs typeface="Calibri"/>
              </a:rPr>
              <a:t>to </a:t>
            </a:r>
            <a:r>
              <a:rPr sz="2400" spc="-10" dirty="0">
                <a:solidFill>
                  <a:srgbClr val="20201F"/>
                </a:solidFill>
                <a:latin typeface="Calibri"/>
                <a:cs typeface="Calibri"/>
              </a:rPr>
              <a:t>loved</a:t>
            </a:r>
            <a:r>
              <a:rPr sz="2400" spc="-35" dirty="0">
                <a:solidFill>
                  <a:srgbClr val="20201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0201F"/>
                </a:solidFill>
                <a:latin typeface="Calibri"/>
                <a:cs typeface="Calibri"/>
              </a:rPr>
              <a:t>ones</a:t>
            </a:r>
            <a:endParaRPr sz="2400">
              <a:latin typeface="Calibri"/>
              <a:cs typeface="Calibri"/>
            </a:endParaRPr>
          </a:p>
          <a:p>
            <a:pPr marL="927100" marR="5080" lvl="1" indent="-4572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400" dirty="0">
                <a:solidFill>
                  <a:srgbClr val="20201F"/>
                </a:solidFill>
                <a:latin typeface="Calibri"/>
                <a:cs typeface="Calibri"/>
              </a:rPr>
              <a:t>Service </a:t>
            </a:r>
            <a:r>
              <a:rPr sz="2400" spc="-5" dirty="0">
                <a:solidFill>
                  <a:srgbClr val="20201F"/>
                </a:solidFill>
                <a:latin typeface="Calibri"/>
                <a:cs typeface="Calibri"/>
              </a:rPr>
              <a:t>member </a:t>
            </a:r>
            <a:r>
              <a:rPr sz="2400" spc="-10" dirty="0">
                <a:solidFill>
                  <a:srgbClr val="20201F"/>
                </a:solidFill>
                <a:latin typeface="Calibri"/>
                <a:cs typeface="Calibri"/>
              </a:rPr>
              <a:t>reads </a:t>
            </a:r>
            <a:r>
              <a:rPr sz="2400" dirty="0">
                <a:solidFill>
                  <a:srgbClr val="20201F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20201F"/>
                </a:solidFill>
                <a:latin typeface="Calibri"/>
                <a:cs typeface="Calibri"/>
              </a:rPr>
              <a:t>book </a:t>
            </a:r>
            <a:r>
              <a:rPr sz="2400" dirty="0">
                <a:solidFill>
                  <a:srgbClr val="20201F"/>
                </a:solidFill>
                <a:latin typeface="Calibri"/>
                <a:cs typeface="Calibri"/>
              </a:rPr>
              <a:t>and is </a:t>
            </a:r>
            <a:r>
              <a:rPr sz="2400" spc="-15" dirty="0">
                <a:solidFill>
                  <a:srgbClr val="20201F"/>
                </a:solidFill>
                <a:latin typeface="Calibri"/>
                <a:cs typeface="Calibri"/>
              </a:rPr>
              <a:t>recorded </a:t>
            </a:r>
            <a:r>
              <a:rPr sz="2400" dirty="0">
                <a:solidFill>
                  <a:srgbClr val="20201F"/>
                </a:solidFill>
                <a:latin typeface="Calibri"/>
                <a:cs typeface="Calibri"/>
              </a:rPr>
              <a:t>while  alone in a </a:t>
            </a:r>
            <a:r>
              <a:rPr sz="2400" spc="-15" dirty="0">
                <a:solidFill>
                  <a:srgbClr val="20201F"/>
                </a:solidFill>
                <a:latin typeface="Calibri"/>
                <a:cs typeface="Calibri"/>
              </a:rPr>
              <a:t>private</a:t>
            </a:r>
            <a:r>
              <a:rPr sz="2400" spc="-30" dirty="0">
                <a:solidFill>
                  <a:srgbClr val="20201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0201F"/>
                </a:solidFill>
                <a:latin typeface="Calibri"/>
                <a:cs typeface="Calibri"/>
              </a:rPr>
              <a:t>room</a:t>
            </a:r>
            <a:endParaRPr sz="2400">
              <a:latin typeface="Calibri"/>
              <a:cs typeface="Calibri"/>
            </a:endParaRPr>
          </a:p>
          <a:p>
            <a:pPr marL="927100" marR="31115" lvl="1" indent="-45720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400" spc="-5" dirty="0">
                <a:solidFill>
                  <a:srgbClr val="20201F"/>
                </a:solidFill>
                <a:latin typeface="Calibri"/>
                <a:cs typeface="Calibri"/>
              </a:rPr>
              <a:t>Book </a:t>
            </a:r>
            <a:r>
              <a:rPr sz="2400" dirty="0">
                <a:solidFill>
                  <a:srgbClr val="20201F"/>
                </a:solidFill>
                <a:latin typeface="Calibri"/>
                <a:cs typeface="Calibri"/>
              </a:rPr>
              <a:t>and </a:t>
            </a:r>
            <a:r>
              <a:rPr sz="2400" spc="-10" dirty="0">
                <a:solidFill>
                  <a:srgbClr val="20201F"/>
                </a:solidFill>
                <a:latin typeface="Calibri"/>
                <a:cs typeface="Calibri"/>
              </a:rPr>
              <a:t>DVD </a:t>
            </a:r>
            <a:r>
              <a:rPr sz="2400" spc="-15" dirty="0">
                <a:solidFill>
                  <a:srgbClr val="20201F"/>
                </a:solidFill>
                <a:latin typeface="Calibri"/>
                <a:cs typeface="Calibri"/>
              </a:rPr>
              <a:t>are </a:t>
            </a:r>
            <a:r>
              <a:rPr sz="2400" spc="-10" dirty="0">
                <a:solidFill>
                  <a:srgbClr val="20201F"/>
                </a:solidFill>
                <a:latin typeface="Calibri"/>
                <a:cs typeface="Calibri"/>
              </a:rPr>
              <a:t>given </a:t>
            </a:r>
            <a:r>
              <a:rPr sz="2400" spc="-15" dirty="0">
                <a:solidFill>
                  <a:srgbClr val="20201F"/>
                </a:solidFill>
                <a:latin typeface="Calibri"/>
                <a:cs typeface="Calibri"/>
              </a:rPr>
              <a:t>to </a:t>
            </a:r>
            <a:r>
              <a:rPr sz="2400" dirty="0">
                <a:solidFill>
                  <a:srgbClr val="20201F"/>
                </a:solidFill>
                <a:latin typeface="Calibri"/>
                <a:cs typeface="Calibri"/>
              </a:rPr>
              <a:t>service </a:t>
            </a:r>
            <a:r>
              <a:rPr sz="2400" spc="-5" dirty="0">
                <a:solidFill>
                  <a:srgbClr val="20201F"/>
                </a:solidFill>
                <a:latin typeface="Calibri"/>
                <a:cs typeface="Calibri"/>
              </a:rPr>
              <a:t>member or </a:t>
            </a:r>
            <a:r>
              <a:rPr sz="2400" spc="-10" dirty="0">
                <a:solidFill>
                  <a:srgbClr val="20201F"/>
                </a:solidFill>
                <a:latin typeface="Calibri"/>
                <a:cs typeface="Calibri"/>
              </a:rPr>
              <a:t>sent </a:t>
            </a:r>
            <a:r>
              <a:rPr sz="2400" spc="-15" dirty="0">
                <a:solidFill>
                  <a:srgbClr val="20201F"/>
                </a:solidFill>
                <a:latin typeface="Calibri"/>
                <a:cs typeface="Calibri"/>
              </a:rPr>
              <a:t>to  </a:t>
            </a:r>
            <a:r>
              <a:rPr sz="2400" spc="-10" dirty="0">
                <a:solidFill>
                  <a:srgbClr val="20201F"/>
                </a:solidFill>
                <a:latin typeface="Calibri"/>
                <a:cs typeface="Calibri"/>
              </a:rPr>
              <a:t>family </a:t>
            </a:r>
            <a:r>
              <a:rPr sz="2400" spc="-5" dirty="0">
                <a:solidFill>
                  <a:srgbClr val="20201F"/>
                </a:solidFill>
                <a:latin typeface="Calibri"/>
                <a:cs typeface="Calibri"/>
              </a:rPr>
              <a:t>members (if </a:t>
            </a:r>
            <a:r>
              <a:rPr sz="2400" spc="-10" dirty="0">
                <a:solidFill>
                  <a:srgbClr val="20201F"/>
                </a:solidFill>
                <a:latin typeface="Calibri"/>
                <a:cs typeface="Calibri"/>
              </a:rPr>
              <a:t>geographically</a:t>
            </a:r>
            <a:r>
              <a:rPr sz="2400" spc="-55" dirty="0">
                <a:solidFill>
                  <a:srgbClr val="20201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0201F"/>
                </a:solidFill>
                <a:latin typeface="Calibri"/>
                <a:cs typeface="Calibri"/>
              </a:rPr>
              <a:t>separated)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43343" y="3281184"/>
            <a:ext cx="2116836" cy="2700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35368" y="3473196"/>
            <a:ext cx="1746504" cy="2330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5175" y="3765867"/>
            <a:ext cx="2700528" cy="21168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" y="3957828"/>
            <a:ext cx="2330196" cy="17465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49396" y="4114800"/>
            <a:ext cx="2823972" cy="15895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201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351</Words>
  <Application>Microsoft Office PowerPoint</Application>
  <PresentationFormat>On-screen Show (4:3)</PresentationFormat>
  <Paragraphs>84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Wingdings</vt:lpstr>
      <vt:lpstr>Office Theme</vt:lpstr>
      <vt:lpstr>Welcomes Newcomers</vt:lpstr>
      <vt:lpstr>PowerPoint Presentation</vt:lpstr>
      <vt:lpstr>Locations</vt:lpstr>
      <vt:lpstr>At Both Our Centers…</vt:lpstr>
      <vt:lpstr>Mobile App</vt:lpstr>
      <vt:lpstr>Bavaria - Outreach</vt:lpstr>
      <vt:lpstr>Grafenwoehr</vt:lpstr>
      <vt:lpstr>Camp Aachen</vt:lpstr>
      <vt:lpstr>Bob Hope Legacy Reading Program</vt:lpstr>
      <vt:lpstr>Want promotion points? Want to make friends? Interested in getting  involved in the community?</vt:lpstr>
      <vt:lpstr>Points of 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USO PowerPoint Template</dc:title>
  <dc:creator>Erica Schultz</dc:creator>
  <cp:keywords>Template, PowerPoint</cp:keywords>
  <cp:lastModifiedBy>Reinl, Claudia A LN USARMY IMCOM EUROPE (GM)</cp:lastModifiedBy>
  <cp:revision>1</cp:revision>
  <dcterms:created xsi:type="dcterms:W3CDTF">2019-11-08T10:33:30Z</dcterms:created>
  <dcterms:modified xsi:type="dcterms:W3CDTF">2019-11-08T10:33:58Z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2019-10-28T00:00:00Z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2019-11-08T00:00:00Z</vt:filetime>
  </property>
</Properties>
</file>