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
  </p:notesMasterIdLst>
  <p:handoutMasterIdLst>
    <p:handoutMasterId r:id="rId14"/>
  </p:handoutMasterIdLst>
  <p:sldIdLst>
    <p:sldId id="256" r:id="rId2"/>
    <p:sldId id="287" r:id="rId3"/>
    <p:sldId id="270" r:id="rId4"/>
    <p:sldId id="268" r:id="rId5"/>
    <p:sldId id="257" r:id="rId6"/>
    <p:sldId id="290" r:id="rId7"/>
    <p:sldId id="282" r:id="rId8"/>
    <p:sldId id="267" r:id="rId9"/>
    <p:sldId id="310" r:id="rId10"/>
    <p:sldId id="311" r:id="rId11"/>
    <p:sldId id="291" r:id="rId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40386" autoAdjust="0"/>
  </p:normalViewPr>
  <p:slideViewPr>
    <p:cSldViewPr>
      <p:cViewPr varScale="1">
        <p:scale>
          <a:sx n="113" d="100"/>
          <a:sy n="113" d="100"/>
        </p:scale>
        <p:origin x="1554" y="96"/>
      </p:cViewPr>
      <p:guideLst>
        <p:guide orient="horz" pos="2160"/>
        <p:guide pos="2880"/>
      </p:guideLst>
    </p:cSldViewPr>
  </p:slideViewPr>
  <p:notesTextViewPr>
    <p:cViewPr>
      <p:scale>
        <a:sx n="100" d="100"/>
        <a:sy n="100" d="100"/>
      </p:scale>
      <p:origin x="0" y="0"/>
    </p:cViewPr>
  </p:notesTextViewPr>
  <p:notesViewPr>
    <p:cSldViewPr>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40" tIns="45720" rIns="91440" bIns="45720" rtlCol="0"/>
          <a:lstStyle>
            <a:lvl1pPr algn="r">
              <a:defRPr sz="1200"/>
            </a:lvl1pPr>
          </a:lstStyle>
          <a:p>
            <a:fld id="{293C26D3-8ECB-4B3C-B8E4-5DB8C198CB76}" type="datetimeFigureOut">
              <a:rPr lang="en-US" smtClean="0"/>
              <a:pPr/>
              <a:t>6/3/2020</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40" tIns="45720" rIns="91440" bIns="45720" rtlCol="0" anchor="b"/>
          <a:lstStyle>
            <a:lvl1pPr algn="r">
              <a:defRPr sz="1200"/>
            </a:lvl1pPr>
          </a:lstStyle>
          <a:p>
            <a:fld id="{FBBC5A67-1BB0-4EE5-BDA9-B8CD51B7B247}" type="slidenum">
              <a:rPr lang="en-US" smtClean="0"/>
              <a:pPr/>
              <a:t>‹#›</a:t>
            </a:fld>
            <a:endParaRPr lang="en-US"/>
          </a:p>
        </p:txBody>
      </p:sp>
    </p:spTree>
    <p:extLst>
      <p:ext uri="{BB962C8B-B14F-4D97-AF65-F5344CB8AC3E}">
        <p14:creationId xmlns:p14="http://schemas.microsoft.com/office/powerpoint/2010/main" val="765847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406674E-FB79-4D07-972E-6136374D9D66}" type="datetimeFigureOut">
              <a:rPr lang="en-US" smtClean="0"/>
              <a:pPr/>
              <a:t>6/3/2020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0CAC8B8-DE8A-4040-A296-E93546816766}" type="slidenum">
              <a:rPr lang="en-US" smtClean="0"/>
              <a:pPr/>
              <a:t>‹#›</a:t>
            </a:fld>
            <a:endParaRPr lang="en-US" dirty="0"/>
          </a:p>
        </p:txBody>
      </p:sp>
    </p:spTree>
    <p:extLst>
      <p:ext uri="{BB962C8B-B14F-4D97-AF65-F5344CB8AC3E}">
        <p14:creationId xmlns:p14="http://schemas.microsoft.com/office/powerpoint/2010/main" val="171384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Morning, I am ___________________ of the Grafenwoehr</a:t>
            </a:r>
            <a:r>
              <a:rPr lang="en-US" baseline="0" dirty="0" smtClean="0"/>
              <a:t> Barracks Legal Assistance Office. My briefing addresses services provided by the Legal Assistance Office and highlights legal matters that may affect many of you during your tour in USAG Grafenwoehr.</a:t>
            </a:r>
            <a:endParaRPr lang="en-US" dirty="0"/>
          </a:p>
        </p:txBody>
      </p:sp>
      <p:sp>
        <p:nvSpPr>
          <p:cNvPr id="4" name="Slide Number Placeholder 3"/>
          <p:cNvSpPr>
            <a:spLocks noGrp="1"/>
          </p:cNvSpPr>
          <p:nvPr>
            <p:ph type="sldNum" sz="quarter" idx="10"/>
          </p:nvPr>
        </p:nvSpPr>
        <p:spPr/>
        <p:txBody>
          <a:bodyPr/>
          <a:lstStyle/>
          <a:p>
            <a:fld id="{D0CAC8B8-DE8A-4040-A296-E93546816766}" type="slidenum">
              <a:rPr lang="en-US" smtClean="0"/>
              <a:pPr/>
              <a:t>1</a:t>
            </a:fld>
            <a:endParaRPr lang="en-US" dirty="0"/>
          </a:p>
        </p:txBody>
      </p:sp>
    </p:spTree>
    <p:extLst>
      <p:ext uri="{BB962C8B-B14F-4D97-AF65-F5344CB8AC3E}">
        <p14:creationId xmlns:p14="http://schemas.microsoft.com/office/powerpoint/2010/main" val="918767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CAC8B8-DE8A-4040-A296-E93546816766}" type="slidenum">
              <a:rPr lang="en-US" smtClean="0"/>
              <a:pPr/>
              <a:t>10</a:t>
            </a:fld>
            <a:endParaRPr lang="en-US" dirty="0"/>
          </a:p>
        </p:txBody>
      </p:sp>
    </p:spTree>
    <p:extLst>
      <p:ext uri="{BB962C8B-B14F-4D97-AF65-F5344CB8AC3E}">
        <p14:creationId xmlns:p14="http://schemas.microsoft.com/office/powerpoint/2010/main" val="1622800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Rose Barracks Legal Assistance Office is located</a:t>
            </a:r>
            <a:r>
              <a:rPr lang="en-US" baseline="0" dirty="0" smtClean="0"/>
              <a:t> in Bldg. 245. Our telephone number is DSN 476-2289, commercial 09662 83 2289. The Grafenwöhr Legal Assistance Office is located in Bldg. 106 on Main Post. Its telephone number is 475-7114 or commercial, 09410 83 7114.</a:t>
            </a:r>
          </a:p>
          <a:p>
            <a:r>
              <a:rPr lang="en-US" baseline="0" dirty="0" smtClean="0"/>
              <a:t>I will be followed by Mr. Pontoon from the Rose Barracks Claims Office.</a:t>
            </a:r>
            <a:endParaRPr lang="en-US" dirty="0"/>
          </a:p>
        </p:txBody>
      </p:sp>
      <p:sp>
        <p:nvSpPr>
          <p:cNvPr id="4" name="Slide Number Placeholder 3"/>
          <p:cNvSpPr>
            <a:spLocks noGrp="1"/>
          </p:cNvSpPr>
          <p:nvPr>
            <p:ph type="sldNum" sz="quarter" idx="10"/>
          </p:nvPr>
        </p:nvSpPr>
        <p:spPr/>
        <p:txBody>
          <a:bodyPr/>
          <a:lstStyle/>
          <a:p>
            <a:fld id="{D0CAC8B8-DE8A-4040-A296-E93546816766}" type="slidenum">
              <a:rPr lang="en-US" smtClean="0"/>
              <a:pPr/>
              <a:t>11</a:t>
            </a:fld>
            <a:endParaRPr lang="en-US" dirty="0"/>
          </a:p>
        </p:txBody>
      </p:sp>
    </p:spTree>
    <p:extLst>
      <p:ext uri="{BB962C8B-B14F-4D97-AF65-F5344CB8AC3E}">
        <p14:creationId xmlns:p14="http://schemas.microsoft.com/office/powerpoint/2010/main" val="1440400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Mission of Legal Assistance is to assist Soldiers and family members with personal legal affairs in a timely and professional manner by —</a:t>
            </a:r>
          </a:p>
          <a:p>
            <a:r>
              <a:rPr lang="en-US" dirty="0" smtClean="0"/>
              <a:t>(1) Meeting their needs for information on personal legal matters</a:t>
            </a:r>
          </a:p>
          <a:p>
            <a:r>
              <a:rPr lang="en-US" dirty="0" smtClean="0"/>
              <a:t>(2) Resolving personal their legal problems whenever possible</a:t>
            </a:r>
          </a:p>
          <a:p>
            <a:endParaRPr lang="en-US" dirty="0"/>
          </a:p>
        </p:txBody>
      </p:sp>
      <p:sp>
        <p:nvSpPr>
          <p:cNvPr id="4" name="Slide Number Placeholder 3"/>
          <p:cNvSpPr>
            <a:spLocks noGrp="1"/>
          </p:cNvSpPr>
          <p:nvPr>
            <p:ph type="sldNum" sz="quarter" idx="10"/>
          </p:nvPr>
        </p:nvSpPr>
        <p:spPr/>
        <p:txBody>
          <a:bodyPr/>
          <a:lstStyle/>
          <a:p>
            <a:fld id="{D0CAC8B8-DE8A-4040-A296-E93546816766}" type="slidenum">
              <a:rPr lang="en-US" smtClean="0"/>
              <a:pPr/>
              <a:t>2</a:t>
            </a:fld>
            <a:endParaRPr lang="en-US" dirty="0"/>
          </a:p>
        </p:txBody>
      </p:sp>
    </p:spTree>
    <p:extLst>
      <p:ext uri="{BB962C8B-B14F-4D97-AF65-F5344CB8AC3E}">
        <p14:creationId xmlns:p14="http://schemas.microsoft.com/office/powerpoint/2010/main" val="298429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list of topics</a:t>
            </a:r>
            <a:r>
              <a:rPr lang="en-US" baseline="0" dirty="0" smtClean="0"/>
              <a:t> that this morning’s legal briefing will cover.  Mr. Pontoon, a Claims Examiner from the Rose Barracks Claims Office, will brief the Claims portion.</a:t>
            </a:r>
            <a:endParaRPr lang="en-US" dirty="0"/>
          </a:p>
        </p:txBody>
      </p:sp>
      <p:sp>
        <p:nvSpPr>
          <p:cNvPr id="4" name="Slide Number Placeholder 3"/>
          <p:cNvSpPr>
            <a:spLocks noGrp="1"/>
          </p:cNvSpPr>
          <p:nvPr>
            <p:ph type="sldNum" sz="quarter" idx="10"/>
          </p:nvPr>
        </p:nvSpPr>
        <p:spPr/>
        <p:txBody>
          <a:bodyPr/>
          <a:lstStyle/>
          <a:p>
            <a:fld id="{D0CAC8B8-DE8A-4040-A296-E93546816766}" type="slidenum">
              <a:rPr lang="en-US" smtClean="0"/>
              <a:pPr/>
              <a:t>3</a:t>
            </a:fld>
            <a:endParaRPr lang="en-US" dirty="0"/>
          </a:p>
        </p:txBody>
      </p:sp>
    </p:spTree>
    <p:extLst>
      <p:ext uri="{BB962C8B-B14F-4D97-AF65-F5344CB8AC3E}">
        <p14:creationId xmlns:p14="http://schemas.microsoft.com/office/powerpoint/2010/main" val="2341863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The Servicemembers’ Civil</a:t>
            </a:r>
            <a:r>
              <a:rPr lang="en-US" baseline="0" dirty="0" smtClean="0"/>
              <a:t> Relief Act, or SCRA, provides soldiers important protections when military service adversely affects their personal financial and legal affairs.</a:t>
            </a:r>
          </a:p>
          <a:p>
            <a:r>
              <a:rPr lang="en-US" baseline="0" dirty="0" smtClean="0"/>
              <a:t>A soldier who incurred an interest accruing obligation before entering active duty is entitled to have the interest rate reduced to 6% while on active duty IF the military service materially affects the soldier’s ability to pay the debt. This provision only applies to obligations incurred before the soldier entered active duty. Deployment does not entitle an active duty soldier to the reduction to 6%. To obtain the 6% cap, write the creditor and send a copy of your orders bringing you on active duty. If your creditor does not reduce the interest rate, see Legal Assistance.</a:t>
            </a:r>
          </a:p>
          <a:p>
            <a:r>
              <a:rPr lang="en-US" baseline="0" dirty="0" smtClean="0"/>
              <a:t>If a soldier is sued in a stateside civil court, the SCRA entitles the soldier stay that lawsuit, or suspend it, for as long as military service prevents him from appearing in the case. If you receive notice that you are being sued in a stateside civil court, see Legal Assistance ASAP for assistance with invoking your rights. This provision applies to any civil lawsuits such as auto accidents, divorces, paternity and child support suits. The act also applies to administrative actions such as tax assessments and paternity and child support establishment. If you receive notice of a lawsuit or adverse administrative action against you, see Legal Assistance ASAP for help with invoking your right to a stay.</a:t>
            </a:r>
          </a:p>
          <a:p>
            <a:r>
              <a:rPr lang="en-US" baseline="0" dirty="0" smtClean="0"/>
              <a:t>Finally, if you are sued in a stateside civil court while on active duty and a default judgment is entered against you, the SCRA gives you up to 60 days after you leave active duty to ask the court to re-open the default judgment if your military service prevented you from defending yourself in the lawsuit.</a:t>
            </a:r>
          </a:p>
          <a:p>
            <a:r>
              <a:rPr lang="en-US" baseline="0" dirty="0" smtClean="0"/>
              <a:t>The SCRA does not apply to criminal cases and applies only to matters before US courts or administrative agencies. The SCRA has no application  to cases in German or other foreign courts.</a:t>
            </a:r>
          </a:p>
          <a:p>
            <a:r>
              <a:rPr lang="en-US" baseline="0" dirty="0" smtClean="0"/>
              <a:t>The SCRA provides other protections too numerous to discuss today so if you have a stateside legal problem, check with Legal Assistance to see if the SCRA helps you.</a:t>
            </a:r>
          </a:p>
          <a:p>
            <a:endParaRPr lang="en-US" dirty="0"/>
          </a:p>
        </p:txBody>
      </p:sp>
      <p:sp>
        <p:nvSpPr>
          <p:cNvPr id="4" name="Slide Number Placeholder 3"/>
          <p:cNvSpPr>
            <a:spLocks noGrp="1"/>
          </p:cNvSpPr>
          <p:nvPr>
            <p:ph type="sldNum" sz="quarter" idx="10"/>
          </p:nvPr>
        </p:nvSpPr>
        <p:spPr/>
        <p:txBody>
          <a:bodyPr/>
          <a:lstStyle/>
          <a:p>
            <a:fld id="{D0CAC8B8-DE8A-4040-A296-E93546816766}" type="slidenum">
              <a:rPr lang="en-US" smtClean="0"/>
              <a:pPr/>
              <a:t>4</a:t>
            </a:fld>
            <a:endParaRPr lang="en-US" dirty="0"/>
          </a:p>
        </p:txBody>
      </p:sp>
    </p:spTree>
    <p:extLst>
      <p:ext uri="{BB962C8B-B14F-4D97-AF65-F5344CB8AC3E}">
        <p14:creationId xmlns:p14="http://schemas.microsoft.com/office/powerpoint/2010/main" val="3616223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US</a:t>
            </a:r>
            <a:r>
              <a:rPr lang="en-US" baseline="0" dirty="0" smtClean="0"/>
              <a:t> soldiers come to Germany and marry someone from Germany, Italy, Poland, Russia, Denmark and other countries. Others marry people they met over the internet or while travelling. If you plan to marry someone who is not a US citizen, see Legal Assistance first to discuss how to get that person permission to live with you permanently in the States when you PCS or ETS. If your intended is inadmissible to live in the US, you want to find that out, if possible, before getting married.</a:t>
            </a:r>
          </a:p>
          <a:p>
            <a:r>
              <a:rPr lang="en-US" baseline="0" dirty="0" smtClean="0"/>
              <a:t>If you marry someone who is not a US citizen, the spouse will need an immigration visa in order to live with you in the US upon PCS or ETS to the States. The Immigration Visa Application is a two-step process that takes at least 16 weeks for both steps. Do step 1 as soon as possible and then do step 2 within a few months of returning to the States. You and your spouse, or fiancée, should see a Legal Assistance Attorney as soon as possible to get briefed on the entire process. An immigration visa will cost about $1,000 per immigrant, so if you have stepchildren it can get very expensive. Plan ahead, start early, and save yourself time, money, and needless worry!</a:t>
            </a:r>
          </a:p>
          <a:p>
            <a:r>
              <a:rPr lang="en-US" baseline="0" dirty="0" smtClean="0"/>
              <a:t>If you plan to marry but do not have 16 weeks before leaving Germany, see Legal Assistance for information on applying for a Fiancée or spouse non-immigration visa. If you are planning on getting married and will ETS back to the States, see a Legal Assistance Attorney ASAP!</a:t>
            </a:r>
          </a:p>
        </p:txBody>
      </p:sp>
      <p:sp>
        <p:nvSpPr>
          <p:cNvPr id="4" name="Slide Number Placeholder 3"/>
          <p:cNvSpPr>
            <a:spLocks noGrp="1"/>
          </p:cNvSpPr>
          <p:nvPr>
            <p:ph type="sldNum" sz="quarter" idx="10"/>
          </p:nvPr>
        </p:nvSpPr>
        <p:spPr/>
        <p:txBody>
          <a:bodyPr/>
          <a:lstStyle/>
          <a:p>
            <a:fld id="{D0CAC8B8-DE8A-4040-A296-E93546816766}" type="slidenum">
              <a:rPr lang="en-US" smtClean="0"/>
              <a:pPr/>
              <a:t>5</a:t>
            </a:fld>
            <a:endParaRPr lang="en-US" dirty="0"/>
          </a:p>
        </p:txBody>
      </p:sp>
    </p:spTree>
    <p:extLst>
      <p:ext uri="{BB962C8B-B14F-4D97-AF65-F5344CB8AC3E}">
        <p14:creationId xmlns:p14="http://schemas.microsoft.com/office/powerpoint/2010/main" val="1356788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Power</a:t>
            </a:r>
            <a:r>
              <a:rPr lang="en-US" baseline="0" dirty="0" smtClean="0"/>
              <a:t> of attorney is a document in which a “Principal” appoints an “Agent” to deal with a “3</a:t>
            </a:r>
            <a:r>
              <a:rPr lang="en-US" baseline="30000" dirty="0" smtClean="0"/>
              <a:t>rd</a:t>
            </a:r>
            <a:r>
              <a:rPr lang="en-US" baseline="0" dirty="0" smtClean="0"/>
              <a:t> Party” on behalf of the Principal. POAs come in 2 flavors:  General and Special.</a:t>
            </a:r>
          </a:p>
          <a:p>
            <a:r>
              <a:rPr lang="en-US" baseline="0" dirty="0" smtClean="0"/>
              <a:t>A General POA purports to authorize an agent to do anything and everything on behalf of the Principal with every and all possible 3</a:t>
            </a:r>
            <a:r>
              <a:rPr lang="en-US" baseline="30000" dirty="0" smtClean="0"/>
              <a:t>rd</a:t>
            </a:r>
            <a:r>
              <a:rPr lang="en-US" baseline="0" dirty="0" smtClean="0"/>
              <a:t> parties. A </a:t>
            </a:r>
            <a:r>
              <a:rPr lang="en-US" b="1" baseline="0" dirty="0" smtClean="0"/>
              <a:t>General POA </a:t>
            </a:r>
            <a:r>
              <a:rPr lang="en-US" baseline="0" dirty="0" smtClean="0"/>
              <a:t>potentially is a very powerful document and is very hard to effectively revoke if the agent does things the Principal does not want the agent to do.</a:t>
            </a:r>
          </a:p>
          <a:p>
            <a:r>
              <a:rPr lang="en-US" baseline="0" dirty="0" smtClean="0"/>
              <a:t>A </a:t>
            </a:r>
            <a:r>
              <a:rPr lang="en-US" b="1" baseline="0" dirty="0" smtClean="0"/>
              <a:t>Special POA </a:t>
            </a:r>
            <a:r>
              <a:rPr lang="en-US" baseline="0" dirty="0" smtClean="0"/>
              <a:t>limits the agent to doing a specific act with a specified 3</a:t>
            </a:r>
            <a:r>
              <a:rPr lang="en-US" baseline="30000" dirty="0" smtClean="0"/>
              <a:t>rd</a:t>
            </a:r>
            <a:r>
              <a:rPr lang="en-US" baseline="0" dirty="0" smtClean="0"/>
              <a:t> party. A Special POA is revoked by notifying the 3</a:t>
            </a:r>
            <a:r>
              <a:rPr lang="en-US" baseline="30000" dirty="0" smtClean="0"/>
              <a:t>rd</a:t>
            </a:r>
            <a:r>
              <a:rPr lang="en-US" baseline="0" dirty="0" smtClean="0"/>
              <a:t> party that the agent’s authority is revoked.</a:t>
            </a:r>
          </a:p>
          <a:p>
            <a:r>
              <a:rPr lang="en-US" baseline="0" dirty="0" smtClean="0"/>
              <a:t>Some 3</a:t>
            </a:r>
            <a:r>
              <a:rPr lang="en-US" baseline="30000" dirty="0" smtClean="0"/>
              <a:t>rd</a:t>
            </a:r>
            <a:r>
              <a:rPr lang="en-US" baseline="0" dirty="0" smtClean="0"/>
              <a:t> parties will accept a special POA but not a general. Others have their own POA form and will not accept any other form of POA.</a:t>
            </a:r>
          </a:p>
          <a:p>
            <a:r>
              <a:rPr lang="en-US" baseline="0" dirty="0" smtClean="0"/>
              <a:t>Legal Assistance is not able to advise on the POA policy of every third party. Before giving a POA to an agent, contact the third parties you expect your agent to deal with. Find out what that 3</a:t>
            </a:r>
            <a:r>
              <a:rPr lang="en-US" baseline="30000" dirty="0" smtClean="0"/>
              <a:t>rd</a:t>
            </a:r>
            <a:r>
              <a:rPr lang="en-US" baseline="0" dirty="0" smtClean="0"/>
              <a:t> party will accept as a POA and then come to Legal to get it prepared. If the 3</a:t>
            </a:r>
            <a:r>
              <a:rPr lang="en-US" baseline="30000" dirty="0" smtClean="0"/>
              <a:t>rd</a:t>
            </a:r>
            <a:r>
              <a:rPr lang="en-US" baseline="0" dirty="0" smtClean="0"/>
              <a:t> party requires that you use only their form, request the form from the 3</a:t>
            </a:r>
            <a:r>
              <a:rPr lang="en-US" baseline="30000" dirty="0" smtClean="0"/>
              <a:t>rd</a:t>
            </a:r>
            <a:r>
              <a:rPr lang="en-US" baseline="0" dirty="0" smtClean="0"/>
              <a:t> party.</a:t>
            </a:r>
          </a:p>
          <a:p>
            <a:r>
              <a:rPr lang="en-US" baseline="0" dirty="0" smtClean="0"/>
              <a:t>POAs should have an expiration date for two reasons. First, the expiration date limits the damage a wayward agent can do.  Second, the expiration date may make the POA more acceptable to third parties because the 3</a:t>
            </a:r>
            <a:r>
              <a:rPr lang="en-US" baseline="30000" dirty="0" smtClean="0"/>
              <a:t>rd</a:t>
            </a:r>
            <a:r>
              <a:rPr lang="en-US" baseline="0" dirty="0" smtClean="0"/>
              <a:t> party can tell how fresh it is.  The older a POA is, the more likely a 3</a:t>
            </a:r>
            <a:r>
              <a:rPr lang="en-US" baseline="30000" dirty="0" smtClean="0"/>
              <a:t>rd</a:t>
            </a:r>
            <a:r>
              <a:rPr lang="en-US" baseline="0" dirty="0" smtClean="0"/>
              <a:t> party is to refuse it.  We recommend limiting the life of a POA to one-year, or the period of a deployment.</a:t>
            </a:r>
            <a:endParaRPr lang="en-US" dirty="0"/>
          </a:p>
        </p:txBody>
      </p:sp>
      <p:sp>
        <p:nvSpPr>
          <p:cNvPr id="4" name="Slide Number Placeholder 3"/>
          <p:cNvSpPr>
            <a:spLocks noGrp="1"/>
          </p:cNvSpPr>
          <p:nvPr>
            <p:ph type="sldNum" sz="quarter" idx="10"/>
          </p:nvPr>
        </p:nvSpPr>
        <p:spPr/>
        <p:txBody>
          <a:bodyPr/>
          <a:lstStyle/>
          <a:p>
            <a:fld id="{D0CAC8B8-DE8A-4040-A296-E93546816766}" type="slidenum">
              <a:rPr lang="en-US" smtClean="0"/>
              <a:pPr/>
              <a:t>6</a:t>
            </a:fld>
            <a:endParaRPr lang="en-US" dirty="0"/>
          </a:p>
        </p:txBody>
      </p:sp>
    </p:spTree>
    <p:extLst>
      <p:ext uri="{BB962C8B-B14F-4D97-AF65-F5344CB8AC3E}">
        <p14:creationId xmlns:p14="http://schemas.microsoft.com/office/powerpoint/2010/main" val="1413643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who needs a will? Let’s look at what happens under different scenarios if a soldier dies without a will. Then you can decide</a:t>
            </a:r>
            <a:r>
              <a:rPr lang="en-US" baseline="0" dirty="0" smtClean="0"/>
              <a:t> if you need to get one.</a:t>
            </a:r>
          </a:p>
          <a:p>
            <a:r>
              <a:rPr lang="en-US" baseline="0" dirty="0" smtClean="0"/>
              <a:t>First, if a soldier is </a:t>
            </a:r>
            <a:r>
              <a:rPr lang="en-US" b="1" baseline="0" dirty="0" smtClean="0"/>
              <a:t>single with no children </a:t>
            </a:r>
            <a:r>
              <a:rPr lang="en-US" baseline="0" dirty="0" smtClean="0"/>
              <a:t>at death, the estate will go to surviving parents or a combination of surviving parents and siblings. If that works for you, then you do not need a will. If you want your property to go to a friend or some other relative, you need a will.</a:t>
            </a:r>
          </a:p>
          <a:p>
            <a:r>
              <a:rPr lang="en-US" baseline="0" dirty="0" smtClean="0"/>
              <a:t>Second, </a:t>
            </a:r>
            <a:r>
              <a:rPr lang="en-US" b="1" baseline="0" dirty="0" smtClean="0"/>
              <a:t>married soldiers who have no children </a:t>
            </a:r>
            <a:r>
              <a:rPr lang="en-US" baseline="0" dirty="0" smtClean="0"/>
              <a:t>need to consult a Legal Assistance Attorney about how property passes under state law. In most states, the property goes to the surviving spouse. However, many states divide the property among the spouse and parents. A soldier who is a resident of one of the latter states needs a will to ensure that all property goes to the surviving spouse.</a:t>
            </a:r>
          </a:p>
          <a:p>
            <a:r>
              <a:rPr lang="en-US" baseline="0" dirty="0" smtClean="0"/>
              <a:t>Third, a </a:t>
            </a:r>
            <a:r>
              <a:rPr lang="en-US" b="1" baseline="0" dirty="0" smtClean="0"/>
              <a:t>soldier who has a child</a:t>
            </a:r>
            <a:r>
              <a:rPr lang="en-US" baseline="0" dirty="0" smtClean="0"/>
              <a:t>, needs a will. If the soldier is married to the other parent of the child, the spouse needs a will. Legal Assistance can prepare wills for the soldier and most spouses.</a:t>
            </a:r>
            <a:endParaRPr lang="en-US" dirty="0"/>
          </a:p>
        </p:txBody>
      </p:sp>
      <p:sp>
        <p:nvSpPr>
          <p:cNvPr id="4" name="Slide Number Placeholder 3"/>
          <p:cNvSpPr>
            <a:spLocks noGrp="1"/>
          </p:cNvSpPr>
          <p:nvPr>
            <p:ph type="sldNum" sz="quarter" idx="10"/>
          </p:nvPr>
        </p:nvSpPr>
        <p:spPr/>
        <p:txBody>
          <a:bodyPr/>
          <a:lstStyle/>
          <a:p>
            <a:fld id="{D0CAC8B8-DE8A-4040-A296-E93546816766}" type="slidenum">
              <a:rPr lang="en-US" smtClean="0"/>
              <a:pPr/>
              <a:t>7</a:t>
            </a:fld>
            <a:endParaRPr lang="en-US" dirty="0"/>
          </a:p>
        </p:txBody>
      </p:sp>
    </p:spTree>
    <p:extLst>
      <p:ext uri="{BB962C8B-B14F-4D97-AF65-F5344CB8AC3E}">
        <p14:creationId xmlns:p14="http://schemas.microsoft.com/office/powerpoint/2010/main" val="1862321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414177"/>
          </a:xfrm>
        </p:spPr>
        <p:txBody>
          <a:bodyPr>
            <a:normAutofit fontScale="92500"/>
          </a:bodyPr>
          <a:lstStyle/>
          <a:p>
            <a:r>
              <a:rPr lang="en-US" dirty="0" smtClean="0"/>
              <a:t>Raise</a:t>
            </a:r>
            <a:r>
              <a:rPr lang="en-US" baseline="0" dirty="0" smtClean="0"/>
              <a:t> your hand if you have already purchased a cell-phone here [10% of room raises their hand]  All of you need to come see Legal Assistance. Why?</a:t>
            </a:r>
          </a:p>
          <a:p>
            <a:pPr defTabSz="931774">
              <a:defRPr/>
            </a:pPr>
            <a:r>
              <a:rPr lang="en-US" baseline="0" dirty="0" smtClean="0"/>
              <a:t>In case you haven’t heard, 2CR and 172</a:t>
            </a:r>
            <a:r>
              <a:rPr lang="en-US" baseline="30000" dirty="0" smtClean="0"/>
              <a:t>nd</a:t>
            </a:r>
            <a:r>
              <a:rPr lang="en-US" baseline="0" dirty="0" smtClean="0"/>
              <a:t> are both FORSCOM units.  You have to always be ready to deploy.  So while in the States Verizon might be really good about letting you get the deployment “freeze” on your contact at Fort Hood - Deutsches Telekom will not do this for you.  If you do deploy you will still be required to pay for a cell phone you cannot use.  If you want to end the contact early you will have to pay the full amount of the contact, not just a fee.  </a:t>
            </a:r>
          </a:p>
          <a:p>
            <a:r>
              <a:rPr lang="en-US" sz="1200" kern="1200" dirty="0" smtClean="0">
                <a:solidFill>
                  <a:schemeClr val="tx1"/>
                </a:solidFill>
                <a:effectLst/>
                <a:latin typeface="+mn-lt"/>
                <a:ea typeface="+mn-ea"/>
                <a:cs typeface="+mn-cs"/>
              </a:rPr>
              <a:t>Make sure that ALL promises that are important to you are in the written contract</a:t>
            </a:r>
            <a:r>
              <a:rPr lang="en-US" sz="1200" kern="1200" baseline="0" dirty="0" smtClean="0">
                <a:solidFill>
                  <a:schemeClr val="tx1"/>
                </a:solidFill>
                <a:effectLst/>
                <a:latin typeface="+mn-lt"/>
                <a:ea typeface="+mn-ea"/>
                <a:cs typeface="+mn-cs"/>
              </a:rPr>
              <a:t> (especially in the case of</a:t>
            </a:r>
            <a:r>
              <a:rPr lang="en-US" sz="1200" kern="1200" dirty="0" smtClean="0">
                <a:solidFill>
                  <a:schemeClr val="tx1"/>
                </a:solidFill>
                <a:effectLst/>
                <a:latin typeface="+mn-lt"/>
                <a:ea typeface="+mn-ea"/>
                <a:cs typeface="+mn-cs"/>
              </a:rPr>
              <a:t> verbal warranties for a used car/ the garage you rent will be fixed, etc.)</a:t>
            </a:r>
          </a:p>
          <a:p>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REMEMBER even th</a:t>
            </a:r>
            <a:r>
              <a:rPr lang="en-US" sz="1200" kern="1200" dirty="0" smtClean="0">
                <a:solidFill>
                  <a:schemeClr val="tx1"/>
                </a:solidFill>
                <a:effectLst/>
                <a:latin typeface="+mn-lt"/>
                <a:ea typeface="+mn-ea"/>
                <a:cs typeface="+mn-cs"/>
              </a:rPr>
              <a:t>e parts of the contract you did not or could not read are still binding</a:t>
            </a:r>
            <a:endParaRPr lang="en-US" baseline="0" dirty="0" smtClean="0"/>
          </a:p>
          <a:p>
            <a:r>
              <a:rPr lang="en-US" baseline="0" dirty="0" smtClean="0"/>
              <a:t>Cell phone contracts in Germany are not the same as cell phone contracts in the States.  If you have a contract in the states (Verizon, Sprint, AT&amp;T) then after two years your contract is up and you can just cancel it that month.  Under German law you have to actively cancel your contact.  You have to contact the carrier in writing and let them know you are going to cancel.  You can cancel at any time and just write in two years from the date of the letter – the German attorneys on staff strongly recommend this.  This cancellation letter must be in German.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you fail to pay your bill and think they will never catch you in the states, think again. There are companies, especially the big ones that will take legal action against you in the states.  They can both sue you and report you to credit agencies for failure to pay on your contract.</a:t>
            </a:r>
          </a:p>
          <a:p>
            <a:r>
              <a:rPr lang="en-US" baseline="0" dirty="0" smtClean="0"/>
              <a:t>So what do you need to know as a Soldier?  When you get a cell-phone on contact make an appointment with Legal to have one of our German attorneys write your letter so that in two years you will not be stuck paying for a phone contract that will not terminate for months and months after you PCS.  Save yourself about two thousand Euros in bills and fees by acting now.</a:t>
            </a:r>
          </a:p>
          <a:p>
            <a:endParaRPr lang="en-US" baseline="0" dirty="0" smtClean="0"/>
          </a:p>
        </p:txBody>
      </p:sp>
      <p:sp>
        <p:nvSpPr>
          <p:cNvPr id="4" name="Slide Number Placeholder 3"/>
          <p:cNvSpPr>
            <a:spLocks noGrp="1"/>
          </p:cNvSpPr>
          <p:nvPr>
            <p:ph type="sldNum" sz="quarter" idx="10"/>
          </p:nvPr>
        </p:nvSpPr>
        <p:spPr/>
        <p:txBody>
          <a:bodyPr/>
          <a:lstStyle/>
          <a:p>
            <a:fld id="{D0CAC8B8-DE8A-4040-A296-E93546816766}" type="slidenum">
              <a:rPr lang="en-US" smtClean="0"/>
              <a:pPr/>
              <a:t>8</a:t>
            </a:fld>
            <a:endParaRPr lang="en-US" dirty="0"/>
          </a:p>
        </p:txBody>
      </p:sp>
    </p:spTree>
    <p:extLst>
      <p:ext uri="{BB962C8B-B14F-4D97-AF65-F5344CB8AC3E}">
        <p14:creationId xmlns:p14="http://schemas.microsoft.com/office/powerpoint/2010/main" val="352341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u="sng" dirty="0" smtClean="0"/>
              <a:t>Illegal</a:t>
            </a:r>
            <a:r>
              <a:rPr lang="en-US" u="sng" baseline="0" dirty="0" smtClean="0"/>
              <a:t> Downloading</a:t>
            </a:r>
            <a:endParaRPr lang="en-US" u="sng" dirty="0" smtClean="0"/>
          </a:p>
          <a:p>
            <a:r>
              <a:rPr lang="en-US" dirty="0" smtClean="0"/>
              <a:t>German law firms can</a:t>
            </a:r>
            <a:r>
              <a:rPr lang="en-US" baseline="0" dirty="0" smtClean="0"/>
              <a:t> collect a lot of money from individuals who illegally download. They get a list of IP addresses that have accessed an illegal download and go to Court to get the name and address of the individual who owns the IP Address. </a:t>
            </a:r>
            <a:r>
              <a:rPr lang="en-US" dirty="0" smtClean="0"/>
              <a:t>Some websites say they are streaming bit</a:t>
            </a:r>
            <a:r>
              <a:rPr lang="en-US" baseline="0" dirty="0" smtClean="0"/>
              <a:t> </a:t>
            </a:r>
            <a:r>
              <a:rPr lang="en-US" dirty="0" smtClean="0"/>
              <a:t>they are not, BE CAREFUL. Streaming</a:t>
            </a:r>
            <a:r>
              <a:rPr lang="en-US" baseline="0" dirty="0" smtClean="0"/>
              <a:t> is also illegal in Germany. </a:t>
            </a:r>
            <a:r>
              <a:rPr lang="en-US" dirty="0" smtClean="0"/>
              <a:t>The</a:t>
            </a:r>
            <a:r>
              <a:rPr lang="en-US" baseline="0" dirty="0" smtClean="0"/>
              <a:t> o</a:t>
            </a:r>
            <a:r>
              <a:rPr lang="en-US" dirty="0" smtClean="0"/>
              <a:t>wner of the IP address is held responsible for the download or</a:t>
            </a:r>
            <a:r>
              <a:rPr lang="en-US" baseline="0" dirty="0" smtClean="0"/>
              <a:t> stream</a:t>
            </a:r>
            <a:r>
              <a:rPr lang="en-US" dirty="0" smtClean="0"/>
              <a:t>. Cost:~ 300€ per song, ~ 400-500€ per TV show episode, and~ 600€ per movie.</a:t>
            </a:r>
            <a:r>
              <a:rPr lang="en-US" baseline="0" dirty="0" smtClean="0"/>
              <a:t> Protect yourself: </a:t>
            </a:r>
            <a:r>
              <a:rPr lang="en-US" dirty="0" smtClean="0"/>
              <a:t>Don’t illegally download, and stay away from free “streaming” sites. </a:t>
            </a:r>
          </a:p>
          <a:p>
            <a:endParaRPr lang="en-US" dirty="0" smtClean="0"/>
          </a:p>
          <a:p>
            <a:r>
              <a:rPr lang="en-US" u="sng" dirty="0" smtClean="0"/>
              <a:t>Riding</a:t>
            </a:r>
            <a:r>
              <a:rPr lang="en-US" u="sng" baseline="0" dirty="0" smtClean="0"/>
              <a:t> the Train</a:t>
            </a:r>
            <a:endParaRPr lang="en-US" i="0" u="none" baseline="0" dirty="0" smtClean="0"/>
          </a:p>
          <a:p>
            <a:r>
              <a:rPr lang="en-US" i="0" u="none" baseline="0" dirty="0" smtClean="0"/>
              <a:t>Remember to always buy a ticket when you ride the train. It might seem as if they are never checking tickets, however, ticket checks are random and can happen at any time. It is a crime to ride the train without a ticket and if you get caught you can face UCMJ charges. Download the DB Navigator app </a:t>
            </a:r>
            <a:r>
              <a:rPr lang="en-US" i="0" u="none" baseline="0" smtClean="0"/>
              <a:t>and ride </a:t>
            </a:r>
            <a:endParaRPr lang="en-US" i="0" u="none" baseline="0" dirty="0" smtClean="0"/>
          </a:p>
          <a:p>
            <a:endParaRPr lang="en-US" i="0" u="none" baseline="0" dirty="0" smtClean="0"/>
          </a:p>
          <a:p>
            <a:r>
              <a:rPr lang="en-US" i="0" u="sng" baseline="0" dirty="0" smtClean="0"/>
              <a:t>Prostitution</a:t>
            </a:r>
            <a:endParaRPr lang="en-US" i="0" u="none" baseline="0" dirty="0" smtClean="0"/>
          </a:p>
          <a:p>
            <a:r>
              <a:rPr lang="en-US" i="0" u="none" baseline="0" dirty="0" smtClean="0"/>
              <a:t>Prostitution is a potential violation of the UCMJ, Subparagraph 38 of Article 134 of the UCMJ makes it a punishable offense to engage in prostitution or hiring a prostitute. So while prostitution is legal in Germany, it is not legal for you. </a:t>
            </a:r>
          </a:p>
          <a:p>
            <a:endParaRPr lang="en-US" i="0" u="none" baseline="0" dirty="0" smtClean="0"/>
          </a:p>
          <a:p>
            <a:r>
              <a:rPr lang="en-US" i="0" u="sng" baseline="0" dirty="0" smtClean="0"/>
              <a:t>Driving Under the Influence</a:t>
            </a:r>
          </a:p>
          <a:p>
            <a:r>
              <a:rPr lang="en-US" i="0" u="none" baseline="0" dirty="0" smtClean="0"/>
              <a:t>DUIs are a big issue for US Servicemembers in Germany. There are several reasons for this. First, the BAC legal limit in Germany is .05 (unlike .08 in the US). Second, German beer generally contains a higher alcohol percentage than American beers. Third, German beer is poured in bigger glasses, typically starting at a .5 liter and going up. A DUI will get you a GOMOR, a license suspension, and potential administrative or UCMJ action. </a:t>
            </a:r>
            <a:endParaRPr lang="en-US" u="none" dirty="0"/>
          </a:p>
        </p:txBody>
      </p:sp>
      <p:sp>
        <p:nvSpPr>
          <p:cNvPr id="4" name="Slide Number Placeholder 3"/>
          <p:cNvSpPr>
            <a:spLocks noGrp="1"/>
          </p:cNvSpPr>
          <p:nvPr>
            <p:ph type="sldNum" sz="quarter" idx="10"/>
          </p:nvPr>
        </p:nvSpPr>
        <p:spPr/>
        <p:txBody>
          <a:bodyPr/>
          <a:lstStyle/>
          <a:p>
            <a:fld id="{D0CAC8B8-DE8A-4040-A296-E93546816766}" type="slidenum">
              <a:rPr lang="en-US" smtClean="0"/>
              <a:pPr/>
              <a:t>9</a:t>
            </a:fld>
            <a:endParaRPr lang="en-US" dirty="0"/>
          </a:p>
        </p:txBody>
      </p:sp>
    </p:spTree>
    <p:extLst>
      <p:ext uri="{BB962C8B-B14F-4D97-AF65-F5344CB8AC3E}">
        <p14:creationId xmlns:p14="http://schemas.microsoft.com/office/powerpoint/2010/main" val="20167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19218"/>
            <a:ext cx="7772400" cy="492443"/>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Content Placeholder 2"/>
          <p:cNvSpPr>
            <a:spLocks noGrp="1"/>
          </p:cNvSpPr>
          <p:nvPr>
            <p:ph sz="half" idx="12"/>
          </p:nvPr>
        </p:nvSpPr>
        <p:spPr>
          <a:xfrm>
            <a:off x="3581400" y="990600"/>
            <a:ext cx="5087644" cy="5135563"/>
          </a:xfrm>
          <a:prstGeom prst="rect">
            <a:avLst/>
          </a:prstGeom>
        </p:spPr>
        <p:txBody>
          <a:bodyPr/>
          <a:lstStyle>
            <a:lvl1pPr>
              <a:buClrTx/>
              <a:buFont typeface="Arial" pitchFamily="34" charset="0"/>
              <a:buChar char="•"/>
              <a:defRPr sz="2400">
                <a:solidFill>
                  <a:schemeClr val="tx1"/>
                </a:solidFill>
              </a:defRPr>
            </a:lvl1pPr>
            <a:lvl2pPr>
              <a:buClrTx/>
              <a:buFont typeface="Arial" pitchFamily="34" charset="0"/>
              <a:buChar char="−"/>
              <a:defRPr sz="1800">
                <a:solidFill>
                  <a:schemeClr val="tx1"/>
                </a:solidFill>
              </a:defRPr>
            </a:lvl2pPr>
            <a:lvl3pPr>
              <a:buClrTx/>
              <a:buFont typeface="Arial" pitchFamily="34" charset="0"/>
              <a:buChar char="−"/>
              <a:defRPr sz="1800">
                <a:solidFill>
                  <a:schemeClr val="tx1"/>
                </a:solidFill>
              </a:defRPr>
            </a:lvl3pPr>
            <a:lvl4pPr>
              <a:buClrTx/>
              <a:buFont typeface="Arial" pitchFamily="34" charset="0"/>
              <a:buChar char="−"/>
              <a:defRPr sz="1800">
                <a:solidFill>
                  <a:schemeClr val="tx1"/>
                </a:solidFill>
              </a:defRPr>
            </a:lvl4pPr>
            <a:lvl5pPr>
              <a:buClrTx/>
              <a:buFont typeface="Arial" pitchFamily="34" charset="0"/>
              <a:buChar cha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990600"/>
            <a:ext cx="3008313" cy="5135563"/>
          </a:xfrm>
          <a:prstGeom prst="rect">
            <a:avLst/>
          </a:prstGeo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3"/>
          <p:cNvSpPr>
            <a:spLocks noGrp="1" noChangeArrowheads="1"/>
          </p:cNvSpPr>
          <p:nvPr>
            <p:ph type="sldNum" sz="quarter" idx="4"/>
          </p:nvPr>
        </p:nvSpPr>
        <p:spPr>
          <a:xfrm>
            <a:off x="8639175" y="6562725"/>
            <a:ext cx="457200" cy="238125"/>
          </a:xfrm>
          <a:prstGeom prst="rect">
            <a:avLst/>
          </a:prstGeom>
        </p:spPr>
        <p:txBody>
          <a:bodyPr/>
          <a:lstStyle>
            <a:lvl1pPr algn="r">
              <a:defRPr sz="900">
                <a:solidFill>
                  <a:schemeClr val="bg1"/>
                </a:solidFill>
                <a:latin typeface="Arial" pitchFamily="34" charset="0"/>
                <a:cs typeface="Arial" pitchFamily="34" charset="0"/>
              </a:defRPr>
            </a:lvl1pPr>
          </a:lstStyle>
          <a:p>
            <a:pPr eaLnBrk="1" fontAlgn="auto" hangingPunct="1">
              <a:spcBef>
                <a:spcPts val="0"/>
              </a:spcBef>
              <a:spcAft>
                <a:spcPts val="0"/>
              </a:spcAft>
              <a:defRPr/>
            </a:pPr>
            <a:fld id="{0B4B809F-1944-4D25-9715-D22843140AA2}" type="slidenum">
              <a:rPr lang="en-US" kern="0" smtClean="0"/>
              <a:pPr eaLnBrk="1" fontAlgn="auto" hangingPunct="1">
                <a:spcBef>
                  <a:spcPts val="0"/>
                </a:spcBef>
                <a:spcAft>
                  <a:spcPts val="0"/>
                </a:spcAft>
                <a:defRPr/>
              </a:pPr>
              <a:t>‹#›</a:t>
            </a:fld>
            <a:endParaRPr lang="en-US" kern="0" dirty="0"/>
          </a:p>
        </p:txBody>
      </p:sp>
      <p:sp>
        <p:nvSpPr>
          <p:cNvPr id="6" name="Title 1"/>
          <p:cNvSpPr>
            <a:spLocks noGrp="1"/>
          </p:cNvSpPr>
          <p:nvPr>
            <p:ph type="title"/>
          </p:nvPr>
        </p:nvSpPr>
        <p:spPr>
          <a:xfrm>
            <a:off x="1809750" y="392748"/>
            <a:ext cx="7334250" cy="492443"/>
          </a:xfrm>
        </p:spPr>
        <p:txBody>
          <a:bodyPr/>
          <a:lstStyle>
            <a:lvl1pPr>
              <a:defRPr>
                <a:latin typeface="Arial" pitchFamily="34" charset="0"/>
                <a:cs typeface="Arial" pitchFamily="34" charset="0"/>
              </a:defRPr>
            </a:lvl1pPr>
          </a:lstStyle>
          <a:p>
            <a:r>
              <a:rPr lang="en-US" smtClean="0"/>
              <a:t>Click to edit Master title style</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219200"/>
            <a:ext cx="8229600" cy="4906963"/>
          </a:xfrm>
          <a:prstGeom prst="rect">
            <a:avLst/>
          </a:prstGeom>
        </p:spPr>
        <p:txBody>
          <a:bodyPr vert="eaVert"/>
          <a:lstStyle>
            <a:lvl1pPr>
              <a:buClrTx/>
              <a:buFont typeface="Arial" pitchFamily="34" charset="0"/>
              <a:buChar char="•"/>
              <a:defRPr>
                <a:solidFill>
                  <a:schemeClr val="tx1"/>
                </a:solidFill>
                <a:latin typeface="Arial" pitchFamily="34" charset="0"/>
                <a:cs typeface="Arial" pitchFamily="34" charset="0"/>
              </a:defRPr>
            </a:lvl1pPr>
            <a:lvl2pPr>
              <a:buClrTx/>
              <a:buFont typeface="Arial" pitchFamily="34" charset="0"/>
              <a:buChar char="−"/>
              <a:defRPr>
                <a:solidFill>
                  <a:schemeClr val="tx1"/>
                </a:solidFill>
                <a:latin typeface="Arial" pitchFamily="34" charset="0"/>
                <a:cs typeface="Arial" pitchFamily="34" charset="0"/>
              </a:defRPr>
            </a:lvl2pPr>
            <a:lvl3pPr>
              <a:buClrTx/>
              <a:buFont typeface="Arial" pitchFamily="34" charset="0"/>
              <a:buChar char="−"/>
              <a:defRPr>
                <a:solidFill>
                  <a:schemeClr val="tx1"/>
                </a:solidFill>
                <a:latin typeface="Arial" pitchFamily="34" charset="0"/>
                <a:cs typeface="Arial" pitchFamily="34" charset="0"/>
              </a:defRPr>
            </a:lvl3pPr>
            <a:lvl4pPr>
              <a:buClrTx/>
              <a:buFont typeface="Arial" pitchFamily="34" charset="0"/>
              <a:buChar char="−"/>
              <a:defRPr>
                <a:solidFill>
                  <a:schemeClr val="tx1"/>
                </a:solidFill>
                <a:latin typeface="Arial" pitchFamily="34" charset="0"/>
                <a:cs typeface="Arial" pitchFamily="34" charset="0"/>
              </a:defRPr>
            </a:lvl4pPr>
            <a:lvl5pPr>
              <a:buClrTx/>
              <a:buFont typeface="Arial" pitchFamily="34" charset="0"/>
              <a:buChar char="−"/>
              <a:defRPr>
                <a:solidFill>
                  <a:schemeClr val="tx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3"/>
          <p:cNvSpPr>
            <a:spLocks noGrp="1" noChangeArrowheads="1"/>
          </p:cNvSpPr>
          <p:nvPr>
            <p:ph type="sldNum" sz="quarter" idx="4"/>
          </p:nvPr>
        </p:nvSpPr>
        <p:spPr>
          <a:xfrm>
            <a:off x="8639175" y="6562725"/>
            <a:ext cx="457200" cy="238125"/>
          </a:xfrm>
          <a:prstGeom prst="rect">
            <a:avLst/>
          </a:prstGeom>
        </p:spPr>
        <p:txBody>
          <a:bodyPr/>
          <a:lstStyle>
            <a:lvl1pPr algn="r">
              <a:defRPr sz="900">
                <a:solidFill>
                  <a:schemeClr val="bg1"/>
                </a:solidFill>
                <a:latin typeface="Arial" pitchFamily="34" charset="0"/>
                <a:cs typeface="Arial" pitchFamily="34" charset="0"/>
              </a:defRPr>
            </a:lvl1pPr>
          </a:lstStyle>
          <a:p>
            <a:pPr eaLnBrk="1" fontAlgn="auto" hangingPunct="1">
              <a:spcBef>
                <a:spcPts val="0"/>
              </a:spcBef>
              <a:spcAft>
                <a:spcPts val="0"/>
              </a:spcAft>
              <a:defRPr/>
            </a:pPr>
            <a:fld id="{0B4B809F-1944-4D25-9715-D22843140AA2}" type="slidenum">
              <a:rPr lang="en-US" kern="0" smtClean="0"/>
              <a:pPr eaLnBrk="1" fontAlgn="auto" hangingPunct="1">
                <a:spcBef>
                  <a:spcPts val="0"/>
                </a:spcBef>
                <a:spcAft>
                  <a:spcPts val="0"/>
                </a:spcAft>
                <a:defRPr/>
              </a:pPr>
              <a:t>‹#›</a:t>
            </a:fld>
            <a:endParaRPr lang="en-US" kern="0" dirty="0"/>
          </a:p>
        </p:txBody>
      </p:sp>
      <p:sp>
        <p:nvSpPr>
          <p:cNvPr id="5" name="Title 1"/>
          <p:cNvSpPr>
            <a:spLocks noGrp="1"/>
          </p:cNvSpPr>
          <p:nvPr>
            <p:ph type="title"/>
          </p:nvPr>
        </p:nvSpPr>
        <p:spPr>
          <a:xfrm>
            <a:off x="1809750" y="392748"/>
            <a:ext cx="7334250" cy="492443"/>
          </a:xfrm>
        </p:spPr>
        <p:txBody>
          <a:bodyPr/>
          <a:lstStyle>
            <a:lvl1pPr>
              <a:defRPr>
                <a:latin typeface="Arial" pitchFamily="34" charset="0"/>
                <a:cs typeface="Arial" pitchFamily="34" charset="0"/>
              </a:defRPr>
            </a:lvl1pPr>
          </a:lstStyle>
          <a:p>
            <a:r>
              <a:rPr lang="en-US" smtClean="0"/>
              <a:t>Click to edit Master title style</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Vertical Text Placeholder 2"/>
          <p:cNvSpPr>
            <a:spLocks noGrp="1"/>
          </p:cNvSpPr>
          <p:nvPr>
            <p:ph type="body" orient="vert" idx="10"/>
          </p:nvPr>
        </p:nvSpPr>
        <p:spPr>
          <a:xfrm>
            <a:off x="457200" y="381000"/>
            <a:ext cx="6400800" cy="5745163"/>
          </a:xfrm>
          <a:prstGeom prst="rect">
            <a:avLst/>
          </a:prstGeom>
        </p:spPr>
        <p:txBody>
          <a:bodyPr vert="eaVert"/>
          <a:lstStyle>
            <a:lvl1pPr>
              <a:buClrTx/>
              <a:buFont typeface="Arial" pitchFamily="34" charset="0"/>
              <a:buChar char="•"/>
              <a:defRPr>
                <a:solidFill>
                  <a:schemeClr val="tx1"/>
                </a:solidFill>
                <a:latin typeface="Arial" pitchFamily="34" charset="0"/>
                <a:cs typeface="Arial" pitchFamily="34" charset="0"/>
              </a:defRPr>
            </a:lvl1pPr>
            <a:lvl2pPr>
              <a:buClrTx/>
              <a:buFont typeface="Arial" pitchFamily="34" charset="0"/>
              <a:buChar char="−"/>
              <a:defRPr>
                <a:solidFill>
                  <a:schemeClr val="tx1"/>
                </a:solidFill>
                <a:latin typeface="Arial" pitchFamily="34" charset="0"/>
                <a:cs typeface="Arial" pitchFamily="34" charset="0"/>
              </a:defRPr>
            </a:lvl2pPr>
            <a:lvl3pPr>
              <a:buClrTx/>
              <a:buFont typeface="Arial" pitchFamily="34" charset="0"/>
              <a:buChar char="−"/>
              <a:defRPr>
                <a:solidFill>
                  <a:schemeClr val="tx1"/>
                </a:solidFill>
                <a:latin typeface="Arial" pitchFamily="34" charset="0"/>
                <a:cs typeface="Arial" pitchFamily="34" charset="0"/>
              </a:defRPr>
            </a:lvl3pPr>
            <a:lvl4pPr>
              <a:buClrTx/>
              <a:buFont typeface="Arial" pitchFamily="34" charset="0"/>
              <a:buChar char="−"/>
              <a:defRPr>
                <a:solidFill>
                  <a:schemeClr val="tx1"/>
                </a:solidFill>
                <a:latin typeface="Arial" pitchFamily="34" charset="0"/>
                <a:cs typeface="Arial" pitchFamily="34" charset="0"/>
              </a:defRPr>
            </a:lvl4pPr>
            <a:lvl5pPr>
              <a:buClrTx/>
              <a:buFont typeface="Arial" pitchFamily="34" charset="0"/>
              <a:buChar char="−"/>
              <a:defRPr>
                <a:solidFill>
                  <a:schemeClr val="tx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Vertical Title 1"/>
          <p:cNvSpPr>
            <a:spLocks noGrp="1"/>
          </p:cNvSpPr>
          <p:nvPr>
            <p:ph type="title" orient="vert"/>
          </p:nvPr>
        </p:nvSpPr>
        <p:spPr>
          <a:xfrm>
            <a:off x="7719596" y="395288"/>
            <a:ext cx="677108" cy="5730875"/>
          </a:xfrm>
        </p:spPr>
        <p:txBody>
          <a:bodyPr vert="eaVert"/>
          <a:lstStyle>
            <a:lvl1pPr>
              <a:defRPr>
                <a:solidFill>
                  <a:schemeClr val="tx1"/>
                </a:solidFill>
                <a:latin typeface="Arial" pitchFamily="34" charset="0"/>
                <a:cs typeface="Arial" pitchFamily="34" charset="0"/>
              </a:defRPr>
            </a:lvl1pPr>
          </a:lstStyle>
          <a:p>
            <a:r>
              <a:rPr lang="en-US" smtClean="0"/>
              <a:t>Click to edit Master title style</a:t>
            </a:r>
            <a:endParaRPr lang="en-US"/>
          </a:p>
        </p:txBody>
      </p:sp>
      <p:sp>
        <p:nvSpPr>
          <p:cNvPr id="4" name="Rectangle 33"/>
          <p:cNvSpPr>
            <a:spLocks noGrp="1" noChangeArrowheads="1"/>
          </p:cNvSpPr>
          <p:nvPr>
            <p:ph type="sldNum" sz="quarter" idx="4"/>
          </p:nvPr>
        </p:nvSpPr>
        <p:spPr>
          <a:xfrm>
            <a:off x="8639175" y="6562725"/>
            <a:ext cx="457200" cy="238125"/>
          </a:xfrm>
          <a:prstGeom prst="rect">
            <a:avLst/>
          </a:prstGeom>
        </p:spPr>
        <p:txBody>
          <a:bodyPr/>
          <a:lstStyle>
            <a:lvl1pPr algn="r">
              <a:defRPr sz="900">
                <a:solidFill>
                  <a:schemeClr val="bg1"/>
                </a:solidFill>
                <a:latin typeface="Arial" pitchFamily="34" charset="0"/>
                <a:cs typeface="Arial" pitchFamily="34" charset="0"/>
              </a:defRPr>
            </a:lvl1pPr>
          </a:lstStyle>
          <a:p>
            <a:pPr eaLnBrk="1" fontAlgn="auto" hangingPunct="1">
              <a:spcBef>
                <a:spcPts val="0"/>
              </a:spcBef>
              <a:spcAft>
                <a:spcPts val="0"/>
              </a:spcAft>
              <a:defRPr/>
            </a:pPr>
            <a:fld id="{0B4B809F-1944-4D25-9715-D22843140AA2}" type="slidenum">
              <a:rPr lang="en-US" kern="0" smtClean="0"/>
              <a:pPr eaLnBrk="1" fontAlgn="auto" hangingPunct="1">
                <a:spcBef>
                  <a:spcPts val="0"/>
                </a:spcBef>
                <a:spcAft>
                  <a:spcPts val="0"/>
                </a:spcAft>
                <a:defRPr/>
              </a:pPr>
              <a:t>‹#›</a:t>
            </a:fld>
            <a:endParaRPr lang="en-US" kern="0"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extBox 7"/>
          <p:cNvSpPr txBox="1"/>
          <p:nvPr userDrawn="1"/>
        </p:nvSpPr>
        <p:spPr>
          <a:xfrm>
            <a:off x="8641080" y="6583680"/>
            <a:ext cx="457200" cy="228600"/>
          </a:xfrm>
          <a:prstGeom prst="rect">
            <a:avLst/>
          </a:prstGeom>
          <a:noFill/>
        </p:spPr>
        <p:txBody>
          <a:bodyPr wrap="none" rtlCol="0">
            <a:noAutofit/>
          </a:bodyPr>
          <a:lstStyle/>
          <a:p>
            <a:pPr algn="r"/>
            <a:fld id="{9FA9DD59-F2BD-4CB9-BE06-27D1CB37804D}" type="slidenum">
              <a:rPr lang="en-US" sz="900" smtClean="0">
                <a:latin typeface="Arial" pitchFamily="34" charset="0"/>
                <a:cs typeface="Arial" pitchFamily="34" charset="0"/>
              </a:rPr>
              <a:pPr algn="r"/>
              <a:t>‹#›</a:t>
            </a:fld>
            <a:endParaRPr lang="en-US" sz="9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extBox 7"/>
          <p:cNvSpPr txBox="1"/>
          <p:nvPr userDrawn="1"/>
        </p:nvSpPr>
        <p:spPr>
          <a:xfrm>
            <a:off x="8641080" y="6583680"/>
            <a:ext cx="457200" cy="228600"/>
          </a:xfrm>
          <a:prstGeom prst="rect">
            <a:avLst/>
          </a:prstGeom>
          <a:noFill/>
        </p:spPr>
        <p:txBody>
          <a:bodyPr wrap="none" rtlCol="0">
            <a:noAutofit/>
          </a:bodyPr>
          <a:lstStyle/>
          <a:p>
            <a:pPr algn="r"/>
            <a:fld id="{9FA9DD59-F2BD-4CB9-BE06-27D1CB37804D}" type="slidenum">
              <a:rPr lang="en-US" sz="900" smtClean="0">
                <a:latin typeface="Arial" pitchFamily="34" charset="0"/>
                <a:cs typeface="Arial" pitchFamily="34" charset="0"/>
              </a:rPr>
              <a:pPr algn="r"/>
              <a:t>‹#›</a:t>
            </a:fld>
            <a:endParaRPr lang="en-US" sz="9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TextBox 7"/>
          <p:cNvSpPr txBox="1"/>
          <p:nvPr userDrawn="1"/>
        </p:nvSpPr>
        <p:spPr>
          <a:xfrm>
            <a:off x="8641080" y="6583680"/>
            <a:ext cx="457200" cy="228600"/>
          </a:xfrm>
          <a:prstGeom prst="rect">
            <a:avLst/>
          </a:prstGeom>
          <a:noFill/>
        </p:spPr>
        <p:txBody>
          <a:bodyPr wrap="none" rtlCol="0">
            <a:noAutofit/>
          </a:bodyPr>
          <a:lstStyle/>
          <a:p>
            <a:pPr algn="r"/>
            <a:fld id="{9FA9DD59-F2BD-4CB9-BE06-27D1CB37804D}" type="slidenum">
              <a:rPr lang="en-US" sz="900" smtClean="0">
                <a:latin typeface="Arial" pitchFamily="34" charset="0"/>
                <a:cs typeface="Arial" pitchFamily="34" charset="0"/>
              </a:rPr>
              <a:pPr algn="r"/>
              <a:t>‹#›</a:t>
            </a:fld>
            <a:endParaRPr lang="en-US" sz="9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972709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5666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8229600" cy="4525963"/>
          </a:xfrm>
          <a:prstGeom prst="rect">
            <a:avLst/>
          </a:prstGeom>
        </p:spPr>
        <p:txBody>
          <a:bodyPr/>
          <a:lstStyle>
            <a:lvl1pPr>
              <a:buFont typeface="Arial" pitchFamily="34" charset="0"/>
              <a:buChar char="•"/>
              <a:defRPr sz="2400">
                <a:solidFill>
                  <a:schemeClr val="tx1"/>
                </a:solidFill>
                <a:latin typeface="Arial" pitchFamily="34" charset="0"/>
                <a:cs typeface="Arial" pitchFamily="34" charset="0"/>
              </a:defRPr>
            </a:lvl1pPr>
            <a:lvl2pPr>
              <a:buClrTx/>
              <a:buFont typeface="Arial" pitchFamily="34" charset="0"/>
              <a:buChar char="−"/>
              <a:defRPr sz="1800">
                <a:solidFill>
                  <a:schemeClr val="tx1"/>
                </a:solidFill>
                <a:latin typeface="Arial" pitchFamily="34" charset="0"/>
                <a:cs typeface="Arial" pitchFamily="34" charset="0"/>
              </a:defRPr>
            </a:lvl2pPr>
            <a:lvl3pPr>
              <a:buClrTx/>
              <a:buFont typeface="Arial" pitchFamily="34" charset="0"/>
              <a:buChar char="−"/>
              <a:defRPr sz="1800">
                <a:solidFill>
                  <a:schemeClr val="tx1"/>
                </a:solidFill>
                <a:latin typeface="Arial" pitchFamily="34" charset="0"/>
                <a:cs typeface="Arial" pitchFamily="34" charset="0"/>
              </a:defRPr>
            </a:lvl3pPr>
            <a:lvl4pPr>
              <a:buClrTx/>
              <a:buFont typeface="Arial" pitchFamily="34" charset="0"/>
              <a:buChar char="−"/>
              <a:defRPr sz="1800">
                <a:solidFill>
                  <a:schemeClr val="tx1"/>
                </a:solidFill>
                <a:latin typeface="Arial" pitchFamily="34" charset="0"/>
                <a:cs typeface="Arial" pitchFamily="34" charset="0"/>
              </a:defRPr>
            </a:lvl4pPr>
            <a:lvl5pPr>
              <a:buClrTx/>
              <a:buFont typeface="Arial" pitchFamily="34" charset="0"/>
              <a:buChar char="−"/>
              <a:defRPr sz="1800">
                <a:solidFill>
                  <a:schemeClr val="tx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p:nvPr>
        </p:nvSpPr>
        <p:spPr>
          <a:xfrm>
            <a:off x="533401" y="304800"/>
            <a:ext cx="8610600" cy="492443"/>
          </a:xfrm>
        </p:spPr>
        <p:txBody>
          <a:bodyPr/>
          <a:lstStyle>
            <a:lvl1pPr>
              <a:defRPr>
                <a:latin typeface="Arial" pitchFamily="34" charset="0"/>
                <a:cs typeface="Arial" pitchFamily="34" charset="0"/>
              </a:defRPr>
            </a:lvl1pPr>
          </a:lstStyle>
          <a:p>
            <a:r>
              <a:rPr lang="en-US" dirty="0" smtClean="0"/>
              <a:t>Click to edit Master title style</a:t>
            </a:r>
            <a:endParaRPr lang="en-US" dirty="0"/>
          </a:p>
        </p:txBody>
      </p:sp>
      <p:sp>
        <p:nvSpPr>
          <p:cNvPr id="8" name="TextBox 7"/>
          <p:cNvSpPr txBox="1"/>
          <p:nvPr userDrawn="1"/>
        </p:nvSpPr>
        <p:spPr>
          <a:xfrm>
            <a:off x="8641080" y="6583680"/>
            <a:ext cx="457200" cy="228600"/>
          </a:xfrm>
          <a:prstGeom prst="rect">
            <a:avLst/>
          </a:prstGeom>
          <a:noFill/>
        </p:spPr>
        <p:txBody>
          <a:bodyPr wrap="none" rtlCol="0">
            <a:noAutofit/>
          </a:bodyPr>
          <a:lstStyle/>
          <a:p>
            <a:pPr algn="r"/>
            <a:endParaRPr lang="en-US" sz="9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3"/>
          <p:cNvSpPr>
            <a:spLocks noGrp="1" noChangeArrowheads="1"/>
          </p:cNvSpPr>
          <p:nvPr>
            <p:ph type="sldNum" sz="quarter" idx="4"/>
          </p:nvPr>
        </p:nvSpPr>
        <p:spPr>
          <a:xfrm>
            <a:off x="8639175" y="6562725"/>
            <a:ext cx="457200" cy="238125"/>
          </a:xfrm>
          <a:prstGeom prst="rect">
            <a:avLst/>
          </a:prstGeom>
        </p:spPr>
        <p:txBody>
          <a:bodyPr/>
          <a:lstStyle>
            <a:lvl1pPr algn="r">
              <a:defRPr sz="900">
                <a:solidFill>
                  <a:schemeClr val="bg1"/>
                </a:solidFill>
                <a:latin typeface="Arial" pitchFamily="34" charset="0"/>
                <a:cs typeface="Arial" pitchFamily="34" charset="0"/>
              </a:defRPr>
            </a:lvl1pPr>
          </a:lstStyle>
          <a:p>
            <a:pPr eaLnBrk="1" fontAlgn="auto" hangingPunct="1">
              <a:spcBef>
                <a:spcPts val="0"/>
              </a:spcBef>
              <a:spcAft>
                <a:spcPts val="0"/>
              </a:spcAft>
              <a:defRPr/>
            </a:pPr>
            <a:fld id="{0B4B809F-1944-4D25-9715-D22843140AA2}" type="slidenum">
              <a:rPr lang="en-US" kern="0" smtClean="0"/>
              <a:pPr eaLnBrk="1" fontAlgn="auto" hangingPunct="1">
                <a:spcBef>
                  <a:spcPts val="0"/>
                </a:spcBef>
                <a:spcAft>
                  <a:spcPts val="0"/>
                </a:spcAft>
                <a:defRPr/>
              </a:pPr>
              <a:t>‹#›</a:t>
            </a:fld>
            <a:endParaRPr lang="en-US" kern="0"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0" y="392748"/>
            <a:ext cx="7334250" cy="492443"/>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buClrTx/>
              <a:buFont typeface="Arial" pitchFamily="34" charset="0"/>
              <a:buChar char="•"/>
              <a:defRPr sz="2400">
                <a:solidFill>
                  <a:schemeClr val="tx1"/>
                </a:solidFill>
              </a:defRPr>
            </a:lvl1pPr>
            <a:lvl2pPr>
              <a:buClrTx/>
              <a:buFont typeface="Arial" pitchFamily="34" charset="0"/>
              <a:buChar char="−"/>
              <a:defRPr sz="1800">
                <a:solidFill>
                  <a:schemeClr val="tx1"/>
                </a:solidFill>
              </a:defRPr>
            </a:lvl2pPr>
            <a:lvl3pPr>
              <a:buClrTx/>
              <a:buFont typeface="Arial" pitchFamily="34" charset="0"/>
              <a:buChar char="−"/>
              <a:defRPr sz="1800">
                <a:solidFill>
                  <a:schemeClr val="tx1"/>
                </a:solidFill>
              </a:defRPr>
            </a:lvl3pPr>
            <a:lvl4pPr>
              <a:buClrTx/>
              <a:buFont typeface="Arial" pitchFamily="34" charset="0"/>
              <a:buChar char="−"/>
              <a:defRPr sz="1800">
                <a:solidFill>
                  <a:schemeClr val="tx1"/>
                </a:solidFill>
              </a:defRPr>
            </a:lvl4pPr>
            <a:lvl5pPr>
              <a:buClrTx/>
              <a:buFont typeface="Arial" pitchFamily="34" charset="0"/>
              <a:buChar cha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33"/>
          <p:cNvSpPr>
            <a:spLocks noGrp="1" noChangeArrowheads="1"/>
          </p:cNvSpPr>
          <p:nvPr>
            <p:ph type="sldNum" sz="quarter" idx="4"/>
          </p:nvPr>
        </p:nvSpPr>
        <p:spPr>
          <a:xfrm>
            <a:off x="8639175" y="6562725"/>
            <a:ext cx="457200" cy="238125"/>
          </a:xfrm>
          <a:prstGeom prst="rect">
            <a:avLst/>
          </a:prstGeom>
        </p:spPr>
        <p:txBody>
          <a:bodyPr/>
          <a:lstStyle>
            <a:lvl1pPr algn="r">
              <a:defRPr sz="900">
                <a:solidFill>
                  <a:schemeClr val="bg1"/>
                </a:solidFill>
                <a:latin typeface="Arial" pitchFamily="34" charset="0"/>
                <a:cs typeface="Arial" pitchFamily="34" charset="0"/>
              </a:defRPr>
            </a:lvl1pPr>
          </a:lstStyle>
          <a:p>
            <a:pPr eaLnBrk="1" fontAlgn="auto" hangingPunct="1">
              <a:spcBef>
                <a:spcPts val="0"/>
              </a:spcBef>
              <a:spcAft>
                <a:spcPts val="0"/>
              </a:spcAft>
              <a:defRPr/>
            </a:pPr>
            <a:fld id="{0B4B809F-1944-4D25-9715-D22843140AA2}" type="slidenum">
              <a:rPr lang="en-US" kern="0" smtClean="0"/>
              <a:pPr eaLnBrk="1" fontAlgn="auto" hangingPunct="1">
                <a:spcBef>
                  <a:spcPts val="0"/>
                </a:spcBef>
                <a:spcAft>
                  <a:spcPts val="0"/>
                </a:spcAft>
                <a:defRPr/>
              </a:pPr>
              <a:t>‹#›</a:t>
            </a:fld>
            <a:endParaRPr lang="en-US" kern="0" dirty="0"/>
          </a:p>
        </p:txBody>
      </p:sp>
      <p:sp>
        <p:nvSpPr>
          <p:cNvPr id="6" name="Content Placeholder 2"/>
          <p:cNvSpPr>
            <a:spLocks noGrp="1"/>
          </p:cNvSpPr>
          <p:nvPr>
            <p:ph sz="half" idx="10"/>
          </p:nvPr>
        </p:nvSpPr>
        <p:spPr>
          <a:xfrm>
            <a:off x="4630444" y="1600200"/>
            <a:ext cx="4038600" cy="4525963"/>
          </a:xfrm>
          <a:prstGeom prst="rect">
            <a:avLst/>
          </a:prstGeom>
        </p:spPr>
        <p:txBody>
          <a:bodyPr/>
          <a:lstStyle>
            <a:lvl1pPr>
              <a:buClrTx/>
              <a:buFont typeface="Arial" pitchFamily="34" charset="0"/>
              <a:buChar char="•"/>
              <a:defRPr sz="2400">
                <a:solidFill>
                  <a:schemeClr val="tx1"/>
                </a:solidFill>
              </a:defRPr>
            </a:lvl1pPr>
            <a:lvl2pPr>
              <a:buClrTx/>
              <a:buFont typeface="Arial" pitchFamily="34" charset="0"/>
              <a:buChar char="−"/>
              <a:defRPr sz="1800">
                <a:solidFill>
                  <a:schemeClr val="tx1"/>
                </a:solidFill>
              </a:defRPr>
            </a:lvl2pPr>
            <a:lvl3pPr>
              <a:buClrTx/>
              <a:buFont typeface="Arial" pitchFamily="34" charset="0"/>
              <a:buChar char="−"/>
              <a:defRPr sz="1800">
                <a:solidFill>
                  <a:schemeClr val="tx1"/>
                </a:solidFill>
              </a:defRPr>
            </a:lvl3pPr>
            <a:lvl4pPr>
              <a:buClrTx/>
              <a:buFont typeface="Arial" pitchFamily="34" charset="0"/>
              <a:buChar char="−"/>
              <a:defRPr sz="1800">
                <a:solidFill>
                  <a:schemeClr val="tx1"/>
                </a:solidFill>
              </a:defRPr>
            </a:lvl4pPr>
            <a:lvl5pPr>
              <a:buClrTx/>
              <a:buFont typeface="Arial" pitchFamily="34" charset="0"/>
              <a:buChar cha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01000" cy="715962"/>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lipArt Placeholder 3"/>
          <p:cNvSpPr>
            <a:spLocks noGrp="1"/>
          </p:cNvSpPr>
          <p:nvPr>
            <p:ph type="clipArt" sz="half" idx="2"/>
          </p:nvPr>
        </p:nvSpPr>
        <p:spPr>
          <a:xfrm>
            <a:off x="4648200" y="1600200"/>
            <a:ext cx="4038600" cy="4525963"/>
          </a:xfrm>
          <a:prstGeom prst="rect">
            <a:avLst/>
          </a:prstGeom>
        </p:spPr>
        <p:txBody>
          <a:bodyPr/>
          <a:lstStyle/>
          <a:p>
            <a:pPr lvl="0"/>
            <a:endParaRPr lang="en-US" noProof="0" dirty="0" smtClean="0"/>
          </a:p>
        </p:txBody>
      </p:sp>
      <p:sp>
        <p:nvSpPr>
          <p:cNvPr id="5" name="Date Placeholder 4"/>
          <p:cNvSpPr>
            <a:spLocks noGrp="1" noChangeArrowheads="1"/>
          </p:cNvSpPr>
          <p:nvPr>
            <p:ph type="dt" sz="half" idx="10"/>
          </p:nvPr>
        </p:nvSpPr>
        <p:spPr>
          <a:xfrm>
            <a:off x="228600" y="6248400"/>
            <a:ext cx="2667000" cy="476250"/>
          </a:xfrm>
          <a:prstGeom prst="rect">
            <a:avLst/>
          </a:prstGeom>
          <a:ln/>
        </p:spPr>
        <p:txBody>
          <a:bodyPr/>
          <a:lstStyle>
            <a:lvl1pPr>
              <a:defRPr/>
            </a:lvl1pPr>
          </a:lstStyle>
          <a:p>
            <a:pPr>
              <a:defRPr/>
            </a:pPr>
            <a:endParaRPr lang="en-US" sz="1200" dirty="0"/>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6553200" y="6248400"/>
            <a:ext cx="2133600" cy="476250"/>
          </a:xfrm>
          <a:prstGeom prst="rect">
            <a:avLst/>
          </a:prstGeom>
          <a:ln/>
        </p:spPr>
        <p:txBody>
          <a:bodyPr/>
          <a:lstStyle>
            <a:lvl1pPr>
              <a:defRPr/>
            </a:lvl1pPr>
          </a:lstStyle>
          <a:p>
            <a:pPr>
              <a:defRPr/>
            </a:pP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buFont typeface="Arial" pitchFamily="34" charset="0"/>
              <a:buChar char="•"/>
              <a:defRPr sz="2400">
                <a:solidFill>
                  <a:schemeClr val="tx1"/>
                </a:solidFill>
                <a:latin typeface="Arial" pitchFamily="34" charset="0"/>
                <a:cs typeface="Arial" pitchFamily="34" charset="0"/>
              </a:defRPr>
            </a:lvl1pPr>
            <a:lvl2pPr>
              <a:buClrTx/>
              <a:buFont typeface="Arial" pitchFamily="34" charset="0"/>
              <a:buChar char="−"/>
              <a:defRPr sz="1800">
                <a:solidFill>
                  <a:schemeClr val="tx1"/>
                </a:solidFill>
                <a:latin typeface="Arial" pitchFamily="34" charset="0"/>
                <a:cs typeface="Arial" pitchFamily="34" charset="0"/>
              </a:defRPr>
            </a:lvl2pPr>
            <a:lvl3pPr>
              <a:buClrTx/>
              <a:buFont typeface="Arial" pitchFamily="34" charset="0"/>
              <a:buChar char="−"/>
              <a:defRPr sz="1800">
                <a:solidFill>
                  <a:schemeClr val="tx1"/>
                </a:solidFill>
                <a:latin typeface="Arial" pitchFamily="34" charset="0"/>
                <a:cs typeface="Arial" pitchFamily="34" charset="0"/>
              </a:defRPr>
            </a:lvl3pPr>
            <a:lvl4pPr>
              <a:buClrTx/>
              <a:buFont typeface="Arial" pitchFamily="34" charset="0"/>
              <a:buChar char="−"/>
              <a:defRPr sz="1800">
                <a:solidFill>
                  <a:schemeClr val="tx1"/>
                </a:solidFill>
                <a:latin typeface="Arial" pitchFamily="34" charset="0"/>
                <a:cs typeface="Arial" pitchFamily="34" charset="0"/>
              </a:defRPr>
            </a:lvl4pPr>
            <a:lvl5pPr>
              <a:buClrTx/>
              <a:buFont typeface="Arial" pitchFamily="34" charset="0"/>
              <a:buChar char="−"/>
              <a:defRPr sz="1800">
                <a:solidFill>
                  <a:schemeClr val="tx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3"/>
          <p:cNvSpPr>
            <a:spLocks noGrp="1" noChangeArrowheads="1"/>
          </p:cNvSpPr>
          <p:nvPr>
            <p:ph type="sldNum" sz="quarter" idx="4"/>
          </p:nvPr>
        </p:nvSpPr>
        <p:spPr>
          <a:xfrm>
            <a:off x="8639175" y="6562725"/>
            <a:ext cx="457200" cy="238125"/>
          </a:xfrm>
          <a:prstGeom prst="rect">
            <a:avLst/>
          </a:prstGeom>
        </p:spPr>
        <p:txBody>
          <a:bodyPr/>
          <a:lstStyle>
            <a:lvl1pPr algn="r">
              <a:defRPr sz="900">
                <a:solidFill>
                  <a:schemeClr val="bg1"/>
                </a:solidFill>
                <a:latin typeface="Arial" pitchFamily="34" charset="0"/>
                <a:cs typeface="Arial" pitchFamily="34" charset="0"/>
              </a:defRPr>
            </a:lvl1pPr>
          </a:lstStyle>
          <a:p>
            <a:pPr eaLnBrk="1" fontAlgn="auto" hangingPunct="1">
              <a:spcBef>
                <a:spcPts val="0"/>
              </a:spcBef>
              <a:spcAft>
                <a:spcPts val="0"/>
              </a:spcAft>
              <a:defRPr/>
            </a:pPr>
            <a:fld id="{0B4B809F-1944-4D25-9715-D22843140AA2}" type="slidenum">
              <a:rPr lang="en-US" kern="0" smtClean="0"/>
              <a:pPr eaLnBrk="1" fontAlgn="auto" hangingPunct="1">
                <a:spcBef>
                  <a:spcPts val="0"/>
                </a:spcBef>
                <a:spcAft>
                  <a:spcPts val="0"/>
                </a:spcAft>
                <a:defRPr/>
              </a:pPr>
              <a:t>‹#›</a:t>
            </a:fld>
            <a:endParaRPr lang="en-US" kern="0" dirty="0"/>
          </a:p>
        </p:txBody>
      </p:sp>
      <p:sp>
        <p:nvSpPr>
          <p:cNvPr id="5" name="Title 1"/>
          <p:cNvSpPr>
            <a:spLocks noGrp="1"/>
          </p:cNvSpPr>
          <p:nvPr>
            <p:ph type="title"/>
          </p:nvPr>
        </p:nvSpPr>
        <p:spPr>
          <a:xfrm>
            <a:off x="1809750" y="392748"/>
            <a:ext cx="7334250" cy="492443"/>
          </a:xfrm>
        </p:spPr>
        <p:txBody>
          <a:bodyPr/>
          <a:lstStyle>
            <a:lvl1pPr>
              <a:defRPr>
                <a:latin typeface="Arial" pitchFamily="34" charset="0"/>
                <a:cs typeface="Arial" pitchFamily="34" charset="0"/>
              </a:defRPr>
            </a:lvl1pPr>
          </a:lstStyle>
          <a:p>
            <a:r>
              <a:rPr lang="en-US" smtClean="0"/>
              <a:t>Click to edit Master title style</a:t>
            </a:r>
            <a:endParaRPr lang="en-US"/>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0" y="392748"/>
            <a:ext cx="7334250" cy="492443"/>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buClrTx/>
              <a:buFont typeface="Arial" pitchFamily="34" charset="0"/>
              <a:buChar char="•"/>
              <a:defRPr sz="2400">
                <a:solidFill>
                  <a:schemeClr val="tx1"/>
                </a:solidFill>
              </a:defRPr>
            </a:lvl1pPr>
            <a:lvl2pPr>
              <a:buClrTx/>
              <a:buFont typeface="Arial" pitchFamily="34" charset="0"/>
              <a:buChar char="−"/>
              <a:defRPr sz="1800">
                <a:solidFill>
                  <a:schemeClr val="tx1"/>
                </a:solidFill>
              </a:defRPr>
            </a:lvl2pPr>
            <a:lvl3pPr>
              <a:buClrTx/>
              <a:buFont typeface="Arial" pitchFamily="34" charset="0"/>
              <a:buChar char="−"/>
              <a:defRPr sz="1800">
                <a:solidFill>
                  <a:schemeClr val="tx1"/>
                </a:solidFill>
              </a:defRPr>
            </a:lvl3pPr>
            <a:lvl4pPr>
              <a:buClrTx/>
              <a:buFont typeface="Arial" pitchFamily="34" charset="0"/>
              <a:buChar char="−"/>
              <a:defRPr sz="1800">
                <a:solidFill>
                  <a:schemeClr val="tx1"/>
                </a:solidFill>
              </a:defRPr>
            </a:lvl4pPr>
            <a:lvl5pPr>
              <a:buClrTx/>
              <a:buFont typeface="Arial" pitchFamily="34" charset="0"/>
              <a:buChar cha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33"/>
          <p:cNvSpPr>
            <a:spLocks noGrp="1" noChangeArrowheads="1"/>
          </p:cNvSpPr>
          <p:nvPr>
            <p:ph type="sldNum" sz="quarter" idx="4"/>
          </p:nvPr>
        </p:nvSpPr>
        <p:spPr>
          <a:xfrm>
            <a:off x="8639175" y="6562725"/>
            <a:ext cx="457200" cy="238125"/>
          </a:xfrm>
          <a:prstGeom prst="rect">
            <a:avLst/>
          </a:prstGeom>
        </p:spPr>
        <p:txBody>
          <a:bodyPr/>
          <a:lstStyle>
            <a:lvl1pPr algn="r">
              <a:defRPr sz="900">
                <a:solidFill>
                  <a:schemeClr val="bg1"/>
                </a:solidFill>
                <a:latin typeface="Arial" pitchFamily="34" charset="0"/>
                <a:cs typeface="Arial" pitchFamily="34" charset="0"/>
              </a:defRPr>
            </a:lvl1pPr>
          </a:lstStyle>
          <a:p>
            <a:pPr eaLnBrk="1" fontAlgn="auto" hangingPunct="1">
              <a:spcBef>
                <a:spcPts val="0"/>
              </a:spcBef>
              <a:spcAft>
                <a:spcPts val="0"/>
              </a:spcAft>
              <a:defRPr/>
            </a:pPr>
            <a:fld id="{0B4B809F-1944-4D25-9715-D22843140AA2}" type="slidenum">
              <a:rPr lang="en-US" kern="0" smtClean="0"/>
              <a:pPr eaLnBrk="1" fontAlgn="auto" hangingPunct="1">
                <a:spcBef>
                  <a:spcPts val="0"/>
                </a:spcBef>
                <a:spcAft>
                  <a:spcPts val="0"/>
                </a:spcAft>
                <a:defRPr/>
              </a:pPr>
              <a:t>‹#›</a:t>
            </a:fld>
            <a:endParaRPr lang="en-US" kern="0" dirty="0"/>
          </a:p>
        </p:txBody>
      </p:sp>
      <p:sp>
        <p:nvSpPr>
          <p:cNvPr id="6" name="Content Placeholder 2"/>
          <p:cNvSpPr>
            <a:spLocks noGrp="1"/>
          </p:cNvSpPr>
          <p:nvPr>
            <p:ph sz="half" idx="10"/>
          </p:nvPr>
        </p:nvSpPr>
        <p:spPr>
          <a:xfrm>
            <a:off x="4630444" y="1600200"/>
            <a:ext cx="4038600" cy="4525963"/>
          </a:xfrm>
          <a:prstGeom prst="rect">
            <a:avLst/>
          </a:prstGeom>
        </p:spPr>
        <p:txBody>
          <a:bodyPr/>
          <a:lstStyle>
            <a:lvl1pPr>
              <a:buClrTx/>
              <a:buFont typeface="Arial" pitchFamily="34" charset="0"/>
              <a:buChar char="•"/>
              <a:defRPr sz="2400">
                <a:solidFill>
                  <a:schemeClr val="tx1"/>
                </a:solidFill>
              </a:defRPr>
            </a:lvl1pPr>
            <a:lvl2pPr>
              <a:buClrTx/>
              <a:buFont typeface="Arial" pitchFamily="34" charset="0"/>
              <a:buChar char="−"/>
              <a:defRPr sz="1800">
                <a:solidFill>
                  <a:schemeClr val="tx1"/>
                </a:solidFill>
              </a:defRPr>
            </a:lvl2pPr>
            <a:lvl3pPr>
              <a:buClrTx/>
              <a:buFont typeface="Arial" pitchFamily="34" charset="0"/>
              <a:buChar char="−"/>
              <a:defRPr sz="1800">
                <a:solidFill>
                  <a:schemeClr val="tx1"/>
                </a:solidFill>
              </a:defRPr>
            </a:lvl3pPr>
            <a:lvl4pPr>
              <a:buClrTx/>
              <a:buFont typeface="Arial" pitchFamily="34" charset="0"/>
              <a:buChar char="−"/>
              <a:defRPr sz="1800">
                <a:solidFill>
                  <a:schemeClr val="tx1"/>
                </a:solidFill>
              </a:defRPr>
            </a:lvl4pPr>
            <a:lvl5pPr>
              <a:buClrTx/>
              <a:buFont typeface="Arial" pitchFamily="34" charset="0"/>
              <a:buChar cha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Content Placeholder 2"/>
          <p:cNvSpPr>
            <a:spLocks noGrp="1"/>
          </p:cNvSpPr>
          <p:nvPr>
            <p:ph sz="half" idx="11"/>
          </p:nvPr>
        </p:nvSpPr>
        <p:spPr>
          <a:xfrm>
            <a:off x="457200" y="2209800"/>
            <a:ext cx="4038600" cy="3916363"/>
          </a:xfrm>
          <a:prstGeom prst="rect">
            <a:avLst/>
          </a:prstGeom>
        </p:spPr>
        <p:txBody>
          <a:bodyPr/>
          <a:lstStyle>
            <a:lvl1pPr>
              <a:buClrTx/>
              <a:buFont typeface="Arial" pitchFamily="34" charset="0"/>
              <a:buChar char="•"/>
              <a:defRPr sz="2400">
                <a:solidFill>
                  <a:schemeClr val="tx1"/>
                </a:solidFill>
              </a:defRPr>
            </a:lvl1pPr>
            <a:lvl2pPr>
              <a:buClrTx/>
              <a:buFont typeface="Arial" pitchFamily="34" charset="0"/>
              <a:buChar char="−"/>
              <a:defRPr sz="1800">
                <a:solidFill>
                  <a:schemeClr val="tx1"/>
                </a:solidFill>
              </a:defRPr>
            </a:lvl2pPr>
            <a:lvl3pPr>
              <a:buClrTx/>
              <a:buFont typeface="Arial" pitchFamily="34" charset="0"/>
              <a:buChar char="−"/>
              <a:defRPr sz="1800">
                <a:solidFill>
                  <a:schemeClr val="tx1"/>
                </a:solidFill>
              </a:defRPr>
            </a:lvl3pPr>
            <a:lvl4pPr>
              <a:buClrTx/>
              <a:buFont typeface="Arial" pitchFamily="34" charset="0"/>
              <a:buChar char="−"/>
              <a:defRPr sz="1800">
                <a:solidFill>
                  <a:schemeClr val="tx1"/>
                </a:solidFill>
              </a:defRPr>
            </a:lvl4pPr>
            <a:lvl5pPr>
              <a:buClrTx/>
              <a:buFont typeface="Arial" pitchFamily="34" charset="0"/>
              <a:buChar cha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2"/>
          </p:nvPr>
        </p:nvSpPr>
        <p:spPr>
          <a:xfrm>
            <a:off x="4630444" y="2209800"/>
            <a:ext cx="4038600" cy="3916363"/>
          </a:xfrm>
          <a:prstGeom prst="rect">
            <a:avLst/>
          </a:prstGeom>
        </p:spPr>
        <p:txBody>
          <a:bodyPr/>
          <a:lstStyle>
            <a:lvl1pPr>
              <a:buClrTx/>
              <a:buFont typeface="Arial" pitchFamily="34" charset="0"/>
              <a:buChar char="•"/>
              <a:defRPr sz="2400">
                <a:solidFill>
                  <a:schemeClr val="tx1"/>
                </a:solidFill>
              </a:defRPr>
            </a:lvl1pPr>
            <a:lvl2pPr>
              <a:buClrTx/>
              <a:buFont typeface="Arial" pitchFamily="34" charset="0"/>
              <a:buChar char="−"/>
              <a:defRPr sz="1800">
                <a:solidFill>
                  <a:schemeClr val="tx1"/>
                </a:solidFill>
              </a:defRPr>
            </a:lvl2pPr>
            <a:lvl3pPr>
              <a:buClrTx/>
              <a:buFont typeface="Arial" pitchFamily="34" charset="0"/>
              <a:buChar char="−"/>
              <a:defRPr sz="1800">
                <a:solidFill>
                  <a:schemeClr val="tx1"/>
                </a:solidFill>
              </a:defRPr>
            </a:lvl3pPr>
            <a:lvl4pPr>
              <a:buClrTx/>
              <a:buFont typeface="Arial" pitchFamily="34" charset="0"/>
              <a:buChar char="−"/>
              <a:defRPr sz="1800">
                <a:solidFill>
                  <a:schemeClr val="tx1"/>
                </a:solidFill>
              </a:defRPr>
            </a:lvl4pPr>
            <a:lvl5pPr>
              <a:buClrTx/>
              <a:buFont typeface="Arial" pitchFamily="34" charset="0"/>
              <a:buChar char="−"/>
              <a:defRPr sz="18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Rectangle 33"/>
          <p:cNvSpPr>
            <a:spLocks noGrp="1" noChangeArrowheads="1"/>
          </p:cNvSpPr>
          <p:nvPr>
            <p:ph type="sldNum" sz="quarter" idx="10"/>
          </p:nvPr>
        </p:nvSpPr>
        <p:spPr>
          <a:xfrm>
            <a:off x="8639175" y="6562725"/>
            <a:ext cx="457200" cy="238125"/>
          </a:xfrm>
          <a:prstGeom prst="rect">
            <a:avLst/>
          </a:prstGeom>
        </p:spPr>
        <p:txBody>
          <a:bodyPr/>
          <a:lstStyle>
            <a:lvl1pPr algn="r">
              <a:defRPr sz="900">
                <a:solidFill>
                  <a:schemeClr val="bg1"/>
                </a:solidFill>
                <a:latin typeface="Arial" pitchFamily="34" charset="0"/>
                <a:cs typeface="Arial" pitchFamily="34" charset="0"/>
              </a:defRPr>
            </a:lvl1pPr>
          </a:lstStyle>
          <a:p>
            <a:pPr eaLnBrk="1" fontAlgn="auto" hangingPunct="1">
              <a:spcBef>
                <a:spcPts val="0"/>
              </a:spcBef>
              <a:spcAft>
                <a:spcPts val="0"/>
              </a:spcAft>
              <a:defRPr/>
            </a:pPr>
            <a:fld id="{0B4B809F-1944-4D25-9715-D22843140AA2}" type="slidenum">
              <a:rPr lang="en-US" kern="0" smtClean="0"/>
              <a:pPr eaLnBrk="1" fontAlgn="auto" hangingPunct="1">
                <a:spcBef>
                  <a:spcPts val="0"/>
                </a:spcBef>
                <a:spcAft>
                  <a:spcPts val="0"/>
                </a:spcAft>
                <a:defRPr/>
              </a:pPr>
              <a:t>‹#›</a:t>
            </a:fld>
            <a:endParaRPr lang="en-US" kern="0" dirty="0"/>
          </a:p>
        </p:txBody>
      </p:sp>
      <p:sp>
        <p:nvSpPr>
          <p:cNvPr id="11" name="Title 1"/>
          <p:cNvSpPr>
            <a:spLocks noGrp="1"/>
          </p:cNvSpPr>
          <p:nvPr>
            <p:ph type="title"/>
          </p:nvPr>
        </p:nvSpPr>
        <p:spPr>
          <a:xfrm>
            <a:off x="1809750" y="392748"/>
            <a:ext cx="7334250" cy="492443"/>
          </a:xfrm>
        </p:spPr>
        <p:txBody>
          <a:bodyPr/>
          <a:lstStyle>
            <a:lvl1pPr>
              <a:defRPr>
                <a:latin typeface="Arial" pitchFamily="34" charset="0"/>
                <a:cs typeface="Arial" pitchFamily="34" charset="0"/>
              </a:defRPr>
            </a:lvl1pPr>
          </a:lstStyle>
          <a:p>
            <a:r>
              <a:rPr lang="en-US" smtClean="0"/>
              <a:t>Click to edit Master 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33"/>
          <p:cNvSpPr>
            <a:spLocks noGrp="1" noChangeArrowheads="1"/>
          </p:cNvSpPr>
          <p:nvPr>
            <p:ph type="sldNum" sz="quarter" idx="4"/>
          </p:nvPr>
        </p:nvSpPr>
        <p:spPr>
          <a:xfrm>
            <a:off x="8639175" y="6562725"/>
            <a:ext cx="457200" cy="238125"/>
          </a:xfrm>
          <a:prstGeom prst="rect">
            <a:avLst/>
          </a:prstGeom>
        </p:spPr>
        <p:txBody>
          <a:bodyPr/>
          <a:lstStyle>
            <a:lvl1pPr algn="r">
              <a:defRPr sz="900">
                <a:solidFill>
                  <a:schemeClr val="bg1"/>
                </a:solidFill>
                <a:latin typeface="Arial" pitchFamily="34" charset="0"/>
                <a:cs typeface="Arial" pitchFamily="34" charset="0"/>
              </a:defRPr>
            </a:lvl1pPr>
          </a:lstStyle>
          <a:p>
            <a:pPr eaLnBrk="1" fontAlgn="auto" hangingPunct="1">
              <a:spcBef>
                <a:spcPts val="0"/>
              </a:spcBef>
              <a:spcAft>
                <a:spcPts val="0"/>
              </a:spcAft>
              <a:defRPr/>
            </a:pPr>
            <a:fld id="{0B4B809F-1944-4D25-9715-D22843140AA2}" type="slidenum">
              <a:rPr lang="en-US" kern="0" smtClean="0"/>
              <a:pPr eaLnBrk="1" fontAlgn="auto" hangingPunct="1">
                <a:spcBef>
                  <a:spcPts val="0"/>
                </a:spcBef>
                <a:spcAft>
                  <a:spcPts val="0"/>
                </a:spcAft>
                <a:defRPr/>
              </a:pPr>
              <a:t>‹#›</a:t>
            </a:fld>
            <a:endParaRPr lang="en-US" kern="0" dirty="0"/>
          </a:p>
        </p:txBody>
      </p:sp>
      <p:sp>
        <p:nvSpPr>
          <p:cNvPr id="4" name="Title 1"/>
          <p:cNvSpPr>
            <a:spLocks noGrp="1"/>
          </p:cNvSpPr>
          <p:nvPr>
            <p:ph type="title"/>
          </p:nvPr>
        </p:nvSpPr>
        <p:spPr>
          <a:xfrm>
            <a:off x="1809750" y="392748"/>
            <a:ext cx="7334250" cy="492443"/>
          </a:xfrm>
        </p:spPr>
        <p:txBody>
          <a:bodyPr/>
          <a:lstStyle>
            <a:lvl1pPr>
              <a:defRPr>
                <a:latin typeface="Arial" pitchFamily="34" charset="0"/>
                <a:cs typeface="Arial" pitchFamily="34" charset="0"/>
              </a:defRPr>
            </a:lvl1pPr>
          </a:lstStyle>
          <a:p>
            <a:r>
              <a:rPr lang="en-US" smtClean="0"/>
              <a:t>Click to edit Master title style</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title"/>
          </p:nvPr>
        </p:nvSpPr>
        <p:spPr bwMode="gray">
          <a:xfrm>
            <a:off x="904875" y="228600"/>
            <a:ext cx="7334251" cy="492443"/>
          </a:xfrm>
          <a:prstGeom prst="rect">
            <a:avLst/>
          </a:prstGeom>
          <a:noFill/>
          <a:ln w="9525">
            <a:noFill/>
            <a:miter lim="800000"/>
            <a:headEnd/>
            <a:tailEnd/>
          </a:ln>
        </p:spPr>
        <p:txBody>
          <a:bodyPr vert="horz" wrap="square" lIns="91440" tIns="0" rIns="91440" bIns="0" numCol="1" anchor="ctr" anchorCtr="0" compatLnSpc="1">
            <a:prstTxWarp prst="textNoShape">
              <a:avLst/>
            </a:prstTxWarp>
            <a:spAutoFit/>
          </a:bodyPr>
          <a:lstStyle/>
          <a:p>
            <a:pPr lvl="0"/>
            <a:r>
              <a:rPr lang="en-US" dirty="0" smtClean="0"/>
              <a:t>Click to edit Master title style</a:t>
            </a:r>
          </a:p>
        </p:txBody>
      </p:sp>
      <p:sp>
        <p:nvSpPr>
          <p:cNvPr id="1308677" name="Text Box 5"/>
          <p:cNvSpPr txBox="1">
            <a:spLocks noChangeArrowheads="1"/>
          </p:cNvSpPr>
          <p:nvPr/>
        </p:nvSpPr>
        <p:spPr bwMode="gray">
          <a:xfrm>
            <a:off x="152400" y="6581001"/>
            <a:ext cx="2811988" cy="261610"/>
          </a:xfrm>
          <a:prstGeom prst="rect">
            <a:avLst/>
          </a:prstGeom>
          <a:noFill/>
          <a:ln w="9525">
            <a:noFill/>
            <a:miter lim="800000"/>
            <a:headEnd/>
            <a:tailEnd/>
          </a:ln>
          <a:effectLst/>
        </p:spPr>
        <p:txBody>
          <a:bodyPr wrap="none">
            <a:spAutoFit/>
          </a:bodyPr>
          <a:lstStyle/>
          <a:p>
            <a:pPr eaLnBrk="1" hangingPunct="1">
              <a:defRPr/>
            </a:pPr>
            <a:r>
              <a:rPr lang="en-US" sz="1100" b="1" i="1" dirty="0" smtClean="0">
                <a:solidFill>
                  <a:schemeClr val="tx1"/>
                </a:solidFill>
                <a:latin typeface="Arial" panose="020B0604020202020204" pitchFamily="34" charset="0"/>
                <a:cs typeface="Arial" panose="020B0604020202020204" pitchFamily="34" charset="0"/>
              </a:rPr>
              <a:t>STRONG</a:t>
            </a:r>
            <a:r>
              <a:rPr lang="en-US" sz="1100" b="1" i="1" baseline="0" dirty="0" smtClean="0">
                <a:solidFill>
                  <a:schemeClr val="tx1"/>
                </a:solidFill>
                <a:latin typeface="Arial" panose="020B0604020202020204" pitchFamily="34" charset="0"/>
                <a:cs typeface="Arial" panose="020B0604020202020204" pitchFamily="34" charset="0"/>
              </a:rPr>
              <a:t> SOLDIERS, STRONG TEAMS!</a:t>
            </a:r>
            <a:endParaRPr lang="en-US" sz="1100" i="1" dirty="0">
              <a:solidFill>
                <a:schemeClr val="tx1"/>
              </a:solidFill>
              <a:latin typeface="Arial" panose="020B0604020202020204" pitchFamily="34" charset="0"/>
              <a:cs typeface="Arial" panose="020B0604020202020204" pitchFamily="34" charset="0"/>
            </a:endParaRPr>
          </a:p>
        </p:txBody>
      </p:sp>
      <p:sp>
        <p:nvSpPr>
          <p:cNvPr id="17" name="TextBox 16"/>
          <p:cNvSpPr txBox="1"/>
          <p:nvPr userDrawn="1"/>
        </p:nvSpPr>
        <p:spPr>
          <a:xfrm>
            <a:off x="3911402" y="0"/>
            <a:ext cx="1321196" cy="276999"/>
          </a:xfrm>
          <a:prstGeom prst="rect">
            <a:avLst/>
          </a:prstGeom>
          <a:noFill/>
        </p:spPr>
        <p:txBody>
          <a:bodyPr wrap="none" rtlCol="0">
            <a:spAutoFit/>
          </a:bodyPr>
          <a:lstStyle/>
          <a:p>
            <a:r>
              <a:rPr lang="en-US" sz="1200" b="1" dirty="0" smtClean="0">
                <a:solidFill>
                  <a:srgbClr val="009900"/>
                </a:solidFill>
                <a:latin typeface="Arial" panose="020B0604020202020204" pitchFamily="34" charset="0"/>
                <a:cs typeface="Arial" panose="020B0604020202020204" pitchFamily="34" charset="0"/>
              </a:rPr>
              <a:t>UNCLASSIFIED</a:t>
            </a:r>
            <a:endParaRPr lang="en-US" sz="1200" b="1" dirty="0">
              <a:solidFill>
                <a:srgbClr val="009900"/>
              </a:solidFill>
              <a:latin typeface="Arial" panose="020B0604020202020204" pitchFamily="34" charset="0"/>
              <a:cs typeface="Arial" panose="020B0604020202020204" pitchFamily="34" charset="0"/>
            </a:endParaRPr>
          </a:p>
        </p:txBody>
      </p:sp>
      <p:sp>
        <p:nvSpPr>
          <p:cNvPr id="18" name="TextBox 17"/>
          <p:cNvSpPr txBox="1"/>
          <p:nvPr userDrawn="1"/>
        </p:nvSpPr>
        <p:spPr>
          <a:xfrm>
            <a:off x="3911402" y="6581001"/>
            <a:ext cx="1321196" cy="276999"/>
          </a:xfrm>
          <a:prstGeom prst="rect">
            <a:avLst/>
          </a:prstGeom>
          <a:noFill/>
        </p:spPr>
        <p:txBody>
          <a:bodyPr wrap="none" rtlCol="0">
            <a:spAutoFit/>
          </a:bodyPr>
          <a:lstStyle/>
          <a:p>
            <a:r>
              <a:rPr lang="en-US" sz="1200" b="1" dirty="0" smtClean="0">
                <a:solidFill>
                  <a:srgbClr val="009900"/>
                </a:solidFill>
                <a:latin typeface="Arial" panose="020B0604020202020204" pitchFamily="34" charset="0"/>
                <a:cs typeface="Arial" panose="020B0604020202020204" pitchFamily="34" charset="0"/>
              </a:rPr>
              <a:t>UNCLASSIFIED</a:t>
            </a:r>
            <a:endParaRPr lang="en-US" sz="1200" b="1" dirty="0">
              <a:solidFill>
                <a:srgbClr val="009900"/>
              </a:solidFill>
              <a:latin typeface="Arial" panose="020B0604020202020204" pitchFamily="34" charset="0"/>
              <a:cs typeface="Arial" panose="020B0604020202020204" pitchFamily="34" charset="0"/>
            </a:endParaRPr>
          </a:p>
        </p:txBody>
      </p:sp>
      <p:cxnSp>
        <p:nvCxnSpPr>
          <p:cNvPr id="19" name="Straight Connector 18"/>
          <p:cNvCxnSpPr/>
          <p:nvPr userDrawn="1"/>
        </p:nvCxnSpPr>
        <p:spPr bwMode="auto">
          <a:xfrm>
            <a:off x="0" y="6581001"/>
            <a:ext cx="9144000" cy="0"/>
          </a:xfrm>
          <a:prstGeom prst="line">
            <a:avLst/>
          </a:prstGeom>
          <a:noFill/>
          <a:ln w="25400" cap="flat" cmpd="sng" algn="ctr">
            <a:solidFill>
              <a:schemeClr val="tx1"/>
            </a:solidFill>
            <a:prstDash val="solid"/>
            <a:round/>
            <a:headEnd type="none" w="med" len="med"/>
            <a:tailEnd type="none" w="med" len="med"/>
          </a:ln>
          <a:effectLst/>
        </p:spPr>
      </p:cxnSp>
      <p:sp>
        <p:nvSpPr>
          <p:cNvPr id="15" name="Rectangle 14"/>
          <p:cNvSpPr/>
          <p:nvPr userDrawn="1"/>
        </p:nvSpPr>
        <p:spPr>
          <a:xfrm>
            <a:off x="6203561" y="6596390"/>
            <a:ext cx="486030" cy="230832"/>
          </a:xfrm>
          <a:prstGeom prst="rect">
            <a:avLst/>
          </a:prstGeom>
        </p:spPr>
        <p:txBody>
          <a:bodyPr wrap="none">
            <a:spAutoFit/>
          </a:bodyPr>
          <a:lstStyle/>
          <a:p>
            <a:r>
              <a:rPr lang="en-US" sz="900" b="1" i="1" dirty="0" smtClean="0">
                <a:latin typeface="Arial" pitchFamily="34" charset="0"/>
                <a:cs typeface="Arial" pitchFamily="34" charset="0"/>
              </a:rPr>
              <a:t>Legal</a:t>
            </a:r>
            <a:endParaRPr lang="en-US" sz="900" b="1" i="1" dirty="0">
              <a:latin typeface="Arial" panose="020B0604020202020204" pitchFamily="34" charset="0"/>
              <a:cs typeface="Arial" panose="020B0604020202020204" pitchFamily="34" charset="0"/>
            </a:endParaRPr>
          </a:p>
        </p:txBody>
      </p:sp>
      <p:pic>
        <p:nvPicPr>
          <p:cNvPr id="22" name="Picture 21" descr="thCATZU869.jpg"/>
          <p:cNvPicPr>
            <a:picLocks noChangeAspect="1"/>
          </p:cNvPicPr>
          <p:nvPr userDrawn="1"/>
        </p:nvPicPr>
        <p:blipFill>
          <a:blip r:embed="rId19" cstate="print"/>
          <a:stretch>
            <a:fillRect/>
          </a:stretch>
        </p:blipFill>
        <p:spPr>
          <a:xfrm>
            <a:off x="76200" y="76200"/>
            <a:ext cx="914400" cy="990600"/>
          </a:xfrm>
          <a:prstGeom prst="rect">
            <a:avLst/>
          </a:prstGeom>
        </p:spPr>
      </p:pic>
      <p:pic>
        <p:nvPicPr>
          <p:cNvPr id="23" name="Picture 22" descr="Picture13.png"/>
          <p:cNvPicPr>
            <a:picLocks noChangeAspect="1"/>
          </p:cNvPicPr>
          <p:nvPr userDrawn="1"/>
        </p:nvPicPr>
        <p:blipFill>
          <a:blip r:embed="rId20" cstate="print"/>
          <a:stretch>
            <a:fillRect/>
          </a:stretch>
        </p:blipFill>
        <p:spPr>
          <a:xfrm>
            <a:off x="7315200" y="76200"/>
            <a:ext cx="1743312" cy="883847"/>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ransition/>
  <p:hf sldNum="0" hdr="0" ftr="0" dt="0"/>
  <p:txStyles>
    <p:titleStyle>
      <a:lvl1pPr algn="ctr" rtl="0" eaLnBrk="0" fontAlgn="base" hangingPunct="0">
        <a:spcBef>
          <a:spcPct val="0"/>
        </a:spcBef>
        <a:spcAft>
          <a:spcPct val="0"/>
        </a:spcAft>
        <a:defRPr sz="3200" b="1">
          <a:solidFill>
            <a:schemeClr val="tx1"/>
          </a:solidFill>
          <a:latin typeface="Arial" panose="020B0604020202020204" pitchFamily="34" charset="0"/>
          <a:ea typeface="+mj-ea"/>
          <a:cs typeface="Arial" panose="020B0604020202020204" pitchFamily="34" charset="0"/>
        </a:defRPr>
      </a:lvl1pPr>
      <a:lvl2pPr algn="r" rtl="0" eaLnBrk="0" fontAlgn="base" hangingPunct="0">
        <a:spcBef>
          <a:spcPct val="0"/>
        </a:spcBef>
        <a:spcAft>
          <a:spcPct val="0"/>
        </a:spcAft>
        <a:defRPr sz="3200" b="1">
          <a:solidFill>
            <a:schemeClr val="bg1"/>
          </a:solidFill>
          <a:latin typeface="Arial" charset="0"/>
        </a:defRPr>
      </a:lvl2pPr>
      <a:lvl3pPr algn="r" rtl="0" eaLnBrk="0" fontAlgn="base" hangingPunct="0">
        <a:spcBef>
          <a:spcPct val="0"/>
        </a:spcBef>
        <a:spcAft>
          <a:spcPct val="0"/>
        </a:spcAft>
        <a:defRPr sz="3200" b="1">
          <a:solidFill>
            <a:schemeClr val="bg1"/>
          </a:solidFill>
          <a:latin typeface="Arial" charset="0"/>
        </a:defRPr>
      </a:lvl3pPr>
      <a:lvl4pPr algn="r" rtl="0" eaLnBrk="0" fontAlgn="base" hangingPunct="0">
        <a:spcBef>
          <a:spcPct val="0"/>
        </a:spcBef>
        <a:spcAft>
          <a:spcPct val="0"/>
        </a:spcAft>
        <a:defRPr sz="3200" b="1">
          <a:solidFill>
            <a:schemeClr val="bg1"/>
          </a:solidFill>
          <a:latin typeface="Arial" charset="0"/>
        </a:defRPr>
      </a:lvl4pPr>
      <a:lvl5pPr algn="r" rtl="0" eaLnBrk="0" fontAlgn="base" hangingPunct="0">
        <a:spcBef>
          <a:spcPct val="0"/>
        </a:spcBef>
        <a:spcAft>
          <a:spcPct val="0"/>
        </a:spcAft>
        <a:defRPr sz="3200" b="1">
          <a:solidFill>
            <a:schemeClr val="bg1"/>
          </a:solidFill>
          <a:latin typeface="Arial" charset="0"/>
        </a:defRPr>
      </a:lvl5pPr>
      <a:lvl6pPr marL="457200" algn="r" rtl="0" fontAlgn="base">
        <a:spcBef>
          <a:spcPct val="0"/>
        </a:spcBef>
        <a:spcAft>
          <a:spcPct val="0"/>
        </a:spcAft>
        <a:defRPr sz="3200" b="1">
          <a:solidFill>
            <a:schemeClr val="bg1"/>
          </a:solidFill>
          <a:latin typeface="Arial" charset="0"/>
        </a:defRPr>
      </a:lvl6pPr>
      <a:lvl7pPr marL="914400" algn="r" rtl="0" fontAlgn="base">
        <a:spcBef>
          <a:spcPct val="0"/>
        </a:spcBef>
        <a:spcAft>
          <a:spcPct val="0"/>
        </a:spcAft>
        <a:defRPr sz="3200" b="1">
          <a:solidFill>
            <a:schemeClr val="bg1"/>
          </a:solidFill>
          <a:latin typeface="Arial" charset="0"/>
        </a:defRPr>
      </a:lvl7pPr>
      <a:lvl8pPr marL="1371600" algn="r" rtl="0" fontAlgn="base">
        <a:spcBef>
          <a:spcPct val="0"/>
        </a:spcBef>
        <a:spcAft>
          <a:spcPct val="0"/>
        </a:spcAft>
        <a:defRPr sz="3200" b="1">
          <a:solidFill>
            <a:schemeClr val="bg1"/>
          </a:solidFill>
          <a:latin typeface="Arial" charset="0"/>
        </a:defRPr>
      </a:lvl8pPr>
      <a:lvl9pPr marL="1828800" algn="r"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1"/>
        </a:buClr>
        <a:buSzPct val="110000"/>
        <a:buFont typeface="Wingdings" pitchFamily="2" charset="2"/>
        <a:buChar char="ü"/>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rgbClr val="663300"/>
        </a:buClr>
        <a:buSzPct val="90000"/>
        <a:buFont typeface="Wingdings" pitchFamily="2" charset="2"/>
        <a:buChar char="è"/>
        <a:defRPr sz="2800" b="1">
          <a:solidFill>
            <a:srgbClr val="663300"/>
          </a:solidFill>
          <a:latin typeface="+mn-lt"/>
        </a:defRPr>
      </a:lvl2pPr>
      <a:lvl3pPr marL="1143000" indent="-228600" algn="l" rtl="0" eaLnBrk="0" fontAlgn="base" hangingPunct="0">
        <a:spcBef>
          <a:spcPct val="20000"/>
        </a:spcBef>
        <a:spcAft>
          <a:spcPct val="0"/>
        </a:spcAft>
        <a:buSzPct val="65000"/>
        <a:buFont typeface="Wingdings" pitchFamily="2" charset="2"/>
        <a:buChar char="u"/>
        <a:defRPr sz="2400" b="1">
          <a:solidFill>
            <a:srgbClr val="006600"/>
          </a:solidFill>
          <a:latin typeface="+mn-lt"/>
        </a:defRPr>
      </a:lvl3pPr>
      <a:lvl4pPr marL="1600200" indent="-228600" algn="l" rtl="0" eaLnBrk="0" fontAlgn="base" hangingPunct="0">
        <a:spcBef>
          <a:spcPct val="20000"/>
        </a:spcBef>
        <a:spcAft>
          <a:spcPct val="0"/>
        </a:spcAft>
        <a:buSzPct val="65000"/>
        <a:buFont typeface="Wingdings" pitchFamily="2" charset="2"/>
        <a:buChar char="u"/>
        <a:defRPr sz="2000" b="1">
          <a:solidFill>
            <a:srgbClr val="006600"/>
          </a:solidFill>
          <a:latin typeface="+mn-lt"/>
        </a:defRPr>
      </a:lvl4pPr>
      <a:lvl5pPr marL="2057400" indent="-228600" algn="l" rtl="0" eaLnBrk="0" fontAlgn="base" hangingPunct="0">
        <a:spcBef>
          <a:spcPct val="20000"/>
        </a:spcBef>
        <a:spcAft>
          <a:spcPct val="0"/>
        </a:spcAft>
        <a:buSzPct val="60000"/>
        <a:buFont typeface="Wingdings" pitchFamily="2" charset="2"/>
        <a:buChar char="£"/>
        <a:defRPr sz="2000" b="1">
          <a:solidFill>
            <a:srgbClr val="006600"/>
          </a:solidFill>
          <a:latin typeface="+mn-lt"/>
        </a:defRPr>
      </a:lvl5pPr>
      <a:lvl6pPr marL="2514600" indent="-228600" algn="l" rtl="0" fontAlgn="base">
        <a:spcBef>
          <a:spcPct val="20000"/>
        </a:spcBef>
        <a:spcAft>
          <a:spcPct val="0"/>
        </a:spcAft>
        <a:buSzPct val="60000"/>
        <a:buFont typeface="Wingdings" pitchFamily="2" charset="2"/>
        <a:buChar char="£"/>
        <a:defRPr sz="2000" b="1">
          <a:solidFill>
            <a:srgbClr val="006600"/>
          </a:solidFill>
          <a:latin typeface="+mn-lt"/>
        </a:defRPr>
      </a:lvl6pPr>
      <a:lvl7pPr marL="2971800" indent="-228600" algn="l" rtl="0" fontAlgn="base">
        <a:spcBef>
          <a:spcPct val="20000"/>
        </a:spcBef>
        <a:spcAft>
          <a:spcPct val="0"/>
        </a:spcAft>
        <a:buSzPct val="60000"/>
        <a:buFont typeface="Wingdings" pitchFamily="2" charset="2"/>
        <a:buChar char="£"/>
        <a:defRPr sz="2000" b="1">
          <a:solidFill>
            <a:srgbClr val="006600"/>
          </a:solidFill>
          <a:latin typeface="+mn-lt"/>
        </a:defRPr>
      </a:lvl7pPr>
      <a:lvl8pPr marL="3429000" indent="-228600" algn="l" rtl="0" fontAlgn="base">
        <a:spcBef>
          <a:spcPct val="20000"/>
        </a:spcBef>
        <a:spcAft>
          <a:spcPct val="0"/>
        </a:spcAft>
        <a:buSzPct val="60000"/>
        <a:buFont typeface="Wingdings" pitchFamily="2" charset="2"/>
        <a:buChar char="£"/>
        <a:defRPr sz="2000" b="1">
          <a:solidFill>
            <a:srgbClr val="006600"/>
          </a:solidFill>
          <a:latin typeface="+mn-lt"/>
        </a:defRPr>
      </a:lvl8pPr>
      <a:lvl9pPr marL="3886200" indent="-228600" algn="l" rtl="0" fontAlgn="base">
        <a:spcBef>
          <a:spcPct val="20000"/>
        </a:spcBef>
        <a:spcAft>
          <a:spcPct val="0"/>
        </a:spcAft>
        <a:buSzPct val="60000"/>
        <a:buFont typeface="Wingdings" pitchFamily="2" charset="2"/>
        <a:buChar char="£"/>
        <a:defRPr sz="2000" b="1">
          <a:solidFill>
            <a:srgbClr val="0066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752600"/>
            <a:ext cx="8077200" cy="3657600"/>
          </a:xfrm>
        </p:spPr>
        <p:txBody>
          <a:bodyPr>
            <a:normAutofit/>
          </a:bodyPr>
          <a:lstStyle/>
          <a:p>
            <a:r>
              <a:rPr lang="en-US" dirty="0" smtClean="0"/>
              <a:t>Legal Assistance and Readiness</a:t>
            </a:r>
            <a:br>
              <a:rPr lang="en-US" dirty="0" smtClean="0"/>
            </a:br>
            <a:r>
              <a:rPr lang="en-US" dirty="0" smtClean="0"/>
              <a:t/>
            </a:r>
            <a:br>
              <a:rPr lang="en-US" dirty="0" smtClean="0"/>
            </a:br>
            <a:r>
              <a:rPr lang="en-US" dirty="0" smtClean="0"/>
              <a:t/>
            </a:r>
            <a:br>
              <a:rPr lang="en-US" dirty="0" smtClean="0"/>
            </a:br>
            <a:r>
              <a:rPr lang="en-US" dirty="0"/>
              <a:t/>
            </a:r>
            <a:br>
              <a:rPr lang="en-US" dirty="0"/>
            </a:br>
            <a:r>
              <a:rPr lang="en-US" dirty="0"/>
              <a:t/>
            </a:r>
            <a:br>
              <a:rPr lang="en-US" dirty="0"/>
            </a:br>
            <a:r>
              <a:rPr lang="en-US" sz="2000" dirty="0"/>
              <a:t>Office of the Staff Judge </a:t>
            </a:r>
            <a:r>
              <a:rPr lang="en-US" sz="2000" dirty="0" smtClean="0"/>
              <a:t>Advocate</a:t>
            </a:r>
            <a:br>
              <a:rPr lang="en-US" sz="2000" dirty="0" smtClean="0"/>
            </a:br>
            <a:r>
              <a:rPr lang="en-US" sz="2000" dirty="0" smtClean="0"/>
              <a:t>Legal Assistance Office</a:t>
            </a:r>
            <a:endParaRPr lang="en-US" sz="2800" dirty="0">
              <a:latin typeface="+mn-lt"/>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237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295400"/>
            <a:ext cx="8229600" cy="4343399"/>
          </a:xfrm>
        </p:spPr>
        <p:txBody>
          <a:bodyPr/>
          <a:lstStyle/>
          <a:p>
            <a:r>
              <a:rPr lang="en-US" sz="2000" u="sng" dirty="0" smtClean="0"/>
              <a:t>What</a:t>
            </a:r>
            <a:r>
              <a:rPr lang="en-US" sz="2000" dirty="0" smtClean="0"/>
              <a:t>:  Attorneys who represent victims of sexual assault in restricted and unrestricted reports.</a:t>
            </a:r>
          </a:p>
          <a:p>
            <a:pPr marL="0" indent="0">
              <a:buNone/>
            </a:pPr>
            <a:endParaRPr lang="en-US" sz="2000" dirty="0" smtClean="0"/>
          </a:p>
          <a:p>
            <a:r>
              <a:rPr lang="en-US" sz="2000" u="sng" dirty="0" smtClean="0"/>
              <a:t>Who</a:t>
            </a:r>
            <a:r>
              <a:rPr lang="en-US" sz="2000" dirty="0" smtClean="0"/>
              <a:t>: </a:t>
            </a:r>
            <a:r>
              <a:rPr lang="en-US" sz="2000" dirty="0"/>
              <a:t> Special Victims’ Counsel </a:t>
            </a:r>
            <a:r>
              <a:rPr lang="en-US" sz="2000" dirty="0" smtClean="0"/>
              <a:t>(SVC) are lawyers who </a:t>
            </a:r>
            <a:r>
              <a:rPr lang="en-US" sz="2000" dirty="0"/>
              <a:t>have received special training and are designated by The Judge Advocate General to serve as a SVC</a:t>
            </a:r>
            <a:r>
              <a:rPr lang="en-US" sz="2000" dirty="0" smtClean="0"/>
              <a:t>.</a:t>
            </a:r>
          </a:p>
          <a:p>
            <a:pPr marL="0" indent="0">
              <a:buNone/>
            </a:pPr>
            <a:r>
              <a:rPr lang="en-US" sz="2000" dirty="0" smtClean="0"/>
              <a:t> </a:t>
            </a:r>
          </a:p>
          <a:p>
            <a:r>
              <a:rPr lang="en-US" sz="2000" u="sng" dirty="0" smtClean="0"/>
              <a:t>Purpose</a:t>
            </a:r>
            <a:r>
              <a:rPr lang="en-US" sz="2000" dirty="0" smtClean="0"/>
              <a:t>:  SVCs zealously represent </a:t>
            </a:r>
            <a:r>
              <a:rPr lang="en-US" sz="2000" dirty="0"/>
              <a:t>the best interests of their clients as appropriate even when their client’s interest do not align with those of the government of the United States</a:t>
            </a:r>
            <a:r>
              <a:rPr lang="en-US" sz="2000" dirty="0" smtClean="0"/>
              <a:t>.</a:t>
            </a:r>
          </a:p>
          <a:p>
            <a:pPr marL="0" indent="0">
              <a:buNone/>
            </a:pPr>
            <a:endParaRPr lang="en-US" sz="2000" dirty="0" smtClean="0"/>
          </a:p>
          <a:p>
            <a:r>
              <a:rPr lang="en-US" sz="2000" u="sng" dirty="0" smtClean="0"/>
              <a:t>Duty</a:t>
            </a:r>
            <a:r>
              <a:rPr lang="en-US" sz="2000" dirty="0" smtClean="0"/>
              <a:t>:  A SVC’s </a:t>
            </a:r>
            <a:r>
              <a:rPr lang="en-US" sz="2000" dirty="0"/>
              <a:t>primary duty is to his/her client and no other person, organization or entity.</a:t>
            </a:r>
          </a:p>
        </p:txBody>
      </p:sp>
      <p:sp>
        <p:nvSpPr>
          <p:cNvPr id="3" name="Title 2"/>
          <p:cNvSpPr>
            <a:spLocks noGrp="1"/>
          </p:cNvSpPr>
          <p:nvPr>
            <p:ph type="title"/>
          </p:nvPr>
        </p:nvSpPr>
        <p:spPr>
          <a:xfrm>
            <a:off x="2057399" y="304800"/>
            <a:ext cx="5029201" cy="492443"/>
          </a:xfrm>
        </p:spPr>
        <p:txBody>
          <a:bodyPr/>
          <a:lstStyle/>
          <a:p>
            <a:r>
              <a:rPr lang="en-US" dirty="0" smtClean="0"/>
              <a:t>Special Victims’ Counsel</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6093113"/>
      </p:ext>
    </p:extLst>
  </p:cSld>
  <p:clrMapOvr>
    <a:masterClrMapping/>
  </p:clrMapOvr>
  <p:transition advTm="784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410201"/>
          </a:xfrm>
        </p:spPr>
        <p:txBody>
          <a:bodyPr>
            <a:normAutofit fontScale="70000" lnSpcReduction="20000"/>
          </a:bodyPr>
          <a:lstStyle/>
          <a:p>
            <a:pPr marL="0" indent="0" algn="ctr">
              <a:buNone/>
            </a:pPr>
            <a:endParaRPr lang="en-US" sz="2000" i="1" u="sng" dirty="0" smtClean="0"/>
          </a:p>
          <a:p>
            <a:pPr marL="0" indent="0">
              <a:buNone/>
            </a:pPr>
            <a:endParaRPr lang="en-US" sz="2000" dirty="0" smtClean="0"/>
          </a:p>
          <a:p>
            <a:r>
              <a:rPr lang="en-US" sz="2600" dirty="0"/>
              <a:t>Tower Barracks </a:t>
            </a:r>
          </a:p>
          <a:p>
            <a:pPr lvl="1"/>
            <a:r>
              <a:rPr lang="en-US" sz="1700" b="0" dirty="0"/>
              <a:t>Building 216</a:t>
            </a:r>
          </a:p>
          <a:p>
            <a:pPr lvl="1"/>
            <a:r>
              <a:rPr lang="en-US" sz="1700" b="0" dirty="0" err="1"/>
              <a:t>DSN</a:t>
            </a:r>
            <a:r>
              <a:rPr lang="en-US" sz="1700" b="0" dirty="0"/>
              <a:t> (314) 569-0521 or </a:t>
            </a:r>
            <a:r>
              <a:rPr lang="en-US" sz="1700" b="0" dirty="0" smtClean="0"/>
              <a:t>CIV 09641-70-569-0521</a:t>
            </a:r>
            <a:endParaRPr lang="en-US" sz="1700" b="0" dirty="0"/>
          </a:p>
          <a:p>
            <a:pPr lvl="1"/>
            <a:r>
              <a:rPr lang="en-US" sz="1700" b="0" dirty="0"/>
              <a:t>E-mail: </a:t>
            </a:r>
            <a:r>
              <a:rPr lang="en-US" sz="1700" b="0" dirty="0" smtClean="0"/>
              <a:t>usarmy.bavaria.7atc.mbx.grafenwoehr-legal-assistance@mail.mil</a:t>
            </a:r>
            <a:br>
              <a:rPr lang="en-US" sz="1700" b="0" dirty="0" smtClean="0"/>
            </a:br>
            <a:endParaRPr lang="en-US" sz="1700" b="0" dirty="0" smtClean="0"/>
          </a:p>
          <a:p>
            <a:r>
              <a:rPr lang="en-US" sz="2600" b="1" dirty="0" smtClean="0"/>
              <a:t>Rose Barracks </a:t>
            </a:r>
          </a:p>
          <a:p>
            <a:pPr lvl="1"/>
            <a:r>
              <a:rPr lang="en-US" sz="1700" b="0" dirty="0" smtClean="0"/>
              <a:t>Building 245</a:t>
            </a:r>
          </a:p>
          <a:p>
            <a:pPr lvl="1"/>
            <a:r>
              <a:rPr lang="en-US" sz="1700" b="0" dirty="0" err="1" smtClean="0"/>
              <a:t>DSN</a:t>
            </a:r>
            <a:r>
              <a:rPr lang="en-US" sz="1700" b="0" dirty="0" smtClean="0"/>
              <a:t> (314) 599-7717 or CIV 09641-70-599-7717</a:t>
            </a:r>
          </a:p>
          <a:p>
            <a:pPr lvl="1"/>
            <a:r>
              <a:rPr lang="en-US" sz="1700" b="0" dirty="0" smtClean="0"/>
              <a:t>E-mail: usarmy.bavaria.7atc.mbx.vilseck-legal-assistance@mail.mil</a:t>
            </a:r>
            <a:r>
              <a:rPr lang="en-US" sz="2000" b="1" dirty="0" smtClean="0"/>
              <a:t/>
            </a:r>
            <a:br>
              <a:rPr lang="en-US" sz="2000" b="1" dirty="0" smtClean="0"/>
            </a:br>
            <a:endParaRPr lang="en-US" sz="2000" b="1" dirty="0" smtClean="0"/>
          </a:p>
          <a:p>
            <a:r>
              <a:rPr lang="en-US" sz="2600" dirty="0" err="1" smtClean="0"/>
              <a:t>Hohenfels</a:t>
            </a:r>
            <a:endParaRPr lang="en-US" sz="2600" dirty="0" smtClean="0"/>
          </a:p>
          <a:p>
            <a:pPr lvl="1"/>
            <a:r>
              <a:rPr lang="en-US" sz="1600" b="0" dirty="0" smtClean="0"/>
              <a:t>Building 313</a:t>
            </a:r>
          </a:p>
          <a:p>
            <a:pPr lvl="1"/>
            <a:r>
              <a:rPr lang="en-US" sz="1600" b="0" dirty="0" err="1" smtClean="0"/>
              <a:t>DSN</a:t>
            </a:r>
            <a:r>
              <a:rPr lang="en-US" sz="1600" b="0" dirty="0" smtClean="0"/>
              <a:t> (314</a:t>
            </a:r>
            <a:r>
              <a:rPr lang="en-US" sz="1600" b="0" dirty="0"/>
              <a:t>) </a:t>
            </a:r>
            <a:r>
              <a:rPr lang="en-US" sz="1600" b="0" dirty="0" smtClean="0"/>
              <a:t>522-5565 or CIV</a:t>
            </a:r>
          </a:p>
          <a:p>
            <a:pPr lvl="1"/>
            <a:r>
              <a:rPr lang="en-US" sz="1600" b="0" dirty="0" smtClean="0"/>
              <a:t>E-mail: usarmy.bavaria.7atc.list.hohenfels-legal-assistance@mail.mil@mail.mi</a:t>
            </a:r>
          </a:p>
          <a:p>
            <a:pPr marL="457200" lvl="1" indent="0">
              <a:buNone/>
            </a:pPr>
            <a:endParaRPr lang="en-US" sz="1600" b="0" dirty="0"/>
          </a:p>
          <a:p>
            <a:r>
              <a:rPr lang="en-US" sz="2600" dirty="0" err="1" smtClean="0"/>
              <a:t>Ansbach</a:t>
            </a:r>
            <a:endParaRPr lang="en-US" sz="2600" dirty="0" smtClean="0"/>
          </a:p>
          <a:p>
            <a:pPr lvl="1"/>
            <a:r>
              <a:rPr lang="en-US" sz="1700" b="0" dirty="0" smtClean="0"/>
              <a:t>Building 5817</a:t>
            </a:r>
          </a:p>
          <a:p>
            <a:pPr lvl="1"/>
            <a:r>
              <a:rPr lang="en-US" sz="1700" b="0" dirty="0" err="1" smtClean="0"/>
              <a:t>DSN</a:t>
            </a:r>
            <a:r>
              <a:rPr lang="en-US" sz="1700" b="0" dirty="0" smtClean="0"/>
              <a:t> (314) 467-2103 or CIV 09802-83-2103</a:t>
            </a:r>
          </a:p>
          <a:p>
            <a:pPr lvl="1"/>
            <a:r>
              <a:rPr lang="en-US" sz="1700" b="0" dirty="0" smtClean="0"/>
              <a:t>E-mail: usarmy.ansbach.7atc.list.ansbach-legal-assistance@mail.mil</a:t>
            </a:r>
            <a:br>
              <a:rPr lang="en-US" sz="1700" b="0" dirty="0" smtClean="0"/>
            </a:br>
            <a:endParaRPr lang="en-US" sz="2600" dirty="0"/>
          </a:p>
          <a:p>
            <a:pPr marL="457200" lvl="1" indent="0" algn="ctr">
              <a:buNone/>
            </a:pPr>
            <a:r>
              <a:rPr lang="en-US" sz="2600" dirty="0" smtClean="0"/>
              <a:t>All of our handouts are available online, </a:t>
            </a:r>
            <a:br>
              <a:rPr lang="en-US" sz="2600" dirty="0" smtClean="0"/>
            </a:br>
            <a:r>
              <a:rPr lang="en-US" sz="2600" dirty="0" smtClean="0"/>
              <a:t>and you may schedule an appointment by visiting: </a:t>
            </a:r>
            <a:br>
              <a:rPr lang="en-US" sz="2600" dirty="0" smtClean="0"/>
            </a:br>
            <a:r>
              <a:rPr lang="en-US" sz="2600" dirty="0"/>
              <a:t>	</a:t>
            </a:r>
            <a:r>
              <a:rPr lang="en-US" sz="2600" b="0" dirty="0" smtClean="0"/>
              <a:t>http</a:t>
            </a:r>
            <a:r>
              <a:rPr lang="en-US" sz="2600" b="0" dirty="0"/>
              <a:t>://</a:t>
            </a:r>
            <a:r>
              <a:rPr lang="en-US" sz="2600" b="0" dirty="0" smtClean="0"/>
              <a:t>www.eur.army.mil/7atc/SJA.html</a:t>
            </a:r>
            <a:endParaRPr lang="en-US" sz="2600" b="0" dirty="0"/>
          </a:p>
        </p:txBody>
      </p:sp>
      <p:sp>
        <p:nvSpPr>
          <p:cNvPr id="2" name="Title 1"/>
          <p:cNvSpPr>
            <a:spLocks noGrp="1"/>
          </p:cNvSpPr>
          <p:nvPr>
            <p:ph type="title"/>
          </p:nvPr>
        </p:nvSpPr>
        <p:spPr>
          <a:xfrm>
            <a:off x="2448657" y="304800"/>
            <a:ext cx="4246685" cy="457200"/>
          </a:xfrm>
        </p:spPr>
        <p:txBody>
          <a:bodyPr>
            <a:noAutofit/>
          </a:bodyPr>
          <a:lstStyle/>
          <a:p>
            <a:r>
              <a:rPr lang="en-US" i="1" dirty="0" smtClean="0"/>
              <a:t>Contact Information</a:t>
            </a:r>
            <a:endParaRPr lang="en-US" i="1"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712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9700" y="304800"/>
            <a:ext cx="6400799" cy="492443"/>
          </a:xfrm>
        </p:spPr>
        <p:txBody>
          <a:bodyPr/>
          <a:lstStyle/>
          <a:p>
            <a:r>
              <a:rPr lang="en-US" dirty="0" smtClean="0"/>
              <a:t>Mission of Legal Assistance</a:t>
            </a:r>
            <a:endParaRPr lang="en-US" dirty="0"/>
          </a:p>
        </p:txBody>
      </p:sp>
      <p:sp>
        <p:nvSpPr>
          <p:cNvPr id="10" name="Rectangle 5"/>
          <p:cNvSpPr>
            <a:spLocks noChangeArrowheads="1"/>
          </p:cNvSpPr>
          <p:nvPr/>
        </p:nvSpPr>
        <p:spPr bwMode="auto">
          <a:xfrm>
            <a:off x="685800" y="1524000"/>
            <a:ext cx="3429000" cy="3581400"/>
          </a:xfrm>
          <a:prstGeom prst="rect">
            <a:avLst/>
          </a:prstGeom>
          <a:noFill/>
          <a:ln w="9525">
            <a:noFill/>
            <a:miter lim="800000"/>
            <a:headEnd/>
            <a:tailEnd/>
          </a:ln>
          <a:effectLst/>
        </p:spPr>
        <p:txBody>
          <a:bodyPr/>
          <a:lstStyle/>
          <a:p>
            <a:pPr marL="609600" indent="-609600">
              <a:spcBef>
                <a:spcPct val="20000"/>
              </a:spcBef>
            </a:pPr>
            <a:r>
              <a:rPr lang="en-US" sz="2000" b="1" u="sng" dirty="0">
                <a:latin typeface="Arial" panose="020B0604020202020204" pitchFamily="34" charset="0"/>
                <a:cs typeface="Arial" panose="020B0604020202020204" pitchFamily="34" charset="0"/>
              </a:rPr>
              <a:t>Services</a:t>
            </a:r>
          </a:p>
          <a:p>
            <a:pPr marL="609600" indent="-609600">
              <a:spcBef>
                <a:spcPct val="20000"/>
              </a:spcBef>
            </a:pPr>
            <a:r>
              <a:rPr lang="en-US" sz="2000" dirty="0">
                <a:latin typeface="Arial" panose="020B0604020202020204" pitchFamily="34" charset="0"/>
                <a:cs typeface="Arial" panose="020B0604020202020204" pitchFamily="34" charset="0"/>
              </a:rPr>
              <a:t>Legal Counseling</a:t>
            </a:r>
          </a:p>
          <a:p>
            <a:pPr marL="609600" indent="-609600">
              <a:spcBef>
                <a:spcPct val="20000"/>
              </a:spcBef>
            </a:pPr>
            <a:r>
              <a:rPr lang="en-US" sz="2000" dirty="0" smtClean="0">
                <a:latin typeface="Arial" panose="020B0604020202020204" pitchFamily="34" charset="0"/>
                <a:cs typeface="Arial" panose="020B0604020202020204" pitchFamily="34" charset="0"/>
              </a:rPr>
              <a:t>Drafting Legal Documents/ Correspondence</a:t>
            </a:r>
            <a:endParaRPr lang="en-US" sz="2000" dirty="0">
              <a:latin typeface="Arial" panose="020B0604020202020204" pitchFamily="34" charset="0"/>
              <a:cs typeface="Arial" panose="020B0604020202020204" pitchFamily="34" charset="0"/>
            </a:endParaRPr>
          </a:p>
          <a:p>
            <a:pPr marL="609600" indent="-609600">
              <a:spcBef>
                <a:spcPct val="20000"/>
              </a:spcBef>
            </a:pPr>
            <a:r>
              <a:rPr lang="en-US" sz="2000" dirty="0" smtClean="0">
                <a:latin typeface="Arial" panose="020B0604020202020204" pitchFamily="34" charset="0"/>
                <a:cs typeface="Arial" panose="020B0604020202020204" pitchFamily="34" charset="0"/>
              </a:rPr>
              <a:t>Legal </a:t>
            </a:r>
            <a:r>
              <a:rPr lang="en-US" sz="2000" dirty="0">
                <a:latin typeface="Arial" panose="020B0604020202020204" pitchFamily="34" charset="0"/>
                <a:cs typeface="Arial" panose="020B0604020202020204" pitchFamily="34" charset="0"/>
              </a:rPr>
              <a:t>Research</a:t>
            </a:r>
          </a:p>
          <a:p>
            <a:pPr marL="609600" indent="-609600">
              <a:spcBef>
                <a:spcPct val="20000"/>
              </a:spcBef>
            </a:pPr>
            <a:r>
              <a:rPr lang="en-US" sz="2000" dirty="0">
                <a:latin typeface="Arial" panose="020B0604020202020204" pitchFamily="34" charset="0"/>
                <a:cs typeface="Arial" panose="020B0604020202020204" pitchFamily="34" charset="0"/>
              </a:rPr>
              <a:t>Conduct Negotiations</a:t>
            </a:r>
          </a:p>
          <a:p>
            <a:pPr marL="609600" indent="-609600">
              <a:spcBef>
                <a:spcPct val="20000"/>
              </a:spcBef>
            </a:pPr>
            <a:r>
              <a:rPr lang="en-US" sz="2000" dirty="0">
                <a:latin typeface="Arial" panose="020B0604020202020204" pitchFamily="34" charset="0"/>
                <a:cs typeface="Arial" panose="020B0604020202020204" pitchFamily="34" charset="0"/>
              </a:rPr>
              <a:t>Estate Planning</a:t>
            </a:r>
          </a:p>
          <a:p>
            <a:pPr marL="609600" indent="-609600">
              <a:spcBef>
                <a:spcPct val="20000"/>
              </a:spcBef>
            </a:pPr>
            <a:r>
              <a:rPr lang="en-US" sz="2000" dirty="0">
                <a:latin typeface="Arial" panose="020B0604020202020204" pitchFamily="34" charset="0"/>
                <a:cs typeface="Arial" panose="020B0604020202020204" pitchFamily="34" charset="0"/>
              </a:rPr>
              <a:t>Tax Planning</a:t>
            </a:r>
          </a:p>
          <a:p>
            <a:pPr marL="609600" indent="-609600">
              <a:spcBef>
                <a:spcPct val="20000"/>
              </a:spcBef>
            </a:pPr>
            <a:r>
              <a:rPr lang="en-US" sz="2000" dirty="0">
                <a:latin typeface="Arial" panose="020B0604020202020204" pitchFamily="34" charset="0"/>
                <a:cs typeface="Arial" panose="020B0604020202020204" pitchFamily="34" charset="0"/>
              </a:rPr>
              <a:t>Military Administrative </a:t>
            </a:r>
            <a:r>
              <a:rPr lang="en-US" sz="2000" dirty="0" smtClean="0">
                <a:latin typeface="Arial" panose="020B0604020202020204" pitchFamily="34" charset="0"/>
                <a:cs typeface="Arial" panose="020B0604020202020204" pitchFamily="34" charset="0"/>
              </a:rPr>
              <a:t>Proceedings*</a:t>
            </a:r>
            <a:endParaRPr lang="en-US" sz="1600" i="1" dirty="0">
              <a:latin typeface="Arial" panose="020B0604020202020204" pitchFamily="34" charset="0"/>
              <a:cs typeface="Arial" panose="020B0604020202020204" pitchFamily="34" charset="0"/>
            </a:endParaRPr>
          </a:p>
        </p:txBody>
      </p:sp>
      <p:sp>
        <p:nvSpPr>
          <p:cNvPr id="11" name="Rectangle 10"/>
          <p:cNvSpPr>
            <a:spLocks noChangeArrowheads="1"/>
          </p:cNvSpPr>
          <p:nvPr/>
        </p:nvSpPr>
        <p:spPr bwMode="auto">
          <a:xfrm>
            <a:off x="5181600" y="1524000"/>
            <a:ext cx="3200400" cy="3657600"/>
          </a:xfrm>
          <a:prstGeom prst="rect">
            <a:avLst/>
          </a:prstGeom>
          <a:noFill/>
          <a:ln w="9525">
            <a:noFill/>
            <a:miter lim="800000"/>
            <a:headEnd/>
            <a:tailEnd/>
          </a:ln>
          <a:effectLst/>
        </p:spPr>
        <p:txBody>
          <a:bodyPr/>
          <a:lstStyle/>
          <a:p>
            <a:pPr marL="609600" indent="-609600">
              <a:lnSpc>
                <a:spcPct val="90000"/>
              </a:lnSpc>
              <a:spcBef>
                <a:spcPct val="20000"/>
              </a:spcBef>
            </a:pPr>
            <a:r>
              <a:rPr lang="en-US" sz="2000" b="1" u="sng" dirty="0">
                <a:latin typeface="Arial" panose="020B0604020202020204" pitchFamily="34" charset="0"/>
                <a:cs typeface="Arial" panose="020B0604020202020204" pitchFamily="34" charset="0"/>
              </a:rPr>
              <a:t>Cases</a:t>
            </a:r>
          </a:p>
          <a:p>
            <a:pPr marL="609600" indent="-609600">
              <a:lnSpc>
                <a:spcPct val="90000"/>
              </a:lnSpc>
              <a:spcBef>
                <a:spcPct val="20000"/>
              </a:spcBef>
            </a:pPr>
            <a:r>
              <a:rPr lang="en-US" sz="2000" dirty="0">
                <a:latin typeface="Arial" panose="020B0604020202020204" pitchFamily="34" charset="0"/>
                <a:cs typeface="Arial" panose="020B0604020202020204" pitchFamily="34" charset="0"/>
              </a:rPr>
              <a:t>Family Law</a:t>
            </a:r>
          </a:p>
          <a:p>
            <a:pPr marL="609600" indent="-609600">
              <a:lnSpc>
                <a:spcPct val="90000"/>
              </a:lnSpc>
              <a:spcBef>
                <a:spcPct val="20000"/>
              </a:spcBef>
            </a:pPr>
            <a:r>
              <a:rPr lang="en-US" sz="2000" dirty="0" smtClean="0">
                <a:latin typeface="Arial" panose="020B0604020202020204" pitchFamily="34" charset="0"/>
                <a:cs typeface="Arial" panose="020B0604020202020204" pitchFamily="34" charset="0"/>
              </a:rPr>
              <a:t>Estate Planning</a:t>
            </a:r>
            <a:endParaRPr lang="en-US" sz="2000" dirty="0">
              <a:latin typeface="Arial" panose="020B0604020202020204" pitchFamily="34" charset="0"/>
              <a:cs typeface="Arial" panose="020B0604020202020204" pitchFamily="34" charset="0"/>
            </a:endParaRPr>
          </a:p>
          <a:p>
            <a:pPr marL="609600" indent="-609600">
              <a:lnSpc>
                <a:spcPct val="90000"/>
              </a:lnSpc>
              <a:spcBef>
                <a:spcPct val="20000"/>
              </a:spcBef>
            </a:pPr>
            <a:r>
              <a:rPr lang="en-US" sz="2000" dirty="0">
                <a:latin typeface="Arial" panose="020B0604020202020204" pitchFamily="34" charset="0"/>
                <a:cs typeface="Arial" panose="020B0604020202020204" pitchFamily="34" charset="0"/>
              </a:rPr>
              <a:t>Real Property</a:t>
            </a:r>
          </a:p>
          <a:p>
            <a:pPr marL="609600" indent="-609600">
              <a:lnSpc>
                <a:spcPct val="90000"/>
              </a:lnSpc>
              <a:spcBef>
                <a:spcPct val="20000"/>
              </a:spcBef>
            </a:pPr>
            <a:r>
              <a:rPr lang="en-US" sz="2000" dirty="0">
                <a:latin typeface="Arial" panose="020B0604020202020204" pitchFamily="34" charset="0"/>
                <a:cs typeface="Arial" panose="020B0604020202020204" pitchFamily="34" charset="0"/>
              </a:rPr>
              <a:t>Personal Property</a:t>
            </a:r>
          </a:p>
          <a:p>
            <a:pPr marL="609600" indent="-609600">
              <a:lnSpc>
                <a:spcPct val="90000"/>
              </a:lnSpc>
              <a:spcBef>
                <a:spcPct val="20000"/>
              </a:spcBef>
            </a:pPr>
            <a:r>
              <a:rPr lang="en-US" sz="2000" dirty="0">
                <a:latin typeface="Arial" panose="020B0604020202020204" pitchFamily="34" charset="0"/>
                <a:cs typeface="Arial" panose="020B0604020202020204" pitchFamily="34" charset="0"/>
              </a:rPr>
              <a:t>Economic</a:t>
            </a:r>
          </a:p>
          <a:p>
            <a:pPr marL="609600" indent="-609600">
              <a:lnSpc>
                <a:spcPct val="90000"/>
              </a:lnSpc>
              <a:spcBef>
                <a:spcPct val="20000"/>
              </a:spcBef>
            </a:pPr>
            <a:r>
              <a:rPr lang="en-US" sz="2000" dirty="0" smtClean="0">
                <a:latin typeface="Arial" panose="020B0604020202020204" pitchFamily="34" charset="0"/>
                <a:cs typeface="Arial" panose="020B0604020202020204" pitchFamily="34" charset="0"/>
              </a:rPr>
              <a:t>Immigration/Naturalization</a:t>
            </a:r>
            <a:endParaRPr lang="en-US" sz="2000" dirty="0">
              <a:latin typeface="Arial" panose="020B0604020202020204" pitchFamily="34" charset="0"/>
              <a:cs typeface="Arial" panose="020B0604020202020204" pitchFamily="34" charset="0"/>
            </a:endParaRPr>
          </a:p>
          <a:p>
            <a:pPr marL="609600" indent="-609600">
              <a:lnSpc>
                <a:spcPct val="90000"/>
              </a:lnSpc>
              <a:spcBef>
                <a:spcPct val="20000"/>
              </a:spcBef>
            </a:pPr>
            <a:r>
              <a:rPr lang="en-US" sz="2000" dirty="0" smtClean="0">
                <a:latin typeface="Arial" panose="020B0604020202020204" pitchFamily="34" charset="0"/>
                <a:cs typeface="Arial" panose="020B0604020202020204" pitchFamily="34" charset="0"/>
              </a:rPr>
              <a:t>Torts</a:t>
            </a:r>
            <a:endParaRPr lang="en-US" sz="2000" dirty="0">
              <a:latin typeface="Arial" panose="020B0604020202020204" pitchFamily="34" charset="0"/>
              <a:cs typeface="Arial" panose="020B0604020202020204" pitchFamily="34" charset="0"/>
            </a:endParaRPr>
          </a:p>
          <a:p>
            <a:pPr marL="609600" indent="-609600">
              <a:lnSpc>
                <a:spcPct val="90000"/>
              </a:lnSpc>
              <a:spcBef>
                <a:spcPct val="20000"/>
              </a:spcBef>
            </a:pPr>
            <a:r>
              <a:rPr lang="en-US" sz="2000" dirty="0">
                <a:latin typeface="Arial" panose="020B0604020202020204" pitchFamily="34" charset="0"/>
                <a:cs typeface="Arial" panose="020B0604020202020204" pitchFamily="34" charset="0"/>
              </a:rPr>
              <a:t>Taxes</a:t>
            </a:r>
          </a:p>
          <a:p>
            <a:pPr marL="609600" indent="-609600">
              <a:lnSpc>
                <a:spcPct val="90000"/>
              </a:lnSpc>
              <a:spcBef>
                <a:spcPct val="20000"/>
              </a:spcBef>
            </a:pPr>
            <a:r>
              <a:rPr lang="en-US" sz="2000" dirty="0">
                <a:latin typeface="Arial" panose="020B0604020202020204" pitchFamily="34" charset="0"/>
                <a:cs typeface="Arial" panose="020B0604020202020204" pitchFamily="34" charset="0"/>
              </a:rPr>
              <a:t>Civilian </a:t>
            </a:r>
            <a:r>
              <a:rPr lang="en-US" sz="2000" dirty="0" smtClean="0">
                <a:latin typeface="Arial" panose="020B0604020202020204" pitchFamily="34" charset="0"/>
                <a:cs typeface="Arial" panose="020B0604020202020204" pitchFamily="34" charset="0"/>
              </a:rPr>
              <a:t>Criminal</a:t>
            </a:r>
          </a:p>
          <a:p>
            <a:pPr marL="609600" indent="-609600">
              <a:lnSpc>
                <a:spcPct val="90000"/>
              </a:lnSpc>
              <a:spcBef>
                <a:spcPct val="20000"/>
              </a:spcBef>
            </a:pPr>
            <a:r>
              <a:rPr lang="en-US" sz="2000" dirty="0">
                <a:latin typeface="Arial" panose="020B0604020202020204" pitchFamily="34" charset="0"/>
                <a:cs typeface="Arial" panose="020B0604020202020204" pitchFamily="34" charset="0"/>
              </a:rPr>
              <a:t>Military </a:t>
            </a:r>
            <a:r>
              <a:rPr lang="en-US" sz="2000" dirty="0" smtClean="0">
                <a:latin typeface="Arial" panose="020B0604020202020204" pitchFamily="34" charset="0"/>
                <a:cs typeface="Arial" panose="020B0604020202020204" pitchFamily="34" charset="0"/>
              </a:rPr>
              <a:t>Administrative*</a:t>
            </a:r>
            <a:endParaRPr lang="en-US" sz="2000" dirty="0">
              <a:latin typeface="Arial" panose="020B0604020202020204" pitchFamily="34" charset="0"/>
              <a:cs typeface="Arial" panose="020B0604020202020204" pitchFamily="34" charset="0"/>
            </a:endParaRPr>
          </a:p>
          <a:p>
            <a:pPr marL="609600" indent="-609600">
              <a:lnSpc>
                <a:spcPct val="90000"/>
              </a:lnSpc>
              <a:spcBef>
                <a:spcPct val="20000"/>
              </a:spcBef>
            </a:pPr>
            <a:endParaRPr lang="en-US" sz="2000" i="1" dirty="0"/>
          </a:p>
        </p:txBody>
      </p:sp>
      <p:sp>
        <p:nvSpPr>
          <p:cNvPr id="3" name="TextBox 2"/>
          <p:cNvSpPr txBox="1"/>
          <p:nvPr/>
        </p:nvSpPr>
        <p:spPr>
          <a:xfrm>
            <a:off x="685800" y="5555158"/>
            <a:ext cx="7848600" cy="553998"/>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a:t>
            </a:r>
            <a:r>
              <a:rPr lang="en-US" sz="1200" dirty="0" smtClean="0">
                <a:latin typeface="Arial" panose="020B0604020202020204" pitchFamily="34" charset="0"/>
                <a:cs typeface="Arial" panose="020B0604020202020204" pitchFamily="34" charset="0"/>
              </a:rPr>
              <a:t>Military Administrative Proceedings for Legal Assistance </a:t>
            </a:r>
            <a:r>
              <a:rPr lang="en-US" sz="1200" b="1" dirty="0" smtClean="0">
                <a:latin typeface="Arial" panose="020B0604020202020204" pitchFamily="34" charset="0"/>
                <a:cs typeface="Arial" panose="020B0604020202020204" pitchFamily="34" charset="0"/>
              </a:rPr>
              <a:t>DOES NOT</a:t>
            </a:r>
            <a:r>
              <a:rPr lang="en-US" sz="1200" dirty="0" smtClean="0">
                <a:latin typeface="Arial" panose="020B0604020202020204" pitchFamily="34" charset="0"/>
                <a:cs typeface="Arial" panose="020B0604020202020204" pitchFamily="34" charset="0"/>
              </a:rPr>
              <a:t> include Article 15s or Administrative Separations.  These services are provided by Trial Defense Services (TDS), located at building 216.</a:t>
            </a:r>
            <a:endParaRPr lang="en-US" dirty="0">
              <a:latin typeface="Arial" panose="020B0604020202020204" pitchFamily="34" charset="0"/>
              <a:cs typeface="Arial" panose="020B0604020202020204"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452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799" y="1752600"/>
            <a:ext cx="8458200" cy="4419600"/>
          </a:xfrm>
        </p:spPr>
        <p:txBody>
          <a:bodyPr>
            <a:normAutofit/>
          </a:bodyPr>
          <a:lstStyle/>
          <a:p>
            <a:r>
              <a:rPr lang="en-US" sz="2000" dirty="0" smtClean="0"/>
              <a:t>Legal Assistance</a:t>
            </a:r>
          </a:p>
          <a:p>
            <a:pPr lvl="1"/>
            <a:r>
              <a:rPr lang="en-US" sz="2000" dirty="0" err="1" smtClean="0"/>
              <a:t>Servicemembers</a:t>
            </a:r>
            <a:r>
              <a:rPr lang="en-US" sz="2000" dirty="0" smtClean="0"/>
              <a:t> Civil Relief Act (SCRA)</a:t>
            </a:r>
          </a:p>
          <a:p>
            <a:pPr lvl="1"/>
            <a:r>
              <a:rPr lang="en-US" sz="2000" dirty="0" smtClean="0"/>
              <a:t>Immigration</a:t>
            </a:r>
          </a:p>
          <a:p>
            <a:pPr lvl="1"/>
            <a:r>
              <a:rPr lang="en-US" sz="2000" dirty="0" smtClean="0"/>
              <a:t>Powers of Attorneys</a:t>
            </a:r>
          </a:p>
          <a:p>
            <a:pPr lvl="1"/>
            <a:r>
              <a:rPr lang="en-US" sz="2000" dirty="0" smtClean="0"/>
              <a:t>Estate Planning</a:t>
            </a:r>
          </a:p>
          <a:p>
            <a:pPr marL="457200" lvl="1" indent="0">
              <a:buNone/>
            </a:pPr>
            <a:endParaRPr lang="en-US" sz="2000" dirty="0" smtClean="0"/>
          </a:p>
          <a:p>
            <a:r>
              <a:rPr lang="en-US" sz="2000" dirty="0" smtClean="0"/>
              <a:t>German Contracts</a:t>
            </a:r>
          </a:p>
          <a:p>
            <a:pPr marL="0" indent="0">
              <a:buNone/>
            </a:pPr>
            <a:endParaRPr lang="en-US" sz="2000" dirty="0" smtClean="0"/>
          </a:p>
          <a:p>
            <a:r>
              <a:rPr lang="en-US" sz="2000" dirty="0" smtClean="0"/>
              <a:t>Common Legal Issues in Germany</a:t>
            </a:r>
            <a:br>
              <a:rPr lang="en-US" sz="2000" dirty="0" smtClean="0"/>
            </a:br>
            <a:endParaRPr lang="en-US" sz="2000" dirty="0" smtClean="0"/>
          </a:p>
          <a:p>
            <a:r>
              <a:rPr lang="en-US" sz="2000" dirty="0" smtClean="0"/>
              <a:t>Tax services are no longer available in Europe. </a:t>
            </a:r>
          </a:p>
          <a:p>
            <a:pPr lvl="1"/>
            <a:r>
              <a:rPr lang="en-US" sz="1400" dirty="0" smtClean="0"/>
              <a:t>Handouts available on our website for other options.</a:t>
            </a:r>
          </a:p>
          <a:p>
            <a:endParaRPr lang="en-US" dirty="0" smtClean="0"/>
          </a:p>
          <a:p>
            <a:endParaRPr lang="en-US" dirty="0" smtClean="0"/>
          </a:p>
          <a:p>
            <a:endParaRPr lang="en-US" dirty="0"/>
          </a:p>
        </p:txBody>
      </p:sp>
      <p:sp>
        <p:nvSpPr>
          <p:cNvPr id="2" name="Title 1"/>
          <p:cNvSpPr>
            <a:spLocks noGrp="1"/>
          </p:cNvSpPr>
          <p:nvPr>
            <p:ph type="title"/>
          </p:nvPr>
        </p:nvSpPr>
        <p:spPr>
          <a:xfrm>
            <a:off x="1790700" y="304800"/>
            <a:ext cx="5486399" cy="492443"/>
          </a:xfrm>
        </p:spPr>
        <p:txBody>
          <a:bodyPr/>
          <a:lstStyle/>
          <a:p>
            <a:r>
              <a:rPr lang="en-US" dirty="0" smtClean="0"/>
              <a:t>Important Legal Topics</a:t>
            </a:r>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955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525963"/>
          </a:xfrm>
        </p:spPr>
        <p:txBody>
          <a:bodyPr>
            <a:normAutofit/>
          </a:bodyPr>
          <a:lstStyle/>
          <a:p>
            <a:pPr indent="0">
              <a:lnSpc>
                <a:spcPct val="90000"/>
              </a:lnSpc>
              <a:buNone/>
            </a:pPr>
            <a:endParaRPr lang="en-US" dirty="0" smtClean="0"/>
          </a:p>
          <a:p>
            <a:pPr>
              <a:lnSpc>
                <a:spcPct val="90000"/>
              </a:lnSpc>
            </a:pPr>
            <a:r>
              <a:rPr lang="en-US" sz="2000" dirty="0" smtClean="0"/>
              <a:t>6% interest rate on loans incurred before military service</a:t>
            </a:r>
          </a:p>
          <a:p>
            <a:pPr>
              <a:lnSpc>
                <a:spcPct val="90000"/>
              </a:lnSpc>
            </a:pPr>
            <a:endParaRPr lang="en-US" sz="2000" dirty="0" smtClean="0"/>
          </a:p>
          <a:p>
            <a:pPr>
              <a:lnSpc>
                <a:spcPct val="90000"/>
              </a:lnSpc>
            </a:pPr>
            <a:r>
              <a:rPr lang="en-US" sz="2000" dirty="0" smtClean="0"/>
              <a:t>Temporary stay of Civil Court proceedings</a:t>
            </a:r>
          </a:p>
          <a:p>
            <a:pPr lvl="1">
              <a:lnSpc>
                <a:spcPct val="90000"/>
              </a:lnSpc>
            </a:pPr>
            <a:r>
              <a:rPr lang="en-US" sz="2000" b="1" dirty="0" smtClean="0"/>
              <a:t>Letters </a:t>
            </a:r>
            <a:r>
              <a:rPr lang="en-US" sz="2000" dirty="0" smtClean="0"/>
              <a:t>from</a:t>
            </a:r>
            <a:r>
              <a:rPr lang="en-US" sz="2000" b="1" dirty="0" smtClean="0"/>
              <a:t> </a:t>
            </a:r>
            <a:r>
              <a:rPr lang="en-US" sz="2000" dirty="0" smtClean="0"/>
              <a:t>Soldier and CO</a:t>
            </a:r>
            <a:r>
              <a:rPr lang="en-US" sz="2000" b="1" dirty="0" smtClean="0"/>
              <a:t> </a:t>
            </a:r>
            <a:r>
              <a:rPr lang="en-US" sz="2000" dirty="0" smtClean="0"/>
              <a:t>to the court</a:t>
            </a:r>
          </a:p>
          <a:p>
            <a:pPr lvl="1">
              <a:lnSpc>
                <a:spcPct val="90000"/>
              </a:lnSpc>
            </a:pPr>
            <a:r>
              <a:rPr lang="en-US" sz="2000" dirty="0" smtClean="0"/>
              <a:t>Stay </a:t>
            </a:r>
            <a:r>
              <a:rPr lang="en-US" sz="2000" b="1" dirty="0" smtClean="0"/>
              <a:t>automatic </a:t>
            </a:r>
            <a:r>
              <a:rPr lang="en-US" sz="2000" dirty="0" smtClean="0"/>
              <a:t>for 90 days, longer upon request</a:t>
            </a:r>
          </a:p>
          <a:p>
            <a:pPr lvl="1">
              <a:lnSpc>
                <a:spcPct val="90000"/>
              </a:lnSpc>
              <a:buNone/>
            </a:pPr>
            <a:endParaRPr lang="en-US" sz="2000" dirty="0" smtClean="0"/>
          </a:p>
          <a:p>
            <a:pPr>
              <a:lnSpc>
                <a:spcPct val="90000"/>
              </a:lnSpc>
            </a:pPr>
            <a:r>
              <a:rPr lang="en-US" sz="2000" dirty="0" smtClean="0"/>
              <a:t>Re-open Default Judgments </a:t>
            </a:r>
          </a:p>
          <a:p>
            <a:pPr lvl="1">
              <a:lnSpc>
                <a:spcPct val="90000"/>
              </a:lnSpc>
            </a:pPr>
            <a:r>
              <a:rPr lang="en-US" sz="2000" dirty="0" smtClean="0"/>
              <a:t>Must show meritorious defense</a:t>
            </a:r>
          </a:p>
          <a:p>
            <a:pPr lvl="1">
              <a:lnSpc>
                <a:spcPct val="90000"/>
              </a:lnSpc>
            </a:pPr>
            <a:r>
              <a:rPr lang="en-US" sz="2000" dirty="0" smtClean="0"/>
              <a:t>Up to 60 days after ETS or Retirement</a:t>
            </a:r>
          </a:p>
          <a:p>
            <a:pPr lvl="1">
              <a:lnSpc>
                <a:spcPct val="90000"/>
              </a:lnSpc>
            </a:pPr>
            <a:endParaRPr lang="en-US" sz="2000" dirty="0" smtClean="0"/>
          </a:p>
          <a:p>
            <a:pPr>
              <a:lnSpc>
                <a:spcPct val="90000"/>
              </a:lnSpc>
            </a:pPr>
            <a:r>
              <a:rPr lang="en-US" sz="2000" dirty="0" smtClean="0"/>
              <a:t>Other provisions for cellphones, leases, mortgage foreclosures, taxes, and evictions</a:t>
            </a:r>
          </a:p>
          <a:p>
            <a:endParaRPr lang="en-US" dirty="0"/>
          </a:p>
        </p:txBody>
      </p:sp>
      <p:sp>
        <p:nvSpPr>
          <p:cNvPr id="2" name="Title 1"/>
          <p:cNvSpPr>
            <a:spLocks noGrp="1"/>
          </p:cNvSpPr>
          <p:nvPr>
            <p:ph type="title"/>
          </p:nvPr>
        </p:nvSpPr>
        <p:spPr>
          <a:xfrm>
            <a:off x="1295400" y="304800"/>
            <a:ext cx="6210301" cy="762000"/>
          </a:xfrm>
        </p:spPr>
        <p:txBody>
          <a:bodyPr>
            <a:noAutofit/>
          </a:bodyPr>
          <a:lstStyle/>
          <a:p>
            <a:pPr>
              <a:lnSpc>
                <a:spcPct val="90000"/>
              </a:lnSpc>
            </a:pPr>
            <a:r>
              <a:rPr lang="en-US" sz="3000" dirty="0" err="1" smtClean="0"/>
              <a:t>Servicemembers</a:t>
            </a:r>
            <a:r>
              <a:rPr lang="en-US" sz="3000" dirty="0" smtClean="0"/>
              <a:t> </a:t>
            </a:r>
            <a:r>
              <a:rPr lang="en-US" sz="3000" dirty="0"/>
              <a:t>Civil Relief Act (SCRA)</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1026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47800"/>
            <a:ext cx="8534400" cy="4953000"/>
          </a:xfrm>
        </p:spPr>
        <p:txBody>
          <a:bodyPr>
            <a:noAutofit/>
          </a:bodyPr>
          <a:lstStyle/>
          <a:p>
            <a:r>
              <a:rPr lang="en-US" sz="2000" dirty="0" smtClean="0"/>
              <a:t>See Legal Assistance before marrying a non-U.S. Citizen or submitting your Naturalization packets.</a:t>
            </a:r>
          </a:p>
          <a:p>
            <a:pPr marL="0" indent="0">
              <a:buNone/>
            </a:pPr>
            <a:endParaRPr lang="en-US" sz="2000" dirty="0" smtClean="0"/>
          </a:p>
          <a:p>
            <a:r>
              <a:rPr lang="en-US" sz="2000" dirty="0" smtClean="0"/>
              <a:t>Immigration Visa</a:t>
            </a:r>
          </a:p>
          <a:p>
            <a:pPr lvl="1"/>
            <a:r>
              <a:rPr lang="en-US" sz="2000" dirty="0" smtClean="0"/>
              <a:t>16 Weeks Minimum Processing Time</a:t>
            </a:r>
          </a:p>
          <a:p>
            <a:pPr lvl="1"/>
            <a:r>
              <a:rPr lang="en-US" sz="2000" dirty="0" smtClean="0"/>
              <a:t>6-12 Months following </a:t>
            </a:r>
            <a:r>
              <a:rPr lang="en-US" sz="2000" dirty="0" err="1" smtClean="0"/>
              <a:t>USCIS</a:t>
            </a:r>
            <a:r>
              <a:rPr lang="en-US" sz="2000" dirty="0" smtClean="0"/>
              <a:t> Closures</a:t>
            </a:r>
          </a:p>
          <a:p>
            <a:pPr lvl="1"/>
            <a:r>
              <a:rPr lang="en-US" sz="2000" dirty="0" smtClean="0"/>
              <a:t>2 Steps</a:t>
            </a:r>
          </a:p>
          <a:p>
            <a:pPr lvl="2"/>
            <a:r>
              <a:rPr lang="en-US" sz="2000" dirty="0" smtClean="0"/>
              <a:t>I-130 Form </a:t>
            </a:r>
            <a:endParaRPr lang="en-US" sz="2000" b="1" dirty="0" smtClean="0"/>
          </a:p>
          <a:p>
            <a:pPr lvl="2"/>
            <a:r>
              <a:rPr lang="en-US" sz="2000" dirty="0" smtClean="0"/>
              <a:t>Start at least  1 year before PCS, earlier if ETSing</a:t>
            </a:r>
          </a:p>
          <a:p>
            <a:pPr lvl="1"/>
            <a:r>
              <a:rPr lang="en-US" sz="2000" dirty="0" smtClean="0"/>
              <a:t>About $1,000 per immigrant</a:t>
            </a:r>
          </a:p>
          <a:p>
            <a:pPr lvl="2"/>
            <a:r>
              <a:rPr lang="en-US" sz="2000" dirty="0" smtClean="0"/>
              <a:t>AER Grants are available for Family members</a:t>
            </a:r>
          </a:p>
          <a:p>
            <a:pPr marL="457200" lvl="1" indent="0">
              <a:buNone/>
            </a:pPr>
            <a:endParaRPr lang="en-US" sz="2000" dirty="0" smtClean="0"/>
          </a:p>
          <a:p>
            <a:pPr lvl="1" algn="ctr">
              <a:buNone/>
            </a:pPr>
            <a:r>
              <a:rPr lang="en-US" sz="2000" b="1" u="sng" dirty="0" smtClean="0">
                <a:solidFill>
                  <a:srgbClr val="FF0000"/>
                </a:solidFill>
              </a:rPr>
              <a:t>Plan ahead! Start Early! Save $$$$$</a:t>
            </a:r>
          </a:p>
        </p:txBody>
      </p:sp>
      <p:sp>
        <p:nvSpPr>
          <p:cNvPr id="2" name="Title 1"/>
          <p:cNvSpPr>
            <a:spLocks noGrp="1"/>
          </p:cNvSpPr>
          <p:nvPr>
            <p:ph type="title"/>
          </p:nvPr>
        </p:nvSpPr>
        <p:spPr>
          <a:xfrm>
            <a:off x="3200400" y="381000"/>
            <a:ext cx="2819400" cy="492443"/>
          </a:xfrm>
        </p:spPr>
        <p:txBody>
          <a:bodyPr>
            <a:noAutofit/>
          </a:bodyPr>
          <a:lstStyle/>
          <a:p>
            <a:r>
              <a:rPr lang="en-US" dirty="0" smtClean="0"/>
              <a:t>Immigration</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1107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19200"/>
            <a:ext cx="8534400" cy="5181599"/>
          </a:xfrm>
        </p:spPr>
        <p:txBody>
          <a:bodyPr>
            <a:noAutofit/>
          </a:bodyPr>
          <a:lstStyle/>
          <a:p>
            <a:r>
              <a:rPr lang="en-US" sz="2000" dirty="0" smtClean="0"/>
              <a:t>General POA or Special?</a:t>
            </a:r>
          </a:p>
          <a:p>
            <a:pPr marL="0" indent="0">
              <a:buNone/>
            </a:pPr>
            <a:endParaRPr lang="en-US" sz="2000" dirty="0" smtClean="0"/>
          </a:p>
          <a:p>
            <a:r>
              <a:rPr lang="en-US" sz="2000" dirty="0" smtClean="0"/>
              <a:t>Ask the </a:t>
            </a:r>
            <a:r>
              <a:rPr lang="en-US" sz="2000" u="sng" dirty="0" smtClean="0"/>
              <a:t>3</a:t>
            </a:r>
            <a:r>
              <a:rPr lang="en-US" sz="2000" u="sng" baseline="30000" dirty="0" smtClean="0"/>
              <a:t>rd</a:t>
            </a:r>
            <a:r>
              <a:rPr lang="en-US" sz="2000" u="sng" dirty="0" smtClean="0"/>
              <a:t> Party </a:t>
            </a:r>
            <a:r>
              <a:rPr lang="en-US" sz="2000" dirty="0" smtClean="0"/>
              <a:t>before getting a POA :</a:t>
            </a:r>
          </a:p>
          <a:p>
            <a:pPr lvl="1"/>
            <a:r>
              <a:rPr lang="en-US" sz="2000" dirty="0" smtClean="0"/>
              <a:t>Do they accept POAs?</a:t>
            </a:r>
          </a:p>
          <a:p>
            <a:pPr lvl="1"/>
            <a:r>
              <a:rPr lang="en-US" sz="2000" dirty="0" smtClean="0"/>
              <a:t>If so, what kind? </a:t>
            </a:r>
          </a:p>
          <a:p>
            <a:pPr marL="457200" lvl="1" indent="0">
              <a:buNone/>
            </a:pPr>
            <a:endParaRPr lang="en-US" sz="2000" dirty="0" smtClean="0"/>
          </a:p>
          <a:p>
            <a:r>
              <a:rPr lang="en-US" sz="2000" dirty="0" smtClean="0"/>
              <a:t>Should have Expiration Date</a:t>
            </a:r>
          </a:p>
          <a:p>
            <a:pPr marL="0" indent="0">
              <a:buNone/>
            </a:pPr>
            <a:endParaRPr lang="en-US" sz="2000" dirty="0" smtClean="0"/>
          </a:p>
          <a:p>
            <a:r>
              <a:rPr lang="en-US" sz="2000" dirty="0" smtClean="0"/>
              <a:t>Revocation of a Power of Attorney </a:t>
            </a:r>
          </a:p>
          <a:p>
            <a:pPr lvl="1"/>
            <a:r>
              <a:rPr lang="en-US" sz="2000" dirty="0" smtClean="0"/>
              <a:t>Obtain the original and destroy it </a:t>
            </a:r>
          </a:p>
          <a:p>
            <a:pPr lvl="1"/>
            <a:r>
              <a:rPr lang="en-US" sz="2000" dirty="0" smtClean="0"/>
              <a:t>Notify creditors, bank, or business institutions by sending a Power of Attorney Revocation</a:t>
            </a:r>
          </a:p>
          <a:p>
            <a:pPr lvl="1"/>
            <a:endParaRPr lang="en-US" sz="2000" dirty="0"/>
          </a:p>
          <a:p>
            <a:pPr marL="457200" lvl="1" indent="0">
              <a:buNone/>
            </a:pPr>
            <a:r>
              <a:rPr lang="en-US" sz="2000" dirty="0" smtClean="0">
                <a:solidFill>
                  <a:srgbClr val="FF0000"/>
                </a:solidFill>
              </a:rPr>
              <a:t>NO appointment is needed for </a:t>
            </a:r>
            <a:r>
              <a:rPr lang="en-US" sz="2000" dirty="0" err="1" smtClean="0">
                <a:solidFill>
                  <a:srgbClr val="FF0000"/>
                </a:solidFill>
              </a:rPr>
              <a:t>POA</a:t>
            </a:r>
            <a:r>
              <a:rPr lang="en-US" sz="2000" dirty="0" smtClean="0">
                <a:solidFill>
                  <a:srgbClr val="FF0000"/>
                </a:solidFill>
              </a:rPr>
              <a:t> and notary services. </a:t>
            </a:r>
          </a:p>
          <a:p>
            <a:pPr lvl="1"/>
            <a:endParaRPr lang="en-US" sz="1600" dirty="0" smtClean="0"/>
          </a:p>
        </p:txBody>
      </p:sp>
      <p:sp>
        <p:nvSpPr>
          <p:cNvPr id="2" name="Title 1"/>
          <p:cNvSpPr>
            <a:spLocks noGrp="1"/>
          </p:cNvSpPr>
          <p:nvPr>
            <p:ph type="title"/>
          </p:nvPr>
        </p:nvSpPr>
        <p:spPr/>
        <p:txBody>
          <a:bodyPr>
            <a:noAutofit/>
          </a:bodyPr>
          <a:lstStyle/>
          <a:p>
            <a:r>
              <a:rPr lang="en-US" dirty="0" smtClean="0"/>
              <a:t>Powers of Attorney</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1355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229600" cy="4038599"/>
          </a:xfrm>
        </p:spPr>
        <p:txBody>
          <a:bodyPr>
            <a:normAutofit/>
          </a:bodyPr>
          <a:lstStyle/>
          <a:p>
            <a:pPr>
              <a:buFont typeface="Arial" charset="0"/>
              <a:buChar char="•"/>
            </a:pPr>
            <a:r>
              <a:rPr lang="en-US" sz="2000" dirty="0" smtClean="0"/>
              <a:t>  Single no Kids:  </a:t>
            </a:r>
          </a:p>
          <a:p>
            <a:pPr lvl="1">
              <a:buFont typeface="Arial" charset="0"/>
              <a:buChar char="•"/>
            </a:pPr>
            <a:r>
              <a:rPr lang="en-US" sz="2000" dirty="0" smtClean="0"/>
              <a:t>Without a will your property goes to your Parents or is split between your Parents and Siblings</a:t>
            </a:r>
          </a:p>
          <a:p>
            <a:pPr>
              <a:buFont typeface="Arial" charset="0"/>
              <a:buChar char="•"/>
            </a:pPr>
            <a:endParaRPr lang="en-US" sz="2000" dirty="0" smtClean="0"/>
          </a:p>
          <a:p>
            <a:pPr>
              <a:buFont typeface="Arial" charset="0"/>
              <a:buChar char="•"/>
            </a:pPr>
            <a:r>
              <a:rPr lang="en-US" sz="2000" dirty="0" smtClean="0"/>
              <a:t>  Married no Kids: </a:t>
            </a:r>
          </a:p>
          <a:p>
            <a:pPr lvl="1">
              <a:buFont typeface="Arial" charset="0"/>
              <a:buChar char="•"/>
            </a:pPr>
            <a:r>
              <a:rPr lang="en-US" sz="2000" dirty="0" smtClean="0"/>
              <a:t>See Legal, may be split between spouse and parents</a:t>
            </a:r>
          </a:p>
          <a:p>
            <a:pPr>
              <a:buFont typeface="Arial" charset="0"/>
              <a:buChar char="•"/>
            </a:pPr>
            <a:endParaRPr lang="en-US" sz="2000" dirty="0" smtClean="0"/>
          </a:p>
          <a:p>
            <a:pPr>
              <a:buFont typeface="Arial" charset="0"/>
              <a:buChar char="•"/>
            </a:pPr>
            <a:r>
              <a:rPr lang="en-US" sz="2000" dirty="0" smtClean="0"/>
              <a:t> Soldiers (single or married) with children:</a:t>
            </a:r>
          </a:p>
          <a:p>
            <a:pPr lvl="1">
              <a:buFont typeface="Arial" charset="0"/>
              <a:buChar char="•"/>
            </a:pPr>
            <a:r>
              <a:rPr lang="en-US" sz="2000" dirty="0" smtClean="0"/>
              <a:t>Need will</a:t>
            </a:r>
          </a:p>
          <a:p>
            <a:pPr lvl="1">
              <a:buFont typeface="Arial" charset="0"/>
              <a:buChar char="•"/>
            </a:pPr>
            <a:r>
              <a:rPr lang="en-US" sz="2000" dirty="0" smtClean="0"/>
              <a:t>Spouse should have one, too</a:t>
            </a:r>
          </a:p>
          <a:p>
            <a:pPr>
              <a:buFont typeface="Arial" charset="0"/>
              <a:buChar char="•"/>
            </a:pPr>
            <a:endParaRPr lang="en-US" dirty="0" smtClean="0"/>
          </a:p>
        </p:txBody>
      </p:sp>
      <p:sp>
        <p:nvSpPr>
          <p:cNvPr id="2" name="Title 1"/>
          <p:cNvSpPr>
            <a:spLocks noGrp="1"/>
          </p:cNvSpPr>
          <p:nvPr>
            <p:ph type="title"/>
          </p:nvPr>
        </p:nvSpPr>
        <p:spPr>
          <a:xfrm>
            <a:off x="533401" y="304800"/>
            <a:ext cx="8610600" cy="492443"/>
          </a:xfrm>
        </p:spPr>
        <p:txBody>
          <a:bodyPr/>
          <a:lstStyle/>
          <a:p>
            <a:r>
              <a:rPr lang="en-US" dirty="0"/>
              <a:t>Who needs a will</a:t>
            </a:r>
            <a:r>
              <a:rPr lang="en-US" dirty="0" smtClean="0"/>
              <a:t>?</a:t>
            </a:r>
            <a:endParaRPr lang="en-US" b="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1207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80000"/>
              </a:lnSpc>
            </a:pPr>
            <a:r>
              <a:rPr lang="en-US" sz="2000" dirty="0" smtClean="0"/>
              <a:t>If you take a cell phone downrange, you will have international roaming charges</a:t>
            </a:r>
          </a:p>
          <a:p>
            <a:pPr marL="0" indent="0">
              <a:lnSpc>
                <a:spcPct val="80000"/>
              </a:lnSpc>
              <a:buNone/>
            </a:pPr>
            <a:endParaRPr lang="en-US" sz="2000" dirty="0" smtClean="0"/>
          </a:p>
          <a:p>
            <a:pPr>
              <a:lnSpc>
                <a:spcPct val="80000"/>
              </a:lnSpc>
            </a:pPr>
            <a:r>
              <a:rPr lang="en-US" sz="2000" dirty="0" smtClean="0"/>
              <a:t>German Companies are not subject to US Laws!</a:t>
            </a:r>
          </a:p>
          <a:p>
            <a:pPr lvl="1">
              <a:lnSpc>
                <a:spcPct val="80000"/>
              </a:lnSpc>
            </a:pPr>
            <a:r>
              <a:rPr lang="en-US" sz="2000" dirty="0" smtClean="0"/>
              <a:t>Automatic Renewal Clauses</a:t>
            </a:r>
          </a:p>
          <a:p>
            <a:pPr lvl="1">
              <a:lnSpc>
                <a:spcPct val="80000"/>
              </a:lnSpc>
            </a:pPr>
            <a:r>
              <a:rPr lang="en-US" sz="2000" dirty="0" smtClean="0"/>
              <a:t>Early Termination Fees</a:t>
            </a:r>
          </a:p>
          <a:p>
            <a:pPr lvl="1">
              <a:lnSpc>
                <a:spcPct val="80000"/>
              </a:lnSpc>
            </a:pPr>
            <a:r>
              <a:rPr lang="en-US" sz="2000" dirty="0" smtClean="0"/>
              <a:t>No “deployment clauses”</a:t>
            </a:r>
          </a:p>
          <a:p>
            <a:pPr lvl="1">
              <a:lnSpc>
                <a:spcPct val="80000"/>
              </a:lnSpc>
            </a:pPr>
            <a:r>
              <a:rPr lang="en-US" sz="2000" dirty="0" smtClean="0"/>
              <a:t>Understand contract before signing</a:t>
            </a:r>
          </a:p>
          <a:p>
            <a:pPr lvl="1">
              <a:lnSpc>
                <a:spcPct val="80000"/>
              </a:lnSpc>
            </a:pPr>
            <a:r>
              <a:rPr lang="en-US" sz="2000" dirty="0" smtClean="0"/>
              <a:t>Legal Assistance can review </a:t>
            </a:r>
            <a:r>
              <a:rPr lang="en-US" sz="2000" u="sng" dirty="0" smtClean="0"/>
              <a:t>before you commit</a:t>
            </a:r>
            <a:r>
              <a:rPr lang="en-US" sz="2000" dirty="0" smtClean="0"/>
              <a:t>!</a:t>
            </a:r>
          </a:p>
          <a:p>
            <a:pPr lvl="1">
              <a:lnSpc>
                <a:spcPct val="80000"/>
              </a:lnSpc>
            </a:pPr>
            <a:endParaRPr lang="en-US" sz="2000" dirty="0" smtClean="0"/>
          </a:p>
          <a:p>
            <a:pPr>
              <a:lnSpc>
                <a:spcPct val="80000"/>
              </a:lnSpc>
            </a:pPr>
            <a:r>
              <a:rPr lang="en-US" sz="2000" dirty="0" smtClean="0"/>
              <a:t>German companies usually do not suspend the plan for deployment</a:t>
            </a:r>
          </a:p>
          <a:p>
            <a:pPr lvl="1">
              <a:lnSpc>
                <a:spcPct val="80000"/>
              </a:lnSpc>
            </a:pPr>
            <a:r>
              <a:rPr lang="en-US" sz="2000" u="sng" dirty="0" smtClean="0"/>
              <a:t>If your provider says it does, GET IT IN WRITING</a:t>
            </a:r>
          </a:p>
          <a:p>
            <a:endParaRPr lang="en-US" dirty="0"/>
          </a:p>
        </p:txBody>
      </p:sp>
      <p:sp>
        <p:nvSpPr>
          <p:cNvPr id="2" name="Title 1"/>
          <p:cNvSpPr>
            <a:spLocks noGrp="1"/>
          </p:cNvSpPr>
          <p:nvPr>
            <p:ph type="title"/>
          </p:nvPr>
        </p:nvSpPr>
        <p:spPr>
          <a:xfrm>
            <a:off x="1828800" y="381000"/>
            <a:ext cx="5257800" cy="381000"/>
          </a:xfrm>
        </p:spPr>
        <p:txBody>
          <a:bodyPr>
            <a:noAutofit/>
          </a:bodyPr>
          <a:lstStyle/>
          <a:p>
            <a:r>
              <a:rPr lang="en-US" dirty="0" smtClean="0"/>
              <a:t>German Contracts</a:t>
            </a:r>
            <a:endParaRPr lang="en-US"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625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305800" cy="5181599"/>
          </a:xfrm>
        </p:spPr>
        <p:txBody>
          <a:bodyPr/>
          <a:lstStyle/>
          <a:p>
            <a:r>
              <a:rPr lang="en-US" sz="1800" dirty="0" smtClean="0"/>
              <a:t>Illegal Downloading</a:t>
            </a:r>
          </a:p>
          <a:p>
            <a:pPr lvl="1"/>
            <a:r>
              <a:rPr lang="en-US" dirty="0" smtClean="0"/>
              <a:t>Can cost you ~600€ PER download</a:t>
            </a:r>
            <a:br>
              <a:rPr lang="en-US" dirty="0" smtClean="0"/>
            </a:br>
            <a:endParaRPr lang="en-US" dirty="0" smtClean="0"/>
          </a:p>
          <a:p>
            <a:r>
              <a:rPr lang="en-US" sz="1800" dirty="0" smtClean="0"/>
              <a:t>Riding the Train Without a Ticket</a:t>
            </a:r>
          </a:p>
          <a:p>
            <a:pPr lvl="1"/>
            <a:r>
              <a:rPr lang="en-US" dirty="0" smtClean="0"/>
              <a:t>Download the DB Navigator app and look for regional offers to save money. Phone dies? Same as no ticket.</a:t>
            </a:r>
            <a:br>
              <a:rPr lang="en-US" dirty="0" smtClean="0"/>
            </a:br>
            <a:endParaRPr lang="en-US" dirty="0" smtClean="0"/>
          </a:p>
          <a:p>
            <a:r>
              <a:rPr lang="en-US" sz="1800" dirty="0" smtClean="0"/>
              <a:t>Prostitution </a:t>
            </a:r>
          </a:p>
          <a:p>
            <a:pPr lvl="1"/>
            <a:r>
              <a:rPr lang="en-US" dirty="0" smtClean="0"/>
              <a:t>Violates the </a:t>
            </a:r>
            <a:r>
              <a:rPr lang="en-US" dirty="0" err="1" smtClean="0"/>
              <a:t>UCMJ</a:t>
            </a:r>
            <a:r>
              <a:rPr lang="en-US" dirty="0" smtClean="0"/>
              <a:t>, regardless if legal locally.</a:t>
            </a:r>
            <a:br>
              <a:rPr lang="en-US" dirty="0" smtClean="0"/>
            </a:br>
            <a:endParaRPr lang="en-US" dirty="0"/>
          </a:p>
          <a:p>
            <a:r>
              <a:rPr lang="en-US" sz="1800" dirty="0" smtClean="0"/>
              <a:t>Driving Under the Influence </a:t>
            </a:r>
          </a:p>
          <a:p>
            <a:pPr lvl="1"/>
            <a:r>
              <a:rPr lang="en-US" dirty="0" smtClean="0"/>
              <a:t>BAC limit is .05 (In the Czech Republic is .00!) </a:t>
            </a:r>
          </a:p>
          <a:p>
            <a:pPr lvl="1"/>
            <a:r>
              <a:rPr lang="en-US" dirty="0" smtClean="0"/>
              <a:t>German beer has a higher alcohol content and is served in bigger glasses.  Any alcohol = Liability in MV Accident</a:t>
            </a:r>
            <a:br>
              <a:rPr lang="en-US" dirty="0" smtClean="0"/>
            </a:br>
            <a:endParaRPr lang="en-US" dirty="0" smtClean="0"/>
          </a:p>
          <a:p>
            <a:r>
              <a:rPr lang="en-US" sz="1800" dirty="0" smtClean="0"/>
              <a:t>Detaining at Borders: Traveling without a passport. </a:t>
            </a:r>
          </a:p>
          <a:p>
            <a:pPr lvl="1"/>
            <a:r>
              <a:rPr lang="en-US" dirty="0" err="1" smtClean="0"/>
              <a:t>DA31</a:t>
            </a:r>
            <a:r>
              <a:rPr lang="en-US" dirty="0" smtClean="0"/>
              <a:t> or No-Fee Passport: Not a travel passport</a:t>
            </a:r>
          </a:p>
          <a:p>
            <a:pPr lvl="1"/>
            <a:endParaRPr lang="en-US" dirty="0" smtClean="0"/>
          </a:p>
        </p:txBody>
      </p:sp>
      <p:sp>
        <p:nvSpPr>
          <p:cNvPr id="3" name="Title 2"/>
          <p:cNvSpPr>
            <a:spLocks noGrp="1"/>
          </p:cNvSpPr>
          <p:nvPr>
            <p:ph type="title"/>
          </p:nvPr>
        </p:nvSpPr>
        <p:spPr>
          <a:xfrm>
            <a:off x="914400" y="228600"/>
            <a:ext cx="7379677" cy="861774"/>
          </a:xfrm>
        </p:spPr>
        <p:txBody>
          <a:bodyPr/>
          <a:lstStyle/>
          <a:p>
            <a:r>
              <a:rPr lang="en-US" sz="2800" dirty="0" smtClean="0"/>
              <a:t>Common Legal Issues</a:t>
            </a:r>
            <a:br>
              <a:rPr lang="en-US" sz="2800" dirty="0" smtClean="0"/>
            </a:br>
            <a:r>
              <a:rPr lang="en-US" sz="2800" dirty="0" smtClean="0"/>
              <a:t>in Germany</a:t>
            </a:r>
            <a:endParaRPr lang="en-US" sz="2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73323753"/>
      </p:ext>
    </p:extLst>
  </p:cSld>
  <p:clrMapOvr>
    <a:masterClrMapping/>
  </p:clrMapOvr>
  <p:transition advTm="3065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2_2003 03 CG Unclassified Master">
  <a:themeElements>
    <a:clrScheme name="1_2003 03 CG Unclassified 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1_2003 03 CG Unclassified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1_2003 03 CG Unclassified Mast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2003 03 CG Unclassified Mast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2003 03 CG Unclassified Mast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2003 03 CG Unclassified Mast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2003 03 CG Unclassified Mast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2003 03 CG Unclassified Mast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2003 03 CG Unclassified Mast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4843</TotalTime>
  <Words>2955</Words>
  <Application>Microsoft Office PowerPoint</Application>
  <PresentationFormat>On-screen Show (4:3)</PresentationFormat>
  <Paragraphs>193</Paragraphs>
  <Slides>11</Slides>
  <Notes>11</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Wingdings</vt:lpstr>
      <vt:lpstr>2_2003 03 CG Unclassified Master</vt:lpstr>
      <vt:lpstr>Legal Assistance and Readiness     Office of the Staff Judge Advocate Legal Assistance Office</vt:lpstr>
      <vt:lpstr>Mission of Legal Assistance</vt:lpstr>
      <vt:lpstr>Important Legal Topics</vt:lpstr>
      <vt:lpstr>Servicemembers Civil Relief Act (SCRA)</vt:lpstr>
      <vt:lpstr>Immigration</vt:lpstr>
      <vt:lpstr>Powers of Attorney</vt:lpstr>
      <vt:lpstr>Who needs a will?</vt:lpstr>
      <vt:lpstr>German Contracts</vt:lpstr>
      <vt:lpstr>Common Legal Issues in Germany</vt:lpstr>
      <vt:lpstr>Special Victims’ Counsel</vt:lpstr>
      <vt:lpstr>Contact Information</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United States Army</dc:creator>
  <cp:lastModifiedBy>Dame, Darren M Mr  CIV USA IMCOM</cp:lastModifiedBy>
  <cp:revision>191</cp:revision>
  <cp:lastPrinted>2020-06-02T13:39:50Z</cp:lastPrinted>
  <dcterms:created xsi:type="dcterms:W3CDTF">2010-06-30T12:12:56Z</dcterms:created>
  <dcterms:modified xsi:type="dcterms:W3CDTF">2020-06-03T05:35:36Z</dcterms:modified>
</cp:coreProperties>
</file>