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2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3358FE-B7B2-47F5-B653-8F9DB53EB58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9D8DE0-0D6B-4E5C-9F43-17699DADA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5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6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6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5BC0-E66F-4B22-A82F-ECB7CBCE5A0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E958-DC32-43AC-94A3-7D40E40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2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887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350887"/>
            <a:ext cx="14478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71" y="5502438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2183" y="2221901"/>
            <a:ext cx="330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FORCES</a:t>
            </a:r>
            <a:endPara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6374" y="4297843"/>
            <a:ext cx="331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PSYCHOLOGICAL OPERATIONS</a:t>
            </a:r>
            <a:endPara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3530" y="4536222"/>
            <a:ext cx="24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CIVIL AFFAIRS</a:t>
            </a:r>
            <a:endPara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3744" y="2092679"/>
            <a:ext cx="298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</a:t>
            </a:r>
          </a:p>
          <a:p>
            <a:pPr algn="ctr"/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AVIATON REGIMENT</a:t>
            </a:r>
            <a:endPara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5" y="4082359"/>
            <a:ext cx="1170421" cy="1100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07" y="1904093"/>
            <a:ext cx="1040076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43" y="3902375"/>
            <a:ext cx="923456" cy="1226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73" y="1904093"/>
            <a:ext cx="1020726" cy="10972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15471" y="166959"/>
            <a:ext cx="9773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 ARMY SPECIAL OPERATIONS</a:t>
            </a:r>
            <a:br>
              <a:rPr lang="en-US" sz="4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US" sz="4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9055"/>
            <a:ext cx="144780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7" y="5757805"/>
            <a:ext cx="1170421" cy="110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4" y="5760720"/>
            <a:ext cx="1040076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81" y="5757805"/>
            <a:ext cx="826187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760720"/>
            <a:ext cx="1020726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71" y="210606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287" y="234489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FORCES</a:t>
            </a:r>
          </a:p>
          <a:p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DSN   (</a:t>
            </a: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314) 475-8054 </a:t>
            </a:r>
            <a:b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CELL +49 </a:t>
            </a: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162 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2630738</a:t>
            </a:r>
          </a:p>
          <a:p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PSYCHOLOGICAL OPERATIONS </a:t>
            </a:r>
          </a:p>
          <a:p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DSN   (314) 475-7212 </a:t>
            </a:r>
            <a:b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CELL +49 162 2630526</a:t>
            </a:r>
          </a:p>
          <a:p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46586" y="234848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CIVIL AFFAIRS</a:t>
            </a:r>
          </a:p>
          <a:p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 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(</a:t>
            </a: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314) 475-5155 </a:t>
            </a:r>
            <a:b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CELL +49 </a:t>
            </a: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162 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2573219</a:t>
            </a:r>
          </a:p>
          <a:p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160th 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SOAR</a:t>
            </a:r>
          </a:p>
          <a:p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DNS 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(</a:t>
            </a: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314) 475-7333</a:t>
            </a:r>
            <a:b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CELL +49 </a:t>
            </a: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162 2630438</a:t>
            </a:r>
            <a:endParaRPr lang="en-US" b="1" i="0" u="none" strike="noStrike" dirty="0">
              <a:effectLst/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71" y="4683185"/>
            <a:ext cx="1444420" cy="477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19370" r="19494" b="19618"/>
          <a:stretch/>
        </p:blipFill>
        <p:spPr>
          <a:xfrm>
            <a:off x="6746586" y="4501925"/>
            <a:ext cx="835749" cy="8402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39719" y="4737404"/>
            <a:ext cx="2424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@SORB Europe</a:t>
            </a:r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2335" y="4699473"/>
            <a:ext cx="197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@</a:t>
            </a:r>
            <a:r>
              <a:rPr lang="en-US" b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sorb_europe</a:t>
            </a:r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410200"/>
            <a:ext cx="14478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2" y="80777"/>
            <a:ext cx="1040076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71" y="5565338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35" y="80777"/>
            <a:ext cx="1040076" cy="1097280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546024" y="1243199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3200" b="1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Qualifications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Male/Females PFC </a:t>
            </a: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to </a:t>
            </a: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SFC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YG17/18 </a:t>
            </a: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1LT’s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GT/CO:  105+ </a:t>
            </a: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(no </a:t>
            </a: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waivers)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PFA: 49+PU,59+SU,15:12-2MI run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Government Travel Card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Pass a complete SF physical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Not flagged or pending UCMJ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456015" y="1433699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3200" b="1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Application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Volunteer </a:t>
            </a: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Statement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APFT (with pull-ups annotated in remarks)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SF physical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</a:t>
            </a: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RB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DTS Screenshot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3352" y="258314"/>
            <a:ext cx="9083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Qualifications </a:t>
            </a:r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Special </a:t>
            </a:r>
            <a:r>
              <a:rPr lang="en-US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Forces</a:t>
            </a:r>
          </a:p>
          <a:p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410200"/>
            <a:ext cx="14478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71" y="5561751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546024" y="1239612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800" b="1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Qualifications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Males/Females PFC to SGT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YG16/17 1LT’s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GT:  105+ (no waivers)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DLAB 75+ (DLPT 1+/1+ or higher in a target language)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Government Travel Card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Airborne Qualified or willing to volunteer for Airborne training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Eligible for a security clearance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456015" y="1430112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3200" b="1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Application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Volunteer </a:t>
            </a: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Statement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APFT (with pull-ups annotated in remarks)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SF physical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</a:t>
            </a: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RB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DTS Screenshot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3352" y="254727"/>
            <a:ext cx="9083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Qualifications </a:t>
            </a:r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Psychological Operations</a:t>
            </a:r>
            <a:endParaRPr lang="en-US" sz="4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9" y="77862"/>
            <a:ext cx="1170421" cy="1100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5" y="77861"/>
            <a:ext cx="1170421" cy="11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410200"/>
            <a:ext cx="14478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71" y="5561751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546024" y="1239612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800" b="1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Qualifications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Males/Females SPC &amp; SSG (DOR/TIS dependent)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YG16/17 1LT’s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GT:  107+ (no waivers)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DLAB 65+ (</a:t>
            </a:r>
            <a:r>
              <a:rPr lang="en-US" altLang="en-US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waiverable</a:t>
            </a: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Government Travel Card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At least an Interim Secret Security Clearance 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Completed BLC (</a:t>
            </a:r>
            <a:r>
              <a:rPr lang="en-US" altLang="en-US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waiverable</a:t>
            </a: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456015" y="1430112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3200" b="1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Application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Volunteer </a:t>
            </a: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Statement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APFT (with pull-ups annotated in remarks)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SF physical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</a:t>
            </a: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RB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DTS Screenshot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3352" y="254727"/>
            <a:ext cx="9083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Qualifications </a:t>
            </a:r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Civil Affairs</a:t>
            </a:r>
            <a:endParaRPr lang="en-US" sz="4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12" y="140564"/>
            <a:ext cx="826187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6" y="140564"/>
            <a:ext cx="82618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410200"/>
            <a:ext cx="14478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71" y="5561751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447800" y="228600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Volunteers </a:t>
            </a: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preferred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Secret (or higher) clearance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Must be a U. S. citizen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Must be financially stable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Excellent physical condition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406903" y="2266374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GT Score 100 or higher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Airborne is MOS dependent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Mission/Team oriented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Highly qualified in MOS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Be within 18 months to PCS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3352" y="254727"/>
            <a:ext cx="9083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Qualifications </a:t>
            </a:r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160</a:t>
            </a:r>
            <a:r>
              <a:rPr lang="en-US" sz="4000" baseline="30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SOAR</a:t>
            </a:r>
            <a:endParaRPr lang="en-US" sz="4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35" y="142332"/>
            <a:ext cx="1020726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5" y="142332"/>
            <a:ext cx="10207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410200"/>
            <a:ext cx="14478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71" y="5561751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3352" y="254727"/>
            <a:ext cx="9083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Qualifications </a:t>
            </a:r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160</a:t>
            </a:r>
            <a:r>
              <a:rPr lang="en-US" sz="4000" baseline="30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SOAR</a:t>
            </a:r>
            <a:endParaRPr lang="en-US" sz="4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35" y="142332"/>
            <a:ext cx="1020726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5" y="142332"/>
            <a:ext cx="1020726" cy="1097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7371" y="1239612"/>
            <a:ext cx="5724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160</a:t>
            </a:r>
            <a:r>
              <a:rPr lang="en-US" b="1" u="sng" baseline="30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b="1" u="sng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SOAR  Packet Requirements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160</a:t>
            </a:r>
            <a:r>
              <a:rPr lang="en-US" b="1" baseline="30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Application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Updated SRB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Last 3 APFT score cards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2 photos in summer PT uniform (front and side view)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Last 3 NCOER’s (NCO’s only)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DD Form 2992 (15U, 15T, 15R)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DA Form 759 (15U, 15T, 15R)</a:t>
            </a:r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410200"/>
            <a:ext cx="14478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471" y="5561751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3352" y="254727"/>
            <a:ext cx="9083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Authorized MOS’s</a:t>
            </a:r>
            <a:endParaRPr lang="en-US" sz="4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35" y="142332"/>
            <a:ext cx="1020726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5" y="142332"/>
            <a:ext cx="1020726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1" y="1524000"/>
            <a:ext cx="11215675" cy="38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43234" y="28911"/>
            <a:ext cx="90830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General Requirements</a:t>
            </a:r>
            <a:endParaRPr lang="en-US" sz="4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" y="5621680"/>
            <a:ext cx="118872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6" y="5621680"/>
            <a:ext cx="1188720" cy="1188720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3105" y="626935"/>
            <a:ext cx="5511800" cy="214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3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Aviator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&lt;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8</a:t>
            </a:r>
            <a:r>
              <a:rPr 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Years Active Federal Service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Any MOS/Rank can Apply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Qualifying SIFT Score (40+)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&lt;</a:t>
            </a:r>
            <a:r>
              <a:rPr 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32 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years old by board convene date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Pass a Class 1A flight physical 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(Note: Vision 20/50 or better)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252829" y="3225839"/>
            <a:ext cx="6591300" cy="220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</a:pPr>
            <a:r>
              <a:rPr lang="en-US" altLang="en-US" sz="3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Technician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&lt;12 Years Active Federal Service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Usually SGT or higher Appointment prior to age 46     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Most require </a:t>
            </a:r>
            <a:r>
              <a:rPr lang="en-US" altLang="en-US" sz="2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ALC</a:t>
            </a:r>
            <a:endParaRPr lang="en-US" alt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Pass Qualifying Physical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Prerequisites are determined by proponents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56" y="877369"/>
            <a:ext cx="3776404" cy="248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2" y="3365547"/>
            <a:ext cx="3452295" cy="249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95151" y="5741634"/>
            <a:ext cx="9773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WARRANT OFFICER RECRUITING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228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569-2884 </a:t>
            </a:r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9E768-C877-AB4B-9E16-93B61BCA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2658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E0F7E4-DA22-7349-84EE-C64067A0EAE8}"/>
              </a:ext>
            </a:extLst>
          </p:cNvPr>
          <p:cNvSpPr txBox="1"/>
          <p:nvPr/>
        </p:nvSpPr>
        <p:spPr>
          <a:xfrm>
            <a:off x="7152187" y="1412827"/>
            <a:ext cx="4310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WEEKLY SPECIAL OPERATIONS BRIEF</a:t>
            </a:r>
            <a:endParaRPr lang="en-US" sz="2000" b="1" dirty="0">
              <a:solidFill>
                <a:srgbClr val="C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B2F9AD-3E77-9F4A-8926-964549B8B31C}"/>
              </a:ext>
            </a:extLst>
          </p:cNvPr>
          <p:cNvSpPr txBox="1"/>
          <p:nvPr/>
        </p:nvSpPr>
        <p:spPr>
          <a:xfrm>
            <a:off x="7186581" y="2025259"/>
            <a:ext cx="5324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DATE: </a:t>
            </a:r>
            <a:r>
              <a:rPr lang="en-US" sz="16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Every Tuesday</a:t>
            </a:r>
            <a:endParaRPr lang="en-US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TIME: </a:t>
            </a: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1200 </a:t>
            </a:r>
            <a:r>
              <a:rPr lang="en-US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 </a:t>
            </a: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1300</a:t>
            </a:r>
            <a:endParaRPr lang="en-US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LOCATION: </a:t>
            </a:r>
            <a:r>
              <a:rPr lang="en-US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BLDG 621 ROOM 225 IN TOWER BARRACKS (ABOVE THE CUSTOMS OFFICE) </a:t>
            </a:r>
          </a:p>
          <a:p>
            <a:endParaRPr lang="en-US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JOIN US TO LEARN MORE </a:t>
            </a: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ABOUT </a:t>
            </a: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</a:t>
            </a:r>
            <a:r>
              <a:rPr lang="en-US" sz="1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OPPORTUNITIES </a:t>
            </a:r>
            <a:r>
              <a:rPr lang="en-US" sz="1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FOR OFFICERS AND ENLISTED. YOU WILL BE ABLE TO ENGAGE WITH EXPERIENCED ARSOF MEMBERS, ASK QUESTIONS, AND LEARN HOW TO JOIN AN ELITE TEAM. </a:t>
            </a:r>
          </a:p>
          <a:p>
            <a:endParaRPr lang="en-US" sz="1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6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*</a:t>
            </a:r>
            <a:r>
              <a:rPr lang="en-US" sz="16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SOCIAL DISTANCE PROTOCOL WILL BE IN PLACE AND FACIAL COVERING WILL BE REQUIRED TO ATTEND*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5" y="-14865"/>
            <a:ext cx="144780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41" y="-14865"/>
            <a:ext cx="1447800" cy="144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2706" y="136686"/>
            <a:ext cx="9773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SPECIAL OPERATIONS RECRUITING TEAM EUROPE</a:t>
            </a:r>
          </a:p>
          <a:p>
            <a:pPr algn="ctr"/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BUILDING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621, Room 231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Grafenwöhr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APO-AE </a:t>
            </a:r>
            <a:r>
              <a:rPr lang="en-US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09114</a:t>
            </a:r>
          </a:p>
          <a:p>
            <a:pPr algn="ctr"/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DSN: (314) 569-2881 / (314) 569-2882 / (314) 569-2883 / (314) 569-2865</a:t>
            </a:r>
          </a:p>
          <a:p>
            <a:pPr algn="ctr"/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7" y="5757805"/>
            <a:ext cx="1170421" cy="11001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4" y="5760720"/>
            <a:ext cx="1040076" cy="1097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81" y="5757805"/>
            <a:ext cx="826187" cy="1097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06" y="5760720"/>
            <a:ext cx="10207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</TotalTime>
  <Words>859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Devanagari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Mantilla, Hector A SFC MIL USA TRADOC USAREC</dc:creator>
  <cp:lastModifiedBy>Mantilla, Hector A SFC MIL USA TRADOC USAREC</cp:lastModifiedBy>
  <cp:revision>46</cp:revision>
  <cp:lastPrinted>2019-12-20T12:18:20Z</cp:lastPrinted>
  <dcterms:created xsi:type="dcterms:W3CDTF">2019-11-04T14:09:19Z</dcterms:created>
  <dcterms:modified xsi:type="dcterms:W3CDTF">2020-05-28T09:30:09Z</dcterms:modified>
</cp:coreProperties>
</file>