
<file path=[Content_Types].xml><?xml version="1.0" encoding="utf-8"?>
<Types xmlns="http://schemas.openxmlformats.org/package/2006/content-types">
  <Default Extension="emf" ContentType="image/x-emf"/>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image26.jpg" ContentType="image/jpeg"/>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6" r:id="rId2"/>
  </p:sldMasterIdLst>
  <p:notesMasterIdLst>
    <p:notesMasterId r:id="rId100"/>
  </p:notesMasterIdLst>
  <p:sldIdLst>
    <p:sldId id="258" r:id="rId3"/>
    <p:sldId id="257" r:id="rId4"/>
    <p:sldId id="270" r:id="rId5"/>
    <p:sldId id="271" r:id="rId6"/>
    <p:sldId id="272" r:id="rId7"/>
    <p:sldId id="273" r:id="rId8"/>
    <p:sldId id="274" r:id="rId9"/>
    <p:sldId id="275" r:id="rId10"/>
    <p:sldId id="276" r:id="rId11"/>
    <p:sldId id="277" r:id="rId12"/>
    <p:sldId id="279" r:id="rId13"/>
    <p:sldId id="354" r:id="rId14"/>
    <p:sldId id="282" r:id="rId15"/>
    <p:sldId id="284" r:id="rId16"/>
    <p:sldId id="286" r:id="rId17"/>
    <p:sldId id="355" r:id="rId18"/>
    <p:sldId id="288" r:id="rId19"/>
    <p:sldId id="289" r:id="rId20"/>
    <p:sldId id="2166" r:id="rId21"/>
    <p:sldId id="2167" r:id="rId22"/>
    <p:sldId id="2168" r:id="rId23"/>
    <p:sldId id="2169" r:id="rId24"/>
    <p:sldId id="2170" r:id="rId25"/>
    <p:sldId id="2171" r:id="rId26"/>
    <p:sldId id="2172" r:id="rId27"/>
    <p:sldId id="2173" r:id="rId28"/>
    <p:sldId id="2174" r:id="rId29"/>
    <p:sldId id="2175" r:id="rId30"/>
    <p:sldId id="2176" r:id="rId31"/>
    <p:sldId id="2177" r:id="rId32"/>
    <p:sldId id="2178" r:id="rId33"/>
    <p:sldId id="2179" r:id="rId34"/>
    <p:sldId id="297" r:id="rId35"/>
    <p:sldId id="298" r:id="rId36"/>
    <p:sldId id="299" r:id="rId37"/>
    <p:sldId id="300" r:id="rId38"/>
    <p:sldId id="301" r:id="rId39"/>
    <p:sldId id="302" r:id="rId40"/>
    <p:sldId id="303" r:id="rId41"/>
    <p:sldId id="304" r:id="rId42"/>
    <p:sldId id="305" r:id="rId43"/>
    <p:sldId id="2141" r:id="rId44"/>
    <p:sldId id="307" r:id="rId45"/>
    <p:sldId id="308" r:id="rId46"/>
    <p:sldId id="309" r:id="rId47"/>
    <p:sldId id="310" r:id="rId48"/>
    <p:sldId id="311" r:id="rId49"/>
    <p:sldId id="312" r:id="rId50"/>
    <p:sldId id="2142" r:id="rId51"/>
    <p:sldId id="313" r:id="rId52"/>
    <p:sldId id="314" r:id="rId53"/>
    <p:sldId id="315" r:id="rId54"/>
    <p:sldId id="316" r:id="rId55"/>
    <p:sldId id="317" r:id="rId56"/>
    <p:sldId id="318" r:id="rId57"/>
    <p:sldId id="319" r:id="rId58"/>
    <p:sldId id="320" r:id="rId59"/>
    <p:sldId id="321" r:id="rId60"/>
    <p:sldId id="322" r:id="rId61"/>
    <p:sldId id="323" r:id="rId62"/>
    <p:sldId id="324" r:id="rId63"/>
    <p:sldId id="2155" r:id="rId64"/>
    <p:sldId id="2156" r:id="rId65"/>
    <p:sldId id="2157" r:id="rId66"/>
    <p:sldId id="2158" r:id="rId67"/>
    <p:sldId id="2159" r:id="rId68"/>
    <p:sldId id="2160" r:id="rId69"/>
    <p:sldId id="2161" r:id="rId70"/>
    <p:sldId id="332" r:id="rId71"/>
    <p:sldId id="357" r:id="rId72"/>
    <p:sldId id="358" r:id="rId73"/>
    <p:sldId id="334" r:id="rId74"/>
    <p:sldId id="359" r:id="rId75"/>
    <p:sldId id="333" r:id="rId76"/>
    <p:sldId id="335" r:id="rId77"/>
    <p:sldId id="336" r:id="rId78"/>
    <p:sldId id="337" r:id="rId79"/>
    <p:sldId id="338" r:id="rId80"/>
    <p:sldId id="2143" r:id="rId81"/>
    <p:sldId id="2144" r:id="rId82"/>
    <p:sldId id="2145" r:id="rId83"/>
    <p:sldId id="2146" r:id="rId84"/>
    <p:sldId id="2147" r:id="rId85"/>
    <p:sldId id="342" r:id="rId86"/>
    <p:sldId id="2148" r:id="rId87"/>
    <p:sldId id="345" r:id="rId88"/>
    <p:sldId id="2149" r:id="rId89"/>
    <p:sldId id="2150" r:id="rId90"/>
    <p:sldId id="2151" r:id="rId91"/>
    <p:sldId id="2152" r:id="rId92"/>
    <p:sldId id="2153" r:id="rId93"/>
    <p:sldId id="2154" r:id="rId94"/>
    <p:sldId id="2162" r:id="rId95"/>
    <p:sldId id="2163" r:id="rId96"/>
    <p:sldId id="2164" r:id="rId97"/>
    <p:sldId id="2165" r:id="rId98"/>
    <p:sldId id="353" r:id="rId9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E06F6F9-53B5-414B-AC00-4DF15E495356}" v="254" dt="2025-06-06T07:40:50.80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7927" autoAdjust="0"/>
  </p:normalViewPr>
  <p:slideViewPr>
    <p:cSldViewPr snapToGrid="0">
      <p:cViewPr varScale="1">
        <p:scale>
          <a:sx n="82" d="100"/>
          <a:sy n="82" d="100"/>
        </p:scale>
        <p:origin x="171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viewProps" Target="viewProps.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microsoft.com/office/2015/10/relationships/revisionInfo" Target="revisionInfo.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notesMaster" Target="notesMasters/notesMaster1.xml"/><Relationship Id="rId105" Type="http://schemas.microsoft.com/office/2016/11/relationships/changesInfo" Target="changesInfos/changesInfo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tinez, Ryan D CIV USARMY IMCOM EUROPE (USA)" userId="ea128430-b0e8-42a4-88bf-55a54bb7b9f8" providerId="ADAL" clId="{DE06F6F9-53B5-414B-AC00-4DF15E495356}"/>
    <pc:docChg chg="undo custSel addSld delSld modSld">
      <pc:chgData name="Martinez, Ryan D CIV USARMY IMCOM EUROPE (USA)" userId="ea128430-b0e8-42a4-88bf-55a54bb7b9f8" providerId="ADAL" clId="{DE06F6F9-53B5-414B-AC00-4DF15E495356}" dt="2025-06-06T07:41:49.021" v="1107" actId="47"/>
      <pc:docMkLst>
        <pc:docMk/>
      </pc:docMkLst>
      <pc:sldChg chg="modSp mod">
        <pc:chgData name="Martinez, Ryan D CIV USARMY IMCOM EUROPE (USA)" userId="ea128430-b0e8-42a4-88bf-55a54bb7b9f8" providerId="ADAL" clId="{DE06F6F9-53B5-414B-AC00-4DF15E495356}" dt="2025-06-01T06:55:39.114" v="769" actId="20577"/>
        <pc:sldMkLst>
          <pc:docMk/>
          <pc:sldMk cId="0" sldId="257"/>
        </pc:sldMkLst>
        <pc:spChg chg="mod">
          <ac:chgData name="Martinez, Ryan D CIV USARMY IMCOM EUROPE (USA)" userId="ea128430-b0e8-42a4-88bf-55a54bb7b9f8" providerId="ADAL" clId="{DE06F6F9-53B5-414B-AC00-4DF15E495356}" dt="2025-06-01T06:55:25.319" v="726" actId="20577"/>
          <ac:spMkLst>
            <pc:docMk/>
            <pc:sldMk cId="0" sldId="257"/>
            <ac:spMk id="5" creationId="{00000000-0000-0000-0000-000000000000}"/>
          </ac:spMkLst>
        </pc:spChg>
        <pc:spChg chg="mod">
          <ac:chgData name="Martinez, Ryan D CIV USARMY IMCOM EUROPE (USA)" userId="ea128430-b0e8-42a4-88bf-55a54bb7b9f8" providerId="ADAL" clId="{DE06F6F9-53B5-414B-AC00-4DF15E495356}" dt="2025-06-01T06:55:39.114" v="769" actId="20577"/>
          <ac:spMkLst>
            <pc:docMk/>
            <pc:sldMk cId="0" sldId="257"/>
            <ac:spMk id="7" creationId="{00000000-0000-0000-0000-000000000000}"/>
          </ac:spMkLst>
        </pc:spChg>
      </pc:sldChg>
      <pc:sldChg chg="addSp modSp">
        <pc:chgData name="Martinez, Ryan D CIV USARMY IMCOM EUROPE (USA)" userId="ea128430-b0e8-42a4-88bf-55a54bb7b9f8" providerId="ADAL" clId="{DE06F6F9-53B5-414B-AC00-4DF15E495356}" dt="2025-06-01T07:05:34.529" v="956"/>
        <pc:sldMkLst>
          <pc:docMk/>
          <pc:sldMk cId="0" sldId="284"/>
        </pc:sldMkLst>
        <pc:spChg chg="add mod">
          <ac:chgData name="Martinez, Ryan D CIV USARMY IMCOM EUROPE (USA)" userId="ea128430-b0e8-42a4-88bf-55a54bb7b9f8" providerId="ADAL" clId="{DE06F6F9-53B5-414B-AC00-4DF15E495356}" dt="2025-06-01T07:05:34.529" v="956"/>
          <ac:spMkLst>
            <pc:docMk/>
            <pc:sldMk cId="0" sldId="284"/>
            <ac:spMk id="3" creationId="{CB2E99F7-1727-B581-BF9A-E6C6F78067DC}"/>
          </ac:spMkLst>
        </pc:spChg>
      </pc:sldChg>
      <pc:sldChg chg="addSp delSp modSp mod">
        <pc:chgData name="Martinez, Ryan D CIV USARMY IMCOM EUROPE (USA)" userId="ea128430-b0e8-42a4-88bf-55a54bb7b9f8" providerId="ADAL" clId="{DE06F6F9-53B5-414B-AC00-4DF15E495356}" dt="2025-06-06T07:33:01.574" v="986" actId="1076"/>
        <pc:sldMkLst>
          <pc:docMk/>
          <pc:sldMk cId="0" sldId="288"/>
        </pc:sldMkLst>
        <pc:spChg chg="add mod">
          <ac:chgData name="Martinez, Ryan D CIV USARMY IMCOM EUROPE (USA)" userId="ea128430-b0e8-42a4-88bf-55a54bb7b9f8" providerId="ADAL" clId="{DE06F6F9-53B5-414B-AC00-4DF15E495356}" dt="2025-06-06T07:32:57.824" v="985" actId="1076"/>
          <ac:spMkLst>
            <pc:docMk/>
            <pc:sldMk cId="0" sldId="288"/>
            <ac:spMk id="3" creationId="{C288C6BA-B69B-BD95-D386-544B4116246C}"/>
          </ac:spMkLst>
        </pc:spChg>
        <pc:spChg chg="del">
          <ac:chgData name="Martinez, Ryan D CIV USARMY IMCOM EUROPE (USA)" userId="ea128430-b0e8-42a4-88bf-55a54bb7b9f8" providerId="ADAL" clId="{DE06F6F9-53B5-414B-AC00-4DF15E495356}" dt="2025-06-06T07:32:02.817" v="970" actId="478"/>
          <ac:spMkLst>
            <pc:docMk/>
            <pc:sldMk cId="0" sldId="288"/>
            <ac:spMk id="5" creationId="{00000000-0000-0000-0000-000000000000}"/>
          </ac:spMkLst>
        </pc:spChg>
        <pc:spChg chg="add mod">
          <ac:chgData name="Martinez, Ryan D CIV USARMY IMCOM EUROPE (USA)" userId="ea128430-b0e8-42a4-88bf-55a54bb7b9f8" providerId="ADAL" clId="{DE06F6F9-53B5-414B-AC00-4DF15E495356}" dt="2025-06-06T07:33:01.574" v="986" actId="1076"/>
          <ac:spMkLst>
            <pc:docMk/>
            <pc:sldMk cId="0" sldId="288"/>
            <ac:spMk id="13" creationId="{1ED51878-ACC4-EE8D-6B6C-785B3516E823}"/>
          </ac:spMkLst>
        </pc:spChg>
        <pc:grpChg chg="del">
          <ac:chgData name="Martinez, Ryan D CIV USARMY IMCOM EUROPE (USA)" userId="ea128430-b0e8-42a4-88bf-55a54bb7b9f8" providerId="ADAL" clId="{DE06F6F9-53B5-414B-AC00-4DF15E495356}" dt="2025-06-06T07:32:04.931" v="971" actId="478"/>
          <ac:grpSpMkLst>
            <pc:docMk/>
            <pc:sldMk cId="0" sldId="288"/>
            <ac:grpSpMk id="6" creationId="{00000000-0000-0000-0000-000000000000}"/>
          </ac:grpSpMkLst>
        </pc:grpChg>
        <pc:picChg chg="add mod">
          <ac:chgData name="Martinez, Ryan D CIV USARMY IMCOM EUROPE (USA)" userId="ea128430-b0e8-42a4-88bf-55a54bb7b9f8" providerId="ADAL" clId="{DE06F6F9-53B5-414B-AC00-4DF15E495356}" dt="2025-06-06T07:32:41.216" v="981" actId="1076"/>
          <ac:picMkLst>
            <pc:docMk/>
            <pc:sldMk cId="0" sldId="288"/>
            <ac:picMk id="11" creationId="{E3B2FF10-1FB4-8EA4-338D-7FEC3E27AE45}"/>
          </ac:picMkLst>
        </pc:picChg>
        <pc:picChg chg="add mod">
          <ac:chgData name="Martinez, Ryan D CIV USARMY IMCOM EUROPE (USA)" userId="ea128430-b0e8-42a4-88bf-55a54bb7b9f8" providerId="ADAL" clId="{DE06F6F9-53B5-414B-AC00-4DF15E495356}" dt="2025-06-06T07:32:43.860" v="982" actId="1076"/>
          <ac:picMkLst>
            <pc:docMk/>
            <pc:sldMk cId="0" sldId="288"/>
            <ac:picMk id="12" creationId="{A88E9522-6CC0-66DD-E21C-0A3DFB3CC6FD}"/>
          </ac:picMkLst>
        </pc:picChg>
      </pc:sldChg>
      <pc:sldChg chg="addSp delSp modSp mod">
        <pc:chgData name="Martinez, Ryan D CIV USARMY IMCOM EUROPE (USA)" userId="ea128430-b0e8-42a4-88bf-55a54bb7b9f8" providerId="ADAL" clId="{DE06F6F9-53B5-414B-AC00-4DF15E495356}" dt="2025-06-06T07:34:01.853" v="1000" actId="1076"/>
        <pc:sldMkLst>
          <pc:docMk/>
          <pc:sldMk cId="0" sldId="289"/>
        </pc:sldMkLst>
        <pc:spChg chg="add mod">
          <ac:chgData name="Martinez, Ryan D CIV USARMY IMCOM EUROPE (USA)" userId="ea128430-b0e8-42a4-88bf-55a54bb7b9f8" providerId="ADAL" clId="{DE06F6F9-53B5-414B-AC00-4DF15E495356}" dt="2025-06-06T07:33:33.731" v="993"/>
          <ac:spMkLst>
            <pc:docMk/>
            <pc:sldMk cId="0" sldId="289"/>
            <ac:spMk id="3" creationId="{EFC15DDA-A21D-E839-7926-A5581D14251C}"/>
          </ac:spMkLst>
        </pc:spChg>
        <pc:spChg chg="del">
          <ac:chgData name="Martinez, Ryan D CIV USARMY IMCOM EUROPE (USA)" userId="ea128430-b0e8-42a4-88bf-55a54bb7b9f8" providerId="ADAL" clId="{DE06F6F9-53B5-414B-AC00-4DF15E495356}" dt="2025-06-06T07:33:13.815" v="987" actId="478"/>
          <ac:spMkLst>
            <pc:docMk/>
            <pc:sldMk cId="0" sldId="289"/>
            <ac:spMk id="5" creationId="{00000000-0000-0000-0000-000000000000}"/>
          </ac:spMkLst>
        </pc:spChg>
        <pc:spChg chg="del">
          <ac:chgData name="Martinez, Ryan D CIV USARMY IMCOM EUROPE (USA)" userId="ea128430-b0e8-42a4-88bf-55a54bb7b9f8" providerId="ADAL" clId="{DE06F6F9-53B5-414B-AC00-4DF15E495356}" dt="2025-06-06T07:33:21.202" v="990" actId="478"/>
          <ac:spMkLst>
            <pc:docMk/>
            <pc:sldMk cId="0" sldId="289"/>
            <ac:spMk id="6" creationId="{00000000-0000-0000-0000-000000000000}"/>
          </ac:spMkLst>
        </pc:spChg>
        <pc:spChg chg="del">
          <ac:chgData name="Martinez, Ryan D CIV USARMY IMCOM EUROPE (USA)" userId="ea128430-b0e8-42a4-88bf-55a54bb7b9f8" providerId="ADAL" clId="{DE06F6F9-53B5-414B-AC00-4DF15E495356}" dt="2025-06-06T07:33:19.730" v="989" actId="478"/>
          <ac:spMkLst>
            <pc:docMk/>
            <pc:sldMk cId="0" sldId="289"/>
            <ac:spMk id="7" creationId="{00000000-0000-0000-0000-000000000000}"/>
          </ac:spMkLst>
        </pc:spChg>
        <pc:spChg chg="del">
          <ac:chgData name="Martinez, Ryan D CIV USARMY IMCOM EUROPE (USA)" userId="ea128430-b0e8-42a4-88bf-55a54bb7b9f8" providerId="ADAL" clId="{DE06F6F9-53B5-414B-AC00-4DF15E495356}" dt="2025-06-06T07:33:23.935" v="992" actId="478"/>
          <ac:spMkLst>
            <pc:docMk/>
            <pc:sldMk cId="0" sldId="289"/>
            <ac:spMk id="8" creationId="{00000000-0000-0000-0000-000000000000}"/>
          </ac:spMkLst>
        </pc:spChg>
        <pc:spChg chg="del">
          <ac:chgData name="Martinez, Ryan D CIV USARMY IMCOM EUROPE (USA)" userId="ea128430-b0e8-42a4-88bf-55a54bb7b9f8" providerId="ADAL" clId="{DE06F6F9-53B5-414B-AC00-4DF15E495356}" dt="2025-06-06T07:33:22.632" v="991" actId="478"/>
          <ac:spMkLst>
            <pc:docMk/>
            <pc:sldMk cId="0" sldId="289"/>
            <ac:spMk id="9" creationId="{00000000-0000-0000-0000-000000000000}"/>
          </ac:spMkLst>
        </pc:spChg>
        <pc:spChg chg="add mod">
          <ac:chgData name="Martinez, Ryan D CIV USARMY IMCOM EUROPE (USA)" userId="ea128430-b0e8-42a4-88bf-55a54bb7b9f8" providerId="ADAL" clId="{DE06F6F9-53B5-414B-AC00-4DF15E495356}" dt="2025-06-06T07:33:53.274" v="998" actId="1076"/>
          <ac:spMkLst>
            <pc:docMk/>
            <pc:sldMk cId="0" sldId="289"/>
            <ac:spMk id="13" creationId="{72639F15-86C4-D478-1C01-D29F50B347E5}"/>
          </ac:spMkLst>
        </pc:spChg>
        <pc:spChg chg="del">
          <ac:chgData name="Martinez, Ryan D CIV USARMY IMCOM EUROPE (USA)" userId="ea128430-b0e8-42a4-88bf-55a54bb7b9f8" providerId="ADAL" clId="{DE06F6F9-53B5-414B-AC00-4DF15E495356}" dt="2025-06-06T07:33:18.281" v="988" actId="478"/>
          <ac:spMkLst>
            <pc:docMk/>
            <pc:sldMk cId="0" sldId="289"/>
            <ac:spMk id="16" creationId="{15901DE1-0F6E-B45F-AEB9-DF7B1FFBD431}"/>
          </ac:spMkLst>
        </pc:spChg>
        <pc:picChg chg="add mod">
          <ac:chgData name="Martinez, Ryan D CIV USARMY IMCOM EUROPE (USA)" userId="ea128430-b0e8-42a4-88bf-55a54bb7b9f8" providerId="ADAL" clId="{DE06F6F9-53B5-414B-AC00-4DF15E495356}" dt="2025-06-06T07:33:37.255" v="994"/>
          <ac:picMkLst>
            <pc:docMk/>
            <pc:sldMk cId="0" sldId="289"/>
            <ac:picMk id="4" creationId="{E6362E7E-B5FF-B2A9-8B18-6C81CB8CC2E8}"/>
          </ac:picMkLst>
        </pc:picChg>
        <pc:picChg chg="add mod">
          <ac:chgData name="Martinez, Ryan D CIV USARMY IMCOM EUROPE (USA)" userId="ea128430-b0e8-42a4-88bf-55a54bb7b9f8" providerId="ADAL" clId="{DE06F6F9-53B5-414B-AC00-4DF15E495356}" dt="2025-06-06T07:33:39.682" v="995"/>
          <ac:picMkLst>
            <pc:docMk/>
            <pc:sldMk cId="0" sldId="289"/>
            <ac:picMk id="12" creationId="{19C41178-3106-D6F6-E1D1-BB3E70D2678D}"/>
          </ac:picMkLst>
        </pc:picChg>
        <pc:picChg chg="add mod">
          <ac:chgData name="Martinez, Ryan D CIV USARMY IMCOM EUROPE (USA)" userId="ea128430-b0e8-42a4-88bf-55a54bb7b9f8" providerId="ADAL" clId="{DE06F6F9-53B5-414B-AC00-4DF15E495356}" dt="2025-06-06T07:34:01.853" v="1000" actId="1076"/>
          <ac:picMkLst>
            <pc:docMk/>
            <pc:sldMk cId="0" sldId="289"/>
            <ac:picMk id="15" creationId="{80EAC4F6-20BC-143A-285B-AF063D87A415}"/>
          </ac:picMkLst>
        </pc:picChg>
      </pc:sldChg>
      <pc:sldChg chg="del">
        <pc:chgData name="Martinez, Ryan D CIV USARMY IMCOM EUROPE (USA)" userId="ea128430-b0e8-42a4-88bf-55a54bb7b9f8" providerId="ADAL" clId="{DE06F6F9-53B5-414B-AC00-4DF15E495356}" dt="2025-06-06T07:41:42.760" v="1103" actId="47"/>
        <pc:sldMkLst>
          <pc:docMk/>
          <pc:sldMk cId="0" sldId="290"/>
        </pc:sldMkLst>
      </pc:sldChg>
      <pc:sldChg chg="del">
        <pc:chgData name="Martinez, Ryan D CIV USARMY IMCOM EUROPE (USA)" userId="ea128430-b0e8-42a4-88bf-55a54bb7b9f8" providerId="ADAL" clId="{DE06F6F9-53B5-414B-AC00-4DF15E495356}" dt="2025-06-06T07:41:45.798" v="1105" actId="47"/>
        <pc:sldMkLst>
          <pc:docMk/>
          <pc:sldMk cId="0" sldId="292"/>
        </pc:sldMkLst>
      </pc:sldChg>
      <pc:sldChg chg="del">
        <pc:chgData name="Martinez, Ryan D CIV USARMY IMCOM EUROPE (USA)" userId="ea128430-b0e8-42a4-88bf-55a54bb7b9f8" providerId="ADAL" clId="{DE06F6F9-53B5-414B-AC00-4DF15E495356}" dt="2025-06-06T07:41:48.303" v="1106" actId="47"/>
        <pc:sldMkLst>
          <pc:docMk/>
          <pc:sldMk cId="0" sldId="294"/>
        </pc:sldMkLst>
      </pc:sldChg>
      <pc:sldChg chg="del">
        <pc:chgData name="Martinez, Ryan D CIV USARMY IMCOM EUROPE (USA)" userId="ea128430-b0e8-42a4-88bf-55a54bb7b9f8" providerId="ADAL" clId="{DE06F6F9-53B5-414B-AC00-4DF15E495356}" dt="2025-06-06T07:41:49.021" v="1107" actId="47"/>
        <pc:sldMkLst>
          <pc:docMk/>
          <pc:sldMk cId="0" sldId="295"/>
        </pc:sldMkLst>
      </pc:sldChg>
      <pc:sldChg chg="addSp delSp modSp add mod">
        <pc:chgData name="Martinez, Ryan D CIV USARMY IMCOM EUROPE (USA)" userId="ea128430-b0e8-42a4-88bf-55a54bb7b9f8" providerId="ADAL" clId="{DE06F6F9-53B5-414B-AC00-4DF15E495356}" dt="2025-05-30T19:05:07.898" v="8" actId="1076"/>
        <pc:sldMkLst>
          <pc:docMk/>
          <pc:sldMk cId="0" sldId="297"/>
        </pc:sldMkLst>
        <pc:spChg chg="mod">
          <ac:chgData name="Martinez, Ryan D CIV USARMY IMCOM EUROPE (USA)" userId="ea128430-b0e8-42a4-88bf-55a54bb7b9f8" providerId="ADAL" clId="{DE06F6F9-53B5-414B-AC00-4DF15E495356}" dt="2025-05-30T19:05:07.898" v="8" actId="1076"/>
          <ac:spMkLst>
            <pc:docMk/>
            <pc:sldMk cId="0" sldId="297"/>
            <ac:spMk id="4" creationId="{00000000-0000-0000-0000-000000000000}"/>
          </ac:spMkLst>
        </pc:spChg>
        <pc:picChg chg="add mod">
          <ac:chgData name="Martinez, Ryan D CIV USARMY IMCOM EUROPE (USA)" userId="ea128430-b0e8-42a4-88bf-55a54bb7b9f8" providerId="ADAL" clId="{DE06F6F9-53B5-414B-AC00-4DF15E495356}" dt="2025-05-30T19:04:06.692" v="2"/>
          <ac:picMkLst>
            <pc:docMk/>
            <pc:sldMk cId="0" sldId="297"/>
            <ac:picMk id="8" creationId="{F51692C6-3E56-75FA-F3D5-B2FB4C0CF959}"/>
          </ac:picMkLst>
        </pc:picChg>
      </pc:sldChg>
      <pc:sldChg chg="addSp delSp modSp add mod">
        <pc:chgData name="Martinez, Ryan D CIV USARMY IMCOM EUROPE (USA)" userId="ea128430-b0e8-42a4-88bf-55a54bb7b9f8" providerId="ADAL" clId="{DE06F6F9-53B5-414B-AC00-4DF15E495356}" dt="2025-05-30T19:05:22.993" v="11" actId="478"/>
        <pc:sldMkLst>
          <pc:docMk/>
          <pc:sldMk cId="0" sldId="298"/>
        </pc:sldMkLst>
        <pc:spChg chg="add mod">
          <ac:chgData name="Martinez, Ryan D CIV USARMY IMCOM EUROPE (USA)" userId="ea128430-b0e8-42a4-88bf-55a54bb7b9f8" providerId="ADAL" clId="{DE06F6F9-53B5-414B-AC00-4DF15E495356}" dt="2025-05-30T19:05:20.453" v="10"/>
          <ac:spMkLst>
            <pc:docMk/>
            <pc:sldMk cId="0" sldId="298"/>
            <ac:spMk id="9" creationId="{43A71877-A53B-8E1A-F619-82EBE45B9708}"/>
          </ac:spMkLst>
        </pc:spChg>
        <pc:picChg chg="add mod">
          <ac:chgData name="Martinez, Ryan D CIV USARMY IMCOM EUROPE (USA)" userId="ea128430-b0e8-42a4-88bf-55a54bb7b9f8" providerId="ADAL" clId="{DE06F6F9-53B5-414B-AC00-4DF15E495356}" dt="2025-05-30T19:04:26.071" v="5"/>
          <ac:picMkLst>
            <pc:docMk/>
            <pc:sldMk cId="0" sldId="298"/>
            <ac:picMk id="6" creationId="{3FCDD52D-0AD0-DC2A-D3A4-09799D8FBBA3}"/>
          </ac:picMkLst>
        </pc:picChg>
      </pc:sldChg>
      <pc:sldChg chg="addSp delSp modSp add mod">
        <pc:chgData name="Martinez, Ryan D CIV USARMY IMCOM EUROPE (USA)" userId="ea128430-b0e8-42a4-88bf-55a54bb7b9f8" providerId="ADAL" clId="{DE06F6F9-53B5-414B-AC00-4DF15E495356}" dt="2025-05-30T19:06:57.136" v="17"/>
        <pc:sldMkLst>
          <pc:docMk/>
          <pc:sldMk cId="0" sldId="299"/>
        </pc:sldMkLst>
        <pc:spChg chg="add mod">
          <ac:chgData name="Martinez, Ryan D CIV USARMY IMCOM EUROPE (USA)" userId="ea128430-b0e8-42a4-88bf-55a54bb7b9f8" providerId="ADAL" clId="{DE06F6F9-53B5-414B-AC00-4DF15E495356}" dt="2025-05-30T19:05:50.065" v="13"/>
          <ac:spMkLst>
            <pc:docMk/>
            <pc:sldMk cId="0" sldId="299"/>
            <ac:spMk id="6" creationId="{F13930D9-8D50-D9DB-92D7-40F89FCC27B8}"/>
          </ac:spMkLst>
        </pc:spChg>
        <pc:picChg chg="add mod">
          <ac:chgData name="Martinez, Ryan D CIV USARMY IMCOM EUROPE (USA)" userId="ea128430-b0e8-42a4-88bf-55a54bb7b9f8" providerId="ADAL" clId="{DE06F6F9-53B5-414B-AC00-4DF15E495356}" dt="2025-05-30T19:06:57.136" v="17"/>
          <ac:picMkLst>
            <pc:docMk/>
            <pc:sldMk cId="0" sldId="299"/>
            <ac:picMk id="9" creationId="{633A1534-A4D7-01DC-4E95-D697BF55B045}"/>
          </ac:picMkLst>
        </pc:picChg>
      </pc:sldChg>
      <pc:sldChg chg="addSp delSp modSp add mod">
        <pc:chgData name="Martinez, Ryan D CIV USARMY IMCOM EUROPE (USA)" userId="ea128430-b0e8-42a4-88bf-55a54bb7b9f8" providerId="ADAL" clId="{DE06F6F9-53B5-414B-AC00-4DF15E495356}" dt="2025-05-30T19:10:41.816" v="23"/>
        <pc:sldMkLst>
          <pc:docMk/>
          <pc:sldMk cId="0" sldId="300"/>
        </pc:sldMkLst>
        <pc:spChg chg="add mod">
          <ac:chgData name="Martinez, Ryan D CIV USARMY IMCOM EUROPE (USA)" userId="ea128430-b0e8-42a4-88bf-55a54bb7b9f8" providerId="ADAL" clId="{DE06F6F9-53B5-414B-AC00-4DF15E495356}" dt="2025-05-30T19:10:32.963" v="21"/>
          <ac:spMkLst>
            <pc:docMk/>
            <pc:sldMk cId="0" sldId="300"/>
            <ac:spMk id="8" creationId="{790993EF-5777-741C-0843-80549CDE03E0}"/>
          </ac:spMkLst>
        </pc:spChg>
        <pc:picChg chg="add mod">
          <ac:chgData name="Martinez, Ryan D CIV USARMY IMCOM EUROPE (USA)" userId="ea128430-b0e8-42a4-88bf-55a54bb7b9f8" providerId="ADAL" clId="{DE06F6F9-53B5-414B-AC00-4DF15E495356}" dt="2025-05-30T19:10:41.816" v="23"/>
          <ac:picMkLst>
            <pc:docMk/>
            <pc:sldMk cId="0" sldId="300"/>
            <ac:picMk id="9" creationId="{79657DD1-66B9-134F-F125-47839549354F}"/>
          </ac:picMkLst>
        </pc:picChg>
      </pc:sldChg>
      <pc:sldChg chg="addSp delSp modSp add mod">
        <pc:chgData name="Martinez, Ryan D CIV USARMY IMCOM EUROPE (USA)" userId="ea128430-b0e8-42a4-88bf-55a54bb7b9f8" providerId="ADAL" clId="{DE06F6F9-53B5-414B-AC00-4DF15E495356}" dt="2025-05-30T19:11:25.048" v="29"/>
        <pc:sldMkLst>
          <pc:docMk/>
          <pc:sldMk cId="0" sldId="301"/>
        </pc:sldMkLst>
        <pc:spChg chg="add mod">
          <ac:chgData name="Martinez, Ryan D CIV USARMY IMCOM EUROPE (USA)" userId="ea128430-b0e8-42a4-88bf-55a54bb7b9f8" providerId="ADAL" clId="{DE06F6F9-53B5-414B-AC00-4DF15E495356}" dt="2025-05-30T19:11:07.385" v="25"/>
          <ac:spMkLst>
            <pc:docMk/>
            <pc:sldMk cId="0" sldId="301"/>
            <ac:spMk id="6" creationId="{1B666909-4B64-2BCD-683C-AF575720007D}"/>
          </ac:spMkLst>
        </pc:spChg>
        <pc:picChg chg="add mod">
          <ac:chgData name="Martinez, Ryan D CIV USARMY IMCOM EUROPE (USA)" userId="ea128430-b0e8-42a4-88bf-55a54bb7b9f8" providerId="ADAL" clId="{DE06F6F9-53B5-414B-AC00-4DF15E495356}" dt="2025-05-30T19:11:25.048" v="29"/>
          <ac:picMkLst>
            <pc:docMk/>
            <pc:sldMk cId="0" sldId="301"/>
            <ac:picMk id="9" creationId="{7D7B8110-614C-A84D-EBF9-CCBFD82E7CA6}"/>
          </ac:picMkLst>
        </pc:picChg>
      </pc:sldChg>
      <pc:sldChg chg="addSp delSp modSp add mod">
        <pc:chgData name="Martinez, Ryan D CIV USARMY IMCOM EUROPE (USA)" userId="ea128430-b0e8-42a4-88bf-55a54bb7b9f8" providerId="ADAL" clId="{DE06F6F9-53B5-414B-AC00-4DF15E495356}" dt="2025-05-30T19:13:24.482" v="41"/>
        <pc:sldMkLst>
          <pc:docMk/>
          <pc:sldMk cId="0" sldId="302"/>
        </pc:sldMkLst>
        <pc:spChg chg="add mod">
          <ac:chgData name="Martinez, Ryan D CIV USARMY IMCOM EUROPE (USA)" userId="ea128430-b0e8-42a4-88bf-55a54bb7b9f8" providerId="ADAL" clId="{DE06F6F9-53B5-414B-AC00-4DF15E495356}" dt="2025-05-30T19:12:49.094" v="33"/>
          <ac:spMkLst>
            <pc:docMk/>
            <pc:sldMk cId="0" sldId="302"/>
            <ac:spMk id="8" creationId="{29C7A61F-7FA9-EC7B-C517-BC73B6BC65FA}"/>
          </ac:spMkLst>
        </pc:spChg>
        <pc:picChg chg="add mod">
          <ac:chgData name="Martinez, Ryan D CIV USARMY IMCOM EUROPE (USA)" userId="ea128430-b0e8-42a4-88bf-55a54bb7b9f8" providerId="ADAL" clId="{DE06F6F9-53B5-414B-AC00-4DF15E495356}" dt="2025-05-30T19:12:53.422" v="34"/>
          <ac:picMkLst>
            <pc:docMk/>
            <pc:sldMk cId="0" sldId="302"/>
            <ac:picMk id="9" creationId="{D267570C-E493-1D8E-7CE7-E32BEBBF7A3C}"/>
          </ac:picMkLst>
        </pc:picChg>
      </pc:sldChg>
      <pc:sldChg chg="addSp delSp modSp add mod">
        <pc:chgData name="Martinez, Ryan D CIV USARMY IMCOM EUROPE (USA)" userId="ea128430-b0e8-42a4-88bf-55a54bb7b9f8" providerId="ADAL" clId="{DE06F6F9-53B5-414B-AC00-4DF15E495356}" dt="2025-06-06T07:19:14.260" v="969"/>
        <pc:sldMkLst>
          <pc:docMk/>
          <pc:sldMk cId="0" sldId="303"/>
        </pc:sldMkLst>
        <pc:spChg chg="mod">
          <ac:chgData name="Martinez, Ryan D CIV USARMY IMCOM EUROPE (USA)" userId="ea128430-b0e8-42a4-88bf-55a54bb7b9f8" providerId="ADAL" clId="{DE06F6F9-53B5-414B-AC00-4DF15E495356}" dt="2025-06-06T07:19:14.260" v="969"/>
          <ac:spMkLst>
            <pc:docMk/>
            <pc:sldMk cId="0" sldId="303"/>
            <ac:spMk id="5" creationId="{00000000-0000-0000-0000-000000000000}"/>
          </ac:spMkLst>
        </pc:spChg>
        <pc:spChg chg="add mod">
          <ac:chgData name="Martinez, Ryan D CIV USARMY IMCOM EUROPE (USA)" userId="ea128430-b0e8-42a4-88bf-55a54bb7b9f8" providerId="ADAL" clId="{DE06F6F9-53B5-414B-AC00-4DF15E495356}" dt="2025-05-30T19:13:12.302" v="37"/>
          <ac:spMkLst>
            <pc:docMk/>
            <pc:sldMk cId="0" sldId="303"/>
            <ac:spMk id="6" creationId="{62733DC1-249A-2F5D-C31A-22D5926A3D2D}"/>
          </ac:spMkLst>
        </pc:spChg>
        <pc:picChg chg="add mod">
          <ac:chgData name="Martinez, Ryan D CIV USARMY IMCOM EUROPE (USA)" userId="ea128430-b0e8-42a4-88bf-55a54bb7b9f8" providerId="ADAL" clId="{DE06F6F9-53B5-414B-AC00-4DF15E495356}" dt="2025-05-30T19:13:30.738" v="42"/>
          <ac:picMkLst>
            <pc:docMk/>
            <pc:sldMk cId="0" sldId="303"/>
            <ac:picMk id="9" creationId="{F183E3DB-46DA-C79D-E196-E4128A385FFF}"/>
          </ac:picMkLst>
        </pc:picChg>
      </pc:sldChg>
      <pc:sldChg chg="addSp delSp modSp add mod">
        <pc:chgData name="Martinez, Ryan D CIV USARMY IMCOM EUROPE (USA)" userId="ea128430-b0e8-42a4-88bf-55a54bb7b9f8" providerId="ADAL" clId="{DE06F6F9-53B5-414B-AC00-4DF15E495356}" dt="2025-05-30T19:14:09.408" v="48"/>
        <pc:sldMkLst>
          <pc:docMk/>
          <pc:sldMk cId="0" sldId="304"/>
        </pc:sldMkLst>
        <pc:spChg chg="add mod">
          <ac:chgData name="Martinez, Ryan D CIV USARMY IMCOM EUROPE (USA)" userId="ea128430-b0e8-42a4-88bf-55a54bb7b9f8" providerId="ADAL" clId="{DE06F6F9-53B5-414B-AC00-4DF15E495356}" dt="2025-05-30T19:14:09.408" v="48"/>
          <ac:spMkLst>
            <pc:docMk/>
            <pc:sldMk cId="0" sldId="304"/>
            <ac:spMk id="9" creationId="{41D0DF5D-50A0-B001-9DD8-ABC834571777}"/>
          </ac:spMkLst>
        </pc:spChg>
        <pc:picChg chg="add mod">
          <ac:chgData name="Martinez, Ryan D CIV USARMY IMCOM EUROPE (USA)" userId="ea128430-b0e8-42a4-88bf-55a54bb7b9f8" providerId="ADAL" clId="{DE06F6F9-53B5-414B-AC00-4DF15E495356}" dt="2025-05-30T19:13:57.096" v="45"/>
          <ac:picMkLst>
            <pc:docMk/>
            <pc:sldMk cId="0" sldId="304"/>
            <ac:picMk id="6" creationId="{10646D94-3090-725D-F57F-5327185E719D}"/>
          </ac:picMkLst>
        </pc:picChg>
      </pc:sldChg>
      <pc:sldChg chg="addSp delSp modSp add mod">
        <pc:chgData name="Martinez, Ryan D CIV USARMY IMCOM EUROPE (USA)" userId="ea128430-b0e8-42a4-88bf-55a54bb7b9f8" providerId="ADAL" clId="{DE06F6F9-53B5-414B-AC00-4DF15E495356}" dt="2025-05-30T19:14:47.434" v="55"/>
        <pc:sldMkLst>
          <pc:docMk/>
          <pc:sldMk cId="0" sldId="305"/>
        </pc:sldMkLst>
        <pc:spChg chg="add mod">
          <ac:chgData name="Martinez, Ryan D CIV USARMY IMCOM EUROPE (USA)" userId="ea128430-b0e8-42a4-88bf-55a54bb7b9f8" providerId="ADAL" clId="{DE06F6F9-53B5-414B-AC00-4DF15E495356}" dt="2025-05-30T19:14:47.434" v="55"/>
          <ac:spMkLst>
            <pc:docMk/>
            <pc:sldMk cId="0" sldId="305"/>
            <ac:spMk id="10" creationId="{7F131835-B4DA-ED39-49FD-4423514AB23F}"/>
          </ac:spMkLst>
        </pc:spChg>
        <pc:picChg chg="add mod">
          <ac:chgData name="Martinez, Ryan D CIV USARMY IMCOM EUROPE (USA)" userId="ea128430-b0e8-42a4-88bf-55a54bb7b9f8" providerId="ADAL" clId="{DE06F6F9-53B5-414B-AC00-4DF15E495356}" dt="2025-05-30T19:14:24.978" v="51"/>
          <ac:picMkLst>
            <pc:docMk/>
            <pc:sldMk cId="0" sldId="305"/>
            <ac:picMk id="6" creationId="{6595906F-E15E-84AE-C13E-95D7337ED9B9}"/>
          </ac:picMkLst>
        </pc:picChg>
      </pc:sldChg>
      <pc:sldChg chg="addSp delSp modSp add mod">
        <pc:chgData name="Martinez, Ryan D CIV USARMY IMCOM EUROPE (USA)" userId="ea128430-b0e8-42a4-88bf-55a54bb7b9f8" providerId="ADAL" clId="{DE06F6F9-53B5-414B-AC00-4DF15E495356}" dt="2025-05-30T19:15:46.316" v="64"/>
        <pc:sldMkLst>
          <pc:docMk/>
          <pc:sldMk cId="0" sldId="307"/>
        </pc:sldMkLst>
        <pc:spChg chg="add mod">
          <ac:chgData name="Martinez, Ryan D CIV USARMY IMCOM EUROPE (USA)" userId="ea128430-b0e8-42a4-88bf-55a54bb7b9f8" providerId="ADAL" clId="{DE06F6F9-53B5-414B-AC00-4DF15E495356}" dt="2025-05-30T19:15:38.378" v="62"/>
          <ac:spMkLst>
            <pc:docMk/>
            <pc:sldMk cId="0" sldId="307"/>
            <ac:spMk id="8" creationId="{964E596E-09A4-1AEC-49CC-E52155812CF4}"/>
          </ac:spMkLst>
        </pc:spChg>
        <pc:picChg chg="add mod">
          <ac:chgData name="Martinez, Ryan D CIV USARMY IMCOM EUROPE (USA)" userId="ea128430-b0e8-42a4-88bf-55a54bb7b9f8" providerId="ADAL" clId="{DE06F6F9-53B5-414B-AC00-4DF15E495356}" dt="2025-05-30T19:15:46.316" v="64"/>
          <ac:picMkLst>
            <pc:docMk/>
            <pc:sldMk cId="0" sldId="307"/>
            <ac:picMk id="9" creationId="{DC7DA5A1-1A32-EC48-F767-0D905DC95855}"/>
          </ac:picMkLst>
        </pc:picChg>
      </pc:sldChg>
      <pc:sldChg chg="addSp delSp modSp add mod">
        <pc:chgData name="Martinez, Ryan D CIV USARMY IMCOM EUROPE (USA)" userId="ea128430-b0e8-42a4-88bf-55a54bb7b9f8" providerId="ADAL" clId="{DE06F6F9-53B5-414B-AC00-4DF15E495356}" dt="2025-05-30T19:16:14.176" v="71"/>
        <pc:sldMkLst>
          <pc:docMk/>
          <pc:sldMk cId="0" sldId="308"/>
        </pc:sldMkLst>
        <pc:spChg chg="add mod">
          <ac:chgData name="Martinez, Ryan D CIV USARMY IMCOM EUROPE (USA)" userId="ea128430-b0e8-42a4-88bf-55a54bb7b9f8" providerId="ADAL" clId="{DE06F6F9-53B5-414B-AC00-4DF15E495356}" dt="2025-05-30T19:16:14.176" v="71"/>
          <ac:spMkLst>
            <pc:docMk/>
            <pc:sldMk cId="0" sldId="308"/>
            <ac:spMk id="9" creationId="{A76E1980-2B34-A1FF-DDC0-B2F5772FC3CE}"/>
          </ac:spMkLst>
        </pc:spChg>
        <pc:picChg chg="add mod">
          <ac:chgData name="Martinez, Ryan D CIV USARMY IMCOM EUROPE (USA)" userId="ea128430-b0e8-42a4-88bf-55a54bb7b9f8" providerId="ADAL" clId="{DE06F6F9-53B5-414B-AC00-4DF15E495356}" dt="2025-05-30T19:16:08.815" v="70"/>
          <ac:picMkLst>
            <pc:docMk/>
            <pc:sldMk cId="0" sldId="308"/>
            <ac:picMk id="8" creationId="{0E3F0846-AA88-0DB9-49EA-AD83622CE74D}"/>
          </ac:picMkLst>
        </pc:picChg>
      </pc:sldChg>
      <pc:sldChg chg="addSp delSp modSp add mod">
        <pc:chgData name="Martinez, Ryan D CIV USARMY IMCOM EUROPE (USA)" userId="ea128430-b0e8-42a4-88bf-55a54bb7b9f8" providerId="ADAL" clId="{DE06F6F9-53B5-414B-AC00-4DF15E495356}" dt="2025-05-30T19:16:40.081" v="77"/>
        <pc:sldMkLst>
          <pc:docMk/>
          <pc:sldMk cId="0" sldId="309"/>
        </pc:sldMkLst>
        <pc:spChg chg="add mod">
          <ac:chgData name="Martinez, Ryan D CIV USARMY IMCOM EUROPE (USA)" userId="ea128430-b0e8-42a4-88bf-55a54bb7b9f8" providerId="ADAL" clId="{DE06F6F9-53B5-414B-AC00-4DF15E495356}" dt="2025-05-30T19:16:35.806" v="76"/>
          <ac:spMkLst>
            <pc:docMk/>
            <pc:sldMk cId="0" sldId="309"/>
            <ac:spMk id="9" creationId="{CBD10664-ABED-5EFA-DC96-1869E4ABA7DC}"/>
          </ac:spMkLst>
        </pc:spChg>
        <pc:picChg chg="add mod">
          <ac:chgData name="Martinez, Ryan D CIV USARMY IMCOM EUROPE (USA)" userId="ea128430-b0e8-42a4-88bf-55a54bb7b9f8" providerId="ADAL" clId="{DE06F6F9-53B5-414B-AC00-4DF15E495356}" dt="2025-05-30T19:16:40.081" v="77"/>
          <ac:picMkLst>
            <pc:docMk/>
            <pc:sldMk cId="0" sldId="309"/>
            <ac:picMk id="10" creationId="{C0F89AB7-364C-D0DD-C540-4B17D1C02AD8}"/>
          </ac:picMkLst>
        </pc:picChg>
      </pc:sldChg>
      <pc:sldChg chg="addSp delSp modSp add mod">
        <pc:chgData name="Martinez, Ryan D CIV USARMY IMCOM EUROPE (USA)" userId="ea128430-b0e8-42a4-88bf-55a54bb7b9f8" providerId="ADAL" clId="{DE06F6F9-53B5-414B-AC00-4DF15E495356}" dt="2025-05-30T19:19:02.554" v="85"/>
        <pc:sldMkLst>
          <pc:docMk/>
          <pc:sldMk cId="0" sldId="310"/>
        </pc:sldMkLst>
        <pc:spChg chg="mod">
          <ac:chgData name="Martinez, Ryan D CIV USARMY IMCOM EUROPE (USA)" userId="ea128430-b0e8-42a4-88bf-55a54bb7b9f8" providerId="ADAL" clId="{DE06F6F9-53B5-414B-AC00-4DF15E495356}" dt="2025-05-30T19:18:46.346" v="82" actId="1076"/>
          <ac:spMkLst>
            <pc:docMk/>
            <pc:sldMk cId="0" sldId="310"/>
            <ac:spMk id="4" creationId="{00000000-0000-0000-0000-000000000000}"/>
          </ac:spMkLst>
        </pc:spChg>
        <pc:spChg chg="add mod">
          <ac:chgData name="Martinez, Ryan D CIV USARMY IMCOM EUROPE (USA)" userId="ea128430-b0e8-42a4-88bf-55a54bb7b9f8" providerId="ADAL" clId="{DE06F6F9-53B5-414B-AC00-4DF15E495356}" dt="2025-05-30T19:18:51.813" v="83"/>
          <ac:spMkLst>
            <pc:docMk/>
            <pc:sldMk cId="0" sldId="310"/>
            <ac:spMk id="7" creationId="{6D8C8F71-BF97-39FA-8574-897778A2B66A}"/>
          </ac:spMkLst>
        </pc:spChg>
        <pc:picChg chg="add mod">
          <ac:chgData name="Martinez, Ryan D CIV USARMY IMCOM EUROPE (USA)" userId="ea128430-b0e8-42a4-88bf-55a54bb7b9f8" providerId="ADAL" clId="{DE06F6F9-53B5-414B-AC00-4DF15E495356}" dt="2025-05-30T19:19:02.554" v="85"/>
          <ac:picMkLst>
            <pc:docMk/>
            <pc:sldMk cId="0" sldId="310"/>
            <ac:picMk id="10" creationId="{B8B58CEE-2F49-A7B9-83E5-F1344E2D77AF}"/>
          </ac:picMkLst>
        </pc:picChg>
      </pc:sldChg>
      <pc:sldChg chg="addSp delSp modSp add mod">
        <pc:chgData name="Martinez, Ryan D CIV USARMY IMCOM EUROPE (USA)" userId="ea128430-b0e8-42a4-88bf-55a54bb7b9f8" providerId="ADAL" clId="{DE06F6F9-53B5-414B-AC00-4DF15E495356}" dt="2025-05-30T19:22:03.926" v="99"/>
        <pc:sldMkLst>
          <pc:docMk/>
          <pc:sldMk cId="0" sldId="311"/>
        </pc:sldMkLst>
        <pc:spChg chg="add mod">
          <ac:chgData name="Martinez, Ryan D CIV USARMY IMCOM EUROPE (USA)" userId="ea128430-b0e8-42a4-88bf-55a54bb7b9f8" providerId="ADAL" clId="{DE06F6F9-53B5-414B-AC00-4DF15E495356}" dt="2025-05-30T19:20:13.193" v="89"/>
          <ac:spMkLst>
            <pc:docMk/>
            <pc:sldMk cId="0" sldId="311"/>
            <ac:spMk id="8" creationId="{14FEE531-2A4E-1C2D-9330-A64F1E6CC76C}"/>
          </ac:spMkLst>
        </pc:spChg>
        <pc:spChg chg="add mod">
          <ac:chgData name="Martinez, Ryan D CIV USARMY IMCOM EUROPE (USA)" userId="ea128430-b0e8-42a4-88bf-55a54bb7b9f8" providerId="ADAL" clId="{DE06F6F9-53B5-414B-AC00-4DF15E495356}" dt="2025-05-30T19:22:03.926" v="99"/>
          <ac:spMkLst>
            <pc:docMk/>
            <pc:sldMk cId="0" sldId="311"/>
            <ac:spMk id="10" creationId="{C964C847-4103-35F7-283A-53C3065B3728}"/>
          </ac:spMkLst>
        </pc:spChg>
        <pc:picChg chg="add mod">
          <ac:chgData name="Martinez, Ryan D CIV USARMY IMCOM EUROPE (USA)" userId="ea128430-b0e8-42a4-88bf-55a54bb7b9f8" providerId="ADAL" clId="{DE06F6F9-53B5-414B-AC00-4DF15E495356}" dt="2025-05-30T19:20:19.730" v="91"/>
          <ac:picMkLst>
            <pc:docMk/>
            <pc:sldMk cId="0" sldId="311"/>
            <ac:picMk id="9" creationId="{0ACC79CA-0EB8-63E1-5C39-B4F1F4E2C5CD}"/>
          </ac:picMkLst>
        </pc:picChg>
      </pc:sldChg>
      <pc:sldChg chg="addSp delSp modSp add mod">
        <pc:chgData name="Martinez, Ryan D CIV USARMY IMCOM EUROPE (USA)" userId="ea128430-b0e8-42a4-88bf-55a54bb7b9f8" providerId="ADAL" clId="{DE06F6F9-53B5-414B-AC00-4DF15E495356}" dt="2025-05-30T19:22:06.138" v="100"/>
        <pc:sldMkLst>
          <pc:docMk/>
          <pc:sldMk cId="712198535" sldId="312"/>
        </pc:sldMkLst>
        <pc:spChg chg="add mod">
          <ac:chgData name="Martinez, Ryan D CIV USARMY IMCOM EUROPE (USA)" userId="ea128430-b0e8-42a4-88bf-55a54bb7b9f8" providerId="ADAL" clId="{DE06F6F9-53B5-414B-AC00-4DF15E495356}" dt="2025-05-30T19:20:48.226" v="95"/>
          <ac:spMkLst>
            <pc:docMk/>
            <pc:sldMk cId="712198535" sldId="312"/>
            <ac:spMk id="8" creationId="{C5954A16-85E3-D52C-ABF6-9D2E333BB291}"/>
          </ac:spMkLst>
        </pc:spChg>
        <pc:spChg chg="add mod">
          <ac:chgData name="Martinez, Ryan D CIV USARMY IMCOM EUROPE (USA)" userId="ea128430-b0e8-42a4-88bf-55a54bb7b9f8" providerId="ADAL" clId="{DE06F6F9-53B5-414B-AC00-4DF15E495356}" dt="2025-05-30T19:22:06.138" v="100"/>
          <ac:spMkLst>
            <pc:docMk/>
            <pc:sldMk cId="712198535" sldId="312"/>
            <ac:spMk id="10" creationId="{BA6C3A9A-034A-D140-9B78-CEC70E2AA1CA}"/>
          </ac:spMkLst>
        </pc:spChg>
        <pc:picChg chg="add mod">
          <ac:chgData name="Martinez, Ryan D CIV USARMY IMCOM EUROPE (USA)" userId="ea128430-b0e8-42a4-88bf-55a54bb7b9f8" providerId="ADAL" clId="{DE06F6F9-53B5-414B-AC00-4DF15E495356}" dt="2025-05-30T19:20:56.100" v="97"/>
          <ac:picMkLst>
            <pc:docMk/>
            <pc:sldMk cId="712198535" sldId="312"/>
            <ac:picMk id="9" creationId="{B1399178-98FA-2692-79B9-FD21D094AC2E}"/>
          </ac:picMkLst>
        </pc:picChg>
      </pc:sldChg>
      <pc:sldChg chg="addSp delSp modSp add mod">
        <pc:chgData name="Martinez, Ryan D CIV USARMY IMCOM EUROPE (USA)" userId="ea128430-b0e8-42a4-88bf-55a54bb7b9f8" providerId="ADAL" clId="{DE06F6F9-53B5-414B-AC00-4DF15E495356}" dt="2025-05-30T19:23:00.349" v="110"/>
        <pc:sldMkLst>
          <pc:docMk/>
          <pc:sldMk cId="0" sldId="313"/>
        </pc:sldMkLst>
        <pc:spChg chg="add mod">
          <ac:chgData name="Martinez, Ryan D CIV USARMY IMCOM EUROPE (USA)" userId="ea128430-b0e8-42a4-88bf-55a54bb7b9f8" providerId="ADAL" clId="{DE06F6F9-53B5-414B-AC00-4DF15E495356}" dt="2025-05-30T19:22:55.800" v="109"/>
          <ac:spMkLst>
            <pc:docMk/>
            <pc:sldMk cId="0" sldId="313"/>
            <ac:spMk id="25" creationId="{C9A3C8B0-BB92-6916-3BEE-385E52A36683}"/>
          </ac:spMkLst>
        </pc:spChg>
        <pc:picChg chg="add mod">
          <ac:chgData name="Martinez, Ryan D CIV USARMY IMCOM EUROPE (USA)" userId="ea128430-b0e8-42a4-88bf-55a54bb7b9f8" providerId="ADAL" clId="{DE06F6F9-53B5-414B-AC00-4DF15E495356}" dt="2025-05-30T19:23:00.349" v="110"/>
          <ac:picMkLst>
            <pc:docMk/>
            <pc:sldMk cId="0" sldId="313"/>
            <ac:picMk id="26" creationId="{33593007-C313-841A-3DEC-66CEF95B4DD3}"/>
          </ac:picMkLst>
        </pc:picChg>
      </pc:sldChg>
      <pc:sldChg chg="addSp delSp modSp add mod">
        <pc:chgData name="Martinez, Ryan D CIV USARMY IMCOM EUROPE (USA)" userId="ea128430-b0e8-42a4-88bf-55a54bb7b9f8" providerId="ADAL" clId="{DE06F6F9-53B5-414B-AC00-4DF15E495356}" dt="2025-05-30T19:23:25.301" v="116"/>
        <pc:sldMkLst>
          <pc:docMk/>
          <pc:sldMk cId="0" sldId="314"/>
        </pc:sldMkLst>
        <pc:spChg chg="add mod">
          <ac:chgData name="Martinez, Ryan D CIV USARMY IMCOM EUROPE (USA)" userId="ea128430-b0e8-42a4-88bf-55a54bb7b9f8" providerId="ADAL" clId="{DE06F6F9-53B5-414B-AC00-4DF15E495356}" dt="2025-05-30T19:23:25.301" v="116"/>
          <ac:spMkLst>
            <pc:docMk/>
            <pc:sldMk cId="0" sldId="314"/>
            <ac:spMk id="17" creationId="{D77C165F-E800-7498-236A-B8BB7C6DDCD5}"/>
          </ac:spMkLst>
        </pc:spChg>
        <pc:picChg chg="add mod">
          <ac:chgData name="Martinez, Ryan D CIV USARMY IMCOM EUROPE (USA)" userId="ea128430-b0e8-42a4-88bf-55a54bb7b9f8" providerId="ADAL" clId="{DE06F6F9-53B5-414B-AC00-4DF15E495356}" dt="2025-05-30T19:23:19.235" v="115"/>
          <ac:picMkLst>
            <pc:docMk/>
            <pc:sldMk cId="0" sldId="314"/>
            <ac:picMk id="16" creationId="{97D1E330-C95F-05D1-2BC6-CD57A3B18610}"/>
          </ac:picMkLst>
        </pc:picChg>
      </pc:sldChg>
      <pc:sldChg chg="addSp delSp modSp add mod">
        <pc:chgData name="Martinez, Ryan D CIV USARMY IMCOM EUROPE (USA)" userId="ea128430-b0e8-42a4-88bf-55a54bb7b9f8" providerId="ADAL" clId="{DE06F6F9-53B5-414B-AC00-4DF15E495356}" dt="2025-05-30T19:23:44.840" v="123"/>
        <pc:sldMkLst>
          <pc:docMk/>
          <pc:sldMk cId="0" sldId="315"/>
        </pc:sldMkLst>
        <pc:spChg chg="add mod">
          <ac:chgData name="Martinez, Ryan D CIV USARMY IMCOM EUROPE (USA)" userId="ea128430-b0e8-42a4-88bf-55a54bb7b9f8" providerId="ADAL" clId="{DE06F6F9-53B5-414B-AC00-4DF15E495356}" dt="2025-05-30T19:23:38.846" v="122"/>
          <ac:spMkLst>
            <pc:docMk/>
            <pc:sldMk cId="0" sldId="315"/>
            <ac:spMk id="19" creationId="{63227E2C-7038-A43E-5477-3885DABA5C43}"/>
          </ac:spMkLst>
        </pc:spChg>
        <pc:picChg chg="add mod">
          <ac:chgData name="Martinez, Ryan D CIV USARMY IMCOM EUROPE (USA)" userId="ea128430-b0e8-42a4-88bf-55a54bb7b9f8" providerId="ADAL" clId="{DE06F6F9-53B5-414B-AC00-4DF15E495356}" dt="2025-05-30T19:23:44.840" v="123"/>
          <ac:picMkLst>
            <pc:docMk/>
            <pc:sldMk cId="0" sldId="315"/>
            <ac:picMk id="20" creationId="{EC84CCAB-9287-7DE3-10F6-F784BE631596}"/>
          </ac:picMkLst>
        </pc:picChg>
      </pc:sldChg>
      <pc:sldChg chg="addSp delSp modSp add mod">
        <pc:chgData name="Martinez, Ryan D CIV USARMY IMCOM EUROPE (USA)" userId="ea128430-b0e8-42a4-88bf-55a54bb7b9f8" providerId="ADAL" clId="{DE06F6F9-53B5-414B-AC00-4DF15E495356}" dt="2025-05-30T19:24:07.051" v="130"/>
        <pc:sldMkLst>
          <pc:docMk/>
          <pc:sldMk cId="0" sldId="316"/>
        </pc:sldMkLst>
        <pc:spChg chg="add mod">
          <ac:chgData name="Martinez, Ryan D CIV USARMY IMCOM EUROPE (USA)" userId="ea128430-b0e8-42a4-88bf-55a54bb7b9f8" providerId="ADAL" clId="{DE06F6F9-53B5-414B-AC00-4DF15E495356}" dt="2025-05-30T19:24:02.436" v="129"/>
          <ac:spMkLst>
            <pc:docMk/>
            <pc:sldMk cId="0" sldId="316"/>
            <ac:spMk id="21" creationId="{11167A10-859B-443E-6249-2516C37BB6E9}"/>
          </ac:spMkLst>
        </pc:spChg>
        <pc:picChg chg="add mod">
          <ac:chgData name="Martinez, Ryan D CIV USARMY IMCOM EUROPE (USA)" userId="ea128430-b0e8-42a4-88bf-55a54bb7b9f8" providerId="ADAL" clId="{DE06F6F9-53B5-414B-AC00-4DF15E495356}" dt="2025-05-30T19:24:07.051" v="130"/>
          <ac:picMkLst>
            <pc:docMk/>
            <pc:sldMk cId="0" sldId="316"/>
            <ac:picMk id="22" creationId="{560E713E-B2CC-746E-0FE8-DD6135E70EAA}"/>
          </ac:picMkLst>
        </pc:picChg>
      </pc:sldChg>
      <pc:sldChg chg="addSp delSp modSp add mod">
        <pc:chgData name="Martinez, Ryan D CIV USARMY IMCOM EUROPE (USA)" userId="ea128430-b0e8-42a4-88bf-55a54bb7b9f8" providerId="ADAL" clId="{DE06F6F9-53B5-414B-AC00-4DF15E495356}" dt="2025-05-30T19:24:43.412" v="136"/>
        <pc:sldMkLst>
          <pc:docMk/>
          <pc:sldMk cId="0" sldId="317"/>
        </pc:sldMkLst>
        <pc:spChg chg="add mod">
          <ac:chgData name="Martinez, Ryan D CIV USARMY IMCOM EUROPE (USA)" userId="ea128430-b0e8-42a4-88bf-55a54bb7b9f8" providerId="ADAL" clId="{DE06F6F9-53B5-414B-AC00-4DF15E495356}" dt="2025-05-30T19:24:43.412" v="136"/>
          <ac:spMkLst>
            <pc:docMk/>
            <pc:sldMk cId="0" sldId="317"/>
            <ac:spMk id="23" creationId="{569D3A84-5A48-919A-CEA9-6602D380CD92}"/>
          </ac:spMkLst>
        </pc:spChg>
        <pc:picChg chg="add mod">
          <ac:chgData name="Martinez, Ryan D CIV USARMY IMCOM EUROPE (USA)" userId="ea128430-b0e8-42a4-88bf-55a54bb7b9f8" providerId="ADAL" clId="{DE06F6F9-53B5-414B-AC00-4DF15E495356}" dt="2025-05-30T19:24:35.807" v="135"/>
          <ac:picMkLst>
            <pc:docMk/>
            <pc:sldMk cId="0" sldId="317"/>
            <ac:picMk id="22" creationId="{35A3D3B8-C296-65E0-3BBB-E50402AD5501}"/>
          </ac:picMkLst>
        </pc:picChg>
      </pc:sldChg>
      <pc:sldChg chg="addSp delSp modSp add mod">
        <pc:chgData name="Martinez, Ryan D CIV USARMY IMCOM EUROPE (USA)" userId="ea128430-b0e8-42a4-88bf-55a54bb7b9f8" providerId="ADAL" clId="{DE06F6F9-53B5-414B-AC00-4DF15E495356}" dt="2025-05-30T19:25:09.789" v="142"/>
        <pc:sldMkLst>
          <pc:docMk/>
          <pc:sldMk cId="0" sldId="318"/>
        </pc:sldMkLst>
        <pc:spChg chg="add mod">
          <ac:chgData name="Martinez, Ryan D CIV USARMY IMCOM EUROPE (USA)" userId="ea128430-b0e8-42a4-88bf-55a54bb7b9f8" providerId="ADAL" clId="{DE06F6F9-53B5-414B-AC00-4DF15E495356}" dt="2025-05-30T19:25:05.081" v="141"/>
          <ac:spMkLst>
            <pc:docMk/>
            <pc:sldMk cId="0" sldId="318"/>
            <ac:spMk id="13" creationId="{9EE3E838-77DA-8E97-7788-70EEE5B90788}"/>
          </ac:spMkLst>
        </pc:spChg>
        <pc:picChg chg="add mod">
          <ac:chgData name="Martinez, Ryan D CIV USARMY IMCOM EUROPE (USA)" userId="ea128430-b0e8-42a4-88bf-55a54bb7b9f8" providerId="ADAL" clId="{DE06F6F9-53B5-414B-AC00-4DF15E495356}" dt="2025-05-30T19:25:09.789" v="142"/>
          <ac:picMkLst>
            <pc:docMk/>
            <pc:sldMk cId="0" sldId="318"/>
            <ac:picMk id="14" creationId="{873356BC-E703-77F8-9916-1423CE0C1E11}"/>
          </ac:picMkLst>
        </pc:picChg>
      </pc:sldChg>
      <pc:sldChg chg="addSp delSp modSp add mod">
        <pc:chgData name="Martinez, Ryan D CIV USARMY IMCOM EUROPE (USA)" userId="ea128430-b0e8-42a4-88bf-55a54bb7b9f8" providerId="ADAL" clId="{DE06F6F9-53B5-414B-AC00-4DF15E495356}" dt="2025-05-30T19:26:57.745" v="151"/>
        <pc:sldMkLst>
          <pc:docMk/>
          <pc:sldMk cId="0" sldId="319"/>
        </pc:sldMkLst>
        <pc:spChg chg="add mod">
          <ac:chgData name="Martinez, Ryan D CIV USARMY IMCOM EUROPE (USA)" userId="ea128430-b0e8-42a4-88bf-55a54bb7b9f8" providerId="ADAL" clId="{DE06F6F9-53B5-414B-AC00-4DF15E495356}" dt="2025-05-30T19:26:32.414" v="146" actId="403"/>
          <ac:spMkLst>
            <pc:docMk/>
            <pc:sldMk cId="0" sldId="319"/>
            <ac:spMk id="43" creationId="{DD734549-A982-5038-3ACE-1D11C30973E6}"/>
          </ac:spMkLst>
        </pc:spChg>
        <pc:spChg chg="add mod">
          <ac:chgData name="Martinez, Ryan D CIV USARMY IMCOM EUROPE (USA)" userId="ea128430-b0e8-42a4-88bf-55a54bb7b9f8" providerId="ADAL" clId="{DE06F6F9-53B5-414B-AC00-4DF15E495356}" dt="2025-05-30T19:26:46.523" v="149"/>
          <ac:spMkLst>
            <pc:docMk/>
            <pc:sldMk cId="0" sldId="319"/>
            <ac:spMk id="46" creationId="{4797C483-0AD8-3636-5AB5-19D288C0913C}"/>
          </ac:spMkLst>
        </pc:spChg>
        <pc:picChg chg="add mod">
          <ac:chgData name="Martinez, Ryan D CIV USARMY IMCOM EUROPE (USA)" userId="ea128430-b0e8-42a4-88bf-55a54bb7b9f8" providerId="ADAL" clId="{DE06F6F9-53B5-414B-AC00-4DF15E495356}" dt="2025-05-30T19:26:57.745" v="151"/>
          <ac:picMkLst>
            <pc:docMk/>
            <pc:sldMk cId="0" sldId="319"/>
            <ac:picMk id="47" creationId="{16A39573-A9B1-BD35-5B03-FF3104B55A4F}"/>
          </ac:picMkLst>
        </pc:picChg>
      </pc:sldChg>
      <pc:sldChg chg="addSp delSp modSp add mod">
        <pc:chgData name="Martinez, Ryan D CIV USARMY IMCOM EUROPE (USA)" userId="ea128430-b0e8-42a4-88bf-55a54bb7b9f8" providerId="ADAL" clId="{DE06F6F9-53B5-414B-AC00-4DF15E495356}" dt="2025-05-30T19:27:44.649" v="158"/>
        <pc:sldMkLst>
          <pc:docMk/>
          <pc:sldMk cId="0" sldId="320"/>
        </pc:sldMkLst>
        <pc:spChg chg="add mod">
          <ac:chgData name="Martinez, Ryan D CIV USARMY IMCOM EUROPE (USA)" userId="ea128430-b0e8-42a4-88bf-55a54bb7b9f8" providerId="ADAL" clId="{DE06F6F9-53B5-414B-AC00-4DF15E495356}" dt="2025-05-30T19:27:38.045" v="157"/>
          <ac:spMkLst>
            <pc:docMk/>
            <pc:sldMk cId="0" sldId="320"/>
            <ac:spMk id="9" creationId="{81C8FE73-90F1-1212-2BD1-E7B9DC17E9E8}"/>
          </ac:spMkLst>
        </pc:spChg>
        <pc:spChg chg="add mod">
          <ac:chgData name="Martinez, Ryan D CIV USARMY IMCOM EUROPE (USA)" userId="ea128430-b0e8-42a4-88bf-55a54bb7b9f8" providerId="ADAL" clId="{DE06F6F9-53B5-414B-AC00-4DF15E495356}" dt="2025-05-30T19:27:44.649" v="158"/>
          <ac:spMkLst>
            <pc:docMk/>
            <pc:sldMk cId="0" sldId="320"/>
            <ac:spMk id="10" creationId="{B09C09D9-B48D-7E9E-742B-B7B9441FD164}"/>
          </ac:spMkLst>
        </pc:spChg>
        <pc:picChg chg="add mod">
          <ac:chgData name="Martinez, Ryan D CIV USARMY IMCOM EUROPE (USA)" userId="ea128430-b0e8-42a4-88bf-55a54bb7b9f8" providerId="ADAL" clId="{DE06F6F9-53B5-414B-AC00-4DF15E495356}" dt="2025-05-30T19:27:26.673" v="156"/>
          <ac:picMkLst>
            <pc:docMk/>
            <pc:sldMk cId="0" sldId="320"/>
            <ac:picMk id="8" creationId="{B8AB037F-D1C8-8F94-DF7C-598F0E7AC627}"/>
          </ac:picMkLst>
        </pc:picChg>
      </pc:sldChg>
      <pc:sldChg chg="addSp delSp modSp add mod">
        <pc:chgData name="Martinez, Ryan D CIV USARMY IMCOM EUROPE (USA)" userId="ea128430-b0e8-42a4-88bf-55a54bb7b9f8" providerId="ADAL" clId="{DE06F6F9-53B5-414B-AC00-4DF15E495356}" dt="2025-05-30T19:28:28.646" v="165"/>
        <pc:sldMkLst>
          <pc:docMk/>
          <pc:sldMk cId="0" sldId="321"/>
        </pc:sldMkLst>
        <pc:spChg chg="add mod">
          <ac:chgData name="Martinez, Ryan D CIV USARMY IMCOM EUROPE (USA)" userId="ea128430-b0e8-42a4-88bf-55a54bb7b9f8" providerId="ADAL" clId="{DE06F6F9-53B5-414B-AC00-4DF15E495356}" dt="2025-05-30T19:28:12.259" v="162"/>
          <ac:spMkLst>
            <pc:docMk/>
            <pc:sldMk cId="0" sldId="321"/>
            <ac:spMk id="8" creationId="{223A0F15-590A-032E-0F7B-6E8A7AB6012A}"/>
          </ac:spMkLst>
        </pc:spChg>
        <pc:spChg chg="add mod">
          <ac:chgData name="Martinez, Ryan D CIV USARMY IMCOM EUROPE (USA)" userId="ea128430-b0e8-42a4-88bf-55a54bb7b9f8" providerId="ADAL" clId="{DE06F6F9-53B5-414B-AC00-4DF15E495356}" dt="2025-05-30T19:28:20.507" v="163"/>
          <ac:spMkLst>
            <pc:docMk/>
            <pc:sldMk cId="0" sldId="321"/>
            <ac:spMk id="9" creationId="{CA452095-800A-94F7-2B94-07E38673097B}"/>
          </ac:spMkLst>
        </pc:spChg>
        <pc:picChg chg="add mod">
          <ac:chgData name="Martinez, Ryan D CIV USARMY IMCOM EUROPE (USA)" userId="ea128430-b0e8-42a4-88bf-55a54bb7b9f8" providerId="ADAL" clId="{DE06F6F9-53B5-414B-AC00-4DF15E495356}" dt="2025-05-30T19:28:28.646" v="165"/>
          <ac:picMkLst>
            <pc:docMk/>
            <pc:sldMk cId="0" sldId="321"/>
            <ac:picMk id="10" creationId="{9833636C-E558-3432-6B8E-A141E8ECD223}"/>
          </ac:picMkLst>
        </pc:picChg>
      </pc:sldChg>
      <pc:sldChg chg="addSp delSp modSp add mod">
        <pc:chgData name="Martinez, Ryan D CIV USARMY IMCOM EUROPE (USA)" userId="ea128430-b0e8-42a4-88bf-55a54bb7b9f8" providerId="ADAL" clId="{DE06F6F9-53B5-414B-AC00-4DF15E495356}" dt="2025-05-30T19:29:06.999" v="173"/>
        <pc:sldMkLst>
          <pc:docMk/>
          <pc:sldMk cId="0" sldId="322"/>
        </pc:sldMkLst>
        <pc:spChg chg="mod">
          <ac:chgData name="Martinez, Ryan D CIV USARMY IMCOM EUROPE (USA)" userId="ea128430-b0e8-42a4-88bf-55a54bb7b9f8" providerId="ADAL" clId="{DE06F6F9-53B5-414B-AC00-4DF15E495356}" dt="2025-05-30T19:28:48.840" v="169" actId="1076"/>
          <ac:spMkLst>
            <pc:docMk/>
            <pc:sldMk cId="0" sldId="322"/>
            <ac:spMk id="5" creationId="{00000000-0000-0000-0000-000000000000}"/>
          </ac:spMkLst>
        </pc:spChg>
        <pc:spChg chg="add mod">
          <ac:chgData name="Martinez, Ryan D CIV USARMY IMCOM EUROPE (USA)" userId="ea128430-b0e8-42a4-88bf-55a54bb7b9f8" providerId="ADAL" clId="{DE06F6F9-53B5-414B-AC00-4DF15E495356}" dt="2025-05-30T19:28:56.291" v="171"/>
          <ac:spMkLst>
            <pc:docMk/>
            <pc:sldMk cId="0" sldId="322"/>
            <ac:spMk id="8" creationId="{3160ADFE-489F-39FA-122A-E6898AB196BD}"/>
          </ac:spMkLst>
        </pc:spChg>
        <pc:spChg chg="add mod">
          <ac:chgData name="Martinez, Ryan D CIV USARMY IMCOM EUROPE (USA)" userId="ea128430-b0e8-42a4-88bf-55a54bb7b9f8" providerId="ADAL" clId="{DE06F6F9-53B5-414B-AC00-4DF15E495356}" dt="2025-05-30T19:29:01.332" v="172"/>
          <ac:spMkLst>
            <pc:docMk/>
            <pc:sldMk cId="0" sldId="322"/>
            <ac:spMk id="9" creationId="{7DE51027-664D-530D-8097-CDAB139EC8F4}"/>
          </ac:spMkLst>
        </pc:spChg>
        <pc:picChg chg="add mod">
          <ac:chgData name="Martinez, Ryan D CIV USARMY IMCOM EUROPE (USA)" userId="ea128430-b0e8-42a4-88bf-55a54bb7b9f8" providerId="ADAL" clId="{DE06F6F9-53B5-414B-AC00-4DF15E495356}" dt="2025-05-30T19:29:06.999" v="173"/>
          <ac:picMkLst>
            <pc:docMk/>
            <pc:sldMk cId="0" sldId="322"/>
            <ac:picMk id="10" creationId="{FD188FFB-AEA5-A272-58CD-27C9E49897AB}"/>
          </ac:picMkLst>
        </pc:picChg>
      </pc:sldChg>
      <pc:sldChg chg="addSp delSp modSp add mod">
        <pc:chgData name="Martinez, Ryan D CIV USARMY IMCOM EUROPE (USA)" userId="ea128430-b0e8-42a4-88bf-55a54bb7b9f8" providerId="ADAL" clId="{DE06F6F9-53B5-414B-AC00-4DF15E495356}" dt="2025-05-30T19:29:35.269" v="180"/>
        <pc:sldMkLst>
          <pc:docMk/>
          <pc:sldMk cId="0" sldId="323"/>
        </pc:sldMkLst>
        <pc:spChg chg="add mod">
          <ac:chgData name="Martinez, Ryan D CIV USARMY IMCOM EUROPE (USA)" userId="ea128430-b0e8-42a4-88bf-55a54bb7b9f8" providerId="ADAL" clId="{DE06F6F9-53B5-414B-AC00-4DF15E495356}" dt="2025-05-30T19:29:24.479" v="178"/>
          <ac:spMkLst>
            <pc:docMk/>
            <pc:sldMk cId="0" sldId="323"/>
            <ac:spMk id="8" creationId="{2F89A94B-8EC5-7CEF-1388-F8C740CB6733}"/>
          </ac:spMkLst>
        </pc:spChg>
        <pc:spChg chg="add mod">
          <ac:chgData name="Martinez, Ryan D CIV USARMY IMCOM EUROPE (USA)" userId="ea128430-b0e8-42a4-88bf-55a54bb7b9f8" providerId="ADAL" clId="{DE06F6F9-53B5-414B-AC00-4DF15E495356}" dt="2025-05-30T19:29:35.269" v="180"/>
          <ac:spMkLst>
            <pc:docMk/>
            <pc:sldMk cId="0" sldId="323"/>
            <ac:spMk id="10" creationId="{FED620D0-D0AD-B78B-6EEC-705661BDCEEA}"/>
          </ac:spMkLst>
        </pc:spChg>
        <pc:picChg chg="add mod">
          <ac:chgData name="Martinez, Ryan D CIV USARMY IMCOM EUROPE (USA)" userId="ea128430-b0e8-42a4-88bf-55a54bb7b9f8" providerId="ADAL" clId="{DE06F6F9-53B5-414B-AC00-4DF15E495356}" dt="2025-05-30T19:29:29.692" v="179"/>
          <ac:picMkLst>
            <pc:docMk/>
            <pc:sldMk cId="0" sldId="323"/>
            <ac:picMk id="9" creationId="{402A0632-D05B-9CDE-716B-10FC47CE3374}"/>
          </ac:picMkLst>
        </pc:picChg>
      </pc:sldChg>
      <pc:sldChg chg="addSp delSp modSp add mod">
        <pc:chgData name="Martinez, Ryan D CIV USARMY IMCOM EUROPE (USA)" userId="ea128430-b0e8-42a4-88bf-55a54bb7b9f8" providerId="ADAL" clId="{DE06F6F9-53B5-414B-AC00-4DF15E495356}" dt="2025-05-31T10:58:33.413" v="269"/>
        <pc:sldMkLst>
          <pc:docMk/>
          <pc:sldMk cId="0" sldId="324"/>
        </pc:sldMkLst>
        <pc:spChg chg="add mod">
          <ac:chgData name="Martinez, Ryan D CIV USARMY IMCOM EUROPE (USA)" userId="ea128430-b0e8-42a4-88bf-55a54bb7b9f8" providerId="ADAL" clId="{DE06F6F9-53B5-414B-AC00-4DF15E495356}" dt="2025-05-30T19:30:04.903" v="187"/>
          <ac:spMkLst>
            <pc:docMk/>
            <pc:sldMk cId="0" sldId="324"/>
            <ac:spMk id="9" creationId="{F11408CC-E184-A647-A2E2-A41EF3F407F8}"/>
          </ac:spMkLst>
        </pc:spChg>
        <pc:spChg chg="add mod">
          <ac:chgData name="Martinez, Ryan D CIV USARMY IMCOM EUROPE (USA)" userId="ea128430-b0e8-42a4-88bf-55a54bb7b9f8" providerId="ADAL" clId="{DE06F6F9-53B5-414B-AC00-4DF15E495356}" dt="2025-05-30T19:30:10.708" v="188"/>
          <ac:spMkLst>
            <pc:docMk/>
            <pc:sldMk cId="0" sldId="324"/>
            <ac:spMk id="10" creationId="{417A9DEA-F511-622F-A80F-D50EC3B80CD0}"/>
          </ac:spMkLst>
        </pc:spChg>
        <pc:picChg chg="add mod">
          <ac:chgData name="Martinez, Ryan D CIV USARMY IMCOM EUROPE (USA)" userId="ea128430-b0e8-42a4-88bf-55a54bb7b9f8" providerId="ADAL" clId="{DE06F6F9-53B5-414B-AC00-4DF15E495356}" dt="2025-05-30T19:29:59.098" v="186"/>
          <ac:picMkLst>
            <pc:docMk/>
            <pc:sldMk cId="0" sldId="324"/>
            <ac:picMk id="8" creationId="{C6194F30-06CC-0D4A-78D9-1FDD5104B003}"/>
          </ac:picMkLst>
        </pc:picChg>
      </pc:sldChg>
      <pc:sldChg chg="addSp delSp modSp add mod">
        <pc:chgData name="Martinez, Ryan D CIV USARMY IMCOM EUROPE (USA)" userId="ea128430-b0e8-42a4-88bf-55a54bb7b9f8" providerId="ADAL" clId="{DE06F6F9-53B5-414B-AC00-4DF15E495356}" dt="2025-05-31T10:59:22.723" v="278" actId="478"/>
        <pc:sldMkLst>
          <pc:docMk/>
          <pc:sldMk cId="0" sldId="332"/>
        </pc:sldMkLst>
        <pc:spChg chg="add mod">
          <ac:chgData name="Martinez, Ryan D CIV USARMY IMCOM EUROPE (USA)" userId="ea128430-b0e8-42a4-88bf-55a54bb7b9f8" providerId="ADAL" clId="{DE06F6F9-53B5-414B-AC00-4DF15E495356}" dt="2025-05-31T10:58:24.293" v="268" actId="20577"/>
          <ac:spMkLst>
            <pc:docMk/>
            <pc:sldMk cId="0" sldId="332"/>
            <ac:spMk id="9" creationId="{736A4F11-C3A3-53F9-59C7-DACF33B6297D}"/>
          </ac:spMkLst>
        </pc:spChg>
        <pc:spChg chg="add mod">
          <ac:chgData name="Martinez, Ryan D CIV USARMY IMCOM EUROPE (USA)" userId="ea128430-b0e8-42a4-88bf-55a54bb7b9f8" providerId="ADAL" clId="{DE06F6F9-53B5-414B-AC00-4DF15E495356}" dt="2025-05-31T10:58:51.648" v="272"/>
          <ac:spMkLst>
            <pc:docMk/>
            <pc:sldMk cId="0" sldId="332"/>
            <ac:spMk id="12" creationId="{6E4CC6D6-4F68-4FBF-F5B3-D06E44421205}"/>
          </ac:spMkLst>
        </pc:spChg>
        <pc:picChg chg="add mod">
          <ac:chgData name="Martinez, Ryan D CIV USARMY IMCOM EUROPE (USA)" userId="ea128430-b0e8-42a4-88bf-55a54bb7b9f8" providerId="ADAL" clId="{DE06F6F9-53B5-414B-AC00-4DF15E495356}" dt="2025-05-31T10:58:58.950" v="274"/>
          <ac:picMkLst>
            <pc:docMk/>
            <pc:sldMk cId="0" sldId="332"/>
            <ac:picMk id="13" creationId="{B55D0D1F-8E8E-FC62-77C6-448665BD443D}"/>
          </ac:picMkLst>
        </pc:picChg>
      </pc:sldChg>
      <pc:sldChg chg="addSp delSp modSp add mod">
        <pc:chgData name="Martinez, Ryan D CIV USARMY IMCOM EUROPE (USA)" userId="ea128430-b0e8-42a4-88bf-55a54bb7b9f8" providerId="ADAL" clId="{DE06F6F9-53B5-414B-AC00-4DF15E495356}" dt="2025-05-31T11:02:39.182" v="322" actId="478"/>
        <pc:sldMkLst>
          <pc:docMk/>
          <pc:sldMk cId="0" sldId="333"/>
        </pc:sldMkLst>
        <pc:spChg chg="add mod">
          <ac:chgData name="Martinez, Ryan D CIV USARMY IMCOM EUROPE (USA)" userId="ea128430-b0e8-42a4-88bf-55a54bb7b9f8" providerId="ADAL" clId="{DE06F6F9-53B5-414B-AC00-4DF15E495356}" dt="2025-05-31T11:02:18.525" v="318"/>
          <ac:spMkLst>
            <pc:docMk/>
            <pc:sldMk cId="0" sldId="333"/>
            <ac:spMk id="12" creationId="{7E00141B-4EA8-24ED-AE40-AAD4F06E82E0}"/>
          </ac:spMkLst>
        </pc:spChg>
        <pc:spChg chg="add mod">
          <ac:chgData name="Martinez, Ryan D CIV USARMY IMCOM EUROPE (USA)" userId="ea128430-b0e8-42a4-88bf-55a54bb7b9f8" providerId="ADAL" clId="{DE06F6F9-53B5-414B-AC00-4DF15E495356}" dt="2025-05-31T11:02:32.823" v="320"/>
          <ac:spMkLst>
            <pc:docMk/>
            <pc:sldMk cId="0" sldId="333"/>
            <ac:spMk id="13" creationId="{ADC5C556-B709-E664-5B72-1F7647F62278}"/>
          </ac:spMkLst>
        </pc:spChg>
        <pc:picChg chg="add mod">
          <ac:chgData name="Martinez, Ryan D CIV USARMY IMCOM EUROPE (USA)" userId="ea128430-b0e8-42a4-88bf-55a54bb7b9f8" providerId="ADAL" clId="{DE06F6F9-53B5-414B-AC00-4DF15E495356}" dt="2025-05-31T11:01:45.429" v="311"/>
          <ac:picMkLst>
            <pc:docMk/>
            <pc:sldMk cId="0" sldId="333"/>
            <ac:picMk id="11" creationId="{2A3EF5C9-450B-7EEE-3F14-6617D3CCC775}"/>
          </ac:picMkLst>
        </pc:picChg>
      </pc:sldChg>
      <pc:sldChg chg="addSp delSp modSp add mod">
        <pc:chgData name="Martinez, Ryan D CIV USARMY IMCOM EUROPE (USA)" userId="ea128430-b0e8-42a4-88bf-55a54bb7b9f8" providerId="ADAL" clId="{DE06F6F9-53B5-414B-AC00-4DF15E495356}" dt="2025-05-31T11:02:14.992" v="316"/>
        <pc:sldMkLst>
          <pc:docMk/>
          <pc:sldMk cId="0" sldId="334"/>
        </pc:sldMkLst>
        <pc:spChg chg="add mod">
          <ac:chgData name="Martinez, Ryan D CIV USARMY IMCOM EUROPE (USA)" userId="ea128430-b0e8-42a4-88bf-55a54bb7b9f8" providerId="ADAL" clId="{DE06F6F9-53B5-414B-AC00-4DF15E495356}" dt="2025-05-31T11:00:42.004" v="294"/>
          <ac:spMkLst>
            <pc:docMk/>
            <pc:sldMk cId="0" sldId="334"/>
            <ac:spMk id="8" creationId="{2C508890-A293-B3F2-07AD-74EE624A5980}"/>
          </ac:spMkLst>
        </pc:spChg>
        <pc:spChg chg="add mod">
          <ac:chgData name="Martinez, Ryan D CIV USARMY IMCOM EUROPE (USA)" userId="ea128430-b0e8-42a4-88bf-55a54bb7b9f8" providerId="ADAL" clId="{DE06F6F9-53B5-414B-AC00-4DF15E495356}" dt="2025-05-31T11:02:14.992" v="316"/>
          <ac:spMkLst>
            <pc:docMk/>
            <pc:sldMk cId="0" sldId="334"/>
            <ac:spMk id="10" creationId="{637A5C73-FB01-ED42-ABFA-EC449D294A71}"/>
          </ac:spMkLst>
        </pc:spChg>
        <pc:picChg chg="add mod">
          <ac:chgData name="Martinez, Ryan D CIV USARMY IMCOM EUROPE (USA)" userId="ea128430-b0e8-42a4-88bf-55a54bb7b9f8" providerId="ADAL" clId="{DE06F6F9-53B5-414B-AC00-4DF15E495356}" dt="2025-05-31T11:00:45.485" v="295"/>
          <ac:picMkLst>
            <pc:docMk/>
            <pc:sldMk cId="0" sldId="334"/>
            <ac:picMk id="9" creationId="{774AECBA-E71E-E473-9216-31BB2C7218E1}"/>
          </ac:picMkLst>
        </pc:picChg>
      </pc:sldChg>
      <pc:sldChg chg="addSp delSp modSp add mod">
        <pc:chgData name="Martinez, Ryan D CIV USARMY IMCOM EUROPE (USA)" userId="ea128430-b0e8-42a4-88bf-55a54bb7b9f8" providerId="ADAL" clId="{DE06F6F9-53B5-414B-AC00-4DF15E495356}" dt="2025-05-31T11:02:58.140" v="327"/>
        <pc:sldMkLst>
          <pc:docMk/>
          <pc:sldMk cId="0" sldId="335"/>
        </pc:sldMkLst>
        <pc:spChg chg="add mod">
          <ac:chgData name="Martinez, Ryan D CIV USARMY IMCOM EUROPE (USA)" userId="ea128430-b0e8-42a4-88bf-55a54bb7b9f8" providerId="ADAL" clId="{DE06F6F9-53B5-414B-AC00-4DF15E495356}" dt="2025-05-31T11:02:47.381" v="324"/>
          <ac:spMkLst>
            <pc:docMk/>
            <pc:sldMk cId="0" sldId="335"/>
            <ac:spMk id="9" creationId="{E06A92FA-1075-DD64-8D0B-CD6550E89FE9}"/>
          </ac:spMkLst>
        </pc:spChg>
        <pc:spChg chg="add mod">
          <ac:chgData name="Martinez, Ryan D CIV USARMY IMCOM EUROPE (USA)" userId="ea128430-b0e8-42a4-88bf-55a54bb7b9f8" providerId="ADAL" clId="{DE06F6F9-53B5-414B-AC00-4DF15E495356}" dt="2025-05-31T11:02:51.730" v="325"/>
          <ac:spMkLst>
            <pc:docMk/>
            <pc:sldMk cId="0" sldId="335"/>
            <ac:spMk id="10" creationId="{10450D1D-D11A-A3E3-D932-C893AFF0AD88}"/>
          </ac:spMkLst>
        </pc:spChg>
        <pc:picChg chg="add mod">
          <ac:chgData name="Martinez, Ryan D CIV USARMY IMCOM EUROPE (USA)" userId="ea128430-b0e8-42a4-88bf-55a54bb7b9f8" providerId="ADAL" clId="{DE06F6F9-53B5-414B-AC00-4DF15E495356}" dt="2025-05-31T11:02:58.140" v="327"/>
          <ac:picMkLst>
            <pc:docMk/>
            <pc:sldMk cId="0" sldId="335"/>
            <ac:picMk id="11" creationId="{EC7A423D-1B29-4420-0B00-2765158CC7DD}"/>
          </ac:picMkLst>
        </pc:picChg>
      </pc:sldChg>
      <pc:sldChg chg="addSp delSp modSp add mod">
        <pc:chgData name="Martinez, Ryan D CIV USARMY IMCOM EUROPE (USA)" userId="ea128430-b0e8-42a4-88bf-55a54bb7b9f8" providerId="ADAL" clId="{DE06F6F9-53B5-414B-AC00-4DF15E495356}" dt="2025-05-31T11:05:32.382" v="346"/>
        <pc:sldMkLst>
          <pc:docMk/>
          <pc:sldMk cId="0" sldId="336"/>
        </pc:sldMkLst>
        <pc:spChg chg="add mod">
          <ac:chgData name="Martinez, Ryan D CIV USARMY IMCOM EUROPE (USA)" userId="ea128430-b0e8-42a4-88bf-55a54bb7b9f8" providerId="ADAL" clId="{DE06F6F9-53B5-414B-AC00-4DF15E495356}" dt="2025-05-31T11:03:24.286" v="333"/>
          <ac:spMkLst>
            <pc:docMk/>
            <pc:sldMk cId="0" sldId="336"/>
            <ac:spMk id="9" creationId="{FF70B10D-6D57-9529-D562-01C56D00083A}"/>
          </ac:spMkLst>
        </pc:spChg>
        <pc:spChg chg="add mod">
          <ac:chgData name="Martinez, Ryan D CIV USARMY IMCOM EUROPE (USA)" userId="ea128430-b0e8-42a4-88bf-55a54bb7b9f8" providerId="ADAL" clId="{DE06F6F9-53B5-414B-AC00-4DF15E495356}" dt="2025-05-31T11:05:32.382" v="346"/>
          <ac:spMkLst>
            <pc:docMk/>
            <pc:sldMk cId="0" sldId="336"/>
            <ac:spMk id="11" creationId="{3B5525DF-EE28-C468-1488-60E31F2F1FA9}"/>
          </ac:spMkLst>
        </pc:spChg>
        <pc:picChg chg="add mod">
          <ac:chgData name="Martinez, Ryan D CIV USARMY IMCOM EUROPE (USA)" userId="ea128430-b0e8-42a4-88bf-55a54bb7b9f8" providerId="ADAL" clId="{DE06F6F9-53B5-414B-AC00-4DF15E495356}" dt="2025-05-31T11:03:29.707" v="334"/>
          <ac:picMkLst>
            <pc:docMk/>
            <pc:sldMk cId="0" sldId="336"/>
            <ac:picMk id="10" creationId="{D946037B-CE93-467A-A817-58CFDD338842}"/>
          </ac:picMkLst>
        </pc:picChg>
      </pc:sldChg>
      <pc:sldChg chg="addSp modSp add mod">
        <pc:chgData name="Martinez, Ryan D CIV USARMY IMCOM EUROPE (USA)" userId="ea128430-b0e8-42a4-88bf-55a54bb7b9f8" providerId="ADAL" clId="{DE06F6F9-53B5-414B-AC00-4DF15E495356}" dt="2025-05-31T11:05:33.869" v="347"/>
        <pc:sldMkLst>
          <pc:docMk/>
          <pc:sldMk cId="0" sldId="337"/>
        </pc:sldMkLst>
        <pc:spChg chg="mod">
          <ac:chgData name="Martinez, Ryan D CIV USARMY IMCOM EUROPE (USA)" userId="ea128430-b0e8-42a4-88bf-55a54bb7b9f8" providerId="ADAL" clId="{DE06F6F9-53B5-414B-AC00-4DF15E495356}" dt="2025-05-31T11:05:12.971" v="344" actId="1076"/>
          <ac:spMkLst>
            <pc:docMk/>
            <pc:sldMk cId="0" sldId="337"/>
            <ac:spMk id="4" creationId="{00000000-0000-0000-0000-000000000000}"/>
          </ac:spMkLst>
        </pc:spChg>
        <pc:spChg chg="mod">
          <ac:chgData name="Martinez, Ryan D CIV USARMY IMCOM EUROPE (USA)" userId="ea128430-b0e8-42a4-88bf-55a54bb7b9f8" providerId="ADAL" clId="{DE06F6F9-53B5-414B-AC00-4DF15E495356}" dt="2025-05-31T11:04:53.197" v="341" actId="1076"/>
          <ac:spMkLst>
            <pc:docMk/>
            <pc:sldMk cId="0" sldId="337"/>
            <ac:spMk id="6" creationId="{00000000-0000-0000-0000-000000000000}"/>
          </ac:spMkLst>
        </pc:spChg>
        <pc:spChg chg="add mod">
          <ac:chgData name="Martinez, Ryan D CIV USARMY IMCOM EUROPE (USA)" userId="ea128430-b0e8-42a4-88bf-55a54bb7b9f8" providerId="ADAL" clId="{DE06F6F9-53B5-414B-AC00-4DF15E495356}" dt="2025-05-31T11:05:33.869" v="347"/>
          <ac:spMkLst>
            <pc:docMk/>
            <pc:sldMk cId="0" sldId="337"/>
            <ac:spMk id="8" creationId="{E8FBA92F-3AB8-0F32-8506-0FFCEC0255F1}"/>
          </ac:spMkLst>
        </pc:spChg>
        <pc:graphicFrameChg chg="mod">
          <ac:chgData name="Martinez, Ryan D CIV USARMY IMCOM EUROPE (USA)" userId="ea128430-b0e8-42a4-88bf-55a54bb7b9f8" providerId="ADAL" clId="{DE06F6F9-53B5-414B-AC00-4DF15E495356}" dt="2025-05-31T11:04:40.212" v="338" actId="1076"/>
          <ac:graphicFrameMkLst>
            <pc:docMk/>
            <pc:sldMk cId="0" sldId="337"/>
            <ac:graphicFrameMk id="5" creationId="{00000000-0000-0000-0000-000000000000}"/>
          </ac:graphicFrameMkLst>
        </pc:graphicFrameChg>
        <pc:picChg chg="mod">
          <ac:chgData name="Martinez, Ryan D CIV USARMY IMCOM EUROPE (USA)" userId="ea128430-b0e8-42a4-88bf-55a54bb7b9f8" providerId="ADAL" clId="{DE06F6F9-53B5-414B-AC00-4DF15E495356}" dt="2025-05-31T11:04:46.354" v="340" actId="1076"/>
          <ac:picMkLst>
            <pc:docMk/>
            <pc:sldMk cId="0" sldId="337"/>
            <ac:picMk id="3" creationId="{00000000-0000-0000-0000-000000000000}"/>
          </ac:picMkLst>
        </pc:picChg>
        <pc:picChg chg="add mod">
          <ac:chgData name="Martinez, Ryan D CIV USARMY IMCOM EUROPE (USA)" userId="ea128430-b0e8-42a4-88bf-55a54bb7b9f8" providerId="ADAL" clId="{DE06F6F9-53B5-414B-AC00-4DF15E495356}" dt="2025-05-31T11:05:23.704" v="345"/>
          <ac:picMkLst>
            <pc:docMk/>
            <pc:sldMk cId="0" sldId="337"/>
            <ac:picMk id="7" creationId="{082F42A4-F343-C164-79D5-DDA66D115386}"/>
          </ac:picMkLst>
        </pc:picChg>
        <pc:picChg chg="mod">
          <ac:chgData name="Martinez, Ryan D CIV USARMY IMCOM EUROPE (USA)" userId="ea128430-b0e8-42a4-88bf-55a54bb7b9f8" providerId="ADAL" clId="{DE06F6F9-53B5-414B-AC00-4DF15E495356}" dt="2025-05-31T11:04:43.004" v="339" actId="1076"/>
          <ac:picMkLst>
            <pc:docMk/>
            <pc:sldMk cId="0" sldId="337"/>
            <ac:picMk id="15" creationId="{C4EB6B79-3FBB-9540-97E5-C7B504B02F7D}"/>
          </ac:picMkLst>
        </pc:picChg>
      </pc:sldChg>
      <pc:sldChg chg="addSp delSp modSp add mod">
        <pc:chgData name="Martinez, Ryan D CIV USARMY IMCOM EUROPE (USA)" userId="ea128430-b0e8-42a4-88bf-55a54bb7b9f8" providerId="ADAL" clId="{DE06F6F9-53B5-414B-AC00-4DF15E495356}" dt="2025-05-31T11:06:21.105" v="354"/>
        <pc:sldMkLst>
          <pc:docMk/>
          <pc:sldMk cId="0" sldId="338"/>
        </pc:sldMkLst>
        <pc:spChg chg="mod">
          <ac:chgData name="Martinez, Ryan D CIV USARMY IMCOM EUROPE (USA)" userId="ea128430-b0e8-42a4-88bf-55a54bb7b9f8" providerId="ADAL" clId="{DE06F6F9-53B5-414B-AC00-4DF15E495356}" dt="2025-05-31T11:06:15.375" v="353" actId="1076"/>
          <ac:spMkLst>
            <pc:docMk/>
            <pc:sldMk cId="0" sldId="338"/>
            <ac:spMk id="5" creationId="{00000000-0000-0000-0000-000000000000}"/>
          </ac:spMkLst>
        </pc:spChg>
        <pc:spChg chg="add mod">
          <ac:chgData name="Martinez, Ryan D CIV USARMY IMCOM EUROPE (USA)" userId="ea128430-b0e8-42a4-88bf-55a54bb7b9f8" providerId="ADAL" clId="{DE06F6F9-53B5-414B-AC00-4DF15E495356}" dt="2025-05-31T11:05:54.585" v="349"/>
          <ac:spMkLst>
            <pc:docMk/>
            <pc:sldMk cId="0" sldId="338"/>
            <ac:spMk id="7" creationId="{5BAC0EF5-1C9E-F145-D137-A5425D6170FE}"/>
          </ac:spMkLst>
        </pc:spChg>
        <pc:spChg chg="add mod">
          <ac:chgData name="Martinez, Ryan D CIV USARMY IMCOM EUROPE (USA)" userId="ea128430-b0e8-42a4-88bf-55a54bb7b9f8" providerId="ADAL" clId="{DE06F6F9-53B5-414B-AC00-4DF15E495356}" dt="2025-05-31T11:06:01.829" v="350"/>
          <ac:spMkLst>
            <pc:docMk/>
            <pc:sldMk cId="0" sldId="338"/>
            <ac:spMk id="8" creationId="{4BD1EEEE-D734-A8A2-2AAA-9D180DD405A8}"/>
          </ac:spMkLst>
        </pc:spChg>
        <pc:picChg chg="add mod">
          <ac:chgData name="Martinez, Ryan D CIV USARMY IMCOM EUROPE (USA)" userId="ea128430-b0e8-42a4-88bf-55a54bb7b9f8" providerId="ADAL" clId="{DE06F6F9-53B5-414B-AC00-4DF15E495356}" dt="2025-05-31T11:06:21.105" v="354"/>
          <ac:picMkLst>
            <pc:docMk/>
            <pc:sldMk cId="0" sldId="338"/>
            <ac:picMk id="11" creationId="{D69F9DB4-F8D8-6948-8769-5DE6DF567A9F}"/>
          </ac:picMkLst>
        </pc:picChg>
      </pc:sldChg>
      <pc:sldChg chg="addSp delSp modSp add mod">
        <pc:chgData name="Martinez, Ryan D CIV USARMY IMCOM EUROPE (USA)" userId="ea128430-b0e8-42a4-88bf-55a54bb7b9f8" providerId="ADAL" clId="{DE06F6F9-53B5-414B-AC00-4DF15E495356}" dt="2025-06-01T06:45:49.098" v="565"/>
        <pc:sldMkLst>
          <pc:docMk/>
          <pc:sldMk cId="0" sldId="342"/>
        </pc:sldMkLst>
        <pc:spChg chg="mod">
          <ac:chgData name="Martinez, Ryan D CIV USARMY IMCOM EUROPE (USA)" userId="ea128430-b0e8-42a4-88bf-55a54bb7b9f8" providerId="ADAL" clId="{DE06F6F9-53B5-414B-AC00-4DF15E495356}" dt="2025-06-01T06:45:39.962" v="563" actId="403"/>
          <ac:spMkLst>
            <pc:docMk/>
            <pc:sldMk cId="0" sldId="342"/>
            <ac:spMk id="4" creationId="{00000000-0000-0000-0000-000000000000}"/>
          </ac:spMkLst>
        </pc:spChg>
        <pc:picChg chg="add mod">
          <ac:chgData name="Martinez, Ryan D CIV USARMY IMCOM EUROPE (USA)" userId="ea128430-b0e8-42a4-88bf-55a54bb7b9f8" providerId="ADAL" clId="{DE06F6F9-53B5-414B-AC00-4DF15E495356}" dt="2025-06-01T06:45:49.098" v="565"/>
          <ac:picMkLst>
            <pc:docMk/>
            <pc:sldMk cId="0" sldId="342"/>
            <ac:picMk id="6" creationId="{70CC81BC-25B3-FE79-FC74-961D5440F7D8}"/>
          </ac:picMkLst>
        </pc:picChg>
      </pc:sldChg>
      <pc:sldChg chg="addSp delSp modSp add mod">
        <pc:chgData name="Martinez, Ryan D CIV USARMY IMCOM EUROPE (USA)" userId="ea128430-b0e8-42a4-88bf-55a54bb7b9f8" providerId="ADAL" clId="{DE06F6F9-53B5-414B-AC00-4DF15E495356}" dt="2025-06-01T06:48:38.808" v="596"/>
        <pc:sldMkLst>
          <pc:docMk/>
          <pc:sldMk cId="0" sldId="345"/>
        </pc:sldMkLst>
        <pc:spChg chg="mod">
          <ac:chgData name="Martinez, Ryan D CIV USARMY IMCOM EUROPE (USA)" userId="ea128430-b0e8-42a4-88bf-55a54bb7b9f8" providerId="ADAL" clId="{DE06F6F9-53B5-414B-AC00-4DF15E495356}" dt="2025-06-01T06:48:06.782" v="591" actId="1076"/>
          <ac:spMkLst>
            <pc:docMk/>
            <pc:sldMk cId="0" sldId="345"/>
            <ac:spMk id="4" creationId="{00000000-0000-0000-0000-000000000000}"/>
          </ac:spMkLst>
        </pc:spChg>
        <pc:spChg chg="mod">
          <ac:chgData name="Martinez, Ryan D CIV USARMY IMCOM EUROPE (USA)" userId="ea128430-b0e8-42a4-88bf-55a54bb7b9f8" providerId="ADAL" clId="{DE06F6F9-53B5-414B-AC00-4DF15E495356}" dt="2025-06-01T06:48:33.957" v="595" actId="1076"/>
          <ac:spMkLst>
            <pc:docMk/>
            <pc:sldMk cId="0" sldId="345"/>
            <ac:spMk id="12" creationId="{A609AA6A-B884-0C40-EAFC-185B1B573C53}"/>
          </ac:spMkLst>
        </pc:spChg>
        <pc:spChg chg="add mod">
          <ac:chgData name="Martinez, Ryan D CIV USARMY IMCOM EUROPE (USA)" userId="ea128430-b0e8-42a4-88bf-55a54bb7b9f8" providerId="ADAL" clId="{DE06F6F9-53B5-414B-AC00-4DF15E495356}" dt="2025-06-01T06:48:19.894" v="592"/>
          <ac:spMkLst>
            <pc:docMk/>
            <pc:sldMk cId="0" sldId="345"/>
            <ac:spMk id="13" creationId="{236C59EA-46A8-68E0-9870-90D08838C467}"/>
          </ac:spMkLst>
        </pc:spChg>
        <pc:picChg chg="add mod">
          <ac:chgData name="Martinez, Ryan D CIV USARMY IMCOM EUROPE (USA)" userId="ea128430-b0e8-42a4-88bf-55a54bb7b9f8" providerId="ADAL" clId="{DE06F6F9-53B5-414B-AC00-4DF15E495356}" dt="2025-06-01T06:48:38.808" v="596"/>
          <ac:picMkLst>
            <pc:docMk/>
            <pc:sldMk cId="0" sldId="345"/>
            <ac:picMk id="14" creationId="{EFB14D02-CFE9-324E-FFAA-8BC405484B1F}"/>
          </ac:picMkLst>
        </pc:picChg>
      </pc:sldChg>
      <pc:sldChg chg="addSp delSp modSp add mod">
        <pc:chgData name="Martinez, Ryan D CIV USARMY IMCOM EUROPE (USA)" userId="ea128430-b0e8-42a4-88bf-55a54bb7b9f8" providerId="ADAL" clId="{DE06F6F9-53B5-414B-AC00-4DF15E495356}" dt="2025-06-01T06:55:09.187" v="718"/>
        <pc:sldMkLst>
          <pc:docMk/>
          <pc:sldMk cId="0" sldId="353"/>
        </pc:sldMkLst>
        <pc:picChg chg="add mod">
          <ac:chgData name="Martinez, Ryan D CIV USARMY IMCOM EUROPE (USA)" userId="ea128430-b0e8-42a4-88bf-55a54bb7b9f8" providerId="ADAL" clId="{DE06F6F9-53B5-414B-AC00-4DF15E495356}" dt="2025-06-01T06:55:09.187" v="718"/>
          <ac:picMkLst>
            <pc:docMk/>
            <pc:sldMk cId="0" sldId="353"/>
            <ac:picMk id="8" creationId="{1BF53C4E-4DD2-10F7-1693-E283ED1B3ADB}"/>
          </ac:picMkLst>
        </pc:picChg>
      </pc:sldChg>
      <pc:sldChg chg="addSp modSp">
        <pc:chgData name="Martinez, Ryan D CIV USARMY IMCOM EUROPE (USA)" userId="ea128430-b0e8-42a4-88bf-55a54bb7b9f8" providerId="ADAL" clId="{DE06F6F9-53B5-414B-AC00-4DF15E495356}" dt="2025-06-01T07:05:47.244" v="957"/>
        <pc:sldMkLst>
          <pc:docMk/>
          <pc:sldMk cId="0" sldId="355"/>
        </pc:sldMkLst>
        <pc:spChg chg="add mod">
          <ac:chgData name="Martinez, Ryan D CIV USARMY IMCOM EUROPE (USA)" userId="ea128430-b0e8-42a4-88bf-55a54bb7b9f8" providerId="ADAL" clId="{DE06F6F9-53B5-414B-AC00-4DF15E495356}" dt="2025-06-01T07:05:47.244" v="957"/>
          <ac:spMkLst>
            <pc:docMk/>
            <pc:sldMk cId="0" sldId="355"/>
            <ac:spMk id="3" creationId="{CD2D3F65-2700-002F-205E-CAD78DAEA695}"/>
          </ac:spMkLst>
        </pc:spChg>
      </pc:sldChg>
      <pc:sldChg chg="del">
        <pc:chgData name="Martinez, Ryan D CIV USARMY IMCOM EUROPE (USA)" userId="ea128430-b0e8-42a4-88bf-55a54bb7b9f8" providerId="ADAL" clId="{DE06F6F9-53B5-414B-AC00-4DF15E495356}" dt="2025-06-06T07:41:44.495" v="1104" actId="47"/>
        <pc:sldMkLst>
          <pc:docMk/>
          <pc:sldMk cId="3347866182" sldId="356"/>
        </pc:sldMkLst>
      </pc:sldChg>
      <pc:sldChg chg="addSp delSp modSp add mod">
        <pc:chgData name="Martinez, Ryan D CIV USARMY IMCOM EUROPE (USA)" userId="ea128430-b0e8-42a4-88bf-55a54bb7b9f8" providerId="ADAL" clId="{DE06F6F9-53B5-414B-AC00-4DF15E495356}" dt="2025-05-31T11:02:12.447" v="314"/>
        <pc:sldMkLst>
          <pc:docMk/>
          <pc:sldMk cId="364223075" sldId="357"/>
        </pc:sldMkLst>
        <pc:spChg chg="add mod">
          <ac:chgData name="Martinez, Ryan D CIV USARMY IMCOM EUROPE (USA)" userId="ea128430-b0e8-42a4-88bf-55a54bb7b9f8" providerId="ADAL" clId="{DE06F6F9-53B5-414B-AC00-4DF15E495356}" dt="2025-05-31T10:59:43.556" v="281"/>
          <ac:spMkLst>
            <pc:docMk/>
            <pc:sldMk cId="364223075" sldId="357"/>
            <ac:spMk id="9" creationId="{71FF489C-234A-C864-A02F-3D19B056791E}"/>
          </ac:spMkLst>
        </pc:spChg>
        <pc:spChg chg="add mod">
          <ac:chgData name="Martinez, Ryan D CIV USARMY IMCOM EUROPE (USA)" userId="ea128430-b0e8-42a4-88bf-55a54bb7b9f8" providerId="ADAL" clId="{DE06F6F9-53B5-414B-AC00-4DF15E495356}" dt="2025-05-31T11:02:12.447" v="314"/>
          <ac:spMkLst>
            <pc:docMk/>
            <pc:sldMk cId="364223075" sldId="357"/>
            <ac:spMk id="11" creationId="{5A5EFCCA-A877-ACA5-CD0E-2D8B0D4394FC}"/>
          </ac:spMkLst>
        </pc:spChg>
        <pc:picChg chg="add mod">
          <ac:chgData name="Martinez, Ryan D CIV USARMY IMCOM EUROPE (USA)" userId="ea128430-b0e8-42a4-88bf-55a54bb7b9f8" providerId="ADAL" clId="{DE06F6F9-53B5-414B-AC00-4DF15E495356}" dt="2025-05-31T10:59:49.878" v="283"/>
          <ac:picMkLst>
            <pc:docMk/>
            <pc:sldMk cId="364223075" sldId="357"/>
            <ac:picMk id="10" creationId="{04BD27C1-39B1-BA07-B65B-C1C3F88D5081}"/>
          </ac:picMkLst>
        </pc:picChg>
      </pc:sldChg>
      <pc:sldChg chg="addSp delSp modSp add mod">
        <pc:chgData name="Martinez, Ryan D CIV USARMY IMCOM EUROPE (USA)" userId="ea128430-b0e8-42a4-88bf-55a54bb7b9f8" providerId="ADAL" clId="{DE06F6F9-53B5-414B-AC00-4DF15E495356}" dt="2025-05-31T11:02:13.735" v="315"/>
        <pc:sldMkLst>
          <pc:docMk/>
          <pc:sldMk cId="478113549" sldId="358"/>
        </pc:sldMkLst>
        <pc:spChg chg="add mod">
          <ac:chgData name="Martinez, Ryan D CIV USARMY IMCOM EUROPE (USA)" userId="ea128430-b0e8-42a4-88bf-55a54bb7b9f8" providerId="ADAL" clId="{DE06F6F9-53B5-414B-AC00-4DF15E495356}" dt="2025-05-31T11:00:15.386" v="288"/>
          <ac:spMkLst>
            <pc:docMk/>
            <pc:sldMk cId="478113549" sldId="358"/>
            <ac:spMk id="8" creationId="{75BCF29E-4BEC-2595-5A2D-DCF0C4898EDC}"/>
          </ac:spMkLst>
        </pc:spChg>
        <pc:spChg chg="add mod">
          <ac:chgData name="Martinez, Ryan D CIV USARMY IMCOM EUROPE (USA)" userId="ea128430-b0e8-42a4-88bf-55a54bb7b9f8" providerId="ADAL" clId="{DE06F6F9-53B5-414B-AC00-4DF15E495356}" dt="2025-05-31T11:02:13.735" v="315"/>
          <ac:spMkLst>
            <pc:docMk/>
            <pc:sldMk cId="478113549" sldId="358"/>
            <ac:spMk id="12" creationId="{B42C5485-D056-6983-998E-A7B3420AC9E3}"/>
          </ac:spMkLst>
        </pc:spChg>
        <pc:picChg chg="add mod">
          <ac:chgData name="Martinez, Ryan D CIV USARMY IMCOM EUROPE (USA)" userId="ea128430-b0e8-42a4-88bf-55a54bb7b9f8" providerId="ADAL" clId="{DE06F6F9-53B5-414B-AC00-4DF15E495356}" dt="2025-05-31T11:00:20.131" v="289"/>
          <ac:picMkLst>
            <pc:docMk/>
            <pc:sldMk cId="478113549" sldId="358"/>
            <ac:picMk id="10" creationId="{D2EE00F1-7E15-251C-0CBB-331182C1D7A0}"/>
          </ac:picMkLst>
        </pc:picChg>
      </pc:sldChg>
      <pc:sldChg chg="addSp delSp modSp add mod">
        <pc:chgData name="Martinez, Ryan D CIV USARMY IMCOM EUROPE (USA)" userId="ea128430-b0e8-42a4-88bf-55a54bb7b9f8" providerId="ADAL" clId="{DE06F6F9-53B5-414B-AC00-4DF15E495356}" dt="2025-05-31T11:02:28.263" v="319"/>
        <pc:sldMkLst>
          <pc:docMk/>
          <pc:sldMk cId="3099907388" sldId="359"/>
        </pc:sldMkLst>
        <pc:spChg chg="add mod">
          <ac:chgData name="Martinez, Ryan D CIV USARMY IMCOM EUROPE (USA)" userId="ea128430-b0e8-42a4-88bf-55a54bb7b9f8" providerId="ADAL" clId="{DE06F6F9-53B5-414B-AC00-4DF15E495356}" dt="2025-05-31T11:01:03.018" v="300"/>
          <ac:spMkLst>
            <pc:docMk/>
            <pc:sldMk cId="3099907388" sldId="359"/>
            <ac:spMk id="8" creationId="{28A40C7E-0697-4E49-6030-ED2BDE99CE91}"/>
          </ac:spMkLst>
        </pc:spChg>
        <pc:spChg chg="add mod">
          <ac:chgData name="Martinez, Ryan D CIV USARMY IMCOM EUROPE (USA)" userId="ea128430-b0e8-42a4-88bf-55a54bb7b9f8" providerId="ADAL" clId="{DE06F6F9-53B5-414B-AC00-4DF15E495356}" dt="2025-05-31T11:02:16.538" v="317"/>
          <ac:spMkLst>
            <pc:docMk/>
            <pc:sldMk cId="3099907388" sldId="359"/>
            <ac:spMk id="11" creationId="{463AEE11-8B53-F5C8-7852-BCBAEB6A1991}"/>
          </ac:spMkLst>
        </pc:spChg>
        <pc:picChg chg="add mod">
          <ac:chgData name="Martinez, Ryan D CIV USARMY IMCOM EUROPE (USA)" userId="ea128430-b0e8-42a4-88bf-55a54bb7b9f8" providerId="ADAL" clId="{DE06F6F9-53B5-414B-AC00-4DF15E495356}" dt="2025-05-31T11:01:07.339" v="301"/>
          <ac:picMkLst>
            <pc:docMk/>
            <pc:sldMk cId="3099907388" sldId="359"/>
            <ac:picMk id="10" creationId="{8399795E-443D-A06C-F563-CA95D2175AC9}"/>
          </ac:picMkLst>
        </pc:picChg>
      </pc:sldChg>
      <pc:sldChg chg="addSp modSp add">
        <pc:chgData name="Martinez, Ryan D CIV USARMY IMCOM EUROPE (USA)" userId="ea128430-b0e8-42a4-88bf-55a54bb7b9f8" providerId="ADAL" clId="{DE06F6F9-53B5-414B-AC00-4DF15E495356}" dt="2025-06-01T07:05:55.717" v="958"/>
        <pc:sldMkLst>
          <pc:docMk/>
          <pc:sldMk cId="523600411" sldId="2141"/>
        </pc:sldMkLst>
        <pc:spChg chg="add mod">
          <ac:chgData name="Martinez, Ryan D CIV USARMY IMCOM EUROPE (USA)" userId="ea128430-b0e8-42a4-88bf-55a54bb7b9f8" providerId="ADAL" clId="{DE06F6F9-53B5-414B-AC00-4DF15E495356}" dt="2025-05-30T19:15:07.123" v="57"/>
          <ac:spMkLst>
            <pc:docMk/>
            <pc:sldMk cId="523600411" sldId="2141"/>
            <ac:spMk id="5" creationId="{F9E211B7-5B0D-97B7-ACF5-9FFFFA85A431}"/>
          </ac:spMkLst>
        </pc:spChg>
        <pc:spChg chg="add mod">
          <ac:chgData name="Martinez, Ryan D CIV USARMY IMCOM EUROPE (USA)" userId="ea128430-b0e8-42a4-88bf-55a54bb7b9f8" providerId="ADAL" clId="{DE06F6F9-53B5-414B-AC00-4DF15E495356}" dt="2025-06-01T07:05:55.717" v="958"/>
          <ac:spMkLst>
            <pc:docMk/>
            <pc:sldMk cId="523600411" sldId="2141"/>
            <ac:spMk id="7" creationId="{265FE8D5-CBB6-750A-B59E-07CA6161FD17}"/>
          </ac:spMkLst>
        </pc:spChg>
        <pc:picChg chg="add mod">
          <ac:chgData name="Martinez, Ryan D CIV USARMY IMCOM EUROPE (USA)" userId="ea128430-b0e8-42a4-88bf-55a54bb7b9f8" providerId="ADAL" clId="{DE06F6F9-53B5-414B-AC00-4DF15E495356}" dt="2025-05-30T19:15:11.711" v="58"/>
          <ac:picMkLst>
            <pc:docMk/>
            <pc:sldMk cId="523600411" sldId="2141"/>
            <ac:picMk id="6" creationId="{2D670CFF-F258-63FF-23AD-3C770C57BB04}"/>
          </ac:picMkLst>
        </pc:picChg>
      </pc:sldChg>
      <pc:sldChg chg="addSp delSp modSp add mod">
        <pc:chgData name="Martinez, Ryan D CIV USARMY IMCOM EUROPE (USA)" userId="ea128430-b0e8-42a4-88bf-55a54bb7b9f8" providerId="ADAL" clId="{DE06F6F9-53B5-414B-AC00-4DF15E495356}" dt="2025-05-30T19:22:26.396" v="104"/>
        <pc:sldMkLst>
          <pc:docMk/>
          <pc:sldMk cId="0" sldId="2142"/>
        </pc:sldMkLst>
        <pc:spChg chg="mod">
          <ac:chgData name="Martinez, Ryan D CIV USARMY IMCOM EUROPE (USA)" userId="ea128430-b0e8-42a4-88bf-55a54bb7b9f8" providerId="ADAL" clId="{DE06F6F9-53B5-414B-AC00-4DF15E495356}" dt="2025-05-30T19:22:15.739" v="102" actId="403"/>
          <ac:spMkLst>
            <pc:docMk/>
            <pc:sldMk cId="0" sldId="2142"/>
            <ac:spMk id="4" creationId="{00000000-0000-0000-0000-000000000000}"/>
          </ac:spMkLst>
        </pc:spChg>
        <pc:picChg chg="add mod">
          <ac:chgData name="Martinez, Ryan D CIV USARMY IMCOM EUROPE (USA)" userId="ea128430-b0e8-42a4-88bf-55a54bb7b9f8" providerId="ADAL" clId="{DE06F6F9-53B5-414B-AC00-4DF15E495356}" dt="2025-05-30T19:22:26.396" v="104"/>
          <ac:picMkLst>
            <pc:docMk/>
            <pc:sldMk cId="0" sldId="2142"/>
            <ac:picMk id="59" creationId="{288D6385-1B78-7EBA-518B-BE3BE20CD64B}"/>
          </ac:picMkLst>
        </pc:picChg>
      </pc:sldChg>
      <pc:sldChg chg="addSp delSp modSp add mod">
        <pc:chgData name="Martinez, Ryan D CIV USARMY IMCOM EUROPE (USA)" userId="ea128430-b0e8-42a4-88bf-55a54bb7b9f8" providerId="ADAL" clId="{DE06F6F9-53B5-414B-AC00-4DF15E495356}" dt="2025-06-01T06:38:10.258" v="433" actId="478"/>
        <pc:sldMkLst>
          <pc:docMk/>
          <pc:sldMk cId="1879970564" sldId="2143"/>
        </pc:sldMkLst>
        <pc:spChg chg="mod">
          <ac:chgData name="Martinez, Ryan D CIV USARMY IMCOM EUROPE (USA)" userId="ea128430-b0e8-42a4-88bf-55a54bb7b9f8" providerId="ADAL" clId="{DE06F6F9-53B5-414B-AC00-4DF15E495356}" dt="2025-06-01T06:37:15.828" v="423" actId="20577"/>
          <ac:spMkLst>
            <pc:docMk/>
            <pc:sldMk cId="1879970564" sldId="2143"/>
            <ac:spMk id="7" creationId="{0CFF8BA1-C12D-1240-B1EE-BBF9E9FFB18E}"/>
          </ac:spMkLst>
        </pc:spChg>
        <pc:spChg chg="add mod">
          <ac:chgData name="Martinez, Ryan D CIV USARMY IMCOM EUROPE (USA)" userId="ea128430-b0e8-42a4-88bf-55a54bb7b9f8" providerId="ADAL" clId="{DE06F6F9-53B5-414B-AC00-4DF15E495356}" dt="2025-06-01T06:37:51.357" v="430" actId="1076"/>
          <ac:spMkLst>
            <pc:docMk/>
            <pc:sldMk cId="1879970564" sldId="2143"/>
            <ac:spMk id="9" creationId="{B84CAC52-5EF5-A102-F1FD-68B31723A7E6}"/>
          </ac:spMkLst>
        </pc:spChg>
        <pc:picChg chg="add mod">
          <ac:chgData name="Martinez, Ryan D CIV USARMY IMCOM EUROPE (USA)" userId="ea128430-b0e8-42a4-88bf-55a54bb7b9f8" providerId="ADAL" clId="{DE06F6F9-53B5-414B-AC00-4DF15E495356}" dt="2025-06-01T06:38:00.571" v="432" actId="1076"/>
          <ac:picMkLst>
            <pc:docMk/>
            <pc:sldMk cId="1879970564" sldId="2143"/>
            <ac:picMk id="10" creationId="{84E2A04C-2A54-161D-8B40-99B3E0550060}"/>
          </ac:picMkLst>
        </pc:picChg>
      </pc:sldChg>
      <pc:sldChg chg="addSp delSp modSp add mod">
        <pc:chgData name="Martinez, Ryan D CIV USARMY IMCOM EUROPE (USA)" userId="ea128430-b0e8-42a4-88bf-55a54bb7b9f8" providerId="ADAL" clId="{DE06F6F9-53B5-414B-AC00-4DF15E495356}" dt="2025-06-01T06:39:38.037" v="513" actId="1076"/>
        <pc:sldMkLst>
          <pc:docMk/>
          <pc:sldMk cId="585491253" sldId="2144"/>
        </pc:sldMkLst>
        <pc:spChg chg="add mod">
          <ac:chgData name="Martinez, Ryan D CIV USARMY IMCOM EUROPE (USA)" userId="ea128430-b0e8-42a4-88bf-55a54bb7b9f8" providerId="ADAL" clId="{DE06F6F9-53B5-414B-AC00-4DF15E495356}" dt="2025-06-01T06:39:23.143" v="511" actId="255"/>
          <ac:spMkLst>
            <pc:docMk/>
            <pc:sldMk cId="585491253" sldId="2144"/>
            <ac:spMk id="3" creationId="{E6A81385-0254-5EF9-8579-C6040DF66D2A}"/>
          </ac:spMkLst>
        </pc:spChg>
        <pc:spChg chg="mod">
          <ac:chgData name="Martinez, Ryan D CIV USARMY IMCOM EUROPE (USA)" userId="ea128430-b0e8-42a4-88bf-55a54bb7b9f8" providerId="ADAL" clId="{DE06F6F9-53B5-414B-AC00-4DF15E495356}" dt="2025-06-01T06:38:40.420" v="500" actId="20577"/>
          <ac:spMkLst>
            <pc:docMk/>
            <pc:sldMk cId="585491253" sldId="2144"/>
            <ac:spMk id="7" creationId="{33F618F1-E4E3-48E7-F016-649DAB531746}"/>
          </ac:spMkLst>
        </pc:spChg>
        <pc:picChg chg="add mod">
          <ac:chgData name="Martinez, Ryan D CIV USARMY IMCOM EUROPE (USA)" userId="ea128430-b0e8-42a4-88bf-55a54bb7b9f8" providerId="ADAL" clId="{DE06F6F9-53B5-414B-AC00-4DF15E495356}" dt="2025-06-01T06:39:38.037" v="513" actId="1076"/>
          <ac:picMkLst>
            <pc:docMk/>
            <pc:sldMk cId="585491253" sldId="2144"/>
            <ac:picMk id="4" creationId="{0717EE86-D515-B3D1-7DF2-AFF6595D446C}"/>
          </ac:picMkLst>
        </pc:picChg>
      </pc:sldChg>
      <pc:sldChg chg="addSp delSp modSp add mod">
        <pc:chgData name="Martinez, Ryan D CIV USARMY IMCOM EUROPE (USA)" userId="ea128430-b0e8-42a4-88bf-55a54bb7b9f8" providerId="ADAL" clId="{DE06F6F9-53B5-414B-AC00-4DF15E495356}" dt="2025-06-01T06:40:38.448" v="524" actId="1076"/>
        <pc:sldMkLst>
          <pc:docMk/>
          <pc:sldMk cId="2058434289" sldId="2145"/>
        </pc:sldMkLst>
        <pc:spChg chg="add mod">
          <ac:chgData name="Martinez, Ryan D CIV USARMY IMCOM EUROPE (USA)" userId="ea128430-b0e8-42a4-88bf-55a54bb7b9f8" providerId="ADAL" clId="{DE06F6F9-53B5-414B-AC00-4DF15E495356}" dt="2025-06-01T06:40:15.833" v="519" actId="1076"/>
          <ac:spMkLst>
            <pc:docMk/>
            <pc:sldMk cId="2058434289" sldId="2145"/>
            <ac:spMk id="5" creationId="{6525C0E8-4B1D-D39B-C68B-A524EBFDC427}"/>
          </ac:spMkLst>
        </pc:spChg>
        <pc:spChg chg="add mod">
          <ac:chgData name="Martinez, Ryan D CIV USARMY IMCOM EUROPE (USA)" userId="ea128430-b0e8-42a4-88bf-55a54bb7b9f8" providerId="ADAL" clId="{DE06F6F9-53B5-414B-AC00-4DF15E495356}" dt="2025-06-01T06:40:38.448" v="524" actId="1076"/>
          <ac:spMkLst>
            <pc:docMk/>
            <pc:sldMk cId="2058434289" sldId="2145"/>
            <ac:spMk id="6" creationId="{203A590F-98F8-D032-1E75-A365C2154229}"/>
          </ac:spMkLst>
        </pc:spChg>
        <pc:spChg chg="add mod">
          <ac:chgData name="Martinez, Ryan D CIV USARMY IMCOM EUROPE (USA)" userId="ea128430-b0e8-42a4-88bf-55a54bb7b9f8" providerId="ADAL" clId="{DE06F6F9-53B5-414B-AC00-4DF15E495356}" dt="2025-06-01T06:40:32.734" v="523" actId="1076"/>
          <ac:spMkLst>
            <pc:docMk/>
            <pc:sldMk cId="2058434289" sldId="2145"/>
            <ac:spMk id="9" creationId="{8D9E06FB-3DF2-5CD2-44EE-688E3DE0A58E}"/>
          </ac:spMkLst>
        </pc:spChg>
      </pc:sldChg>
      <pc:sldChg chg="addSp delSp modSp add mod">
        <pc:chgData name="Martinez, Ryan D CIV USARMY IMCOM EUROPE (USA)" userId="ea128430-b0e8-42a4-88bf-55a54bb7b9f8" providerId="ADAL" clId="{DE06F6F9-53B5-414B-AC00-4DF15E495356}" dt="2025-06-01T06:42:02.840" v="548" actId="14100"/>
        <pc:sldMkLst>
          <pc:docMk/>
          <pc:sldMk cId="1540466874" sldId="2146"/>
        </pc:sldMkLst>
        <pc:picChg chg="add mod">
          <ac:chgData name="Martinez, Ryan D CIV USARMY IMCOM EUROPE (USA)" userId="ea128430-b0e8-42a4-88bf-55a54bb7b9f8" providerId="ADAL" clId="{DE06F6F9-53B5-414B-AC00-4DF15E495356}" dt="2025-06-01T06:42:02.840" v="548" actId="14100"/>
          <ac:picMkLst>
            <pc:docMk/>
            <pc:sldMk cId="1540466874" sldId="2146"/>
            <ac:picMk id="4" creationId="{CD78E557-3656-3FC8-CCE6-722881D2088E}"/>
          </ac:picMkLst>
        </pc:picChg>
      </pc:sldChg>
      <pc:sldChg chg="addSp delSp modSp add mod">
        <pc:chgData name="Martinez, Ryan D CIV USARMY IMCOM EUROPE (USA)" userId="ea128430-b0e8-42a4-88bf-55a54bb7b9f8" providerId="ADAL" clId="{DE06F6F9-53B5-414B-AC00-4DF15E495356}" dt="2025-06-01T06:43:08.429" v="560" actId="1076"/>
        <pc:sldMkLst>
          <pc:docMk/>
          <pc:sldMk cId="2522818956" sldId="2147"/>
        </pc:sldMkLst>
        <pc:spChg chg="add mod">
          <ac:chgData name="Martinez, Ryan D CIV USARMY IMCOM EUROPE (USA)" userId="ea128430-b0e8-42a4-88bf-55a54bb7b9f8" providerId="ADAL" clId="{DE06F6F9-53B5-414B-AC00-4DF15E495356}" dt="2025-06-01T06:42:38.252" v="554" actId="1076"/>
          <ac:spMkLst>
            <pc:docMk/>
            <pc:sldMk cId="2522818956" sldId="2147"/>
            <ac:spMk id="5" creationId="{8AC4F891-E9A5-0002-BD21-618E0E17C039}"/>
          </ac:spMkLst>
        </pc:spChg>
        <pc:spChg chg="add mod">
          <ac:chgData name="Martinez, Ryan D CIV USARMY IMCOM EUROPE (USA)" userId="ea128430-b0e8-42a4-88bf-55a54bb7b9f8" providerId="ADAL" clId="{DE06F6F9-53B5-414B-AC00-4DF15E495356}" dt="2025-06-01T06:43:08.429" v="560" actId="1076"/>
          <ac:spMkLst>
            <pc:docMk/>
            <pc:sldMk cId="2522818956" sldId="2147"/>
            <ac:spMk id="9" creationId="{FB0F998B-9AFE-AE48-540A-27F95ADEB64B}"/>
          </ac:spMkLst>
        </pc:spChg>
        <pc:picChg chg="add mod">
          <ac:chgData name="Martinez, Ryan D CIV USARMY IMCOM EUROPE (USA)" userId="ea128430-b0e8-42a4-88bf-55a54bb7b9f8" providerId="ADAL" clId="{DE06F6F9-53B5-414B-AC00-4DF15E495356}" dt="2025-06-01T06:42:45.103" v="556" actId="1076"/>
          <ac:picMkLst>
            <pc:docMk/>
            <pc:sldMk cId="2522818956" sldId="2147"/>
            <ac:picMk id="6" creationId="{9D2B939A-EC76-AE9C-1790-BB85ADFD0074}"/>
          </ac:picMkLst>
        </pc:picChg>
      </pc:sldChg>
      <pc:sldChg chg="addSp delSp modSp add mod">
        <pc:chgData name="Martinez, Ryan D CIV USARMY IMCOM EUROPE (USA)" userId="ea128430-b0e8-42a4-88bf-55a54bb7b9f8" providerId="ADAL" clId="{DE06F6F9-53B5-414B-AC00-4DF15E495356}" dt="2025-06-01T06:46:27.848" v="585" actId="14100"/>
        <pc:sldMkLst>
          <pc:docMk/>
          <pc:sldMk cId="4076961662" sldId="2148"/>
        </pc:sldMkLst>
        <pc:spChg chg="add mod">
          <ac:chgData name="Martinez, Ryan D CIV USARMY IMCOM EUROPE (USA)" userId="ea128430-b0e8-42a4-88bf-55a54bb7b9f8" providerId="ADAL" clId="{DE06F6F9-53B5-414B-AC00-4DF15E495356}" dt="2025-06-01T06:46:27.848" v="585" actId="14100"/>
          <ac:spMkLst>
            <pc:docMk/>
            <pc:sldMk cId="4076961662" sldId="2148"/>
            <ac:spMk id="3" creationId="{B34BA3A7-65DF-850B-40F5-5DB059855049}"/>
          </ac:spMkLst>
        </pc:spChg>
        <pc:spChg chg="mod">
          <ac:chgData name="Martinez, Ryan D CIV USARMY IMCOM EUROPE (USA)" userId="ea128430-b0e8-42a4-88bf-55a54bb7b9f8" providerId="ADAL" clId="{DE06F6F9-53B5-414B-AC00-4DF15E495356}" dt="2025-06-01T06:46:12.391" v="580" actId="20577"/>
          <ac:spMkLst>
            <pc:docMk/>
            <pc:sldMk cId="4076961662" sldId="2148"/>
            <ac:spMk id="4" creationId="{522FD751-C398-727E-A3E5-6A1B265690B4}"/>
          </ac:spMkLst>
        </pc:spChg>
      </pc:sldChg>
      <pc:sldChg chg="addSp delSp modSp add mod">
        <pc:chgData name="Martinez, Ryan D CIV USARMY IMCOM EUROPE (USA)" userId="ea128430-b0e8-42a4-88bf-55a54bb7b9f8" providerId="ADAL" clId="{DE06F6F9-53B5-414B-AC00-4DF15E495356}" dt="2025-06-01T06:50:57.134" v="630" actId="1076"/>
        <pc:sldMkLst>
          <pc:docMk/>
          <pc:sldMk cId="4207942021" sldId="2149"/>
        </pc:sldMkLst>
        <pc:spChg chg="add mod">
          <ac:chgData name="Martinez, Ryan D CIV USARMY IMCOM EUROPE (USA)" userId="ea128430-b0e8-42a4-88bf-55a54bb7b9f8" providerId="ADAL" clId="{DE06F6F9-53B5-414B-AC00-4DF15E495356}" dt="2025-06-01T06:50:49.536" v="628" actId="1076"/>
          <ac:spMkLst>
            <pc:docMk/>
            <pc:sldMk cId="4207942021" sldId="2149"/>
            <ac:spMk id="23" creationId="{7F238BE3-6B24-5536-1F37-006B26C0FCB6}"/>
          </ac:spMkLst>
        </pc:spChg>
        <pc:picChg chg="add mod">
          <ac:chgData name="Martinez, Ryan D CIV USARMY IMCOM EUROPE (USA)" userId="ea128430-b0e8-42a4-88bf-55a54bb7b9f8" providerId="ADAL" clId="{DE06F6F9-53B5-414B-AC00-4DF15E495356}" dt="2025-06-01T06:50:57.134" v="630" actId="1076"/>
          <ac:picMkLst>
            <pc:docMk/>
            <pc:sldMk cId="4207942021" sldId="2149"/>
            <ac:picMk id="24" creationId="{832416ED-B3DC-9220-5AF3-EEC3F0BECD5F}"/>
          </ac:picMkLst>
        </pc:picChg>
      </pc:sldChg>
      <pc:sldChg chg="addSp delSp modSp add mod">
        <pc:chgData name="Martinez, Ryan D CIV USARMY IMCOM EUROPE (USA)" userId="ea128430-b0e8-42a4-88bf-55a54bb7b9f8" providerId="ADAL" clId="{DE06F6F9-53B5-414B-AC00-4DF15E495356}" dt="2025-06-01T06:51:28.831" v="640" actId="404"/>
        <pc:sldMkLst>
          <pc:docMk/>
          <pc:sldMk cId="113303226" sldId="2150"/>
        </pc:sldMkLst>
        <pc:spChg chg="add mod">
          <ac:chgData name="Martinez, Ryan D CIV USARMY IMCOM EUROPE (USA)" userId="ea128430-b0e8-42a4-88bf-55a54bb7b9f8" providerId="ADAL" clId="{DE06F6F9-53B5-414B-AC00-4DF15E495356}" dt="2025-06-01T06:51:28.831" v="640" actId="404"/>
          <ac:spMkLst>
            <pc:docMk/>
            <pc:sldMk cId="113303226" sldId="2150"/>
            <ac:spMk id="3" creationId="{A8112ADA-1B89-428F-22BF-95FA3BA623C7}"/>
          </ac:spMkLst>
        </pc:spChg>
      </pc:sldChg>
      <pc:sldChg chg="addSp delSp modSp add mod">
        <pc:chgData name="Martinez, Ryan D CIV USARMY IMCOM EUROPE (USA)" userId="ea128430-b0e8-42a4-88bf-55a54bb7b9f8" providerId="ADAL" clId="{DE06F6F9-53B5-414B-AC00-4DF15E495356}" dt="2025-06-01T06:53:02.965" v="692" actId="1076"/>
        <pc:sldMkLst>
          <pc:docMk/>
          <pc:sldMk cId="1298021131" sldId="2151"/>
        </pc:sldMkLst>
        <pc:spChg chg="mod">
          <ac:chgData name="Martinez, Ryan D CIV USARMY IMCOM EUROPE (USA)" userId="ea128430-b0e8-42a4-88bf-55a54bb7b9f8" providerId="ADAL" clId="{DE06F6F9-53B5-414B-AC00-4DF15E495356}" dt="2025-06-01T06:52:12.521" v="682" actId="20577"/>
          <ac:spMkLst>
            <pc:docMk/>
            <pc:sldMk cId="1298021131" sldId="2151"/>
            <ac:spMk id="4" creationId="{5905CA07-585D-B04D-BC30-5F73F8D75DFE}"/>
          </ac:spMkLst>
        </pc:spChg>
        <pc:spChg chg="add mod">
          <ac:chgData name="Martinez, Ryan D CIV USARMY IMCOM EUROPE (USA)" userId="ea128430-b0e8-42a4-88bf-55a54bb7b9f8" providerId="ADAL" clId="{DE06F6F9-53B5-414B-AC00-4DF15E495356}" dt="2025-06-01T06:52:49.773" v="690" actId="14100"/>
          <ac:spMkLst>
            <pc:docMk/>
            <pc:sldMk cId="1298021131" sldId="2151"/>
            <ac:spMk id="7" creationId="{027DC3A3-2A2B-AB16-A65A-59BCD85BE18C}"/>
          </ac:spMkLst>
        </pc:spChg>
        <pc:picChg chg="add mod">
          <ac:chgData name="Martinez, Ryan D CIV USARMY IMCOM EUROPE (USA)" userId="ea128430-b0e8-42a4-88bf-55a54bb7b9f8" providerId="ADAL" clId="{DE06F6F9-53B5-414B-AC00-4DF15E495356}" dt="2025-06-01T06:52:22.765" v="684"/>
          <ac:picMkLst>
            <pc:docMk/>
            <pc:sldMk cId="1298021131" sldId="2151"/>
            <ac:picMk id="5" creationId="{0B61431B-EADE-780D-1721-D20209FD61D2}"/>
          </ac:picMkLst>
        </pc:picChg>
        <pc:picChg chg="add mod">
          <ac:chgData name="Martinez, Ryan D CIV USARMY IMCOM EUROPE (USA)" userId="ea128430-b0e8-42a4-88bf-55a54bb7b9f8" providerId="ADAL" clId="{DE06F6F9-53B5-414B-AC00-4DF15E495356}" dt="2025-06-01T06:52:27.614" v="685"/>
          <ac:picMkLst>
            <pc:docMk/>
            <pc:sldMk cId="1298021131" sldId="2151"/>
            <ac:picMk id="6" creationId="{F3901154-2B32-CB5B-9EC0-83D9BC1437E1}"/>
          </ac:picMkLst>
        </pc:picChg>
        <pc:picChg chg="add mod">
          <ac:chgData name="Martinez, Ryan D CIV USARMY IMCOM EUROPE (USA)" userId="ea128430-b0e8-42a4-88bf-55a54bb7b9f8" providerId="ADAL" clId="{DE06F6F9-53B5-414B-AC00-4DF15E495356}" dt="2025-06-01T06:53:02.965" v="692" actId="1076"/>
          <ac:picMkLst>
            <pc:docMk/>
            <pc:sldMk cId="1298021131" sldId="2151"/>
            <ac:picMk id="8" creationId="{91C8B3EC-AB22-A26B-6C2A-073C59E2A8DB}"/>
          </ac:picMkLst>
        </pc:picChg>
      </pc:sldChg>
      <pc:sldChg chg="addSp delSp modSp add mod">
        <pc:chgData name="Martinez, Ryan D CIV USARMY IMCOM EUROPE (USA)" userId="ea128430-b0e8-42a4-88bf-55a54bb7b9f8" providerId="ADAL" clId="{DE06F6F9-53B5-414B-AC00-4DF15E495356}" dt="2025-06-01T06:53:26.604" v="700" actId="478"/>
        <pc:sldMkLst>
          <pc:docMk/>
          <pc:sldMk cId="3987169344" sldId="2152"/>
        </pc:sldMkLst>
        <pc:spChg chg="add mod">
          <ac:chgData name="Martinez, Ryan D CIV USARMY IMCOM EUROPE (USA)" userId="ea128430-b0e8-42a4-88bf-55a54bb7b9f8" providerId="ADAL" clId="{DE06F6F9-53B5-414B-AC00-4DF15E495356}" dt="2025-06-01T06:53:24.884" v="699"/>
          <ac:spMkLst>
            <pc:docMk/>
            <pc:sldMk cId="3987169344" sldId="2152"/>
            <ac:spMk id="3" creationId="{C8C7164B-2BAB-7FA6-16B3-2B5B0C5C99C4}"/>
          </ac:spMkLst>
        </pc:spChg>
      </pc:sldChg>
      <pc:sldChg chg="addSp delSp modSp add mod">
        <pc:chgData name="Martinez, Ryan D CIV USARMY IMCOM EUROPE (USA)" userId="ea128430-b0e8-42a4-88bf-55a54bb7b9f8" providerId="ADAL" clId="{DE06F6F9-53B5-414B-AC00-4DF15E495356}" dt="2025-06-01T06:53:43.314" v="703"/>
        <pc:sldMkLst>
          <pc:docMk/>
          <pc:sldMk cId="463895877" sldId="2153"/>
        </pc:sldMkLst>
        <pc:spChg chg="add mod">
          <ac:chgData name="Martinez, Ryan D CIV USARMY IMCOM EUROPE (USA)" userId="ea128430-b0e8-42a4-88bf-55a54bb7b9f8" providerId="ADAL" clId="{DE06F6F9-53B5-414B-AC00-4DF15E495356}" dt="2025-06-01T06:53:43.314" v="703"/>
          <ac:spMkLst>
            <pc:docMk/>
            <pc:sldMk cId="463895877" sldId="2153"/>
            <ac:spMk id="5" creationId="{BB1157CC-E7EF-4E73-0852-D333B5DC48C4}"/>
          </ac:spMkLst>
        </pc:spChg>
      </pc:sldChg>
      <pc:sldChg chg="addSp delSp modSp add mod">
        <pc:chgData name="Martinez, Ryan D CIV USARMY IMCOM EUROPE (USA)" userId="ea128430-b0e8-42a4-88bf-55a54bb7b9f8" providerId="ADAL" clId="{DE06F6F9-53B5-414B-AC00-4DF15E495356}" dt="2025-06-01T06:54:43.059" v="713" actId="1076"/>
        <pc:sldMkLst>
          <pc:docMk/>
          <pc:sldMk cId="606539417" sldId="2154"/>
        </pc:sldMkLst>
        <pc:spChg chg="mod">
          <ac:chgData name="Martinez, Ryan D CIV USARMY IMCOM EUROPE (USA)" userId="ea128430-b0e8-42a4-88bf-55a54bb7b9f8" providerId="ADAL" clId="{DE06F6F9-53B5-414B-AC00-4DF15E495356}" dt="2025-06-01T06:54:29.753" v="710" actId="6549"/>
          <ac:spMkLst>
            <pc:docMk/>
            <pc:sldMk cId="606539417" sldId="2154"/>
            <ac:spMk id="4" creationId="{D85CA01B-E6D9-99C8-9CD0-62585E257CD3}"/>
          </ac:spMkLst>
        </pc:spChg>
        <pc:spChg chg="mod">
          <ac:chgData name="Martinez, Ryan D CIV USARMY IMCOM EUROPE (USA)" userId="ea128430-b0e8-42a4-88bf-55a54bb7b9f8" providerId="ADAL" clId="{DE06F6F9-53B5-414B-AC00-4DF15E495356}" dt="2025-06-01T06:54:39.406" v="712"/>
          <ac:spMkLst>
            <pc:docMk/>
            <pc:sldMk cId="606539417" sldId="2154"/>
            <ac:spMk id="7" creationId="{4E100708-3433-4022-9A94-CC28B9E5A7E5}"/>
          </ac:spMkLst>
        </pc:spChg>
        <pc:spChg chg="mod">
          <ac:chgData name="Martinez, Ryan D CIV USARMY IMCOM EUROPE (USA)" userId="ea128430-b0e8-42a4-88bf-55a54bb7b9f8" providerId="ADAL" clId="{DE06F6F9-53B5-414B-AC00-4DF15E495356}" dt="2025-06-01T06:54:39.406" v="712"/>
          <ac:spMkLst>
            <pc:docMk/>
            <pc:sldMk cId="606539417" sldId="2154"/>
            <ac:spMk id="8" creationId="{B153F3EA-4289-61CF-9B83-EA0A8572DC81}"/>
          </ac:spMkLst>
        </pc:spChg>
        <pc:spChg chg="mod">
          <ac:chgData name="Martinez, Ryan D CIV USARMY IMCOM EUROPE (USA)" userId="ea128430-b0e8-42a4-88bf-55a54bb7b9f8" providerId="ADAL" clId="{DE06F6F9-53B5-414B-AC00-4DF15E495356}" dt="2025-06-01T06:54:39.406" v="712"/>
          <ac:spMkLst>
            <pc:docMk/>
            <pc:sldMk cId="606539417" sldId="2154"/>
            <ac:spMk id="9" creationId="{E42CCFE5-2A71-D28D-148C-902DE5EB6FB0}"/>
          </ac:spMkLst>
        </pc:spChg>
        <pc:spChg chg="mod">
          <ac:chgData name="Martinez, Ryan D CIV USARMY IMCOM EUROPE (USA)" userId="ea128430-b0e8-42a4-88bf-55a54bb7b9f8" providerId="ADAL" clId="{DE06F6F9-53B5-414B-AC00-4DF15E495356}" dt="2025-06-01T06:54:39.406" v="712"/>
          <ac:spMkLst>
            <pc:docMk/>
            <pc:sldMk cId="606539417" sldId="2154"/>
            <ac:spMk id="10" creationId="{61DCFA88-5C3C-6717-FF28-8BAA742B44F3}"/>
          </ac:spMkLst>
        </pc:spChg>
        <pc:spChg chg="mod">
          <ac:chgData name="Martinez, Ryan D CIV USARMY IMCOM EUROPE (USA)" userId="ea128430-b0e8-42a4-88bf-55a54bb7b9f8" providerId="ADAL" clId="{DE06F6F9-53B5-414B-AC00-4DF15E495356}" dt="2025-06-01T06:54:39.406" v="712"/>
          <ac:spMkLst>
            <pc:docMk/>
            <pc:sldMk cId="606539417" sldId="2154"/>
            <ac:spMk id="12" creationId="{99036367-95D3-412E-128D-E72990F5703A}"/>
          </ac:spMkLst>
        </pc:spChg>
        <pc:grpChg chg="add mod">
          <ac:chgData name="Martinez, Ryan D CIV USARMY IMCOM EUROPE (USA)" userId="ea128430-b0e8-42a4-88bf-55a54bb7b9f8" providerId="ADAL" clId="{DE06F6F9-53B5-414B-AC00-4DF15E495356}" dt="2025-06-01T06:54:43.059" v="713" actId="1076"/>
          <ac:grpSpMkLst>
            <pc:docMk/>
            <pc:sldMk cId="606539417" sldId="2154"/>
            <ac:grpSpMk id="3" creationId="{659C0DD5-4E7C-2B37-393B-F92A992EDCE2}"/>
          </ac:grpSpMkLst>
        </pc:grpChg>
        <pc:picChg chg="mod">
          <ac:chgData name="Martinez, Ryan D CIV USARMY IMCOM EUROPE (USA)" userId="ea128430-b0e8-42a4-88bf-55a54bb7b9f8" providerId="ADAL" clId="{DE06F6F9-53B5-414B-AC00-4DF15E495356}" dt="2025-06-01T06:54:39.406" v="712"/>
          <ac:picMkLst>
            <pc:docMk/>
            <pc:sldMk cId="606539417" sldId="2154"/>
            <ac:picMk id="6" creationId="{30FB24A5-77E7-92BA-008C-0ADA8CD112DA}"/>
          </ac:picMkLst>
        </pc:picChg>
        <pc:picChg chg="mod">
          <ac:chgData name="Martinez, Ryan D CIV USARMY IMCOM EUROPE (USA)" userId="ea128430-b0e8-42a4-88bf-55a54bb7b9f8" providerId="ADAL" clId="{DE06F6F9-53B5-414B-AC00-4DF15E495356}" dt="2025-06-01T06:54:39.406" v="712"/>
          <ac:picMkLst>
            <pc:docMk/>
            <pc:sldMk cId="606539417" sldId="2154"/>
            <ac:picMk id="11" creationId="{A7A6ACB0-88C8-7572-696E-A60E4F98BB11}"/>
          </ac:picMkLst>
        </pc:picChg>
      </pc:sldChg>
      <pc:sldChg chg="addSp delSp modSp add mod">
        <pc:chgData name="Martinez, Ryan D CIV USARMY IMCOM EUROPE (USA)" userId="ea128430-b0e8-42a4-88bf-55a54bb7b9f8" providerId="ADAL" clId="{DE06F6F9-53B5-414B-AC00-4DF15E495356}" dt="2025-06-01T06:57:00.244" v="825" actId="1076"/>
        <pc:sldMkLst>
          <pc:docMk/>
          <pc:sldMk cId="3094760825" sldId="2155"/>
        </pc:sldMkLst>
        <pc:spChg chg="add mod">
          <ac:chgData name="Martinez, Ryan D CIV USARMY IMCOM EUROPE (USA)" userId="ea128430-b0e8-42a4-88bf-55a54bb7b9f8" providerId="ADAL" clId="{DE06F6F9-53B5-414B-AC00-4DF15E495356}" dt="2025-06-01T06:56:50.972" v="823" actId="1076"/>
          <ac:spMkLst>
            <pc:docMk/>
            <pc:sldMk cId="3094760825" sldId="2155"/>
            <ac:spMk id="3" creationId="{B547E7E0-8C6A-F3B9-78CA-A726A647D685}"/>
          </ac:spMkLst>
        </pc:spChg>
        <pc:spChg chg="mod">
          <ac:chgData name="Martinez, Ryan D CIV USARMY IMCOM EUROPE (USA)" userId="ea128430-b0e8-42a4-88bf-55a54bb7b9f8" providerId="ADAL" clId="{DE06F6F9-53B5-414B-AC00-4DF15E495356}" dt="2025-06-01T06:56:16.187" v="817" actId="20577"/>
          <ac:spMkLst>
            <pc:docMk/>
            <pc:sldMk cId="3094760825" sldId="2155"/>
            <ac:spMk id="9" creationId="{4BBA9666-5074-4A46-DB23-8718F244AC2C}"/>
          </ac:spMkLst>
        </pc:spChg>
        <pc:spChg chg="mod">
          <ac:chgData name="Martinez, Ryan D CIV USARMY IMCOM EUROPE (USA)" userId="ea128430-b0e8-42a4-88bf-55a54bb7b9f8" providerId="ADAL" clId="{DE06F6F9-53B5-414B-AC00-4DF15E495356}" dt="2025-06-01T06:56:57.104" v="824"/>
          <ac:spMkLst>
            <pc:docMk/>
            <pc:sldMk cId="3094760825" sldId="2155"/>
            <ac:spMk id="13" creationId="{0F357D22-58A7-D98A-EE7D-025C141C71AE}"/>
          </ac:spMkLst>
        </pc:spChg>
        <pc:spChg chg="mod">
          <ac:chgData name="Martinez, Ryan D CIV USARMY IMCOM EUROPE (USA)" userId="ea128430-b0e8-42a4-88bf-55a54bb7b9f8" providerId="ADAL" clId="{DE06F6F9-53B5-414B-AC00-4DF15E495356}" dt="2025-06-01T06:56:57.104" v="824"/>
          <ac:spMkLst>
            <pc:docMk/>
            <pc:sldMk cId="3094760825" sldId="2155"/>
            <ac:spMk id="14" creationId="{468BF291-32E9-BE6E-FDE3-C38C593B7A9B}"/>
          </ac:spMkLst>
        </pc:spChg>
        <pc:grpChg chg="add mod">
          <ac:chgData name="Martinez, Ryan D CIV USARMY IMCOM EUROPE (USA)" userId="ea128430-b0e8-42a4-88bf-55a54bb7b9f8" providerId="ADAL" clId="{DE06F6F9-53B5-414B-AC00-4DF15E495356}" dt="2025-06-01T06:56:38.621" v="822" actId="1076"/>
          <ac:grpSpMkLst>
            <pc:docMk/>
            <pc:sldMk cId="3094760825" sldId="2155"/>
            <ac:grpSpMk id="4" creationId="{C5E4A734-FACD-27B5-7FF4-9A9F0A3E0DF5}"/>
          </ac:grpSpMkLst>
        </pc:grpChg>
        <pc:grpChg chg="add mod">
          <ac:chgData name="Martinez, Ryan D CIV USARMY IMCOM EUROPE (USA)" userId="ea128430-b0e8-42a4-88bf-55a54bb7b9f8" providerId="ADAL" clId="{DE06F6F9-53B5-414B-AC00-4DF15E495356}" dt="2025-06-01T06:57:00.244" v="825" actId="1076"/>
          <ac:grpSpMkLst>
            <pc:docMk/>
            <pc:sldMk cId="3094760825" sldId="2155"/>
            <ac:grpSpMk id="11" creationId="{199CFE37-EBE1-5215-6173-6F04868E7579}"/>
          </ac:grpSpMkLst>
        </pc:grpChg>
        <pc:picChg chg="mod">
          <ac:chgData name="Martinez, Ryan D CIV USARMY IMCOM EUROPE (USA)" userId="ea128430-b0e8-42a4-88bf-55a54bb7b9f8" providerId="ADAL" clId="{DE06F6F9-53B5-414B-AC00-4DF15E495356}" dt="2025-06-01T06:56:34.941" v="821"/>
          <ac:picMkLst>
            <pc:docMk/>
            <pc:sldMk cId="3094760825" sldId="2155"/>
            <ac:picMk id="6" creationId="{8F8D429F-FD46-B71F-2C2E-04685D6AC253}"/>
          </ac:picMkLst>
        </pc:picChg>
        <pc:picChg chg="mod">
          <ac:chgData name="Martinez, Ryan D CIV USARMY IMCOM EUROPE (USA)" userId="ea128430-b0e8-42a4-88bf-55a54bb7b9f8" providerId="ADAL" clId="{DE06F6F9-53B5-414B-AC00-4DF15E495356}" dt="2025-06-01T06:56:34.941" v="821"/>
          <ac:picMkLst>
            <pc:docMk/>
            <pc:sldMk cId="3094760825" sldId="2155"/>
            <ac:picMk id="7" creationId="{24FC3E1F-F588-E9F5-F9A4-E6ED1D9A2B74}"/>
          </ac:picMkLst>
        </pc:picChg>
        <pc:picChg chg="mod">
          <ac:chgData name="Martinez, Ryan D CIV USARMY IMCOM EUROPE (USA)" userId="ea128430-b0e8-42a4-88bf-55a54bb7b9f8" providerId="ADAL" clId="{DE06F6F9-53B5-414B-AC00-4DF15E495356}" dt="2025-06-01T06:56:57.104" v="824"/>
          <ac:picMkLst>
            <pc:docMk/>
            <pc:sldMk cId="3094760825" sldId="2155"/>
            <ac:picMk id="12" creationId="{19A34CD8-5192-903C-6F4F-DB0CF5D275EC}"/>
          </ac:picMkLst>
        </pc:picChg>
        <pc:picChg chg="mod">
          <ac:chgData name="Martinez, Ryan D CIV USARMY IMCOM EUROPE (USA)" userId="ea128430-b0e8-42a4-88bf-55a54bb7b9f8" providerId="ADAL" clId="{DE06F6F9-53B5-414B-AC00-4DF15E495356}" dt="2025-06-01T06:56:57.104" v="824"/>
          <ac:picMkLst>
            <pc:docMk/>
            <pc:sldMk cId="3094760825" sldId="2155"/>
            <ac:picMk id="15" creationId="{3FC7C8C5-8F28-9E21-CE6B-E624B2470F86}"/>
          </ac:picMkLst>
        </pc:picChg>
      </pc:sldChg>
      <pc:sldChg chg="addSp delSp modSp add mod">
        <pc:chgData name="Martinez, Ryan D CIV USARMY IMCOM EUROPE (USA)" userId="ea128430-b0e8-42a4-88bf-55a54bb7b9f8" providerId="ADAL" clId="{DE06F6F9-53B5-414B-AC00-4DF15E495356}" dt="2025-06-01T06:57:36.800" v="833" actId="1076"/>
        <pc:sldMkLst>
          <pc:docMk/>
          <pc:sldMk cId="3837843091" sldId="2156"/>
        </pc:sldMkLst>
        <pc:spChg chg="add mod">
          <ac:chgData name="Martinez, Ryan D CIV USARMY IMCOM EUROPE (USA)" userId="ea128430-b0e8-42a4-88bf-55a54bb7b9f8" providerId="ADAL" clId="{DE06F6F9-53B5-414B-AC00-4DF15E495356}" dt="2025-06-01T06:57:23.712" v="830"/>
          <ac:spMkLst>
            <pc:docMk/>
            <pc:sldMk cId="3837843091" sldId="2156"/>
            <ac:spMk id="5" creationId="{B6D1C997-C727-13C9-0A64-60C39B12BB5B}"/>
          </ac:spMkLst>
        </pc:spChg>
        <pc:picChg chg="add mod">
          <ac:chgData name="Martinez, Ryan D CIV USARMY IMCOM EUROPE (USA)" userId="ea128430-b0e8-42a4-88bf-55a54bb7b9f8" providerId="ADAL" clId="{DE06F6F9-53B5-414B-AC00-4DF15E495356}" dt="2025-06-01T06:57:27.412" v="831"/>
          <ac:picMkLst>
            <pc:docMk/>
            <pc:sldMk cId="3837843091" sldId="2156"/>
            <ac:picMk id="16" creationId="{D4CF6059-6D63-6A83-5211-D1F112A3D1C0}"/>
          </ac:picMkLst>
        </pc:picChg>
        <pc:picChg chg="add mod">
          <ac:chgData name="Martinez, Ryan D CIV USARMY IMCOM EUROPE (USA)" userId="ea128430-b0e8-42a4-88bf-55a54bb7b9f8" providerId="ADAL" clId="{DE06F6F9-53B5-414B-AC00-4DF15E495356}" dt="2025-06-01T06:57:36.800" v="833" actId="1076"/>
          <ac:picMkLst>
            <pc:docMk/>
            <pc:sldMk cId="3837843091" sldId="2156"/>
            <ac:picMk id="17" creationId="{4A0542E5-BC6A-6802-D78E-1D914B98B0E7}"/>
          </ac:picMkLst>
        </pc:picChg>
      </pc:sldChg>
      <pc:sldChg chg="addSp delSp modSp add mod">
        <pc:chgData name="Martinez, Ryan D CIV USARMY IMCOM EUROPE (USA)" userId="ea128430-b0e8-42a4-88bf-55a54bb7b9f8" providerId="ADAL" clId="{DE06F6F9-53B5-414B-AC00-4DF15E495356}" dt="2025-06-01T06:57:55.476" v="837"/>
        <pc:sldMkLst>
          <pc:docMk/>
          <pc:sldMk cId="1625575563" sldId="2157"/>
        </pc:sldMkLst>
        <pc:spChg chg="add mod">
          <ac:chgData name="Martinez, Ryan D CIV USARMY IMCOM EUROPE (USA)" userId="ea128430-b0e8-42a4-88bf-55a54bb7b9f8" providerId="ADAL" clId="{DE06F6F9-53B5-414B-AC00-4DF15E495356}" dt="2025-06-01T06:57:55.476" v="837"/>
          <ac:spMkLst>
            <pc:docMk/>
            <pc:sldMk cId="1625575563" sldId="2157"/>
            <ac:spMk id="3" creationId="{C5F92D8D-57A2-D16D-3989-5C94F86C490F}"/>
          </ac:spMkLst>
        </pc:spChg>
      </pc:sldChg>
      <pc:sldChg chg="addSp delSp modSp add mod">
        <pc:chgData name="Martinez, Ryan D CIV USARMY IMCOM EUROPE (USA)" userId="ea128430-b0e8-42a4-88bf-55a54bb7b9f8" providerId="ADAL" clId="{DE06F6F9-53B5-414B-AC00-4DF15E495356}" dt="2025-06-01T06:58:27.024" v="841"/>
        <pc:sldMkLst>
          <pc:docMk/>
          <pc:sldMk cId="948897578" sldId="2158"/>
        </pc:sldMkLst>
        <pc:spChg chg="add mod">
          <ac:chgData name="Martinez, Ryan D CIV USARMY IMCOM EUROPE (USA)" userId="ea128430-b0e8-42a4-88bf-55a54bb7b9f8" providerId="ADAL" clId="{DE06F6F9-53B5-414B-AC00-4DF15E495356}" dt="2025-06-01T06:58:27.024" v="841"/>
          <ac:spMkLst>
            <pc:docMk/>
            <pc:sldMk cId="948897578" sldId="2158"/>
            <ac:spMk id="4" creationId="{A2EC4950-F313-A0D0-7B7D-7B3A4B0F6FD1}"/>
          </ac:spMkLst>
        </pc:spChg>
      </pc:sldChg>
      <pc:sldChg chg="addSp delSp modSp add mod">
        <pc:chgData name="Martinez, Ryan D CIV USARMY IMCOM EUROPE (USA)" userId="ea128430-b0e8-42a4-88bf-55a54bb7b9f8" providerId="ADAL" clId="{DE06F6F9-53B5-414B-AC00-4DF15E495356}" dt="2025-06-01T06:58:59.658" v="848" actId="1076"/>
        <pc:sldMkLst>
          <pc:docMk/>
          <pc:sldMk cId="3033046713" sldId="2159"/>
        </pc:sldMkLst>
        <pc:spChg chg="add mod">
          <ac:chgData name="Martinez, Ryan D CIV USARMY IMCOM EUROPE (USA)" userId="ea128430-b0e8-42a4-88bf-55a54bb7b9f8" providerId="ADAL" clId="{DE06F6F9-53B5-414B-AC00-4DF15E495356}" dt="2025-06-01T06:58:59.658" v="848" actId="1076"/>
          <ac:spMkLst>
            <pc:docMk/>
            <pc:sldMk cId="3033046713" sldId="2159"/>
            <ac:spMk id="3" creationId="{CBC2C5A9-464E-6C5E-F55A-4AF9E563FD90}"/>
          </ac:spMkLst>
        </pc:spChg>
        <pc:picChg chg="mod">
          <ac:chgData name="Martinez, Ryan D CIV USARMY IMCOM EUROPE (USA)" userId="ea128430-b0e8-42a4-88bf-55a54bb7b9f8" providerId="ADAL" clId="{DE06F6F9-53B5-414B-AC00-4DF15E495356}" dt="2025-06-01T06:58:54.952" v="847" actId="1076"/>
          <ac:picMkLst>
            <pc:docMk/>
            <pc:sldMk cId="3033046713" sldId="2159"/>
            <ac:picMk id="17" creationId="{0ACBEAC3-F832-2BA8-A67D-E808BCBFA5AE}"/>
          </ac:picMkLst>
        </pc:picChg>
      </pc:sldChg>
      <pc:sldChg chg="addSp delSp modSp add mod">
        <pc:chgData name="Martinez, Ryan D CIV USARMY IMCOM EUROPE (USA)" userId="ea128430-b0e8-42a4-88bf-55a54bb7b9f8" providerId="ADAL" clId="{DE06F6F9-53B5-414B-AC00-4DF15E495356}" dt="2025-06-01T06:59:30.350" v="855" actId="1076"/>
        <pc:sldMkLst>
          <pc:docMk/>
          <pc:sldMk cId="236401727" sldId="2160"/>
        </pc:sldMkLst>
        <pc:spChg chg="add mod">
          <ac:chgData name="Martinez, Ryan D CIV USARMY IMCOM EUROPE (USA)" userId="ea128430-b0e8-42a4-88bf-55a54bb7b9f8" providerId="ADAL" clId="{DE06F6F9-53B5-414B-AC00-4DF15E495356}" dt="2025-06-01T06:59:16.644" v="851"/>
          <ac:spMkLst>
            <pc:docMk/>
            <pc:sldMk cId="236401727" sldId="2160"/>
            <ac:spMk id="4" creationId="{ED2540BC-4B6F-8BD0-8161-28E0E562F47B}"/>
          </ac:spMkLst>
        </pc:spChg>
        <pc:spChg chg="mod">
          <ac:chgData name="Martinez, Ryan D CIV USARMY IMCOM EUROPE (USA)" userId="ea128430-b0e8-42a4-88bf-55a54bb7b9f8" providerId="ADAL" clId="{DE06F6F9-53B5-414B-AC00-4DF15E495356}" dt="2025-06-01T06:59:24.820" v="853"/>
          <ac:spMkLst>
            <pc:docMk/>
            <pc:sldMk cId="236401727" sldId="2160"/>
            <ac:spMk id="11" creationId="{230EE283-7955-E10A-29C6-9F45417D8E03}"/>
          </ac:spMkLst>
        </pc:spChg>
        <pc:spChg chg="mod">
          <ac:chgData name="Martinez, Ryan D CIV USARMY IMCOM EUROPE (USA)" userId="ea128430-b0e8-42a4-88bf-55a54bb7b9f8" providerId="ADAL" clId="{DE06F6F9-53B5-414B-AC00-4DF15E495356}" dt="2025-06-01T06:59:24.820" v="853"/>
          <ac:spMkLst>
            <pc:docMk/>
            <pc:sldMk cId="236401727" sldId="2160"/>
            <ac:spMk id="13" creationId="{ABB50456-4DA0-B2DE-204F-484E3915F14D}"/>
          </ac:spMkLst>
        </pc:spChg>
        <pc:spChg chg="mod">
          <ac:chgData name="Martinez, Ryan D CIV USARMY IMCOM EUROPE (USA)" userId="ea128430-b0e8-42a4-88bf-55a54bb7b9f8" providerId="ADAL" clId="{DE06F6F9-53B5-414B-AC00-4DF15E495356}" dt="2025-06-01T06:59:24.820" v="853"/>
          <ac:spMkLst>
            <pc:docMk/>
            <pc:sldMk cId="236401727" sldId="2160"/>
            <ac:spMk id="14" creationId="{6E07ED08-4801-26F5-D30B-9718685D8D04}"/>
          </ac:spMkLst>
        </pc:spChg>
        <pc:spChg chg="mod">
          <ac:chgData name="Martinez, Ryan D CIV USARMY IMCOM EUROPE (USA)" userId="ea128430-b0e8-42a4-88bf-55a54bb7b9f8" providerId="ADAL" clId="{DE06F6F9-53B5-414B-AC00-4DF15E495356}" dt="2025-06-01T06:59:24.820" v="853"/>
          <ac:spMkLst>
            <pc:docMk/>
            <pc:sldMk cId="236401727" sldId="2160"/>
            <ac:spMk id="16" creationId="{91580517-28CE-D53C-E4A0-C21E1E0892CB}"/>
          </ac:spMkLst>
        </pc:spChg>
        <pc:spChg chg="mod">
          <ac:chgData name="Martinez, Ryan D CIV USARMY IMCOM EUROPE (USA)" userId="ea128430-b0e8-42a4-88bf-55a54bb7b9f8" providerId="ADAL" clId="{DE06F6F9-53B5-414B-AC00-4DF15E495356}" dt="2025-06-01T06:59:24.820" v="853"/>
          <ac:spMkLst>
            <pc:docMk/>
            <pc:sldMk cId="236401727" sldId="2160"/>
            <ac:spMk id="18" creationId="{ABBCFE2D-9246-E71B-B10D-348D26C20148}"/>
          </ac:spMkLst>
        </pc:spChg>
        <pc:spChg chg="mod">
          <ac:chgData name="Martinez, Ryan D CIV USARMY IMCOM EUROPE (USA)" userId="ea128430-b0e8-42a4-88bf-55a54bb7b9f8" providerId="ADAL" clId="{DE06F6F9-53B5-414B-AC00-4DF15E495356}" dt="2025-06-01T06:59:24.820" v="853"/>
          <ac:spMkLst>
            <pc:docMk/>
            <pc:sldMk cId="236401727" sldId="2160"/>
            <ac:spMk id="19" creationId="{926FA640-11DA-4637-3D06-8898A7477486}"/>
          </ac:spMkLst>
        </pc:spChg>
        <pc:spChg chg="mod">
          <ac:chgData name="Martinez, Ryan D CIV USARMY IMCOM EUROPE (USA)" userId="ea128430-b0e8-42a4-88bf-55a54bb7b9f8" providerId="ADAL" clId="{DE06F6F9-53B5-414B-AC00-4DF15E495356}" dt="2025-06-01T06:59:24.820" v="853"/>
          <ac:spMkLst>
            <pc:docMk/>
            <pc:sldMk cId="236401727" sldId="2160"/>
            <ac:spMk id="20" creationId="{B931B4F3-C795-6AD9-63FE-D9B01F244678}"/>
          </ac:spMkLst>
        </pc:spChg>
        <pc:spChg chg="mod">
          <ac:chgData name="Martinez, Ryan D CIV USARMY IMCOM EUROPE (USA)" userId="ea128430-b0e8-42a4-88bf-55a54bb7b9f8" providerId="ADAL" clId="{DE06F6F9-53B5-414B-AC00-4DF15E495356}" dt="2025-06-01T06:59:24.820" v="853"/>
          <ac:spMkLst>
            <pc:docMk/>
            <pc:sldMk cId="236401727" sldId="2160"/>
            <ac:spMk id="21" creationId="{DB83E6C7-007D-92BB-8877-353D85B243D9}"/>
          </ac:spMkLst>
        </pc:spChg>
        <pc:grpChg chg="mod">
          <ac:chgData name="Martinez, Ryan D CIV USARMY IMCOM EUROPE (USA)" userId="ea128430-b0e8-42a4-88bf-55a54bb7b9f8" providerId="ADAL" clId="{DE06F6F9-53B5-414B-AC00-4DF15E495356}" dt="2025-06-01T06:59:28.026" v="854" actId="1076"/>
          <ac:grpSpMkLst>
            <pc:docMk/>
            <pc:sldMk cId="236401727" sldId="2160"/>
            <ac:grpSpMk id="6" creationId="{8A331FBD-3FF6-6866-9C04-5FD9CFA0D885}"/>
          </ac:grpSpMkLst>
        </pc:grpChg>
        <pc:picChg chg="add mod">
          <ac:chgData name="Martinez, Ryan D CIV USARMY IMCOM EUROPE (USA)" userId="ea128430-b0e8-42a4-88bf-55a54bb7b9f8" providerId="ADAL" clId="{DE06F6F9-53B5-414B-AC00-4DF15E495356}" dt="2025-06-01T06:59:30.350" v="855" actId="1076"/>
          <ac:picMkLst>
            <pc:docMk/>
            <pc:sldMk cId="236401727" sldId="2160"/>
            <ac:picMk id="5" creationId="{682A529A-B646-B132-364F-997EDF6F9877}"/>
          </ac:picMkLst>
        </pc:picChg>
        <pc:picChg chg="mod">
          <ac:chgData name="Martinez, Ryan D CIV USARMY IMCOM EUROPE (USA)" userId="ea128430-b0e8-42a4-88bf-55a54bb7b9f8" providerId="ADAL" clId="{DE06F6F9-53B5-414B-AC00-4DF15E495356}" dt="2025-06-01T06:59:24.820" v="853"/>
          <ac:picMkLst>
            <pc:docMk/>
            <pc:sldMk cId="236401727" sldId="2160"/>
            <ac:picMk id="7" creationId="{B5B7FE89-9980-E702-BDA1-D59B2A0ACDD0}"/>
          </ac:picMkLst>
        </pc:picChg>
        <pc:picChg chg="mod">
          <ac:chgData name="Martinez, Ryan D CIV USARMY IMCOM EUROPE (USA)" userId="ea128430-b0e8-42a4-88bf-55a54bb7b9f8" providerId="ADAL" clId="{DE06F6F9-53B5-414B-AC00-4DF15E495356}" dt="2025-06-01T06:59:24.820" v="853"/>
          <ac:picMkLst>
            <pc:docMk/>
            <pc:sldMk cId="236401727" sldId="2160"/>
            <ac:picMk id="15" creationId="{2A3E4000-F984-E27C-26FA-915C16882762}"/>
          </ac:picMkLst>
        </pc:picChg>
      </pc:sldChg>
      <pc:sldChg chg="addSp delSp modSp add mod">
        <pc:chgData name="Martinez, Ryan D CIV USARMY IMCOM EUROPE (USA)" userId="ea128430-b0e8-42a4-88bf-55a54bb7b9f8" providerId="ADAL" clId="{DE06F6F9-53B5-414B-AC00-4DF15E495356}" dt="2025-06-01T07:01:15.002" v="874" actId="20577"/>
        <pc:sldMkLst>
          <pc:docMk/>
          <pc:sldMk cId="1104945298" sldId="2161"/>
        </pc:sldMkLst>
        <pc:spChg chg="add mod">
          <ac:chgData name="Martinez, Ryan D CIV USARMY IMCOM EUROPE (USA)" userId="ea128430-b0e8-42a4-88bf-55a54bb7b9f8" providerId="ADAL" clId="{DE06F6F9-53B5-414B-AC00-4DF15E495356}" dt="2025-06-01T07:01:04.427" v="872" actId="1076"/>
          <ac:spMkLst>
            <pc:docMk/>
            <pc:sldMk cId="1104945298" sldId="2161"/>
            <ac:spMk id="22" creationId="{9F948363-C86B-532B-3154-025F957B1794}"/>
          </ac:spMkLst>
        </pc:spChg>
        <pc:spChg chg="add mod">
          <ac:chgData name="Martinez, Ryan D CIV USARMY IMCOM EUROPE (USA)" userId="ea128430-b0e8-42a4-88bf-55a54bb7b9f8" providerId="ADAL" clId="{DE06F6F9-53B5-414B-AC00-4DF15E495356}" dt="2025-06-01T07:00:59.512" v="871" actId="1076"/>
          <ac:spMkLst>
            <pc:docMk/>
            <pc:sldMk cId="1104945298" sldId="2161"/>
            <ac:spMk id="23" creationId="{55EC30C3-2D23-79C8-B3A0-FA8C0C578EC1}"/>
          </ac:spMkLst>
        </pc:spChg>
        <pc:spChg chg="add mod">
          <ac:chgData name="Martinez, Ryan D CIV USARMY IMCOM EUROPE (USA)" userId="ea128430-b0e8-42a4-88bf-55a54bb7b9f8" providerId="ADAL" clId="{DE06F6F9-53B5-414B-AC00-4DF15E495356}" dt="2025-06-01T07:00:20.429" v="865"/>
          <ac:spMkLst>
            <pc:docMk/>
            <pc:sldMk cId="1104945298" sldId="2161"/>
            <ac:spMk id="25" creationId="{06E49519-223D-F8A8-B27A-C77E0704271B}"/>
          </ac:spMkLst>
        </pc:spChg>
        <pc:spChg chg="add mod">
          <ac:chgData name="Martinez, Ryan D CIV USARMY IMCOM EUROPE (USA)" userId="ea128430-b0e8-42a4-88bf-55a54bb7b9f8" providerId="ADAL" clId="{DE06F6F9-53B5-414B-AC00-4DF15E495356}" dt="2025-06-01T07:00:23.477" v="866"/>
          <ac:spMkLst>
            <pc:docMk/>
            <pc:sldMk cId="1104945298" sldId="2161"/>
            <ac:spMk id="26" creationId="{AD341441-C4B0-C45F-2B27-E655C5C1DFDF}"/>
          </ac:spMkLst>
        </pc:spChg>
        <pc:spChg chg="add mod">
          <ac:chgData name="Martinez, Ryan D CIV USARMY IMCOM EUROPE (USA)" userId="ea128430-b0e8-42a4-88bf-55a54bb7b9f8" providerId="ADAL" clId="{DE06F6F9-53B5-414B-AC00-4DF15E495356}" dt="2025-06-01T07:00:26.687" v="867"/>
          <ac:spMkLst>
            <pc:docMk/>
            <pc:sldMk cId="1104945298" sldId="2161"/>
            <ac:spMk id="27" creationId="{E2851046-0A0E-E1CE-5B7B-F51C30A59070}"/>
          </ac:spMkLst>
        </pc:spChg>
        <pc:spChg chg="add mod">
          <ac:chgData name="Martinez, Ryan D CIV USARMY IMCOM EUROPE (USA)" userId="ea128430-b0e8-42a4-88bf-55a54bb7b9f8" providerId="ADAL" clId="{DE06F6F9-53B5-414B-AC00-4DF15E495356}" dt="2025-06-01T07:01:15.002" v="874" actId="20577"/>
          <ac:spMkLst>
            <pc:docMk/>
            <pc:sldMk cId="1104945298" sldId="2161"/>
            <ac:spMk id="28" creationId="{A78F26A1-686E-0883-23A4-0EF0FD84A89D}"/>
          </ac:spMkLst>
        </pc:spChg>
        <pc:spChg chg="add mod">
          <ac:chgData name="Martinez, Ryan D CIV USARMY IMCOM EUROPE (USA)" userId="ea128430-b0e8-42a4-88bf-55a54bb7b9f8" providerId="ADAL" clId="{DE06F6F9-53B5-414B-AC00-4DF15E495356}" dt="2025-06-01T07:00:32.709" v="869"/>
          <ac:spMkLst>
            <pc:docMk/>
            <pc:sldMk cId="1104945298" sldId="2161"/>
            <ac:spMk id="29" creationId="{DFA75E93-5AC7-F9FC-9346-01DB2F843CF6}"/>
          </ac:spMkLst>
        </pc:spChg>
        <pc:spChg chg="add mod">
          <ac:chgData name="Martinez, Ryan D CIV USARMY IMCOM EUROPE (USA)" userId="ea128430-b0e8-42a4-88bf-55a54bb7b9f8" providerId="ADAL" clId="{DE06F6F9-53B5-414B-AC00-4DF15E495356}" dt="2025-06-01T07:00:35.923" v="870"/>
          <ac:spMkLst>
            <pc:docMk/>
            <pc:sldMk cId="1104945298" sldId="2161"/>
            <ac:spMk id="30" creationId="{0820E35C-197A-B477-008D-291EEFC62B3A}"/>
          </ac:spMkLst>
        </pc:spChg>
      </pc:sldChg>
      <pc:sldChg chg="addSp delSp modSp add mod">
        <pc:chgData name="Martinez, Ryan D CIV USARMY IMCOM EUROPE (USA)" userId="ea128430-b0e8-42a4-88bf-55a54bb7b9f8" providerId="ADAL" clId="{DE06F6F9-53B5-414B-AC00-4DF15E495356}" dt="2025-06-01T07:04:12.859" v="946"/>
        <pc:sldMkLst>
          <pc:docMk/>
          <pc:sldMk cId="167040960" sldId="2162"/>
        </pc:sldMkLst>
        <pc:spChg chg="mod">
          <ac:chgData name="Martinez, Ryan D CIV USARMY IMCOM EUROPE (USA)" userId="ea128430-b0e8-42a4-88bf-55a54bb7b9f8" providerId="ADAL" clId="{DE06F6F9-53B5-414B-AC00-4DF15E495356}" dt="2025-06-01T07:02:09.176" v="922" actId="14100"/>
          <ac:spMkLst>
            <pc:docMk/>
            <pc:sldMk cId="167040960" sldId="2162"/>
            <ac:spMk id="4" creationId="{4D1FE278-2CFE-109B-46D8-A4F1301FC505}"/>
          </ac:spMkLst>
        </pc:spChg>
        <pc:spChg chg="add mod">
          <ac:chgData name="Martinez, Ryan D CIV USARMY IMCOM EUROPE (USA)" userId="ea128430-b0e8-42a4-88bf-55a54bb7b9f8" providerId="ADAL" clId="{DE06F6F9-53B5-414B-AC00-4DF15E495356}" dt="2025-06-01T07:02:31.536" v="928" actId="404"/>
          <ac:spMkLst>
            <pc:docMk/>
            <pc:sldMk cId="167040960" sldId="2162"/>
            <ac:spMk id="5" creationId="{6D371FA6-481F-5F56-1E64-F6087E0523D1}"/>
          </ac:spMkLst>
        </pc:spChg>
        <pc:picChg chg="add mod">
          <ac:chgData name="Martinez, Ryan D CIV USARMY IMCOM EUROPE (USA)" userId="ea128430-b0e8-42a4-88bf-55a54bb7b9f8" providerId="ADAL" clId="{DE06F6F9-53B5-414B-AC00-4DF15E495356}" dt="2025-06-01T07:04:12.859" v="946"/>
          <ac:picMkLst>
            <pc:docMk/>
            <pc:sldMk cId="167040960" sldId="2162"/>
            <ac:picMk id="15" creationId="{191EBBD5-4C34-2BC0-7B31-505B654C7907}"/>
          </ac:picMkLst>
        </pc:picChg>
      </pc:sldChg>
      <pc:sldChg chg="addSp delSp modSp add mod">
        <pc:chgData name="Martinez, Ryan D CIV USARMY IMCOM EUROPE (USA)" userId="ea128430-b0e8-42a4-88bf-55a54bb7b9f8" providerId="ADAL" clId="{DE06F6F9-53B5-414B-AC00-4DF15E495356}" dt="2025-06-01T07:03:28.532" v="938" actId="1076"/>
        <pc:sldMkLst>
          <pc:docMk/>
          <pc:sldMk cId="2500385679" sldId="2163"/>
        </pc:sldMkLst>
        <pc:spChg chg="add mod">
          <ac:chgData name="Martinez, Ryan D CIV USARMY IMCOM EUROPE (USA)" userId="ea128430-b0e8-42a4-88bf-55a54bb7b9f8" providerId="ADAL" clId="{DE06F6F9-53B5-414B-AC00-4DF15E495356}" dt="2025-06-01T07:02:57.717" v="933" actId="1076"/>
          <ac:spMkLst>
            <pc:docMk/>
            <pc:sldMk cId="2500385679" sldId="2163"/>
            <ac:spMk id="3" creationId="{F11A33D7-C1F8-AC0F-5A19-07F48014DB5D}"/>
          </ac:spMkLst>
        </pc:spChg>
        <pc:spChg chg="add mod">
          <ac:chgData name="Martinez, Ryan D CIV USARMY IMCOM EUROPE (USA)" userId="ea128430-b0e8-42a4-88bf-55a54bb7b9f8" providerId="ADAL" clId="{DE06F6F9-53B5-414B-AC00-4DF15E495356}" dt="2025-06-01T07:03:02.548" v="934" actId="1076"/>
          <ac:spMkLst>
            <pc:docMk/>
            <pc:sldMk cId="2500385679" sldId="2163"/>
            <ac:spMk id="6" creationId="{972F47D6-B4E6-20EE-9D84-AF73E73ACC41}"/>
          </ac:spMkLst>
        </pc:spChg>
        <pc:spChg chg="add mod">
          <ac:chgData name="Martinez, Ryan D CIV USARMY IMCOM EUROPE (USA)" userId="ea128430-b0e8-42a4-88bf-55a54bb7b9f8" providerId="ADAL" clId="{DE06F6F9-53B5-414B-AC00-4DF15E495356}" dt="2025-06-01T07:03:28.532" v="938" actId="1076"/>
          <ac:spMkLst>
            <pc:docMk/>
            <pc:sldMk cId="2500385679" sldId="2163"/>
            <ac:spMk id="8" creationId="{B090C813-45B2-7B61-784E-598CA77DF863}"/>
          </ac:spMkLst>
        </pc:spChg>
        <pc:picChg chg="add mod">
          <ac:chgData name="Martinez, Ryan D CIV USARMY IMCOM EUROPE (USA)" userId="ea128430-b0e8-42a4-88bf-55a54bb7b9f8" providerId="ADAL" clId="{DE06F6F9-53B5-414B-AC00-4DF15E495356}" dt="2025-06-01T07:03:13.776" v="936" actId="1076"/>
          <ac:picMkLst>
            <pc:docMk/>
            <pc:sldMk cId="2500385679" sldId="2163"/>
            <ac:picMk id="7" creationId="{91646188-F19E-910F-2F14-C2439A8361C3}"/>
          </ac:picMkLst>
        </pc:picChg>
      </pc:sldChg>
      <pc:sldChg chg="addSp delSp modSp add mod">
        <pc:chgData name="Martinez, Ryan D CIV USARMY IMCOM EUROPE (USA)" userId="ea128430-b0e8-42a4-88bf-55a54bb7b9f8" providerId="ADAL" clId="{DE06F6F9-53B5-414B-AC00-4DF15E495356}" dt="2025-06-01T07:04:02.715" v="945" actId="1076"/>
        <pc:sldMkLst>
          <pc:docMk/>
          <pc:sldMk cId="1042344165" sldId="2164"/>
        </pc:sldMkLst>
        <pc:spChg chg="add mod">
          <ac:chgData name="Martinez, Ryan D CIV USARMY IMCOM EUROPE (USA)" userId="ea128430-b0e8-42a4-88bf-55a54bb7b9f8" providerId="ADAL" clId="{DE06F6F9-53B5-414B-AC00-4DF15E495356}" dt="2025-06-01T07:04:02.715" v="945" actId="1076"/>
          <ac:spMkLst>
            <pc:docMk/>
            <pc:sldMk cId="1042344165" sldId="2164"/>
            <ac:spMk id="5" creationId="{A615F27A-ED83-9F70-6BAC-B912529B57DD}"/>
          </ac:spMkLst>
        </pc:spChg>
      </pc:sldChg>
      <pc:sldChg chg="addSp delSp modSp add mod">
        <pc:chgData name="Martinez, Ryan D CIV USARMY IMCOM EUROPE (USA)" userId="ea128430-b0e8-42a4-88bf-55a54bb7b9f8" providerId="ADAL" clId="{DE06F6F9-53B5-414B-AC00-4DF15E495356}" dt="2025-06-01T07:05:08.754" v="955" actId="1076"/>
        <pc:sldMkLst>
          <pc:docMk/>
          <pc:sldMk cId="3827307192" sldId="2165"/>
        </pc:sldMkLst>
        <pc:graphicFrameChg chg="add mod">
          <ac:chgData name="Martinez, Ryan D CIV USARMY IMCOM EUROPE (USA)" userId="ea128430-b0e8-42a4-88bf-55a54bb7b9f8" providerId="ADAL" clId="{DE06F6F9-53B5-414B-AC00-4DF15E495356}" dt="2025-06-01T07:04:41.696" v="951" actId="1076"/>
          <ac:graphicFrameMkLst>
            <pc:docMk/>
            <pc:sldMk cId="3827307192" sldId="2165"/>
            <ac:graphicFrameMk id="3" creationId="{552D4581-2CF3-49AF-F49D-2594B73BE4B6}"/>
          </ac:graphicFrameMkLst>
        </pc:graphicFrameChg>
        <pc:picChg chg="add mod">
          <ac:chgData name="Martinez, Ryan D CIV USARMY IMCOM EUROPE (USA)" userId="ea128430-b0e8-42a4-88bf-55a54bb7b9f8" providerId="ADAL" clId="{DE06F6F9-53B5-414B-AC00-4DF15E495356}" dt="2025-06-01T07:04:48.024" v="953" actId="1076"/>
          <ac:picMkLst>
            <pc:docMk/>
            <pc:sldMk cId="3827307192" sldId="2165"/>
            <ac:picMk id="6" creationId="{A729C35E-2A29-ADD0-A5B0-1486D335EAFE}"/>
          </ac:picMkLst>
        </pc:picChg>
        <pc:picChg chg="mod">
          <ac:chgData name="Martinez, Ryan D CIV USARMY IMCOM EUROPE (USA)" userId="ea128430-b0e8-42a4-88bf-55a54bb7b9f8" providerId="ADAL" clId="{DE06F6F9-53B5-414B-AC00-4DF15E495356}" dt="2025-06-01T07:04:44.734" v="952" actId="1076"/>
          <ac:picMkLst>
            <pc:docMk/>
            <pc:sldMk cId="3827307192" sldId="2165"/>
            <ac:picMk id="7" creationId="{35353756-63F2-7EC0-18DC-D037912F25AD}"/>
          </ac:picMkLst>
        </pc:picChg>
        <pc:picChg chg="add mod">
          <ac:chgData name="Martinez, Ryan D CIV USARMY IMCOM EUROPE (USA)" userId="ea128430-b0e8-42a4-88bf-55a54bb7b9f8" providerId="ADAL" clId="{DE06F6F9-53B5-414B-AC00-4DF15E495356}" dt="2025-06-01T07:05:08.754" v="955" actId="1076"/>
          <ac:picMkLst>
            <pc:docMk/>
            <pc:sldMk cId="3827307192" sldId="2165"/>
            <ac:picMk id="8" creationId="{1C92447E-D870-D241-92A1-D9FF812F4E64}"/>
          </ac:picMkLst>
        </pc:picChg>
      </pc:sldChg>
      <pc:sldChg chg="addSp delSp modSp add del mod">
        <pc:chgData name="Martinez, Ryan D CIV USARMY IMCOM EUROPE (USA)" userId="ea128430-b0e8-42a4-88bf-55a54bb7b9f8" providerId="ADAL" clId="{DE06F6F9-53B5-414B-AC00-4DF15E495356}" dt="2025-06-06T07:34:36.487" v="1007" actId="2696"/>
        <pc:sldMkLst>
          <pc:docMk/>
          <pc:sldMk cId="3529914970" sldId="2166"/>
        </pc:sldMkLst>
        <pc:spChg chg="add mod">
          <ac:chgData name="Martinez, Ryan D CIV USARMY IMCOM EUROPE (USA)" userId="ea128430-b0e8-42a4-88bf-55a54bb7b9f8" providerId="ADAL" clId="{DE06F6F9-53B5-414B-AC00-4DF15E495356}" dt="2025-06-06T07:34:29.926" v="1005" actId="1076"/>
          <ac:spMkLst>
            <pc:docMk/>
            <pc:sldMk cId="3529914970" sldId="2166"/>
            <ac:spMk id="5" creationId="{EDDD397C-311A-3B5A-C20F-C7DD175E7F1D}"/>
          </ac:spMkLst>
        </pc:spChg>
        <pc:spChg chg="del">
          <ac:chgData name="Martinez, Ryan D CIV USARMY IMCOM EUROPE (USA)" userId="ea128430-b0e8-42a4-88bf-55a54bb7b9f8" providerId="ADAL" clId="{DE06F6F9-53B5-414B-AC00-4DF15E495356}" dt="2025-06-06T07:34:19.817" v="1002" actId="478"/>
          <ac:spMkLst>
            <pc:docMk/>
            <pc:sldMk cId="3529914970" sldId="2166"/>
            <ac:spMk id="13" creationId="{FAF3FAD0-873C-D0C9-74F8-20CA98B02354}"/>
          </ac:spMkLst>
        </pc:spChg>
        <pc:picChg chg="del">
          <ac:chgData name="Martinez, Ryan D CIV USARMY IMCOM EUROPE (USA)" userId="ea128430-b0e8-42a4-88bf-55a54bb7b9f8" providerId="ADAL" clId="{DE06F6F9-53B5-414B-AC00-4DF15E495356}" dt="2025-06-06T07:34:20.819" v="1003" actId="478"/>
          <ac:picMkLst>
            <pc:docMk/>
            <pc:sldMk cId="3529914970" sldId="2166"/>
            <ac:picMk id="15" creationId="{D5354111-0951-C91E-27EE-F4C469189EBD}"/>
          </ac:picMkLst>
        </pc:picChg>
      </pc:sldChg>
      <pc:sldChg chg="addSp delSp modSp add mod">
        <pc:chgData name="Martinez, Ryan D CIV USARMY IMCOM EUROPE (USA)" userId="ea128430-b0e8-42a4-88bf-55a54bb7b9f8" providerId="ADAL" clId="{DE06F6F9-53B5-414B-AC00-4DF15E495356}" dt="2025-06-06T07:34:55.312" v="1013" actId="1076"/>
        <pc:sldMkLst>
          <pc:docMk/>
          <pc:sldMk cId="1865710389" sldId="2167"/>
        </pc:sldMkLst>
        <pc:spChg chg="del">
          <ac:chgData name="Martinez, Ryan D CIV USARMY IMCOM EUROPE (USA)" userId="ea128430-b0e8-42a4-88bf-55a54bb7b9f8" providerId="ADAL" clId="{DE06F6F9-53B5-414B-AC00-4DF15E495356}" dt="2025-06-06T07:34:48.305" v="1009" actId="478"/>
          <ac:spMkLst>
            <pc:docMk/>
            <pc:sldMk cId="1865710389" sldId="2167"/>
            <ac:spMk id="5" creationId="{561C84CB-7874-14C3-7D83-8EA459312B1B}"/>
          </ac:spMkLst>
        </pc:spChg>
        <pc:spChg chg="add mod">
          <ac:chgData name="Martinez, Ryan D CIV USARMY IMCOM EUROPE (USA)" userId="ea128430-b0e8-42a4-88bf-55a54bb7b9f8" providerId="ADAL" clId="{DE06F6F9-53B5-414B-AC00-4DF15E495356}" dt="2025-06-06T07:34:55.312" v="1013" actId="1076"/>
          <ac:spMkLst>
            <pc:docMk/>
            <pc:sldMk cId="1865710389" sldId="2167"/>
            <ac:spMk id="6" creationId="{088FB825-3773-1B42-CEA1-0742F96C4F02}"/>
          </ac:spMkLst>
        </pc:spChg>
      </pc:sldChg>
      <pc:sldChg chg="addSp delSp modSp add mod">
        <pc:chgData name="Martinez, Ryan D CIV USARMY IMCOM EUROPE (USA)" userId="ea128430-b0e8-42a4-88bf-55a54bb7b9f8" providerId="ADAL" clId="{DE06F6F9-53B5-414B-AC00-4DF15E495356}" dt="2025-06-06T07:35:16.848" v="1017" actId="1076"/>
        <pc:sldMkLst>
          <pc:docMk/>
          <pc:sldMk cId="1491326131" sldId="2168"/>
        </pc:sldMkLst>
        <pc:spChg chg="add mod">
          <ac:chgData name="Martinez, Ryan D CIV USARMY IMCOM EUROPE (USA)" userId="ea128430-b0e8-42a4-88bf-55a54bb7b9f8" providerId="ADAL" clId="{DE06F6F9-53B5-414B-AC00-4DF15E495356}" dt="2025-06-06T07:35:16.848" v="1017" actId="1076"/>
          <ac:spMkLst>
            <pc:docMk/>
            <pc:sldMk cId="1491326131" sldId="2168"/>
            <ac:spMk id="5" creationId="{53C5F834-C1AB-41BA-9CFB-4540BC0182FD}"/>
          </ac:spMkLst>
        </pc:spChg>
        <pc:spChg chg="del">
          <ac:chgData name="Martinez, Ryan D CIV USARMY IMCOM EUROPE (USA)" userId="ea128430-b0e8-42a4-88bf-55a54bb7b9f8" providerId="ADAL" clId="{DE06F6F9-53B5-414B-AC00-4DF15E495356}" dt="2025-06-06T07:35:06.059" v="1015" actId="478"/>
          <ac:spMkLst>
            <pc:docMk/>
            <pc:sldMk cId="1491326131" sldId="2168"/>
            <ac:spMk id="6" creationId="{6F6C15C4-0DB9-D267-6704-663C01816BAE}"/>
          </ac:spMkLst>
        </pc:spChg>
      </pc:sldChg>
      <pc:sldChg chg="addSp delSp modSp add mod">
        <pc:chgData name="Martinez, Ryan D CIV USARMY IMCOM EUROPE (USA)" userId="ea128430-b0e8-42a4-88bf-55a54bb7b9f8" providerId="ADAL" clId="{DE06F6F9-53B5-414B-AC00-4DF15E495356}" dt="2025-06-06T07:35:35.686" v="1021" actId="1076"/>
        <pc:sldMkLst>
          <pc:docMk/>
          <pc:sldMk cId="897617422" sldId="2169"/>
        </pc:sldMkLst>
        <pc:spChg chg="del">
          <ac:chgData name="Martinez, Ryan D CIV USARMY IMCOM EUROPE (USA)" userId="ea128430-b0e8-42a4-88bf-55a54bb7b9f8" providerId="ADAL" clId="{DE06F6F9-53B5-414B-AC00-4DF15E495356}" dt="2025-06-06T07:35:26.916" v="1019" actId="478"/>
          <ac:spMkLst>
            <pc:docMk/>
            <pc:sldMk cId="897617422" sldId="2169"/>
            <ac:spMk id="5" creationId="{F39EAD5B-DC47-DE73-AC90-3E6956F6D448}"/>
          </ac:spMkLst>
        </pc:spChg>
        <pc:spChg chg="add mod">
          <ac:chgData name="Martinez, Ryan D CIV USARMY IMCOM EUROPE (USA)" userId="ea128430-b0e8-42a4-88bf-55a54bb7b9f8" providerId="ADAL" clId="{DE06F6F9-53B5-414B-AC00-4DF15E495356}" dt="2025-06-06T07:35:35.686" v="1021" actId="1076"/>
          <ac:spMkLst>
            <pc:docMk/>
            <pc:sldMk cId="897617422" sldId="2169"/>
            <ac:spMk id="6" creationId="{F2376455-D594-6BD4-97BE-A96A2DFA8DD7}"/>
          </ac:spMkLst>
        </pc:spChg>
      </pc:sldChg>
      <pc:sldChg chg="addSp delSp modSp add mod">
        <pc:chgData name="Martinez, Ryan D CIV USARMY IMCOM EUROPE (USA)" userId="ea128430-b0e8-42a4-88bf-55a54bb7b9f8" providerId="ADAL" clId="{DE06F6F9-53B5-414B-AC00-4DF15E495356}" dt="2025-06-06T07:35:53.879" v="1025" actId="1076"/>
        <pc:sldMkLst>
          <pc:docMk/>
          <pc:sldMk cId="385154444" sldId="2170"/>
        </pc:sldMkLst>
        <pc:spChg chg="add mod">
          <ac:chgData name="Martinez, Ryan D CIV USARMY IMCOM EUROPE (USA)" userId="ea128430-b0e8-42a4-88bf-55a54bb7b9f8" providerId="ADAL" clId="{DE06F6F9-53B5-414B-AC00-4DF15E495356}" dt="2025-06-06T07:35:53.879" v="1025" actId="1076"/>
          <ac:spMkLst>
            <pc:docMk/>
            <pc:sldMk cId="385154444" sldId="2170"/>
            <ac:spMk id="5" creationId="{B0131B8E-9011-14DB-2100-DF423008B205}"/>
          </ac:spMkLst>
        </pc:spChg>
        <pc:spChg chg="del">
          <ac:chgData name="Martinez, Ryan D CIV USARMY IMCOM EUROPE (USA)" userId="ea128430-b0e8-42a4-88bf-55a54bb7b9f8" providerId="ADAL" clId="{DE06F6F9-53B5-414B-AC00-4DF15E495356}" dt="2025-06-06T07:35:45.835" v="1023" actId="478"/>
          <ac:spMkLst>
            <pc:docMk/>
            <pc:sldMk cId="385154444" sldId="2170"/>
            <ac:spMk id="6" creationId="{8CCE9DCA-81A3-6838-D8D9-B1B11579B450}"/>
          </ac:spMkLst>
        </pc:spChg>
      </pc:sldChg>
      <pc:sldChg chg="addSp delSp modSp add mod">
        <pc:chgData name="Martinez, Ryan D CIV USARMY IMCOM EUROPE (USA)" userId="ea128430-b0e8-42a4-88bf-55a54bb7b9f8" providerId="ADAL" clId="{DE06F6F9-53B5-414B-AC00-4DF15E495356}" dt="2025-06-06T07:37:01.565" v="1038" actId="1076"/>
        <pc:sldMkLst>
          <pc:docMk/>
          <pc:sldMk cId="3391267947" sldId="2171"/>
        </pc:sldMkLst>
        <pc:spChg chg="del">
          <ac:chgData name="Martinez, Ryan D CIV USARMY IMCOM EUROPE (USA)" userId="ea128430-b0e8-42a4-88bf-55a54bb7b9f8" providerId="ADAL" clId="{DE06F6F9-53B5-414B-AC00-4DF15E495356}" dt="2025-06-06T07:36:10.001" v="1027" actId="478"/>
          <ac:spMkLst>
            <pc:docMk/>
            <pc:sldMk cId="3391267947" sldId="2171"/>
            <ac:spMk id="5" creationId="{315D4C10-4D87-1AC8-2147-F924CD8A5A16}"/>
          </ac:spMkLst>
        </pc:spChg>
        <pc:spChg chg="add mod">
          <ac:chgData name="Martinez, Ryan D CIV USARMY IMCOM EUROPE (USA)" userId="ea128430-b0e8-42a4-88bf-55a54bb7b9f8" providerId="ADAL" clId="{DE06F6F9-53B5-414B-AC00-4DF15E495356}" dt="2025-06-06T07:37:01.565" v="1038" actId="1076"/>
          <ac:spMkLst>
            <pc:docMk/>
            <pc:sldMk cId="3391267947" sldId="2171"/>
            <ac:spMk id="6" creationId="{53097893-0DED-D001-DB5F-28D578E6FA46}"/>
          </ac:spMkLst>
        </pc:spChg>
      </pc:sldChg>
      <pc:sldChg chg="addSp delSp modSp add mod">
        <pc:chgData name="Martinez, Ryan D CIV USARMY IMCOM EUROPE (USA)" userId="ea128430-b0e8-42a4-88bf-55a54bb7b9f8" providerId="ADAL" clId="{DE06F6F9-53B5-414B-AC00-4DF15E495356}" dt="2025-06-06T07:36:53.399" v="1037" actId="1076"/>
        <pc:sldMkLst>
          <pc:docMk/>
          <pc:sldMk cId="2861003319" sldId="2172"/>
        </pc:sldMkLst>
        <pc:spChg chg="add mod">
          <ac:chgData name="Martinez, Ryan D CIV USARMY IMCOM EUROPE (USA)" userId="ea128430-b0e8-42a4-88bf-55a54bb7b9f8" providerId="ADAL" clId="{DE06F6F9-53B5-414B-AC00-4DF15E495356}" dt="2025-06-06T07:36:53.399" v="1037" actId="1076"/>
          <ac:spMkLst>
            <pc:docMk/>
            <pc:sldMk cId="2861003319" sldId="2172"/>
            <ac:spMk id="5" creationId="{08FC5ED7-3019-85FD-654E-F06B1B313CFC}"/>
          </ac:spMkLst>
        </pc:spChg>
        <pc:spChg chg="del">
          <ac:chgData name="Martinez, Ryan D CIV USARMY IMCOM EUROPE (USA)" userId="ea128430-b0e8-42a4-88bf-55a54bb7b9f8" providerId="ADAL" clId="{DE06F6F9-53B5-414B-AC00-4DF15E495356}" dt="2025-06-06T07:36:33.092" v="1033" actId="478"/>
          <ac:spMkLst>
            <pc:docMk/>
            <pc:sldMk cId="2861003319" sldId="2172"/>
            <ac:spMk id="6" creationId="{61872D95-060E-3005-E507-B2074AF8150F}"/>
          </ac:spMkLst>
        </pc:spChg>
      </pc:sldChg>
      <pc:sldChg chg="addSp delSp modSp add mod">
        <pc:chgData name="Martinez, Ryan D CIV USARMY IMCOM EUROPE (USA)" userId="ea128430-b0e8-42a4-88bf-55a54bb7b9f8" providerId="ADAL" clId="{DE06F6F9-53B5-414B-AC00-4DF15E495356}" dt="2025-06-06T07:37:20.334" v="1042" actId="1076"/>
        <pc:sldMkLst>
          <pc:docMk/>
          <pc:sldMk cId="119838883" sldId="2173"/>
        </pc:sldMkLst>
        <pc:spChg chg="del">
          <ac:chgData name="Martinez, Ryan D CIV USARMY IMCOM EUROPE (USA)" userId="ea128430-b0e8-42a4-88bf-55a54bb7b9f8" providerId="ADAL" clId="{DE06F6F9-53B5-414B-AC00-4DF15E495356}" dt="2025-06-06T07:37:12.889" v="1040" actId="478"/>
          <ac:spMkLst>
            <pc:docMk/>
            <pc:sldMk cId="119838883" sldId="2173"/>
            <ac:spMk id="5" creationId="{575C2409-57CD-62E1-E4D4-04A761976B68}"/>
          </ac:spMkLst>
        </pc:spChg>
        <pc:spChg chg="add mod">
          <ac:chgData name="Martinez, Ryan D CIV USARMY IMCOM EUROPE (USA)" userId="ea128430-b0e8-42a4-88bf-55a54bb7b9f8" providerId="ADAL" clId="{DE06F6F9-53B5-414B-AC00-4DF15E495356}" dt="2025-06-06T07:37:20.334" v="1042" actId="1076"/>
          <ac:spMkLst>
            <pc:docMk/>
            <pc:sldMk cId="119838883" sldId="2173"/>
            <ac:spMk id="6" creationId="{3FD326A8-1DDB-912B-962B-E3D2E1FDA089}"/>
          </ac:spMkLst>
        </pc:spChg>
      </pc:sldChg>
      <pc:sldChg chg="addSp delSp modSp add mod">
        <pc:chgData name="Martinez, Ryan D CIV USARMY IMCOM EUROPE (USA)" userId="ea128430-b0e8-42a4-88bf-55a54bb7b9f8" providerId="ADAL" clId="{DE06F6F9-53B5-414B-AC00-4DF15E495356}" dt="2025-06-06T07:37:41.622" v="1047" actId="1076"/>
        <pc:sldMkLst>
          <pc:docMk/>
          <pc:sldMk cId="1896299820" sldId="2174"/>
        </pc:sldMkLst>
        <pc:spChg chg="add mod">
          <ac:chgData name="Martinez, Ryan D CIV USARMY IMCOM EUROPE (USA)" userId="ea128430-b0e8-42a4-88bf-55a54bb7b9f8" providerId="ADAL" clId="{DE06F6F9-53B5-414B-AC00-4DF15E495356}" dt="2025-06-06T07:37:41.622" v="1047" actId="1076"/>
          <ac:spMkLst>
            <pc:docMk/>
            <pc:sldMk cId="1896299820" sldId="2174"/>
            <ac:spMk id="5" creationId="{581F75BB-08A8-04E9-BB41-D6BE0CB72250}"/>
          </ac:spMkLst>
        </pc:spChg>
        <pc:spChg chg="del">
          <ac:chgData name="Martinez, Ryan D CIV USARMY IMCOM EUROPE (USA)" userId="ea128430-b0e8-42a4-88bf-55a54bb7b9f8" providerId="ADAL" clId="{DE06F6F9-53B5-414B-AC00-4DF15E495356}" dt="2025-06-06T07:37:31.233" v="1044" actId="478"/>
          <ac:spMkLst>
            <pc:docMk/>
            <pc:sldMk cId="1896299820" sldId="2174"/>
            <ac:spMk id="6" creationId="{1DC3C3C2-5ACA-DA14-2B90-A1D821ACA27C}"/>
          </ac:spMkLst>
        </pc:spChg>
      </pc:sldChg>
      <pc:sldChg chg="addSp delSp modSp add mod">
        <pc:chgData name="Martinez, Ryan D CIV USARMY IMCOM EUROPE (USA)" userId="ea128430-b0e8-42a4-88bf-55a54bb7b9f8" providerId="ADAL" clId="{DE06F6F9-53B5-414B-AC00-4DF15E495356}" dt="2025-06-06T07:38:50.060" v="1064" actId="14100"/>
        <pc:sldMkLst>
          <pc:docMk/>
          <pc:sldMk cId="3851368671" sldId="2175"/>
        </pc:sldMkLst>
        <pc:spChg chg="del">
          <ac:chgData name="Martinez, Ryan D CIV USARMY IMCOM EUROPE (USA)" userId="ea128430-b0e8-42a4-88bf-55a54bb7b9f8" providerId="ADAL" clId="{DE06F6F9-53B5-414B-AC00-4DF15E495356}" dt="2025-06-06T07:38:04.515" v="1049" actId="478"/>
          <ac:spMkLst>
            <pc:docMk/>
            <pc:sldMk cId="3851368671" sldId="2175"/>
            <ac:spMk id="5" creationId="{3C820768-0AA0-9064-79C6-60C5B09A63E5}"/>
          </ac:spMkLst>
        </pc:spChg>
        <pc:spChg chg="add mod">
          <ac:chgData name="Martinez, Ryan D CIV USARMY IMCOM EUROPE (USA)" userId="ea128430-b0e8-42a4-88bf-55a54bb7b9f8" providerId="ADAL" clId="{DE06F6F9-53B5-414B-AC00-4DF15E495356}" dt="2025-06-06T07:38:12.054" v="1051" actId="1076"/>
          <ac:spMkLst>
            <pc:docMk/>
            <pc:sldMk cId="3851368671" sldId="2175"/>
            <ac:spMk id="6" creationId="{20C6A207-C7E5-08EB-B878-9E12150ED9A8}"/>
          </ac:spMkLst>
        </pc:spChg>
        <pc:spChg chg="add mod">
          <ac:chgData name="Martinez, Ryan D CIV USARMY IMCOM EUROPE (USA)" userId="ea128430-b0e8-42a4-88bf-55a54bb7b9f8" providerId="ADAL" clId="{DE06F6F9-53B5-414B-AC00-4DF15E495356}" dt="2025-06-06T07:38:50.060" v="1064" actId="14100"/>
          <ac:spMkLst>
            <pc:docMk/>
            <pc:sldMk cId="3851368671" sldId="2175"/>
            <ac:spMk id="7" creationId="{0BBD0177-E593-F59E-E0DA-0C8975F8AF42}"/>
          </ac:spMkLst>
        </pc:spChg>
        <pc:spChg chg="add mod">
          <ac:chgData name="Martinez, Ryan D CIV USARMY IMCOM EUROPE (USA)" userId="ea128430-b0e8-42a4-88bf-55a54bb7b9f8" providerId="ADAL" clId="{DE06F6F9-53B5-414B-AC00-4DF15E495356}" dt="2025-06-06T07:38:44.146" v="1062" actId="1076"/>
          <ac:spMkLst>
            <pc:docMk/>
            <pc:sldMk cId="3851368671" sldId="2175"/>
            <ac:spMk id="8" creationId="{6CB734CD-4F6E-B8C8-CCA0-BFC63FE2DEE4}"/>
          </ac:spMkLst>
        </pc:spChg>
      </pc:sldChg>
      <pc:sldChg chg="addSp delSp modSp add mod">
        <pc:chgData name="Martinez, Ryan D CIV USARMY IMCOM EUROPE (USA)" userId="ea128430-b0e8-42a4-88bf-55a54bb7b9f8" providerId="ADAL" clId="{DE06F6F9-53B5-414B-AC00-4DF15E495356}" dt="2025-06-06T07:39:15.009" v="1070" actId="1076"/>
        <pc:sldMkLst>
          <pc:docMk/>
          <pc:sldMk cId="922052541" sldId="2176"/>
        </pc:sldMkLst>
        <pc:spChg chg="add mod">
          <ac:chgData name="Martinez, Ryan D CIV USARMY IMCOM EUROPE (USA)" userId="ea128430-b0e8-42a4-88bf-55a54bb7b9f8" providerId="ADAL" clId="{DE06F6F9-53B5-414B-AC00-4DF15E495356}" dt="2025-06-06T07:39:15.009" v="1070" actId="1076"/>
          <ac:spMkLst>
            <pc:docMk/>
            <pc:sldMk cId="922052541" sldId="2176"/>
            <ac:spMk id="5" creationId="{CFA769A6-426C-FEEF-5CCA-A1D47BBF5B0A}"/>
          </ac:spMkLst>
        </pc:spChg>
        <pc:spChg chg="del">
          <ac:chgData name="Martinez, Ryan D CIV USARMY IMCOM EUROPE (USA)" userId="ea128430-b0e8-42a4-88bf-55a54bb7b9f8" providerId="ADAL" clId="{DE06F6F9-53B5-414B-AC00-4DF15E495356}" dt="2025-06-06T07:39:03.403" v="1066" actId="478"/>
          <ac:spMkLst>
            <pc:docMk/>
            <pc:sldMk cId="922052541" sldId="2176"/>
            <ac:spMk id="6" creationId="{541C357D-D6D0-0AB8-EDA9-0D940701BC0A}"/>
          </ac:spMkLst>
        </pc:spChg>
        <pc:spChg chg="del">
          <ac:chgData name="Martinez, Ryan D CIV USARMY IMCOM EUROPE (USA)" userId="ea128430-b0e8-42a4-88bf-55a54bb7b9f8" providerId="ADAL" clId="{DE06F6F9-53B5-414B-AC00-4DF15E495356}" dt="2025-06-06T07:39:05.816" v="1068" actId="478"/>
          <ac:spMkLst>
            <pc:docMk/>
            <pc:sldMk cId="922052541" sldId="2176"/>
            <ac:spMk id="7" creationId="{5FD0BC5E-E1A1-DA39-3D6D-FC9468E1F286}"/>
          </ac:spMkLst>
        </pc:spChg>
        <pc:spChg chg="del">
          <ac:chgData name="Martinez, Ryan D CIV USARMY IMCOM EUROPE (USA)" userId="ea128430-b0e8-42a4-88bf-55a54bb7b9f8" providerId="ADAL" clId="{DE06F6F9-53B5-414B-AC00-4DF15E495356}" dt="2025-06-06T07:39:04.721" v="1067" actId="478"/>
          <ac:spMkLst>
            <pc:docMk/>
            <pc:sldMk cId="922052541" sldId="2176"/>
            <ac:spMk id="8" creationId="{3A96427B-FCBA-AC6A-02E3-BD555AA8C0E8}"/>
          </ac:spMkLst>
        </pc:spChg>
      </pc:sldChg>
      <pc:sldChg chg="addSp delSp modSp add mod">
        <pc:chgData name="Martinez, Ryan D CIV USARMY IMCOM EUROPE (USA)" userId="ea128430-b0e8-42a4-88bf-55a54bb7b9f8" providerId="ADAL" clId="{DE06F6F9-53B5-414B-AC00-4DF15E495356}" dt="2025-06-06T07:40:09.871" v="1083" actId="1076"/>
        <pc:sldMkLst>
          <pc:docMk/>
          <pc:sldMk cId="3135946275" sldId="2177"/>
        </pc:sldMkLst>
        <pc:spChg chg="del">
          <ac:chgData name="Martinez, Ryan D CIV USARMY IMCOM EUROPE (USA)" userId="ea128430-b0e8-42a4-88bf-55a54bb7b9f8" providerId="ADAL" clId="{DE06F6F9-53B5-414B-AC00-4DF15E495356}" dt="2025-06-06T07:39:26.216" v="1072" actId="478"/>
          <ac:spMkLst>
            <pc:docMk/>
            <pc:sldMk cId="3135946275" sldId="2177"/>
            <ac:spMk id="5" creationId="{8991EB4D-4808-49B6-F24E-7DF0FF0FB127}"/>
          </ac:spMkLst>
        </pc:spChg>
        <pc:spChg chg="add mod">
          <ac:chgData name="Martinez, Ryan D CIV USARMY IMCOM EUROPE (USA)" userId="ea128430-b0e8-42a4-88bf-55a54bb7b9f8" providerId="ADAL" clId="{DE06F6F9-53B5-414B-AC00-4DF15E495356}" dt="2025-06-06T07:39:36.761" v="1074" actId="1076"/>
          <ac:spMkLst>
            <pc:docMk/>
            <pc:sldMk cId="3135946275" sldId="2177"/>
            <ac:spMk id="6" creationId="{EDAA7AC5-2E2D-EFBB-E0AB-1E704EF49C64}"/>
          </ac:spMkLst>
        </pc:spChg>
        <pc:spChg chg="add mod">
          <ac:chgData name="Martinez, Ryan D CIV USARMY IMCOM EUROPE (USA)" userId="ea128430-b0e8-42a4-88bf-55a54bb7b9f8" providerId="ADAL" clId="{DE06F6F9-53B5-414B-AC00-4DF15E495356}" dt="2025-06-06T07:39:45.700" v="1076" actId="1076"/>
          <ac:spMkLst>
            <pc:docMk/>
            <pc:sldMk cId="3135946275" sldId="2177"/>
            <ac:spMk id="7" creationId="{C4A094A1-8712-F27C-E638-B85E5702BDDC}"/>
          </ac:spMkLst>
        </pc:spChg>
        <pc:spChg chg="add mod">
          <ac:chgData name="Martinez, Ryan D CIV USARMY IMCOM EUROPE (USA)" userId="ea128430-b0e8-42a4-88bf-55a54bb7b9f8" providerId="ADAL" clId="{DE06F6F9-53B5-414B-AC00-4DF15E495356}" dt="2025-06-06T07:39:49.168" v="1078" actId="27636"/>
          <ac:spMkLst>
            <pc:docMk/>
            <pc:sldMk cId="3135946275" sldId="2177"/>
            <ac:spMk id="8" creationId="{1C6A1BDC-77B7-512C-7B6A-28BC38ABA411}"/>
          </ac:spMkLst>
        </pc:spChg>
        <pc:spChg chg="add mod">
          <ac:chgData name="Martinez, Ryan D CIV USARMY IMCOM EUROPE (USA)" userId="ea128430-b0e8-42a4-88bf-55a54bb7b9f8" providerId="ADAL" clId="{DE06F6F9-53B5-414B-AC00-4DF15E495356}" dt="2025-06-06T07:40:00.020" v="1081" actId="1076"/>
          <ac:spMkLst>
            <pc:docMk/>
            <pc:sldMk cId="3135946275" sldId="2177"/>
            <ac:spMk id="9" creationId="{27F6FDB4-8154-5101-5E77-449DB2EBD2C1}"/>
          </ac:spMkLst>
        </pc:spChg>
        <pc:spChg chg="add mod">
          <ac:chgData name="Martinez, Ryan D CIV USARMY IMCOM EUROPE (USA)" userId="ea128430-b0e8-42a4-88bf-55a54bb7b9f8" providerId="ADAL" clId="{DE06F6F9-53B5-414B-AC00-4DF15E495356}" dt="2025-06-06T07:40:09.871" v="1083" actId="1076"/>
          <ac:spMkLst>
            <pc:docMk/>
            <pc:sldMk cId="3135946275" sldId="2177"/>
            <ac:spMk id="13" creationId="{1B66000F-1920-E3F3-EF6C-0E906F7FBED7}"/>
          </ac:spMkLst>
        </pc:spChg>
      </pc:sldChg>
      <pc:sldChg chg="addSp delSp modSp add mod">
        <pc:chgData name="Martinez, Ryan D CIV USARMY IMCOM EUROPE (USA)" userId="ea128430-b0e8-42a4-88bf-55a54bb7b9f8" providerId="ADAL" clId="{DE06F6F9-53B5-414B-AC00-4DF15E495356}" dt="2025-06-06T07:40:34.110" v="1090" actId="1076"/>
        <pc:sldMkLst>
          <pc:docMk/>
          <pc:sldMk cId="2133068893" sldId="2178"/>
        </pc:sldMkLst>
        <pc:spChg chg="add mod">
          <ac:chgData name="Martinez, Ryan D CIV USARMY IMCOM EUROPE (USA)" userId="ea128430-b0e8-42a4-88bf-55a54bb7b9f8" providerId="ADAL" clId="{DE06F6F9-53B5-414B-AC00-4DF15E495356}" dt="2025-06-06T07:40:34.110" v="1090" actId="1076"/>
          <ac:spMkLst>
            <pc:docMk/>
            <pc:sldMk cId="2133068893" sldId="2178"/>
            <ac:spMk id="5" creationId="{B7FD4ECA-59F0-5317-69D8-9D15CBB29286}"/>
          </ac:spMkLst>
        </pc:spChg>
        <pc:spChg chg="del">
          <ac:chgData name="Martinez, Ryan D CIV USARMY IMCOM EUROPE (USA)" userId="ea128430-b0e8-42a4-88bf-55a54bb7b9f8" providerId="ADAL" clId="{DE06F6F9-53B5-414B-AC00-4DF15E495356}" dt="2025-06-06T07:40:24.081" v="1087" actId="478"/>
          <ac:spMkLst>
            <pc:docMk/>
            <pc:sldMk cId="2133068893" sldId="2178"/>
            <ac:spMk id="6" creationId="{DE9CCE66-1116-2FB9-B244-F6C7631508EE}"/>
          </ac:spMkLst>
        </pc:spChg>
        <pc:spChg chg="del">
          <ac:chgData name="Martinez, Ryan D CIV USARMY IMCOM EUROPE (USA)" userId="ea128430-b0e8-42a4-88bf-55a54bb7b9f8" providerId="ADAL" clId="{DE06F6F9-53B5-414B-AC00-4DF15E495356}" dt="2025-06-06T07:40:23.057" v="1086" actId="478"/>
          <ac:spMkLst>
            <pc:docMk/>
            <pc:sldMk cId="2133068893" sldId="2178"/>
            <ac:spMk id="7" creationId="{A8F92F5D-DEE0-D1F0-0AA9-BFA02B2AEED7}"/>
          </ac:spMkLst>
        </pc:spChg>
        <pc:spChg chg="del">
          <ac:chgData name="Martinez, Ryan D CIV USARMY IMCOM EUROPE (USA)" userId="ea128430-b0e8-42a4-88bf-55a54bb7b9f8" providerId="ADAL" clId="{DE06F6F9-53B5-414B-AC00-4DF15E495356}" dt="2025-06-06T07:40:22.077" v="1085" actId="478"/>
          <ac:spMkLst>
            <pc:docMk/>
            <pc:sldMk cId="2133068893" sldId="2178"/>
            <ac:spMk id="9" creationId="{871AF1AB-43E7-F719-A8B3-930710B19AD1}"/>
          </ac:spMkLst>
        </pc:spChg>
        <pc:spChg chg="del">
          <ac:chgData name="Martinez, Ryan D CIV USARMY IMCOM EUROPE (USA)" userId="ea128430-b0e8-42a4-88bf-55a54bb7b9f8" providerId="ADAL" clId="{DE06F6F9-53B5-414B-AC00-4DF15E495356}" dt="2025-06-06T07:40:25.246" v="1088" actId="478"/>
          <ac:spMkLst>
            <pc:docMk/>
            <pc:sldMk cId="2133068893" sldId="2178"/>
            <ac:spMk id="13" creationId="{09C38A7D-B437-FBC8-1322-CCF2D50EED03}"/>
          </ac:spMkLst>
        </pc:spChg>
      </pc:sldChg>
      <pc:sldChg chg="addSp delSp modSp add mod">
        <pc:chgData name="Martinez, Ryan D CIV USARMY IMCOM EUROPE (USA)" userId="ea128430-b0e8-42a4-88bf-55a54bb7b9f8" providerId="ADAL" clId="{DE06F6F9-53B5-414B-AC00-4DF15E495356}" dt="2025-06-06T07:41:13.200" v="1102" actId="20577"/>
        <pc:sldMkLst>
          <pc:docMk/>
          <pc:sldMk cId="1536794497" sldId="2179"/>
        </pc:sldMkLst>
        <pc:spChg chg="del">
          <ac:chgData name="Martinez, Ryan D CIV USARMY IMCOM EUROPE (USA)" userId="ea128430-b0e8-42a4-88bf-55a54bb7b9f8" providerId="ADAL" clId="{DE06F6F9-53B5-414B-AC00-4DF15E495356}" dt="2025-06-06T07:40:43.860" v="1092" actId="478"/>
          <ac:spMkLst>
            <pc:docMk/>
            <pc:sldMk cId="1536794497" sldId="2179"/>
            <ac:spMk id="5" creationId="{05745977-8D00-2E92-80A0-66E62F263035}"/>
          </ac:spMkLst>
        </pc:spChg>
        <pc:spChg chg="add mod">
          <ac:chgData name="Martinez, Ryan D CIV USARMY IMCOM EUROPE (USA)" userId="ea128430-b0e8-42a4-88bf-55a54bb7b9f8" providerId="ADAL" clId="{DE06F6F9-53B5-414B-AC00-4DF15E495356}" dt="2025-06-06T07:41:13.200" v="1102" actId="20577"/>
          <ac:spMkLst>
            <pc:docMk/>
            <pc:sldMk cId="1536794497" sldId="2179"/>
            <ac:spMk id="6" creationId="{C4283761-8DD4-A6C8-222F-B6CE4788D14C}"/>
          </ac:spMkLst>
        </pc:spChg>
        <pc:picChg chg="add mod">
          <ac:chgData name="Martinez, Ryan D CIV USARMY IMCOM EUROPE (USA)" userId="ea128430-b0e8-42a4-88bf-55a54bb7b9f8" providerId="ADAL" clId="{DE06F6F9-53B5-414B-AC00-4DF15E495356}" dt="2025-06-06T07:41:08.690" v="1101" actId="1076"/>
          <ac:picMkLst>
            <pc:docMk/>
            <pc:sldMk cId="1536794497" sldId="2179"/>
            <ac:picMk id="7" creationId="{AC6640DF-857E-C42C-B34F-2EFF676ABA36}"/>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22C9F6-D186-4F16-BC2D-1780D4CD62E7}" type="datetimeFigureOut">
              <a:rPr lang="en-US" smtClean="0"/>
              <a:t>6/6/2025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302E8E-0A8D-42A3-89CA-49349C475EB8}" type="slidenum">
              <a:rPr lang="en-US" smtClean="0"/>
              <a:t>‹#›</a:t>
            </a:fld>
            <a:endParaRPr lang="en-US"/>
          </a:p>
        </p:txBody>
      </p:sp>
    </p:spTree>
    <p:extLst>
      <p:ext uri="{BB962C8B-B14F-4D97-AF65-F5344CB8AC3E}">
        <p14:creationId xmlns:p14="http://schemas.microsoft.com/office/powerpoint/2010/main" val="39476492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302E8E-0A8D-42A3-89CA-49349C475EB8}" type="slidenum">
              <a:rPr lang="en-US" smtClean="0"/>
              <a:t>2</a:t>
            </a:fld>
            <a:endParaRPr lang="en-US"/>
          </a:p>
        </p:txBody>
      </p:sp>
    </p:spTree>
    <p:extLst>
      <p:ext uri="{BB962C8B-B14F-4D97-AF65-F5344CB8AC3E}">
        <p14:creationId xmlns:p14="http://schemas.microsoft.com/office/powerpoint/2010/main" val="33943756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DBEB2C-465F-FF58-5674-9C0FA0E3DB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D91A3A-C7C0-4938-6D34-32A840E0D6C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987750-94D4-0F93-75C5-0A809CF556A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72CB3D3-0CA3-B40B-6494-A7523F77A12F}"/>
              </a:ext>
            </a:extLst>
          </p:cNvPr>
          <p:cNvSpPr>
            <a:spLocks noGrp="1"/>
          </p:cNvSpPr>
          <p:nvPr>
            <p:ph type="sldNum" sz="quarter" idx="5"/>
          </p:nvPr>
        </p:nvSpPr>
        <p:spPr/>
        <p:txBody>
          <a:bodyPr/>
          <a:lstStyle/>
          <a:p>
            <a:fld id="{BA302E8E-0A8D-42A3-89CA-49349C475EB8}" type="slidenum">
              <a:rPr lang="en-US" smtClean="0"/>
              <a:t>82</a:t>
            </a:fld>
            <a:endParaRPr lang="en-US"/>
          </a:p>
        </p:txBody>
      </p:sp>
    </p:spTree>
    <p:extLst>
      <p:ext uri="{BB962C8B-B14F-4D97-AF65-F5344CB8AC3E}">
        <p14:creationId xmlns:p14="http://schemas.microsoft.com/office/powerpoint/2010/main" val="38396067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A45463-AE11-738D-E56C-FBBD301484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D955C1-1BE5-5630-DABB-3725EB436D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D490625-7652-FEFC-F6BE-539101867A4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1341627-006E-742F-2EEB-4C38D9931A44}"/>
              </a:ext>
            </a:extLst>
          </p:cNvPr>
          <p:cNvSpPr>
            <a:spLocks noGrp="1"/>
          </p:cNvSpPr>
          <p:nvPr>
            <p:ph type="sldNum" sz="quarter" idx="5"/>
          </p:nvPr>
        </p:nvSpPr>
        <p:spPr/>
        <p:txBody>
          <a:bodyPr/>
          <a:lstStyle/>
          <a:p>
            <a:fld id="{BA302E8E-0A8D-42A3-89CA-49349C475EB8}" type="slidenum">
              <a:rPr lang="en-US" smtClean="0"/>
              <a:t>83</a:t>
            </a:fld>
            <a:endParaRPr lang="en-US"/>
          </a:p>
        </p:txBody>
      </p:sp>
    </p:spTree>
    <p:extLst>
      <p:ext uri="{BB962C8B-B14F-4D97-AF65-F5344CB8AC3E}">
        <p14:creationId xmlns:p14="http://schemas.microsoft.com/office/powerpoint/2010/main" val="19912650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302E8E-0A8D-42A3-89CA-49349C475EB8}" type="slidenum">
              <a:rPr lang="en-US" smtClean="0"/>
              <a:t>91</a:t>
            </a:fld>
            <a:endParaRPr lang="en-US"/>
          </a:p>
        </p:txBody>
      </p:sp>
    </p:spTree>
    <p:extLst>
      <p:ext uri="{BB962C8B-B14F-4D97-AF65-F5344CB8AC3E}">
        <p14:creationId xmlns:p14="http://schemas.microsoft.com/office/powerpoint/2010/main" val="33144842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C99A66-C7B9-C054-07F3-227B348D1F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B656CDD-A00F-DBB4-1686-5FEFF8DB876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C04D303-6FCB-ACB1-A1D5-A46EDBA6643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12C68F8-2278-BA67-F926-982F31C0678D}"/>
              </a:ext>
            </a:extLst>
          </p:cNvPr>
          <p:cNvSpPr>
            <a:spLocks noGrp="1"/>
          </p:cNvSpPr>
          <p:nvPr>
            <p:ph type="sldNum" sz="quarter" idx="5"/>
          </p:nvPr>
        </p:nvSpPr>
        <p:spPr/>
        <p:txBody>
          <a:bodyPr/>
          <a:lstStyle/>
          <a:p>
            <a:fld id="{BA302E8E-0A8D-42A3-89CA-49349C475EB8}" type="slidenum">
              <a:rPr lang="en-US" smtClean="0"/>
              <a:t>92</a:t>
            </a:fld>
            <a:endParaRPr lang="en-US"/>
          </a:p>
        </p:txBody>
      </p:sp>
    </p:spTree>
    <p:extLst>
      <p:ext uri="{BB962C8B-B14F-4D97-AF65-F5344CB8AC3E}">
        <p14:creationId xmlns:p14="http://schemas.microsoft.com/office/powerpoint/2010/main" val="26633225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C9B05C-53AA-B86D-9669-5099D88BC5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349FB93-26F8-1CBC-8C97-9F9F11ED457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4E5D744-D3B0-5818-7156-55014407B13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0BC2D88-CC7D-3DF8-B91F-0923E63F86FF}"/>
              </a:ext>
            </a:extLst>
          </p:cNvPr>
          <p:cNvSpPr>
            <a:spLocks noGrp="1"/>
          </p:cNvSpPr>
          <p:nvPr>
            <p:ph type="sldNum" sz="quarter" idx="5"/>
          </p:nvPr>
        </p:nvSpPr>
        <p:spPr/>
        <p:txBody>
          <a:bodyPr/>
          <a:lstStyle/>
          <a:p>
            <a:fld id="{BA302E8E-0A8D-42A3-89CA-49349C475EB8}" type="slidenum">
              <a:rPr lang="en-US" smtClean="0"/>
              <a:t>93</a:t>
            </a:fld>
            <a:endParaRPr lang="en-US"/>
          </a:p>
        </p:txBody>
      </p:sp>
    </p:spTree>
    <p:extLst>
      <p:ext uri="{BB962C8B-B14F-4D97-AF65-F5344CB8AC3E}">
        <p14:creationId xmlns:p14="http://schemas.microsoft.com/office/powerpoint/2010/main" val="37983156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5583EC-9600-1271-9227-FC37398FC8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BFD32B-65F9-70E1-2581-16AC9A1CBBB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D8DB2D-A11D-7B5F-11E3-5D17A432B4F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6C11921-DC2F-AF74-81EE-01133E0344AD}"/>
              </a:ext>
            </a:extLst>
          </p:cNvPr>
          <p:cNvSpPr>
            <a:spLocks noGrp="1"/>
          </p:cNvSpPr>
          <p:nvPr>
            <p:ph type="sldNum" sz="quarter" idx="5"/>
          </p:nvPr>
        </p:nvSpPr>
        <p:spPr/>
        <p:txBody>
          <a:bodyPr/>
          <a:lstStyle/>
          <a:p>
            <a:fld id="{BA302E8E-0A8D-42A3-89CA-49349C475EB8}" type="slidenum">
              <a:rPr lang="en-US" smtClean="0"/>
              <a:t>94</a:t>
            </a:fld>
            <a:endParaRPr lang="en-US"/>
          </a:p>
        </p:txBody>
      </p:sp>
    </p:spTree>
    <p:extLst>
      <p:ext uri="{BB962C8B-B14F-4D97-AF65-F5344CB8AC3E}">
        <p14:creationId xmlns:p14="http://schemas.microsoft.com/office/powerpoint/2010/main" val="6756621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0C6E48-FF71-2C68-50BB-080522BD95F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CFE9D9-5C97-86CA-12F1-91C002E378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CB9F135-9607-655D-CC50-F782FC55A42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C69E9A0-6CF6-C8DA-0C66-D03EB51FBE60}"/>
              </a:ext>
            </a:extLst>
          </p:cNvPr>
          <p:cNvSpPr>
            <a:spLocks noGrp="1"/>
          </p:cNvSpPr>
          <p:nvPr>
            <p:ph type="sldNum" sz="quarter" idx="5"/>
          </p:nvPr>
        </p:nvSpPr>
        <p:spPr/>
        <p:txBody>
          <a:bodyPr/>
          <a:lstStyle/>
          <a:p>
            <a:fld id="{BA302E8E-0A8D-42A3-89CA-49349C475EB8}" type="slidenum">
              <a:rPr lang="en-US" smtClean="0"/>
              <a:t>95</a:t>
            </a:fld>
            <a:endParaRPr lang="en-US"/>
          </a:p>
        </p:txBody>
      </p:sp>
    </p:spTree>
    <p:extLst>
      <p:ext uri="{BB962C8B-B14F-4D97-AF65-F5344CB8AC3E}">
        <p14:creationId xmlns:p14="http://schemas.microsoft.com/office/powerpoint/2010/main" val="22662482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7CDC24-EDA3-8CBA-7130-ABB06E40FD2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F5D43AB-DE61-A0FC-61CE-98B7F6F387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99C42A-808A-3E0E-2606-675A90D235D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33D3FFB-7A6E-CA46-F9C1-0632252C102C}"/>
              </a:ext>
            </a:extLst>
          </p:cNvPr>
          <p:cNvSpPr>
            <a:spLocks noGrp="1"/>
          </p:cNvSpPr>
          <p:nvPr>
            <p:ph type="sldNum" sz="quarter" idx="5"/>
          </p:nvPr>
        </p:nvSpPr>
        <p:spPr/>
        <p:txBody>
          <a:bodyPr/>
          <a:lstStyle/>
          <a:p>
            <a:fld id="{BA302E8E-0A8D-42A3-89CA-49349C475EB8}" type="slidenum">
              <a:rPr lang="en-US" smtClean="0"/>
              <a:t>96</a:t>
            </a:fld>
            <a:endParaRPr lang="en-US"/>
          </a:p>
        </p:txBody>
      </p:sp>
    </p:spTree>
    <p:extLst>
      <p:ext uri="{BB962C8B-B14F-4D97-AF65-F5344CB8AC3E}">
        <p14:creationId xmlns:p14="http://schemas.microsoft.com/office/powerpoint/2010/main" val="23616771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302E8E-0A8D-42A3-89CA-49349C475EB8}" type="slidenum">
              <a:rPr lang="en-US" smtClean="0"/>
              <a:t>12</a:t>
            </a:fld>
            <a:endParaRPr lang="en-US"/>
          </a:p>
        </p:txBody>
      </p:sp>
    </p:spTree>
    <p:extLst>
      <p:ext uri="{BB962C8B-B14F-4D97-AF65-F5344CB8AC3E}">
        <p14:creationId xmlns:p14="http://schemas.microsoft.com/office/powerpoint/2010/main" val="35836733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302E8E-0A8D-42A3-89CA-49349C475EB8}" type="slidenum">
              <a:rPr lang="en-US" smtClean="0"/>
              <a:t>35</a:t>
            </a:fld>
            <a:endParaRPr lang="en-US"/>
          </a:p>
        </p:txBody>
      </p:sp>
    </p:spTree>
    <p:extLst>
      <p:ext uri="{BB962C8B-B14F-4D97-AF65-F5344CB8AC3E}">
        <p14:creationId xmlns:p14="http://schemas.microsoft.com/office/powerpoint/2010/main" val="35793735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302E8E-0A8D-42A3-89CA-49349C475EB8}" type="slidenum">
              <a:rPr lang="en-US" smtClean="0"/>
              <a:t>46</a:t>
            </a:fld>
            <a:endParaRPr lang="en-US"/>
          </a:p>
        </p:txBody>
      </p:sp>
    </p:spTree>
    <p:extLst>
      <p:ext uri="{BB962C8B-B14F-4D97-AF65-F5344CB8AC3E}">
        <p14:creationId xmlns:p14="http://schemas.microsoft.com/office/powerpoint/2010/main" val="28534444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302E8E-0A8D-42A3-89CA-49349C475EB8}" type="slidenum">
              <a:rPr lang="en-US" smtClean="0"/>
              <a:t>48</a:t>
            </a:fld>
            <a:endParaRPr lang="en-US"/>
          </a:p>
        </p:txBody>
      </p:sp>
    </p:spTree>
    <p:extLst>
      <p:ext uri="{BB962C8B-B14F-4D97-AF65-F5344CB8AC3E}">
        <p14:creationId xmlns:p14="http://schemas.microsoft.com/office/powerpoint/2010/main" val="2662277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302E8E-0A8D-42A3-89CA-49349C475EB8}" type="slidenum">
              <a:rPr lang="en-US" smtClean="0"/>
              <a:t>67</a:t>
            </a:fld>
            <a:endParaRPr lang="en-US"/>
          </a:p>
        </p:txBody>
      </p:sp>
    </p:spTree>
    <p:extLst>
      <p:ext uri="{BB962C8B-B14F-4D97-AF65-F5344CB8AC3E}">
        <p14:creationId xmlns:p14="http://schemas.microsoft.com/office/powerpoint/2010/main" val="34836235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980819-9427-6480-DE37-4D4D1D7AAA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04CE72-72B6-F4CC-3F01-88B61FDA677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C369BC4-9E03-BF87-EDB0-DA301554E75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B412AFC-5382-A4CA-D402-66D8164F12C1}"/>
              </a:ext>
            </a:extLst>
          </p:cNvPr>
          <p:cNvSpPr>
            <a:spLocks noGrp="1"/>
          </p:cNvSpPr>
          <p:nvPr>
            <p:ph type="sldNum" sz="quarter" idx="5"/>
          </p:nvPr>
        </p:nvSpPr>
        <p:spPr/>
        <p:txBody>
          <a:bodyPr/>
          <a:lstStyle/>
          <a:p>
            <a:fld id="{BA302E8E-0A8D-42A3-89CA-49349C475EB8}" type="slidenum">
              <a:rPr lang="en-US" smtClean="0"/>
              <a:t>68</a:t>
            </a:fld>
            <a:endParaRPr lang="en-US"/>
          </a:p>
        </p:txBody>
      </p:sp>
    </p:spTree>
    <p:extLst>
      <p:ext uri="{BB962C8B-B14F-4D97-AF65-F5344CB8AC3E}">
        <p14:creationId xmlns:p14="http://schemas.microsoft.com/office/powerpoint/2010/main" val="23126039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302E8E-0A8D-42A3-89CA-49349C475EB8}" type="slidenum">
              <a:rPr lang="en-US" smtClean="0"/>
              <a:t>69</a:t>
            </a:fld>
            <a:endParaRPr lang="en-US"/>
          </a:p>
        </p:txBody>
      </p:sp>
    </p:spTree>
    <p:extLst>
      <p:ext uri="{BB962C8B-B14F-4D97-AF65-F5344CB8AC3E}">
        <p14:creationId xmlns:p14="http://schemas.microsoft.com/office/powerpoint/2010/main" val="17519292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302E8E-0A8D-42A3-89CA-49349C475EB8}" type="slidenum">
              <a:rPr lang="en-US" smtClean="0"/>
              <a:t>81</a:t>
            </a:fld>
            <a:endParaRPr lang="en-US"/>
          </a:p>
        </p:txBody>
      </p:sp>
    </p:spTree>
    <p:extLst>
      <p:ext uri="{BB962C8B-B14F-4D97-AF65-F5344CB8AC3E}">
        <p14:creationId xmlns:p14="http://schemas.microsoft.com/office/powerpoint/2010/main" val="34176154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342880" y="81483"/>
            <a:ext cx="1455419" cy="430887"/>
          </a:xfrm>
          <a:prstGeom prst="rect">
            <a:avLst/>
          </a:prstGeom>
        </p:spPr>
        <p:txBody>
          <a:bodyPr wrap="square" lIns="0" tIns="0" rIns="0" bIns="0">
            <a:spAutoFit/>
          </a:bodyPr>
          <a:lstStyle>
            <a:lvl1pPr>
              <a:defRPr sz="2800" b="1" i="0">
                <a:solidFill>
                  <a:srgbClr val="7E7E73"/>
                </a:solidFill>
                <a:latin typeface="Arial"/>
                <a:cs typeface="Arial"/>
              </a:defRPr>
            </a:lvl1pPr>
          </a:lstStyle>
          <a:p>
            <a:endParaRPr/>
          </a:p>
        </p:txBody>
      </p:sp>
      <p:sp>
        <p:nvSpPr>
          <p:cNvPr id="3" name="Holder 3"/>
          <p:cNvSpPr>
            <a:spLocks noGrp="1"/>
          </p:cNvSpPr>
          <p:nvPr>
            <p:ph type="subTitle" idx="4"/>
          </p:nvPr>
        </p:nvSpPr>
        <p:spPr>
          <a:xfrm>
            <a:off x="1828800" y="3840480"/>
            <a:ext cx="8534400" cy="276999"/>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6/6/2025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3009701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0"/>
            <a:ext cx="12192000" cy="6858000"/>
          </a:xfrm>
          <a:prstGeom prst="rect">
            <a:avLst/>
          </a:prstGeom>
        </p:spPr>
      </p:pic>
      <p:pic>
        <p:nvPicPr>
          <p:cNvPr id="17" name="bg object 17"/>
          <p:cNvPicPr/>
          <p:nvPr/>
        </p:nvPicPr>
        <p:blipFill>
          <a:blip r:embed="rId3" cstate="print"/>
          <a:stretch>
            <a:fillRect/>
          </a:stretch>
        </p:blipFill>
        <p:spPr>
          <a:xfrm>
            <a:off x="2" y="0"/>
            <a:ext cx="12191999" cy="5477256"/>
          </a:xfrm>
          <a:prstGeom prst="rect">
            <a:avLst/>
          </a:prstGeom>
        </p:spPr>
      </p:pic>
      <p:pic>
        <p:nvPicPr>
          <p:cNvPr id="18" name="bg object 18"/>
          <p:cNvPicPr/>
          <p:nvPr/>
        </p:nvPicPr>
        <p:blipFill>
          <a:blip r:embed="rId4" cstate="print"/>
          <a:stretch>
            <a:fillRect/>
          </a:stretch>
        </p:blipFill>
        <p:spPr>
          <a:xfrm>
            <a:off x="2" y="3695702"/>
            <a:ext cx="12191999" cy="3162297"/>
          </a:xfrm>
          <a:prstGeom prst="rect">
            <a:avLst/>
          </a:prstGeom>
        </p:spPr>
      </p:pic>
      <p:pic>
        <p:nvPicPr>
          <p:cNvPr id="19" name="bg object 19"/>
          <p:cNvPicPr/>
          <p:nvPr/>
        </p:nvPicPr>
        <p:blipFill>
          <a:blip r:embed="rId5" cstate="print"/>
          <a:stretch>
            <a:fillRect/>
          </a:stretch>
        </p:blipFill>
        <p:spPr>
          <a:xfrm>
            <a:off x="682751" y="3"/>
            <a:ext cx="1993392" cy="1857755"/>
          </a:xfrm>
          <a:prstGeom prst="rect">
            <a:avLst/>
          </a:prstGeom>
        </p:spPr>
      </p:pic>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6/6/2025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5547300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rgbClr val="7E7E73"/>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6/6/2025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4303555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rgbClr val="7E7E73"/>
                </a:solidFill>
                <a:latin typeface="Arial"/>
                <a:cs typeface="Arial"/>
              </a:defRPr>
            </a:lvl1pPr>
          </a:lstStyle>
          <a:p>
            <a:endParaRPr/>
          </a:p>
        </p:txBody>
      </p:sp>
      <p:sp>
        <p:nvSpPr>
          <p:cNvPr id="3" name="Holder 3"/>
          <p:cNvSpPr>
            <a:spLocks noGrp="1"/>
          </p:cNvSpPr>
          <p:nvPr>
            <p:ph sz="half" idx="2"/>
          </p:nvPr>
        </p:nvSpPr>
        <p:spPr>
          <a:xfrm>
            <a:off x="609600" y="1577340"/>
            <a:ext cx="530352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6/6/2025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5831672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1" i="0">
                <a:solidFill>
                  <a:srgbClr val="7E7E73"/>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6/6/2025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4231916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0" y="0"/>
            <a:ext cx="12192000" cy="6858000"/>
          </a:xfrm>
          <a:prstGeom prst="rect">
            <a:avLst/>
          </a:prstGeom>
        </p:spPr>
      </p:pic>
      <p:pic>
        <p:nvPicPr>
          <p:cNvPr id="17" name="bg object 17"/>
          <p:cNvPicPr/>
          <p:nvPr/>
        </p:nvPicPr>
        <p:blipFill>
          <a:blip r:embed="rId3" cstate="print"/>
          <a:stretch>
            <a:fillRect/>
          </a:stretch>
        </p:blipFill>
        <p:spPr>
          <a:xfrm>
            <a:off x="1" y="0"/>
            <a:ext cx="12191999" cy="5477256"/>
          </a:xfrm>
          <a:prstGeom prst="rect">
            <a:avLst/>
          </a:prstGeom>
        </p:spPr>
      </p:pic>
      <p:pic>
        <p:nvPicPr>
          <p:cNvPr id="18" name="bg object 18"/>
          <p:cNvPicPr/>
          <p:nvPr/>
        </p:nvPicPr>
        <p:blipFill>
          <a:blip r:embed="rId4" cstate="print"/>
          <a:stretch>
            <a:fillRect/>
          </a:stretch>
        </p:blipFill>
        <p:spPr>
          <a:xfrm>
            <a:off x="1" y="3695700"/>
            <a:ext cx="12191999" cy="3162297"/>
          </a:xfrm>
          <a:prstGeom prst="rect">
            <a:avLst/>
          </a:prstGeom>
        </p:spPr>
      </p:pic>
      <p:pic>
        <p:nvPicPr>
          <p:cNvPr id="19" name="bg object 19"/>
          <p:cNvPicPr/>
          <p:nvPr/>
        </p:nvPicPr>
        <p:blipFill>
          <a:blip r:embed="rId5" cstate="print"/>
          <a:stretch>
            <a:fillRect/>
          </a:stretch>
        </p:blipFill>
        <p:spPr>
          <a:xfrm>
            <a:off x="682751" y="1"/>
            <a:ext cx="1993392" cy="1857755"/>
          </a:xfrm>
          <a:prstGeom prst="rect">
            <a:avLst/>
          </a:prstGeom>
        </p:spPr>
      </p:pic>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6/6/2025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2157938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342881" y="81485"/>
            <a:ext cx="1455419" cy="323165"/>
          </a:xfrm>
          <a:prstGeom prst="rect">
            <a:avLst/>
          </a:prstGeom>
        </p:spPr>
        <p:txBody>
          <a:bodyPr wrap="square" lIns="0" tIns="0" rIns="0" bIns="0">
            <a:spAutoFit/>
          </a:bodyPr>
          <a:lstStyle>
            <a:lvl1pPr>
              <a:defRPr sz="2100" b="1" i="0">
                <a:solidFill>
                  <a:srgbClr val="7E7E73"/>
                </a:solidFill>
                <a:latin typeface="Arial"/>
                <a:cs typeface="Arial"/>
              </a:defRPr>
            </a:lvl1pPr>
          </a:lstStyle>
          <a:p>
            <a:endParaRPr/>
          </a:p>
        </p:txBody>
      </p:sp>
      <p:sp>
        <p:nvSpPr>
          <p:cNvPr id="3" name="Holder 3"/>
          <p:cNvSpPr>
            <a:spLocks noGrp="1"/>
          </p:cNvSpPr>
          <p:nvPr>
            <p:ph type="subTitle" idx="4"/>
          </p:nvPr>
        </p:nvSpPr>
        <p:spPr>
          <a:xfrm>
            <a:off x="1828800" y="3840482"/>
            <a:ext cx="8534400" cy="276999"/>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6/6/2025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3669911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1342882" y="81485"/>
            <a:ext cx="4008967" cy="323165"/>
          </a:xfrm>
        </p:spPr>
        <p:txBody>
          <a:bodyPr lIns="0" tIns="0" rIns="0" bIns="0"/>
          <a:lstStyle>
            <a:lvl1pPr>
              <a:defRPr sz="2100" b="1" i="0">
                <a:solidFill>
                  <a:srgbClr val="7E7E73"/>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6/6/2025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7951718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1342882" y="81485"/>
            <a:ext cx="4008967" cy="323165"/>
          </a:xfrm>
        </p:spPr>
        <p:txBody>
          <a:bodyPr lIns="0" tIns="0" rIns="0" bIns="0"/>
          <a:lstStyle>
            <a:lvl1pPr>
              <a:defRPr sz="2100" b="1" i="0">
                <a:solidFill>
                  <a:srgbClr val="7E7E73"/>
                </a:solidFill>
                <a:latin typeface="Arial"/>
                <a:cs typeface="Arial"/>
              </a:defRPr>
            </a:lvl1pPr>
          </a:lstStyle>
          <a:p>
            <a:endParaRPr/>
          </a:p>
        </p:txBody>
      </p:sp>
      <p:sp>
        <p:nvSpPr>
          <p:cNvPr id="3" name="Holder 3"/>
          <p:cNvSpPr>
            <a:spLocks noGrp="1"/>
          </p:cNvSpPr>
          <p:nvPr>
            <p:ph sz="half" idx="2"/>
          </p:nvPr>
        </p:nvSpPr>
        <p:spPr>
          <a:xfrm>
            <a:off x="609600" y="1577340"/>
            <a:ext cx="530352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6/6/2025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558728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1342882" y="81485"/>
            <a:ext cx="4008967" cy="323165"/>
          </a:xfrm>
        </p:spPr>
        <p:txBody>
          <a:bodyPr lIns="0" tIns="0" rIns="0" bIns="0"/>
          <a:lstStyle>
            <a:lvl1pPr>
              <a:defRPr sz="2100" b="1" i="0">
                <a:solidFill>
                  <a:srgbClr val="7E7E73"/>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6/6/2025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41389317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8.xml"/><Relationship Id="rId7"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1" y="5878066"/>
            <a:ext cx="12191999" cy="923542"/>
          </a:xfrm>
          <a:prstGeom prst="rect">
            <a:avLst/>
          </a:prstGeom>
        </p:spPr>
      </p:pic>
      <p:pic>
        <p:nvPicPr>
          <p:cNvPr id="17" name="bg object 17"/>
          <p:cNvPicPr/>
          <p:nvPr/>
        </p:nvPicPr>
        <p:blipFill>
          <a:blip r:embed="rId8" cstate="print"/>
          <a:stretch>
            <a:fillRect/>
          </a:stretch>
        </p:blipFill>
        <p:spPr>
          <a:xfrm>
            <a:off x="1" y="0"/>
            <a:ext cx="12191999" cy="1027176"/>
          </a:xfrm>
          <a:prstGeom prst="rect">
            <a:avLst/>
          </a:prstGeom>
        </p:spPr>
      </p:pic>
      <p:sp>
        <p:nvSpPr>
          <p:cNvPr id="2" name="Holder 2"/>
          <p:cNvSpPr>
            <a:spLocks noGrp="1"/>
          </p:cNvSpPr>
          <p:nvPr>
            <p:ph type="title"/>
          </p:nvPr>
        </p:nvSpPr>
        <p:spPr>
          <a:xfrm>
            <a:off x="1342881" y="81483"/>
            <a:ext cx="4008967" cy="430887"/>
          </a:xfrm>
          <a:prstGeom prst="rect">
            <a:avLst/>
          </a:prstGeom>
        </p:spPr>
        <p:txBody>
          <a:bodyPr wrap="square" lIns="0" tIns="0" rIns="0" bIns="0">
            <a:spAutoFit/>
          </a:bodyPr>
          <a:lstStyle>
            <a:lvl1pPr>
              <a:defRPr sz="2800" b="1" i="0">
                <a:solidFill>
                  <a:srgbClr val="7E7E73"/>
                </a:solidFill>
                <a:latin typeface="Arial"/>
                <a:cs typeface="Arial"/>
              </a:defRPr>
            </a:lvl1pPr>
          </a:lstStyle>
          <a:p>
            <a:endParaRPr/>
          </a:p>
        </p:txBody>
      </p:sp>
      <p:sp>
        <p:nvSpPr>
          <p:cNvPr id="3" name="Holder 3"/>
          <p:cNvSpPr>
            <a:spLocks noGrp="1"/>
          </p:cNvSpPr>
          <p:nvPr>
            <p:ph type="body" idx="1"/>
          </p:nvPr>
        </p:nvSpPr>
        <p:spPr>
          <a:xfrm>
            <a:off x="1143964" y="1427608"/>
            <a:ext cx="10551160" cy="276999"/>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4145280" y="6377940"/>
            <a:ext cx="3901440"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6/6/2025</a:t>
            </a:fld>
            <a:endParaRPr lang="en-US"/>
          </a:p>
        </p:txBody>
      </p:sp>
      <p:sp>
        <p:nvSpPr>
          <p:cNvPr id="6" name="Holder 6"/>
          <p:cNvSpPr>
            <a:spLocks noGrp="1"/>
          </p:cNvSpPr>
          <p:nvPr>
            <p:ph type="sldNum" sz="quarter" idx="7"/>
          </p:nvPr>
        </p:nvSpPr>
        <p:spPr>
          <a:xfrm>
            <a:off x="8778240" y="6377940"/>
            <a:ext cx="280416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0139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2" y="5878066"/>
            <a:ext cx="12191999" cy="923542"/>
          </a:xfrm>
          <a:prstGeom prst="rect">
            <a:avLst/>
          </a:prstGeom>
        </p:spPr>
      </p:pic>
      <p:pic>
        <p:nvPicPr>
          <p:cNvPr id="17" name="bg object 17"/>
          <p:cNvPicPr/>
          <p:nvPr/>
        </p:nvPicPr>
        <p:blipFill>
          <a:blip r:embed="rId8" cstate="print"/>
          <a:stretch>
            <a:fillRect/>
          </a:stretch>
        </p:blipFill>
        <p:spPr>
          <a:xfrm>
            <a:off x="2" y="0"/>
            <a:ext cx="12191999" cy="1027176"/>
          </a:xfrm>
          <a:prstGeom prst="rect">
            <a:avLst/>
          </a:prstGeom>
        </p:spPr>
      </p:pic>
      <p:sp>
        <p:nvSpPr>
          <p:cNvPr id="2" name="Holder 2"/>
          <p:cNvSpPr>
            <a:spLocks noGrp="1"/>
          </p:cNvSpPr>
          <p:nvPr>
            <p:ph type="title"/>
          </p:nvPr>
        </p:nvSpPr>
        <p:spPr>
          <a:xfrm>
            <a:off x="1342882" y="81485"/>
            <a:ext cx="4008967" cy="430887"/>
          </a:xfrm>
          <a:prstGeom prst="rect">
            <a:avLst/>
          </a:prstGeom>
        </p:spPr>
        <p:txBody>
          <a:bodyPr wrap="square" lIns="0" tIns="0" rIns="0" bIns="0">
            <a:spAutoFit/>
          </a:bodyPr>
          <a:lstStyle>
            <a:lvl1pPr>
              <a:defRPr sz="2800" b="1" i="0">
                <a:solidFill>
                  <a:srgbClr val="7E7E73"/>
                </a:solidFill>
                <a:latin typeface="Arial"/>
                <a:cs typeface="Arial"/>
              </a:defRPr>
            </a:lvl1pPr>
          </a:lstStyle>
          <a:p>
            <a:endParaRPr/>
          </a:p>
        </p:txBody>
      </p:sp>
      <p:sp>
        <p:nvSpPr>
          <p:cNvPr id="3" name="Holder 3"/>
          <p:cNvSpPr>
            <a:spLocks noGrp="1"/>
          </p:cNvSpPr>
          <p:nvPr>
            <p:ph type="body" idx="1"/>
          </p:nvPr>
        </p:nvSpPr>
        <p:spPr>
          <a:xfrm>
            <a:off x="1143964" y="1427610"/>
            <a:ext cx="10551160" cy="276999"/>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4145280" y="6377942"/>
            <a:ext cx="3901440"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2"/>
            <a:ext cx="2804160"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6/6/2025</a:t>
            </a:fld>
            <a:endParaRPr lang="en-US"/>
          </a:p>
        </p:txBody>
      </p:sp>
      <p:sp>
        <p:nvSpPr>
          <p:cNvPr id="6" name="Holder 6"/>
          <p:cNvSpPr>
            <a:spLocks noGrp="1"/>
          </p:cNvSpPr>
          <p:nvPr>
            <p:ph type="sldNum" sz="quarter" idx="7"/>
          </p:nvPr>
        </p:nvSpPr>
        <p:spPr>
          <a:xfrm>
            <a:off x="8778240" y="6377942"/>
            <a:ext cx="2804160"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033605434"/>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txStyles>
    <p:titleStyle>
      <a:lvl1pPr>
        <a:defRPr>
          <a:latin typeface="+mj-lt"/>
          <a:ea typeface="+mj-ea"/>
          <a:cs typeface="+mj-cs"/>
        </a:defRPr>
      </a:lvl1pPr>
    </p:titleStyle>
    <p:bodyStyle>
      <a:lvl1pPr marL="0">
        <a:defRPr>
          <a:latin typeface="+mn-lt"/>
          <a:ea typeface="+mn-ea"/>
          <a:cs typeface="+mn-cs"/>
        </a:defRPr>
      </a:lvl1pPr>
      <a:lvl2pPr marL="342900">
        <a:defRPr>
          <a:latin typeface="+mn-lt"/>
          <a:ea typeface="+mn-ea"/>
          <a:cs typeface="+mn-cs"/>
        </a:defRPr>
      </a:lvl2pPr>
      <a:lvl3pPr marL="685800">
        <a:defRPr>
          <a:latin typeface="+mn-lt"/>
          <a:ea typeface="+mn-ea"/>
          <a:cs typeface="+mn-cs"/>
        </a:defRPr>
      </a:lvl3pPr>
      <a:lvl4pPr marL="1028700">
        <a:defRPr>
          <a:latin typeface="+mn-lt"/>
          <a:ea typeface="+mn-ea"/>
          <a:cs typeface="+mn-cs"/>
        </a:defRPr>
      </a:lvl4pPr>
      <a:lvl5pPr marL="1371600">
        <a:defRPr>
          <a:latin typeface="+mn-lt"/>
          <a:ea typeface="+mn-ea"/>
          <a:cs typeface="+mn-cs"/>
        </a:defRPr>
      </a:lvl5pPr>
      <a:lvl6pPr marL="1714500">
        <a:defRPr>
          <a:latin typeface="+mn-lt"/>
          <a:ea typeface="+mn-ea"/>
          <a:cs typeface="+mn-cs"/>
        </a:defRPr>
      </a:lvl6pPr>
      <a:lvl7pPr marL="2057400">
        <a:defRPr>
          <a:latin typeface="+mn-lt"/>
          <a:ea typeface="+mn-ea"/>
          <a:cs typeface="+mn-cs"/>
        </a:defRPr>
      </a:lvl7pPr>
      <a:lvl8pPr marL="2400300">
        <a:defRPr>
          <a:latin typeface="+mn-lt"/>
          <a:ea typeface="+mn-ea"/>
          <a:cs typeface="+mn-cs"/>
        </a:defRPr>
      </a:lvl8pPr>
      <a:lvl9pPr marL="2743200">
        <a:defRPr>
          <a:latin typeface="+mn-lt"/>
          <a:ea typeface="+mn-ea"/>
          <a:cs typeface="+mn-cs"/>
        </a:defRPr>
      </a:lvl9pPr>
    </p:bodyStyle>
    <p:otherStyle>
      <a:lvl1pPr marL="0">
        <a:defRPr>
          <a:latin typeface="+mn-lt"/>
          <a:ea typeface="+mn-ea"/>
          <a:cs typeface="+mn-cs"/>
        </a:defRPr>
      </a:lvl1pPr>
      <a:lvl2pPr marL="342900">
        <a:defRPr>
          <a:latin typeface="+mn-lt"/>
          <a:ea typeface="+mn-ea"/>
          <a:cs typeface="+mn-cs"/>
        </a:defRPr>
      </a:lvl2pPr>
      <a:lvl3pPr marL="685800">
        <a:defRPr>
          <a:latin typeface="+mn-lt"/>
          <a:ea typeface="+mn-ea"/>
          <a:cs typeface="+mn-cs"/>
        </a:defRPr>
      </a:lvl3pPr>
      <a:lvl4pPr marL="1028700">
        <a:defRPr>
          <a:latin typeface="+mn-lt"/>
          <a:ea typeface="+mn-ea"/>
          <a:cs typeface="+mn-cs"/>
        </a:defRPr>
      </a:lvl4pPr>
      <a:lvl5pPr marL="1371600">
        <a:defRPr>
          <a:latin typeface="+mn-lt"/>
          <a:ea typeface="+mn-ea"/>
          <a:cs typeface="+mn-cs"/>
        </a:defRPr>
      </a:lvl5pPr>
      <a:lvl6pPr marL="1714500">
        <a:defRPr>
          <a:latin typeface="+mn-lt"/>
          <a:ea typeface="+mn-ea"/>
          <a:cs typeface="+mn-cs"/>
        </a:defRPr>
      </a:lvl6pPr>
      <a:lvl7pPr marL="2057400">
        <a:defRPr>
          <a:latin typeface="+mn-lt"/>
          <a:ea typeface="+mn-ea"/>
          <a:cs typeface="+mn-cs"/>
        </a:defRPr>
      </a:lvl7pPr>
      <a:lvl8pPr marL="2400300">
        <a:defRPr>
          <a:latin typeface="+mn-lt"/>
          <a:ea typeface="+mn-ea"/>
          <a:cs typeface="+mn-cs"/>
        </a:defRPr>
      </a:lvl8pPr>
      <a:lvl9pPr marL="27432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xml"/><Relationship Id="rId5" Type="http://schemas.openxmlformats.org/officeDocument/2006/relationships/image" Target="../media/image10.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s://ism.army.mil/ism/SelfServiceServlet?nav.nav_id=ssMyClothing"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7.png"/><Relationship Id="rId1" Type="http://schemas.openxmlformats.org/officeDocument/2006/relationships/slideLayout" Target="../slideLayouts/slideLayout6.xml"/><Relationship Id="rId4" Type="http://schemas.openxmlformats.org/officeDocument/2006/relationships/image" Target="../media/image18.jpg"/></Relationships>
</file>

<file path=ppt/slides/_rels/slide1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25.emf"/><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hyperlink" Target="http://www.atf.gov/forms/firearms" TargetMode="Externa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hyperlink" Target="http://www.pcsmypov.com/" TargetMode="External"/><Relationship Id="rId5" Type="http://schemas.openxmlformats.org/officeDocument/2006/relationships/hyperlink" Target="https://vinrcl.safercar.gov/vin/" TargetMode="External"/><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hyperlink" Target="mailto:Imports@EPA.GOV" TargetMode="External"/><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hyperlink" Target="https://dps.move.mil/cust/standard/user/home.xhtml" TargetMode="External"/><Relationship Id="rId4" Type="http://schemas.openxmlformats.org/officeDocument/2006/relationships/image" Target="../media/image23.png"/></Relationships>
</file>

<file path=ppt/slides/_rels/slide3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3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26.jpg"/><Relationship Id="rId4" Type="http://schemas.openxmlformats.org/officeDocument/2006/relationships/image" Target="../media/image23.png"/></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5.png"/><Relationship Id="rId4" Type="http://schemas.openxmlformats.org/officeDocument/2006/relationships/image" Target="../media/image14.png"/></Relationships>
</file>

<file path=ppt/slides/_rels/slide4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mailto:Gisela.heller2.ln@army.mil" TargetMode="Externa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8.jp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g"/></Relationships>
</file>

<file path=ppt/slides/_rels/slide4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43.png"/><Relationship Id="rId18" Type="http://schemas.openxmlformats.org/officeDocument/2006/relationships/image" Target="../media/image47.jpg"/><Relationship Id="rId3" Type="http://schemas.openxmlformats.org/officeDocument/2006/relationships/image" Target="../media/image33.png"/><Relationship Id="rId7" Type="http://schemas.openxmlformats.org/officeDocument/2006/relationships/image" Target="../media/image37.png"/><Relationship Id="rId12" Type="http://schemas.openxmlformats.org/officeDocument/2006/relationships/image" Target="../media/image42.png"/><Relationship Id="rId17" Type="http://schemas.openxmlformats.org/officeDocument/2006/relationships/hyperlink" Target="https://home.army.mil/Bavaria/index.php/" TargetMode="External"/><Relationship Id="rId2" Type="http://schemas.openxmlformats.org/officeDocument/2006/relationships/image" Target="../media/image32.png"/><Relationship Id="rId16" Type="http://schemas.openxmlformats.org/officeDocument/2006/relationships/image" Target="../media/image46.png"/><Relationship Id="rId1" Type="http://schemas.openxmlformats.org/officeDocument/2006/relationships/slideLayout" Target="../slideLayouts/slideLayout7.xml"/><Relationship Id="rId6" Type="http://schemas.openxmlformats.org/officeDocument/2006/relationships/image" Target="../media/image36.png"/><Relationship Id="rId11" Type="http://schemas.openxmlformats.org/officeDocument/2006/relationships/image" Target="../media/image41.png"/><Relationship Id="rId5" Type="http://schemas.openxmlformats.org/officeDocument/2006/relationships/image" Target="../media/image35.jpg"/><Relationship Id="rId15" Type="http://schemas.openxmlformats.org/officeDocument/2006/relationships/image" Target="../media/image45.png"/><Relationship Id="rId10" Type="http://schemas.openxmlformats.org/officeDocument/2006/relationships/image" Target="../media/image40.png"/><Relationship Id="rId19" Type="http://schemas.openxmlformats.org/officeDocument/2006/relationships/image" Target="../media/image11.png"/><Relationship Id="rId4" Type="http://schemas.openxmlformats.org/officeDocument/2006/relationships/image" Target="../media/image34.png"/><Relationship Id="rId9" Type="http://schemas.openxmlformats.org/officeDocument/2006/relationships/image" Target="../media/image39.png"/><Relationship Id="rId14" Type="http://schemas.openxmlformats.org/officeDocument/2006/relationships/image" Target="../media/image44.png"/></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hyperlink" Target="mailto:usarmy.bavaria.id-europe.mbx.vehicle-registration@army.mil" TargetMode="External"/><Relationship Id="rId2" Type="http://schemas.openxmlformats.org/officeDocument/2006/relationships/image" Target="../media/image48.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49.png"/></Relationships>
</file>

<file path=ppt/slides/_rels/slide51.xml.rels><?xml version="1.0" encoding="UTF-8" standalone="yes"?>
<Relationships xmlns="http://schemas.openxmlformats.org/package/2006/relationships"><Relationship Id="rId3" Type="http://schemas.openxmlformats.org/officeDocument/2006/relationships/hyperlink" Target="https://vinrcl.safer.gov/vin" TargetMode="External"/><Relationship Id="rId2" Type="http://schemas.openxmlformats.org/officeDocument/2006/relationships/hyperlink" Target="https://pcsmypov.blob.core.windows.net/public/BrochureTurnInOCONUS.PDF" TargetMode="Externa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hyperlink" Target="http://www.pcsmypov.com/TurnIn"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0.jp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hyperlink" Target="mailto:customerservice@ialpov.us" TargetMode="External"/><Relationship Id="rId2" Type="http://schemas.openxmlformats.org/officeDocument/2006/relationships/image" Target="../media/image51.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52.png"/></Relationships>
</file>

<file path=ppt/slides/_rels/slide54.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image" Target="../media/image53.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55.jpg"/></Relationships>
</file>

<file path=ppt/slides/_rels/slide5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3" Type="http://schemas.openxmlformats.org/officeDocument/2006/relationships/image" Target="../media/image67.png"/><Relationship Id="rId18" Type="http://schemas.openxmlformats.org/officeDocument/2006/relationships/image" Target="../media/image72.png"/><Relationship Id="rId26" Type="http://schemas.openxmlformats.org/officeDocument/2006/relationships/image" Target="../media/image80.png"/><Relationship Id="rId3" Type="http://schemas.openxmlformats.org/officeDocument/2006/relationships/image" Target="../media/image57.png"/><Relationship Id="rId21" Type="http://schemas.openxmlformats.org/officeDocument/2006/relationships/image" Target="../media/image75.png"/><Relationship Id="rId34" Type="http://schemas.openxmlformats.org/officeDocument/2006/relationships/image" Target="../media/image88.png"/><Relationship Id="rId7" Type="http://schemas.openxmlformats.org/officeDocument/2006/relationships/image" Target="../media/image61.png"/><Relationship Id="rId12" Type="http://schemas.openxmlformats.org/officeDocument/2006/relationships/image" Target="../media/image66.png"/><Relationship Id="rId17" Type="http://schemas.openxmlformats.org/officeDocument/2006/relationships/image" Target="../media/image71.png"/><Relationship Id="rId25" Type="http://schemas.openxmlformats.org/officeDocument/2006/relationships/image" Target="../media/image79.png"/><Relationship Id="rId33" Type="http://schemas.openxmlformats.org/officeDocument/2006/relationships/image" Target="../media/image87.png"/><Relationship Id="rId2" Type="http://schemas.openxmlformats.org/officeDocument/2006/relationships/image" Target="../media/image56.png"/><Relationship Id="rId16" Type="http://schemas.openxmlformats.org/officeDocument/2006/relationships/image" Target="../media/image70.png"/><Relationship Id="rId20" Type="http://schemas.openxmlformats.org/officeDocument/2006/relationships/image" Target="../media/image74.png"/><Relationship Id="rId29" Type="http://schemas.openxmlformats.org/officeDocument/2006/relationships/image" Target="../media/image83.png"/><Relationship Id="rId1" Type="http://schemas.openxmlformats.org/officeDocument/2006/relationships/slideLayout" Target="../slideLayouts/slideLayout7.xml"/><Relationship Id="rId6" Type="http://schemas.openxmlformats.org/officeDocument/2006/relationships/image" Target="../media/image60.png"/><Relationship Id="rId11" Type="http://schemas.openxmlformats.org/officeDocument/2006/relationships/image" Target="../media/image65.png"/><Relationship Id="rId24" Type="http://schemas.openxmlformats.org/officeDocument/2006/relationships/image" Target="../media/image78.png"/><Relationship Id="rId32" Type="http://schemas.openxmlformats.org/officeDocument/2006/relationships/image" Target="../media/image86.png"/><Relationship Id="rId5" Type="http://schemas.openxmlformats.org/officeDocument/2006/relationships/image" Target="../media/image59.png"/><Relationship Id="rId15" Type="http://schemas.openxmlformats.org/officeDocument/2006/relationships/image" Target="../media/image69.png"/><Relationship Id="rId23" Type="http://schemas.openxmlformats.org/officeDocument/2006/relationships/image" Target="../media/image77.png"/><Relationship Id="rId28" Type="http://schemas.openxmlformats.org/officeDocument/2006/relationships/image" Target="../media/image82.png"/><Relationship Id="rId36" Type="http://schemas.openxmlformats.org/officeDocument/2006/relationships/image" Target="../media/image11.png"/><Relationship Id="rId10" Type="http://schemas.openxmlformats.org/officeDocument/2006/relationships/image" Target="../media/image64.png"/><Relationship Id="rId19" Type="http://schemas.openxmlformats.org/officeDocument/2006/relationships/image" Target="../media/image73.png"/><Relationship Id="rId31" Type="http://schemas.openxmlformats.org/officeDocument/2006/relationships/image" Target="../media/image85.png"/><Relationship Id="rId4" Type="http://schemas.openxmlformats.org/officeDocument/2006/relationships/image" Target="../media/image58.png"/><Relationship Id="rId9" Type="http://schemas.openxmlformats.org/officeDocument/2006/relationships/image" Target="../media/image63.png"/><Relationship Id="rId14" Type="http://schemas.openxmlformats.org/officeDocument/2006/relationships/image" Target="../media/image68.png"/><Relationship Id="rId22" Type="http://schemas.openxmlformats.org/officeDocument/2006/relationships/image" Target="../media/image76.png"/><Relationship Id="rId27" Type="http://schemas.openxmlformats.org/officeDocument/2006/relationships/image" Target="../media/image81.png"/><Relationship Id="rId30" Type="http://schemas.openxmlformats.org/officeDocument/2006/relationships/image" Target="../media/image84.png"/><Relationship Id="rId35" Type="http://schemas.openxmlformats.org/officeDocument/2006/relationships/image" Target="../media/image89.png"/><Relationship Id="rId8" Type="http://schemas.openxmlformats.org/officeDocument/2006/relationships/image" Target="../media/image62.png"/></Relationships>
</file>

<file path=ppt/slides/_rels/slide5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hyperlink" Target="http://www.homes.mil/" TargetMode="External"/><Relationship Id="rId2" Type="http://schemas.openxmlformats.org/officeDocument/2006/relationships/hyperlink" Target="http://www.housing.army.mil/" TargetMode="Externa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hyperlink" Target="http://www.facebook.com/USArmyHousing" TargetMode="External"/></Relationships>
</file>

<file path=ppt/slides/_rels/slide62.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92.png"/><Relationship Id="rId4" Type="http://schemas.openxmlformats.org/officeDocument/2006/relationships/image" Target="../media/image91.png"/></Relationships>
</file>

<file path=ppt/slides/_rels/slide63.xml.rels><?xml version="1.0" encoding="UTF-8" standalone="yes"?>
<Relationships xmlns="http://schemas.openxmlformats.org/package/2006/relationships"><Relationship Id="rId3" Type="http://schemas.openxmlformats.org/officeDocument/2006/relationships/hyperlink" Target="https://www.europeafrica.army.mil/customs/" TargetMode="External"/><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90.png"/><Relationship Id="rId4" Type="http://schemas.openxmlformats.org/officeDocument/2006/relationships/image" Target="../media/image93.png"/></Relationships>
</file>

<file path=ppt/slides/_rels/slide64.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8" Type="http://schemas.openxmlformats.org/officeDocument/2006/relationships/image" Target="../media/image97.png"/><Relationship Id="rId3" Type="http://schemas.openxmlformats.org/officeDocument/2006/relationships/image" Target="../media/image11.png"/><Relationship Id="rId7" Type="http://schemas.openxmlformats.org/officeDocument/2006/relationships/image" Target="../media/image96.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95.png"/><Relationship Id="rId5" Type="http://schemas.openxmlformats.org/officeDocument/2006/relationships/image" Target="../media/image94.jpg"/><Relationship Id="rId4" Type="http://schemas.openxmlformats.org/officeDocument/2006/relationships/image" Target="../media/image90.png"/></Relationships>
</file>

<file path=ppt/slides/_rels/slide6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hyperlink" Target="http://www.europeafrica.army.mil/customs/" TargetMode="External"/><Relationship Id="rId4" Type="http://schemas.openxmlformats.org/officeDocument/2006/relationships/image" Target="../media/image90.png"/></Relationships>
</file>

<file path=ppt/slides/_rels/slide69.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99.png"/></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8.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101.jpeg"/><Relationship Id="rId2" Type="http://schemas.openxmlformats.org/officeDocument/2006/relationships/image" Target="../media/image100.jpe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7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2.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hyperlink" Target="http://www.militaryonesource.mil/" TargetMode="Externa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76.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hyperlink" Target="http://www.militaryonesource.mil/" TargetMode="Externa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77.xml.rels><?xml version="1.0" encoding="UTF-8" standalone="yes"?>
<Relationships xmlns="http://schemas.openxmlformats.org/package/2006/relationships"><Relationship Id="rId3" Type="http://schemas.openxmlformats.org/officeDocument/2006/relationships/hyperlink" Target="mailto:usarmy.bavaria.id-europe.mbx.aces@army.mil" TargetMode="External"/><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06.png"/><Relationship Id="rId4" Type="http://schemas.openxmlformats.org/officeDocument/2006/relationships/image" Target="../media/image105.png"/></Relationships>
</file>

<file path=ppt/slides/_rels/slide78.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hyperlink" Target="mailto:usarmy.bavaria.imcom-fmwrc.list.cyss-info@army.mil" TargetMode="External"/><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07.png"/><Relationship Id="rId5" Type="http://schemas.openxmlformats.org/officeDocument/2006/relationships/hyperlink" Target="mailto:GarmischSLO@army.mil" TargetMode="External"/><Relationship Id="rId4" Type="http://schemas.openxmlformats.org/officeDocument/2006/relationships/hyperlink" Target="mailto:HohenfelsPCS@army.mil"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8" Type="http://schemas.openxmlformats.org/officeDocument/2006/relationships/hyperlink" Target="https://garmisch.armymwr.com/programs/school-support-service" TargetMode="External"/><Relationship Id="rId3" Type="http://schemas.openxmlformats.org/officeDocument/2006/relationships/hyperlink" Target="mailto:ruslana.a.muzzy.naf@army.mil" TargetMode="External"/><Relationship Id="rId7" Type="http://schemas.openxmlformats.org/officeDocument/2006/relationships/hyperlink" Target="mailto:james.d.allison2.naf@army.mil" TargetMode="External"/><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hyperlink" Target="https://hohenfels.armymwr.com/programs/school-liaison-officer-slo" TargetMode="External"/><Relationship Id="rId5" Type="http://schemas.openxmlformats.org/officeDocument/2006/relationships/hyperlink" Target="mailto:nickayla.m.myers-garner.naf@army.mil" TargetMode="External"/><Relationship Id="rId4" Type="http://schemas.openxmlformats.org/officeDocument/2006/relationships/hyperlink" Target="https://grafenwoehr.armymwr.com/programs/school-liaison-officer-slo" TargetMode="External"/><Relationship Id="rId9" Type="http://schemas.openxmlformats.org/officeDocument/2006/relationships/image" Target="../media/image108.jpeg"/></Relationships>
</file>

<file path=ppt/slides/_rels/slide81.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hyperlink" Target="https://militarykidsconnect.dcoe.mil/"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hyperlink" Target="https://www.militaryonesource.mil/education-employment/for-children-and-youth" TargetMode="External"/><Relationship Id="rId5" Type="http://schemas.openxmlformats.org/officeDocument/2006/relationships/hyperlink" Target="https://europe.armymwr.com/cyss" TargetMode="External"/><Relationship Id="rId4" Type="http://schemas.openxmlformats.org/officeDocument/2006/relationships/hyperlink" Target="https://europe.armymwr.com/slo" TargetMode="External"/></Relationships>
</file>

<file path=ppt/slides/_rels/slide8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09.png"/></Relationships>
</file>

<file path=ppt/slides/_rels/slide83.xml.rels><?xml version="1.0" encoding="UTF-8" standalone="yes"?>
<Relationships xmlns="http://schemas.openxmlformats.org/package/2006/relationships"><Relationship Id="rId8" Type="http://schemas.openxmlformats.org/officeDocument/2006/relationships/hyperlink" Target="https://public.militarychildcare.csd.disa.mil/mcc-central/mcchome" TargetMode="External"/><Relationship Id="rId13" Type="http://schemas.openxmlformats.org/officeDocument/2006/relationships/hyperlink" Target="https://www.militarychild.org/" TargetMode="External"/><Relationship Id="rId18" Type="http://schemas.openxmlformats.org/officeDocument/2006/relationships/hyperlink" Target="http://www.greatschools.org/" TargetMode="External"/><Relationship Id="rId3" Type="http://schemas.openxmlformats.org/officeDocument/2006/relationships/image" Target="../media/image11.png"/><Relationship Id="rId21" Type="http://schemas.openxmlformats.org/officeDocument/2006/relationships/hyperlink" Target="https://hslda.org/" TargetMode="External"/><Relationship Id="rId7" Type="http://schemas.openxmlformats.org/officeDocument/2006/relationships/hyperlink" Target="https://webtrac.mwr.army.mil/#page-0" TargetMode="External"/><Relationship Id="rId12" Type="http://schemas.openxmlformats.org/officeDocument/2006/relationships/hyperlink" Target="https://www.dodea.edu/" TargetMode="External"/><Relationship Id="rId17" Type="http://schemas.openxmlformats.org/officeDocument/2006/relationships/hyperlink" Target="https://nces.ed.gov/" TargetMode="External"/><Relationship Id="rId2" Type="http://schemas.openxmlformats.org/officeDocument/2006/relationships/notesSlide" Target="../notesSlides/notesSlide11.xml"/><Relationship Id="rId16" Type="http://schemas.openxmlformats.org/officeDocument/2006/relationships/hyperlink" Target="http://www.neighborhoodscout.com/neighborhoods/school-district/ratings/" TargetMode="External"/><Relationship Id="rId20" Type="http://schemas.openxmlformats.org/officeDocument/2006/relationships/hyperlink" Target="http://www.publicschoolreview.com/" TargetMode="External"/><Relationship Id="rId1" Type="http://schemas.openxmlformats.org/officeDocument/2006/relationships/slideLayout" Target="../slideLayouts/slideLayout7.xml"/><Relationship Id="rId6" Type="http://schemas.openxmlformats.org/officeDocument/2006/relationships/hyperlink" Target="https://installations.militaryonesource.mil/search?program-service=27/view-by=ALL" TargetMode="External"/><Relationship Id="rId11" Type="http://schemas.openxmlformats.org/officeDocument/2006/relationships/hyperlink" Target="https://safe.menlosecurity.com/doc/docview/viewer/docN13ED4D644DBC126070d5600cfa01c3b1884ad8f4675c3a12bebba96548b6bf3e1fc7ea5f5436" TargetMode="External"/><Relationship Id="rId24" Type="http://schemas.openxmlformats.org/officeDocument/2006/relationships/hyperlink" Target="https://www.khanacademy.org/" TargetMode="External"/><Relationship Id="rId5" Type="http://schemas.openxmlformats.org/officeDocument/2006/relationships/hyperlink" Target="https://installations.militaryonesource.mil/search?program-service=12/view-by%3DALL" TargetMode="External"/><Relationship Id="rId15" Type="http://schemas.openxmlformats.org/officeDocument/2006/relationships/hyperlink" Target="http://militarykidsconnect.dcoe.mil/" TargetMode="External"/><Relationship Id="rId23" Type="http://schemas.openxmlformats.org/officeDocument/2006/relationships/hyperlink" Target="http://www.usaeop.com/" TargetMode="External"/><Relationship Id="rId10" Type="http://schemas.openxmlformats.org/officeDocument/2006/relationships/hyperlink" Target="https://schoolquest.militarychild.org/" TargetMode="External"/><Relationship Id="rId19" Type="http://schemas.openxmlformats.org/officeDocument/2006/relationships/hyperlink" Target="http://www.privateschoolreview.com/" TargetMode="External"/><Relationship Id="rId4" Type="http://schemas.openxmlformats.org/officeDocument/2006/relationships/image" Target="../media/image110.png"/><Relationship Id="rId9" Type="http://schemas.openxmlformats.org/officeDocument/2006/relationships/hyperlink" Target="https://www.armymwr.com/" TargetMode="External"/><Relationship Id="rId14" Type="http://schemas.openxmlformats.org/officeDocument/2006/relationships/hyperlink" Target="https://www.militarybrat.com/" TargetMode="External"/><Relationship Id="rId22" Type="http://schemas.openxmlformats.org/officeDocument/2006/relationships/hyperlink" Target="https://nationalhomeschoolassociation.com/" TargetMode="External"/></Relationships>
</file>

<file path=ppt/slides/_rels/slide8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image" Target="../media/image112.jpg"/><Relationship Id="rId2" Type="http://schemas.openxmlformats.org/officeDocument/2006/relationships/image" Target="../media/image111.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87.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image" Target="../media/image114.jp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15.jpg"/><Relationship Id="rId4" Type="http://schemas.openxmlformats.org/officeDocument/2006/relationships/hyperlink" Target="mailto:francisco.d.resendizrendon.civ@army.mil"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hyperlink" Target="http://www.fvap.gov/" TargetMode="External"/><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117.png"/><Relationship Id="rId4" Type="http://schemas.openxmlformats.org/officeDocument/2006/relationships/image" Target="../media/image116.png"/></Relationships>
</file>

<file path=ppt/slides/_rels/slide9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18.png"/></Relationships>
</file>

<file path=ppt/slides/_rels/slide9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18.png"/></Relationships>
</file>

<file path=ppt/slides/_rels/slide9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18.png"/></Relationships>
</file>

<file path=ppt/slides/_rels/slide9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120.png"/><Relationship Id="rId5" Type="http://schemas.openxmlformats.org/officeDocument/2006/relationships/image" Target="../media/image119.png"/><Relationship Id="rId4" Type="http://schemas.openxmlformats.org/officeDocument/2006/relationships/image" Target="../media/image118.png"/></Relationships>
</file>

<file path=ppt/slides/_rels/slide9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618479" y="-15747"/>
            <a:ext cx="1262380" cy="151323"/>
          </a:xfrm>
          <a:prstGeom prst="rect">
            <a:avLst/>
          </a:prstGeom>
        </p:spPr>
        <p:txBody>
          <a:bodyPr vert="horz" wrap="square" lIns="0" tIns="12700" rIns="0" bIns="0" rtlCol="0">
            <a:spAutoFit/>
          </a:bodyPr>
          <a:lstStyle/>
          <a:p>
            <a:pPr marL="12700">
              <a:spcBef>
                <a:spcPts val="100"/>
              </a:spcBef>
            </a:pPr>
            <a:r>
              <a:rPr sz="900" b="1" kern="0" spc="-10">
                <a:solidFill>
                  <a:srgbClr val="FFFFFF"/>
                </a:solidFill>
                <a:latin typeface="Arial"/>
                <a:cs typeface="Arial"/>
              </a:rPr>
              <a:t>UNCLASSIFIED</a:t>
            </a:r>
            <a:endParaRPr sz="900" kern="0">
              <a:solidFill>
                <a:sysClr val="windowText" lastClr="000000"/>
              </a:solidFill>
              <a:latin typeface="Arial"/>
              <a:cs typeface="Arial"/>
            </a:endParaRPr>
          </a:p>
        </p:txBody>
      </p:sp>
      <p:pic>
        <p:nvPicPr>
          <p:cNvPr id="3" name="object 3"/>
          <p:cNvPicPr/>
          <p:nvPr/>
        </p:nvPicPr>
        <p:blipFill>
          <a:blip r:embed="rId2" cstate="print"/>
          <a:stretch>
            <a:fillRect/>
          </a:stretch>
        </p:blipFill>
        <p:spPr>
          <a:xfrm>
            <a:off x="10597894" y="4010025"/>
            <a:ext cx="1003555" cy="953642"/>
          </a:xfrm>
          <a:prstGeom prst="rect">
            <a:avLst/>
          </a:prstGeom>
        </p:spPr>
      </p:pic>
      <p:sp>
        <p:nvSpPr>
          <p:cNvPr id="4" name="object 4"/>
          <p:cNvSpPr txBox="1"/>
          <p:nvPr/>
        </p:nvSpPr>
        <p:spPr>
          <a:xfrm>
            <a:off x="1602740" y="5807761"/>
            <a:ext cx="6938645" cy="1065530"/>
          </a:xfrm>
          <a:prstGeom prst="rect">
            <a:avLst/>
          </a:prstGeom>
        </p:spPr>
        <p:txBody>
          <a:bodyPr vert="horz" wrap="square" lIns="0" tIns="53975" rIns="0" bIns="0" rtlCol="0">
            <a:spAutoFit/>
          </a:bodyPr>
          <a:lstStyle/>
          <a:p>
            <a:pPr marL="432434" marR="5080">
              <a:lnSpc>
                <a:spcPts val="2590"/>
              </a:lnSpc>
              <a:spcBef>
                <a:spcPts val="425"/>
              </a:spcBef>
            </a:pPr>
            <a:r>
              <a:rPr sz="2400" kern="0">
                <a:solidFill>
                  <a:sysClr val="windowText" lastClr="000000"/>
                </a:solidFill>
                <a:latin typeface="Arial"/>
                <a:cs typeface="Arial"/>
              </a:rPr>
              <a:t>Military</a:t>
            </a:r>
            <a:r>
              <a:rPr sz="2400" kern="0" spc="-60">
                <a:solidFill>
                  <a:sysClr val="windowText" lastClr="000000"/>
                </a:solidFill>
                <a:latin typeface="Arial"/>
                <a:cs typeface="Arial"/>
              </a:rPr>
              <a:t> </a:t>
            </a:r>
            <a:r>
              <a:rPr sz="2400" kern="0">
                <a:solidFill>
                  <a:sysClr val="windowText" lastClr="000000"/>
                </a:solidFill>
                <a:latin typeface="Arial"/>
                <a:cs typeface="Arial"/>
              </a:rPr>
              <a:t>Personnel</a:t>
            </a:r>
            <a:r>
              <a:rPr sz="2400" kern="0" spc="-55">
                <a:solidFill>
                  <a:sysClr val="windowText" lastClr="000000"/>
                </a:solidFill>
                <a:latin typeface="Arial"/>
                <a:cs typeface="Arial"/>
              </a:rPr>
              <a:t> </a:t>
            </a:r>
            <a:r>
              <a:rPr sz="2400" kern="0">
                <a:solidFill>
                  <a:sysClr val="windowText" lastClr="000000"/>
                </a:solidFill>
                <a:latin typeface="Arial"/>
                <a:cs typeface="Arial"/>
              </a:rPr>
              <a:t>Division</a:t>
            </a:r>
            <a:r>
              <a:rPr sz="2400" kern="0" spc="-20">
                <a:solidFill>
                  <a:sysClr val="windowText" lastClr="000000"/>
                </a:solidFill>
                <a:latin typeface="Arial"/>
                <a:cs typeface="Arial"/>
              </a:rPr>
              <a:t> </a:t>
            </a:r>
            <a:r>
              <a:rPr sz="2400" kern="0">
                <a:solidFill>
                  <a:sysClr val="windowText" lastClr="000000"/>
                </a:solidFill>
                <a:latin typeface="Arial"/>
                <a:cs typeface="Arial"/>
              </a:rPr>
              <a:t>–</a:t>
            </a:r>
            <a:r>
              <a:rPr sz="2400" kern="0" spc="-60">
                <a:solidFill>
                  <a:sysClr val="windowText" lastClr="000000"/>
                </a:solidFill>
                <a:latin typeface="Arial"/>
                <a:cs typeface="Arial"/>
              </a:rPr>
              <a:t> </a:t>
            </a:r>
            <a:r>
              <a:rPr sz="2400" kern="0">
                <a:solidFill>
                  <a:sysClr val="windowText" lastClr="000000"/>
                </a:solidFill>
                <a:latin typeface="Arial"/>
                <a:cs typeface="Arial"/>
              </a:rPr>
              <a:t>Central</a:t>
            </a:r>
            <a:r>
              <a:rPr sz="2400" kern="0" spc="-55">
                <a:solidFill>
                  <a:sysClr val="windowText" lastClr="000000"/>
                </a:solidFill>
                <a:latin typeface="Arial"/>
                <a:cs typeface="Arial"/>
              </a:rPr>
              <a:t> </a:t>
            </a:r>
            <a:r>
              <a:rPr sz="2400" kern="0" spc="-10">
                <a:solidFill>
                  <a:sysClr val="windowText" lastClr="000000"/>
                </a:solidFill>
                <a:latin typeface="Arial"/>
                <a:cs typeface="Arial"/>
              </a:rPr>
              <a:t>Processing Facility</a:t>
            </a:r>
            <a:endParaRPr sz="2400" kern="0">
              <a:solidFill>
                <a:sysClr val="windowText" lastClr="000000"/>
              </a:solidFill>
              <a:latin typeface="Arial"/>
              <a:cs typeface="Arial"/>
            </a:endParaRPr>
          </a:p>
          <a:p>
            <a:pPr marL="12700">
              <a:spcBef>
                <a:spcPts val="1600"/>
              </a:spcBef>
            </a:pPr>
            <a:r>
              <a:rPr sz="900" b="1" kern="0" spc="-10">
                <a:solidFill>
                  <a:sysClr val="windowText" lastClr="000000"/>
                </a:solidFill>
                <a:latin typeface="Arial"/>
                <a:cs typeface="Arial"/>
              </a:rPr>
              <a:t>UNCLASSIFIED</a:t>
            </a:r>
            <a:endParaRPr sz="900" kern="0">
              <a:solidFill>
                <a:sysClr val="windowText" lastClr="000000"/>
              </a:solidFill>
              <a:latin typeface="Arial"/>
              <a:cs typeface="Arial"/>
            </a:endParaRPr>
          </a:p>
        </p:txBody>
      </p:sp>
      <p:grpSp>
        <p:nvGrpSpPr>
          <p:cNvPr id="5" name="object 5"/>
          <p:cNvGrpSpPr/>
          <p:nvPr/>
        </p:nvGrpSpPr>
        <p:grpSpPr>
          <a:xfrm>
            <a:off x="1725168" y="5146547"/>
            <a:ext cx="8054340" cy="1039494"/>
            <a:chOff x="201168" y="5146547"/>
            <a:chExt cx="8054340" cy="1039494"/>
          </a:xfrm>
        </p:grpSpPr>
        <p:pic>
          <p:nvPicPr>
            <p:cNvPr id="6" name="object 6"/>
            <p:cNvPicPr/>
            <p:nvPr/>
          </p:nvPicPr>
          <p:blipFill>
            <a:blip r:embed="rId3" cstate="print"/>
            <a:stretch>
              <a:fillRect/>
            </a:stretch>
          </p:blipFill>
          <p:spPr>
            <a:xfrm>
              <a:off x="201168" y="5146547"/>
              <a:ext cx="3777996" cy="1039355"/>
            </a:xfrm>
            <a:prstGeom prst="rect">
              <a:avLst/>
            </a:prstGeom>
          </p:spPr>
        </p:pic>
        <p:pic>
          <p:nvPicPr>
            <p:cNvPr id="7" name="object 7"/>
            <p:cNvPicPr/>
            <p:nvPr/>
          </p:nvPicPr>
          <p:blipFill>
            <a:blip r:embed="rId4" cstate="print"/>
            <a:stretch>
              <a:fillRect/>
            </a:stretch>
          </p:blipFill>
          <p:spPr>
            <a:xfrm>
              <a:off x="3340607" y="5146547"/>
              <a:ext cx="3773424" cy="1039355"/>
            </a:xfrm>
            <a:prstGeom prst="rect">
              <a:avLst/>
            </a:prstGeom>
          </p:spPr>
        </p:pic>
        <p:pic>
          <p:nvPicPr>
            <p:cNvPr id="8" name="object 8"/>
            <p:cNvPicPr/>
            <p:nvPr/>
          </p:nvPicPr>
          <p:blipFill>
            <a:blip r:embed="rId5" cstate="print"/>
            <a:stretch>
              <a:fillRect/>
            </a:stretch>
          </p:blipFill>
          <p:spPr>
            <a:xfrm>
              <a:off x="6603491" y="5146547"/>
              <a:ext cx="1652016" cy="1039355"/>
            </a:xfrm>
            <a:prstGeom prst="rect">
              <a:avLst/>
            </a:prstGeom>
          </p:spPr>
        </p:pic>
      </p:grpSp>
      <p:sp>
        <p:nvSpPr>
          <p:cNvPr id="9" name="object 9"/>
          <p:cNvSpPr txBox="1"/>
          <p:nvPr/>
        </p:nvSpPr>
        <p:spPr>
          <a:xfrm>
            <a:off x="2023059" y="5289600"/>
            <a:ext cx="7443470" cy="560070"/>
          </a:xfrm>
          <a:prstGeom prst="rect">
            <a:avLst/>
          </a:prstGeom>
        </p:spPr>
        <p:txBody>
          <a:bodyPr vert="horz" wrap="square" lIns="0" tIns="13335" rIns="0" bIns="0" rtlCol="0">
            <a:spAutoFit/>
          </a:bodyPr>
          <a:lstStyle/>
          <a:p>
            <a:pPr marL="12700">
              <a:spcBef>
                <a:spcPts val="105"/>
              </a:spcBef>
            </a:pPr>
            <a:r>
              <a:rPr sz="3500" b="1" kern="0">
                <a:solidFill>
                  <a:srgbClr val="FFFFFF"/>
                </a:solidFill>
                <a:latin typeface="Arial"/>
                <a:cs typeface="Arial"/>
              </a:rPr>
              <a:t>USAG</a:t>
            </a:r>
            <a:r>
              <a:rPr sz="3500" b="1" kern="0" spc="-55">
                <a:solidFill>
                  <a:srgbClr val="FFFFFF"/>
                </a:solidFill>
                <a:latin typeface="Arial"/>
                <a:cs typeface="Arial"/>
              </a:rPr>
              <a:t> </a:t>
            </a:r>
            <a:r>
              <a:rPr sz="3500" b="1" kern="0">
                <a:solidFill>
                  <a:srgbClr val="FFFFFF"/>
                </a:solidFill>
                <a:latin typeface="Arial"/>
                <a:cs typeface="Arial"/>
              </a:rPr>
              <a:t>Bavaria</a:t>
            </a:r>
            <a:r>
              <a:rPr sz="3500" b="1" kern="0" spc="-30">
                <a:solidFill>
                  <a:srgbClr val="FFFFFF"/>
                </a:solidFill>
                <a:latin typeface="Arial"/>
                <a:cs typeface="Arial"/>
              </a:rPr>
              <a:t> </a:t>
            </a:r>
            <a:r>
              <a:rPr sz="3500" b="1" kern="0">
                <a:solidFill>
                  <a:srgbClr val="FFFFFF"/>
                </a:solidFill>
                <a:latin typeface="Arial"/>
                <a:cs typeface="Arial"/>
              </a:rPr>
              <a:t>Outprocessing</a:t>
            </a:r>
            <a:r>
              <a:rPr sz="3500" b="1" kern="0" spc="-5">
                <a:solidFill>
                  <a:srgbClr val="FFFFFF"/>
                </a:solidFill>
                <a:latin typeface="Arial"/>
                <a:cs typeface="Arial"/>
              </a:rPr>
              <a:t> </a:t>
            </a:r>
            <a:r>
              <a:rPr sz="3500" b="1" kern="0" spc="-10">
                <a:solidFill>
                  <a:srgbClr val="FFFFFF"/>
                </a:solidFill>
                <a:latin typeface="Arial"/>
                <a:cs typeface="Arial"/>
              </a:rPr>
              <a:t>Brief</a:t>
            </a:r>
            <a:endParaRPr sz="3500" kern="0">
              <a:solidFill>
                <a:sysClr val="windowText" lastClr="000000"/>
              </a:solidFill>
              <a:latin typeface="Arial"/>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815076" y="-15747"/>
            <a:ext cx="868680" cy="151323"/>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900" b="1" i="0" u="none" strike="noStrike" kern="0" cap="none" spc="-10" normalizeH="0" baseline="0" noProof="0" dirty="0">
                <a:ln>
                  <a:noFill/>
                </a:ln>
                <a:solidFill>
                  <a:srgbClr val="FFFFFF"/>
                </a:solidFill>
                <a:effectLst/>
                <a:uLnTx/>
                <a:uFillTx/>
                <a:latin typeface="Arial"/>
                <a:ea typeface="+mn-ea"/>
                <a:cs typeface="Arial"/>
              </a:rPr>
              <a:t>UNCLASSIFIED</a:t>
            </a:r>
            <a:endParaRPr kumimoji="0" sz="900" b="0" i="0" u="none" strike="noStrike" kern="0" cap="none" spc="0" normalizeH="0" baseline="0" noProof="0" dirty="0">
              <a:ln>
                <a:noFill/>
              </a:ln>
              <a:solidFill>
                <a:sysClr val="windowText" lastClr="000000"/>
              </a:solidFill>
              <a:effectLst/>
              <a:uLnTx/>
              <a:uFillTx/>
              <a:latin typeface="Arial"/>
              <a:ea typeface="+mn-ea"/>
              <a:cs typeface="Arial"/>
            </a:endParaRPr>
          </a:p>
        </p:txBody>
      </p:sp>
      <p:sp>
        <p:nvSpPr>
          <p:cNvPr id="5" name="object 5"/>
          <p:cNvSpPr txBox="1"/>
          <p:nvPr/>
        </p:nvSpPr>
        <p:spPr>
          <a:xfrm>
            <a:off x="2035861" y="523748"/>
            <a:ext cx="8190865" cy="5911234"/>
          </a:xfrm>
          <a:prstGeom prst="rect">
            <a:avLst/>
          </a:prstGeom>
        </p:spPr>
        <p:txBody>
          <a:bodyPr vert="horz" wrap="square" lIns="0" tIns="12065" rIns="0" bIns="0" rtlCol="0">
            <a:spAutoFit/>
          </a:bodyPr>
          <a:lstStyle/>
          <a:p>
            <a:pPr marL="10160" marR="0" lvl="0" indent="0" algn="ctr" defTabSz="914400" rtl="0" eaLnBrk="1" fontAlgn="auto" latinLnBrk="0" hangingPunct="1">
              <a:lnSpc>
                <a:spcPct val="100000"/>
              </a:lnSpc>
              <a:spcBef>
                <a:spcPts val="95"/>
              </a:spcBef>
              <a:spcAft>
                <a:spcPts val="0"/>
              </a:spcAft>
              <a:buClrTx/>
              <a:buSzTx/>
              <a:buFontTx/>
              <a:buNone/>
              <a:tabLst/>
              <a:defRPr/>
            </a:pPr>
            <a:r>
              <a:rPr kumimoji="0" sz="2200" b="1" i="0" u="none" strike="noStrike" kern="0" cap="none" spc="0" normalizeH="0" baseline="0" noProof="0" dirty="0">
                <a:ln>
                  <a:noFill/>
                </a:ln>
                <a:solidFill>
                  <a:sysClr val="windowText" lastClr="000000"/>
                </a:solidFill>
                <a:effectLst/>
                <a:uLnTx/>
                <a:uFillTx/>
                <a:latin typeface="Arial"/>
                <a:ea typeface="+mn-ea"/>
                <a:cs typeface="Arial"/>
              </a:rPr>
              <a:t>Exception</a:t>
            </a:r>
            <a:r>
              <a:rPr kumimoji="0" sz="2200" b="1" i="0" u="none" strike="noStrike" kern="0" cap="none" spc="-20" normalizeH="0" baseline="0" noProof="0" dirty="0">
                <a:ln>
                  <a:noFill/>
                </a:ln>
                <a:solidFill>
                  <a:sysClr val="windowText" lastClr="000000"/>
                </a:solidFill>
                <a:effectLst/>
                <a:uLnTx/>
                <a:uFillTx/>
                <a:latin typeface="Arial"/>
                <a:ea typeface="+mn-ea"/>
                <a:cs typeface="Arial"/>
              </a:rPr>
              <a:t> </a:t>
            </a:r>
            <a:r>
              <a:rPr kumimoji="0" sz="2200" b="1" i="0" u="none" strike="noStrike" kern="0" cap="none" spc="0" normalizeH="0" baseline="0" noProof="0" dirty="0">
                <a:ln>
                  <a:noFill/>
                </a:ln>
                <a:solidFill>
                  <a:sysClr val="windowText" lastClr="000000"/>
                </a:solidFill>
                <a:effectLst/>
                <a:uLnTx/>
                <a:uFillTx/>
                <a:latin typeface="Arial"/>
                <a:ea typeface="+mn-ea"/>
                <a:cs typeface="Arial"/>
              </a:rPr>
              <a:t>to</a:t>
            </a:r>
            <a:r>
              <a:rPr kumimoji="0" sz="2200" b="1" i="0" u="none" strike="noStrike" kern="0" cap="none" spc="-35" normalizeH="0" baseline="0" noProof="0" dirty="0">
                <a:ln>
                  <a:noFill/>
                </a:ln>
                <a:solidFill>
                  <a:sysClr val="windowText" lastClr="000000"/>
                </a:solidFill>
                <a:effectLst/>
                <a:uLnTx/>
                <a:uFillTx/>
                <a:latin typeface="Arial"/>
                <a:ea typeface="+mn-ea"/>
                <a:cs typeface="Arial"/>
              </a:rPr>
              <a:t> </a:t>
            </a:r>
            <a:r>
              <a:rPr kumimoji="0" sz="2200" b="1" i="0" u="none" strike="noStrike" kern="0" cap="none" spc="0" normalizeH="0" baseline="0" noProof="0" dirty="0">
                <a:ln>
                  <a:noFill/>
                </a:ln>
                <a:solidFill>
                  <a:sysClr val="windowText" lastClr="000000"/>
                </a:solidFill>
                <a:effectLst/>
                <a:uLnTx/>
                <a:uFillTx/>
                <a:latin typeface="Arial"/>
                <a:ea typeface="+mn-ea"/>
                <a:cs typeface="Arial"/>
              </a:rPr>
              <a:t>Policy</a:t>
            </a:r>
            <a:r>
              <a:rPr kumimoji="0" sz="2200" b="1" i="0" u="none" strike="noStrike" kern="0" cap="none" spc="-35" normalizeH="0" baseline="0" noProof="0" dirty="0">
                <a:ln>
                  <a:noFill/>
                </a:ln>
                <a:solidFill>
                  <a:sysClr val="windowText" lastClr="000000"/>
                </a:solidFill>
                <a:effectLst/>
                <a:uLnTx/>
                <a:uFillTx/>
                <a:latin typeface="Arial"/>
                <a:ea typeface="+mn-ea"/>
                <a:cs typeface="Arial"/>
              </a:rPr>
              <a:t> </a:t>
            </a:r>
            <a:r>
              <a:rPr kumimoji="0" sz="2200" b="1" i="0" u="none" strike="noStrike" kern="0" cap="none" spc="0" normalizeH="0" baseline="0" noProof="0" dirty="0">
                <a:ln>
                  <a:noFill/>
                </a:ln>
                <a:solidFill>
                  <a:sysClr val="windowText" lastClr="000000"/>
                </a:solidFill>
                <a:effectLst/>
                <a:uLnTx/>
                <a:uFillTx/>
                <a:latin typeface="Arial"/>
                <a:ea typeface="+mn-ea"/>
                <a:cs typeface="Arial"/>
              </a:rPr>
              <a:t>BAH</a:t>
            </a:r>
            <a:r>
              <a:rPr kumimoji="0" sz="2200" b="1" i="0" u="none" strike="noStrike" kern="0" cap="none" spc="-35" normalizeH="0" baseline="0" noProof="0" dirty="0">
                <a:ln>
                  <a:noFill/>
                </a:ln>
                <a:solidFill>
                  <a:sysClr val="windowText" lastClr="000000"/>
                </a:solidFill>
                <a:effectLst/>
                <a:uLnTx/>
                <a:uFillTx/>
                <a:latin typeface="Arial"/>
                <a:ea typeface="+mn-ea"/>
                <a:cs typeface="Arial"/>
              </a:rPr>
              <a:t> </a:t>
            </a:r>
            <a:r>
              <a:rPr kumimoji="0" sz="2200" b="1" i="0" u="none" strike="noStrike" kern="0" cap="none" spc="0" normalizeH="0" baseline="0" noProof="0" dirty="0">
                <a:ln>
                  <a:noFill/>
                </a:ln>
                <a:solidFill>
                  <a:sysClr val="windowText" lastClr="000000"/>
                </a:solidFill>
                <a:effectLst/>
                <a:uLnTx/>
                <a:uFillTx/>
                <a:latin typeface="Arial"/>
                <a:ea typeface="+mn-ea"/>
                <a:cs typeface="Arial"/>
              </a:rPr>
              <a:t>/</a:t>
            </a:r>
            <a:r>
              <a:rPr kumimoji="0" sz="2200" b="1" i="0" u="none" strike="noStrike" kern="0" cap="none" spc="-50" normalizeH="0" baseline="0" noProof="0" dirty="0">
                <a:ln>
                  <a:noFill/>
                </a:ln>
                <a:solidFill>
                  <a:sysClr val="windowText" lastClr="000000"/>
                </a:solidFill>
                <a:effectLst/>
                <a:uLnTx/>
                <a:uFillTx/>
                <a:latin typeface="Arial"/>
                <a:ea typeface="+mn-ea"/>
                <a:cs typeface="Arial"/>
              </a:rPr>
              <a:t> </a:t>
            </a:r>
            <a:r>
              <a:rPr kumimoji="0" sz="2200" b="1" i="0" u="none" strike="noStrike" kern="0" cap="none" spc="0" normalizeH="0" baseline="0" noProof="0" dirty="0">
                <a:ln>
                  <a:noFill/>
                </a:ln>
                <a:solidFill>
                  <a:sysClr val="windowText" lastClr="000000"/>
                </a:solidFill>
                <a:effectLst/>
                <a:uLnTx/>
                <a:uFillTx/>
                <a:latin typeface="Arial"/>
                <a:ea typeface="+mn-ea"/>
                <a:cs typeface="Arial"/>
              </a:rPr>
              <a:t>OHA</a:t>
            </a:r>
            <a:r>
              <a:rPr kumimoji="0" sz="2200" b="1" i="0" u="none" strike="noStrike" kern="0" cap="none" spc="-114" normalizeH="0" baseline="0" noProof="0" dirty="0">
                <a:ln>
                  <a:noFill/>
                </a:ln>
                <a:solidFill>
                  <a:sysClr val="windowText" lastClr="000000"/>
                </a:solidFill>
                <a:effectLst/>
                <a:uLnTx/>
                <a:uFillTx/>
                <a:latin typeface="Arial"/>
                <a:ea typeface="+mn-ea"/>
                <a:cs typeface="Arial"/>
              </a:rPr>
              <a:t> </a:t>
            </a:r>
            <a:r>
              <a:rPr kumimoji="0" sz="2200" b="1" i="0" u="none" strike="noStrike" kern="0" cap="none" spc="0" normalizeH="0" baseline="0" noProof="0" dirty="0">
                <a:ln>
                  <a:noFill/>
                </a:ln>
                <a:solidFill>
                  <a:sysClr val="windowText" lastClr="000000"/>
                </a:solidFill>
                <a:effectLst/>
                <a:uLnTx/>
                <a:uFillTx/>
                <a:latin typeface="Arial"/>
                <a:ea typeface="+mn-ea"/>
                <a:cs typeface="Arial"/>
              </a:rPr>
              <a:t>/</a:t>
            </a:r>
            <a:r>
              <a:rPr kumimoji="0" sz="2200" b="1" i="0" u="none" strike="noStrike" kern="0" cap="none" spc="-45" normalizeH="0" baseline="0" noProof="0" dirty="0">
                <a:ln>
                  <a:noFill/>
                </a:ln>
                <a:solidFill>
                  <a:sysClr val="windowText" lastClr="000000"/>
                </a:solidFill>
                <a:effectLst/>
                <a:uLnTx/>
                <a:uFillTx/>
                <a:latin typeface="Arial"/>
                <a:ea typeface="+mn-ea"/>
                <a:cs typeface="Arial"/>
              </a:rPr>
              <a:t> </a:t>
            </a:r>
            <a:r>
              <a:rPr kumimoji="0" sz="2200" b="1" i="0" u="none" strike="noStrike" kern="0" cap="none" spc="-20" normalizeH="0" baseline="0" noProof="0" dirty="0">
                <a:ln>
                  <a:noFill/>
                </a:ln>
                <a:solidFill>
                  <a:sysClr val="windowText" lastClr="000000"/>
                </a:solidFill>
                <a:effectLst/>
                <a:uLnTx/>
                <a:uFillTx/>
                <a:latin typeface="Arial"/>
                <a:ea typeface="+mn-ea"/>
                <a:cs typeface="Arial"/>
              </a:rPr>
              <a:t>COLA</a:t>
            </a:r>
            <a:endParaRPr kumimoji="0" sz="2200" b="0" i="0" u="none" strike="noStrike" kern="0" cap="none" spc="0" normalizeH="0" baseline="0" noProof="0" dirty="0">
              <a:ln>
                <a:noFill/>
              </a:ln>
              <a:solidFill>
                <a:sysClr val="windowText" lastClr="000000"/>
              </a:solidFill>
              <a:effectLst/>
              <a:uLnTx/>
              <a:uFillTx/>
              <a:latin typeface="Arial"/>
              <a:ea typeface="+mn-ea"/>
              <a:cs typeface="Arial"/>
            </a:endParaRPr>
          </a:p>
          <a:p>
            <a:pPr marL="0" marR="0" lvl="0" indent="0" algn="l" defTabSz="914400" rtl="0" eaLnBrk="1" fontAlgn="auto" latinLnBrk="0" hangingPunct="1">
              <a:lnSpc>
                <a:spcPct val="100000"/>
              </a:lnSpc>
              <a:spcBef>
                <a:spcPts val="50"/>
              </a:spcBef>
              <a:spcAft>
                <a:spcPts val="0"/>
              </a:spcAft>
              <a:buClrTx/>
              <a:buSzTx/>
              <a:buFontTx/>
              <a:buNone/>
              <a:tabLst/>
              <a:defRPr/>
            </a:pPr>
            <a:endParaRPr kumimoji="0" sz="1850" b="0" i="0" u="none" strike="noStrike" kern="0" cap="none" spc="0" normalizeH="0" baseline="0" noProof="0" dirty="0">
              <a:ln>
                <a:noFill/>
              </a:ln>
              <a:solidFill>
                <a:sysClr val="windowText" lastClr="000000"/>
              </a:solidFill>
              <a:effectLst/>
              <a:uLnTx/>
              <a:uFillTx/>
              <a:latin typeface="Arial"/>
              <a:ea typeface="+mn-ea"/>
              <a:cs typeface="Arial"/>
            </a:endParaRPr>
          </a:p>
          <a:p>
            <a:pPr marL="12700" marR="47625" lvl="0" indent="0" algn="l" defTabSz="914400" rtl="0" eaLnBrk="1" fontAlgn="auto" latinLnBrk="0" hangingPunct="1">
              <a:lnSpc>
                <a:spcPct val="100000"/>
              </a:lnSpc>
              <a:spcBef>
                <a:spcPts val="0"/>
              </a:spcBef>
              <a:spcAft>
                <a:spcPts val="0"/>
              </a:spcAft>
              <a:buClrTx/>
              <a:buSzTx/>
              <a:buFontTx/>
              <a:buNone/>
              <a:tabLst/>
              <a:defRPr/>
            </a:pPr>
            <a:r>
              <a:rPr kumimoji="0" sz="1800" b="0" i="0" u="none" strike="noStrike" kern="0" cap="none" spc="-10" normalizeH="0" baseline="0" noProof="0" dirty="0">
                <a:ln>
                  <a:noFill/>
                </a:ln>
                <a:solidFill>
                  <a:sysClr val="windowText" lastClr="000000"/>
                </a:solidFill>
                <a:effectLst/>
                <a:uLnTx/>
                <a:uFillTx/>
                <a:latin typeface="Arial"/>
                <a:ea typeface="+mn-ea"/>
                <a:cs typeface="Arial"/>
              </a:rPr>
              <a:t>Generally,</a:t>
            </a:r>
            <a:r>
              <a:rPr kumimoji="0" sz="1800" b="0" i="0" u="none" strike="noStrike" kern="0" cap="none" spc="-5" normalizeH="0" baseline="0" noProof="0" dirty="0">
                <a:ln>
                  <a:noFill/>
                </a:ln>
                <a:solidFill>
                  <a:sysClr val="windowText" lastClr="000000"/>
                </a:solidFill>
                <a:effectLst/>
                <a:uLnTx/>
                <a:uFillTx/>
                <a:latin typeface="Arial"/>
                <a:ea typeface="+mn-ea"/>
                <a:cs typeface="Arial"/>
              </a:rPr>
              <a:t> </a:t>
            </a:r>
            <a:r>
              <a:rPr kumimoji="0" sz="1800" b="0" i="0" u="none" strike="noStrike" kern="0" cap="none" spc="0" normalizeH="0" baseline="0" noProof="0" dirty="0">
                <a:ln>
                  <a:noFill/>
                </a:ln>
                <a:solidFill>
                  <a:sysClr val="windowText" lastClr="000000"/>
                </a:solidFill>
                <a:effectLst/>
                <a:uLnTx/>
                <a:uFillTx/>
                <a:latin typeface="Arial"/>
                <a:ea typeface="+mn-ea"/>
                <a:cs typeface="Arial"/>
              </a:rPr>
              <a:t>a</a:t>
            </a:r>
            <a:r>
              <a:rPr kumimoji="0" sz="1800" b="0" i="0" u="none" strike="noStrike" kern="0" cap="none" spc="-30" normalizeH="0" baseline="0" noProof="0" dirty="0">
                <a:ln>
                  <a:noFill/>
                </a:ln>
                <a:solidFill>
                  <a:sysClr val="windowText" lastClr="000000"/>
                </a:solidFill>
                <a:effectLst/>
                <a:uLnTx/>
                <a:uFillTx/>
                <a:latin typeface="Arial"/>
                <a:ea typeface="+mn-ea"/>
                <a:cs typeface="Arial"/>
              </a:rPr>
              <a:t> </a:t>
            </a:r>
            <a:r>
              <a:rPr kumimoji="0" sz="1800" b="0" i="0" u="none" strike="noStrike" kern="0" cap="none" spc="0" normalizeH="0" baseline="0" noProof="0" dirty="0">
                <a:ln>
                  <a:noFill/>
                </a:ln>
                <a:solidFill>
                  <a:sysClr val="windowText" lastClr="000000"/>
                </a:solidFill>
                <a:effectLst/>
                <a:uLnTx/>
                <a:uFillTx/>
                <a:latin typeface="Arial"/>
                <a:ea typeface="+mn-ea"/>
                <a:cs typeface="Arial"/>
              </a:rPr>
              <a:t>housing</a:t>
            </a:r>
            <a:r>
              <a:rPr kumimoji="0" sz="1800" b="0" i="0" u="none" strike="noStrike" kern="0" cap="none" spc="-10" normalizeH="0" baseline="0" noProof="0" dirty="0">
                <a:ln>
                  <a:noFill/>
                </a:ln>
                <a:solidFill>
                  <a:sysClr val="windowText" lastClr="000000"/>
                </a:solidFill>
                <a:effectLst/>
                <a:uLnTx/>
                <a:uFillTx/>
                <a:latin typeface="Arial"/>
                <a:ea typeface="+mn-ea"/>
                <a:cs typeface="Arial"/>
              </a:rPr>
              <a:t> </a:t>
            </a:r>
            <a:r>
              <a:rPr kumimoji="0" sz="1800" b="0" i="0" u="none" strike="noStrike" kern="0" cap="none" spc="0" normalizeH="0" baseline="0" noProof="0" dirty="0">
                <a:ln>
                  <a:noFill/>
                </a:ln>
                <a:solidFill>
                  <a:sysClr val="windowText" lastClr="000000"/>
                </a:solidFill>
                <a:effectLst/>
                <a:uLnTx/>
                <a:uFillTx/>
                <a:latin typeface="Arial"/>
                <a:ea typeface="+mn-ea"/>
                <a:cs typeface="Arial"/>
              </a:rPr>
              <a:t>allowance</a:t>
            </a:r>
            <a:r>
              <a:rPr kumimoji="0" sz="1800" b="0" i="0" u="none" strike="noStrike" kern="0" cap="none" spc="20" normalizeH="0" baseline="0" noProof="0" dirty="0">
                <a:ln>
                  <a:noFill/>
                </a:ln>
                <a:solidFill>
                  <a:sysClr val="windowText" lastClr="000000"/>
                </a:solidFill>
                <a:effectLst/>
                <a:uLnTx/>
                <a:uFillTx/>
                <a:latin typeface="Arial"/>
                <a:ea typeface="+mn-ea"/>
                <a:cs typeface="Arial"/>
              </a:rPr>
              <a:t> </a:t>
            </a:r>
            <a:r>
              <a:rPr kumimoji="0" sz="1800" b="0" i="0" u="none" strike="noStrike" kern="0" cap="none" spc="0" normalizeH="0" baseline="0" noProof="0" dirty="0">
                <a:ln>
                  <a:noFill/>
                </a:ln>
                <a:solidFill>
                  <a:sysClr val="windowText" lastClr="000000"/>
                </a:solidFill>
                <a:effectLst/>
                <a:uLnTx/>
                <a:uFillTx/>
                <a:latin typeface="Arial"/>
                <a:ea typeface="+mn-ea"/>
                <a:cs typeface="Arial"/>
              </a:rPr>
              <a:t>and</a:t>
            </a:r>
            <a:r>
              <a:rPr kumimoji="0" sz="1800" b="0" i="0" u="none" strike="noStrike" kern="0" cap="none" spc="-20" normalizeH="0" baseline="0" noProof="0" dirty="0">
                <a:ln>
                  <a:noFill/>
                </a:ln>
                <a:solidFill>
                  <a:sysClr val="windowText" lastClr="000000"/>
                </a:solidFill>
                <a:effectLst/>
                <a:uLnTx/>
                <a:uFillTx/>
                <a:latin typeface="Arial"/>
                <a:ea typeface="+mn-ea"/>
                <a:cs typeface="Arial"/>
              </a:rPr>
              <a:t> </a:t>
            </a:r>
            <a:r>
              <a:rPr kumimoji="0" sz="1800" b="0" i="0" u="none" strike="noStrike" kern="0" cap="none" spc="0" normalizeH="0" baseline="0" noProof="0" dirty="0">
                <a:ln>
                  <a:noFill/>
                </a:ln>
                <a:solidFill>
                  <a:sysClr val="windowText" lastClr="000000"/>
                </a:solidFill>
                <a:effectLst/>
                <a:uLnTx/>
                <a:uFillTx/>
                <a:latin typeface="Arial"/>
                <a:ea typeface="+mn-ea"/>
                <a:cs typeface="Arial"/>
              </a:rPr>
              <a:t>cost</a:t>
            </a:r>
            <a:r>
              <a:rPr kumimoji="0" sz="1800" b="0" i="0" u="none" strike="noStrike" kern="0" cap="none" spc="-40" normalizeH="0" baseline="0" noProof="0" dirty="0">
                <a:ln>
                  <a:noFill/>
                </a:ln>
                <a:solidFill>
                  <a:sysClr val="windowText" lastClr="000000"/>
                </a:solidFill>
                <a:effectLst/>
                <a:uLnTx/>
                <a:uFillTx/>
                <a:latin typeface="Arial"/>
                <a:ea typeface="+mn-ea"/>
                <a:cs typeface="Arial"/>
              </a:rPr>
              <a:t> </a:t>
            </a:r>
            <a:r>
              <a:rPr kumimoji="0" sz="1800" b="0" i="0" u="none" strike="noStrike" kern="0" cap="none" spc="0" normalizeH="0" baseline="0" noProof="0" dirty="0">
                <a:ln>
                  <a:noFill/>
                </a:ln>
                <a:solidFill>
                  <a:sysClr val="windowText" lastClr="000000"/>
                </a:solidFill>
                <a:effectLst/>
                <a:uLnTx/>
                <a:uFillTx/>
                <a:latin typeface="Arial"/>
                <a:ea typeface="+mn-ea"/>
                <a:cs typeface="Arial"/>
              </a:rPr>
              <a:t>of</a:t>
            </a:r>
            <a:r>
              <a:rPr kumimoji="0" sz="1800" b="0" i="0" u="none" strike="noStrike" kern="0" cap="none" spc="-35" normalizeH="0" baseline="0" noProof="0" dirty="0">
                <a:ln>
                  <a:noFill/>
                </a:ln>
                <a:solidFill>
                  <a:sysClr val="windowText" lastClr="000000"/>
                </a:solidFill>
                <a:effectLst/>
                <a:uLnTx/>
                <a:uFillTx/>
                <a:latin typeface="Arial"/>
                <a:ea typeface="+mn-ea"/>
                <a:cs typeface="Arial"/>
              </a:rPr>
              <a:t> </a:t>
            </a:r>
            <a:r>
              <a:rPr kumimoji="0" sz="1800" b="0" i="0" u="none" strike="noStrike" kern="0" cap="none" spc="0" normalizeH="0" baseline="0" noProof="0" dirty="0">
                <a:ln>
                  <a:noFill/>
                </a:ln>
                <a:solidFill>
                  <a:sysClr val="windowText" lastClr="000000"/>
                </a:solidFill>
                <a:effectLst/>
                <a:uLnTx/>
                <a:uFillTx/>
                <a:latin typeface="Arial"/>
                <a:ea typeface="+mn-ea"/>
                <a:cs typeface="Arial"/>
              </a:rPr>
              <a:t>living</a:t>
            </a:r>
            <a:r>
              <a:rPr kumimoji="0" sz="1800" b="0" i="0" u="none" strike="noStrike" kern="0" cap="none" spc="-20" normalizeH="0" baseline="0" noProof="0" dirty="0">
                <a:ln>
                  <a:noFill/>
                </a:ln>
                <a:solidFill>
                  <a:sysClr val="windowText" lastClr="000000"/>
                </a:solidFill>
                <a:effectLst/>
                <a:uLnTx/>
                <a:uFillTx/>
                <a:latin typeface="Arial"/>
                <a:ea typeface="+mn-ea"/>
                <a:cs typeface="Arial"/>
              </a:rPr>
              <a:t> </a:t>
            </a:r>
            <a:r>
              <a:rPr kumimoji="0" sz="1800" b="0" i="0" u="none" strike="noStrike" kern="0" cap="none" spc="0" normalizeH="0" baseline="0" noProof="0" dirty="0">
                <a:ln>
                  <a:noFill/>
                </a:ln>
                <a:solidFill>
                  <a:sysClr val="windowText" lastClr="000000"/>
                </a:solidFill>
                <a:effectLst/>
                <a:uLnTx/>
                <a:uFillTx/>
                <a:latin typeface="Arial"/>
                <a:ea typeface="+mn-ea"/>
                <a:cs typeface="Arial"/>
              </a:rPr>
              <a:t>allowance</a:t>
            </a:r>
            <a:r>
              <a:rPr kumimoji="0" sz="1800" b="0" i="0" u="none" strike="noStrike" kern="0" cap="none" spc="15" normalizeH="0" baseline="0" noProof="0" dirty="0">
                <a:ln>
                  <a:noFill/>
                </a:ln>
                <a:solidFill>
                  <a:sysClr val="windowText" lastClr="000000"/>
                </a:solidFill>
                <a:effectLst/>
                <a:uLnTx/>
                <a:uFillTx/>
                <a:latin typeface="Arial"/>
                <a:ea typeface="+mn-ea"/>
                <a:cs typeface="Arial"/>
              </a:rPr>
              <a:t> </a:t>
            </a:r>
            <a:r>
              <a:rPr kumimoji="0" sz="1800" b="0" i="0" u="none" strike="noStrike" kern="0" cap="none" spc="0" normalizeH="0" baseline="0" noProof="0" dirty="0">
                <a:ln>
                  <a:noFill/>
                </a:ln>
                <a:solidFill>
                  <a:sysClr val="windowText" lastClr="000000"/>
                </a:solidFill>
                <a:effectLst/>
                <a:uLnTx/>
                <a:uFillTx/>
                <a:latin typeface="Arial"/>
                <a:ea typeface="+mn-ea"/>
                <a:cs typeface="Arial"/>
              </a:rPr>
              <a:t>are</a:t>
            </a:r>
            <a:r>
              <a:rPr kumimoji="0" sz="1800" b="0" i="0" u="none" strike="noStrike" kern="0" cap="none" spc="-35" normalizeH="0" baseline="0" noProof="0" dirty="0">
                <a:ln>
                  <a:noFill/>
                </a:ln>
                <a:solidFill>
                  <a:sysClr val="windowText" lastClr="000000"/>
                </a:solidFill>
                <a:effectLst/>
                <a:uLnTx/>
                <a:uFillTx/>
                <a:latin typeface="Arial"/>
                <a:ea typeface="+mn-ea"/>
                <a:cs typeface="Arial"/>
              </a:rPr>
              <a:t> </a:t>
            </a:r>
            <a:r>
              <a:rPr kumimoji="0" sz="1800" b="0" i="0" u="none" strike="noStrike" kern="0" cap="none" spc="0" normalizeH="0" baseline="0" noProof="0" dirty="0">
                <a:ln>
                  <a:noFill/>
                </a:ln>
                <a:solidFill>
                  <a:sysClr val="windowText" lastClr="000000"/>
                </a:solidFill>
                <a:effectLst/>
                <a:uLnTx/>
                <a:uFillTx/>
                <a:latin typeface="Arial"/>
                <a:ea typeface="+mn-ea"/>
                <a:cs typeface="Arial"/>
              </a:rPr>
              <a:t>paid</a:t>
            </a:r>
            <a:r>
              <a:rPr kumimoji="0" sz="1800" b="0" i="0" u="none" strike="noStrike" kern="0" cap="none" spc="-25" normalizeH="0" baseline="0" noProof="0" dirty="0">
                <a:ln>
                  <a:noFill/>
                </a:ln>
                <a:solidFill>
                  <a:sysClr val="windowText" lastClr="000000"/>
                </a:solidFill>
                <a:effectLst/>
                <a:uLnTx/>
                <a:uFillTx/>
                <a:latin typeface="Arial"/>
                <a:ea typeface="+mn-ea"/>
                <a:cs typeface="Arial"/>
              </a:rPr>
              <a:t> </a:t>
            </a:r>
            <a:r>
              <a:rPr kumimoji="0" sz="1800" b="0" i="0" u="none" strike="noStrike" kern="0" cap="none" spc="0" normalizeH="0" baseline="0" noProof="0" dirty="0">
                <a:ln>
                  <a:noFill/>
                </a:ln>
                <a:solidFill>
                  <a:sysClr val="windowText" lastClr="000000"/>
                </a:solidFill>
                <a:effectLst/>
                <a:uLnTx/>
                <a:uFillTx/>
                <a:latin typeface="Arial"/>
                <a:ea typeface="+mn-ea"/>
                <a:cs typeface="Arial"/>
              </a:rPr>
              <a:t>to</a:t>
            </a:r>
            <a:r>
              <a:rPr kumimoji="0" sz="1800" b="0" i="0" u="none" strike="noStrike" kern="0" cap="none" spc="-30" normalizeH="0" baseline="0" noProof="0" dirty="0">
                <a:ln>
                  <a:noFill/>
                </a:ln>
                <a:solidFill>
                  <a:sysClr val="windowText" lastClr="000000"/>
                </a:solidFill>
                <a:effectLst/>
                <a:uLnTx/>
                <a:uFillTx/>
                <a:latin typeface="Arial"/>
                <a:ea typeface="+mn-ea"/>
                <a:cs typeface="Arial"/>
              </a:rPr>
              <a:t> </a:t>
            </a:r>
            <a:r>
              <a:rPr kumimoji="0" sz="1800" b="0" i="0" u="none" strike="noStrike" kern="0" cap="none" spc="0" normalizeH="0" baseline="0" noProof="0" dirty="0">
                <a:ln>
                  <a:noFill/>
                </a:ln>
                <a:solidFill>
                  <a:sysClr val="windowText" lastClr="000000"/>
                </a:solidFill>
                <a:effectLst/>
                <a:uLnTx/>
                <a:uFillTx/>
                <a:latin typeface="Arial"/>
                <a:ea typeface="+mn-ea"/>
                <a:cs typeface="Arial"/>
              </a:rPr>
              <a:t>a</a:t>
            </a:r>
            <a:r>
              <a:rPr kumimoji="0" sz="1800" b="0" i="0" u="none" strike="noStrike" kern="0" cap="none" spc="-30" normalizeH="0" baseline="0" noProof="0" dirty="0">
                <a:ln>
                  <a:noFill/>
                </a:ln>
                <a:solidFill>
                  <a:sysClr val="windowText" lastClr="000000"/>
                </a:solidFill>
                <a:effectLst/>
                <a:uLnTx/>
                <a:uFillTx/>
                <a:latin typeface="Arial"/>
                <a:ea typeface="+mn-ea"/>
                <a:cs typeface="Arial"/>
              </a:rPr>
              <a:t> </a:t>
            </a:r>
            <a:r>
              <a:rPr kumimoji="0" sz="1800" b="0" i="0" u="none" strike="noStrike" kern="0" cap="none" spc="-10" normalizeH="0" baseline="0" noProof="0" dirty="0">
                <a:ln>
                  <a:noFill/>
                </a:ln>
                <a:solidFill>
                  <a:sysClr val="windowText" lastClr="000000"/>
                </a:solidFill>
                <a:effectLst/>
                <a:uLnTx/>
                <a:uFillTx/>
                <a:latin typeface="Arial"/>
                <a:ea typeface="+mn-ea"/>
                <a:cs typeface="Arial"/>
              </a:rPr>
              <a:t>service </a:t>
            </a:r>
            <a:r>
              <a:rPr kumimoji="0" sz="1800" b="0" i="0" u="none" strike="noStrike" kern="0" cap="none" spc="0" normalizeH="0" baseline="0" noProof="0" dirty="0">
                <a:ln>
                  <a:noFill/>
                </a:ln>
                <a:solidFill>
                  <a:sysClr val="windowText" lastClr="000000"/>
                </a:solidFill>
                <a:effectLst/>
                <a:uLnTx/>
                <a:uFillTx/>
                <a:latin typeface="Arial"/>
                <a:ea typeface="+mn-ea"/>
                <a:cs typeface="Arial"/>
              </a:rPr>
              <a:t>member</a:t>
            </a:r>
            <a:r>
              <a:rPr kumimoji="0" sz="1800" b="0" i="0" u="none" strike="noStrike" kern="0" cap="none" spc="-20" normalizeH="0" baseline="0" noProof="0" dirty="0">
                <a:ln>
                  <a:noFill/>
                </a:ln>
                <a:solidFill>
                  <a:sysClr val="windowText" lastClr="000000"/>
                </a:solidFill>
                <a:effectLst/>
                <a:uLnTx/>
                <a:uFillTx/>
                <a:latin typeface="Arial"/>
                <a:ea typeface="+mn-ea"/>
                <a:cs typeface="Arial"/>
              </a:rPr>
              <a:t> </a:t>
            </a:r>
            <a:r>
              <a:rPr kumimoji="0" sz="1800" b="0" i="0" u="none" strike="noStrike" kern="0" cap="none" spc="0" normalizeH="0" baseline="0" noProof="0" dirty="0">
                <a:ln>
                  <a:noFill/>
                </a:ln>
                <a:solidFill>
                  <a:sysClr val="windowText" lastClr="000000"/>
                </a:solidFill>
                <a:effectLst/>
                <a:uLnTx/>
                <a:uFillTx/>
                <a:latin typeface="Arial"/>
                <a:ea typeface="+mn-ea"/>
                <a:cs typeface="Arial"/>
              </a:rPr>
              <a:t>based</a:t>
            </a:r>
            <a:r>
              <a:rPr kumimoji="0" sz="1800" b="0" i="0" u="none" strike="noStrike" kern="0" cap="none" spc="-5" normalizeH="0" baseline="0" noProof="0" dirty="0">
                <a:ln>
                  <a:noFill/>
                </a:ln>
                <a:solidFill>
                  <a:sysClr val="windowText" lastClr="000000"/>
                </a:solidFill>
                <a:effectLst/>
                <a:uLnTx/>
                <a:uFillTx/>
                <a:latin typeface="Arial"/>
                <a:ea typeface="+mn-ea"/>
                <a:cs typeface="Arial"/>
              </a:rPr>
              <a:t> </a:t>
            </a:r>
            <a:r>
              <a:rPr kumimoji="0" sz="1800" b="0" i="0" u="none" strike="noStrike" kern="0" cap="none" spc="0" normalizeH="0" baseline="0" noProof="0" dirty="0">
                <a:ln>
                  <a:noFill/>
                </a:ln>
                <a:solidFill>
                  <a:sysClr val="windowText" lastClr="000000"/>
                </a:solidFill>
                <a:effectLst/>
                <a:uLnTx/>
                <a:uFillTx/>
                <a:latin typeface="Arial"/>
                <a:ea typeface="+mn-ea"/>
                <a:cs typeface="Arial"/>
              </a:rPr>
              <a:t>on</a:t>
            </a:r>
            <a:r>
              <a:rPr kumimoji="0" sz="1800" b="0" i="0" u="none" strike="noStrike" kern="0" cap="none" spc="-15" normalizeH="0" baseline="0" noProof="0" dirty="0">
                <a:ln>
                  <a:noFill/>
                </a:ln>
                <a:solidFill>
                  <a:sysClr val="windowText" lastClr="000000"/>
                </a:solidFill>
                <a:effectLst/>
                <a:uLnTx/>
                <a:uFillTx/>
                <a:latin typeface="Arial"/>
                <a:ea typeface="+mn-ea"/>
                <a:cs typeface="Arial"/>
              </a:rPr>
              <a:t> </a:t>
            </a:r>
            <a:r>
              <a:rPr kumimoji="0" sz="1800" b="0" i="0" u="none" strike="noStrike" kern="0" cap="none" spc="0" normalizeH="0" baseline="0" noProof="0" dirty="0">
                <a:ln>
                  <a:noFill/>
                </a:ln>
                <a:solidFill>
                  <a:sysClr val="windowText" lastClr="000000"/>
                </a:solidFill>
                <a:effectLst/>
                <a:uLnTx/>
                <a:uFillTx/>
                <a:latin typeface="Arial"/>
                <a:ea typeface="+mn-ea"/>
                <a:cs typeface="Arial"/>
              </a:rPr>
              <a:t>the</a:t>
            </a:r>
            <a:r>
              <a:rPr kumimoji="0" sz="1800" b="0" i="0" u="none" strike="noStrike" kern="0" cap="none" spc="-20" normalizeH="0" baseline="0" noProof="0" dirty="0">
                <a:ln>
                  <a:noFill/>
                </a:ln>
                <a:solidFill>
                  <a:sysClr val="windowText" lastClr="000000"/>
                </a:solidFill>
                <a:effectLst/>
                <a:uLnTx/>
                <a:uFillTx/>
                <a:latin typeface="Arial"/>
                <a:ea typeface="+mn-ea"/>
                <a:cs typeface="Arial"/>
              </a:rPr>
              <a:t> </a:t>
            </a:r>
            <a:r>
              <a:rPr kumimoji="0" sz="1800" b="0" i="0" u="none" strike="noStrike" kern="0" cap="none" spc="0" normalizeH="0" baseline="0" noProof="0" dirty="0">
                <a:ln>
                  <a:noFill/>
                </a:ln>
                <a:solidFill>
                  <a:sysClr val="windowText" lastClr="000000"/>
                </a:solidFill>
                <a:effectLst/>
                <a:uLnTx/>
                <a:uFillTx/>
                <a:latin typeface="Arial"/>
                <a:ea typeface="+mn-ea"/>
                <a:cs typeface="Arial"/>
              </a:rPr>
              <a:t>service</a:t>
            </a:r>
            <a:r>
              <a:rPr kumimoji="0" sz="1800" b="0" i="0" u="none" strike="noStrike" kern="0" cap="none" spc="-5" normalizeH="0" baseline="0" noProof="0" dirty="0">
                <a:ln>
                  <a:noFill/>
                </a:ln>
                <a:solidFill>
                  <a:sysClr val="windowText" lastClr="000000"/>
                </a:solidFill>
                <a:effectLst/>
                <a:uLnTx/>
                <a:uFillTx/>
                <a:latin typeface="Arial"/>
                <a:ea typeface="+mn-ea"/>
                <a:cs typeface="Arial"/>
              </a:rPr>
              <a:t> </a:t>
            </a:r>
            <a:r>
              <a:rPr kumimoji="0" sz="1800" b="0" i="0" u="none" strike="noStrike" kern="0" cap="none" spc="0" normalizeH="0" baseline="0" noProof="0" dirty="0">
                <a:ln>
                  <a:noFill/>
                </a:ln>
                <a:solidFill>
                  <a:sysClr val="windowText" lastClr="000000"/>
                </a:solidFill>
                <a:effectLst/>
                <a:uLnTx/>
                <a:uFillTx/>
                <a:latin typeface="Arial"/>
                <a:ea typeface="+mn-ea"/>
                <a:cs typeface="Arial"/>
              </a:rPr>
              <a:t>member’s permanent duty</a:t>
            </a:r>
            <a:r>
              <a:rPr kumimoji="0" sz="1800" b="0" i="0" u="none" strike="noStrike" kern="0" cap="none" spc="-5" normalizeH="0" baseline="0" noProof="0" dirty="0">
                <a:ln>
                  <a:noFill/>
                </a:ln>
                <a:solidFill>
                  <a:sysClr val="windowText" lastClr="000000"/>
                </a:solidFill>
                <a:effectLst/>
                <a:uLnTx/>
                <a:uFillTx/>
                <a:latin typeface="Arial"/>
                <a:ea typeface="+mn-ea"/>
                <a:cs typeface="Arial"/>
              </a:rPr>
              <a:t> </a:t>
            </a:r>
            <a:r>
              <a:rPr kumimoji="0" sz="1800" b="0" i="0" u="none" strike="noStrike" kern="0" cap="none" spc="0" normalizeH="0" baseline="0" noProof="0" dirty="0">
                <a:ln>
                  <a:noFill/>
                </a:ln>
                <a:solidFill>
                  <a:sysClr val="windowText" lastClr="000000"/>
                </a:solidFill>
                <a:effectLst/>
                <a:uLnTx/>
                <a:uFillTx/>
                <a:latin typeface="Arial"/>
                <a:ea typeface="+mn-ea"/>
                <a:cs typeface="Arial"/>
              </a:rPr>
              <a:t>station</a:t>
            </a:r>
            <a:r>
              <a:rPr kumimoji="0" sz="1800" b="0" i="0" u="none" strike="noStrike" kern="0" cap="none" spc="-10" normalizeH="0" baseline="0" noProof="0" dirty="0">
                <a:ln>
                  <a:noFill/>
                </a:ln>
                <a:solidFill>
                  <a:sysClr val="windowText" lastClr="000000"/>
                </a:solidFill>
                <a:effectLst/>
                <a:uLnTx/>
                <a:uFillTx/>
                <a:latin typeface="Arial"/>
                <a:ea typeface="+mn-ea"/>
                <a:cs typeface="Arial"/>
              </a:rPr>
              <a:t> (PDS).</a:t>
            </a:r>
            <a:endParaRPr kumimoji="0" sz="1800" b="0" i="0" u="none" strike="noStrike" kern="0" cap="none" spc="0" normalizeH="0" baseline="0" noProof="0" dirty="0">
              <a:ln>
                <a:noFill/>
              </a:ln>
              <a:solidFill>
                <a:sysClr val="windowText" lastClr="000000"/>
              </a:solidFill>
              <a:effectLst/>
              <a:uLnTx/>
              <a:uFillTx/>
              <a:latin typeface="Arial"/>
              <a:ea typeface="+mn-ea"/>
              <a:cs typeface="Arial"/>
            </a:endParaRPr>
          </a:p>
          <a:p>
            <a:pPr marL="12700" marR="5080" lvl="0" indent="0" algn="l" defTabSz="914400" rtl="0" eaLnBrk="1" fontAlgn="auto" latinLnBrk="0" hangingPunct="1">
              <a:lnSpc>
                <a:spcPct val="100000"/>
              </a:lnSpc>
              <a:spcBef>
                <a:spcPts val="0"/>
              </a:spcBef>
              <a:spcAft>
                <a:spcPts val="0"/>
              </a:spcAft>
              <a:buClrTx/>
              <a:buSzTx/>
              <a:buFontTx/>
              <a:buNone/>
              <a:tabLst/>
              <a:defRPr/>
            </a:pPr>
            <a:r>
              <a:rPr kumimoji="0" sz="1800" b="0" i="0" u="none" strike="noStrike" kern="0" cap="none" spc="0" normalizeH="0" baseline="0" noProof="0" dirty="0">
                <a:ln>
                  <a:noFill/>
                </a:ln>
                <a:solidFill>
                  <a:sysClr val="windowText" lastClr="000000"/>
                </a:solidFill>
                <a:effectLst/>
                <a:uLnTx/>
                <a:uFillTx/>
                <a:latin typeface="Arial"/>
                <a:ea typeface="+mn-ea"/>
                <a:cs typeface="Arial"/>
              </a:rPr>
              <a:t>However,</a:t>
            </a:r>
            <a:r>
              <a:rPr kumimoji="0" sz="1800" b="0" i="0" u="none" strike="noStrike" kern="0" cap="none" spc="10" normalizeH="0" baseline="0" noProof="0" dirty="0">
                <a:ln>
                  <a:noFill/>
                </a:ln>
                <a:solidFill>
                  <a:sysClr val="windowText" lastClr="000000"/>
                </a:solidFill>
                <a:effectLst/>
                <a:uLnTx/>
                <a:uFillTx/>
                <a:latin typeface="Arial"/>
                <a:ea typeface="+mn-ea"/>
                <a:cs typeface="Arial"/>
              </a:rPr>
              <a:t> </a:t>
            </a:r>
            <a:r>
              <a:rPr kumimoji="0" sz="1800" b="0" i="0" u="none" strike="noStrike" kern="0" cap="none" spc="0" normalizeH="0" baseline="0" noProof="0" dirty="0">
                <a:ln>
                  <a:noFill/>
                </a:ln>
                <a:solidFill>
                  <a:sysClr val="windowText" lastClr="000000"/>
                </a:solidFill>
                <a:effectLst/>
                <a:uLnTx/>
                <a:uFillTx/>
                <a:latin typeface="Arial"/>
                <a:ea typeface="+mn-ea"/>
                <a:cs typeface="Arial"/>
              </a:rPr>
              <a:t>when</a:t>
            </a:r>
            <a:r>
              <a:rPr kumimoji="0" sz="1800" b="0" i="0" u="none" strike="noStrike" kern="0" cap="none" spc="10" normalizeH="0" baseline="0" noProof="0" dirty="0">
                <a:ln>
                  <a:noFill/>
                </a:ln>
                <a:solidFill>
                  <a:sysClr val="windowText" lastClr="000000"/>
                </a:solidFill>
                <a:effectLst/>
                <a:uLnTx/>
                <a:uFillTx/>
                <a:latin typeface="Arial"/>
                <a:ea typeface="+mn-ea"/>
                <a:cs typeface="Arial"/>
              </a:rPr>
              <a:t> </a:t>
            </a:r>
            <a:r>
              <a:rPr kumimoji="0" sz="1800" b="0" i="0" u="none" strike="noStrike" kern="0" cap="none" spc="0" normalizeH="0" baseline="0" noProof="0" dirty="0">
                <a:ln>
                  <a:noFill/>
                </a:ln>
                <a:solidFill>
                  <a:sysClr val="windowText" lastClr="000000"/>
                </a:solidFill>
                <a:effectLst/>
                <a:uLnTx/>
                <a:uFillTx/>
                <a:latin typeface="Arial"/>
                <a:ea typeface="+mn-ea"/>
                <a:cs typeface="Arial"/>
              </a:rPr>
              <a:t>a</a:t>
            </a:r>
            <a:r>
              <a:rPr kumimoji="0" sz="1800" b="0" i="0" u="none" strike="noStrike" kern="0" cap="none" spc="-30" normalizeH="0" baseline="0" noProof="0" dirty="0">
                <a:ln>
                  <a:noFill/>
                </a:ln>
                <a:solidFill>
                  <a:sysClr val="windowText" lastClr="000000"/>
                </a:solidFill>
                <a:effectLst/>
                <a:uLnTx/>
                <a:uFillTx/>
                <a:latin typeface="Arial"/>
                <a:ea typeface="+mn-ea"/>
                <a:cs typeface="Arial"/>
              </a:rPr>
              <a:t> </a:t>
            </a:r>
            <a:r>
              <a:rPr kumimoji="0" sz="1800" b="0" i="0" u="none" strike="noStrike" kern="0" cap="none" spc="0" normalizeH="0" baseline="0" noProof="0" dirty="0">
                <a:ln>
                  <a:noFill/>
                </a:ln>
                <a:solidFill>
                  <a:sysClr val="windowText" lastClr="000000"/>
                </a:solidFill>
                <a:effectLst/>
                <a:uLnTx/>
                <a:uFillTx/>
                <a:latin typeface="Arial"/>
                <a:ea typeface="+mn-ea"/>
                <a:cs typeface="Arial"/>
              </a:rPr>
              <a:t>service</a:t>
            </a:r>
            <a:r>
              <a:rPr kumimoji="0" sz="1800" b="0" i="0" u="none" strike="noStrike" kern="0" cap="none" spc="-35" normalizeH="0" baseline="0" noProof="0" dirty="0">
                <a:ln>
                  <a:noFill/>
                </a:ln>
                <a:solidFill>
                  <a:sysClr val="windowText" lastClr="000000"/>
                </a:solidFill>
                <a:effectLst/>
                <a:uLnTx/>
                <a:uFillTx/>
                <a:latin typeface="Arial"/>
                <a:ea typeface="+mn-ea"/>
                <a:cs typeface="Arial"/>
              </a:rPr>
              <a:t> </a:t>
            </a:r>
            <a:r>
              <a:rPr kumimoji="0" sz="1800" b="0" i="0" u="none" strike="noStrike" kern="0" cap="none" spc="0" normalizeH="0" baseline="0" noProof="0" dirty="0">
                <a:ln>
                  <a:noFill/>
                </a:ln>
                <a:solidFill>
                  <a:sysClr val="windowText" lastClr="000000"/>
                </a:solidFill>
                <a:effectLst/>
                <a:uLnTx/>
                <a:uFillTx/>
                <a:latin typeface="Arial"/>
                <a:ea typeface="+mn-ea"/>
                <a:cs typeface="Arial"/>
              </a:rPr>
              <a:t>member’s</a:t>
            </a:r>
            <a:r>
              <a:rPr kumimoji="0" sz="1800" b="0" i="0" u="none" strike="noStrike" kern="0" cap="none" spc="-15" normalizeH="0" baseline="0" noProof="0" dirty="0">
                <a:ln>
                  <a:noFill/>
                </a:ln>
                <a:solidFill>
                  <a:sysClr val="windowText" lastClr="000000"/>
                </a:solidFill>
                <a:effectLst/>
                <a:uLnTx/>
                <a:uFillTx/>
                <a:latin typeface="Arial"/>
                <a:ea typeface="+mn-ea"/>
                <a:cs typeface="Arial"/>
              </a:rPr>
              <a:t> </a:t>
            </a:r>
            <a:r>
              <a:rPr kumimoji="0" sz="1800" b="0" i="0" u="none" strike="noStrike" kern="0" cap="none" spc="0" normalizeH="0" baseline="0" noProof="0" dirty="0">
                <a:ln>
                  <a:noFill/>
                </a:ln>
                <a:solidFill>
                  <a:sysClr val="windowText" lastClr="000000"/>
                </a:solidFill>
                <a:effectLst/>
                <a:uLnTx/>
                <a:uFillTx/>
                <a:latin typeface="Arial"/>
                <a:ea typeface="+mn-ea"/>
                <a:cs typeface="Arial"/>
              </a:rPr>
              <a:t>assignment</a:t>
            </a:r>
            <a:r>
              <a:rPr kumimoji="0" sz="1800" b="0" i="0" u="none" strike="noStrike" kern="0" cap="none" spc="-5" normalizeH="0" baseline="0" noProof="0" dirty="0">
                <a:ln>
                  <a:noFill/>
                </a:ln>
                <a:solidFill>
                  <a:sysClr val="windowText" lastClr="000000"/>
                </a:solidFill>
                <a:effectLst/>
                <a:uLnTx/>
                <a:uFillTx/>
                <a:latin typeface="Arial"/>
                <a:ea typeface="+mn-ea"/>
                <a:cs typeface="Arial"/>
              </a:rPr>
              <a:t> </a:t>
            </a:r>
            <a:r>
              <a:rPr kumimoji="0" sz="1800" b="0" i="0" u="none" strike="noStrike" kern="0" cap="none" spc="0" normalizeH="0" baseline="0" noProof="0" dirty="0">
                <a:ln>
                  <a:noFill/>
                </a:ln>
                <a:solidFill>
                  <a:sysClr val="windowText" lastClr="000000"/>
                </a:solidFill>
                <a:effectLst/>
                <a:uLnTx/>
                <a:uFillTx/>
                <a:latin typeface="Arial"/>
                <a:ea typeface="+mn-ea"/>
                <a:cs typeface="Arial"/>
              </a:rPr>
              <a:t>to</a:t>
            </a:r>
            <a:r>
              <a:rPr kumimoji="0" sz="1800" b="0" i="0" u="none" strike="noStrike" kern="0" cap="none" spc="-35" normalizeH="0" baseline="0" noProof="0" dirty="0">
                <a:ln>
                  <a:noFill/>
                </a:ln>
                <a:solidFill>
                  <a:sysClr val="windowText" lastClr="000000"/>
                </a:solidFill>
                <a:effectLst/>
                <a:uLnTx/>
                <a:uFillTx/>
                <a:latin typeface="Arial"/>
                <a:ea typeface="+mn-ea"/>
                <a:cs typeface="Arial"/>
              </a:rPr>
              <a:t> </a:t>
            </a:r>
            <a:r>
              <a:rPr kumimoji="0" sz="1800" b="0" i="0" u="none" strike="noStrike" kern="0" cap="none" spc="0" normalizeH="0" baseline="0" noProof="0" dirty="0">
                <a:ln>
                  <a:noFill/>
                </a:ln>
                <a:solidFill>
                  <a:sysClr val="windowText" lastClr="000000"/>
                </a:solidFill>
                <a:effectLst/>
                <a:uLnTx/>
                <a:uFillTx/>
                <a:latin typeface="Arial"/>
                <a:ea typeface="+mn-ea"/>
                <a:cs typeface="Arial"/>
              </a:rPr>
              <a:t>a</a:t>
            </a:r>
            <a:r>
              <a:rPr kumimoji="0" sz="1800" b="0" i="0" u="none" strike="noStrike" kern="0" cap="none" spc="-30" normalizeH="0" baseline="0" noProof="0" dirty="0">
                <a:ln>
                  <a:noFill/>
                </a:ln>
                <a:solidFill>
                  <a:sysClr val="windowText" lastClr="000000"/>
                </a:solidFill>
                <a:effectLst/>
                <a:uLnTx/>
                <a:uFillTx/>
                <a:latin typeface="Arial"/>
                <a:ea typeface="+mn-ea"/>
                <a:cs typeface="Arial"/>
              </a:rPr>
              <a:t> </a:t>
            </a:r>
            <a:r>
              <a:rPr kumimoji="0" sz="1800" b="0" i="0" u="none" strike="noStrike" kern="0" cap="none" spc="0" normalizeH="0" baseline="0" noProof="0" dirty="0">
                <a:ln>
                  <a:noFill/>
                </a:ln>
                <a:solidFill>
                  <a:sysClr val="windowText" lastClr="000000"/>
                </a:solidFill>
                <a:effectLst/>
                <a:uLnTx/>
                <a:uFillTx/>
                <a:latin typeface="Arial"/>
                <a:ea typeface="+mn-ea"/>
                <a:cs typeface="Arial"/>
              </a:rPr>
              <a:t>PDS</a:t>
            </a:r>
            <a:r>
              <a:rPr kumimoji="0" sz="1800" b="0" i="0" u="none" strike="noStrike" kern="0" cap="none" spc="-25" normalizeH="0" baseline="0" noProof="0" dirty="0">
                <a:ln>
                  <a:noFill/>
                </a:ln>
                <a:solidFill>
                  <a:sysClr val="windowText" lastClr="000000"/>
                </a:solidFill>
                <a:effectLst/>
                <a:uLnTx/>
                <a:uFillTx/>
                <a:latin typeface="Arial"/>
                <a:ea typeface="+mn-ea"/>
                <a:cs typeface="Arial"/>
              </a:rPr>
              <a:t> </a:t>
            </a:r>
            <a:r>
              <a:rPr kumimoji="0" sz="1800" b="0" i="0" u="none" strike="noStrike" kern="0" cap="none" spc="0" normalizeH="0" baseline="0" noProof="0" dirty="0">
                <a:ln>
                  <a:noFill/>
                </a:ln>
                <a:solidFill>
                  <a:sysClr val="windowText" lastClr="000000"/>
                </a:solidFill>
                <a:effectLst/>
                <a:uLnTx/>
                <a:uFillTx/>
                <a:latin typeface="Arial"/>
                <a:ea typeface="+mn-ea"/>
                <a:cs typeface="Arial"/>
              </a:rPr>
              <a:t>or</a:t>
            </a:r>
            <a:r>
              <a:rPr kumimoji="0" sz="1800" b="0" i="0" u="none" strike="noStrike" kern="0" cap="none" spc="-30" normalizeH="0" baseline="0" noProof="0" dirty="0">
                <a:ln>
                  <a:noFill/>
                </a:ln>
                <a:solidFill>
                  <a:sysClr val="windowText" lastClr="000000"/>
                </a:solidFill>
                <a:effectLst/>
                <a:uLnTx/>
                <a:uFillTx/>
                <a:latin typeface="Arial"/>
                <a:ea typeface="+mn-ea"/>
                <a:cs typeface="Arial"/>
              </a:rPr>
              <a:t> </a:t>
            </a:r>
            <a:r>
              <a:rPr kumimoji="0" sz="1800" b="0" i="0" u="none" strike="noStrike" kern="0" cap="none" spc="0" normalizeH="0" baseline="0" noProof="0" dirty="0">
                <a:ln>
                  <a:noFill/>
                </a:ln>
                <a:solidFill>
                  <a:sysClr val="windowText" lastClr="000000"/>
                </a:solidFill>
                <a:effectLst/>
                <a:uLnTx/>
                <a:uFillTx/>
                <a:latin typeface="Arial"/>
                <a:ea typeface="+mn-ea"/>
                <a:cs typeface="Arial"/>
              </a:rPr>
              <a:t>the</a:t>
            </a:r>
            <a:r>
              <a:rPr kumimoji="0" sz="1800" b="0" i="0" u="none" strike="noStrike" kern="0" cap="none" spc="-35" normalizeH="0" baseline="0" noProof="0" dirty="0">
                <a:ln>
                  <a:noFill/>
                </a:ln>
                <a:solidFill>
                  <a:sysClr val="windowText" lastClr="000000"/>
                </a:solidFill>
                <a:effectLst/>
                <a:uLnTx/>
                <a:uFillTx/>
                <a:latin typeface="Arial"/>
                <a:ea typeface="+mn-ea"/>
                <a:cs typeface="Arial"/>
              </a:rPr>
              <a:t> </a:t>
            </a:r>
            <a:r>
              <a:rPr kumimoji="0" sz="1800" b="0" i="0" u="none" strike="noStrike" kern="0" cap="none" spc="-10" normalizeH="0" baseline="0" noProof="0" dirty="0">
                <a:ln>
                  <a:noFill/>
                </a:ln>
                <a:solidFill>
                  <a:sysClr val="windowText" lastClr="000000"/>
                </a:solidFill>
                <a:effectLst/>
                <a:uLnTx/>
                <a:uFillTx/>
                <a:latin typeface="Arial"/>
                <a:ea typeface="+mn-ea"/>
                <a:cs typeface="Arial"/>
              </a:rPr>
              <a:t>circumstances </a:t>
            </a:r>
            <a:r>
              <a:rPr kumimoji="0" sz="1800" b="0" i="0" u="none" strike="noStrike" kern="0" cap="none" spc="0" normalizeH="0" baseline="0" noProof="0" dirty="0">
                <a:ln>
                  <a:noFill/>
                </a:ln>
                <a:solidFill>
                  <a:sysClr val="windowText" lastClr="000000"/>
                </a:solidFill>
                <a:effectLst/>
                <a:uLnTx/>
                <a:uFillTx/>
                <a:latin typeface="Arial"/>
                <a:ea typeface="+mn-ea"/>
                <a:cs typeface="Arial"/>
              </a:rPr>
              <a:t>of</a:t>
            </a:r>
            <a:r>
              <a:rPr kumimoji="0" sz="1800" b="0" i="0" u="none" strike="noStrike" kern="0" cap="none" spc="-35" normalizeH="0" baseline="0" noProof="0" dirty="0">
                <a:ln>
                  <a:noFill/>
                </a:ln>
                <a:solidFill>
                  <a:sysClr val="windowText" lastClr="000000"/>
                </a:solidFill>
                <a:effectLst/>
                <a:uLnTx/>
                <a:uFillTx/>
                <a:latin typeface="Arial"/>
                <a:ea typeface="+mn-ea"/>
                <a:cs typeface="Arial"/>
              </a:rPr>
              <a:t> </a:t>
            </a:r>
            <a:r>
              <a:rPr kumimoji="0" sz="1800" b="0" i="0" u="none" strike="noStrike" kern="0" cap="none" spc="0" normalizeH="0" baseline="0" noProof="0" dirty="0">
                <a:ln>
                  <a:noFill/>
                </a:ln>
                <a:solidFill>
                  <a:sysClr val="windowText" lastClr="000000"/>
                </a:solidFill>
                <a:effectLst/>
                <a:uLnTx/>
                <a:uFillTx/>
                <a:latin typeface="Arial"/>
                <a:ea typeface="+mn-ea"/>
                <a:cs typeface="Arial"/>
              </a:rPr>
              <a:t>that</a:t>
            </a:r>
            <a:r>
              <a:rPr kumimoji="0" sz="1800" b="0" i="0" u="none" strike="noStrike" kern="0" cap="none" spc="-15" normalizeH="0" baseline="0" noProof="0" dirty="0">
                <a:ln>
                  <a:noFill/>
                </a:ln>
                <a:solidFill>
                  <a:sysClr val="windowText" lastClr="000000"/>
                </a:solidFill>
                <a:effectLst/>
                <a:uLnTx/>
                <a:uFillTx/>
                <a:latin typeface="Arial"/>
                <a:ea typeface="+mn-ea"/>
                <a:cs typeface="Arial"/>
              </a:rPr>
              <a:t> </a:t>
            </a:r>
            <a:r>
              <a:rPr kumimoji="0" sz="1800" b="0" i="0" u="none" strike="noStrike" kern="0" cap="none" spc="0" normalizeH="0" baseline="0" noProof="0" dirty="0">
                <a:ln>
                  <a:noFill/>
                </a:ln>
                <a:solidFill>
                  <a:sysClr val="windowText" lastClr="000000"/>
                </a:solidFill>
                <a:effectLst/>
                <a:uLnTx/>
                <a:uFillTx/>
                <a:latin typeface="Arial"/>
                <a:ea typeface="+mn-ea"/>
                <a:cs typeface="Arial"/>
              </a:rPr>
              <a:t>assignment</a:t>
            </a:r>
            <a:r>
              <a:rPr kumimoji="0" sz="1800" b="0" i="0" u="none" strike="noStrike" kern="0" cap="none" spc="10" normalizeH="0" baseline="0" noProof="0" dirty="0">
                <a:ln>
                  <a:noFill/>
                </a:ln>
                <a:solidFill>
                  <a:sysClr val="windowText" lastClr="000000"/>
                </a:solidFill>
                <a:effectLst/>
                <a:uLnTx/>
                <a:uFillTx/>
                <a:latin typeface="Arial"/>
                <a:ea typeface="+mn-ea"/>
                <a:cs typeface="Arial"/>
              </a:rPr>
              <a:t> </a:t>
            </a:r>
            <a:r>
              <a:rPr kumimoji="0" sz="1800" b="0" i="0" u="none" strike="noStrike" kern="0" cap="none" spc="0" normalizeH="0" baseline="0" noProof="0" dirty="0">
                <a:ln>
                  <a:noFill/>
                </a:ln>
                <a:solidFill>
                  <a:sysClr val="windowText" lastClr="000000"/>
                </a:solidFill>
                <a:effectLst/>
                <a:uLnTx/>
                <a:uFillTx/>
                <a:latin typeface="Arial"/>
                <a:ea typeface="+mn-ea"/>
                <a:cs typeface="Arial"/>
              </a:rPr>
              <a:t>requires</a:t>
            </a:r>
            <a:r>
              <a:rPr kumimoji="0" sz="1800" b="0" i="0" u="none" strike="noStrike" kern="0" cap="none" spc="-10" normalizeH="0" baseline="0" noProof="0" dirty="0">
                <a:ln>
                  <a:noFill/>
                </a:ln>
                <a:solidFill>
                  <a:sysClr val="windowText" lastClr="000000"/>
                </a:solidFill>
                <a:effectLst/>
                <a:uLnTx/>
                <a:uFillTx/>
                <a:latin typeface="Arial"/>
                <a:ea typeface="+mn-ea"/>
                <a:cs typeface="Arial"/>
              </a:rPr>
              <a:t> </a:t>
            </a:r>
            <a:r>
              <a:rPr kumimoji="0" sz="1800" b="0" i="0" u="none" strike="noStrike" kern="0" cap="none" spc="0" normalizeH="0" baseline="0" noProof="0" dirty="0">
                <a:ln>
                  <a:noFill/>
                </a:ln>
                <a:solidFill>
                  <a:sysClr val="windowText" lastClr="000000"/>
                </a:solidFill>
                <a:effectLst/>
                <a:uLnTx/>
                <a:uFillTx/>
                <a:latin typeface="Arial"/>
                <a:ea typeface="+mn-ea"/>
                <a:cs typeface="Arial"/>
              </a:rPr>
              <a:t>the</a:t>
            </a:r>
            <a:r>
              <a:rPr kumimoji="0" sz="1800" b="0" i="0" u="none" strike="noStrike" kern="0" cap="none" spc="-20" normalizeH="0" baseline="0" noProof="0" dirty="0">
                <a:ln>
                  <a:noFill/>
                </a:ln>
                <a:solidFill>
                  <a:sysClr val="windowText" lastClr="000000"/>
                </a:solidFill>
                <a:effectLst/>
                <a:uLnTx/>
                <a:uFillTx/>
                <a:latin typeface="Arial"/>
                <a:ea typeface="+mn-ea"/>
                <a:cs typeface="Arial"/>
              </a:rPr>
              <a:t> </a:t>
            </a:r>
            <a:r>
              <a:rPr kumimoji="0" sz="1800" b="0" i="0" u="none" strike="noStrike" kern="0" cap="none" spc="0" normalizeH="0" baseline="0" noProof="0" dirty="0">
                <a:ln>
                  <a:noFill/>
                </a:ln>
                <a:solidFill>
                  <a:sysClr val="windowText" lastClr="000000"/>
                </a:solidFill>
                <a:effectLst/>
                <a:uLnTx/>
                <a:uFillTx/>
                <a:latin typeface="Arial"/>
                <a:ea typeface="+mn-ea"/>
                <a:cs typeface="Arial"/>
              </a:rPr>
              <a:t>service</a:t>
            </a:r>
            <a:r>
              <a:rPr kumimoji="0" sz="1800" b="0" i="0" u="none" strike="noStrike" kern="0" cap="none" spc="-10" normalizeH="0" baseline="0" noProof="0" dirty="0">
                <a:ln>
                  <a:noFill/>
                </a:ln>
                <a:solidFill>
                  <a:sysClr val="windowText" lastClr="000000"/>
                </a:solidFill>
                <a:effectLst/>
                <a:uLnTx/>
                <a:uFillTx/>
                <a:latin typeface="Arial"/>
                <a:ea typeface="+mn-ea"/>
                <a:cs typeface="Arial"/>
              </a:rPr>
              <a:t> </a:t>
            </a:r>
            <a:r>
              <a:rPr kumimoji="0" sz="1800" b="0" i="0" u="none" strike="noStrike" kern="0" cap="none" spc="0" normalizeH="0" baseline="0" noProof="0" dirty="0">
                <a:ln>
                  <a:noFill/>
                </a:ln>
                <a:solidFill>
                  <a:sysClr val="windowText" lastClr="000000"/>
                </a:solidFill>
                <a:effectLst/>
                <a:uLnTx/>
                <a:uFillTx/>
                <a:latin typeface="Arial"/>
                <a:ea typeface="+mn-ea"/>
                <a:cs typeface="Arial"/>
              </a:rPr>
              <a:t>member’s</a:t>
            </a:r>
            <a:r>
              <a:rPr kumimoji="0" sz="1800" b="0" i="0" u="none" strike="noStrike" kern="0" cap="none" spc="-5" normalizeH="0" baseline="0" noProof="0" dirty="0">
                <a:ln>
                  <a:noFill/>
                </a:ln>
                <a:solidFill>
                  <a:sysClr val="windowText" lastClr="000000"/>
                </a:solidFill>
                <a:effectLst/>
                <a:uLnTx/>
                <a:uFillTx/>
                <a:latin typeface="Arial"/>
                <a:ea typeface="+mn-ea"/>
                <a:cs typeface="Arial"/>
              </a:rPr>
              <a:t> </a:t>
            </a:r>
            <a:r>
              <a:rPr kumimoji="0" sz="1800" b="0" i="0" u="none" strike="noStrike" kern="0" cap="none" spc="0" normalizeH="0" baseline="0" noProof="0" dirty="0">
                <a:ln>
                  <a:noFill/>
                </a:ln>
                <a:solidFill>
                  <a:sysClr val="windowText" lastClr="000000"/>
                </a:solidFill>
                <a:effectLst/>
                <a:uLnTx/>
                <a:uFillTx/>
                <a:latin typeface="Arial"/>
                <a:ea typeface="+mn-ea"/>
                <a:cs typeface="Arial"/>
              </a:rPr>
              <a:t>dependent</a:t>
            </a:r>
            <a:r>
              <a:rPr kumimoji="0" sz="1800" b="0" i="0" u="none" strike="noStrike" kern="0" cap="none" spc="10" normalizeH="0" baseline="0" noProof="0" dirty="0">
                <a:ln>
                  <a:noFill/>
                </a:ln>
                <a:solidFill>
                  <a:sysClr val="windowText" lastClr="000000"/>
                </a:solidFill>
                <a:effectLst/>
                <a:uLnTx/>
                <a:uFillTx/>
                <a:latin typeface="Arial"/>
                <a:ea typeface="+mn-ea"/>
                <a:cs typeface="Arial"/>
              </a:rPr>
              <a:t> </a:t>
            </a:r>
            <a:r>
              <a:rPr kumimoji="0" sz="1800" b="0" i="0" u="none" strike="noStrike" kern="0" cap="none" spc="0" normalizeH="0" baseline="0" noProof="0" dirty="0">
                <a:ln>
                  <a:noFill/>
                </a:ln>
                <a:solidFill>
                  <a:sysClr val="windowText" lastClr="000000"/>
                </a:solidFill>
                <a:effectLst/>
                <a:uLnTx/>
                <a:uFillTx/>
                <a:latin typeface="Arial"/>
                <a:ea typeface="+mn-ea"/>
                <a:cs typeface="Arial"/>
              </a:rPr>
              <a:t>to</a:t>
            </a:r>
            <a:r>
              <a:rPr kumimoji="0" sz="1800" b="0" i="0" u="none" strike="noStrike" kern="0" cap="none" spc="-25" normalizeH="0" baseline="0" noProof="0" dirty="0">
                <a:ln>
                  <a:noFill/>
                </a:ln>
                <a:solidFill>
                  <a:sysClr val="windowText" lastClr="000000"/>
                </a:solidFill>
                <a:effectLst/>
                <a:uLnTx/>
                <a:uFillTx/>
                <a:latin typeface="Arial"/>
                <a:ea typeface="+mn-ea"/>
                <a:cs typeface="Arial"/>
              </a:rPr>
              <a:t> </a:t>
            </a:r>
            <a:r>
              <a:rPr kumimoji="0" sz="1800" b="0" i="0" u="none" strike="noStrike" kern="0" cap="none" spc="-10" normalizeH="0" baseline="0" noProof="0" dirty="0">
                <a:ln>
                  <a:noFill/>
                </a:ln>
                <a:solidFill>
                  <a:sysClr val="windowText" lastClr="000000"/>
                </a:solidFill>
                <a:effectLst/>
                <a:uLnTx/>
                <a:uFillTx/>
                <a:latin typeface="Arial"/>
                <a:ea typeface="+mn-ea"/>
                <a:cs typeface="Arial"/>
              </a:rPr>
              <a:t>reside separately,</a:t>
            </a:r>
            <a:r>
              <a:rPr kumimoji="0" sz="1800" b="0" i="0" u="none" strike="noStrike" kern="0" cap="none" spc="0" normalizeH="0" baseline="0" noProof="0" dirty="0">
                <a:ln>
                  <a:noFill/>
                </a:ln>
                <a:solidFill>
                  <a:sysClr val="windowText" lastClr="000000"/>
                </a:solidFill>
                <a:effectLst/>
                <a:uLnTx/>
                <a:uFillTx/>
                <a:latin typeface="Arial"/>
                <a:ea typeface="+mn-ea"/>
                <a:cs typeface="Arial"/>
              </a:rPr>
              <a:t> the</a:t>
            </a:r>
            <a:r>
              <a:rPr kumimoji="0" sz="1800" b="0" i="0" u="none" strike="noStrike" kern="0" cap="none" spc="-35" normalizeH="0" baseline="0" noProof="0" dirty="0">
                <a:ln>
                  <a:noFill/>
                </a:ln>
                <a:solidFill>
                  <a:sysClr val="windowText" lastClr="000000"/>
                </a:solidFill>
                <a:effectLst/>
                <a:uLnTx/>
                <a:uFillTx/>
                <a:latin typeface="Arial"/>
                <a:ea typeface="+mn-ea"/>
                <a:cs typeface="Arial"/>
              </a:rPr>
              <a:t> </a:t>
            </a:r>
            <a:r>
              <a:rPr kumimoji="0" sz="1800" b="0" i="0" u="none" strike="noStrike" kern="0" cap="none" spc="0" normalizeH="0" baseline="0" noProof="0" dirty="0">
                <a:ln>
                  <a:noFill/>
                </a:ln>
                <a:solidFill>
                  <a:sysClr val="windowText" lastClr="000000"/>
                </a:solidFill>
                <a:effectLst/>
                <a:uLnTx/>
                <a:uFillTx/>
                <a:latin typeface="Arial"/>
                <a:ea typeface="+mn-ea"/>
                <a:cs typeface="Arial"/>
              </a:rPr>
              <a:t>DOD</a:t>
            </a:r>
            <a:r>
              <a:rPr kumimoji="0" sz="1800" b="0" i="0" u="none" strike="noStrike" kern="0" cap="none" spc="-30" normalizeH="0" baseline="0" noProof="0" dirty="0">
                <a:ln>
                  <a:noFill/>
                </a:ln>
                <a:solidFill>
                  <a:sysClr val="windowText" lastClr="000000"/>
                </a:solidFill>
                <a:effectLst/>
                <a:uLnTx/>
                <a:uFillTx/>
                <a:latin typeface="Arial"/>
                <a:ea typeface="+mn-ea"/>
                <a:cs typeface="Arial"/>
              </a:rPr>
              <a:t> </a:t>
            </a:r>
            <a:r>
              <a:rPr kumimoji="0" sz="1800" b="0" i="0" u="none" strike="noStrike" kern="0" cap="none" spc="0" normalizeH="0" baseline="0" noProof="0" dirty="0">
                <a:ln>
                  <a:noFill/>
                </a:ln>
                <a:solidFill>
                  <a:sysClr val="windowText" lastClr="000000"/>
                </a:solidFill>
                <a:effectLst/>
                <a:uLnTx/>
                <a:uFillTx/>
                <a:latin typeface="Arial"/>
                <a:ea typeface="+mn-ea"/>
                <a:cs typeface="Arial"/>
              </a:rPr>
              <a:t>FMR</a:t>
            </a:r>
            <a:r>
              <a:rPr kumimoji="0" sz="1800" b="0" i="0" u="none" strike="noStrike" kern="0" cap="none" spc="-35" normalizeH="0" baseline="0" noProof="0" dirty="0">
                <a:ln>
                  <a:noFill/>
                </a:ln>
                <a:solidFill>
                  <a:sysClr val="windowText" lastClr="000000"/>
                </a:solidFill>
                <a:effectLst/>
                <a:uLnTx/>
                <a:uFillTx/>
                <a:latin typeface="Arial"/>
                <a:ea typeface="+mn-ea"/>
                <a:cs typeface="Arial"/>
              </a:rPr>
              <a:t> </a:t>
            </a:r>
            <a:r>
              <a:rPr kumimoji="0" sz="1800" b="0" i="0" u="none" strike="noStrike" kern="0" cap="none" spc="0" normalizeH="0" baseline="0" noProof="0" dirty="0">
                <a:ln>
                  <a:noFill/>
                </a:ln>
                <a:solidFill>
                  <a:sysClr val="windowText" lastClr="000000"/>
                </a:solidFill>
                <a:effectLst/>
                <a:uLnTx/>
                <a:uFillTx/>
                <a:latin typeface="Arial"/>
                <a:ea typeface="+mn-ea"/>
                <a:cs typeface="Arial"/>
              </a:rPr>
              <a:t>permits,</a:t>
            </a:r>
            <a:r>
              <a:rPr kumimoji="0" sz="1800" b="0" i="0" u="none" strike="noStrike" kern="0" cap="none" spc="-20" normalizeH="0" baseline="0" noProof="0" dirty="0">
                <a:ln>
                  <a:noFill/>
                </a:ln>
                <a:solidFill>
                  <a:sysClr val="windowText" lastClr="000000"/>
                </a:solidFill>
                <a:effectLst/>
                <a:uLnTx/>
                <a:uFillTx/>
                <a:latin typeface="Arial"/>
                <a:ea typeface="+mn-ea"/>
                <a:cs typeface="Arial"/>
              </a:rPr>
              <a:t> </a:t>
            </a:r>
            <a:r>
              <a:rPr kumimoji="0" sz="1800" b="0" i="0" u="none" strike="noStrike" kern="0" cap="none" spc="0" normalizeH="0" baseline="0" noProof="0" dirty="0">
                <a:ln>
                  <a:noFill/>
                </a:ln>
                <a:solidFill>
                  <a:sysClr val="windowText" lastClr="000000"/>
                </a:solidFill>
                <a:effectLst/>
                <a:uLnTx/>
                <a:uFillTx/>
                <a:latin typeface="Arial"/>
                <a:ea typeface="+mn-ea"/>
                <a:cs typeface="Arial"/>
              </a:rPr>
              <a:t>under</a:t>
            </a:r>
            <a:r>
              <a:rPr kumimoji="0" sz="1800" b="0" i="0" u="none" strike="noStrike" kern="0" cap="none" spc="-15" normalizeH="0" baseline="0" noProof="0" dirty="0">
                <a:ln>
                  <a:noFill/>
                </a:ln>
                <a:solidFill>
                  <a:sysClr val="windowText" lastClr="000000"/>
                </a:solidFill>
                <a:effectLst/>
                <a:uLnTx/>
                <a:uFillTx/>
                <a:latin typeface="Arial"/>
                <a:ea typeface="+mn-ea"/>
                <a:cs typeface="Arial"/>
              </a:rPr>
              <a:t> </a:t>
            </a:r>
            <a:r>
              <a:rPr kumimoji="0" sz="1800" b="0" i="0" u="none" strike="noStrike" kern="0" cap="none" spc="0" normalizeH="0" baseline="0" noProof="0" dirty="0">
                <a:ln>
                  <a:noFill/>
                </a:ln>
                <a:solidFill>
                  <a:sysClr val="windowText" lastClr="000000"/>
                </a:solidFill>
                <a:effectLst/>
                <a:uLnTx/>
                <a:uFillTx/>
                <a:latin typeface="Arial"/>
                <a:ea typeface="+mn-ea"/>
                <a:cs typeface="Arial"/>
              </a:rPr>
              <a:t>certain</a:t>
            </a:r>
            <a:r>
              <a:rPr kumimoji="0" sz="1800" b="0" i="0" u="none" strike="noStrike" kern="0" cap="none" spc="-30" normalizeH="0" baseline="0" noProof="0" dirty="0">
                <a:ln>
                  <a:noFill/>
                </a:ln>
                <a:solidFill>
                  <a:sysClr val="windowText" lastClr="000000"/>
                </a:solidFill>
                <a:effectLst/>
                <a:uLnTx/>
                <a:uFillTx/>
                <a:latin typeface="Arial"/>
                <a:ea typeface="+mn-ea"/>
                <a:cs typeface="Arial"/>
              </a:rPr>
              <a:t> </a:t>
            </a:r>
            <a:r>
              <a:rPr kumimoji="0" sz="1800" b="0" i="0" u="none" strike="noStrike" kern="0" cap="none" spc="0" normalizeH="0" baseline="0" noProof="0" dirty="0">
                <a:ln>
                  <a:noFill/>
                </a:ln>
                <a:solidFill>
                  <a:sysClr val="windowText" lastClr="000000"/>
                </a:solidFill>
                <a:effectLst/>
                <a:uLnTx/>
                <a:uFillTx/>
                <a:latin typeface="Arial"/>
                <a:ea typeface="+mn-ea"/>
                <a:cs typeface="Arial"/>
              </a:rPr>
              <a:t>circumstances,</a:t>
            </a:r>
            <a:r>
              <a:rPr kumimoji="0" sz="1800" b="0" i="0" u="none" strike="noStrike" kern="0" cap="none" spc="-10" normalizeH="0" baseline="0" noProof="0" dirty="0">
                <a:ln>
                  <a:noFill/>
                </a:ln>
                <a:solidFill>
                  <a:sysClr val="windowText" lastClr="000000"/>
                </a:solidFill>
                <a:effectLst/>
                <a:uLnTx/>
                <a:uFillTx/>
                <a:latin typeface="Arial"/>
                <a:ea typeface="+mn-ea"/>
                <a:cs typeface="Arial"/>
              </a:rPr>
              <a:t> </a:t>
            </a:r>
            <a:r>
              <a:rPr kumimoji="0" sz="1800" b="0" i="0" u="none" strike="noStrike" kern="0" cap="none" spc="0" normalizeH="0" baseline="0" noProof="0" dirty="0">
                <a:ln>
                  <a:noFill/>
                </a:ln>
                <a:solidFill>
                  <a:sysClr val="windowText" lastClr="000000"/>
                </a:solidFill>
                <a:effectLst/>
                <a:uLnTx/>
                <a:uFillTx/>
                <a:latin typeface="Arial"/>
                <a:ea typeface="+mn-ea"/>
                <a:cs typeface="Arial"/>
              </a:rPr>
              <a:t>a</a:t>
            </a:r>
            <a:r>
              <a:rPr kumimoji="0" sz="1800" b="0" i="0" u="none" strike="noStrike" kern="0" cap="none" spc="-30" normalizeH="0" baseline="0" noProof="0" dirty="0">
                <a:ln>
                  <a:noFill/>
                </a:ln>
                <a:solidFill>
                  <a:sysClr val="windowText" lastClr="000000"/>
                </a:solidFill>
                <a:effectLst/>
                <a:uLnTx/>
                <a:uFillTx/>
                <a:latin typeface="Arial"/>
                <a:ea typeface="+mn-ea"/>
                <a:cs typeface="Arial"/>
              </a:rPr>
              <a:t> </a:t>
            </a:r>
            <a:r>
              <a:rPr kumimoji="0" sz="1800" b="0" i="0" u="none" strike="noStrike" kern="0" cap="none" spc="-10" normalizeH="0" baseline="0" noProof="0" dirty="0">
                <a:ln>
                  <a:noFill/>
                </a:ln>
                <a:solidFill>
                  <a:sysClr val="windowText" lastClr="000000"/>
                </a:solidFill>
                <a:effectLst/>
                <a:uLnTx/>
                <a:uFillTx/>
                <a:latin typeface="Arial"/>
                <a:ea typeface="+mn-ea"/>
                <a:cs typeface="Arial"/>
              </a:rPr>
              <a:t>secretarial </a:t>
            </a:r>
            <a:r>
              <a:rPr kumimoji="0" sz="1800" b="0" i="0" u="none" strike="noStrike" kern="0" cap="none" spc="0" normalizeH="0" baseline="0" noProof="0" dirty="0">
                <a:ln>
                  <a:noFill/>
                </a:ln>
                <a:solidFill>
                  <a:sysClr val="windowText" lastClr="000000"/>
                </a:solidFill>
                <a:effectLst/>
                <a:uLnTx/>
                <a:uFillTx/>
                <a:latin typeface="Arial"/>
                <a:ea typeface="+mn-ea"/>
                <a:cs typeface="Arial"/>
              </a:rPr>
              <a:t>waiver authorizing</a:t>
            </a:r>
            <a:r>
              <a:rPr kumimoji="0" sz="1800" b="0" i="0" u="none" strike="noStrike" kern="0" cap="none" spc="-20" normalizeH="0" baseline="0" noProof="0" dirty="0">
                <a:ln>
                  <a:noFill/>
                </a:ln>
                <a:solidFill>
                  <a:sysClr val="windowText" lastClr="000000"/>
                </a:solidFill>
                <a:effectLst/>
                <a:uLnTx/>
                <a:uFillTx/>
                <a:latin typeface="Arial"/>
                <a:ea typeface="+mn-ea"/>
                <a:cs typeface="Arial"/>
              </a:rPr>
              <a:t> </a:t>
            </a:r>
            <a:r>
              <a:rPr kumimoji="0" sz="1800" b="0" i="0" u="none" strike="noStrike" kern="0" cap="none" spc="0" normalizeH="0" baseline="0" noProof="0" dirty="0">
                <a:ln>
                  <a:noFill/>
                </a:ln>
                <a:solidFill>
                  <a:sysClr val="windowText" lastClr="000000"/>
                </a:solidFill>
                <a:effectLst/>
                <a:uLnTx/>
                <a:uFillTx/>
                <a:latin typeface="Arial"/>
                <a:ea typeface="+mn-ea"/>
                <a:cs typeface="Arial"/>
              </a:rPr>
              <a:t>an</a:t>
            </a:r>
            <a:r>
              <a:rPr kumimoji="0" sz="1800" b="0" i="0" u="none" strike="noStrike" kern="0" cap="none" spc="-40" normalizeH="0" baseline="0" noProof="0" dirty="0">
                <a:ln>
                  <a:noFill/>
                </a:ln>
                <a:solidFill>
                  <a:sysClr val="windowText" lastClr="000000"/>
                </a:solidFill>
                <a:effectLst/>
                <a:uLnTx/>
                <a:uFillTx/>
                <a:latin typeface="Arial"/>
                <a:ea typeface="+mn-ea"/>
                <a:cs typeface="Arial"/>
              </a:rPr>
              <a:t> </a:t>
            </a:r>
            <a:r>
              <a:rPr kumimoji="0" sz="1800" b="0" i="0" u="none" strike="noStrike" kern="0" cap="none" spc="0" normalizeH="0" baseline="0" noProof="0" dirty="0">
                <a:ln>
                  <a:noFill/>
                </a:ln>
                <a:solidFill>
                  <a:sysClr val="windowText" lastClr="000000"/>
                </a:solidFill>
                <a:effectLst/>
                <a:uLnTx/>
                <a:uFillTx/>
                <a:latin typeface="Arial"/>
                <a:ea typeface="+mn-ea"/>
                <a:cs typeface="Arial"/>
              </a:rPr>
              <a:t>alternative</a:t>
            </a:r>
            <a:r>
              <a:rPr kumimoji="0" sz="1800" b="0" i="0" u="none" strike="noStrike" kern="0" cap="none" spc="-10" normalizeH="0" baseline="0" noProof="0" dirty="0">
                <a:ln>
                  <a:noFill/>
                </a:ln>
                <a:solidFill>
                  <a:sysClr val="windowText" lastClr="000000"/>
                </a:solidFill>
                <a:effectLst/>
                <a:uLnTx/>
                <a:uFillTx/>
                <a:latin typeface="Arial"/>
                <a:ea typeface="+mn-ea"/>
                <a:cs typeface="Arial"/>
              </a:rPr>
              <a:t> </a:t>
            </a:r>
            <a:r>
              <a:rPr kumimoji="0" sz="1800" b="0" i="0" u="none" strike="noStrike" kern="0" cap="none" spc="0" normalizeH="0" baseline="0" noProof="0" dirty="0">
                <a:ln>
                  <a:noFill/>
                </a:ln>
                <a:solidFill>
                  <a:sysClr val="windowText" lastClr="000000"/>
                </a:solidFill>
                <a:effectLst/>
                <a:uLnTx/>
                <a:uFillTx/>
                <a:latin typeface="Arial"/>
                <a:ea typeface="+mn-ea"/>
                <a:cs typeface="Arial"/>
              </a:rPr>
              <a:t>housing</a:t>
            </a:r>
            <a:r>
              <a:rPr kumimoji="0" sz="1800" b="0" i="0" u="none" strike="noStrike" kern="0" cap="none" spc="-30" normalizeH="0" baseline="0" noProof="0" dirty="0">
                <a:ln>
                  <a:noFill/>
                </a:ln>
                <a:solidFill>
                  <a:sysClr val="windowText" lastClr="000000"/>
                </a:solidFill>
                <a:effectLst/>
                <a:uLnTx/>
                <a:uFillTx/>
                <a:latin typeface="Arial"/>
                <a:ea typeface="+mn-ea"/>
                <a:cs typeface="Arial"/>
              </a:rPr>
              <a:t> </a:t>
            </a:r>
            <a:r>
              <a:rPr kumimoji="0" sz="1800" b="0" i="0" u="none" strike="noStrike" kern="0" cap="none" spc="0" normalizeH="0" baseline="0" noProof="0" dirty="0">
                <a:ln>
                  <a:noFill/>
                </a:ln>
                <a:solidFill>
                  <a:sysClr val="windowText" lastClr="000000"/>
                </a:solidFill>
                <a:effectLst/>
                <a:uLnTx/>
                <a:uFillTx/>
                <a:latin typeface="Arial"/>
                <a:ea typeface="+mn-ea"/>
                <a:cs typeface="Arial"/>
              </a:rPr>
              <a:t>allowance</a:t>
            </a:r>
            <a:r>
              <a:rPr kumimoji="0" sz="1800" b="0" i="0" u="none" strike="noStrike" kern="0" cap="none" spc="15" normalizeH="0" baseline="0" noProof="0" dirty="0">
                <a:ln>
                  <a:noFill/>
                </a:ln>
                <a:solidFill>
                  <a:sysClr val="windowText" lastClr="000000"/>
                </a:solidFill>
                <a:effectLst/>
                <a:uLnTx/>
                <a:uFillTx/>
                <a:latin typeface="Arial"/>
                <a:ea typeface="+mn-ea"/>
                <a:cs typeface="Arial"/>
              </a:rPr>
              <a:t> </a:t>
            </a:r>
            <a:r>
              <a:rPr kumimoji="0" sz="1800" b="0" i="0" u="none" strike="noStrike" kern="0" cap="none" spc="0" normalizeH="0" baseline="0" noProof="0" dirty="0">
                <a:ln>
                  <a:noFill/>
                </a:ln>
                <a:solidFill>
                  <a:sysClr val="windowText" lastClr="000000"/>
                </a:solidFill>
                <a:effectLst/>
                <a:uLnTx/>
                <a:uFillTx/>
                <a:latin typeface="Arial"/>
                <a:ea typeface="+mn-ea"/>
                <a:cs typeface="Arial"/>
              </a:rPr>
              <a:t>and/or</a:t>
            </a:r>
            <a:r>
              <a:rPr kumimoji="0" sz="1800" b="0" i="0" u="none" strike="noStrike" kern="0" cap="none" spc="-30" normalizeH="0" baseline="0" noProof="0" dirty="0">
                <a:ln>
                  <a:noFill/>
                </a:ln>
                <a:solidFill>
                  <a:sysClr val="windowText" lastClr="000000"/>
                </a:solidFill>
                <a:effectLst/>
                <a:uLnTx/>
                <a:uFillTx/>
                <a:latin typeface="Arial"/>
                <a:ea typeface="+mn-ea"/>
                <a:cs typeface="Arial"/>
              </a:rPr>
              <a:t> </a:t>
            </a:r>
            <a:r>
              <a:rPr kumimoji="0" sz="1800" b="0" i="0" u="none" strike="noStrike" kern="0" cap="none" spc="0" normalizeH="0" baseline="0" noProof="0" dirty="0">
                <a:ln>
                  <a:noFill/>
                </a:ln>
                <a:solidFill>
                  <a:sysClr val="windowText" lastClr="000000"/>
                </a:solidFill>
                <a:effectLst/>
                <a:uLnTx/>
                <a:uFillTx/>
                <a:latin typeface="Arial"/>
                <a:ea typeface="+mn-ea"/>
                <a:cs typeface="Arial"/>
              </a:rPr>
              <a:t>cost</a:t>
            </a:r>
            <a:r>
              <a:rPr kumimoji="0" sz="1800" b="0" i="0" u="none" strike="noStrike" kern="0" cap="none" spc="-25" normalizeH="0" baseline="0" noProof="0" dirty="0">
                <a:ln>
                  <a:noFill/>
                </a:ln>
                <a:solidFill>
                  <a:sysClr val="windowText" lastClr="000000"/>
                </a:solidFill>
                <a:effectLst/>
                <a:uLnTx/>
                <a:uFillTx/>
                <a:latin typeface="Arial"/>
                <a:ea typeface="+mn-ea"/>
                <a:cs typeface="Arial"/>
              </a:rPr>
              <a:t> </a:t>
            </a:r>
            <a:r>
              <a:rPr kumimoji="0" sz="1800" b="0" i="0" u="none" strike="noStrike" kern="0" cap="none" spc="0" normalizeH="0" baseline="0" noProof="0" dirty="0">
                <a:ln>
                  <a:noFill/>
                </a:ln>
                <a:solidFill>
                  <a:sysClr val="windowText" lastClr="000000"/>
                </a:solidFill>
                <a:effectLst/>
                <a:uLnTx/>
                <a:uFillTx/>
                <a:latin typeface="Arial"/>
                <a:ea typeface="+mn-ea"/>
                <a:cs typeface="Arial"/>
              </a:rPr>
              <a:t>of</a:t>
            </a:r>
            <a:r>
              <a:rPr kumimoji="0" sz="1800" b="0" i="0" u="none" strike="noStrike" kern="0" cap="none" spc="-35" normalizeH="0" baseline="0" noProof="0" dirty="0">
                <a:ln>
                  <a:noFill/>
                </a:ln>
                <a:solidFill>
                  <a:sysClr val="windowText" lastClr="000000"/>
                </a:solidFill>
                <a:effectLst/>
                <a:uLnTx/>
                <a:uFillTx/>
                <a:latin typeface="Arial"/>
                <a:ea typeface="+mn-ea"/>
                <a:cs typeface="Arial"/>
              </a:rPr>
              <a:t> </a:t>
            </a:r>
            <a:r>
              <a:rPr kumimoji="0" sz="1800" b="0" i="0" u="none" strike="noStrike" kern="0" cap="none" spc="-10" normalizeH="0" baseline="0" noProof="0" dirty="0">
                <a:ln>
                  <a:noFill/>
                </a:ln>
                <a:solidFill>
                  <a:sysClr val="windowText" lastClr="000000"/>
                </a:solidFill>
                <a:effectLst/>
                <a:uLnTx/>
                <a:uFillTx/>
                <a:latin typeface="Arial"/>
                <a:ea typeface="+mn-ea"/>
                <a:cs typeface="Arial"/>
              </a:rPr>
              <a:t>living </a:t>
            </a:r>
            <a:r>
              <a:rPr kumimoji="0" sz="1800" b="0" i="0" u="none" strike="noStrike" kern="0" cap="none" spc="0" normalizeH="0" baseline="0" noProof="0" dirty="0">
                <a:ln>
                  <a:noFill/>
                </a:ln>
                <a:solidFill>
                  <a:sysClr val="windowText" lastClr="000000"/>
                </a:solidFill>
                <a:effectLst/>
                <a:uLnTx/>
                <a:uFillTx/>
                <a:latin typeface="Arial"/>
                <a:ea typeface="+mn-ea"/>
                <a:cs typeface="Arial"/>
              </a:rPr>
              <a:t>allowance. In</a:t>
            </a:r>
            <a:r>
              <a:rPr kumimoji="0" sz="1800" b="0" i="0" u="none" strike="noStrike" kern="0" cap="none" spc="-35" normalizeH="0" baseline="0" noProof="0" dirty="0">
                <a:ln>
                  <a:noFill/>
                </a:ln>
                <a:solidFill>
                  <a:sysClr val="windowText" lastClr="000000"/>
                </a:solidFill>
                <a:effectLst/>
                <a:uLnTx/>
                <a:uFillTx/>
                <a:latin typeface="Arial"/>
                <a:ea typeface="+mn-ea"/>
                <a:cs typeface="Arial"/>
              </a:rPr>
              <a:t> </a:t>
            </a:r>
            <a:r>
              <a:rPr kumimoji="0" sz="1800" b="0" i="0" u="none" strike="noStrike" kern="0" cap="none" spc="0" normalizeH="0" baseline="0" noProof="0" dirty="0">
                <a:ln>
                  <a:noFill/>
                </a:ln>
                <a:solidFill>
                  <a:sysClr val="windowText" lastClr="000000"/>
                </a:solidFill>
                <a:effectLst/>
                <a:uLnTx/>
                <a:uFillTx/>
                <a:latin typeface="Arial"/>
                <a:ea typeface="+mn-ea"/>
                <a:cs typeface="Arial"/>
              </a:rPr>
              <a:t>addition,</a:t>
            </a:r>
            <a:r>
              <a:rPr kumimoji="0" sz="1800" b="0" i="0" u="none" strike="noStrike" kern="0" cap="none" spc="-15" normalizeH="0" baseline="0" noProof="0" dirty="0">
                <a:ln>
                  <a:noFill/>
                </a:ln>
                <a:solidFill>
                  <a:sysClr val="windowText" lastClr="000000"/>
                </a:solidFill>
                <a:effectLst/>
                <a:uLnTx/>
                <a:uFillTx/>
                <a:latin typeface="Arial"/>
                <a:ea typeface="+mn-ea"/>
                <a:cs typeface="Arial"/>
              </a:rPr>
              <a:t> </a:t>
            </a:r>
            <a:r>
              <a:rPr kumimoji="0" sz="1800" b="0" i="0" u="none" strike="noStrike" kern="0" cap="none" spc="0" normalizeH="0" baseline="0" noProof="0" dirty="0">
                <a:ln>
                  <a:noFill/>
                </a:ln>
                <a:solidFill>
                  <a:sysClr val="windowText" lastClr="000000"/>
                </a:solidFill>
                <a:effectLst/>
                <a:uLnTx/>
                <a:uFillTx/>
                <a:latin typeface="Arial"/>
                <a:ea typeface="+mn-ea"/>
                <a:cs typeface="Arial"/>
              </a:rPr>
              <a:t>a</a:t>
            </a:r>
            <a:r>
              <a:rPr kumimoji="0" sz="1800" b="0" i="0" u="none" strike="noStrike" kern="0" cap="none" spc="-40" normalizeH="0" baseline="0" noProof="0" dirty="0">
                <a:ln>
                  <a:noFill/>
                </a:ln>
                <a:solidFill>
                  <a:sysClr val="windowText" lastClr="000000"/>
                </a:solidFill>
                <a:effectLst/>
                <a:uLnTx/>
                <a:uFillTx/>
                <a:latin typeface="Arial"/>
                <a:ea typeface="+mn-ea"/>
                <a:cs typeface="Arial"/>
              </a:rPr>
              <a:t> </a:t>
            </a:r>
            <a:r>
              <a:rPr kumimoji="0" sz="1800" b="0" i="0" u="none" strike="noStrike" kern="0" cap="none" spc="0" normalizeH="0" baseline="0" noProof="0" dirty="0">
                <a:ln>
                  <a:noFill/>
                </a:ln>
                <a:solidFill>
                  <a:sysClr val="windowText" lastClr="000000"/>
                </a:solidFill>
                <a:effectLst/>
                <a:uLnTx/>
                <a:uFillTx/>
                <a:latin typeface="Arial"/>
                <a:ea typeface="+mn-ea"/>
                <a:cs typeface="Arial"/>
              </a:rPr>
              <a:t>secretarial</a:t>
            </a:r>
            <a:r>
              <a:rPr kumimoji="0" sz="1800" b="0" i="0" u="none" strike="noStrike" kern="0" cap="none" spc="-20" normalizeH="0" baseline="0" noProof="0" dirty="0">
                <a:ln>
                  <a:noFill/>
                </a:ln>
                <a:solidFill>
                  <a:sysClr val="windowText" lastClr="000000"/>
                </a:solidFill>
                <a:effectLst/>
                <a:uLnTx/>
                <a:uFillTx/>
                <a:latin typeface="Arial"/>
                <a:ea typeface="+mn-ea"/>
                <a:cs typeface="Arial"/>
              </a:rPr>
              <a:t> </a:t>
            </a:r>
            <a:r>
              <a:rPr kumimoji="0" sz="1800" b="0" i="0" u="none" strike="noStrike" kern="0" cap="none" spc="0" normalizeH="0" baseline="0" noProof="0" dirty="0">
                <a:ln>
                  <a:noFill/>
                </a:ln>
                <a:solidFill>
                  <a:sysClr val="windowText" lastClr="000000"/>
                </a:solidFill>
                <a:effectLst/>
                <a:uLnTx/>
                <a:uFillTx/>
                <a:latin typeface="Arial"/>
                <a:ea typeface="+mn-ea"/>
                <a:cs typeface="Arial"/>
              </a:rPr>
              <a:t>waiver</a:t>
            </a:r>
            <a:r>
              <a:rPr kumimoji="0" sz="1800" b="0" i="0" u="none" strike="noStrike" kern="0" cap="none" spc="10" normalizeH="0" baseline="0" noProof="0" dirty="0">
                <a:ln>
                  <a:noFill/>
                </a:ln>
                <a:solidFill>
                  <a:sysClr val="windowText" lastClr="000000"/>
                </a:solidFill>
                <a:effectLst/>
                <a:uLnTx/>
                <a:uFillTx/>
                <a:latin typeface="Arial"/>
                <a:ea typeface="+mn-ea"/>
                <a:cs typeface="Arial"/>
              </a:rPr>
              <a:t> </a:t>
            </a:r>
            <a:r>
              <a:rPr kumimoji="0" sz="1800" b="0" i="0" u="none" strike="noStrike" kern="0" cap="none" spc="0" normalizeH="0" baseline="0" noProof="0" dirty="0">
                <a:ln>
                  <a:noFill/>
                </a:ln>
                <a:solidFill>
                  <a:sysClr val="windowText" lastClr="000000"/>
                </a:solidFill>
                <a:effectLst/>
                <a:uLnTx/>
                <a:uFillTx/>
                <a:latin typeface="Arial"/>
                <a:ea typeface="+mn-ea"/>
                <a:cs typeface="Arial"/>
              </a:rPr>
              <a:t>authorizing</a:t>
            </a:r>
            <a:r>
              <a:rPr kumimoji="0" sz="1800" b="0" i="0" u="none" strike="noStrike" kern="0" cap="none" spc="-20" normalizeH="0" baseline="0" noProof="0" dirty="0">
                <a:ln>
                  <a:noFill/>
                </a:ln>
                <a:solidFill>
                  <a:sysClr val="windowText" lastClr="000000"/>
                </a:solidFill>
                <a:effectLst/>
                <a:uLnTx/>
                <a:uFillTx/>
                <a:latin typeface="Arial"/>
                <a:ea typeface="+mn-ea"/>
                <a:cs typeface="Arial"/>
              </a:rPr>
              <a:t> </a:t>
            </a:r>
            <a:r>
              <a:rPr kumimoji="0" sz="1800" b="0" i="0" u="none" strike="noStrike" kern="0" cap="none" spc="0" normalizeH="0" baseline="0" noProof="0" dirty="0">
                <a:ln>
                  <a:noFill/>
                </a:ln>
                <a:solidFill>
                  <a:sysClr val="windowText" lastClr="000000"/>
                </a:solidFill>
                <a:effectLst/>
                <a:uLnTx/>
                <a:uFillTx/>
                <a:latin typeface="Arial"/>
                <a:ea typeface="+mn-ea"/>
                <a:cs typeface="Arial"/>
              </a:rPr>
              <a:t>an</a:t>
            </a:r>
            <a:r>
              <a:rPr kumimoji="0" sz="1800" b="0" i="0" u="none" strike="noStrike" kern="0" cap="none" spc="-25" normalizeH="0" baseline="0" noProof="0" dirty="0">
                <a:ln>
                  <a:noFill/>
                </a:ln>
                <a:solidFill>
                  <a:sysClr val="windowText" lastClr="000000"/>
                </a:solidFill>
                <a:effectLst/>
                <a:uLnTx/>
                <a:uFillTx/>
                <a:latin typeface="Arial"/>
                <a:ea typeface="+mn-ea"/>
                <a:cs typeface="Arial"/>
              </a:rPr>
              <a:t> </a:t>
            </a:r>
            <a:r>
              <a:rPr kumimoji="0" sz="1800" b="0" i="0" u="none" strike="noStrike" kern="0" cap="none" spc="0" normalizeH="0" baseline="0" noProof="0" dirty="0">
                <a:ln>
                  <a:noFill/>
                </a:ln>
                <a:solidFill>
                  <a:sysClr val="windowText" lastClr="000000"/>
                </a:solidFill>
                <a:effectLst/>
                <a:uLnTx/>
                <a:uFillTx/>
                <a:latin typeface="Arial"/>
                <a:ea typeface="+mn-ea"/>
                <a:cs typeface="Arial"/>
              </a:rPr>
              <a:t>alternative</a:t>
            </a:r>
            <a:r>
              <a:rPr kumimoji="0" sz="1800" b="0" i="0" u="none" strike="noStrike" kern="0" cap="none" spc="-25" normalizeH="0" baseline="0" noProof="0" dirty="0">
                <a:ln>
                  <a:noFill/>
                </a:ln>
                <a:solidFill>
                  <a:sysClr val="windowText" lastClr="000000"/>
                </a:solidFill>
                <a:effectLst/>
                <a:uLnTx/>
                <a:uFillTx/>
                <a:latin typeface="Arial"/>
                <a:ea typeface="+mn-ea"/>
                <a:cs typeface="Arial"/>
              </a:rPr>
              <a:t> </a:t>
            </a:r>
            <a:r>
              <a:rPr kumimoji="0" sz="1800" b="0" i="0" u="none" strike="noStrike" kern="0" cap="none" spc="-10" normalizeH="0" baseline="0" noProof="0" dirty="0">
                <a:ln>
                  <a:noFill/>
                </a:ln>
                <a:solidFill>
                  <a:sysClr val="windowText" lastClr="000000"/>
                </a:solidFill>
                <a:effectLst/>
                <a:uLnTx/>
                <a:uFillTx/>
                <a:latin typeface="Arial"/>
                <a:ea typeface="+mn-ea"/>
                <a:cs typeface="Arial"/>
              </a:rPr>
              <a:t>housing </a:t>
            </a:r>
            <a:r>
              <a:rPr kumimoji="0" sz="1800" b="0" i="0" u="none" strike="noStrike" kern="0" cap="none" spc="0" normalizeH="0" baseline="0" noProof="0" dirty="0">
                <a:ln>
                  <a:noFill/>
                </a:ln>
                <a:solidFill>
                  <a:sysClr val="windowText" lastClr="000000"/>
                </a:solidFill>
                <a:effectLst/>
                <a:uLnTx/>
                <a:uFillTx/>
                <a:latin typeface="Arial"/>
                <a:ea typeface="+mn-ea"/>
                <a:cs typeface="Arial"/>
              </a:rPr>
              <a:t>allowance is</a:t>
            </a:r>
            <a:r>
              <a:rPr kumimoji="0" sz="1800" b="0" i="0" u="none" strike="noStrike" kern="0" cap="none" spc="-25" normalizeH="0" baseline="0" noProof="0" dirty="0">
                <a:ln>
                  <a:noFill/>
                </a:ln>
                <a:solidFill>
                  <a:sysClr val="windowText" lastClr="000000"/>
                </a:solidFill>
                <a:effectLst/>
                <a:uLnTx/>
                <a:uFillTx/>
                <a:latin typeface="Arial"/>
                <a:ea typeface="+mn-ea"/>
                <a:cs typeface="Arial"/>
              </a:rPr>
              <a:t> </a:t>
            </a:r>
            <a:r>
              <a:rPr kumimoji="0" sz="1800" b="0" i="0" u="none" strike="noStrike" kern="0" cap="none" spc="0" normalizeH="0" baseline="0" noProof="0" dirty="0">
                <a:ln>
                  <a:noFill/>
                </a:ln>
                <a:solidFill>
                  <a:sysClr val="windowText" lastClr="000000"/>
                </a:solidFill>
                <a:effectLst/>
                <a:uLnTx/>
                <a:uFillTx/>
                <a:latin typeface="Arial"/>
                <a:ea typeface="+mn-ea"/>
                <a:cs typeface="Arial"/>
              </a:rPr>
              <a:t>also</a:t>
            </a:r>
            <a:r>
              <a:rPr kumimoji="0" sz="1800" b="0" i="0" u="none" strike="noStrike" kern="0" cap="none" spc="-20" normalizeH="0" baseline="0" noProof="0" dirty="0">
                <a:ln>
                  <a:noFill/>
                </a:ln>
                <a:solidFill>
                  <a:sysClr val="windowText" lastClr="000000"/>
                </a:solidFill>
                <a:effectLst/>
                <a:uLnTx/>
                <a:uFillTx/>
                <a:latin typeface="Arial"/>
                <a:ea typeface="+mn-ea"/>
                <a:cs typeface="Arial"/>
              </a:rPr>
              <a:t> </a:t>
            </a:r>
            <a:r>
              <a:rPr kumimoji="0" sz="1800" b="0" i="0" u="none" strike="noStrike" kern="0" cap="none" spc="0" normalizeH="0" baseline="0" noProof="0" dirty="0">
                <a:ln>
                  <a:noFill/>
                </a:ln>
                <a:solidFill>
                  <a:sysClr val="windowText" lastClr="000000"/>
                </a:solidFill>
                <a:effectLst/>
                <a:uLnTx/>
                <a:uFillTx/>
                <a:latin typeface="Arial"/>
                <a:ea typeface="+mn-ea"/>
                <a:cs typeface="Arial"/>
              </a:rPr>
              <a:t>permitted</a:t>
            </a:r>
            <a:r>
              <a:rPr kumimoji="0" sz="1800" b="0" i="0" u="none" strike="noStrike" kern="0" cap="none" spc="-20" normalizeH="0" baseline="0" noProof="0" dirty="0">
                <a:ln>
                  <a:noFill/>
                </a:ln>
                <a:solidFill>
                  <a:sysClr val="windowText" lastClr="000000"/>
                </a:solidFill>
                <a:effectLst/>
                <a:uLnTx/>
                <a:uFillTx/>
                <a:latin typeface="Arial"/>
                <a:ea typeface="+mn-ea"/>
                <a:cs typeface="Arial"/>
              </a:rPr>
              <a:t> </a:t>
            </a:r>
            <a:r>
              <a:rPr kumimoji="0" sz="1800" b="0" i="0" u="none" strike="noStrike" kern="0" cap="none" spc="0" normalizeH="0" baseline="0" noProof="0" dirty="0">
                <a:ln>
                  <a:noFill/>
                </a:ln>
                <a:solidFill>
                  <a:sysClr val="windowText" lastClr="000000"/>
                </a:solidFill>
                <a:effectLst/>
                <a:uLnTx/>
                <a:uFillTx/>
                <a:latin typeface="Arial"/>
                <a:ea typeface="+mn-ea"/>
                <a:cs typeface="Arial"/>
              </a:rPr>
              <a:t>where</a:t>
            </a:r>
            <a:r>
              <a:rPr kumimoji="0" sz="1800" b="0" i="0" u="none" strike="noStrike" kern="0" cap="none" spc="20" normalizeH="0" baseline="0" noProof="0" dirty="0">
                <a:ln>
                  <a:noFill/>
                </a:ln>
                <a:solidFill>
                  <a:sysClr val="windowText" lastClr="000000"/>
                </a:solidFill>
                <a:effectLst/>
                <a:uLnTx/>
                <a:uFillTx/>
                <a:latin typeface="Arial"/>
                <a:ea typeface="+mn-ea"/>
                <a:cs typeface="Arial"/>
              </a:rPr>
              <a:t> </a:t>
            </a:r>
            <a:r>
              <a:rPr kumimoji="0" sz="1800" b="0" i="0" u="none" strike="noStrike" kern="0" cap="none" spc="0" normalizeH="0" baseline="0" noProof="0" dirty="0">
                <a:ln>
                  <a:noFill/>
                </a:ln>
                <a:solidFill>
                  <a:sysClr val="windowText" lastClr="000000"/>
                </a:solidFill>
                <a:effectLst/>
                <a:uLnTx/>
                <a:uFillTx/>
                <a:latin typeface="Arial"/>
                <a:ea typeface="+mn-ea"/>
                <a:cs typeface="Arial"/>
              </a:rPr>
              <a:t>the</a:t>
            </a:r>
            <a:r>
              <a:rPr kumimoji="0" sz="1800" b="0" i="0" u="none" strike="noStrike" kern="0" cap="none" spc="-25" normalizeH="0" baseline="0" noProof="0" dirty="0">
                <a:ln>
                  <a:noFill/>
                </a:ln>
                <a:solidFill>
                  <a:sysClr val="windowText" lastClr="000000"/>
                </a:solidFill>
                <a:effectLst/>
                <a:uLnTx/>
                <a:uFillTx/>
                <a:latin typeface="Arial"/>
                <a:ea typeface="+mn-ea"/>
                <a:cs typeface="Arial"/>
              </a:rPr>
              <a:t> </a:t>
            </a:r>
            <a:r>
              <a:rPr kumimoji="0" sz="1800" b="0" i="0" u="none" strike="noStrike" kern="0" cap="none" spc="0" normalizeH="0" baseline="0" noProof="0" dirty="0">
                <a:ln>
                  <a:noFill/>
                </a:ln>
                <a:solidFill>
                  <a:sysClr val="windowText" lastClr="000000"/>
                </a:solidFill>
                <a:effectLst/>
                <a:uLnTx/>
                <a:uFillTx/>
                <a:latin typeface="Arial"/>
                <a:ea typeface="+mn-ea"/>
                <a:cs typeface="Arial"/>
              </a:rPr>
              <a:t>secretary</a:t>
            </a:r>
            <a:r>
              <a:rPr kumimoji="0" sz="1800" b="0" i="0" u="none" strike="noStrike" kern="0" cap="none" spc="-25" normalizeH="0" baseline="0" noProof="0" dirty="0">
                <a:ln>
                  <a:noFill/>
                </a:ln>
                <a:solidFill>
                  <a:sysClr val="windowText" lastClr="000000"/>
                </a:solidFill>
                <a:effectLst/>
                <a:uLnTx/>
                <a:uFillTx/>
                <a:latin typeface="Arial"/>
                <a:ea typeface="+mn-ea"/>
                <a:cs typeface="Arial"/>
              </a:rPr>
              <a:t> </a:t>
            </a:r>
            <a:r>
              <a:rPr kumimoji="0" sz="1800" b="0" i="0" u="none" strike="noStrike" kern="0" cap="none" spc="0" normalizeH="0" baseline="0" noProof="0" dirty="0">
                <a:ln>
                  <a:noFill/>
                </a:ln>
                <a:solidFill>
                  <a:sysClr val="windowText" lastClr="000000"/>
                </a:solidFill>
                <a:effectLst/>
                <a:uLnTx/>
                <a:uFillTx/>
                <a:latin typeface="Arial"/>
                <a:ea typeface="+mn-ea"/>
                <a:cs typeface="Arial"/>
              </a:rPr>
              <a:t>concerned</a:t>
            </a:r>
            <a:r>
              <a:rPr kumimoji="0" sz="1800" b="0" i="0" u="none" strike="noStrike" kern="0" cap="none" spc="-10" normalizeH="0" baseline="0" noProof="0" dirty="0">
                <a:ln>
                  <a:noFill/>
                </a:ln>
                <a:solidFill>
                  <a:sysClr val="windowText" lastClr="000000"/>
                </a:solidFill>
                <a:effectLst/>
                <a:uLnTx/>
                <a:uFillTx/>
                <a:latin typeface="Arial"/>
                <a:ea typeface="+mn-ea"/>
                <a:cs typeface="Arial"/>
              </a:rPr>
              <a:t> </a:t>
            </a:r>
            <a:r>
              <a:rPr kumimoji="0" sz="1800" b="0" i="0" u="none" strike="noStrike" kern="0" cap="none" spc="0" normalizeH="0" baseline="0" noProof="0" dirty="0">
                <a:ln>
                  <a:noFill/>
                </a:ln>
                <a:solidFill>
                  <a:sysClr val="windowText" lastClr="000000"/>
                </a:solidFill>
                <a:effectLst/>
                <a:uLnTx/>
                <a:uFillTx/>
                <a:latin typeface="Arial"/>
                <a:ea typeface="+mn-ea"/>
                <a:cs typeface="Arial"/>
              </a:rPr>
              <a:t>determines</a:t>
            </a:r>
            <a:r>
              <a:rPr kumimoji="0" sz="1800" b="0" i="0" u="none" strike="noStrike" kern="0" cap="none" spc="-20" normalizeH="0" baseline="0" noProof="0" dirty="0">
                <a:ln>
                  <a:noFill/>
                </a:ln>
                <a:solidFill>
                  <a:sysClr val="windowText" lastClr="000000"/>
                </a:solidFill>
                <a:effectLst/>
                <a:uLnTx/>
                <a:uFillTx/>
                <a:latin typeface="Arial"/>
                <a:ea typeface="+mn-ea"/>
                <a:cs typeface="Arial"/>
              </a:rPr>
              <a:t> </a:t>
            </a:r>
            <a:r>
              <a:rPr kumimoji="0" sz="1800" b="0" i="0" u="none" strike="noStrike" kern="0" cap="none" spc="0" normalizeH="0" baseline="0" noProof="0" dirty="0">
                <a:ln>
                  <a:noFill/>
                </a:ln>
                <a:solidFill>
                  <a:sysClr val="windowText" lastClr="000000"/>
                </a:solidFill>
                <a:effectLst/>
                <a:uLnTx/>
                <a:uFillTx/>
                <a:latin typeface="Arial"/>
                <a:ea typeface="+mn-ea"/>
                <a:cs typeface="Arial"/>
              </a:rPr>
              <a:t>that</a:t>
            </a:r>
            <a:r>
              <a:rPr kumimoji="0" sz="1800" b="0" i="0" u="none" strike="noStrike" kern="0" cap="none" spc="-15" normalizeH="0" baseline="0" noProof="0" dirty="0">
                <a:ln>
                  <a:noFill/>
                </a:ln>
                <a:solidFill>
                  <a:sysClr val="windowText" lastClr="000000"/>
                </a:solidFill>
                <a:effectLst/>
                <a:uLnTx/>
                <a:uFillTx/>
                <a:latin typeface="Arial"/>
                <a:ea typeface="+mn-ea"/>
                <a:cs typeface="Arial"/>
              </a:rPr>
              <a:t> </a:t>
            </a:r>
            <a:r>
              <a:rPr kumimoji="0" sz="1800" b="0" i="0" u="none" strike="noStrike" kern="0" cap="none" spc="-10" normalizeH="0" baseline="0" noProof="0" dirty="0">
                <a:ln>
                  <a:noFill/>
                </a:ln>
                <a:solidFill>
                  <a:sysClr val="windowText" lastClr="000000"/>
                </a:solidFill>
                <a:effectLst/>
                <a:uLnTx/>
                <a:uFillTx/>
                <a:latin typeface="Arial"/>
                <a:ea typeface="+mn-ea"/>
                <a:cs typeface="Arial"/>
              </a:rPr>
              <a:t>other </a:t>
            </a:r>
            <a:r>
              <a:rPr kumimoji="0" sz="1800" b="0" i="0" u="none" strike="noStrike" kern="0" cap="none" spc="0" normalizeH="0" baseline="0" noProof="0" dirty="0">
                <a:ln>
                  <a:noFill/>
                </a:ln>
                <a:solidFill>
                  <a:sysClr val="windowText" lastClr="000000"/>
                </a:solidFill>
                <a:effectLst/>
                <a:uLnTx/>
                <a:uFillTx/>
                <a:latin typeface="Arial"/>
                <a:ea typeface="+mn-ea"/>
                <a:cs typeface="Arial"/>
              </a:rPr>
              <a:t>circumstances</a:t>
            </a:r>
            <a:r>
              <a:rPr kumimoji="0" sz="1800" b="0" i="0" u="none" strike="noStrike" kern="0" cap="none" spc="-15" normalizeH="0" baseline="0" noProof="0" dirty="0">
                <a:ln>
                  <a:noFill/>
                </a:ln>
                <a:solidFill>
                  <a:sysClr val="windowText" lastClr="000000"/>
                </a:solidFill>
                <a:effectLst/>
                <a:uLnTx/>
                <a:uFillTx/>
                <a:latin typeface="Arial"/>
                <a:ea typeface="+mn-ea"/>
                <a:cs typeface="Arial"/>
              </a:rPr>
              <a:t> </a:t>
            </a:r>
            <a:r>
              <a:rPr kumimoji="0" sz="1800" b="0" i="0" u="none" strike="noStrike" kern="0" cap="none" spc="0" normalizeH="0" baseline="0" noProof="0" dirty="0">
                <a:ln>
                  <a:noFill/>
                </a:ln>
                <a:solidFill>
                  <a:sysClr val="windowText" lastClr="000000"/>
                </a:solidFill>
                <a:effectLst/>
                <a:uLnTx/>
                <a:uFillTx/>
                <a:latin typeface="Arial"/>
                <a:ea typeface="+mn-ea"/>
                <a:cs typeface="Arial"/>
              </a:rPr>
              <a:t>may</a:t>
            </a:r>
            <a:r>
              <a:rPr kumimoji="0" sz="1800" b="0" i="0" u="none" strike="noStrike" kern="0" cap="none" spc="-15" normalizeH="0" baseline="0" noProof="0" dirty="0">
                <a:ln>
                  <a:noFill/>
                </a:ln>
                <a:solidFill>
                  <a:sysClr val="windowText" lastClr="000000"/>
                </a:solidFill>
                <a:effectLst/>
                <a:uLnTx/>
                <a:uFillTx/>
                <a:latin typeface="Arial"/>
                <a:ea typeface="+mn-ea"/>
                <a:cs typeface="Arial"/>
              </a:rPr>
              <a:t> </a:t>
            </a:r>
            <a:r>
              <a:rPr kumimoji="0" sz="1800" b="0" i="0" u="none" strike="noStrike" kern="0" cap="none" spc="0" normalizeH="0" baseline="0" noProof="0" dirty="0">
                <a:ln>
                  <a:noFill/>
                </a:ln>
                <a:solidFill>
                  <a:sysClr val="windowText" lastClr="000000"/>
                </a:solidFill>
                <a:effectLst/>
                <a:uLnTx/>
                <a:uFillTx/>
                <a:latin typeface="Arial"/>
                <a:ea typeface="+mn-ea"/>
                <a:cs typeface="Arial"/>
              </a:rPr>
              <a:t>require</a:t>
            </a:r>
            <a:r>
              <a:rPr kumimoji="0" sz="1800" b="0" i="0" u="none" strike="noStrike" kern="0" cap="none" spc="-10" normalizeH="0" baseline="0" noProof="0" dirty="0">
                <a:ln>
                  <a:noFill/>
                </a:ln>
                <a:solidFill>
                  <a:sysClr val="windowText" lastClr="000000"/>
                </a:solidFill>
                <a:effectLst/>
                <a:uLnTx/>
                <a:uFillTx/>
                <a:latin typeface="Arial"/>
                <a:ea typeface="+mn-ea"/>
                <a:cs typeface="Arial"/>
              </a:rPr>
              <a:t> </a:t>
            </a:r>
            <a:r>
              <a:rPr kumimoji="0" sz="1800" b="0" i="0" u="none" strike="noStrike" kern="0" cap="none" spc="0" normalizeH="0" baseline="0" noProof="0" dirty="0">
                <a:ln>
                  <a:noFill/>
                </a:ln>
                <a:solidFill>
                  <a:sysClr val="windowText" lastClr="000000"/>
                </a:solidFill>
                <a:effectLst/>
                <a:uLnTx/>
                <a:uFillTx/>
                <a:latin typeface="Arial"/>
                <a:ea typeface="+mn-ea"/>
                <a:cs typeface="Arial"/>
              </a:rPr>
              <a:t>a</a:t>
            </a:r>
            <a:r>
              <a:rPr kumimoji="0" sz="1800" b="0" i="0" u="none" strike="noStrike" kern="0" cap="none" spc="-20" normalizeH="0" baseline="0" noProof="0" dirty="0">
                <a:ln>
                  <a:noFill/>
                </a:ln>
                <a:solidFill>
                  <a:sysClr val="windowText" lastClr="000000"/>
                </a:solidFill>
                <a:effectLst/>
                <a:uLnTx/>
                <a:uFillTx/>
                <a:latin typeface="Arial"/>
                <a:ea typeface="+mn-ea"/>
                <a:cs typeface="Arial"/>
              </a:rPr>
              <a:t> </a:t>
            </a:r>
            <a:r>
              <a:rPr kumimoji="0" sz="1800" b="0" i="0" u="none" strike="noStrike" kern="0" cap="none" spc="0" normalizeH="0" baseline="0" noProof="0" dirty="0">
                <a:ln>
                  <a:noFill/>
                </a:ln>
                <a:solidFill>
                  <a:sysClr val="windowText" lastClr="000000"/>
                </a:solidFill>
                <a:effectLst/>
                <a:uLnTx/>
                <a:uFillTx/>
                <a:latin typeface="Arial"/>
                <a:ea typeface="+mn-ea"/>
                <a:cs typeface="Arial"/>
              </a:rPr>
              <a:t>dependent</a:t>
            </a:r>
            <a:r>
              <a:rPr kumimoji="0" sz="1800" b="0" i="0" u="none" strike="noStrike" kern="0" cap="none" spc="5" normalizeH="0" baseline="0" noProof="0" dirty="0">
                <a:ln>
                  <a:noFill/>
                </a:ln>
                <a:solidFill>
                  <a:sysClr val="windowText" lastClr="000000"/>
                </a:solidFill>
                <a:effectLst/>
                <a:uLnTx/>
                <a:uFillTx/>
                <a:latin typeface="Arial"/>
                <a:ea typeface="+mn-ea"/>
                <a:cs typeface="Arial"/>
              </a:rPr>
              <a:t> </a:t>
            </a:r>
            <a:r>
              <a:rPr kumimoji="0" sz="1800" b="0" i="0" u="none" strike="noStrike" kern="0" cap="none" spc="0" normalizeH="0" baseline="0" noProof="0" dirty="0">
                <a:ln>
                  <a:noFill/>
                </a:ln>
                <a:solidFill>
                  <a:sysClr val="windowText" lastClr="000000"/>
                </a:solidFill>
                <a:effectLst/>
                <a:uLnTx/>
                <a:uFillTx/>
                <a:latin typeface="Arial"/>
                <a:ea typeface="+mn-ea"/>
                <a:cs typeface="Arial"/>
              </a:rPr>
              <a:t>to</a:t>
            </a:r>
            <a:r>
              <a:rPr kumimoji="0" sz="1800" b="0" i="0" u="none" strike="noStrike" kern="0" cap="none" spc="-15" normalizeH="0" baseline="0" noProof="0" dirty="0">
                <a:ln>
                  <a:noFill/>
                </a:ln>
                <a:solidFill>
                  <a:sysClr val="windowText" lastClr="000000"/>
                </a:solidFill>
                <a:effectLst/>
                <a:uLnTx/>
                <a:uFillTx/>
                <a:latin typeface="Arial"/>
                <a:ea typeface="+mn-ea"/>
                <a:cs typeface="Arial"/>
              </a:rPr>
              <a:t> </a:t>
            </a:r>
            <a:r>
              <a:rPr kumimoji="0" sz="1800" b="0" i="0" u="none" strike="noStrike" kern="0" cap="none" spc="0" normalizeH="0" baseline="0" noProof="0" dirty="0">
                <a:ln>
                  <a:noFill/>
                </a:ln>
                <a:solidFill>
                  <a:sysClr val="windowText" lastClr="000000"/>
                </a:solidFill>
                <a:effectLst/>
                <a:uLnTx/>
                <a:uFillTx/>
                <a:latin typeface="Arial"/>
                <a:ea typeface="+mn-ea"/>
                <a:cs typeface="Arial"/>
              </a:rPr>
              <a:t>reside</a:t>
            </a:r>
            <a:r>
              <a:rPr kumimoji="0" sz="1800" b="0" i="0" u="none" strike="noStrike" kern="0" cap="none" spc="-10" normalizeH="0" baseline="0" noProof="0" dirty="0">
                <a:ln>
                  <a:noFill/>
                </a:ln>
                <a:solidFill>
                  <a:sysClr val="windowText" lastClr="000000"/>
                </a:solidFill>
                <a:effectLst/>
                <a:uLnTx/>
                <a:uFillTx/>
                <a:latin typeface="Arial"/>
                <a:ea typeface="+mn-ea"/>
                <a:cs typeface="Arial"/>
              </a:rPr>
              <a:t> </a:t>
            </a:r>
            <a:r>
              <a:rPr kumimoji="0" sz="1800" b="0" i="0" u="none" strike="noStrike" kern="0" cap="none" spc="0" normalizeH="0" baseline="0" noProof="0" dirty="0">
                <a:ln>
                  <a:noFill/>
                </a:ln>
                <a:solidFill>
                  <a:sysClr val="windowText" lastClr="000000"/>
                </a:solidFill>
                <a:effectLst/>
                <a:uLnTx/>
                <a:uFillTx/>
                <a:latin typeface="Arial"/>
                <a:ea typeface="+mn-ea"/>
                <a:cs typeface="Arial"/>
              </a:rPr>
              <a:t>separately</a:t>
            </a:r>
            <a:r>
              <a:rPr kumimoji="0" sz="1800" b="0" i="0" u="none" strike="noStrike" kern="0" cap="none" spc="-10" normalizeH="0" baseline="0" noProof="0" dirty="0">
                <a:ln>
                  <a:noFill/>
                </a:ln>
                <a:solidFill>
                  <a:sysClr val="windowText" lastClr="000000"/>
                </a:solidFill>
                <a:effectLst/>
                <a:uLnTx/>
                <a:uFillTx/>
                <a:latin typeface="Arial"/>
                <a:ea typeface="+mn-ea"/>
                <a:cs typeface="Arial"/>
              </a:rPr>
              <a:t> </a:t>
            </a:r>
            <a:r>
              <a:rPr kumimoji="0" sz="1800" b="0" i="0" u="none" strike="noStrike" kern="0" cap="none" spc="0" normalizeH="0" baseline="0" noProof="0" dirty="0">
                <a:ln>
                  <a:noFill/>
                </a:ln>
                <a:solidFill>
                  <a:sysClr val="windowText" lastClr="000000"/>
                </a:solidFill>
                <a:effectLst/>
                <a:uLnTx/>
                <a:uFillTx/>
                <a:latin typeface="Arial"/>
                <a:ea typeface="+mn-ea"/>
                <a:cs typeface="Arial"/>
              </a:rPr>
              <a:t>from</a:t>
            </a:r>
            <a:r>
              <a:rPr kumimoji="0" sz="1800" b="0" i="0" u="none" strike="noStrike" kern="0" cap="none" spc="-15" normalizeH="0" baseline="0" noProof="0" dirty="0">
                <a:ln>
                  <a:noFill/>
                </a:ln>
                <a:solidFill>
                  <a:sysClr val="windowText" lastClr="000000"/>
                </a:solidFill>
                <a:effectLst/>
                <a:uLnTx/>
                <a:uFillTx/>
                <a:latin typeface="Arial"/>
                <a:ea typeface="+mn-ea"/>
                <a:cs typeface="Arial"/>
              </a:rPr>
              <a:t> </a:t>
            </a:r>
            <a:r>
              <a:rPr kumimoji="0" sz="1800" b="0" i="0" u="none" strike="noStrike" kern="0" cap="none" spc="0" normalizeH="0" baseline="0" noProof="0" dirty="0">
                <a:ln>
                  <a:noFill/>
                </a:ln>
                <a:solidFill>
                  <a:sysClr val="windowText" lastClr="000000"/>
                </a:solidFill>
                <a:effectLst/>
                <a:uLnTx/>
                <a:uFillTx/>
                <a:latin typeface="Arial"/>
                <a:ea typeface="+mn-ea"/>
                <a:cs typeface="Arial"/>
              </a:rPr>
              <a:t>the</a:t>
            </a:r>
            <a:r>
              <a:rPr kumimoji="0" sz="1800" b="0" i="0" u="none" strike="noStrike" kern="0" cap="none" spc="-20" normalizeH="0" baseline="0" noProof="0" dirty="0">
                <a:ln>
                  <a:noFill/>
                </a:ln>
                <a:solidFill>
                  <a:sysClr val="windowText" lastClr="000000"/>
                </a:solidFill>
                <a:effectLst/>
                <a:uLnTx/>
                <a:uFillTx/>
                <a:latin typeface="Arial"/>
                <a:ea typeface="+mn-ea"/>
                <a:cs typeface="Arial"/>
              </a:rPr>
              <a:t> </a:t>
            </a:r>
            <a:r>
              <a:rPr kumimoji="0" sz="1800" b="0" i="0" u="none" strike="noStrike" kern="0" cap="none" spc="-10" normalizeH="0" baseline="0" noProof="0" dirty="0">
                <a:ln>
                  <a:noFill/>
                </a:ln>
                <a:solidFill>
                  <a:sysClr val="windowText" lastClr="000000"/>
                </a:solidFill>
                <a:effectLst/>
                <a:uLnTx/>
                <a:uFillTx/>
                <a:latin typeface="Arial"/>
                <a:ea typeface="+mn-ea"/>
                <a:cs typeface="Arial"/>
              </a:rPr>
              <a:t>service member.</a:t>
            </a:r>
            <a:endParaRPr kumimoji="0" sz="1800" b="0" i="0" u="none" strike="noStrike" kern="0" cap="none" spc="0" normalizeH="0" baseline="0" noProof="0" dirty="0">
              <a:ln>
                <a:noFill/>
              </a:ln>
              <a:solidFill>
                <a:sysClr val="windowText" lastClr="000000"/>
              </a:solidFill>
              <a:effectLst/>
              <a:uLnTx/>
              <a:uFillTx/>
              <a:latin typeface="Arial"/>
              <a:ea typeface="+mn-ea"/>
              <a:cs typeface="Arial"/>
            </a:endParaRPr>
          </a:p>
          <a:p>
            <a:pPr marL="12700" marR="203835" lvl="0" indent="0" algn="l" defTabSz="914400" rtl="0" eaLnBrk="1" fontAlgn="auto" latinLnBrk="0" hangingPunct="1">
              <a:lnSpc>
                <a:spcPct val="100000"/>
              </a:lnSpc>
              <a:spcBef>
                <a:spcPts val="5"/>
              </a:spcBef>
              <a:spcAft>
                <a:spcPts val="0"/>
              </a:spcAft>
              <a:buClrTx/>
              <a:buSzTx/>
              <a:buFontTx/>
              <a:buNone/>
              <a:tabLst/>
              <a:defRPr/>
            </a:pPr>
            <a:r>
              <a:rPr kumimoji="0" sz="1800" b="0" i="0" u="none" strike="noStrike" kern="0" cap="none" spc="0" normalizeH="0" baseline="0" noProof="0" dirty="0">
                <a:ln>
                  <a:noFill/>
                </a:ln>
                <a:solidFill>
                  <a:sysClr val="windowText" lastClr="000000"/>
                </a:solidFill>
                <a:effectLst/>
                <a:uLnTx/>
                <a:uFillTx/>
                <a:latin typeface="Arial"/>
                <a:ea typeface="+mn-ea"/>
                <a:cs typeface="Arial"/>
              </a:rPr>
              <a:t>*Further</a:t>
            </a:r>
            <a:r>
              <a:rPr kumimoji="0" sz="1800" b="0" i="0" u="none" strike="noStrike" kern="0" cap="none" spc="-45" normalizeH="0" baseline="0" noProof="0" dirty="0">
                <a:ln>
                  <a:noFill/>
                </a:ln>
                <a:solidFill>
                  <a:sysClr val="windowText" lastClr="000000"/>
                </a:solidFill>
                <a:effectLst/>
                <a:uLnTx/>
                <a:uFillTx/>
                <a:latin typeface="Arial"/>
                <a:ea typeface="+mn-ea"/>
                <a:cs typeface="Arial"/>
              </a:rPr>
              <a:t> </a:t>
            </a:r>
            <a:r>
              <a:rPr kumimoji="0" sz="1800" b="0" i="0" u="none" strike="noStrike" kern="0" cap="none" spc="0" normalizeH="0" baseline="0" noProof="0" dirty="0">
                <a:ln>
                  <a:noFill/>
                </a:ln>
                <a:solidFill>
                  <a:sysClr val="windowText" lastClr="000000"/>
                </a:solidFill>
                <a:effectLst/>
                <a:uLnTx/>
                <a:uFillTx/>
                <a:latin typeface="Arial"/>
                <a:ea typeface="+mn-ea"/>
                <a:cs typeface="Arial"/>
              </a:rPr>
              <a:t>information</a:t>
            </a:r>
            <a:r>
              <a:rPr kumimoji="0" sz="1800" b="0" i="0" u="none" strike="noStrike" kern="0" cap="none" spc="-15" normalizeH="0" baseline="0" noProof="0" dirty="0">
                <a:ln>
                  <a:noFill/>
                </a:ln>
                <a:solidFill>
                  <a:sysClr val="windowText" lastClr="000000"/>
                </a:solidFill>
                <a:effectLst/>
                <a:uLnTx/>
                <a:uFillTx/>
                <a:latin typeface="Arial"/>
                <a:ea typeface="+mn-ea"/>
                <a:cs typeface="Arial"/>
              </a:rPr>
              <a:t> </a:t>
            </a:r>
            <a:r>
              <a:rPr kumimoji="0" sz="1800" b="0" i="0" u="none" strike="noStrike" kern="0" cap="none" spc="0" normalizeH="0" baseline="0" noProof="0" dirty="0">
                <a:ln>
                  <a:noFill/>
                </a:ln>
                <a:solidFill>
                  <a:sysClr val="windowText" lastClr="000000"/>
                </a:solidFill>
                <a:effectLst/>
                <a:uLnTx/>
                <a:uFillTx/>
                <a:latin typeface="Arial"/>
                <a:ea typeface="+mn-ea"/>
                <a:cs typeface="Arial"/>
              </a:rPr>
              <a:t>can</a:t>
            </a:r>
            <a:r>
              <a:rPr kumimoji="0" sz="1800" b="0" i="0" u="none" strike="noStrike" kern="0" cap="none" spc="-40" normalizeH="0" baseline="0" noProof="0" dirty="0">
                <a:ln>
                  <a:noFill/>
                </a:ln>
                <a:solidFill>
                  <a:sysClr val="windowText" lastClr="000000"/>
                </a:solidFill>
                <a:effectLst/>
                <a:uLnTx/>
                <a:uFillTx/>
                <a:latin typeface="Arial"/>
                <a:ea typeface="+mn-ea"/>
                <a:cs typeface="Arial"/>
              </a:rPr>
              <a:t> </a:t>
            </a:r>
            <a:r>
              <a:rPr kumimoji="0" sz="1800" b="0" i="0" u="none" strike="noStrike" kern="0" cap="none" spc="0" normalizeH="0" baseline="0" noProof="0" dirty="0">
                <a:ln>
                  <a:noFill/>
                </a:ln>
                <a:solidFill>
                  <a:sysClr val="windowText" lastClr="000000"/>
                </a:solidFill>
                <a:effectLst/>
                <a:uLnTx/>
                <a:uFillTx/>
                <a:latin typeface="Arial"/>
                <a:ea typeface="+mn-ea"/>
                <a:cs typeface="Arial"/>
              </a:rPr>
              <a:t>be</a:t>
            </a:r>
            <a:r>
              <a:rPr kumimoji="0" sz="1800" b="0" i="0" u="none" strike="noStrike" kern="0" cap="none" spc="-45" normalizeH="0" baseline="0" noProof="0" dirty="0">
                <a:ln>
                  <a:noFill/>
                </a:ln>
                <a:solidFill>
                  <a:sysClr val="windowText" lastClr="000000"/>
                </a:solidFill>
                <a:effectLst/>
                <a:uLnTx/>
                <a:uFillTx/>
                <a:latin typeface="Arial"/>
                <a:ea typeface="+mn-ea"/>
                <a:cs typeface="Arial"/>
              </a:rPr>
              <a:t> </a:t>
            </a:r>
            <a:r>
              <a:rPr kumimoji="0" sz="1800" b="0" i="0" u="none" strike="noStrike" kern="0" cap="none" spc="0" normalizeH="0" baseline="0" noProof="0" dirty="0">
                <a:ln>
                  <a:noFill/>
                </a:ln>
                <a:solidFill>
                  <a:sysClr val="windowText" lastClr="000000"/>
                </a:solidFill>
                <a:effectLst/>
                <a:uLnTx/>
                <a:uFillTx/>
                <a:latin typeface="Arial"/>
                <a:ea typeface="+mn-ea"/>
                <a:cs typeface="Arial"/>
              </a:rPr>
              <a:t>located</a:t>
            </a:r>
            <a:r>
              <a:rPr kumimoji="0" sz="1800" b="0" i="0" u="none" strike="noStrike" kern="0" cap="none" spc="-30" normalizeH="0" baseline="0" noProof="0" dirty="0">
                <a:ln>
                  <a:noFill/>
                </a:ln>
                <a:solidFill>
                  <a:sysClr val="windowText" lastClr="000000"/>
                </a:solidFill>
                <a:effectLst/>
                <a:uLnTx/>
                <a:uFillTx/>
                <a:latin typeface="Arial"/>
                <a:ea typeface="+mn-ea"/>
                <a:cs typeface="Arial"/>
              </a:rPr>
              <a:t> </a:t>
            </a:r>
            <a:r>
              <a:rPr kumimoji="0" sz="1800" b="0" i="0" u="none" strike="noStrike" kern="0" cap="none" spc="0" normalizeH="0" baseline="0" noProof="0" dirty="0">
                <a:ln>
                  <a:noFill/>
                </a:ln>
                <a:solidFill>
                  <a:sysClr val="windowText" lastClr="000000"/>
                </a:solidFill>
                <a:effectLst/>
                <a:uLnTx/>
                <a:uFillTx/>
                <a:latin typeface="Arial"/>
                <a:ea typeface="+mn-ea"/>
                <a:cs typeface="Arial"/>
              </a:rPr>
              <a:t>in</a:t>
            </a:r>
            <a:r>
              <a:rPr kumimoji="0" sz="1800" b="0" i="0" u="none" strike="noStrike" kern="0" cap="none" spc="-125" normalizeH="0" baseline="0" noProof="0" dirty="0">
                <a:ln>
                  <a:noFill/>
                </a:ln>
                <a:solidFill>
                  <a:sysClr val="windowText" lastClr="000000"/>
                </a:solidFill>
                <a:effectLst/>
                <a:uLnTx/>
                <a:uFillTx/>
                <a:latin typeface="Arial"/>
                <a:ea typeface="+mn-ea"/>
                <a:cs typeface="Arial"/>
              </a:rPr>
              <a:t> </a:t>
            </a:r>
            <a:r>
              <a:rPr kumimoji="0" sz="1800" b="0" i="0" u="none" strike="noStrike" kern="0" cap="none" spc="0" normalizeH="0" baseline="0" noProof="0" dirty="0">
                <a:ln>
                  <a:noFill/>
                </a:ln>
                <a:solidFill>
                  <a:sysClr val="windowText" lastClr="000000"/>
                </a:solidFill>
                <a:effectLst/>
                <a:uLnTx/>
                <a:uFillTx/>
                <a:latin typeface="Arial"/>
                <a:ea typeface="+mn-ea"/>
                <a:cs typeface="Arial"/>
              </a:rPr>
              <a:t>ALARACT</a:t>
            </a:r>
            <a:r>
              <a:rPr kumimoji="0" sz="1800" b="0" i="0" u="none" strike="noStrike" kern="0" cap="none" spc="-50" normalizeH="0" baseline="0" noProof="0" dirty="0">
                <a:ln>
                  <a:noFill/>
                </a:ln>
                <a:solidFill>
                  <a:sysClr val="windowText" lastClr="000000"/>
                </a:solidFill>
                <a:effectLst/>
                <a:uLnTx/>
                <a:uFillTx/>
                <a:latin typeface="Arial"/>
                <a:ea typeface="+mn-ea"/>
                <a:cs typeface="Arial"/>
              </a:rPr>
              <a:t> </a:t>
            </a:r>
            <a:r>
              <a:rPr kumimoji="0" sz="1800" b="0" i="0" u="none" strike="noStrike" kern="0" cap="none" spc="0" normalizeH="0" baseline="0" noProof="0" dirty="0">
                <a:ln>
                  <a:noFill/>
                </a:ln>
                <a:solidFill>
                  <a:sysClr val="windowText" lastClr="000000"/>
                </a:solidFill>
                <a:effectLst/>
                <a:uLnTx/>
                <a:uFillTx/>
                <a:latin typeface="Arial"/>
                <a:ea typeface="+mn-ea"/>
                <a:cs typeface="Arial"/>
              </a:rPr>
              <a:t>009/2021.</a:t>
            </a:r>
            <a:r>
              <a:rPr kumimoji="0" sz="1800" b="0" i="0" u="none" strike="noStrike" kern="0" cap="none" spc="-25" normalizeH="0" baseline="0" noProof="0" dirty="0">
                <a:ln>
                  <a:noFill/>
                </a:ln>
                <a:solidFill>
                  <a:sysClr val="windowText" lastClr="000000"/>
                </a:solidFill>
                <a:effectLst/>
                <a:uLnTx/>
                <a:uFillTx/>
                <a:latin typeface="Arial"/>
                <a:ea typeface="+mn-ea"/>
                <a:cs typeface="Arial"/>
              </a:rPr>
              <a:t> </a:t>
            </a:r>
            <a:r>
              <a:rPr kumimoji="0" sz="1800" b="0" i="0" u="none" strike="noStrike" kern="0" cap="none" spc="0" normalizeH="0" baseline="0" noProof="0" dirty="0">
                <a:ln>
                  <a:noFill/>
                </a:ln>
                <a:solidFill>
                  <a:sysClr val="windowText" lastClr="000000"/>
                </a:solidFill>
                <a:effectLst/>
                <a:uLnTx/>
                <a:uFillTx/>
                <a:latin typeface="Arial"/>
                <a:ea typeface="+mn-ea"/>
                <a:cs typeface="Arial"/>
              </a:rPr>
              <a:t>Please</a:t>
            </a:r>
            <a:r>
              <a:rPr kumimoji="0" sz="1800" b="0" i="0" u="none" strike="noStrike" kern="0" cap="none" spc="-30" normalizeH="0" baseline="0" noProof="0" dirty="0">
                <a:ln>
                  <a:noFill/>
                </a:ln>
                <a:solidFill>
                  <a:sysClr val="windowText" lastClr="000000"/>
                </a:solidFill>
                <a:effectLst/>
                <a:uLnTx/>
                <a:uFillTx/>
                <a:latin typeface="Arial"/>
                <a:ea typeface="+mn-ea"/>
                <a:cs typeface="Arial"/>
              </a:rPr>
              <a:t> </a:t>
            </a:r>
            <a:r>
              <a:rPr kumimoji="0" sz="1800" b="0" i="0" u="none" strike="noStrike" kern="0" cap="none" spc="0" normalizeH="0" baseline="0" noProof="0" dirty="0">
                <a:ln>
                  <a:noFill/>
                </a:ln>
                <a:solidFill>
                  <a:sysClr val="windowText" lastClr="000000"/>
                </a:solidFill>
                <a:effectLst/>
                <a:uLnTx/>
                <a:uFillTx/>
                <a:latin typeface="Arial"/>
                <a:ea typeface="+mn-ea"/>
                <a:cs typeface="Arial"/>
              </a:rPr>
              <a:t>inquire</a:t>
            </a:r>
            <a:r>
              <a:rPr kumimoji="0" sz="1800" b="0" i="0" u="none" strike="noStrike" kern="0" cap="none" spc="-20" normalizeH="0" baseline="0" noProof="0" dirty="0">
                <a:ln>
                  <a:noFill/>
                </a:ln>
                <a:solidFill>
                  <a:sysClr val="windowText" lastClr="000000"/>
                </a:solidFill>
                <a:effectLst/>
                <a:uLnTx/>
                <a:uFillTx/>
                <a:latin typeface="Arial"/>
                <a:ea typeface="+mn-ea"/>
                <a:cs typeface="Arial"/>
              </a:rPr>
              <a:t> with </a:t>
            </a:r>
            <a:r>
              <a:rPr kumimoji="0" sz="1800" b="0" i="0" u="none" strike="noStrike" kern="0" cap="none" spc="0" normalizeH="0" baseline="0" noProof="0" dirty="0">
                <a:ln>
                  <a:noFill/>
                </a:ln>
                <a:solidFill>
                  <a:sysClr val="windowText" lastClr="000000"/>
                </a:solidFill>
                <a:effectLst/>
                <a:uLnTx/>
                <a:uFillTx/>
                <a:latin typeface="Arial"/>
                <a:ea typeface="+mn-ea"/>
                <a:cs typeface="Arial"/>
              </a:rPr>
              <a:t>the</a:t>
            </a:r>
            <a:r>
              <a:rPr kumimoji="0" sz="1800" b="0" i="0" u="none" strike="noStrike" kern="0" cap="none" spc="-25" normalizeH="0" baseline="0" noProof="0" dirty="0">
                <a:ln>
                  <a:noFill/>
                </a:ln>
                <a:solidFill>
                  <a:sysClr val="windowText" lastClr="000000"/>
                </a:solidFill>
                <a:effectLst/>
                <a:uLnTx/>
                <a:uFillTx/>
                <a:latin typeface="Arial"/>
                <a:ea typeface="+mn-ea"/>
                <a:cs typeface="Arial"/>
              </a:rPr>
              <a:t> </a:t>
            </a:r>
            <a:r>
              <a:rPr kumimoji="0" sz="1800" b="0" i="0" u="none" strike="noStrike" kern="0" cap="none" spc="0" normalizeH="0" baseline="0" noProof="0" dirty="0">
                <a:ln>
                  <a:noFill/>
                </a:ln>
                <a:solidFill>
                  <a:sysClr val="windowText" lastClr="000000"/>
                </a:solidFill>
                <a:effectLst/>
                <a:uLnTx/>
                <a:uFillTx/>
                <a:latin typeface="Arial"/>
                <a:ea typeface="+mn-ea"/>
                <a:cs typeface="Arial"/>
              </a:rPr>
              <a:t>finance</a:t>
            </a:r>
            <a:r>
              <a:rPr kumimoji="0" sz="1800" b="0" i="0" u="none" strike="noStrike" kern="0" cap="none" spc="-10" normalizeH="0" baseline="0" noProof="0" dirty="0">
                <a:ln>
                  <a:noFill/>
                </a:ln>
                <a:solidFill>
                  <a:sysClr val="windowText" lastClr="000000"/>
                </a:solidFill>
                <a:effectLst/>
                <a:uLnTx/>
                <a:uFillTx/>
                <a:latin typeface="Arial"/>
                <a:ea typeface="+mn-ea"/>
                <a:cs typeface="Arial"/>
              </a:rPr>
              <a:t> </a:t>
            </a:r>
            <a:r>
              <a:rPr kumimoji="0" sz="1800" b="0" i="0" u="none" strike="noStrike" kern="0" cap="none" spc="0" normalizeH="0" baseline="0" noProof="0" dirty="0">
                <a:ln>
                  <a:noFill/>
                </a:ln>
                <a:solidFill>
                  <a:sysClr val="windowText" lastClr="000000"/>
                </a:solidFill>
                <a:effectLst/>
                <a:uLnTx/>
                <a:uFillTx/>
                <a:latin typeface="Arial"/>
                <a:ea typeface="+mn-ea"/>
                <a:cs typeface="Arial"/>
              </a:rPr>
              <a:t>office</a:t>
            </a:r>
            <a:r>
              <a:rPr kumimoji="0" sz="1800" b="0" i="0" u="none" strike="noStrike" kern="0" cap="none" spc="-20" normalizeH="0" baseline="0" noProof="0" dirty="0">
                <a:ln>
                  <a:noFill/>
                </a:ln>
                <a:solidFill>
                  <a:sysClr val="windowText" lastClr="000000"/>
                </a:solidFill>
                <a:effectLst/>
                <a:uLnTx/>
                <a:uFillTx/>
                <a:latin typeface="Arial"/>
                <a:ea typeface="+mn-ea"/>
                <a:cs typeface="Arial"/>
              </a:rPr>
              <a:t> </a:t>
            </a:r>
            <a:r>
              <a:rPr kumimoji="0" sz="1800" b="0" i="0" u="none" strike="noStrike" kern="0" cap="none" spc="0" normalizeH="0" baseline="0" noProof="0" dirty="0">
                <a:ln>
                  <a:noFill/>
                </a:ln>
                <a:solidFill>
                  <a:sysClr val="windowText" lastClr="000000"/>
                </a:solidFill>
                <a:effectLst/>
                <a:uLnTx/>
                <a:uFillTx/>
                <a:latin typeface="Arial"/>
                <a:ea typeface="+mn-ea"/>
                <a:cs typeface="Arial"/>
              </a:rPr>
              <a:t>for</a:t>
            </a:r>
            <a:r>
              <a:rPr kumimoji="0" sz="1800" b="0" i="0" u="none" strike="noStrike" kern="0" cap="none" spc="-15" normalizeH="0" baseline="0" noProof="0" dirty="0">
                <a:ln>
                  <a:noFill/>
                </a:ln>
                <a:solidFill>
                  <a:sysClr val="windowText" lastClr="000000"/>
                </a:solidFill>
                <a:effectLst/>
                <a:uLnTx/>
                <a:uFillTx/>
                <a:latin typeface="Arial"/>
                <a:ea typeface="+mn-ea"/>
                <a:cs typeface="Arial"/>
              </a:rPr>
              <a:t> </a:t>
            </a:r>
            <a:r>
              <a:rPr kumimoji="0" sz="1800" b="0" i="0" u="none" strike="noStrike" kern="0" cap="none" spc="-10" normalizeH="0" baseline="0" noProof="0" dirty="0">
                <a:ln>
                  <a:noFill/>
                </a:ln>
                <a:solidFill>
                  <a:sysClr val="windowText" lastClr="000000"/>
                </a:solidFill>
                <a:effectLst/>
                <a:uLnTx/>
                <a:uFillTx/>
                <a:latin typeface="Arial"/>
                <a:ea typeface="+mn-ea"/>
                <a:cs typeface="Arial"/>
              </a:rPr>
              <a:t>details</a:t>
            </a:r>
            <a:endParaRPr kumimoji="0" sz="1800" b="0" i="0" u="none" strike="noStrike" kern="0" cap="none" spc="0" normalizeH="0" baseline="0" noProof="0" dirty="0">
              <a:ln>
                <a:noFill/>
              </a:ln>
              <a:solidFill>
                <a:sysClr val="windowText" lastClr="000000"/>
              </a:solidFill>
              <a:effectLst/>
              <a:uLnTx/>
              <a:uFillTx/>
              <a:latin typeface="Arial"/>
              <a:ea typeface="+mn-ea"/>
              <a:cs typeface="Arial"/>
            </a:endParaRPr>
          </a:p>
          <a:p>
            <a:pPr marL="299085" marR="127635" lvl="0" indent="-287020" algn="l" defTabSz="914400" rtl="0" eaLnBrk="1" fontAlgn="auto" latinLnBrk="0" hangingPunct="1">
              <a:lnSpc>
                <a:spcPct val="100000"/>
              </a:lnSpc>
              <a:spcBef>
                <a:spcPts val="0"/>
              </a:spcBef>
              <a:spcAft>
                <a:spcPts val="0"/>
              </a:spcAft>
              <a:buClrTx/>
              <a:buSzTx/>
              <a:buFont typeface="Wingdings"/>
              <a:buChar char=""/>
              <a:tabLst>
                <a:tab pos="299085" algn="l"/>
                <a:tab pos="299720" algn="l"/>
              </a:tabLst>
              <a:defRPr/>
            </a:pPr>
            <a:r>
              <a:rPr kumimoji="0" sz="1800" b="1" i="0" u="none" strike="noStrike" kern="0" cap="none" spc="0" normalizeH="0" baseline="0" noProof="0" dirty="0">
                <a:ln>
                  <a:noFill/>
                </a:ln>
                <a:solidFill>
                  <a:sysClr val="windowText" lastClr="000000"/>
                </a:solidFill>
                <a:effectLst/>
                <a:uLnTx/>
                <a:uFillTx/>
                <a:latin typeface="Arial"/>
                <a:ea typeface="+mn-ea"/>
                <a:cs typeface="Arial"/>
              </a:rPr>
              <a:t>Advance</a:t>
            </a:r>
            <a:r>
              <a:rPr kumimoji="0" sz="1800" b="1" i="0" u="none" strike="noStrike" kern="0" cap="none" spc="25" normalizeH="0" baseline="0" noProof="0" dirty="0">
                <a:ln>
                  <a:noFill/>
                </a:ln>
                <a:solidFill>
                  <a:sysClr val="windowText" lastClr="000000"/>
                </a:solidFill>
                <a:effectLst/>
                <a:uLnTx/>
                <a:uFillTx/>
                <a:latin typeface="Arial"/>
                <a:ea typeface="+mn-ea"/>
                <a:cs typeface="Arial"/>
              </a:rPr>
              <a:t> </a:t>
            </a:r>
            <a:r>
              <a:rPr kumimoji="0" sz="1800" b="1" i="0" u="none" strike="noStrike" kern="0" cap="none" spc="0" normalizeH="0" baseline="0" noProof="0" dirty="0">
                <a:ln>
                  <a:noFill/>
                </a:ln>
                <a:solidFill>
                  <a:sysClr val="windowText" lastClr="000000"/>
                </a:solidFill>
                <a:effectLst/>
                <a:uLnTx/>
                <a:uFillTx/>
                <a:latin typeface="Arial"/>
                <a:ea typeface="+mn-ea"/>
                <a:cs typeface="Arial"/>
              </a:rPr>
              <a:t>Return</a:t>
            </a:r>
            <a:r>
              <a:rPr kumimoji="0" sz="1800" b="1" i="0" u="none" strike="noStrike" kern="0" cap="none" spc="-15" normalizeH="0" baseline="0" noProof="0" dirty="0">
                <a:ln>
                  <a:noFill/>
                </a:ln>
                <a:solidFill>
                  <a:sysClr val="windowText" lastClr="000000"/>
                </a:solidFill>
                <a:effectLst/>
                <a:uLnTx/>
                <a:uFillTx/>
                <a:latin typeface="Arial"/>
                <a:ea typeface="+mn-ea"/>
                <a:cs typeface="Arial"/>
              </a:rPr>
              <a:t> </a:t>
            </a:r>
            <a:r>
              <a:rPr kumimoji="0" sz="1800" b="1" i="0" u="none" strike="noStrike" kern="0" cap="none" spc="0" normalizeH="0" baseline="0" noProof="0" dirty="0">
                <a:ln>
                  <a:noFill/>
                </a:ln>
                <a:solidFill>
                  <a:sysClr val="windowText" lastClr="000000"/>
                </a:solidFill>
                <a:effectLst/>
                <a:uLnTx/>
                <a:uFillTx/>
                <a:latin typeface="Arial"/>
                <a:ea typeface="+mn-ea"/>
                <a:cs typeface="Arial"/>
              </a:rPr>
              <a:t>of</a:t>
            </a:r>
            <a:r>
              <a:rPr kumimoji="0" sz="1800" b="1" i="0" u="none" strike="noStrike" kern="0" cap="none" spc="-25" normalizeH="0" baseline="0" noProof="0" dirty="0">
                <a:ln>
                  <a:noFill/>
                </a:ln>
                <a:solidFill>
                  <a:sysClr val="windowText" lastClr="000000"/>
                </a:solidFill>
                <a:effectLst/>
                <a:uLnTx/>
                <a:uFillTx/>
                <a:latin typeface="Arial"/>
                <a:ea typeface="+mn-ea"/>
                <a:cs typeface="Arial"/>
              </a:rPr>
              <a:t> </a:t>
            </a:r>
            <a:r>
              <a:rPr kumimoji="0" sz="1800" b="1" i="0" u="none" strike="noStrike" kern="0" cap="none" spc="0" normalizeH="0" baseline="0" noProof="0" dirty="0">
                <a:ln>
                  <a:noFill/>
                </a:ln>
                <a:solidFill>
                  <a:sysClr val="windowText" lastClr="000000"/>
                </a:solidFill>
                <a:effectLst/>
                <a:uLnTx/>
                <a:uFillTx/>
                <a:latin typeface="Arial"/>
                <a:ea typeface="+mn-ea"/>
                <a:cs typeface="Arial"/>
              </a:rPr>
              <a:t>Dependents</a:t>
            </a:r>
            <a:r>
              <a:rPr kumimoji="0" sz="1800" b="1" i="0" u="none" strike="noStrike" kern="0" cap="none" spc="-15" normalizeH="0" baseline="0" noProof="0" dirty="0">
                <a:ln>
                  <a:noFill/>
                </a:ln>
                <a:solidFill>
                  <a:sysClr val="windowText" lastClr="000000"/>
                </a:solidFill>
                <a:effectLst/>
                <a:uLnTx/>
                <a:uFillTx/>
                <a:latin typeface="Arial"/>
                <a:ea typeface="+mn-ea"/>
                <a:cs typeface="Arial"/>
              </a:rPr>
              <a:t> </a:t>
            </a:r>
            <a:r>
              <a:rPr kumimoji="0" sz="1800" b="0" i="0" u="none" strike="noStrike" kern="0" cap="none" spc="0" normalizeH="0" baseline="0" noProof="0" dirty="0">
                <a:ln>
                  <a:noFill/>
                </a:ln>
                <a:solidFill>
                  <a:sysClr val="windowText" lastClr="000000"/>
                </a:solidFill>
                <a:effectLst/>
                <a:uLnTx/>
                <a:uFillTx/>
                <a:latin typeface="Arial"/>
                <a:ea typeface="+mn-ea"/>
                <a:cs typeface="Arial"/>
              </a:rPr>
              <a:t>-</a:t>
            </a:r>
            <a:r>
              <a:rPr kumimoji="0" sz="1800" b="0" i="0" u="none" strike="noStrike" kern="0" cap="none" spc="-60" normalizeH="0" baseline="0" noProof="0" dirty="0">
                <a:ln>
                  <a:noFill/>
                </a:ln>
                <a:solidFill>
                  <a:sysClr val="windowText" lastClr="000000"/>
                </a:solidFill>
                <a:effectLst/>
                <a:uLnTx/>
                <a:uFillTx/>
                <a:latin typeface="Arial"/>
                <a:ea typeface="+mn-ea"/>
                <a:cs typeface="Arial"/>
              </a:rPr>
              <a:t> </a:t>
            </a:r>
            <a:r>
              <a:rPr kumimoji="0" sz="1800" b="0" i="0" u="none" strike="noStrike" kern="0" cap="none" spc="0" normalizeH="0" baseline="0" noProof="0" dirty="0">
                <a:ln>
                  <a:noFill/>
                </a:ln>
                <a:solidFill>
                  <a:sysClr val="windowText" lastClr="000000"/>
                </a:solidFill>
                <a:effectLst/>
                <a:uLnTx/>
                <a:uFillTx/>
                <a:latin typeface="Arial"/>
                <a:ea typeface="+mn-ea"/>
                <a:cs typeface="Arial"/>
              </a:rPr>
              <a:t>The</a:t>
            </a:r>
            <a:r>
              <a:rPr kumimoji="0" sz="1800" b="0" i="0" u="none" strike="noStrike" kern="0" cap="none" spc="-40" normalizeH="0" baseline="0" noProof="0" dirty="0">
                <a:ln>
                  <a:noFill/>
                </a:ln>
                <a:solidFill>
                  <a:sysClr val="windowText" lastClr="000000"/>
                </a:solidFill>
                <a:effectLst/>
                <a:uLnTx/>
                <a:uFillTx/>
                <a:latin typeface="Arial"/>
                <a:ea typeface="+mn-ea"/>
                <a:cs typeface="Arial"/>
              </a:rPr>
              <a:t> </a:t>
            </a:r>
            <a:r>
              <a:rPr kumimoji="0" sz="1800" b="0" i="0" u="none" strike="noStrike" kern="0" cap="none" spc="0" normalizeH="0" baseline="0" noProof="0" dirty="0">
                <a:ln>
                  <a:noFill/>
                </a:ln>
                <a:solidFill>
                  <a:sysClr val="windowText" lastClr="000000"/>
                </a:solidFill>
                <a:effectLst/>
                <a:uLnTx/>
                <a:uFillTx/>
                <a:latin typeface="Arial"/>
                <a:ea typeface="+mn-ea"/>
                <a:cs typeface="Arial"/>
              </a:rPr>
              <a:t>family</a:t>
            </a:r>
            <a:r>
              <a:rPr kumimoji="0" sz="1800" b="0" i="0" u="none" strike="noStrike" kern="0" cap="none" spc="-20" normalizeH="0" baseline="0" noProof="0" dirty="0">
                <a:ln>
                  <a:noFill/>
                </a:ln>
                <a:solidFill>
                  <a:sysClr val="windowText" lastClr="000000"/>
                </a:solidFill>
                <a:effectLst/>
                <a:uLnTx/>
                <a:uFillTx/>
                <a:latin typeface="Arial"/>
                <a:ea typeface="+mn-ea"/>
                <a:cs typeface="Arial"/>
              </a:rPr>
              <a:t> </a:t>
            </a:r>
            <a:r>
              <a:rPr kumimoji="0" sz="1800" b="0" i="0" u="none" strike="noStrike" kern="0" cap="none" spc="0" normalizeH="0" baseline="0" noProof="0" dirty="0">
                <a:ln>
                  <a:noFill/>
                </a:ln>
                <a:solidFill>
                  <a:sysClr val="windowText" lastClr="000000"/>
                </a:solidFill>
                <a:effectLst/>
                <a:uLnTx/>
                <a:uFillTx/>
                <a:latin typeface="Arial"/>
                <a:ea typeface="+mn-ea"/>
                <a:cs typeface="Arial"/>
              </a:rPr>
              <a:t>travels</a:t>
            </a:r>
            <a:r>
              <a:rPr kumimoji="0" sz="1800" b="0" i="0" u="none" strike="noStrike" kern="0" cap="none" spc="-15" normalizeH="0" baseline="0" noProof="0" dirty="0">
                <a:ln>
                  <a:noFill/>
                </a:ln>
                <a:solidFill>
                  <a:sysClr val="windowText" lastClr="000000"/>
                </a:solidFill>
                <a:effectLst/>
                <a:uLnTx/>
                <a:uFillTx/>
                <a:latin typeface="Arial"/>
                <a:ea typeface="+mn-ea"/>
                <a:cs typeface="Arial"/>
              </a:rPr>
              <a:t> </a:t>
            </a:r>
            <a:r>
              <a:rPr kumimoji="0" sz="1800" b="0" i="0" u="none" strike="noStrike" kern="0" cap="none" spc="0" normalizeH="0" baseline="0" noProof="0" dirty="0">
                <a:ln>
                  <a:noFill/>
                </a:ln>
                <a:solidFill>
                  <a:sysClr val="windowText" lastClr="000000"/>
                </a:solidFill>
                <a:effectLst/>
                <a:uLnTx/>
                <a:uFillTx/>
                <a:latin typeface="Arial"/>
                <a:ea typeface="+mn-ea"/>
                <a:cs typeface="Arial"/>
              </a:rPr>
              <a:t>ahead</a:t>
            </a:r>
            <a:r>
              <a:rPr kumimoji="0" sz="1800" b="0" i="0" u="none" strike="noStrike" kern="0" cap="none" spc="-20" normalizeH="0" baseline="0" noProof="0" dirty="0">
                <a:ln>
                  <a:noFill/>
                </a:ln>
                <a:solidFill>
                  <a:sysClr val="windowText" lastClr="000000"/>
                </a:solidFill>
                <a:effectLst/>
                <a:uLnTx/>
                <a:uFillTx/>
                <a:latin typeface="Arial"/>
                <a:ea typeface="+mn-ea"/>
                <a:cs typeface="Arial"/>
              </a:rPr>
              <a:t> </a:t>
            </a:r>
            <a:r>
              <a:rPr kumimoji="0" sz="1800" b="0" i="0" u="none" strike="noStrike" kern="0" cap="none" spc="0" normalizeH="0" baseline="0" noProof="0" dirty="0">
                <a:ln>
                  <a:noFill/>
                </a:ln>
                <a:solidFill>
                  <a:sysClr val="windowText" lastClr="000000"/>
                </a:solidFill>
                <a:effectLst/>
                <a:uLnTx/>
                <a:uFillTx/>
                <a:latin typeface="Arial"/>
                <a:ea typeface="+mn-ea"/>
                <a:cs typeface="Arial"/>
              </a:rPr>
              <a:t>of</a:t>
            </a:r>
            <a:r>
              <a:rPr kumimoji="0" sz="1800" b="0" i="0" u="none" strike="noStrike" kern="0" cap="none" spc="-25" normalizeH="0" baseline="0" noProof="0" dirty="0">
                <a:ln>
                  <a:noFill/>
                </a:ln>
                <a:solidFill>
                  <a:sysClr val="windowText" lastClr="000000"/>
                </a:solidFill>
                <a:effectLst/>
                <a:uLnTx/>
                <a:uFillTx/>
                <a:latin typeface="Arial"/>
                <a:ea typeface="+mn-ea"/>
                <a:cs typeface="Arial"/>
              </a:rPr>
              <a:t> </a:t>
            </a:r>
            <a:r>
              <a:rPr kumimoji="0" sz="1800" b="0" i="0" u="none" strike="noStrike" kern="0" cap="none" spc="0" normalizeH="0" baseline="0" noProof="0" dirty="0">
                <a:ln>
                  <a:noFill/>
                </a:ln>
                <a:solidFill>
                  <a:sysClr val="windowText" lastClr="000000"/>
                </a:solidFill>
                <a:effectLst/>
                <a:uLnTx/>
                <a:uFillTx/>
                <a:latin typeface="Arial"/>
                <a:ea typeface="+mn-ea"/>
                <a:cs typeface="Arial"/>
              </a:rPr>
              <a:t>the</a:t>
            </a:r>
            <a:r>
              <a:rPr kumimoji="0" sz="1800" b="0" i="0" u="none" strike="noStrike" kern="0" cap="none" spc="-35" normalizeH="0" baseline="0" noProof="0" dirty="0">
                <a:ln>
                  <a:noFill/>
                </a:ln>
                <a:solidFill>
                  <a:sysClr val="windowText" lastClr="000000"/>
                </a:solidFill>
                <a:effectLst/>
                <a:uLnTx/>
                <a:uFillTx/>
                <a:latin typeface="Arial"/>
                <a:ea typeface="+mn-ea"/>
                <a:cs typeface="Arial"/>
              </a:rPr>
              <a:t> </a:t>
            </a:r>
            <a:r>
              <a:rPr kumimoji="0" sz="1800" b="0" i="0" u="none" strike="noStrike" kern="0" cap="none" spc="0" normalizeH="0" baseline="0" noProof="0" dirty="0">
                <a:ln>
                  <a:noFill/>
                </a:ln>
                <a:solidFill>
                  <a:sysClr val="windowText" lastClr="000000"/>
                </a:solidFill>
                <a:effectLst/>
                <a:uLnTx/>
                <a:uFillTx/>
                <a:latin typeface="Arial"/>
                <a:ea typeface="+mn-ea"/>
                <a:cs typeface="Arial"/>
              </a:rPr>
              <a:t>Soldier</a:t>
            </a:r>
            <a:r>
              <a:rPr kumimoji="0" sz="1800" b="0" i="0" u="none" strike="noStrike" kern="0" cap="none" spc="-10" normalizeH="0" baseline="0" noProof="0" dirty="0">
                <a:ln>
                  <a:noFill/>
                </a:ln>
                <a:solidFill>
                  <a:sysClr val="windowText" lastClr="000000"/>
                </a:solidFill>
                <a:effectLst/>
                <a:uLnTx/>
                <a:uFillTx/>
                <a:latin typeface="Arial"/>
                <a:ea typeface="+mn-ea"/>
                <a:cs typeface="Arial"/>
              </a:rPr>
              <a:t> </a:t>
            </a:r>
            <a:r>
              <a:rPr kumimoji="0" sz="1800" b="0" i="0" u="none" strike="noStrike" kern="0" cap="none" spc="-25" normalizeH="0" baseline="0" noProof="0" dirty="0">
                <a:ln>
                  <a:noFill/>
                </a:ln>
                <a:solidFill>
                  <a:sysClr val="windowText" lastClr="000000"/>
                </a:solidFill>
                <a:effectLst/>
                <a:uLnTx/>
                <a:uFillTx/>
                <a:latin typeface="Arial"/>
                <a:ea typeface="+mn-ea"/>
                <a:cs typeface="Arial"/>
              </a:rPr>
              <a:t>to </a:t>
            </a:r>
            <a:r>
              <a:rPr kumimoji="0" sz="1800" b="0" i="0" u="none" strike="noStrike" kern="0" cap="none" spc="0" normalizeH="0" baseline="0" noProof="0" dirty="0">
                <a:ln>
                  <a:noFill/>
                </a:ln>
                <a:solidFill>
                  <a:sysClr val="windowText" lastClr="000000"/>
                </a:solidFill>
                <a:effectLst/>
                <a:uLnTx/>
                <a:uFillTx/>
                <a:latin typeface="Arial"/>
                <a:ea typeface="+mn-ea"/>
                <a:cs typeface="Arial"/>
              </a:rPr>
              <a:t>the</a:t>
            </a:r>
            <a:r>
              <a:rPr kumimoji="0" sz="1800" b="0" i="0" u="none" strike="noStrike" kern="0" cap="none" spc="-35" normalizeH="0" baseline="0" noProof="0" dirty="0">
                <a:ln>
                  <a:noFill/>
                </a:ln>
                <a:solidFill>
                  <a:sysClr val="windowText" lastClr="000000"/>
                </a:solidFill>
                <a:effectLst/>
                <a:uLnTx/>
                <a:uFillTx/>
                <a:latin typeface="Arial"/>
                <a:ea typeface="+mn-ea"/>
                <a:cs typeface="Arial"/>
              </a:rPr>
              <a:t> </a:t>
            </a:r>
            <a:r>
              <a:rPr kumimoji="0" sz="1800" b="0" i="0" u="none" strike="noStrike" kern="0" cap="none" spc="0" normalizeH="0" baseline="0" noProof="0" dirty="0">
                <a:ln>
                  <a:noFill/>
                </a:ln>
                <a:solidFill>
                  <a:sysClr val="windowText" lastClr="000000"/>
                </a:solidFill>
                <a:effectLst/>
                <a:uLnTx/>
                <a:uFillTx/>
                <a:latin typeface="Arial"/>
                <a:ea typeface="+mn-ea"/>
                <a:cs typeface="Arial"/>
              </a:rPr>
              <a:t>next duty</a:t>
            </a:r>
            <a:r>
              <a:rPr kumimoji="0" sz="1800" b="0" i="0" u="none" strike="noStrike" kern="0" cap="none" spc="-10" normalizeH="0" baseline="0" noProof="0" dirty="0">
                <a:ln>
                  <a:noFill/>
                </a:ln>
                <a:solidFill>
                  <a:sysClr val="windowText" lastClr="000000"/>
                </a:solidFill>
                <a:effectLst/>
                <a:uLnTx/>
                <a:uFillTx/>
                <a:latin typeface="Arial"/>
                <a:ea typeface="+mn-ea"/>
                <a:cs typeface="Arial"/>
              </a:rPr>
              <a:t> </a:t>
            </a:r>
            <a:r>
              <a:rPr kumimoji="0" sz="1800" b="0" i="0" u="none" strike="noStrike" kern="0" cap="none" spc="0" normalizeH="0" baseline="0" noProof="0" dirty="0">
                <a:ln>
                  <a:noFill/>
                </a:ln>
                <a:solidFill>
                  <a:sysClr val="windowText" lastClr="000000"/>
                </a:solidFill>
                <a:effectLst/>
                <a:uLnTx/>
                <a:uFillTx/>
                <a:latin typeface="Arial"/>
                <a:ea typeface="+mn-ea"/>
                <a:cs typeface="Arial"/>
              </a:rPr>
              <a:t>station.</a:t>
            </a:r>
            <a:r>
              <a:rPr kumimoji="0" sz="1800" b="0" i="0" u="none" strike="noStrike" kern="0" cap="none" spc="-20" normalizeH="0" baseline="0" noProof="0" dirty="0">
                <a:ln>
                  <a:noFill/>
                </a:ln>
                <a:solidFill>
                  <a:sysClr val="windowText" lastClr="000000"/>
                </a:solidFill>
                <a:effectLst/>
                <a:uLnTx/>
                <a:uFillTx/>
                <a:latin typeface="Arial"/>
                <a:ea typeface="+mn-ea"/>
                <a:cs typeface="Arial"/>
              </a:rPr>
              <a:t> </a:t>
            </a:r>
            <a:r>
              <a:rPr kumimoji="0" sz="1800" b="0" i="0" u="none" strike="noStrike" kern="0" cap="none" spc="0" normalizeH="0" baseline="0" noProof="0" dirty="0">
                <a:ln>
                  <a:noFill/>
                </a:ln>
                <a:solidFill>
                  <a:sysClr val="windowText" lastClr="000000"/>
                </a:solidFill>
                <a:effectLst/>
                <a:uLnTx/>
                <a:uFillTx/>
                <a:latin typeface="Arial"/>
                <a:ea typeface="+mn-ea"/>
                <a:cs typeface="Arial"/>
              </a:rPr>
              <a:t>PCS</a:t>
            </a:r>
            <a:r>
              <a:rPr kumimoji="0" sz="1800" b="0" i="0" u="none" strike="noStrike" kern="0" cap="none" spc="-20" normalizeH="0" baseline="0" noProof="0" dirty="0">
                <a:ln>
                  <a:noFill/>
                </a:ln>
                <a:solidFill>
                  <a:sysClr val="windowText" lastClr="000000"/>
                </a:solidFill>
                <a:effectLst/>
                <a:uLnTx/>
                <a:uFillTx/>
                <a:latin typeface="Arial"/>
                <a:ea typeface="+mn-ea"/>
                <a:cs typeface="Arial"/>
              </a:rPr>
              <a:t> </a:t>
            </a:r>
            <a:r>
              <a:rPr kumimoji="0" sz="1800" b="0" i="0" u="none" strike="noStrike" kern="0" cap="none" spc="0" normalizeH="0" baseline="0" noProof="0" dirty="0">
                <a:ln>
                  <a:noFill/>
                </a:ln>
                <a:solidFill>
                  <a:sysClr val="windowText" lastClr="000000"/>
                </a:solidFill>
                <a:effectLst/>
                <a:uLnTx/>
                <a:uFillTx/>
                <a:latin typeface="Arial"/>
                <a:ea typeface="+mn-ea"/>
                <a:cs typeface="Arial"/>
              </a:rPr>
              <a:t>orders</a:t>
            </a:r>
            <a:r>
              <a:rPr kumimoji="0" sz="1800" b="0" i="0" u="none" strike="noStrike" kern="0" cap="none" spc="-10" normalizeH="0" baseline="0" noProof="0" dirty="0">
                <a:ln>
                  <a:noFill/>
                </a:ln>
                <a:solidFill>
                  <a:sysClr val="windowText" lastClr="000000"/>
                </a:solidFill>
                <a:effectLst/>
                <a:uLnTx/>
                <a:uFillTx/>
                <a:latin typeface="Arial"/>
                <a:ea typeface="+mn-ea"/>
                <a:cs typeface="Arial"/>
              </a:rPr>
              <a:t> </a:t>
            </a:r>
            <a:r>
              <a:rPr kumimoji="0" sz="1800" b="0" i="0" u="none" strike="noStrike" kern="0" cap="none" spc="0" normalizeH="0" baseline="0" noProof="0" dirty="0">
                <a:ln>
                  <a:noFill/>
                </a:ln>
                <a:solidFill>
                  <a:sysClr val="windowText" lastClr="000000"/>
                </a:solidFill>
                <a:effectLst/>
                <a:uLnTx/>
                <a:uFillTx/>
                <a:latin typeface="Arial"/>
                <a:ea typeface="+mn-ea"/>
                <a:cs typeface="Arial"/>
              </a:rPr>
              <a:t>have</a:t>
            </a:r>
            <a:r>
              <a:rPr kumimoji="0" sz="1800" b="0" i="0" u="none" strike="noStrike" kern="0" cap="none" spc="-15" normalizeH="0" baseline="0" noProof="0" dirty="0">
                <a:ln>
                  <a:noFill/>
                </a:ln>
                <a:solidFill>
                  <a:sysClr val="windowText" lastClr="000000"/>
                </a:solidFill>
                <a:effectLst/>
                <a:uLnTx/>
                <a:uFillTx/>
                <a:latin typeface="Arial"/>
                <a:ea typeface="+mn-ea"/>
                <a:cs typeface="Arial"/>
              </a:rPr>
              <a:t> </a:t>
            </a:r>
            <a:r>
              <a:rPr kumimoji="0" sz="1800" b="0" i="0" u="none" strike="noStrike" kern="0" cap="none" spc="0" normalizeH="0" baseline="0" noProof="0" dirty="0">
                <a:ln>
                  <a:noFill/>
                </a:ln>
                <a:solidFill>
                  <a:sysClr val="windowText" lastClr="000000"/>
                </a:solidFill>
                <a:effectLst/>
                <a:uLnTx/>
                <a:uFillTx/>
                <a:latin typeface="Arial"/>
                <a:ea typeface="+mn-ea"/>
                <a:cs typeface="Arial"/>
              </a:rPr>
              <a:t>been</a:t>
            </a:r>
            <a:r>
              <a:rPr kumimoji="0" sz="1800" b="0" i="0" u="none" strike="noStrike" kern="0" cap="none" spc="-10" normalizeH="0" baseline="0" noProof="0" dirty="0">
                <a:ln>
                  <a:noFill/>
                </a:ln>
                <a:solidFill>
                  <a:sysClr val="windowText" lastClr="000000"/>
                </a:solidFill>
                <a:effectLst/>
                <a:uLnTx/>
                <a:uFillTx/>
                <a:latin typeface="Arial"/>
                <a:ea typeface="+mn-ea"/>
                <a:cs typeface="Arial"/>
              </a:rPr>
              <a:t> issued.</a:t>
            </a:r>
            <a:endParaRPr kumimoji="0" sz="1800" b="0" i="0" u="none" strike="noStrike" kern="0" cap="none" spc="0" normalizeH="0" baseline="0" noProof="0" dirty="0">
              <a:ln>
                <a:noFill/>
              </a:ln>
              <a:solidFill>
                <a:sysClr val="windowText" lastClr="000000"/>
              </a:solidFill>
              <a:effectLst/>
              <a:uLnTx/>
              <a:uFillTx/>
              <a:latin typeface="Arial"/>
              <a:ea typeface="+mn-ea"/>
              <a:cs typeface="Arial"/>
            </a:endParaRPr>
          </a:p>
          <a:p>
            <a:pPr marL="299085" marR="0" lvl="0" indent="-287020" algn="l" defTabSz="914400" rtl="0" eaLnBrk="1" fontAlgn="auto" latinLnBrk="0" hangingPunct="1">
              <a:lnSpc>
                <a:spcPct val="100000"/>
              </a:lnSpc>
              <a:spcBef>
                <a:spcPts val="5"/>
              </a:spcBef>
              <a:spcAft>
                <a:spcPts val="0"/>
              </a:spcAft>
              <a:buClrTx/>
              <a:buSzTx/>
              <a:buFont typeface="Wingdings"/>
              <a:buChar char=""/>
              <a:tabLst>
                <a:tab pos="299085" algn="l"/>
                <a:tab pos="299720" algn="l"/>
              </a:tabLst>
              <a:defRPr/>
            </a:pPr>
            <a:r>
              <a:rPr kumimoji="0" sz="1800" b="1" i="0" u="none" strike="noStrike" kern="0" cap="none" spc="0" normalizeH="0" baseline="0" noProof="0" dirty="0">
                <a:ln>
                  <a:noFill/>
                </a:ln>
                <a:solidFill>
                  <a:sysClr val="windowText" lastClr="000000"/>
                </a:solidFill>
                <a:effectLst/>
                <a:uLnTx/>
                <a:uFillTx/>
                <a:latin typeface="Arial"/>
                <a:ea typeface="+mn-ea"/>
                <a:cs typeface="Arial"/>
              </a:rPr>
              <a:t>Ensure</a:t>
            </a:r>
            <a:r>
              <a:rPr kumimoji="0" sz="1800" b="1" i="0" u="none" strike="noStrike" kern="0" cap="none" spc="-25" normalizeH="0" baseline="0" noProof="0" dirty="0">
                <a:ln>
                  <a:noFill/>
                </a:ln>
                <a:solidFill>
                  <a:sysClr val="windowText" lastClr="000000"/>
                </a:solidFill>
                <a:effectLst/>
                <a:uLnTx/>
                <a:uFillTx/>
                <a:latin typeface="Arial"/>
                <a:ea typeface="+mn-ea"/>
                <a:cs typeface="Arial"/>
              </a:rPr>
              <a:t> </a:t>
            </a:r>
            <a:r>
              <a:rPr kumimoji="0" sz="1800" b="1" i="0" u="none" strike="noStrike" kern="0" cap="none" spc="0" normalizeH="0" baseline="0" noProof="0" dirty="0">
                <a:ln>
                  <a:noFill/>
                </a:ln>
                <a:solidFill>
                  <a:sysClr val="windowText" lastClr="000000"/>
                </a:solidFill>
                <a:effectLst/>
                <a:uLnTx/>
                <a:uFillTx/>
                <a:latin typeface="Arial"/>
                <a:ea typeface="+mn-ea"/>
                <a:cs typeface="Arial"/>
              </a:rPr>
              <a:t>you</a:t>
            </a:r>
            <a:r>
              <a:rPr kumimoji="0" sz="1800" b="1" i="0" u="none" strike="noStrike" kern="0" cap="none" spc="-10" normalizeH="0" baseline="0" noProof="0" dirty="0">
                <a:ln>
                  <a:noFill/>
                </a:ln>
                <a:solidFill>
                  <a:sysClr val="windowText" lastClr="000000"/>
                </a:solidFill>
                <a:effectLst/>
                <a:uLnTx/>
                <a:uFillTx/>
                <a:latin typeface="Arial"/>
                <a:ea typeface="+mn-ea"/>
                <a:cs typeface="Arial"/>
              </a:rPr>
              <a:t> </a:t>
            </a:r>
            <a:r>
              <a:rPr kumimoji="0" sz="1800" b="1" i="0" u="none" strike="noStrike" kern="0" cap="none" spc="0" normalizeH="0" baseline="0" noProof="0" dirty="0">
                <a:ln>
                  <a:noFill/>
                </a:ln>
                <a:solidFill>
                  <a:sysClr val="windowText" lastClr="000000"/>
                </a:solidFill>
                <a:effectLst/>
                <a:uLnTx/>
                <a:uFillTx/>
                <a:latin typeface="Arial"/>
                <a:ea typeface="+mn-ea"/>
                <a:cs typeface="Arial"/>
              </a:rPr>
              <a:t>adjust</a:t>
            </a:r>
            <a:r>
              <a:rPr kumimoji="0" sz="1800" b="1" i="0" u="none" strike="noStrike" kern="0" cap="none" spc="-15" normalizeH="0" baseline="0" noProof="0" dirty="0">
                <a:ln>
                  <a:noFill/>
                </a:ln>
                <a:solidFill>
                  <a:sysClr val="windowText" lastClr="000000"/>
                </a:solidFill>
                <a:effectLst/>
                <a:uLnTx/>
                <a:uFillTx/>
                <a:latin typeface="Arial"/>
                <a:ea typeface="+mn-ea"/>
                <a:cs typeface="Arial"/>
              </a:rPr>
              <a:t> </a:t>
            </a:r>
            <a:r>
              <a:rPr kumimoji="0" sz="1800" b="1" i="0" u="none" strike="noStrike" kern="0" cap="none" spc="0" normalizeH="0" baseline="0" noProof="0" dirty="0">
                <a:ln>
                  <a:noFill/>
                </a:ln>
                <a:solidFill>
                  <a:sysClr val="windowText" lastClr="000000"/>
                </a:solidFill>
                <a:effectLst/>
                <a:uLnTx/>
                <a:uFillTx/>
                <a:latin typeface="Arial"/>
                <a:ea typeface="+mn-ea"/>
                <a:cs typeface="Arial"/>
              </a:rPr>
              <a:t>COLA</a:t>
            </a:r>
            <a:r>
              <a:rPr kumimoji="0" sz="1800" b="1" i="0" u="none" strike="noStrike" kern="0" cap="none" spc="-85" normalizeH="0" baseline="0" noProof="0" dirty="0">
                <a:ln>
                  <a:noFill/>
                </a:ln>
                <a:solidFill>
                  <a:sysClr val="windowText" lastClr="000000"/>
                </a:solidFill>
                <a:effectLst/>
                <a:uLnTx/>
                <a:uFillTx/>
                <a:latin typeface="Arial"/>
                <a:ea typeface="+mn-ea"/>
                <a:cs typeface="Arial"/>
              </a:rPr>
              <a:t> </a:t>
            </a:r>
            <a:r>
              <a:rPr kumimoji="0" sz="1800" b="0" i="0" u="none" strike="noStrike" kern="0" cap="none" spc="0" normalizeH="0" baseline="0" noProof="0" dirty="0">
                <a:ln>
                  <a:noFill/>
                </a:ln>
                <a:solidFill>
                  <a:sysClr val="windowText" lastClr="000000"/>
                </a:solidFill>
                <a:effectLst/>
                <a:uLnTx/>
                <a:uFillTx/>
                <a:latin typeface="Arial"/>
                <a:ea typeface="+mn-ea"/>
                <a:cs typeface="Arial"/>
              </a:rPr>
              <a:t>for</a:t>
            </a:r>
            <a:r>
              <a:rPr kumimoji="0" sz="1800" b="0" i="0" u="none" strike="noStrike" kern="0" cap="none" spc="-25" normalizeH="0" baseline="0" noProof="0" dirty="0">
                <a:ln>
                  <a:noFill/>
                </a:ln>
                <a:solidFill>
                  <a:sysClr val="windowText" lastClr="000000"/>
                </a:solidFill>
                <a:effectLst/>
                <a:uLnTx/>
                <a:uFillTx/>
                <a:latin typeface="Arial"/>
                <a:ea typeface="+mn-ea"/>
                <a:cs typeface="Arial"/>
              </a:rPr>
              <a:t> </a:t>
            </a:r>
            <a:r>
              <a:rPr kumimoji="0" sz="1800" b="0" i="0" u="none" strike="noStrike" kern="0" cap="none" spc="0" normalizeH="0" baseline="0" noProof="0" dirty="0">
                <a:ln>
                  <a:noFill/>
                </a:ln>
                <a:solidFill>
                  <a:sysClr val="windowText" lastClr="000000"/>
                </a:solidFill>
                <a:effectLst/>
                <a:uLnTx/>
                <a:uFillTx/>
                <a:latin typeface="Arial"/>
                <a:ea typeface="+mn-ea"/>
                <a:cs typeface="Arial"/>
              </a:rPr>
              <a:t>dependents</a:t>
            </a:r>
            <a:r>
              <a:rPr kumimoji="0" sz="1800" b="0" i="0" u="none" strike="noStrike" kern="0" cap="none" spc="10" normalizeH="0" baseline="0" noProof="0" dirty="0">
                <a:ln>
                  <a:noFill/>
                </a:ln>
                <a:solidFill>
                  <a:sysClr val="windowText" lastClr="000000"/>
                </a:solidFill>
                <a:effectLst/>
                <a:uLnTx/>
                <a:uFillTx/>
                <a:latin typeface="Arial"/>
                <a:ea typeface="+mn-ea"/>
                <a:cs typeface="Arial"/>
              </a:rPr>
              <a:t> </a:t>
            </a:r>
            <a:r>
              <a:rPr kumimoji="0" sz="1800" b="0" i="0" u="none" strike="noStrike" kern="0" cap="none" spc="0" normalizeH="0" baseline="0" noProof="0" dirty="0">
                <a:ln>
                  <a:noFill/>
                </a:ln>
                <a:solidFill>
                  <a:sysClr val="windowText" lastClr="000000"/>
                </a:solidFill>
                <a:effectLst/>
                <a:uLnTx/>
                <a:uFillTx/>
                <a:latin typeface="Arial"/>
                <a:ea typeface="+mn-ea"/>
                <a:cs typeface="Arial"/>
              </a:rPr>
              <a:t>departure</a:t>
            </a:r>
            <a:r>
              <a:rPr kumimoji="0" sz="1800" b="0" i="0" u="none" strike="noStrike" kern="0" cap="none" spc="5" normalizeH="0" baseline="0" noProof="0" dirty="0">
                <a:ln>
                  <a:noFill/>
                </a:ln>
                <a:solidFill>
                  <a:sysClr val="windowText" lastClr="000000"/>
                </a:solidFill>
                <a:effectLst/>
                <a:uLnTx/>
                <a:uFillTx/>
                <a:latin typeface="Arial"/>
                <a:ea typeface="+mn-ea"/>
                <a:cs typeface="Arial"/>
              </a:rPr>
              <a:t> </a:t>
            </a:r>
            <a:r>
              <a:rPr kumimoji="0" sz="1800" b="0" i="0" u="none" strike="noStrike" kern="0" cap="none" spc="0" normalizeH="0" baseline="0" noProof="0" dirty="0">
                <a:ln>
                  <a:noFill/>
                </a:ln>
                <a:solidFill>
                  <a:sysClr val="windowText" lastClr="000000"/>
                </a:solidFill>
                <a:effectLst/>
                <a:uLnTx/>
                <a:uFillTx/>
                <a:latin typeface="Arial"/>
                <a:ea typeface="+mn-ea"/>
                <a:cs typeface="Arial"/>
              </a:rPr>
              <a:t>from</a:t>
            </a:r>
            <a:r>
              <a:rPr kumimoji="0" sz="1800" b="0" i="0" u="none" strike="noStrike" kern="0" cap="none" spc="-25" normalizeH="0" baseline="0" noProof="0" dirty="0">
                <a:ln>
                  <a:noFill/>
                </a:ln>
                <a:solidFill>
                  <a:sysClr val="windowText" lastClr="000000"/>
                </a:solidFill>
                <a:effectLst/>
                <a:uLnTx/>
                <a:uFillTx/>
                <a:latin typeface="Arial"/>
                <a:ea typeface="+mn-ea"/>
                <a:cs typeface="Arial"/>
              </a:rPr>
              <a:t> </a:t>
            </a:r>
            <a:r>
              <a:rPr kumimoji="0" sz="1800" b="0" i="0" u="none" strike="noStrike" kern="0" cap="none" spc="-10" normalizeH="0" baseline="0" noProof="0" dirty="0">
                <a:ln>
                  <a:noFill/>
                </a:ln>
                <a:solidFill>
                  <a:sysClr val="windowText" lastClr="000000"/>
                </a:solidFill>
                <a:effectLst/>
                <a:uLnTx/>
                <a:uFillTx/>
                <a:latin typeface="Arial"/>
                <a:ea typeface="+mn-ea"/>
                <a:cs typeface="Arial"/>
              </a:rPr>
              <a:t>Germany</a:t>
            </a:r>
            <a:endParaRPr kumimoji="0" sz="1800" b="0" i="0" u="none" strike="noStrike" kern="0" cap="none" spc="0" normalizeH="0" baseline="0" noProof="0" dirty="0">
              <a:ln>
                <a:noFill/>
              </a:ln>
              <a:solidFill>
                <a:sysClr val="windowText" lastClr="000000"/>
              </a:solidFill>
              <a:effectLst/>
              <a:uLnTx/>
              <a:uFillTx/>
              <a:latin typeface="Arial"/>
              <a:ea typeface="+mn-ea"/>
              <a:cs typeface="Arial"/>
            </a:endParaRPr>
          </a:p>
          <a:p>
            <a:pPr marL="299085" marR="371475" lvl="0" indent="-287020" algn="l" defTabSz="914400" rtl="0" eaLnBrk="1" fontAlgn="auto" latinLnBrk="0" hangingPunct="1">
              <a:lnSpc>
                <a:spcPct val="100000"/>
              </a:lnSpc>
              <a:spcBef>
                <a:spcPts val="0"/>
              </a:spcBef>
              <a:spcAft>
                <a:spcPts val="0"/>
              </a:spcAft>
              <a:buClrTx/>
              <a:buSzTx/>
              <a:buFont typeface="Wingdings"/>
              <a:buChar char=""/>
              <a:tabLst>
                <a:tab pos="299085" algn="l"/>
                <a:tab pos="299720" algn="l"/>
              </a:tabLst>
              <a:defRPr/>
            </a:pPr>
            <a:r>
              <a:rPr kumimoji="0" sz="1800" b="1" i="0" u="none" strike="noStrike" kern="0" cap="none" spc="0" normalizeH="0" baseline="0" noProof="0" dirty="0">
                <a:ln>
                  <a:noFill/>
                </a:ln>
                <a:solidFill>
                  <a:sysClr val="windowText" lastClr="000000"/>
                </a:solidFill>
                <a:effectLst/>
                <a:uLnTx/>
                <a:uFillTx/>
                <a:latin typeface="Arial"/>
                <a:ea typeface="+mn-ea"/>
                <a:cs typeface="Arial"/>
              </a:rPr>
              <a:t>Delayed</a:t>
            </a:r>
            <a:r>
              <a:rPr kumimoji="0" sz="1800" b="1" i="0" u="none" strike="noStrike" kern="0" cap="none" spc="-10" normalizeH="0" baseline="0" noProof="0" dirty="0">
                <a:ln>
                  <a:noFill/>
                </a:ln>
                <a:solidFill>
                  <a:sysClr val="windowText" lastClr="000000"/>
                </a:solidFill>
                <a:effectLst/>
                <a:uLnTx/>
                <a:uFillTx/>
                <a:latin typeface="Arial"/>
                <a:ea typeface="+mn-ea"/>
                <a:cs typeface="Arial"/>
              </a:rPr>
              <a:t> </a:t>
            </a:r>
            <a:r>
              <a:rPr kumimoji="0" sz="1800" b="1" i="0" u="none" strike="noStrike" kern="0" cap="none" spc="0" normalizeH="0" baseline="0" noProof="0" dirty="0">
                <a:ln>
                  <a:noFill/>
                </a:ln>
                <a:solidFill>
                  <a:sysClr val="windowText" lastClr="000000"/>
                </a:solidFill>
                <a:effectLst/>
                <a:uLnTx/>
                <a:uFillTx/>
                <a:latin typeface="Arial"/>
                <a:ea typeface="+mn-ea"/>
                <a:cs typeface="Arial"/>
              </a:rPr>
              <a:t>Travel of</a:t>
            </a:r>
            <a:r>
              <a:rPr kumimoji="0" sz="1800" b="1" i="0" u="none" strike="noStrike" kern="0" cap="none" spc="-30" normalizeH="0" baseline="0" noProof="0" dirty="0">
                <a:ln>
                  <a:noFill/>
                </a:ln>
                <a:solidFill>
                  <a:sysClr val="windowText" lastClr="000000"/>
                </a:solidFill>
                <a:effectLst/>
                <a:uLnTx/>
                <a:uFillTx/>
                <a:latin typeface="Arial"/>
                <a:ea typeface="+mn-ea"/>
                <a:cs typeface="Arial"/>
              </a:rPr>
              <a:t> </a:t>
            </a:r>
            <a:r>
              <a:rPr kumimoji="0" sz="1800" b="1" i="0" u="none" strike="noStrike" kern="0" cap="none" spc="0" normalizeH="0" baseline="0" noProof="0" dirty="0">
                <a:ln>
                  <a:noFill/>
                </a:ln>
                <a:solidFill>
                  <a:sysClr val="windowText" lastClr="000000"/>
                </a:solidFill>
                <a:effectLst/>
                <a:uLnTx/>
                <a:uFillTx/>
                <a:latin typeface="Arial"/>
                <a:ea typeface="+mn-ea"/>
                <a:cs typeface="Arial"/>
              </a:rPr>
              <a:t>Dependents</a:t>
            </a:r>
            <a:r>
              <a:rPr kumimoji="0" sz="1800" b="1" i="0" u="none" strike="noStrike" kern="0" cap="none" spc="-25" normalizeH="0" baseline="0" noProof="0" dirty="0">
                <a:ln>
                  <a:noFill/>
                </a:ln>
                <a:solidFill>
                  <a:sysClr val="windowText" lastClr="000000"/>
                </a:solidFill>
                <a:effectLst/>
                <a:uLnTx/>
                <a:uFillTx/>
                <a:latin typeface="Arial"/>
                <a:ea typeface="+mn-ea"/>
                <a:cs typeface="Arial"/>
              </a:rPr>
              <a:t> </a:t>
            </a:r>
            <a:r>
              <a:rPr kumimoji="0" sz="1800" b="0" i="0" u="none" strike="noStrike" kern="0" cap="none" spc="0" normalizeH="0" baseline="0" noProof="0" dirty="0">
                <a:ln>
                  <a:noFill/>
                </a:ln>
                <a:solidFill>
                  <a:sysClr val="windowText" lastClr="000000"/>
                </a:solidFill>
                <a:effectLst/>
                <a:uLnTx/>
                <a:uFillTx/>
                <a:latin typeface="Arial"/>
                <a:ea typeface="+mn-ea"/>
                <a:cs typeface="Arial"/>
              </a:rPr>
              <a:t>-</a:t>
            </a:r>
            <a:r>
              <a:rPr kumimoji="0" sz="1800" b="0" i="0" u="none" strike="noStrike" kern="0" cap="none" spc="-65" normalizeH="0" baseline="0" noProof="0" dirty="0">
                <a:ln>
                  <a:noFill/>
                </a:ln>
                <a:solidFill>
                  <a:sysClr val="windowText" lastClr="000000"/>
                </a:solidFill>
                <a:effectLst/>
                <a:uLnTx/>
                <a:uFillTx/>
                <a:latin typeface="Arial"/>
                <a:ea typeface="+mn-ea"/>
                <a:cs typeface="Arial"/>
              </a:rPr>
              <a:t> </a:t>
            </a:r>
            <a:r>
              <a:rPr kumimoji="0" sz="1800" b="0" i="0" u="none" strike="noStrike" kern="0" cap="none" spc="0" normalizeH="0" baseline="0" noProof="0" dirty="0">
                <a:ln>
                  <a:noFill/>
                </a:ln>
                <a:solidFill>
                  <a:sysClr val="windowText" lastClr="000000"/>
                </a:solidFill>
                <a:effectLst/>
                <a:uLnTx/>
                <a:uFillTx/>
                <a:latin typeface="Arial"/>
                <a:ea typeface="+mn-ea"/>
                <a:cs typeface="Arial"/>
              </a:rPr>
              <a:t>The</a:t>
            </a:r>
            <a:r>
              <a:rPr kumimoji="0" sz="1800" b="0" i="0" u="none" strike="noStrike" kern="0" cap="none" spc="-50" normalizeH="0" baseline="0" noProof="0" dirty="0">
                <a:ln>
                  <a:noFill/>
                </a:ln>
                <a:solidFill>
                  <a:sysClr val="windowText" lastClr="000000"/>
                </a:solidFill>
                <a:effectLst/>
                <a:uLnTx/>
                <a:uFillTx/>
                <a:latin typeface="Arial"/>
                <a:ea typeface="+mn-ea"/>
                <a:cs typeface="Arial"/>
              </a:rPr>
              <a:t> </a:t>
            </a:r>
            <a:r>
              <a:rPr kumimoji="0" sz="1800" b="0" i="0" u="none" strike="noStrike" kern="0" cap="none" spc="0" normalizeH="0" baseline="0" noProof="0" dirty="0">
                <a:ln>
                  <a:noFill/>
                </a:ln>
                <a:solidFill>
                  <a:sysClr val="windowText" lastClr="000000"/>
                </a:solidFill>
                <a:effectLst/>
                <a:uLnTx/>
                <a:uFillTx/>
                <a:latin typeface="Arial"/>
                <a:ea typeface="+mn-ea"/>
                <a:cs typeface="Arial"/>
              </a:rPr>
              <a:t>Soldier</a:t>
            </a:r>
            <a:r>
              <a:rPr kumimoji="0" sz="1800" b="0" i="0" u="none" strike="noStrike" kern="0" cap="none" spc="-20" normalizeH="0" baseline="0" noProof="0" dirty="0">
                <a:ln>
                  <a:noFill/>
                </a:ln>
                <a:solidFill>
                  <a:sysClr val="windowText" lastClr="000000"/>
                </a:solidFill>
                <a:effectLst/>
                <a:uLnTx/>
                <a:uFillTx/>
                <a:latin typeface="Arial"/>
                <a:ea typeface="+mn-ea"/>
                <a:cs typeface="Arial"/>
              </a:rPr>
              <a:t> </a:t>
            </a:r>
            <a:r>
              <a:rPr kumimoji="0" sz="1800" b="0" i="0" u="none" strike="noStrike" kern="0" cap="none" spc="0" normalizeH="0" baseline="0" noProof="0" dirty="0">
                <a:ln>
                  <a:noFill/>
                </a:ln>
                <a:solidFill>
                  <a:sysClr val="windowText" lastClr="000000"/>
                </a:solidFill>
                <a:effectLst/>
                <a:uLnTx/>
                <a:uFillTx/>
                <a:latin typeface="Arial"/>
                <a:ea typeface="+mn-ea"/>
                <a:cs typeface="Arial"/>
              </a:rPr>
              <a:t>PCS</a:t>
            </a:r>
            <a:r>
              <a:rPr kumimoji="0" sz="1800" b="0" i="0" u="none" strike="noStrike" kern="0" cap="none" spc="-30" normalizeH="0" baseline="0" noProof="0" dirty="0">
                <a:ln>
                  <a:noFill/>
                </a:ln>
                <a:solidFill>
                  <a:sysClr val="windowText" lastClr="000000"/>
                </a:solidFill>
                <a:effectLst/>
                <a:uLnTx/>
                <a:uFillTx/>
                <a:latin typeface="Arial"/>
                <a:ea typeface="+mn-ea"/>
                <a:cs typeface="Arial"/>
              </a:rPr>
              <a:t> </a:t>
            </a:r>
            <a:r>
              <a:rPr kumimoji="0" sz="1800" b="0" i="0" u="none" strike="noStrike" kern="0" cap="none" spc="0" normalizeH="0" baseline="0" noProof="0" dirty="0">
                <a:ln>
                  <a:noFill/>
                </a:ln>
                <a:solidFill>
                  <a:sysClr val="windowText" lastClr="000000"/>
                </a:solidFill>
                <a:effectLst/>
                <a:uLnTx/>
                <a:uFillTx/>
                <a:latin typeface="Arial"/>
                <a:ea typeface="+mn-ea"/>
                <a:cs typeface="Arial"/>
              </a:rPr>
              <a:t>and</a:t>
            </a:r>
            <a:r>
              <a:rPr kumimoji="0" sz="1800" b="0" i="0" u="none" strike="noStrike" kern="0" cap="none" spc="-25" normalizeH="0" baseline="0" noProof="0" dirty="0">
                <a:ln>
                  <a:noFill/>
                </a:ln>
                <a:solidFill>
                  <a:sysClr val="windowText" lastClr="000000"/>
                </a:solidFill>
                <a:effectLst/>
                <a:uLnTx/>
                <a:uFillTx/>
                <a:latin typeface="Arial"/>
                <a:ea typeface="+mn-ea"/>
                <a:cs typeface="Arial"/>
              </a:rPr>
              <a:t> </a:t>
            </a:r>
            <a:r>
              <a:rPr kumimoji="0" sz="1800" b="0" i="0" u="none" strike="noStrike" kern="0" cap="none" spc="0" normalizeH="0" baseline="0" noProof="0" dirty="0">
                <a:ln>
                  <a:noFill/>
                </a:ln>
                <a:solidFill>
                  <a:sysClr val="windowText" lastClr="000000"/>
                </a:solidFill>
                <a:effectLst/>
                <a:uLnTx/>
                <a:uFillTx/>
                <a:latin typeface="Arial"/>
                <a:ea typeface="+mn-ea"/>
                <a:cs typeface="Arial"/>
              </a:rPr>
              <a:t>the</a:t>
            </a:r>
            <a:r>
              <a:rPr kumimoji="0" sz="1800" b="0" i="0" u="none" strike="noStrike" kern="0" cap="none" spc="-40" normalizeH="0" baseline="0" noProof="0" dirty="0">
                <a:ln>
                  <a:noFill/>
                </a:ln>
                <a:solidFill>
                  <a:sysClr val="windowText" lastClr="000000"/>
                </a:solidFill>
                <a:effectLst/>
                <a:uLnTx/>
                <a:uFillTx/>
                <a:latin typeface="Arial"/>
                <a:ea typeface="+mn-ea"/>
                <a:cs typeface="Arial"/>
              </a:rPr>
              <a:t> </a:t>
            </a:r>
            <a:r>
              <a:rPr kumimoji="0" sz="1800" b="0" i="0" u="none" strike="noStrike" kern="0" cap="none" spc="0" normalizeH="0" baseline="0" noProof="0" dirty="0">
                <a:ln>
                  <a:noFill/>
                </a:ln>
                <a:solidFill>
                  <a:sysClr val="windowText" lastClr="000000"/>
                </a:solidFill>
                <a:effectLst/>
                <a:uLnTx/>
                <a:uFillTx/>
                <a:latin typeface="Arial"/>
                <a:ea typeface="+mn-ea"/>
                <a:cs typeface="Arial"/>
              </a:rPr>
              <a:t>Family</a:t>
            </a:r>
            <a:r>
              <a:rPr kumimoji="0" sz="1800" b="0" i="0" u="none" strike="noStrike" kern="0" cap="none" spc="-35" normalizeH="0" baseline="0" noProof="0" dirty="0">
                <a:ln>
                  <a:noFill/>
                </a:ln>
                <a:solidFill>
                  <a:sysClr val="windowText" lastClr="000000"/>
                </a:solidFill>
                <a:effectLst/>
                <a:uLnTx/>
                <a:uFillTx/>
                <a:latin typeface="Arial"/>
                <a:ea typeface="+mn-ea"/>
                <a:cs typeface="Arial"/>
              </a:rPr>
              <a:t> </a:t>
            </a:r>
            <a:r>
              <a:rPr kumimoji="0" sz="1800" b="0" i="0" u="none" strike="noStrike" kern="0" cap="none" spc="-10" normalizeH="0" baseline="0" noProof="0" dirty="0">
                <a:ln>
                  <a:noFill/>
                </a:ln>
                <a:solidFill>
                  <a:sysClr val="windowText" lastClr="000000"/>
                </a:solidFill>
                <a:effectLst/>
                <a:uLnTx/>
                <a:uFillTx/>
                <a:latin typeface="Arial"/>
                <a:ea typeface="+mn-ea"/>
                <a:cs typeface="Arial"/>
              </a:rPr>
              <a:t>stays </a:t>
            </a:r>
            <a:r>
              <a:rPr kumimoji="0" sz="1800" b="0" i="0" u="none" strike="noStrike" kern="0" cap="none" spc="0" normalizeH="0" baseline="0" noProof="0" dirty="0">
                <a:ln>
                  <a:noFill/>
                </a:ln>
                <a:solidFill>
                  <a:sysClr val="windowText" lastClr="000000"/>
                </a:solidFill>
                <a:effectLst/>
                <a:uLnTx/>
                <a:uFillTx/>
                <a:latin typeface="Arial"/>
                <a:ea typeface="+mn-ea"/>
                <a:cs typeface="Arial"/>
              </a:rPr>
              <a:t>behind.</a:t>
            </a:r>
            <a:r>
              <a:rPr kumimoji="0" sz="1800" b="0" i="0" u="none" strike="noStrike" kern="0" cap="none" spc="-20" normalizeH="0" baseline="0" noProof="0" dirty="0">
                <a:ln>
                  <a:noFill/>
                </a:ln>
                <a:solidFill>
                  <a:sysClr val="windowText" lastClr="000000"/>
                </a:solidFill>
                <a:effectLst/>
                <a:uLnTx/>
                <a:uFillTx/>
                <a:latin typeface="Arial"/>
                <a:ea typeface="+mn-ea"/>
                <a:cs typeface="Arial"/>
              </a:rPr>
              <a:t> </a:t>
            </a:r>
            <a:r>
              <a:rPr kumimoji="0" sz="1800" b="0" i="0" u="none" strike="noStrike" kern="0" cap="none" spc="0" normalizeH="0" baseline="0" noProof="0" dirty="0">
                <a:ln>
                  <a:noFill/>
                </a:ln>
                <a:solidFill>
                  <a:sysClr val="windowText" lastClr="000000"/>
                </a:solidFill>
                <a:effectLst/>
                <a:uLnTx/>
                <a:uFillTx/>
                <a:latin typeface="Arial"/>
                <a:ea typeface="+mn-ea"/>
                <a:cs typeface="Arial"/>
              </a:rPr>
              <a:t>Usually used</a:t>
            </a:r>
            <a:r>
              <a:rPr kumimoji="0" sz="1800" b="0" i="0" u="none" strike="noStrike" kern="0" cap="none" spc="-25" normalizeH="0" baseline="0" noProof="0" dirty="0">
                <a:ln>
                  <a:noFill/>
                </a:ln>
                <a:solidFill>
                  <a:sysClr val="windowText" lastClr="000000"/>
                </a:solidFill>
                <a:effectLst/>
                <a:uLnTx/>
                <a:uFillTx/>
                <a:latin typeface="Arial"/>
                <a:ea typeface="+mn-ea"/>
                <a:cs typeface="Arial"/>
              </a:rPr>
              <a:t> </a:t>
            </a:r>
            <a:r>
              <a:rPr kumimoji="0" sz="1800" b="0" i="0" u="none" strike="noStrike" kern="0" cap="none" spc="0" normalizeH="0" baseline="0" noProof="0" dirty="0">
                <a:ln>
                  <a:noFill/>
                </a:ln>
                <a:solidFill>
                  <a:sysClr val="windowText" lastClr="000000"/>
                </a:solidFill>
                <a:effectLst/>
                <a:uLnTx/>
                <a:uFillTx/>
                <a:latin typeface="Arial"/>
                <a:ea typeface="+mn-ea"/>
                <a:cs typeface="Arial"/>
              </a:rPr>
              <a:t>when</a:t>
            </a:r>
            <a:r>
              <a:rPr kumimoji="0" sz="1800" b="0" i="0" u="none" strike="noStrike" kern="0" cap="none" spc="15" normalizeH="0" baseline="0" noProof="0" dirty="0">
                <a:ln>
                  <a:noFill/>
                </a:ln>
                <a:solidFill>
                  <a:sysClr val="windowText" lastClr="000000"/>
                </a:solidFill>
                <a:effectLst/>
                <a:uLnTx/>
                <a:uFillTx/>
                <a:latin typeface="Arial"/>
                <a:ea typeface="+mn-ea"/>
                <a:cs typeface="Arial"/>
              </a:rPr>
              <a:t> </a:t>
            </a:r>
            <a:r>
              <a:rPr kumimoji="0" sz="1800" b="0" i="0" u="none" strike="noStrike" kern="0" cap="none" spc="0" normalizeH="0" baseline="0" noProof="0" dirty="0">
                <a:ln>
                  <a:noFill/>
                </a:ln>
                <a:solidFill>
                  <a:sysClr val="windowText" lastClr="000000"/>
                </a:solidFill>
                <a:effectLst/>
                <a:uLnTx/>
                <a:uFillTx/>
                <a:latin typeface="Arial"/>
                <a:ea typeface="+mn-ea"/>
                <a:cs typeface="Arial"/>
              </a:rPr>
              <a:t>Soldier</a:t>
            </a:r>
            <a:r>
              <a:rPr kumimoji="0" sz="1800" b="0" i="0" u="none" strike="noStrike" kern="0" cap="none" spc="5" normalizeH="0" baseline="0" noProof="0" dirty="0">
                <a:ln>
                  <a:noFill/>
                </a:ln>
                <a:solidFill>
                  <a:sysClr val="windowText" lastClr="000000"/>
                </a:solidFill>
                <a:effectLst/>
                <a:uLnTx/>
                <a:uFillTx/>
                <a:latin typeface="Arial"/>
                <a:ea typeface="+mn-ea"/>
                <a:cs typeface="Arial"/>
              </a:rPr>
              <a:t> </a:t>
            </a:r>
            <a:r>
              <a:rPr kumimoji="0" sz="1800" b="0" i="0" u="none" strike="noStrike" kern="0" cap="none" spc="0" normalizeH="0" baseline="0" noProof="0" dirty="0">
                <a:ln>
                  <a:noFill/>
                </a:ln>
                <a:solidFill>
                  <a:sysClr val="windowText" lastClr="000000"/>
                </a:solidFill>
                <a:effectLst/>
                <a:uLnTx/>
                <a:uFillTx/>
                <a:latin typeface="Arial"/>
                <a:ea typeface="+mn-ea"/>
                <a:cs typeface="Arial"/>
              </a:rPr>
              <a:t>is</a:t>
            </a:r>
            <a:r>
              <a:rPr kumimoji="0" sz="1800" b="0" i="0" u="none" strike="noStrike" kern="0" cap="none" spc="-60" normalizeH="0" baseline="0" noProof="0" dirty="0">
                <a:ln>
                  <a:noFill/>
                </a:ln>
                <a:solidFill>
                  <a:sysClr val="windowText" lastClr="000000"/>
                </a:solidFill>
                <a:effectLst/>
                <a:uLnTx/>
                <a:uFillTx/>
                <a:latin typeface="Arial"/>
                <a:ea typeface="+mn-ea"/>
                <a:cs typeface="Arial"/>
              </a:rPr>
              <a:t> </a:t>
            </a:r>
            <a:r>
              <a:rPr kumimoji="0" sz="1800" b="0" i="0" u="none" strike="noStrike" kern="0" cap="none" spc="0" normalizeH="0" baseline="0" noProof="0" dirty="0">
                <a:ln>
                  <a:noFill/>
                </a:ln>
                <a:solidFill>
                  <a:sysClr val="windowText" lastClr="000000"/>
                </a:solidFill>
                <a:effectLst/>
                <a:uLnTx/>
                <a:uFillTx/>
                <a:latin typeface="Arial"/>
                <a:ea typeface="+mn-ea"/>
                <a:cs typeface="Arial"/>
              </a:rPr>
              <a:t>TDY</a:t>
            </a:r>
            <a:r>
              <a:rPr kumimoji="0" sz="1800" b="0" i="0" u="none" strike="noStrike" kern="0" cap="none" spc="-55" normalizeH="0" baseline="0" noProof="0" dirty="0">
                <a:ln>
                  <a:noFill/>
                </a:ln>
                <a:solidFill>
                  <a:sysClr val="windowText" lastClr="000000"/>
                </a:solidFill>
                <a:effectLst/>
                <a:uLnTx/>
                <a:uFillTx/>
                <a:latin typeface="Arial"/>
                <a:ea typeface="+mn-ea"/>
                <a:cs typeface="Arial"/>
              </a:rPr>
              <a:t> </a:t>
            </a:r>
            <a:r>
              <a:rPr kumimoji="0" sz="1800" b="0" i="0" u="none" strike="noStrike" kern="0" cap="none" spc="-10" normalizeH="0" baseline="0" noProof="0" dirty="0" err="1">
                <a:ln>
                  <a:noFill/>
                </a:ln>
                <a:solidFill>
                  <a:sysClr val="windowText" lastClr="000000"/>
                </a:solidFill>
                <a:effectLst/>
                <a:uLnTx/>
                <a:uFillTx/>
                <a:latin typeface="Arial"/>
                <a:ea typeface="+mn-ea"/>
                <a:cs typeface="Arial"/>
              </a:rPr>
              <a:t>en</a:t>
            </a:r>
            <a:r>
              <a:rPr kumimoji="0" sz="1800" b="0" i="0" u="none" strike="noStrike" kern="0" cap="none" spc="-10" normalizeH="0" baseline="0" noProof="0" dirty="0">
                <a:ln>
                  <a:noFill/>
                </a:ln>
                <a:solidFill>
                  <a:sysClr val="windowText" lastClr="000000"/>
                </a:solidFill>
                <a:effectLst/>
                <a:uLnTx/>
                <a:uFillTx/>
                <a:latin typeface="Arial"/>
                <a:ea typeface="+mn-ea"/>
                <a:cs typeface="Arial"/>
              </a:rPr>
              <a:t>-</a:t>
            </a:r>
            <a:r>
              <a:rPr kumimoji="0" sz="1800" b="0" i="0" u="none" strike="noStrike" kern="0" cap="none" spc="0" normalizeH="0" baseline="0" noProof="0" dirty="0">
                <a:ln>
                  <a:noFill/>
                </a:ln>
                <a:solidFill>
                  <a:sysClr val="windowText" lastClr="000000"/>
                </a:solidFill>
                <a:effectLst/>
                <a:uLnTx/>
                <a:uFillTx/>
                <a:latin typeface="Arial"/>
                <a:ea typeface="+mn-ea"/>
                <a:cs typeface="Arial"/>
              </a:rPr>
              <a:t>route</a:t>
            </a:r>
            <a:r>
              <a:rPr kumimoji="0" sz="1800" b="0" i="0" u="none" strike="noStrike" kern="0" cap="none" spc="-15" normalizeH="0" baseline="0" noProof="0" dirty="0">
                <a:ln>
                  <a:noFill/>
                </a:ln>
                <a:solidFill>
                  <a:sysClr val="windowText" lastClr="000000"/>
                </a:solidFill>
                <a:effectLst/>
                <a:uLnTx/>
                <a:uFillTx/>
                <a:latin typeface="Arial"/>
                <a:ea typeface="+mn-ea"/>
                <a:cs typeface="Arial"/>
              </a:rPr>
              <a:t> </a:t>
            </a:r>
            <a:r>
              <a:rPr kumimoji="0" sz="1800" b="0" i="0" u="none" strike="noStrike" kern="0" cap="none" spc="0" normalizeH="0" baseline="0" noProof="0" dirty="0">
                <a:ln>
                  <a:noFill/>
                </a:ln>
                <a:solidFill>
                  <a:sysClr val="windowText" lastClr="000000"/>
                </a:solidFill>
                <a:effectLst/>
                <a:uLnTx/>
                <a:uFillTx/>
                <a:latin typeface="Arial"/>
                <a:ea typeface="+mn-ea"/>
                <a:cs typeface="Arial"/>
              </a:rPr>
              <a:t>or</a:t>
            </a:r>
            <a:r>
              <a:rPr kumimoji="0" sz="1800" b="0" i="0" u="none" strike="noStrike" kern="0" cap="none" spc="-25" normalizeH="0" baseline="0" noProof="0" dirty="0">
                <a:ln>
                  <a:noFill/>
                </a:ln>
                <a:solidFill>
                  <a:sysClr val="windowText" lastClr="000000"/>
                </a:solidFill>
                <a:effectLst/>
                <a:uLnTx/>
                <a:uFillTx/>
                <a:latin typeface="Arial"/>
                <a:ea typeface="+mn-ea"/>
                <a:cs typeface="Arial"/>
              </a:rPr>
              <a:t> </a:t>
            </a:r>
            <a:r>
              <a:rPr kumimoji="0" sz="1800" b="0" i="0" u="none" strike="noStrike" kern="0" cap="none" spc="0" normalizeH="0" baseline="0" noProof="0" dirty="0">
                <a:ln>
                  <a:noFill/>
                </a:ln>
                <a:solidFill>
                  <a:sysClr val="windowText" lastClr="000000"/>
                </a:solidFill>
                <a:effectLst/>
                <a:uLnTx/>
                <a:uFillTx/>
                <a:latin typeface="Arial"/>
                <a:ea typeface="+mn-ea"/>
                <a:cs typeface="Arial"/>
              </a:rPr>
              <a:t>for</a:t>
            </a:r>
            <a:r>
              <a:rPr kumimoji="0" sz="1800" b="0" i="0" u="none" strike="noStrike" kern="0" cap="none" spc="-20" normalizeH="0" baseline="0" noProof="0" dirty="0">
                <a:ln>
                  <a:noFill/>
                </a:ln>
                <a:solidFill>
                  <a:sysClr val="windowText" lastClr="000000"/>
                </a:solidFill>
                <a:effectLst/>
                <a:uLnTx/>
                <a:uFillTx/>
                <a:latin typeface="Arial"/>
                <a:ea typeface="+mn-ea"/>
                <a:cs typeface="Arial"/>
              </a:rPr>
              <a:t> </a:t>
            </a:r>
            <a:r>
              <a:rPr kumimoji="0" sz="1800" b="0" i="0" u="none" strike="noStrike" kern="0" cap="none" spc="0" normalizeH="0" baseline="0" noProof="0" dirty="0">
                <a:ln>
                  <a:noFill/>
                </a:ln>
                <a:solidFill>
                  <a:sysClr val="windowText" lastClr="000000"/>
                </a:solidFill>
                <a:effectLst/>
                <a:uLnTx/>
                <a:uFillTx/>
                <a:latin typeface="Arial"/>
                <a:ea typeface="+mn-ea"/>
                <a:cs typeface="Arial"/>
              </a:rPr>
              <a:t>child(ren)</a:t>
            </a:r>
            <a:r>
              <a:rPr kumimoji="0" sz="1800" b="0" i="0" u="none" strike="noStrike" kern="0" cap="none" spc="-10" normalizeH="0" baseline="0" noProof="0" dirty="0">
                <a:ln>
                  <a:noFill/>
                </a:ln>
                <a:solidFill>
                  <a:sysClr val="windowText" lastClr="000000"/>
                </a:solidFill>
                <a:effectLst/>
                <a:uLnTx/>
                <a:uFillTx/>
                <a:latin typeface="Arial"/>
                <a:ea typeface="+mn-ea"/>
                <a:cs typeface="Arial"/>
              </a:rPr>
              <a:t> </a:t>
            </a:r>
            <a:r>
              <a:rPr kumimoji="0" sz="1800" b="0" i="0" u="none" strike="noStrike" kern="0" cap="none" spc="0" normalizeH="0" baseline="0" noProof="0" dirty="0">
                <a:ln>
                  <a:noFill/>
                </a:ln>
                <a:solidFill>
                  <a:sysClr val="windowText" lastClr="000000"/>
                </a:solidFill>
                <a:effectLst/>
                <a:uLnTx/>
                <a:uFillTx/>
                <a:latin typeface="Arial"/>
                <a:ea typeface="+mn-ea"/>
                <a:cs typeface="Arial"/>
              </a:rPr>
              <a:t>to</a:t>
            </a:r>
            <a:r>
              <a:rPr kumimoji="0" sz="1800" b="0" i="0" u="none" strike="noStrike" kern="0" cap="none" spc="-20" normalizeH="0" baseline="0" noProof="0" dirty="0">
                <a:ln>
                  <a:noFill/>
                </a:ln>
                <a:solidFill>
                  <a:sysClr val="windowText" lastClr="000000"/>
                </a:solidFill>
                <a:effectLst/>
                <a:uLnTx/>
                <a:uFillTx/>
                <a:latin typeface="Arial"/>
                <a:ea typeface="+mn-ea"/>
                <a:cs typeface="Arial"/>
              </a:rPr>
              <a:t> stay </a:t>
            </a:r>
            <a:r>
              <a:rPr kumimoji="0" sz="1800" b="0" i="0" u="none" strike="noStrike" kern="0" cap="none" spc="0" normalizeH="0" baseline="0" noProof="0" dirty="0">
                <a:ln>
                  <a:noFill/>
                </a:ln>
                <a:solidFill>
                  <a:sysClr val="windowText" lastClr="000000"/>
                </a:solidFill>
                <a:effectLst/>
                <a:uLnTx/>
                <a:uFillTx/>
                <a:latin typeface="Arial"/>
                <a:ea typeface="+mn-ea"/>
                <a:cs typeface="Arial"/>
              </a:rPr>
              <a:t>and</a:t>
            </a:r>
            <a:r>
              <a:rPr kumimoji="0" sz="1800" b="0" i="0" u="none" strike="noStrike" kern="0" cap="none" spc="-30" normalizeH="0" baseline="0" noProof="0" dirty="0">
                <a:ln>
                  <a:noFill/>
                </a:ln>
                <a:solidFill>
                  <a:sysClr val="windowText" lastClr="000000"/>
                </a:solidFill>
                <a:effectLst/>
                <a:uLnTx/>
                <a:uFillTx/>
                <a:latin typeface="Arial"/>
                <a:ea typeface="+mn-ea"/>
                <a:cs typeface="Arial"/>
              </a:rPr>
              <a:t> </a:t>
            </a:r>
            <a:r>
              <a:rPr kumimoji="0" sz="1800" b="0" i="0" u="none" strike="noStrike" kern="0" cap="none" spc="0" normalizeH="0" baseline="0" noProof="0" dirty="0">
                <a:ln>
                  <a:noFill/>
                </a:ln>
                <a:solidFill>
                  <a:sysClr val="windowText" lastClr="000000"/>
                </a:solidFill>
                <a:effectLst/>
                <a:uLnTx/>
                <a:uFillTx/>
                <a:latin typeface="Arial"/>
                <a:ea typeface="+mn-ea"/>
                <a:cs typeface="Arial"/>
              </a:rPr>
              <a:t>finish</a:t>
            </a:r>
            <a:r>
              <a:rPr kumimoji="0" sz="1800" b="0" i="0" u="none" strike="noStrike" kern="0" cap="none" spc="-25" normalizeH="0" baseline="0" noProof="0" dirty="0">
                <a:ln>
                  <a:noFill/>
                </a:ln>
                <a:solidFill>
                  <a:sysClr val="windowText" lastClr="000000"/>
                </a:solidFill>
                <a:effectLst/>
                <a:uLnTx/>
                <a:uFillTx/>
                <a:latin typeface="Arial"/>
                <a:ea typeface="+mn-ea"/>
                <a:cs typeface="Arial"/>
              </a:rPr>
              <a:t> </a:t>
            </a:r>
            <a:r>
              <a:rPr kumimoji="0" sz="1800" b="0" i="0" u="none" strike="noStrike" kern="0" cap="none" spc="0" normalizeH="0" baseline="0" noProof="0" dirty="0">
                <a:ln>
                  <a:noFill/>
                </a:ln>
                <a:solidFill>
                  <a:sysClr val="windowText" lastClr="000000"/>
                </a:solidFill>
                <a:effectLst/>
                <a:uLnTx/>
                <a:uFillTx/>
                <a:latin typeface="Arial"/>
                <a:ea typeface="+mn-ea"/>
                <a:cs typeface="Arial"/>
              </a:rPr>
              <a:t>the</a:t>
            </a:r>
            <a:r>
              <a:rPr kumimoji="0" sz="1800" b="0" i="0" u="none" strike="noStrike" kern="0" cap="none" spc="-30" normalizeH="0" baseline="0" noProof="0" dirty="0">
                <a:ln>
                  <a:noFill/>
                </a:ln>
                <a:solidFill>
                  <a:sysClr val="windowText" lastClr="000000"/>
                </a:solidFill>
                <a:effectLst/>
                <a:uLnTx/>
                <a:uFillTx/>
                <a:latin typeface="Arial"/>
                <a:ea typeface="+mn-ea"/>
                <a:cs typeface="Arial"/>
              </a:rPr>
              <a:t> </a:t>
            </a:r>
            <a:r>
              <a:rPr kumimoji="0" sz="1800" b="0" i="0" u="none" strike="noStrike" kern="0" cap="none" spc="0" normalizeH="0" baseline="0" noProof="0" dirty="0">
                <a:ln>
                  <a:noFill/>
                </a:ln>
                <a:solidFill>
                  <a:sysClr val="windowText" lastClr="000000"/>
                </a:solidFill>
                <a:effectLst/>
                <a:uLnTx/>
                <a:uFillTx/>
                <a:latin typeface="Arial"/>
                <a:ea typeface="+mn-ea"/>
                <a:cs typeface="Arial"/>
              </a:rPr>
              <a:t>school</a:t>
            </a:r>
            <a:r>
              <a:rPr kumimoji="0" sz="1800" b="0" i="0" u="none" strike="noStrike" kern="0" cap="none" spc="-20" normalizeH="0" baseline="0" noProof="0" dirty="0">
                <a:ln>
                  <a:noFill/>
                </a:ln>
                <a:solidFill>
                  <a:sysClr val="windowText" lastClr="000000"/>
                </a:solidFill>
                <a:effectLst/>
                <a:uLnTx/>
                <a:uFillTx/>
                <a:latin typeface="Arial"/>
                <a:ea typeface="+mn-ea"/>
                <a:cs typeface="Arial"/>
              </a:rPr>
              <a:t> </a:t>
            </a:r>
            <a:r>
              <a:rPr kumimoji="0" sz="1800" b="0" i="0" u="none" strike="noStrike" kern="0" cap="none" spc="0" normalizeH="0" baseline="0" noProof="0" dirty="0">
                <a:ln>
                  <a:noFill/>
                </a:ln>
                <a:solidFill>
                  <a:sysClr val="windowText" lastClr="000000"/>
                </a:solidFill>
                <a:effectLst/>
                <a:uLnTx/>
                <a:uFillTx/>
                <a:latin typeface="Arial"/>
                <a:ea typeface="+mn-ea"/>
                <a:cs typeface="Arial"/>
              </a:rPr>
              <a:t>year</a:t>
            </a:r>
            <a:r>
              <a:rPr kumimoji="0" sz="1800" b="0" i="0" u="none" strike="noStrike" kern="0" cap="none" spc="10" normalizeH="0" baseline="0" noProof="0" dirty="0">
                <a:ln>
                  <a:noFill/>
                </a:ln>
                <a:solidFill>
                  <a:sysClr val="windowText" lastClr="000000"/>
                </a:solidFill>
                <a:effectLst/>
                <a:uLnTx/>
                <a:uFillTx/>
                <a:latin typeface="Arial"/>
                <a:ea typeface="+mn-ea"/>
                <a:cs typeface="Arial"/>
              </a:rPr>
              <a:t> </a:t>
            </a:r>
            <a:r>
              <a:rPr kumimoji="0" sz="1800" b="0" i="0" u="none" strike="noStrike" kern="0" cap="none" spc="0" normalizeH="0" baseline="0" noProof="0" dirty="0">
                <a:ln>
                  <a:noFill/>
                </a:ln>
                <a:solidFill>
                  <a:sysClr val="windowText" lastClr="000000"/>
                </a:solidFill>
                <a:effectLst/>
                <a:uLnTx/>
                <a:uFillTx/>
                <a:latin typeface="Arial"/>
                <a:ea typeface="+mn-ea"/>
                <a:cs typeface="Arial"/>
              </a:rPr>
              <a:t>in</a:t>
            </a:r>
            <a:r>
              <a:rPr kumimoji="0" sz="1800" b="0" i="0" u="none" strike="noStrike" kern="0" cap="none" spc="-30" normalizeH="0" baseline="0" noProof="0" dirty="0">
                <a:ln>
                  <a:noFill/>
                </a:ln>
                <a:solidFill>
                  <a:sysClr val="windowText" lastClr="000000"/>
                </a:solidFill>
                <a:effectLst/>
                <a:uLnTx/>
                <a:uFillTx/>
                <a:latin typeface="Arial"/>
                <a:ea typeface="+mn-ea"/>
                <a:cs typeface="Arial"/>
              </a:rPr>
              <a:t> </a:t>
            </a:r>
            <a:r>
              <a:rPr kumimoji="0" sz="1800" b="0" i="0" u="none" strike="noStrike" kern="0" cap="none" spc="-10" normalizeH="0" baseline="0" noProof="0" dirty="0">
                <a:ln>
                  <a:noFill/>
                </a:ln>
                <a:solidFill>
                  <a:sysClr val="windowText" lastClr="000000"/>
                </a:solidFill>
                <a:effectLst/>
                <a:uLnTx/>
                <a:uFillTx/>
                <a:latin typeface="Arial"/>
                <a:ea typeface="+mn-ea"/>
                <a:cs typeface="Arial"/>
              </a:rPr>
              <a:t>Germany.</a:t>
            </a:r>
            <a:r>
              <a:rPr kumimoji="0" sz="1800" b="0" i="0" u="none" strike="noStrike" kern="0" cap="none" spc="0" normalizeH="0" baseline="0" noProof="0" dirty="0">
                <a:ln>
                  <a:noFill/>
                </a:ln>
                <a:solidFill>
                  <a:sysClr val="windowText" lastClr="000000"/>
                </a:solidFill>
                <a:effectLst/>
                <a:uLnTx/>
                <a:uFillTx/>
                <a:latin typeface="Arial"/>
                <a:ea typeface="+mn-ea"/>
                <a:cs typeface="Arial"/>
              </a:rPr>
              <a:t> PCS</a:t>
            </a:r>
            <a:r>
              <a:rPr kumimoji="0" sz="1800" b="0" i="0" u="none" strike="noStrike" kern="0" cap="none" spc="-25" normalizeH="0" baseline="0" noProof="0" dirty="0">
                <a:ln>
                  <a:noFill/>
                </a:ln>
                <a:solidFill>
                  <a:sysClr val="windowText" lastClr="000000"/>
                </a:solidFill>
                <a:effectLst/>
                <a:uLnTx/>
                <a:uFillTx/>
                <a:latin typeface="Arial"/>
                <a:ea typeface="+mn-ea"/>
                <a:cs typeface="Arial"/>
              </a:rPr>
              <a:t> </a:t>
            </a:r>
            <a:r>
              <a:rPr kumimoji="0" sz="1800" b="0" i="0" u="none" strike="noStrike" kern="0" cap="none" spc="0" normalizeH="0" baseline="0" noProof="0" dirty="0">
                <a:ln>
                  <a:noFill/>
                </a:ln>
                <a:solidFill>
                  <a:sysClr val="windowText" lastClr="000000"/>
                </a:solidFill>
                <a:effectLst/>
                <a:uLnTx/>
                <a:uFillTx/>
                <a:latin typeface="Arial"/>
                <a:ea typeface="+mn-ea"/>
                <a:cs typeface="Arial"/>
              </a:rPr>
              <a:t>orders</a:t>
            </a:r>
            <a:r>
              <a:rPr kumimoji="0" sz="1800" b="0" i="0" u="none" strike="noStrike" kern="0" cap="none" spc="-10" normalizeH="0" baseline="0" noProof="0" dirty="0">
                <a:ln>
                  <a:noFill/>
                </a:ln>
                <a:solidFill>
                  <a:sysClr val="windowText" lastClr="000000"/>
                </a:solidFill>
                <a:effectLst/>
                <a:uLnTx/>
                <a:uFillTx/>
                <a:latin typeface="Arial"/>
                <a:ea typeface="+mn-ea"/>
                <a:cs typeface="Arial"/>
              </a:rPr>
              <a:t> </a:t>
            </a:r>
            <a:r>
              <a:rPr kumimoji="0" sz="1800" b="0" i="0" u="none" strike="noStrike" kern="0" cap="none" spc="0" normalizeH="0" baseline="0" noProof="0" dirty="0">
                <a:ln>
                  <a:noFill/>
                </a:ln>
                <a:solidFill>
                  <a:sysClr val="windowText" lastClr="000000"/>
                </a:solidFill>
                <a:effectLst/>
                <a:uLnTx/>
                <a:uFillTx/>
                <a:latin typeface="Arial"/>
                <a:ea typeface="+mn-ea"/>
                <a:cs typeface="Arial"/>
              </a:rPr>
              <a:t>have</a:t>
            </a:r>
            <a:r>
              <a:rPr kumimoji="0" sz="1800" b="0" i="0" u="none" strike="noStrike" kern="0" cap="none" spc="-25" normalizeH="0" baseline="0" noProof="0" dirty="0">
                <a:ln>
                  <a:noFill/>
                </a:ln>
                <a:solidFill>
                  <a:sysClr val="windowText" lastClr="000000"/>
                </a:solidFill>
                <a:effectLst/>
                <a:uLnTx/>
                <a:uFillTx/>
                <a:latin typeface="Arial"/>
                <a:ea typeface="+mn-ea"/>
                <a:cs typeface="Arial"/>
              </a:rPr>
              <a:t> </a:t>
            </a:r>
            <a:r>
              <a:rPr kumimoji="0" sz="1800" b="0" i="0" u="none" strike="noStrike" kern="0" cap="none" spc="0" normalizeH="0" baseline="0" noProof="0" dirty="0">
                <a:ln>
                  <a:noFill/>
                </a:ln>
                <a:solidFill>
                  <a:sysClr val="windowText" lastClr="000000"/>
                </a:solidFill>
                <a:effectLst/>
                <a:uLnTx/>
                <a:uFillTx/>
                <a:latin typeface="Arial"/>
                <a:ea typeface="+mn-ea"/>
                <a:cs typeface="Arial"/>
              </a:rPr>
              <a:t>been</a:t>
            </a:r>
            <a:r>
              <a:rPr kumimoji="0" sz="1800" b="0" i="0" u="none" strike="noStrike" kern="0" cap="none" spc="-15" normalizeH="0" baseline="0" noProof="0" dirty="0">
                <a:ln>
                  <a:noFill/>
                </a:ln>
                <a:solidFill>
                  <a:sysClr val="windowText" lastClr="000000"/>
                </a:solidFill>
                <a:effectLst/>
                <a:uLnTx/>
                <a:uFillTx/>
                <a:latin typeface="Arial"/>
                <a:ea typeface="+mn-ea"/>
                <a:cs typeface="Arial"/>
              </a:rPr>
              <a:t> </a:t>
            </a:r>
            <a:r>
              <a:rPr kumimoji="0" sz="1800" b="0" i="0" u="none" strike="noStrike" kern="0" cap="none" spc="-10" normalizeH="0" baseline="0" noProof="0" dirty="0">
                <a:ln>
                  <a:noFill/>
                </a:ln>
                <a:solidFill>
                  <a:sysClr val="windowText" lastClr="000000"/>
                </a:solidFill>
                <a:effectLst/>
                <a:uLnTx/>
                <a:uFillTx/>
                <a:latin typeface="Arial"/>
                <a:ea typeface="+mn-ea"/>
                <a:cs typeface="Arial"/>
              </a:rPr>
              <a:t>issued.</a:t>
            </a:r>
            <a:endParaRPr kumimoji="0" sz="1800" b="0" i="0" u="none" strike="noStrike" kern="0" cap="none" spc="0" normalizeH="0" baseline="0" noProof="0" dirty="0">
              <a:ln>
                <a:noFill/>
              </a:ln>
              <a:solidFill>
                <a:sysClr val="windowText" lastClr="000000"/>
              </a:solidFill>
              <a:effectLst/>
              <a:uLnTx/>
              <a:uFillTx/>
              <a:latin typeface="Arial"/>
              <a:ea typeface="+mn-ea"/>
              <a:cs typeface="Arial"/>
            </a:endParaRPr>
          </a:p>
          <a:p>
            <a:pPr marL="299085" marR="0" lvl="0" indent="-287020" algn="l" defTabSz="914400" rtl="0" eaLnBrk="1" fontAlgn="auto" latinLnBrk="0" hangingPunct="1">
              <a:lnSpc>
                <a:spcPct val="100000"/>
              </a:lnSpc>
              <a:spcBef>
                <a:spcPts val="0"/>
              </a:spcBef>
              <a:spcAft>
                <a:spcPts val="0"/>
              </a:spcAft>
              <a:buClrTx/>
              <a:buSzTx/>
              <a:buFont typeface="Wingdings"/>
              <a:buChar char=""/>
              <a:tabLst>
                <a:tab pos="299085" algn="l"/>
                <a:tab pos="299720" algn="l"/>
              </a:tabLst>
              <a:defRPr/>
            </a:pPr>
            <a:r>
              <a:rPr kumimoji="0" sz="1800" b="0" i="0" u="none" strike="noStrike" kern="0" cap="none" spc="0" normalizeH="0" baseline="0" noProof="0" dirty="0">
                <a:ln>
                  <a:noFill/>
                </a:ln>
                <a:solidFill>
                  <a:sysClr val="windowText" lastClr="000000"/>
                </a:solidFill>
                <a:effectLst/>
                <a:uLnTx/>
                <a:uFillTx/>
                <a:latin typeface="Arial"/>
                <a:ea typeface="+mn-ea"/>
                <a:cs typeface="Arial"/>
              </a:rPr>
              <a:t>See</a:t>
            </a:r>
            <a:r>
              <a:rPr kumimoji="0" sz="1800" b="0" i="0" u="none" strike="noStrike" kern="0" cap="none" spc="-35" normalizeH="0" baseline="0" noProof="0" dirty="0">
                <a:ln>
                  <a:noFill/>
                </a:ln>
                <a:solidFill>
                  <a:sysClr val="windowText" lastClr="000000"/>
                </a:solidFill>
                <a:effectLst/>
                <a:uLnTx/>
                <a:uFillTx/>
                <a:latin typeface="Arial"/>
                <a:ea typeface="+mn-ea"/>
                <a:cs typeface="Arial"/>
              </a:rPr>
              <a:t> </a:t>
            </a:r>
            <a:r>
              <a:rPr kumimoji="0" sz="1800" b="0" i="0" u="none" strike="noStrike" kern="0" cap="none" spc="0" normalizeH="0" baseline="0" noProof="0" dirty="0">
                <a:ln>
                  <a:noFill/>
                </a:ln>
                <a:solidFill>
                  <a:sysClr val="windowText" lastClr="000000"/>
                </a:solidFill>
                <a:effectLst/>
                <a:uLnTx/>
                <a:uFillTx/>
                <a:latin typeface="Arial"/>
                <a:ea typeface="+mn-ea"/>
                <a:cs typeface="Arial"/>
              </a:rPr>
              <a:t>Finance</a:t>
            </a:r>
            <a:r>
              <a:rPr kumimoji="0" sz="1800" b="0" i="0" u="none" strike="noStrike" kern="0" cap="none" spc="-20" normalizeH="0" baseline="0" noProof="0" dirty="0">
                <a:ln>
                  <a:noFill/>
                </a:ln>
                <a:solidFill>
                  <a:sysClr val="windowText" lastClr="000000"/>
                </a:solidFill>
                <a:effectLst/>
                <a:uLnTx/>
                <a:uFillTx/>
                <a:latin typeface="Arial"/>
                <a:ea typeface="+mn-ea"/>
                <a:cs typeface="Arial"/>
              </a:rPr>
              <a:t> </a:t>
            </a:r>
            <a:r>
              <a:rPr kumimoji="0" sz="1800" b="0" i="0" u="none" strike="noStrike" kern="0" cap="none" spc="0" normalizeH="0" baseline="0" noProof="0" dirty="0">
                <a:ln>
                  <a:noFill/>
                </a:ln>
                <a:solidFill>
                  <a:sysClr val="windowText" lastClr="000000"/>
                </a:solidFill>
                <a:effectLst/>
                <a:uLnTx/>
                <a:uFillTx/>
                <a:latin typeface="Arial"/>
                <a:ea typeface="+mn-ea"/>
                <a:cs typeface="Arial"/>
              </a:rPr>
              <a:t>Office</a:t>
            </a:r>
            <a:r>
              <a:rPr kumimoji="0" sz="1800" b="0" i="0" u="none" strike="noStrike" kern="0" cap="none" spc="-25" normalizeH="0" baseline="0" noProof="0" dirty="0">
                <a:ln>
                  <a:noFill/>
                </a:ln>
                <a:solidFill>
                  <a:sysClr val="windowText" lastClr="000000"/>
                </a:solidFill>
                <a:effectLst/>
                <a:uLnTx/>
                <a:uFillTx/>
                <a:latin typeface="Arial"/>
                <a:ea typeface="+mn-ea"/>
                <a:cs typeface="Arial"/>
              </a:rPr>
              <a:t> </a:t>
            </a:r>
            <a:r>
              <a:rPr kumimoji="0" sz="1800" b="0" i="0" u="none" strike="noStrike" kern="0" cap="none" spc="0" normalizeH="0" baseline="0" noProof="0" dirty="0">
                <a:ln>
                  <a:noFill/>
                </a:ln>
                <a:solidFill>
                  <a:sysClr val="windowText" lastClr="000000"/>
                </a:solidFill>
                <a:effectLst/>
                <a:uLnTx/>
                <a:uFillTx/>
                <a:latin typeface="Arial"/>
                <a:ea typeface="+mn-ea"/>
                <a:cs typeface="Arial"/>
              </a:rPr>
              <a:t>for</a:t>
            </a:r>
            <a:r>
              <a:rPr kumimoji="0" sz="1800" b="0" i="0" u="none" strike="noStrike" kern="0" cap="none" spc="-20" normalizeH="0" baseline="0" noProof="0" dirty="0">
                <a:ln>
                  <a:noFill/>
                </a:ln>
                <a:solidFill>
                  <a:sysClr val="windowText" lastClr="000000"/>
                </a:solidFill>
                <a:effectLst/>
                <a:uLnTx/>
                <a:uFillTx/>
                <a:latin typeface="Arial"/>
                <a:ea typeface="+mn-ea"/>
                <a:cs typeface="Arial"/>
              </a:rPr>
              <a:t> </a:t>
            </a:r>
            <a:r>
              <a:rPr kumimoji="0" sz="1800" b="0" i="0" u="none" strike="noStrike" kern="0" cap="none" spc="0" normalizeH="0" baseline="0" noProof="0" dirty="0">
                <a:ln>
                  <a:noFill/>
                </a:ln>
                <a:solidFill>
                  <a:sysClr val="windowText" lastClr="000000"/>
                </a:solidFill>
                <a:effectLst/>
                <a:uLnTx/>
                <a:uFillTx/>
                <a:latin typeface="Arial"/>
                <a:ea typeface="+mn-ea"/>
                <a:cs typeface="Arial"/>
              </a:rPr>
              <a:t>an</a:t>
            </a:r>
            <a:r>
              <a:rPr kumimoji="0" sz="1800" b="0" i="0" u="none" strike="noStrike" kern="0" cap="none" spc="-30" normalizeH="0" baseline="0" noProof="0" dirty="0">
                <a:ln>
                  <a:noFill/>
                </a:ln>
                <a:solidFill>
                  <a:sysClr val="windowText" lastClr="000000"/>
                </a:solidFill>
                <a:effectLst/>
                <a:uLnTx/>
                <a:uFillTx/>
                <a:latin typeface="Arial"/>
                <a:ea typeface="+mn-ea"/>
                <a:cs typeface="Arial"/>
              </a:rPr>
              <a:t> </a:t>
            </a:r>
            <a:r>
              <a:rPr kumimoji="0" sz="1800" b="0" i="0" u="none" strike="noStrike" kern="0" cap="none" spc="0" normalizeH="0" baseline="0" noProof="0" dirty="0">
                <a:ln>
                  <a:noFill/>
                </a:ln>
                <a:solidFill>
                  <a:sysClr val="windowText" lastClr="000000"/>
                </a:solidFill>
                <a:effectLst/>
                <a:uLnTx/>
                <a:uFillTx/>
                <a:latin typeface="Arial"/>
                <a:ea typeface="+mn-ea"/>
                <a:cs typeface="Arial"/>
              </a:rPr>
              <a:t>Exception</a:t>
            </a:r>
            <a:r>
              <a:rPr kumimoji="0" sz="1800" b="0" i="0" u="none" strike="noStrike" kern="0" cap="none" spc="-5" normalizeH="0" baseline="0" noProof="0" dirty="0">
                <a:ln>
                  <a:noFill/>
                </a:ln>
                <a:solidFill>
                  <a:sysClr val="windowText" lastClr="000000"/>
                </a:solidFill>
                <a:effectLst/>
                <a:uLnTx/>
                <a:uFillTx/>
                <a:latin typeface="Arial"/>
                <a:ea typeface="+mn-ea"/>
                <a:cs typeface="Arial"/>
              </a:rPr>
              <a:t> </a:t>
            </a:r>
            <a:r>
              <a:rPr kumimoji="0" sz="1800" b="0" i="0" u="none" strike="noStrike" kern="0" cap="none" spc="0" normalizeH="0" baseline="0" noProof="0" dirty="0">
                <a:ln>
                  <a:noFill/>
                </a:ln>
                <a:solidFill>
                  <a:sysClr val="windowText" lastClr="000000"/>
                </a:solidFill>
                <a:effectLst/>
                <a:uLnTx/>
                <a:uFillTx/>
                <a:latin typeface="Arial"/>
                <a:ea typeface="+mn-ea"/>
                <a:cs typeface="Arial"/>
              </a:rPr>
              <a:t>to</a:t>
            </a:r>
            <a:r>
              <a:rPr kumimoji="0" sz="1800" b="0" i="0" u="none" strike="noStrike" kern="0" cap="none" spc="-20" normalizeH="0" baseline="0" noProof="0" dirty="0">
                <a:ln>
                  <a:noFill/>
                </a:ln>
                <a:solidFill>
                  <a:sysClr val="windowText" lastClr="000000"/>
                </a:solidFill>
                <a:effectLst/>
                <a:uLnTx/>
                <a:uFillTx/>
                <a:latin typeface="Arial"/>
                <a:ea typeface="+mn-ea"/>
                <a:cs typeface="Arial"/>
              </a:rPr>
              <a:t> </a:t>
            </a:r>
            <a:r>
              <a:rPr kumimoji="0" sz="1800" b="0" i="0" u="none" strike="noStrike" kern="0" cap="none" spc="0" normalizeH="0" baseline="0" noProof="0" dirty="0">
                <a:ln>
                  <a:noFill/>
                </a:ln>
                <a:solidFill>
                  <a:sysClr val="windowText" lastClr="000000"/>
                </a:solidFill>
                <a:effectLst/>
                <a:uLnTx/>
                <a:uFillTx/>
                <a:latin typeface="Arial"/>
                <a:ea typeface="+mn-ea"/>
                <a:cs typeface="Arial"/>
              </a:rPr>
              <a:t>Policy</a:t>
            </a:r>
            <a:r>
              <a:rPr kumimoji="0" sz="1800" b="0" i="0" u="none" strike="noStrike" kern="0" cap="none" spc="-20" normalizeH="0" baseline="0" noProof="0" dirty="0">
                <a:ln>
                  <a:noFill/>
                </a:ln>
                <a:solidFill>
                  <a:sysClr val="windowText" lastClr="000000"/>
                </a:solidFill>
                <a:effectLst/>
                <a:uLnTx/>
                <a:uFillTx/>
                <a:latin typeface="Arial"/>
                <a:ea typeface="+mn-ea"/>
                <a:cs typeface="Arial"/>
              </a:rPr>
              <a:t> </a:t>
            </a:r>
            <a:r>
              <a:rPr kumimoji="0" sz="1800" b="0" i="0" u="none" strike="noStrike" kern="0" cap="none" spc="-10" normalizeH="0" baseline="0" noProof="0" dirty="0">
                <a:ln>
                  <a:noFill/>
                </a:ln>
                <a:solidFill>
                  <a:sysClr val="windowText" lastClr="000000"/>
                </a:solidFill>
                <a:effectLst/>
                <a:uLnTx/>
                <a:uFillTx/>
                <a:latin typeface="Arial"/>
                <a:ea typeface="+mn-ea"/>
                <a:cs typeface="Arial"/>
              </a:rPr>
              <a:t>Checklist.</a:t>
            </a:r>
            <a:endParaRPr kumimoji="0" sz="1800" b="0" i="0" u="none" strike="noStrike" kern="0" cap="none" spc="0" normalizeH="0" baseline="0" noProof="0" dirty="0">
              <a:ln>
                <a:noFill/>
              </a:ln>
              <a:solidFill>
                <a:sysClr val="windowText" lastClr="000000"/>
              </a:solidFill>
              <a:effectLst/>
              <a:uLnTx/>
              <a:uFillTx/>
              <a:latin typeface="Arial"/>
              <a:ea typeface="+mn-ea"/>
              <a:cs typeface="Arial"/>
            </a:endParaRPr>
          </a:p>
        </p:txBody>
      </p:sp>
      <p:sp>
        <p:nvSpPr>
          <p:cNvPr id="8" name="object 4">
            <a:extLst>
              <a:ext uri="{FF2B5EF4-FFF2-40B4-BE49-F238E27FC236}">
                <a16:creationId xmlns:a16="http://schemas.microsoft.com/office/drawing/2014/main" id="{50CFB7D1-AC63-D106-8025-6A3152506C80}"/>
              </a:ext>
            </a:extLst>
          </p:cNvPr>
          <p:cNvSpPr txBox="1">
            <a:spLocks noGrp="1"/>
          </p:cNvSpPr>
          <p:nvPr>
            <p:ph type="title"/>
          </p:nvPr>
        </p:nvSpPr>
        <p:spPr>
          <a:xfrm>
            <a:off x="1175131" y="135576"/>
            <a:ext cx="5508625" cy="381515"/>
          </a:xfrm>
          <a:prstGeom prst="rect">
            <a:avLst/>
          </a:prstGeom>
        </p:spPr>
        <p:txBody>
          <a:bodyPr vert="horz" wrap="square" lIns="0" tIns="12065" rIns="0" bIns="0" rtlCol="0">
            <a:spAutoFit/>
          </a:bodyPr>
          <a:lstStyle/>
          <a:p>
            <a:pPr marL="12700" algn="l">
              <a:spcBef>
                <a:spcPts val="95"/>
              </a:spcBef>
            </a:pPr>
            <a:r>
              <a:rPr sz="2400" spc="-25" dirty="0"/>
              <a:t>Finance</a:t>
            </a:r>
            <a:r>
              <a:rPr sz="2400" spc="-130" dirty="0"/>
              <a:t> </a:t>
            </a:r>
            <a:r>
              <a:rPr sz="2400" spc="-25" dirty="0"/>
              <a:t>Customer</a:t>
            </a:r>
            <a:r>
              <a:rPr sz="2400" spc="-125" dirty="0"/>
              <a:t> </a:t>
            </a:r>
            <a:r>
              <a:rPr sz="2400" spc="-25" dirty="0"/>
              <a:t>Support</a:t>
            </a:r>
            <a:r>
              <a:rPr sz="2400" spc="-150" dirty="0"/>
              <a:t> </a:t>
            </a:r>
            <a:r>
              <a:rPr sz="2400" spc="-20" dirty="0"/>
              <a:t>Team</a:t>
            </a:r>
          </a:p>
        </p:txBody>
      </p:sp>
      <p:pic>
        <p:nvPicPr>
          <p:cNvPr id="9" name="object 3">
            <a:extLst>
              <a:ext uri="{FF2B5EF4-FFF2-40B4-BE49-F238E27FC236}">
                <a16:creationId xmlns:a16="http://schemas.microsoft.com/office/drawing/2014/main" id="{606CD7AB-1D0A-2F70-29E4-07F28D483458}"/>
              </a:ext>
            </a:extLst>
          </p:cNvPr>
          <p:cNvPicPr/>
          <p:nvPr/>
        </p:nvPicPr>
        <p:blipFill>
          <a:blip r:embed="rId2" cstate="print"/>
          <a:stretch>
            <a:fillRect/>
          </a:stretch>
        </p:blipFill>
        <p:spPr>
          <a:xfrm>
            <a:off x="11165967" y="6019801"/>
            <a:ext cx="711708" cy="657224"/>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885307" y="845441"/>
            <a:ext cx="651510" cy="113493"/>
          </a:xfrm>
          <a:prstGeom prst="rect">
            <a:avLst/>
          </a:prstGeom>
        </p:spPr>
        <p:txBody>
          <a:bodyPr vert="horz" wrap="square" lIns="0" tIns="9525" rIns="0" bIns="0" rtlCol="0">
            <a:spAutoFit/>
          </a:bodyPr>
          <a:lstStyle/>
          <a:p>
            <a:pPr marL="9525" marR="0" lvl="0" indent="0" algn="l" defTabSz="685800" rtl="0" eaLnBrk="1" fontAlgn="auto" latinLnBrk="0" hangingPunct="1">
              <a:lnSpc>
                <a:spcPct val="100000"/>
              </a:lnSpc>
              <a:spcBef>
                <a:spcPts val="75"/>
              </a:spcBef>
              <a:spcAft>
                <a:spcPts val="0"/>
              </a:spcAft>
              <a:buClrTx/>
              <a:buSzTx/>
              <a:buFontTx/>
              <a:buNone/>
              <a:tabLst/>
              <a:defRPr/>
            </a:pPr>
            <a:r>
              <a:rPr kumimoji="0" sz="675" b="1" i="0" u="none" strike="noStrike" kern="0" cap="none" spc="-8" normalizeH="0" baseline="0" noProof="0">
                <a:ln>
                  <a:noFill/>
                </a:ln>
                <a:solidFill>
                  <a:srgbClr val="FFFFFF"/>
                </a:solidFill>
                <a:effectLst/>
                <a:uLnTx/>
                <a:uFillTx/>
                <a:latin typeface="Arial"/>
                <a:ea typeface="+mn-ea"/>
                <a:cs typeface="Arial"/>
              </a:rPr>
              <a:t>UNCLASSIFIED</a:t>
            </a:r>
            <a:endParaRPr kumimoji="0" sz="675" b="0" i="0" u="none" strike="noStrike" kern="0" cap="none" spc="0" normalizeH="0" baseline="0" noProof="0">
              <a:ln>
                <a:noFill/>
              </a:ln>
              <a:solidFill>
                <a:sysClr val="windowText" lastClr="000000"/>
              </a:solidFill>
              <a:effectLst/>
              <a:uLnTx/>
              <a:uFillTx/>
              <a:latin typeface="Arial"/>
              <a:ea typeface="+mn-ea"/>
              <a:cs typeface="Arial"/>
            </a:endParaRPr>
          </a:p>
        </p:txBody>
      </p:sp>
      <p:sp>
        <p:nvSpPr>
          <p:cNvPr id="4" name="object 4"/>
          <p:cNvSpPr txBox="1">
            <a:spLocks noGrp="1"/>
          </p:cNvSpPr>
          <p:nvPr>
            <p:ph type="title"/>
          </p:nvPr>
        </p:nvSpPr>
        <p:spPr>
          <a:xfrm>
            <a:off x="1150225" y="125609"/>
            <a:ext cx="4023836" cy="404919"/>
          </a:xfrm>
          <a:prstGeom prst="rect">
            <a:avLst/>
          </a:prstGeom>
        </p:spPr>
        <p:txBody>
          <a:bodyPr vert="horz" wrap="square" lIns="0" tIns="35243" rIns="0" bIns="0" rtlCol="0">
            <a:spAutoFit/>
          </a:bodyPr>
          <a:lstStyle/>
          <a:p>
            <a:pPr marL="9525">
              <a:spcBef>
                <a:spcPts val="278"/>
              </a:spcBef>
            </a:pPr>
            <a:r>
              <a:rPr sz="2400" dirty="0"/>
              <a:t>Central Issue Facility (CIF)</a:t>
            </a:r>
          </a:p>
        </p:txBody>
      </p:sp>
      <p:sp>
        <p:nvSpPr>
          <p:cNvPr id="5" name="object 5"/>
          <p:cNvSpPr txBox="1"/>
          <p:nvPr/>
        </p:nvSpPr>
        <p:spPr>
          <a:xfrm>
            <a:off x="1418066" y="1104311"/>
            <a:ext cx="5933896" cy="5013104"/>
          </a:xfrm>
          <a:prstGeom prst="rect">
            <a:avLst/>
          </a:prstGeom>
        </p:spPr>
        <p:txBody>
          <a:bodyPr vert="horz" wrap="square" lIns="0" tIns="9525" rIns="0" bIns="0" rtlCol="0">
            <a:spAutoFit/>
          </a:bodyPr>
          <a:lstStyle/>
          <a:p>
            <a:pPr marL="9049" marR="0" lvl="0" indent="0" algn="l" defTabSz="685800" rtl="0" eaLnBrk="1" fontAlgn="auto" latinLnBrk="0" hangingPunct="1">
              <a:lnSpc>
                <a:spcPct val="100000"/>
              </a:lnSpc>
              <a:spcBef>
                <a:spcPts val="0"/>
              </a:spcBef>
              <a:spcAft>
                <a:spcPts val="0"/>
              </a:spcAft>
              <a:buClrTx/>
              <a:buSzTx/>
              <a:buFontTx/>
              <a:buNone/>
              <a:tabLst>
                <a:tab pos="224314" algn="l"/>
                <a:tab pos="224790" algn="l"/>
              </a:tabLst>
              <a:defRPr/>
            </a:pPr>
            <a:r>
              <a:rPr kumimoji="0" sz="1350" b="1" i="0" u="none" strike="noStrike" kern="0" cap="none" spc="0" normalizeH="0" baseline="0" noProof="0" dirty="0">
                <a:ln>
                  <a:noFill/>
                </a:ln>
                <a:solidFill>
                  <a:sysClr val="windowText" lastClr="000000"/>
                </a:solidFill>
                <a:effectLst/>
                <a:uLnTx/>
                <a:uFillTx/>
                <a:latin typeface="Arial"/>
                <a:ea typeface="+mn-ea"/>
                <a:cs typeface="Arial"/>
              </a:rPr>
              <a:t>Location:</a:t>
            </a:r>
            <a:r>
              <a:rPr kumimoji="0" sz="1350" b="1" i="0" u="none" strike="noStrike" kern="0" cap="none" spc="-26" normalizeH="0" baseline="0" noProof="0" dirty="0">
                <a:ln>
                  <a:noFill/>
                </a:ln>
                <a:solidFill>
                  <a:sysClr val="windowText" lastClr="000000"/>
                </a:solidFill>
                <a:effectLst/>
                <a:uLnTx/>
                <a:uFillTx/>
                <a:latin typeface="Arial"/>
                <a:ea typeface="+mn-ea"/>
                <a:cs typeface="Arial"/>
              </a:rPr>
              <a:t> </a:t>
            </a:r>
            <a:r>
              <a:rPr kumimoji="0" sz="1350" b="1" i="0" u="none" strike="noStrike" kern="0" cap="none" spc="0" normalizeH="0" baseline="0" noProof="0" dirty="0">
                <a:ln>
                  <a:noFill/>
                </a:ln>
                <a:solidFill>
                  <a:sysClr val="windowText" lastClr="000000"/>
                </a:solidFill>
                <a:effectLst/>
                <a:uLnTx/>
                <a:uFillTx/>
                <a:latin typeface="Arial"/>
                <a:ea typeface="+mn-ea"/>
                <a:cs typeface="Arial"/>
              </a:rPr>
              <a:t>Ros</a:t>
            </a:r>
            <a:r>
              <a:rPr kumimoji="0" lang="en-US" sz="1350" b="1" i="0" u="none" strike="noStrike" kern="0" cap="none" spc="0" normalizeH="0" baseline="0" noProof="0" dirty="0">
                <a:ln>
                  <a:noFill/>
                </a:ln>
                <a:solidFill>
                  <a:sysClr val="windowText" lastClr="000000"/>
                </a:solidFill>
                <a:effectLst/>
                <a:uLnTx/>
                <a:uFillTx/>
                <a:latin typeface="Arial"/>
                <a:ea typeface="+mn-ea"/>
                <a:cs typeface="Arial"/>
              </a:rPr>
              <a:t>e</a:t>
            </a:r>
            <a:r>
              <a:rPr kumimoji="0" sz="1350" b="1" i="0" u="none" strike="noStrike" kern="0" cap="none" spc="-38" normalizeH="0" baseline="0" noProof="0" dirty="0">
                <a:ln>
                  <a:noFill/>
                </a:ln>
                <a:solidFill>
                  <a:sysClr val="windowText" lastClr="000000"/>
                </a:solidFill>
                <a:effectLst/>
                <a:uLnTx/>
                <a:uFillTx/>
                <a:latin typeface="Arial"/>
                <a:ea typeface="+mn-ea"/>
                <a:cs typeface="Arial"/>
              </a:rPr>
              <a:t> </a:t>
            </a:r>
            <a:r>
              <a:rPr kumimoji="0" sz="1350" b="1" i="0" u="none" strike="noStrike" kern="0" cap="none" spc="0" normalizeH="0" baseline="0" noProof="0" dirty="0">
                <a:ln>
                  <a:noFill/>
                </a:ln>
                <a:solidFill>
                  <a:sysClr val="windowText" lastClr="000000"/>
                </a:solidFill>
                <a:effectLst/>
                <a:uLnTx/>
                <a:uFillTx/>
                <a:latin typeface="Arial"/>
                <a:ea typeface="+mn-ea"/>
                <a:cs typeface="Arial"/>
              </a:rPr>
              <a:t>Barracks</a:t>
            </a:r>
            <a:r>
              <a:rPr kumimoji="0" sz="1350" b="1" i="0" u="none" strike="noStrike" kern="0" cap="none" spc="-30" normalizeH="0" baseline="0" noProof="0" dirty="0">
                <a:ln>
                  <a:noFill/>
                </a:ln>
                <a:solidFill>
                  <a:sysClr val="windowText" lastClr="000000"/>
                </a:solidFill>
                <a:effectLst/>
                <a:uLnTx/>
                <a:uFillTx/>
                <a:latin typeface="Arial"/>
                <a:ea typeface="+mn-ea"/>
                <a:cs typeface="Arial"/>
              </a:rPr>
              <a:t> </a:t>
            </a:r>
            <a:r>
              <a:rPr kumimoji="0" sz="1350" b="1" i="0" u="none" strike="noStrike" kern="0" cap="none" spc="0" normalizeH="0" baseline="0" noProof="0" dirty="0">
                <a:ln>
                  <a:noFill/>
                </a:ln>
                <a:solidFill>
                  <a:sysClr val="windowText" lastClr="000000"/>
                </a:solidFill>
                <a:effectLst/>
                <a:uLnTx/>
                <a:uFillTx/>
                <a:latin typeface="Arial"/>
                <a:ea typeface="+mn-ea"/>
                <a:cs typeface="Arial"/>
              </a:rPr>
              <a:t>Bldg.</a:t>
            </a:r>
            <a:r>
              <a:rPr kumimoji="0" sz="1350" b="1" i="0" u="none" strike="noStrike" kern="0" cap="none" spc="-26" normalizeH="0" baseline="0" noProof="0" dirty="0">
                <a:ln>
                  <a:noFill/>
                </a:ln>
                <a:solidFill>
                  <a:sysClr val="windowText" lastClr="000000"/>
                </a:solidFill>
                <a:effectLst/>
                <a:uLnTx/>
                <a:uFillTx/>
                <a:latin typeface="Arial"/>
                <a:ea typeface="+mn-ea"/>
                <a:cs typeface="Arial"/>
              </a:rPr>
              <a:t> </a:t>
            </a:r>
            <a:r>
              <a:rPr kumimoji="0" sz="1350" b="1" i="0" u="none" strike="noStrike" kern="0" cap="none" spc="0" normalizeH="0" baseline="0" noProof="0" dirty="0">
                <a:ln>
                  <a:noFill/>
                </a:ln>
                <a:solidFill>
                  <a:sysClr val="windowText" lastClr="000000"/>
                </a:solidFill>
                <a:effectLst/>
                <a:uLnTx/>
                <a:uFillTx/>
                <a:latin typeface="Arial"/>
                <a:ea typeface="+mn-ea"/>
                <a:cs typeface="Arial"/>
              </a:rPr>
              <a:t>#</a:t>
            </a:r>
            <a:r>
              <a:rPr kumimoji="0" sz="1350" b="1" i="0" u="none" strike="noStrike" kern="0" cap="none" spc="-34" normalizeH="0" baseline="0" noProof="0" dirty="0">
                <a:ln>
                  <a:noFill/>
                </a:ln>
                <a:solidFill>
                  <a:sysClr val="windowText" lastClr="000000"/>
                </a:solidFill>
                <a:effectLst/>
                <a:uLnTx/>
                <a:uFillTx/>
                <a:latin typeface="Arial"/>
                <a:ea typeface="+mn-ea"/>
                <a:cs typeface="Arial"/>
              </a:rPr>
              <a:t> </a:t>
            </a:r>
            <a:r>
              <a:rPr kumimoji="0" sz="1350" b="1" i="0" u="none" strike="noStrike" kern="0" cap="none" spc="-19" normalizeH="0" baseline="0" noProof="0" dirty="0">
                <a:ln>
                  <a:noFill/>
                </a:ln>
                <a:solidFill>
                  <a:sysClr val="windowText" lastClr="000000"/>
                </a:solidFill>
                <a:effectLst/>
                <a:uLnTx/>
                <a:uFillTx/>
                <a:latin typeface="Arial"/>
                <a:ea typeface="+mn-ea"/>
                <a:cs typeface="Arial"/>
              </a:rPr>
              <a:t>102</a:t>
            </a:r>
            <a:endParaRPr kumimoji="0" lang="en-US" sz="1350" b="1" i="0" u="none" strike="noStrike" kern="0" cap="none" spc="-19" normalizeH="0" baseline="0" noProof="0" dirty="0">
              <a:ln>
                <a:noFill/>
              </a:ln>
              <a:solidFill>
                <a:sysClr val="windowText" lastClr="000000"/>
              </a:solidFill>
              <a:effectLst/>
              <a:uLnTx/>
              <a:uFillTx/>
              <a:latin typeface="Arial"/>
              <a:ea typeface="+mn-ea"/>
              <a:cs typeface="Arial"/>
            </a:endParaRPr>
          </a:p>
          <a:p>
            <a:pPr marL="9049" marR="0" lvl="0" indent="0" algn="l" defTabSz="685800" rtl="0" eaLnBrk="1" fontAlgn="auto" latinLnBrk="0" hangingPunct="1">
              <a:lnSpc>
                <a:spcPct val="100000"/>
              </a:lnSpc>
              <a:spcBef>
                <a:spcPts val="0"/>
              </a:spcBef>
              <a:spcAft>
                <a:spcPts val="0"/>
              </a:spcAft>
              <a:buClrTx/>
              <a:buSzTx/>
              <a:buFontTx/>
              <a:buNone/>
              <a:tabLst>
                <a:tab pos="224314" algn="l"/>
                <a:tab pos="224790" algn="l"/>
              </a:tabLst>
              <a:defRPr/>
            </a:pPr>
            <a:endParaRPr kumimoji="0" sz="1350" b="1" i="0" u="none" strike="noStrike" kern="0" cap="none" spc="0" normalizeH="0" baseline="0" noProof="0" dirty="0">
              <a:ln>
                <a:noFill/>
              </a:ln>
              <a:solidFill>
                <a:sysClr val="windowText" lastClr="000000"/>
              </a:solidFill>
              <a:effectLst/>
              <a:uLnTx/>
              <a:uFillTx/>
              <a:latin typeface="Arial"/>
              <a:ea typeface="+mn-ea"/>
              <a:cs typeface="Arial"/>
            </a:endParaRPr>
          </a:p>
          <a:p>
            <a:pPr marL="9525" marR="0" lvl="0" indent="0" algn="l" defTabSz="685800" rtl="0" eaLnBrk="1" fontAlgn="auto" latinLnBrk="0" hangingPunct="1">
              <a:lnSpc>
                <a:spcPct val="100000"/>
              </a:lnSpc>
              <a:spcBef>
                <a:spcPts val="0"/>
              </a:spcBef>
              <a:spcAft>
                <a:spcPts val="0"/>
              </a:spcAft>
              <a:buClrTx/>
              <a:buSzTx/>
              <a:buFontTx/>
              <a:buNone/>
              <a:tabLst/>
              <a:defRPr/>
            </a:pPr>
            <a:r>
              <a:rPr kumimoji="0" sz="1350" b="0" i="0" u="none" strike="noStrike" kern="0" cap="none" spc="0" normalizeH="0" baseline="0" noProof="0" dirty="0">
                <a:ln>
                  <a:noFill/>
                </a:ln>
                <a:solidFill>
                  <a:sysClr val="windowText" lastClr="000000"/>
                </a:solidFill>
                <a:effectLst/>
                <a:uLnTx/>
                <a:uFillTx/>
                <a:latin typeface="Arial"/>
                <a:ea typeface="+mn-ea"/>
                <a:cs typeface="Arial"/>
              </a:rPr>
              <a:t>Opening</a:t>
            </a:r>
            <a:r>
              <a:rPr kumimoji="0" sz="1350" b="0" i="0" u="none" strike="noStrike" kern="0" cap="none" spc="-15" normalizeH="0" baseline="0" noProof="0" dirty="0">
                <a:ln>
                  <a:noFill/>
                </a:ln>
                <a:solidFill>
                  <a:sysClr val="windowText" lastClr="000000"/>
                </a:solidFill>
                <a:effectLst/>
                <a:uLnTx/>
                <a:uFillTx/>
                <a:latin typeface="Arial"/>
                <a:ea typeface="+mn-ea"/>
                <a:cs typeface="Arial"/>
              </a:rPr>
              <a:t> </a:t>
            </a:r>
            <a:r>
              <a:rPr kumimoji="0" sz="1350" b="0" i="0" u="none" strike="noStrike" kern="0" cap="none" spc="0" normalizeH="0" baseline="0" noProof="0" dirty="0">
                <a:ln>
                  <a:noFill/>
                </a:ln>
                <a:solidFill>
                  <a:sysClr val="windowText" lastClr="000000"/>
                </a:solidFill>
                <a:effectLst/>
                <a:uLnTx/>
                <a:uFillTx/>
                <a:latin typeface="Arial"/>
                <a:ea typeface="+mn-ea"/>
                <a:cs typeface="Arial"/>
              </a:rPr>
              <a:t>Hours:</a:t>
            </a:r>
            <a:r>
              <a:rPr kumimoji="0" sz="1350" b="0" i="0" u="none" strike="noStrike" kern="0" cap="none" spc="-11" normalizeH="0" baseline="0" noProof="0" dirty="0">
                <a:ln>
                  <a:noFill/>
                </a:ln>
                <a:solidFill>
                  <a:sysClr val="windowText" lastClr="000000"/>
                </a:solidFill>
                <a:effectLst/>
                <a:uLnTx/>
                <a:uFillTx/>
                <a:latin typeface="Arial"/>
                <a:ea typeface="+mn-ea"/>
                <a:cs typeface="Arial"/>
              </a:rPr>
              <a:t> </a:t>
            </a:r>
            <a:r>
              <a:rPr kumimoji="0" sz="1350" b="0" i="0" u="none" strike="noStrike" kern="0" cap="none" spc="-15" normalizeH="0" baseline="0" noProof="0" dirty="0">
                <a:ln>
                  <a:noFill/>
                </a:ln>
                <a:solidFill>
                  <a:sysClr val="windowText" lastClr="000000"/>
                </a:solidFill>
                <a:effectLst/>
                <a:uLnTx/>
                <a:uFillTx/>
                <a:latin typeface="Arial"/>
                <a:ea typeface="+mn-ea"/>
                <a:cs typeface="Arial"/>
              </a:rPr>
              <a:t>Monday</a:t>
            </a:r>
            <a:r>
              <a:rPr kumimoji="0" lang="en-US" sz="1350" b="0" i="0" u="none" strike="noStrike" kern="0" cap="none" spc="-15" normalizeH="0" baseline="0" noProof="0" dirty="0">
                <a:ln>
                  <a:noFill/>
                </a:ln>
                <a:solidFill>
                  <a:sysClr val="windowText" lastClr="000000"/>
                </a:solidFill>
                <a:effectLst/>
                <a:uLnTx/>
                <a:uFillTx/>
                <a:latin typeface="Arial"/>
                <a:ea typeface="+mn-ea"/>
                <a:cs typeface="Arial"/>
              </a:rPr>
              <a:t>, Wednesday &amp;Thursday </a:t>
            </a:r>
            <a:r>
              <a:rPr kumimoji="0" sz="1350" b="0" i="0" u="none" strike="noStrike" kern="0" cap="none" spc="0" normalizeH="0" baseline="0" noProof="0" dirty="0">
                <a:ln>
                  <a:noFill/>
                </a:ln>
                <a:solidFill>
                  <a:sysClr val="windowText" lastClr="000000"/>
                </a:solidFill>
                <a:effectLst/>
                <a:uLnTx/>
                <a:uFillTx/>
                <a:latin typeface="Arial"/>
                <a:ea typeface="+mn-ea"/>
                <a:cs typeface="Arial"/>
              </a:rPr>
              <a:t>0800</a:t>
            </a:r>
            <a:r>
              <a:rPr kumimoji="0" sz="1350" b="0" i="0" u="none" strike="noStrike" kern="0" cap="none" spc="-11" normalizeH="0" baseline="0" noProof="0" dirty="0">
                <a:ln>
                  <a:noFill/>
                </a:ln>
                <a:solidFill>
                  <a:sysClr val="windowText" lastClr="000000"/>
                </a:solidFill>
                <a:effectLst/>
                <a:uLnTx/>
                <a:uFillTx/>
                <a:latin typeface="Arial"/>
                <a:ea typeface="+mn-ea"/>
                <a:cs typeface="Arial"/>
              </a:rPr>
              <a:t> </a:t>
            </a:r>
            <a:r>
              <a:rPr kumimoji="0" sz="1350" b="0" i="0" u="none" strike="noStrike" kern="0" cap="none" spc="0" normalizeH="0" baseline="0" noProof="0" dirty="0">
                <a:ln>
                  <a:noFill/>
                </a:ln>
                <a:solidFill>
                  <a:sysClr val="windowText" lastClr="000000"/>
                </a:solidFill>
                <a:effectLst/>
                <a:uLnTx/>
                <a:uFillTx/>
                <a:latin typeface="Arial"/>
                <a:ea typeface="+mn-ea"/>
                <a:cs typeface="Arial"/>
              </a:rPr>
              <a:t>–</a:t>
            </a:r>
            <a:r>
              <a:rPr kumimoji="0" sz="1350" b="0" i="0" u="none" strike="noStrike" kern="0" cap="none" spc="-23" normalizeH="0" baseline="0" noProof="0" dirty="0">
                <a:ln>
                  <a:noFill/>
                </a:ln>
                <a:solidFill>
                  <a:sysClr val="windowText" lastClr="000000"/>
                </a:solidFill>
                <a:effectLst/>
                <a:uLnTx/>
                <a:uFillTx/>
                <a:latin typeface="Arial"/>
                <a:ea typeface="+mn-ea"/>
                <a:cs typeface="Arial"/>
              </a:rPr>
              <a:t> </a:t>
            </a:r>
            <a:r>
              <a:rPr kumimoji="0" sz="1350" b="0" i="0" u="none" strike="noStrike" kern="0" cap="none" spc="-8" normalizeH="0" baseline="0" noProof="0" dirty="0">
                <a:ln>
                  <a:noFill/>
                </a:ln>
                <a:solidFill>
                  <a:sysClr val="windowText" lastClr="000000"/>
                </a:solidFill>
                <a:effectLst/>
                <a:uLnTx/>
                <a:uFillTx/>
                <a:latin typeface="Arial"/>
                <a:ea typeface="+mn-ea"/>
                <a:cs typeface="Arial"/>
              </a:rPr>
              <a:t>1130,</a:t>
            </a:r>
            <a:r>
              <a:rPr kumimoji="0" sz="1350" b="0" i="0" u="none" strike="noStrike" kern="0" cap="none" spc="-4" normalizeH="0" baseline="0" noProof="0" dirty="0">
                <a:ln>
                  <a:noFill/>
                </a:ln>
                <a:solidFill>
                  <a:sysClr val="windowText" lastClr="000000"/>
                </a:solidFill>
                <a:effectLst/>
                <a:uLnTx/>
                <a:uFillTx/>
                <a:latin typeface="Arial"/>
                <a:ea typeface="+mn-ea"/>
                <a:cs typeface="Arial"/>
              </a:rPr>
              <a:t> </a:t>
            </a:r>
            <a:r>
              <a:rPr kumimoji="0" sz="1350" b="0" i="0" u="none" strike="noStrike" kern="0" cap="none" spc="-8" normalizeH="0" baseline="0" noProof="0" dirty="0">
                <a:ln>
                  <a:noFill/>
                </a:ln>
                <a:solidFill>
                  <a:sysClr val="windowText" lastClr="000000"/>
                </a:solidFill>
                <a:effectLst/>
                <a:uLnTx/>
                <a:uFillTx/>
                <a:latin typeface="Arial"/>
                <a:ea typeface="+mn-ea"/>
                <a:cs typeface="Arial"/>
              </a:rPr>
              <a:t>1230-</a:t>
            </a:r>
            <a:r>
              <a:rPr kumimoji="0" sz="1350" b="0" i="0" u="none" strike="noStrike" kern="0" cap="none" spc="-15" normalizeH="0" baseline="0" noProof="0" dirty="0">
                <a:ln>
                  <a:noFill/>
                </a:ln>
                <a:solidFill>
                  <a:sysClr val="windowText" lastClr="000000"/>
                </a:solidFill>
                <a:effectLst/>
                <a:uLnTx/>
                <a:uFillTx/>
                <a:latin typeface="Arial"/>
                <a:ea typeface="+mn-ea"/>
                <a:cs typeface="Arial"/>
              </a:rPr>
              <a:t>15</a:t>
            </a:r>
            <a:r>
              <a:rPr kumimoji="0" lang="en-US" sz="1350" b="0" i="0" u="none" strike="noStrike" kern="0" cap="none" spc="-15" normalizeH="0" baseline="0" noProof="0" dirty="0">
                <a:ln>
                  <a:noFill/>
                </a:ln>
                <a:solidFill>
                  <a:sysClr val="windowText" lastClr="000000"/>
                </a:solidFill>
                <a:effectLst/>
                <a:uLnTx/>
                <a:uFillTx/>
                <a:latin typeface="Arial"/>
                <a:ea typeface="+mn-ea"/>
                <a:cs typeface="Arial"/>
              </a:rPr>
              <a:t>30 </a:t>
            </a:r>
          </a:p>
          <a:p>
            <a:pPr marL="9525" marR="0" lvl="0" indent="0" algn="l"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0" cap="none" spc="-15" normalizeH="0" baseline="0" noProof="0" dirty="0">
                <a:ln>
                  <a:noFill/>
                </a:ln>
                <a:solidFill>
                  <a:sysClr val="windowText" lastClr="000000"/>
                </a:solidFill>
                <a:effectLst/>
                <a:uLnTx/>
                <a:uFillTx/>
                <a:latin typeface="Arial"/>
                <a:ea typeface="+mn-ea"/>
                <a:cs typeface="Arial"/>
              </a:rPr>
              <a:t>In and Out Processing by appointment only.</a:t>
            </a:r>
          </a:p>
          <a:p>
            <a:pPr marL="9525"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15" normalizeH="0" baseline="0" noProof="0" dirty="0">
              <a:ln>
                <a:noFill/>
              </a:ln>
              <a:solidFill>
                <a:sysClr val="windowText" lastClr="000000"/>
              </a:solidFill>
              <a:effectLst/>
              <a:uLnTx/>
              <a:uFillTx/>
              <a:latin typeface="Arial"/>
              <a:ea typeface="+mn-ea"/>
              <a:cs typeface="Arial"/>
            </a:endParaRPr>
          </a:p>
          <a:p>
            <a:pPr marL="9525" marR="0" lvl="0" indent="0" algn="l"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0" cap="none" spc="-15" normalizeH="0" baseline="0" noProof="0" dirty="0">
                <a:ln>
                  <a:noFill/>
                </a:ln>
                <a:solidFill>
                  <a:sysClr val="windowText" lastClr="000000"/>
                </a:solidFill>
                <a:effectLst/>
                <a:uLnTx/>
                <a:uFillTx/>
                <a:latin typeface="Arial"/>
                <a:ea typeface="+mn-ea"/>
                <a:cs typeface="Arial"/>
              </a:rPr>
              <a:t>Tuesday and Friday Walk in hours 1745-1145, Closed in the afternoons</a:t>
            </a:r>
            <a:endParaRPr kumimoji="0" sz="1350" b="0" i="0" u="none" strike="noStrike" kern="0" cap="none" spc="0" normalizeH="0" baseline="0" noProof="0" dirty="0">
              <a:ln>
                <a:noFill/>
              </a:ln>
              <a:solidFill>
                <a:sysClr val="windowText" lastClr="000000"/>
              </a:solidFill>
              <a:effectLst/>
              <a:uLnTx/>
              <a:uFillTx/>
              <a:latin typeface="Arial"/>
              <a:ea typeface="+mn-ea"/>
              <a:cs typeface="Arial"/>
            </a:endParaRPr>
          </a:p>
          <a:p>
            <a:pPr marL="9525" marR="1937385" lvl="0" indent="0" algn="l" defTabSz="685800" rtl="0" eaLnBrk="1" fontAlgn="auto" latinLnBrk="0" hangingPunct="1">
              <a:lnSpc>
                <a:spcPct val="100000"/>
              </a:lnSpc>
              <a:spcBef>
                <a:spcPts val="0"/>
              </a:spcBef>
              <a:spcAft>
                <a:spcPts val="0"/>
              </a:spcAft>
              <a:buClrTx/>
              <a:buSzTx/>
              <a:buFontTx/>
              <a:buNone/>
              <a:tabLst/>
              <a:defRPr/>
            </a:pPr>
            <a:r>
              <a:rPr kumimoji="0" sz="1350" b="0" i="0" u="none" strike="noStrike" kern="0" cap="none" spc="0" normalizeH="0" baseline="0" noProof="0" dirty="0">
                <a:ln>
                  <a:noFill/>
                </a:ln>
                <a:solidFill>
                  <a:sysClr val="windowText" lastClr="000000"/>
                </a:solidFill>
                <a:effectLst/>
                <a:uLnTx/>
                <a:uFillTx/>
                <a:latin typeface="Arial"/>
                <a:ea typeface="+mn-ea"/>
                <a:cs typeface="Arial"/>
              </a:rPr>
              <a:t>Closed</a:t>
            </a:r>
            <a:r>
              <a:rPr kumimoji="0" sz="1350" b="0" i="0" u="none" strike="noStrike" kern="0" cap="none" spc="-30" normalizeH="0" baseline="0" noProof="0" dirty="0">
                <a:ln>
                  <a:noFill/>
                </a:ln>
                <a:solidFill>
                  <a:sysClr val="windowText" lastClr="000000"/>
                </a:solidFill>
                <a:effectLst/>
                <a:uLnTx/>
                <a:uFillTx/>
                <a:latin typeface="Arial"/>
                <a:ea typeface="+mn-ea"/>
                <a:cs typeface="Arial"/>
              </a:rPr>
              <a:t> </a:t>
            </a:r>
            <a:r>
              <a:rPr kumimoji="0" sz="1350" b="0" i="0" u="none" strike="noStrike" kern="0" cap="none" spc="0" normalizeH="0" baseline="0" noProof="0" dirty="0">
                <a:ln>
                  <a:noFill/>
                </a:ln>
                <a:solidFill>
                  <a:sysClr val="windowText" lastClr="000000"/>
                </a:solidFill>
                <a:effectLst/>
                <a:uLnTx/>
                <a:uFillTx/>
                <a:latin typeface="Arial"/>
                <a:ea typeface="+mn-ea"/>
                <a:cs typeface="Arial"/>
              </a:rPr>
              <a:t>on</a:t>
            </a:r>
            <a:r>
              <a:rPr kumimoji="0" sz="1350" b="0" i="0" u="none" strike="noStrike" kern="0" cap="none" spc="-94" normalizeH="0" baseline="0" noProof="0" dirty="0">
                <a:ln>
                  <a:noFill/>
                </a:ln>
                <a:solidFill>
                  <a:sysClr val="windowText" lastClr="000000"/>
                </a:solidFill>
                <a:effectLst/>
                <a:uLnTx/>
                <a:uFillTx/>
                <a:latin typeface="Arial"/>
                <a:ea typeface="+mn-ea"/>
                <a:cs typeface="Arial"/>
              </a:rPr>
              <a:t> </a:t>
            </a:r>
            <a:r>
              <a:rPr kumimoji="0" sz="1350" b="0" i="0" u="none" strike="noStrike" kern="0" cap="none" spc="0" normalizeH="0" baseline="0" noProof="0" dirty="0">
                <a:ln>
                  <a:noFill/>
                </a:ln>
                <a:solidFill>
                  <a:sysClr val="windowText" lastClr="000000"/>
                </a:solidFill>
                <a:effectLst/>
                <a:uLnTx/>
                <a:uFillTx/>
                <a:latin typeface="Arial"/>
                <a:ea typeface="+mn-ea"/>
                <a:cs typeface="Arial"/>
              </a:rPr>
              <a:t>American</a:t>
            </a:r>
            <a:r>
              <a:rPr kumimoji="0" sz="1350" b="0" i="0" u="none" strike="noStrike" kern="0" cap="none" spc="-15" normalizeH="0" baseline="0" noProof="0" dirty="0">
                <a:ln>
                  <a:noFill/>
                </a:ln>
                <a:solidFill>
                  <a:sysClr val="windowText" lastClr="000000"/>
                </a:solidFill>
                <a:effectLst/>
                <a:uLnTx/>
                <a:uFillTx/>
                <a:latin typeface="Arial"/>
                <a:ea typeface="+mn-ea"/>
                <a:cs typeface="Arial"/>
              </a:rPr>
              <a:t> </a:t>
            </a:r>
            <a:r>
              <a:rPr kumimoji="0" sz="1350" b="0" i="0" u="none" strike="noStrike" kern="0" cap="none" spc="0" normalizeH="0" baseline="0" noProof="0" dirty="0">
                <a:ln>
                  <a:noFill/>
                </a:ln>
                <a:solidFill>
                  <a:sysClr val="windowText" lastClr="000000"/>
                </a:solidFill>
                <a:effectLst/>
                <a:uLnTx/>
                <a:uFillTx/>
                <a:latin typeface="Arial"/>
                <a:ea typeface="+mn-ea"/>
                <a:cs typeface="Arial"/>
              </a:rPr>
              <a:t>Holidays</a:t>
            </a:r>
            <a:r>
              <a:rPr kumimoji="0" sz="1350" b="0" i="0" u="none" strike="noStrike" kern="0" cap="none" spc="15" normalizeH="0" baseline="0" noProof="0" dirty="0">
                <a:ln>
                  <a:noFill/>
                </a:ln>
                <a:solidFill>
                  <a:sysClr val="windowText" lastClr="000000"/>
                </a:solidFill>
                <a:effectLst/>
                <a:uLnTx/>
                <a:uFillTx/>
                <a:latin typeface="Arial"/>
                <a:ea typeface="+mn-ea"/>
                <a:cs typeface="Arial"/>
              </a:rPr>
              <a:t> </a:t>
            </a:r>
            <a:r>
              <a:rPr kumimoji="0" sz="1350" b="0" i="0" u="none" strike="noStrike" kern="0" cap="none" spc="0" normalizeH="0" baseline="0" noProof="0" dirty="0">
                <a:ln>
                  <a:noFill/>
                </a:ln>
                <a:solidFill>
                  <a:sysClr val="windowText" lastClr="000000"/>
                </a:solidFill>
                <a:effectLst/>
                <a:uLnTx/>
                <a:uFillTx/>
                <a:latin typeface="Arial"/>
                <a:ea typeface="+mn-ea"/>
                <a:cs typeface="Arial"/>
              </a:rPr>
              <a:t>and</a:t>
            </a:r>
            <a:r>
              <a:rPr kumimoji="0" sz="1350" b="0" i="0" u="none" strike="noStrike" kern="0" cap="none" spc="-15" normalizeH="0" baseline="0" noProof="0" dirty="0">
                <a:ln>
                  <a:noFill/>
                </a:ln>
                <a:solidFill>
                  <a:sysClr val="windowText" lastClr="000000"/>
                </a:solidFill>
                <a:effectLst/>
                <a:uLnTx/>
                <a:uFillTx/>
                <a:latin typeface="Arial"/>
                <a:ea typeface="+mn-ea"/>
                <a:cs typeface="Arial"/>
              </a:rPr>
              <a:t> </a:t>
            </a:r>
            <a:r>
              <a:rPr kumimoji="0" sz="1350" b="0" i="0" u="none" strike="noStrike" kern="0" cap="none" spc="0" normalizeH="0" baseline="0" noProof="0" dirty="0">
                <a:ln>
                  <a:noFill/>
                </a:ln>
                <a:solidFill>
                  <a:sysClr val="windowText" lastClr="000000"/>
                </a:solidFill>
                <a:effectLst/>
                <a:uLnTx/>
                <a:uFillTx/>
                <a:latin typeface="Arial"/>
                <a:ea typeface="+mn-ea"/>
                <a:cs typeface="Arial"/>
              </a:rPr>
              <a:t>German</a:t>
            </a:r>
            <a:r>
              <a:rPr kumimoji="0" sz="1350" b="0" i="0" u="none" strike="noStrike" kern="0" cap="none" spc="-26" normalizeH="0" baseline="0" noProof="0" dirty="0">
                <a:ln>
                  <a:noFill/>
                </a:ln>
                <a:solidFill>
                  <a:sysClr val="windowText" lastClr="000000"/>
                </a:solidFill>
                <a:effectLst/>
                <a:uLnTx/>
                <a:uFillTx/>
                <a:latin typeface="Arial"/>
                <a:ea typeface="+mn-ea"/>
                <a:cs typeface="Arial"/>
              </a:rPr>
              <a:t> </a:t>
            </a:r>
            <a:r>
              <a:rPr kumimoji="0" sz="1350" b="0" i="0" u="none" strike="noStrike" kern="0" cap="none" spc="-8" normalizeH="0" baseline="0" noProof="0" dirty="0">
                <a:ln>
                  <a:noFill/>
                </a:ln>
                <a:solidFill>
                  <a:sysClr val="windowText" lastClr="000000"/>
                </a:solidFill>
                <a:effectLst/>
                <a:uLnTx/>
                <a:uFillTx/>
                <a:latin typeface="Arial"/>
                <a:ea typeface="+mn-ea"/>
                <a:cs typeface="Arial"/>
              </a:rPr>
              <a:t>Holidays</a:t>
            </a:r>
            <a:endParaRPr kumimoji="0" lang="en-US" sz="1350" b="0" i="0" u="none" strike="noStrike" kern="0" cap="none" spc="-8" normalizeH="0" baseline="0" noProof="0" dirty="0">
              <a:ln>
                <a:noFill/>
              </a:ln>
              <a:solidFill>
                <a:sysClr val="windowText" lastClr="000000"/>
              </a:solidFill>
              <a:effectLst/>
              <a:uLnTx/>
              <a:uFillTx/>
              <a:latin typeface="Arial"/>
              <a:ea typeface="+mn-ea"/>
              <a:cs typeface="Arial"/>
            </a:endParaRPr>
          </a:p>
          <a:p>
            <a:pPr marL="9525" marR="1937385"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8" normalizeH="0" baseline="0" noProof="0" dirty="0">
              <a:ln>
                <a:noFill/>
              </a:ln>
              <a:solidFill>
                <a:sysClr val="windowText" lastClr="000000"/>
              </a:solidFill>
              <a:effectLst/>
              <a:uLnTx/>
              <a:uFillTx/>
              <a:latin typeface="Arial"/>
              <a:ea typeface="+mn-ea"/>
              <a:cs typeface="Arial"/>
            </a:endParaRPr>
          </a:p>
          <a:p>
            <a:pPr marL="9525" marR="1937385" lvl="0" indent="0" algn="l"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0" cap="none" spc="-8" normalizeH="0" baseline="0" noProof="0" dirty="0">
                <a:ln>
                  <a:noFill/>
                </a:ln>
                <a:solidFill>
                  <a:sysClr val="windowText" lastClr="000000"/>
                </a:solidFill>
                <a:effectLst/>
                <a:uLnTx/>
                <a:uFillTx/>
                <a:latin typeface="Arial"/>
                <a:ea typeface="+mn-ea"/>
                <a:cs typeface="Arial"/>
              </a:rPr>
              <a:t>Customer Service Number – Tel: 314-599-0772</a:t>
            </a:r>
            <a:r>
              <a:rPr kumimoji="0" sz="1350" b="0" i="0" u="none" strike="noStrike" kern="0" cap="none" spc="-8" normalizeH="0" baseline="0" noProof="0" dirty="0">
                <a:ln>
                  <a:noFill/>
                </a:ln>
                <a:solidFill>
                  <a:sysClr val="windowText" lastClr="000000"/>
                </a:solidFill>
                <a:effectLst/>
                <a:uLnTx/>
                <a:uFillTx/>
                <a:latin typeface="Arial"/>
                <a:ea typeface="+mn-ea"/>
                <a:cs typeface="Arial"/>
              </a:rPr>
              <a:t> </a:t>
            </a:r>
            <a:endParaRPr kumimoji="0" lang="en-US" sz="1350" b="0" i="0" u="none" strike="noStrike" kern="0" cap="none" spc="-8" normalizeH="0" baseline="0" noProof="0" dirty="0">
              <a:ln>
                <a:noFill/>
              </a:ln>
              <a:solidFill>
                <a:sysClr val="windowText" lastClr="000000"/>
              </a:solidFill>
              <a:effectLst/>
              <a:uLnTx/>
              <a:uFillTx/>
              <a:latin typeface="Arial"/>
              <a:ea typeface="+mn-ea"/>
              <a:cs typeface="Arial"/>
            </a:endParaRPr>
          </a:p>
          <a:p>
            <a:pPr marL="9525" marR="1937385" lvl="0" indent="0" algn="l" defTabSz="685800" rtl="0" eaLnBrk="1" fontAlgn="auto" latinLnBrk="0" hangingPunct="1">
              <a:lnSpc>
                <a:spcPct val="100000"/>
              </a:lnSpc>
              <a:spcBef>
                <a:spcPts val="0"/>
              </a:spcBef>
              <a:spcAft>
                <a:spcPts val="0"/>
              </a:spcAft>
              <a:buClrTx/>
              <a:buSzTx/>
              <a:buFontTx/>
              <a:buNone/>
              <a:tabLst/>
              <a:defRPr/>
            </a:pPr>
            <a:r>
              <a:rPr kumimoji="0" sz="1350" b="0" i="0" u="none" strike="noStrike" kern="0" cap="none" spc="-23" normalizeH="0" baseline="0" noProof="0" dirty="0">
                <a:ln>
                  <a:noFill/>
                </a:ln>
                <a:solidFill>
                  <a:sysClr val="windowText" lastClr="000000"/>
                </a:solidFill>
                <a:effectLst/>
                <a:uLnTx/>
                <a:uFillTx/>
                <a:latin typeface="Arial"/>
                <a:ea typeface="+mn-ea"/>
                <a:cs typeface="Arial"/>
              </a:rPr>
              <a:t>Tel:</a:t>
            </a:r>
            <a:r>
              <a:rPr kumimoji="0" sz="1350" b="0" i="0" u="none" strike="noStrike" kern="0" cap="none" spc="-15" normalizeH="0" baseline="0" noProof="0" dirty="0">
                <a:ln>
                  <a:noFill/>
                </a:ln>
                <a:solidFill>
                  <a:sysClr val="windowText" lastClr="000000"/>
                </a:solidFill>
                <a:effectLst/>
                <a:uLnTx/>
                <a:uFillTx/>
                <a:latin typeface="Arial"/>
                <a:ea typeface="+mn-ea"/>
                <a:cs typeface="Arial"/>
              </a:rPr>
              <a:t> </a:t>
            </a:r>
            <a:r>
              <a:rPr kumimoji="0" sz="1350" b="0" i="0" u="none" strike="noStrike" kern="0" cap="none" spc="-19" normalizeH="0" baseline="0" noProof="0" dirty="0">
                <a:ln>
                  <a:noFill/>
                </a:ln>
                <a:solidFill>
                  <a:sysClr val="windowText" lastClr="000000"/>
                </a:solidFill>
                <a:effectLst/>
                <a:uLnTx/>
                <a:uFillTx/>
                <a:latin typeface="Arial"/>
                <a:ea typeface="+mn-ea"/>
                <a:cs typeface="Arial"/>
              </a:rPr>
              <a:t>314-</a:t>
            </a:r>
            <a:r>
              <a:rPr kumimoji="0" lang="en-US" sz="1350" b="0" i="0" u="none" strike="noStrike" kern="0" cap="none" spc="-15" normalizeH="0" baseline="0" noProof="0" dirty="0">
                <a:ln>
                  <a:noFill/>
                </a:ln>
                <a:solidFill>
                  <a:sysClr val="windowText" lastClr="000000"/>
                </a:solidFill>
                <a:effectLst/>
                <a:uLnTx/>
                <a:uFillTx/>
                <a:latin typeface="Arial"/>
                <a:ea typeface="+mn-ea"/>
                <a:cs typeface="Arial"/>
              </a:rPr>
              <a:t>599-07720770/ 0771</a:t>
            </a:r>
            <a:endParaRPr kumimoji="0" sz="1350" b="0" i="0" u="none" strike="noStrike" kern="0" cap="none" spc="0" normalizeH="0" baseline="0" noProof="0" dirty="0">
              <a:ln>
                <a:noFill/>
              </a:ln>
              <a:solidFill>
                <a:sysClr val="windowText" lastClr="000000"/>
              </a:solidFill>
              <a:effectLst/>
              <a:uLnTx/>
              <a:uFillTx/>
              <a:latin typeface="Arial"/>
              <a:ea typeface="+mn-ea"/>
              <a:cs typeface="Arial"/>
            </a:endParaRPr>
          </a:p>
          <a:p>
            <a:pPr marL="9525" marR="0" lvl="0" indent="0" algn="l" defTabSz="685800" rtl="0" eaLnBrk="1" fontAlgn="auto" latinLnBrk="0" hangingPunct="1">
              <a:lnSpc>
                <a:spcPct val="100000"/>
              </a:lnSpc>
              <a:spcBef>
                <a:spcPts val="0"/>
              </a:spcBef>
              <a:spcAft>
                <a:spcPts val="0"/>
              </a:spcAft>
              <a:buClrTx/>
              <a:buSzTx/>
              <a:buFontTx/>
              <a:buNone/>
              <a:tabLst/>
              <a:defRPr/>
            </a:pPr>
            <a:r>
              <a:rPr kumimoji="0" sz="1350" b="0" i="0" u="none" strike="noStrike" kern="0" cap="none" spc="0" normalizeH="0" baseline="0" noProof="0" dirty="0">
                <a:ln>
                  <a:noFill/>
                </a:ln>
                <a:solidFill>
                  <a:sysClr val="windowText" lastClr="000000"/>
                </a:solidFill>
                <a:effectLst/>
                <a:uLnTx/>
                <a:uFillTx/>
                <a:latin typeface="Arial"/>
                <a:ea typeface="+mn-ea"/>
                <a:cs typeface="Arial"/>
              </a:rPr>
              <a:t>CIV:</a:t>
            </a:r>
            <a:r>
              <a:rPr kumimoji="0" sz="1350" b="0" i="0" u="none" strike="noStrike" kern="0" cap="none" spc="-8" normalizeH="0" baseline="0" noProof="0" dirty="0">
                <a:ln>
                  <a:noFill/>
                </a:ln>
                <a:solidFill>
                  <a:sysClr val="windowText" lastClr="000000"/>
                </a:solidFill>
                <a:effectLst/>
                <a:uLnTx/>
                <a:uFillTx/>
                <a:latin typeface="Arial"/>
                <a:ea typeface="+mn-ea"/>
                <a:cs typeface="Arial"/>
              </a:rPr>
              <a:t> </a:t>
            </a:r>
            <a:r>
              <a:rPr kumimoji="0" lang="en-US" sz="1350" b="0" i="0" u="none" strike="noStrike" kern="0" cap="none" spc="-15" normalizeH="0" baseline="0" noProof="0" dirty="0">
                <a:ln>
                  <a:noFill/>
                </a:ln>
                <a:solidFill>
                  <a:sysClr val="windowText" lastClr="000000"/>
                </a:solidFill>
                <a:effectLst/>
                <a:uLnTx/>
                <a:uFillTx/>
                <a:latin typeface="Arial"/>
                <a:ea typeface="+mn-ea"/>
                <a:cs typeface="Arial"/>
              </a:rPr>
              <a:t>+499641705990770/ 0771</a:t>
            </a:r>
            <a:endParaRPr kumimoji="0" sz="1350" b="0" i="0" u="none" strike="noStrike" kern="0" cap="none" spc="0" normalizeH="0" baseline="0" noProof="0" dirty="0">
              <a:ln>
                <a:noFill/>
              </a:ln>
              <a:solidFill>
                <a:sysClr val="windowText" lastClr="000000"/>
              </a:solidFill>
              <a:effectLst/>
              <a:uLnTx/>
              <a:uFillTx/>
              <a:latin typeface="Arial"/>
              <a:ea typeface="+mn-ea"/>
              <a:cs typeface="Arial"/>
            </a:endParaRPr>
          </a:p>
          <a:p>
            <a:pPr marL="0" marR="0" lvl="0" indent="0" algn="l" defTabSz="685800" rtl="0" eaLnBrk="1" fontAlgn="auto" latinLnBrk="0" hangingPunct="1">
              <a:lnSpc>
                <a:spcPct val="100000"/>
              </a:lnSpc>
              <a:spcBef>
                <a:spcPts val="26"/>
              </a:spcBef>
              <a:spcAft>
                <a:spcPts val="0"/>
              </a:spcAft>
              <a:buClrTx/>
              <a:buSzTx/>
              <a:buFontTx/>
              <a:buNone/>
              <a:tabLst/>
              <a:defRPr/>
            </a:pPr>
            <a:endParaRPr kumimoji="0" lang="en-US" sz="1388" b="0" i="0" u="none" strike="noStrike" kern="0" cap="none" spc="0" normalizeH="0" baseline="0" noProof="0" dirty="0">
              <a:ln>
                <a:noFill/>
              </a:ln>
              <a:solidFill>
                <a:sysClr val="windowText" lastClr="000000"/>
              </a:solidFill>
              <a:effectLst/>
              <a:uLnTx/>
              <a:uFillTx/>
              <a:latin typeface="Arial"/>
              <a:ea typeface="+mn-ea"/>
              <a:cs typeface="Arial"/>
            </a:endParaRPr>
          </a:p>
          <a:p>
            <a:pPr marL="0" marR="0" lvl="0" indent="0" algn="l" defTabSz="685800" rtl="0" eaLnBrk="1" fontAlgn="auto" latinLnBrk="0" hangingPunct="1">
              <a:lnSpc>
                <a:spcPct val="100000"/>
              </a:lnSpc>
              <a:spcBef>
                <a:spcPts val="26"/>
              </a:spcBef>
              <a:spcAft>
                <a:spcPts val="0"/>
              </a:spcAft>
              <a:buClrTx/>
              <a:buSzTx/>
              <a:buFontTx/>
              <a:buNone/>
              <a:tabLst/>
              <a:defRPr/>
            </a:pPr>
            <a:endParaRPr lang="en-US" sz="1388" kern="0" dirty="0">
              <a:solidFill>
                <a:sysClr val="windowText" lastClr="000000"/>
              </a:solidFill>
              <a:latin typeface="Arial"/>
              <a:cs typeface="Arial"/>
            </a:endParaRPr>
          </a:p>
          <a:p>
            <a:pPr marL="0" marR="0" lvl="0" indent="0" algn="l" defTabSz="685800" rtl="0" eaLnBrk="1" fontAlgn="auto" latinLnBrk="0" hangingPunct="1">
              <a:lnSpc>
                <a:spcPct val="100000"/>
              </a:lnSpc>
              <a:spcBef>
                <a:spcPts val="26"/>
              </a:spcBef>
              <a:spcAft>
                <a:spcPts val="0"/>
              </a:spcAft>
              <a:buClrTx/>
              <a:buSzTx/>
              <a:buFontTx/>
              <a:buNone/>
              <a:tabLst/>
              <a:defRPr/>
            </a:pPr>
            <a:endParaRPr kumimoji="0" sz="1388" b="0" i="0" u="none" strike="noStrike" kern="0" cap="none" spc="0" normalizeH="0" baseline="0" noProof="0" dirty="0">
              <a:ln>
                <a:noFill/>
              </a:ln>
              <a:solidFill>
                <a:sysClr val="windowText" lastClr="000000"/>
              </a:solidFill>
              <a:effectLst/>
              <a:uLnTx/>
              <a:uFillTx/>
              <a:latin typeface="Arial"/>
              <a:ea typeface="+mn-ea"/>
              <a:cs typeface="Arial"/>
            </a:endParaRPr>
          </a:p>
          <a:p>
            <a:pPr marL="9525" marR="0" lvl="0" indent="0" algn="l" defTabSz="685800" rtl="0" eaLnBrk="1" fontAlgn="auto" latinLnBrk="0" hangingPunct="1">
              <a:lnSpc>
                <a:spcPct val="100000"/>
              </a:lnSpc>
              <a:spcBef>
                <a:spcPts val="0"/>
              </a:spcBef>
              <a:spcAft>
                <a:spcPts val="0"/>
              </a:spcAft>
              <a:buClrTx/>
              <a:buSzTx/>
              <a:buFontTx/>
              <a:buNone/>
              <a:tabLst/>
              <a:defRPr/>
            </a:pPr>
            <a:r>
              <a:rPr kumimoji="0" sz="1350" b="1" i="0" u="none" strike="noStrike" kern="0" cap="none" spc="0" normalizeH="0" baseline="0" noProof="0" dirty="0">
                <a:ln>
                  <a:noFill/>
                </a:ln>
                <a:solidFill>
                  <a:sysClr val="windowText" lastClr="000000"/>
                </a:solidFill>
                <a:effectLst/>
                <a:uLnTx/>
                <a:uFillTx/>
                <a:latin typeface="Arial"/>
                <a:ea typeface="+mn-ea"/>
                <a:cs typeface="Arial"/>
              </a:rPr>
              <a:t>Location:</a:t>
            </a:r>
            <a:r>
              <a:rPr kumimoji="0" sz="1350" b="1" i="0" u="none" strike="noStrike" kern="0" cap="none" spc="-19" normalizeH="0" baseline="0" noProof="0" dirty="0">
                <a:ln>
                  <a:noFill/>
                </a:ln>
                <a:solidFill>
                  <a:sysClr val="windowText" lastClr="000000"/>
                </a:solidFill>
                <a:effectLst/>
                <a:uLnTx/>
                <a:uFillTx/>
                <a:latin typeface="Arial"/>
                <a:ea typeface="+mn-ea"/>
                <a:cs typeface="Arial"/>
              </a:rPr>
              <a:t> </a:t>
            </a:r>
            <a:r>
              <a:rPr kumimoji="0" sz="1350" b="1" i="0" u="none" strike="noStrike" kern="0" cap="none" spc="0" normalizeH="0" baseline="0" noProof="0" dirty="0" err="1">
                <a:ln>
                  <a:noFill/>
                </a:ln>
                <a:solidFill>
                  <a:sysClr val="windowText" lastClr="000000"/>
                </a:solidFill>
                <a:effectLst/>
                <a:uLnTx/>
                <a:uFillTx/>
                <a:latin typeface="Arial"/>
                <a:ea typeface="+mn-ea"/>
                <a:cs typeface="Arial"/>
              </a:rPr>
              <a:t>Hohenfels</a:t>
            </a:r>
            <a:r>
              <a:rPr kumimoji="0" sz="1350" b="1" i="0" u="none" strike="noStrike" kern="0" cap="none" spc="-8" normalizeH="0" baseline="0" noProof="0" dirty="0">
                <a:ln>
                  <a:noFill/>
                </a:ln>
                <a:solidFill>
                  <a:sysClr val="windowText" lastClr="000000"/>
                </a:solidFill>
                <a:effectLst/>
                <a:uLnTx/>
                <a:uFillTx/>
                <a:latin typeface="Arial"/>
                <a:ea typeface="+mn-ea"/>
                <a:cs typeface="Arial"/>
              </a:rPr>
              <a:t> </a:t>
            </a:r>
            <a:r>
              <a:rPr kumimoji="0" sz="1350" b="1" i="0" u="none" strike="noStrike" kern="0" cap="none" spc="0" normalizeH="0" baseline="0" noProof="0" dirty="0">
                <a:ln>
                  <a:noFill/>
                </a:ln>
                <a:solidFill>
                  <a:sysClr val="windowText" lastClr="000000"/>
                </a:solidFill>
                <a:effectLst/>
                <a:uLnTx/>
                <a:uFillTx/>
                <a:latin typeface="Arial"/>
                <a:ea typeface="+mn-ea"/>
                <a:cs typeface="Arial"/>
              </a:rPr>
              <a:t>Bldg.</a:t>
            </a:r>
            <a:r>
              <a:rPr kumimoji="0" sz="1350" b="1" i="0" u="none" strike="noStrike" kern="0" cap="none" spc="-23" normalizeH="0" baseline="0" noProof="0" dirty="0">
                <a:ln>
                  <a:noFill/>
                </a:ln>
                <a:solidFill>
                  <a:sysClr val="windowText" lastClr="000000"/>
                </a:solidFill>
                <a:effectLst/>
                <a:uLnTx/>
                <a:uFillTx/>
                <a:latin typeface="Arial"/>
                <a:ea typeface="+mn-ea"/>
                <a:cs typeface="Arial"/>
              </a:rPr>
              <a:t> </a:t>
            </a:r>
            <a:r>
              <a:rPr kumimoji="0" sz="1350" b="1" i="0" u="none" strike="noStrike" kern="0" cap="none" spc="0" normalizeH="0" baseline="0" noProof="0" dirty="0">
                <a:ln>
                  <a:noFill/>
                </a:ln>
                <a:solidFill>
                  <a:sysClr val="windowText" lastClr="000000"/>
                </a:solidFill>
                <a:effectLst/>
                <a:uLnTx/>
                <a:uFillTx/>
                <a:latin typeface="Arial"/>
                <a:ea typeface="+mn-ea"/>
                <a:cs typeface="Arial"/>
              </a:rPr>
              <a:t>#</a:t>
            </a:r>
            <a:r>
              <a:rPr kumimoji="0" sz="1350" b="1" i="0" u="none" strike="noStrike" kern="0" cap="none" spc="-23" normalizeH="0" baseline="0" noProof="0" dirty="0">
                <a:ln>
                  <a:noFill/>
                </a:ln>
                <a:solidFill>
                  <a:sysClr val="windowText" lastClr="000000"/>
                </a:solidFill>
                <a:effectLst/>
                <a:uLnTx/>
                <a:uFillTx/>
                <a:latin typeface="Arial"/>
                <a:ea typeface="+mn-ea"/>
                <a:cs typeface="Arial"/>
              </a:rPr>
              <a:t> </a:t>
            </a:r>
            <a:r>
              <a:rPr kumimoji="0" sz="1350" b="1" i="0" u="none" strike="noStrike" kern="0" cap="none" spc="-19" normalizeH="0" baseline="0" noProof="0" dirty="0">
                <a:ln>
                  <a:noFill/>
                </a:ln>
                <a:solidFill>
                  <a:sysClr val="windowText" lastClr="000000"/>
                </a:solidFill>
                <a:effectLst/>
                <a:uLnTx/>
                <a:uFillTx/>
                <a:latin typeface="Arial"/>
                <a:ea typeface="+mn-ea"/>
                <a:cs typeface="Arial"/>
              </a:rPr>
              <a:t>825</a:t>
            </a:r>
            <a:endParaRPr kumimoji="0" lang="en-US" sz="1350" b="1" i="0" u="none" strike="noStrike" kern="0" cap="none" spc="-19" normalizeH="0" baseline="0" noProof="0" dirty="0">
              <a:ln>
                <a:noFill/>
              </a:ln>
              <a:solidFill>
                <a:sysClr val="windowText" lastClr="000000"/>
              </a:solidFill>
              <a:effectLst/>
              <a:uLnTx/>
              <a:uFillTx/>
              <a:latin typeface="Arial"/>
              <a:ea typeface="+mn-ea"/>
              <a:cs typeface="Arial"/>
            </a:endParaRPr>
          </a:p>
          <a:p>
            <a:pPr marL="9525" marR="0" lvl="0" indent="0" algn="l" defTabSz="685800" rtl="0" eaLnBrk="1" fontAlgn="auto" latinLnBrk="0" hangingPunct="1">
              <a:lnSpc>
                <a:spcPct val="100000"/>
              </a:lnSpc>
              <a:spcBef>
                <a:spcPts val="0"/>
              </a:spcBef>
              <a:spcAft>
                <a:spcPts val="0"/>
              </a:spcAft>
              <a:buClrTx/>
              <a:buSzTx/>
              <a:buFontTx/>
              <a:buNone/>
              <a:tabLst/>
              <a:defRPr/>
            </a:pPr>
            <a:endParaRPr kumimoji="0" sz="1350" b="1" i="0" u="none" strike="noStrike" kern="0" cap="none" spc="0" normalizeH="0" baseline="0" noProof="0" dirty="0">
              <a:ln>
                <a:noFill/>
              </a:ln>
              <a:solidFill>
                <a:sysClr val="windowText" lastClr="000000"/>
              </a:solidFill>
              <a:effectLst/>
              <a:uLnTx/>
              <a:uFillTx/>
              <a:latin typeface="Arial"/>
              <a:ea typeface="+mn-ea"/>
              <a:cs typeface="Arial"/>
            </a:endParaRPr>
          </a:p>
          <a:p>
            <a:pPr marL="9525" marR="0" lvl="0" indent="0" algn="l"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0" cap="none" spc="0" normalizeH="0" baseline="0" noProof="0" dirty="0">
                <a:ln>
                  <a:noFill/>
                </a:ln>
                <a:solidFill>
                  <a:sysClr val="windowText" lastClr="000000"/>
                </a:solidFill>
                <a:effectLst/>
                <a:uLnTx/>
                <a:uFillTx/>
                <a:latin typeface="Arial"/>
                <a:ea typeface="+mn-ea"/>
                <a:cs typeface="Arial"/>
              </a:rPr>
              <a:t>Opening</a:t>
            </a:r>
            <a:r>
              <a:rPr kumimoji="0" lang="en-US" sz="1350" b="0" i="0" u="none" strike="noStrike" kern="0" cap="none" spc="-15" normalizeH="0" baseline="0" noProof="0" dirty="0">
                <a:ln>
                  <a:noFill/>
                </a:ln>
                <a:solidFill>
                  <a:sysClr val="windowText" lastClr="000000"/>
                </a:solidFill>
                <a:effectLst/>
                <a:uLnTx/>
                <a:uFillTx/>
                <a:latin typeface="Arial"/>
                <a:ea typeface="+mn-ea"/>
                <a:cs typeface="Arial"/>
              </a:rPr>
              <a:t> </a:t>
            </a:r>
            <a:r>
              <a:rPr kumimoji="0" lang="en-US" sz="1350" b="0" i="0" u="none" strike="noStrike" kern="0" cap="none" spc="0" normalizeH="0" baseline="0" noProof="0" dirty="0">
                <a:ln>
                  <a:noFill/>
                </a:ln>
                <a:solidFill>
                  <a:sysClr val="windowText" lastClr="000000"/>
                </a:solidFill>
                <a:effectLst/>
                <a:uLnTx/>
                <a:uFillTx/>
                <a:latin typeface="Arial"/>
                <a:ea typeface="+mn-ea"/>
                <a:cs typeface="Arial"/>
              </a:rPr>
              <a:t>Hours:</a:t>
            </a:r>
            <a:r>
              <a:rPr kumimoji="0" lang="en-US" sz="1350" b="0" i="0" u="none" strike="noStrike" kern="0" cap="none" spc="-11" normalizeH="0" baseline="0" noProof="0" dirty="0">
                <a:ln>
                  <a:noFill/>
                </a:ln>
                <a:solidFill>
                  <a:sysClr val="windowText" lastClr="000000"/>
                </a:solidFill>
                <a:effectLst/>
                <a:uLnTx/>
                <a:uFillTx/>
                <a:latin typeface="Arial"/>
                <a:ea typeface="+mn-ea"/>
                <a:cs typeface="Arial"/>
              </a:rPr>
              <a:t> </a:t>
            </a:r>
            <a:r>
              <a:rPr kumimoji="0" lang="en-US" sz="1350" b="0" i="0" u="none" strike="noStrike" kern="0" cap="none" spc="-15" normalizeH="0" baseline="0" noProof="0" dirty="0">
                <a:ln>
                  <a:noFill/>
                </a:ln>
                <a:solidFill>
                  <a:sysClr val="windowText" lastClr="000000"/>
                </a:solidFill>
                <a:effectLst/>
                <a:uLnTx/>
                <a:uFillTx/>
                <a:latin typeface="Arial"/>
                <a:ea typeface="+mn-ea"/>
                <a:cs typeface="Arial"/>
              </a:rPr>
              <a:t>Monday, Wednesday &amp;Thursday </a:t>
            </a:r>
            <a:r>
              <a:rPr kumimoji="0" lang="en-US" sz="1350" b="0" i="0" u="none" strike="noStrike" kern="0" cap="none" spc="0" normalizeH="0" baseline="0" noProof="0" dirty="0">
                <a:ln>
                  <a:noFill/>
                </a:ln>
                <a:solidFill>
                  <a:sysClr val="windowText" lastClr="000000"/>
                </a:solidFill>
                <a:effectLst/>
                <a:uLnTx/>
                <a:uFillTx/>
                <a:latin typeface="Arial"/>
                <a:ea typeface="+mn-ea"/>
                <a:cs typeface="Arial"/>
              </a:rPr>
              <a:t>0800</a:t>
            </a:r>
            <a:r>
              <a:rPr kumimoji="0" lang="en-US" sz="1350" b="0" i="0" u="none" strike="noStrike" kern="0" cap="none" spc="-11" normalizeH="0" baseline="0" noProof="0" dirty="0">
                <a:ln>
                  <a:noFill/>
                </a:ln>
                <a:solidFill>
                  <a:sysClr val="windowText" lastClr="000000"/>
                </a:solidFill>
                <a:effectLst/>
                <a:uLnTx/>
                <a:uFillTx/>
                <a:latin typeface="Arial"/>
                <a:ea typeface="+mn-ea"/>
                <a:cs typeface="Arial"/>
              </a:rPr>
              <a:t> </a:t>
            </a:r>
            <a:r>
              <a:rPr kumimoji="0" lang="en-US" sz="1350" b="0" i="0" u="none" strike="noStrike" kern="0" cap="none" spc="0" normalizeH="0" baseline="0" noProof="0" dirty="0">
                <a:ln>
                  <a:noFill/>
                </a:ln>
                <a:solidFill>
                  <a:sysClr val="windowText" lastClr="000000"/>
                </a:solidFill>
                <a:effectLst/>
                <a:uLnTx/>
                <a:uFillTx/>
                <a:latin typeface="Arial"/>
                <a:ea typeface="+mn-ea"/>
                <a:cs typeface="Arial"/>
              </a:rPr>
              <a:t>–</a:t>
            </a:r>
            <a:r>
              <a:rPr kumimoji="0" lang="en-US" sz="1350" b="0" i="0" u="none" strike="noStrike" kern="0" cap="none" spc="-23" normalizeH="0" baseline="0" noProof="0" dirty="0">
                <a:ln>
                  <a:noFill/>
                </a:ln>
                <a:solidFill>
                  <a:sysClr val="windowText" lastClr="000000"/>
                </a:solidFill>
                <a:effectLst/>
                <a:uLnTx/>
                <a:uFillTx/>
                <a:latin typeface="Arial"/>
                <a:ea typeface="+mn-ea"/>
                <a:cs typeface="Arial"/>
              </a:rPr>
              <a:t> </a:t>
            </a:r>
            <a:r>
              <a:rPr kumimoji="0" lang="en-US" sz="1350" b="0" i="0" u="none" strike="noStrike" kern="0" cap="none" spc="-8" normalizeH="0" baseline="0" noProof="0" dirty="0">
                <a:ln>
                  <a:noFill/>
                </a:ln>
                <a:solidFill>
                  <a:sysClr val="windowText" lastClr="000000"/>
                </a:solidFill>
                <a:effectLst/>
                <a:uLnTx/>
                <a:uFillTx/>
                <a:latin typeface="Arial"/>
                <a:ea typeface="+mn-ea"/>
                <a:cs typeface="Arial"/>
              </a:rPr>
              <a:t>1130,</a:t>
            </a:r>
            <a:r>
              <a:rPr kumimoji="0" lang="en-US" sz="1350" b="0" i="0" u="none" strike="noStrike" kern="0" cap="none" spc="-4" normalizeH="0" baseline="0" noProof="0" dirty="0">
                <a:ln>
                  <a:noFill/>
                </a:ln>
                <a:solidFill>
                  <a:sysClr val="windowText" lastClr="000000"/>
                </a:solidFill>
                <a:effectLst/>
                <a:uLnTx/>
                <a:uFillTx/>
                <a:latin typeface="Arial"/>
                <a:ea typeface="+mn-ea"/>
                <a:cs typeface="Arial"/>
              </a:rPr>
              <a:t> </a:t>
            </a:r>
            <a:r>
              <a:rPr kumimoji="0" lang="en-US" sz="1350" b="0" i="0" u="none" strike="noStrike" kern="0" cap="none" spc="-8" normalizeH="0" baseline="0" noProof="0" dirty="0">
                <a:ln>
                  <a:noFill/>
                </a:ln>
                <a:solidFill>
                  <a:sysClr val="windowText" lastClr="000000"/>
                </a:solidFill>
                <a:effectLst/>
                <a:uLnTx/>
                <a:uFillTx/>
                <a:latin typeface="Arial"/>
                <a:ea typeface="+mn-ea"/>
                <a:cs typeface="Arial"/>
              </a:rPr>
              <a:t>1230-</a:t>
            </a:r>
            <a:r>
              <a:rPr kumimoji="0" lang="en-US" sz="1350" b="0" i="0" u="none" strike="noStrike" kern="0" cap="none" spc="-15" normalizeH="0" baseline="0" noProof="0" dirty="0">
                <a:ln>
                  <a:noFill/>
                </a:ln>
                <a:solidFill>
                  <a:sysClr val="windowText" lastClr="000000"/>
                </a:solidFill>
                <a:effectLst/>
                <a:uLnTx/>
                <a:uFillTx/>
                <a:latin typeface="Arial"/>
                <a:ea typeface="+mn-ea"/>
                <a:cs typeface="Arial"/>
              </a:rPr>
              <a:t>1530 </a:t>
            </a:r>
          </a:p>
          <a:p>
            <a:pPr marL="9525" marR="0" lvl="0" indent="0" algn="l"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0" cap="none" spc="-15" normalizeH="0" baseline="0" noProof="0" dirty="0">
                <a:ln>
                  <a:noFill/>
                </a:ln>
                <a:solidFill>
                  <a:sysClr val="windowText" lastClr="000000"/>
                </a:solidFill>
                <a:effectLst/>
                <a:uLnTx/>
                <a:uFillTx/>
                <a:latin typeface="Arial"/>
                <a:ea typeface="+mn-ea"/>
                <a:cs typeface="Arial"/>
              </a:rPr>
              <a:t>In and Out Processing by appointment only.</a:t>
            </a:r>
          </a:p>
          <a:p>
            <a:pPr marL="9525" marR="0" lvl="0" indent="0" algn="l" defTabSz="685800" rtl="0" eaLnBrk="1" fontAlgn="auto" latinLnBrk="0" hangingPunct="1">
              <a:lnSpc>
                <a:spcPct val="100000"/>
              </a:lnSpc>
              <a:spcBef>
                <a:spcPts val="0"/>
              </a:spcBef>
              <a:spcAft>
                <a:spcPts val="0"/>
              </a:spcAft>
              <a:buClrTx/>
              <a:buSzTx/>
              <a:buFontTx/>
              <a:buNone/>
              <a:tabLst/>
              <a:defRPr/>
            </a:pPr>
            <a:endParaRPr kumimoji="0" lang="en-US" sz="1350" b="0" i="0" u="none" strike="noStrike" kern="0" cap="none" spc="-15" normalizeH="0" baseline="0" noProof="0" dirty="0">
              <a:ln>
                <a:noFill/>
              </a:ln>
              <a:solidFill>
                <a:sysClr val="windowText" lastClr="000000"/>
              </a:solidFill>
              <a:effectLst/>
              <a:uLnTx/>
              <a:uFillTx/>
              <a:latin typeface="Arial"/>
              <a:ea typeface="+mn-ea"/>
              <a:cs typeface="Arial"/>
            </a:endParaRPr>
          </a:p>
          <a:p>
            <a:pPr marL="9525" marR="0" lvl="0" indent="0" algn="l"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0" cap="none" spc="-15" normalizeH="0" baseline="0" noProof="0" dirty="0">
                <a:ln>
                  <a:noFill/>
                </a:ln>
                <a:solidFill>
                  <a:sysClr val="windowText" lastClr="000000"/>
                </a:solidFill>
                <a:effectLst/>
                <a:uLnTx/>
                <a:uFillTx/>
                <a:latin typeface="Arial"/>
                <a:ea typeface="+mn-ea"/>
                <a:cs typeface="Arial"/>
              </a:rPr>
              <a:t>Tuesday and Friday Walk in hours 1745-1145, Closed in the afternoons</a:t>
            </a:r>
            <a:endParaRPr kumimoji="0" lang="en-US" sz="1350" b="0" i="0" u="none" strike="noStrike" kern="0" cap="none" spc="0" normalizeH="0" baseline="0" noProof="0" dirty="0">
              <a:ln>
                <a:noFill/>
              </a:ln>
              <a:solidFill>
                <a:sysClr val="windowText" lastClr="000000"/>
              </a:solidFill>
              <a:effectLst/>
              <a:uLnTx/>
              <a:uFillTx/>
              <a:latin typeface="Arial"/>
              <a:ea typeface="+mn-ea"/>
              <a:cs typeface="Arial"/>
            </a:endParaRPr>
          </a:p>
          <a:p>
            <a:pPr marL="9525" marR="1937385" lvl="0" indent="0" algn="l"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0" cap="none" spc="0" normalizeH="0" baseline="0" noProof="0" dirty="0">
                <a:ln>
                  <a:noFill/>
                </a:ln>
                <a:solidFill>
                  <a:sysClr val="windowText" lastClr="000000"/>
                </a:solidFill>
                <a:effectLst/>
                <a:uLnTx/>
                <a:uFillTx/>
                <a:latin typeface="Arial"/>
                <a:ea typeface="+mn-ea"/>
                <a:cs typeface="Arial"/>
              </a:rPr>
              <a:t>Closed</a:t>
            </a:r>
            <a:r>
              <a:rPr kumimoji="0" lang="en-US" sz="1350" b="0" i="0" u="none" strike="noStrike" kern="0" cap="none" spc="-30" normalizeH="0" baseline="0" noProof="0" dirty="0">
                <a:ln>
                  <a:noFill/>
                </a:ln>
                <a:solidFill>
                  <a:sysClr val="windowText" lastClr="000000"/>
                </a:solidFill>
                <a:effectLst/>
                <a:uLnTx/>
                <a:uFillTx/>
                <a:latin typeface="Arial"/>
                <a:ea typeface="+mn-ea"/>
                <a:cs typeface="Arial"/>
              </a:rPr>
              <a:t> </a:t>
            </a:r>
            <a:r>
              <a:rPr kumimoji="0" lang="en-US" sz="1350" b="0" i="0" u="none" strike="noStrike" kern="0" cap="none" spc="0" normalizeH="0" baseline="0" noProof="0" dirty="0">
                <a:ln>
                  <a:noFill/>
                </a:ln>
                <a:solidFill>
                  <a:sysClr val="windowText" lastClr="000000"/>
                </a:solidFill>
                <a:effectLst/>
                <a:uLnTx/>
                <a:uFillTx/>
                <a:latin typeface="Arial"/>
                <a:ea typeface="+mn-ea"/>
                <a:cs typeface="Arial"/>
              </a:rPr>
              <a:t>on</a:t>
            </a:r>
            <a:r>
              <a:rPr kumimoji="0" lang="en-US" sz="1350" b="0" i="0" u="none" strike="noStrike" kern="0" cap="none" spc="-94" normalizeH="0" baseline="0" noProof="0" dirty="0">
                <a:ln>
                  <a:noFill/>
                </a:ln>
                <a:solidFill>
                  <a:sysClr val="windowText" lastClr="000000"/>
                </a:solidFill>
                <a:effectLst/>
                <a:uLnTx/>
                <a:uFillTx/>
                <a:latin typeface="Arial"/>
                <a:ea typeface="+mn-ea"/>
                <a:cs typeface="Arial"/>
              </a:rPr>
              <a:t> </a:t>
            </a:r>
            <a:r>
              <a:rPr kumimoji="0" lang="en-US" sz="1350" b="0" i="0" u="none" strike="noStrike" kern="0" cap="none" spc="0" normalizeH="0" baseline="0" noProof="0" dirty="0">
                <a:ln>
                  <a:noFill/>
                </a:ln>
                <a:solidFill>
                  <a:sysClr val="windowText" lastClr="000000"/>
                </a:solidFill>
                <a:effectLst/>
                <a:uLnTx/>
                <a:uFillTx/>
                <a:latin typeface="Arial"/>
                <a:ea typeface="+mn-ea"/>
                <a:cs typeface="Arial"/>
              </a:rPr>
              <a:t>American</a:t>
            </a:r>
            <a:r>
              <a:rPr kumimoji="0" lang="en-US" sz="1350" b="0" i="0" u="none" strike="noStrike" kern="0" cap="none" spc="-15" normalizeH="0" baseline="0" noProof="0" dirty="0">
                <a:ln>
                  <a:noFill/>
                </a:ln>
                <a:solidFill>
                  <a:sysClr val="windowText" lastClr="000000"/>
                </a:solidFill>
                <a:effectLst/>
                <a:uLnTx/>
                <a:uFillTx/>
                <a:latin typeface="Arial"/>
                <a:ea typeface="+mn-ea"/>
                <a:cs typeface="Arial"/>
              </a:rPr>
              <a:t> </a:t>
            </a:r>
            <a:r>
              <a:rPr kumimoji="0" lang="en-US" sz="1350" b="0" i="0" u="none" strike="noStrike" kern="0" cap="none" spc="0" normalizeH="0" baseline="0" noProof="0" dirty="0">
                <a:ln>
                  <a:noFill/>
                </a:ln>
                <a:solidFill>
                  <a:sysClr val="windowText" lastClr="000000"/>
                </a:solidFill>
                <a:effectLst/>
                <a:uLnTx/>
                <a:uFillTx/>
                <a:latin typeface="Arial"/>
                <a:ea typeface="+mn-ea"/>
                <a:cs typeface="Arial"/>
              </a:rPr>
              <a:t>Holidays</a:t>
            </a:r>
            <a:r>
              <a:rPr kumimoji="0" lang="en-US" sz="1350" b="0" i="0" u="none" strike="noStrike" kern="0" cap="none" spc="15" normalizeH="0" baseline="0" noProof="0" dirty="0">
                <a:ln>
                  <a:noFill/>
                </a:ln>
                <a:solidFill>
                  <a:sysClr val="windowText" lastClr="000000"/>
                </a:solidFill>
                <a:effectLst/>
                <a:uLnTx/>
                <a:uFillTx/>
                <a:latin typeface="Arial"/>
                <a:ea typeface="+mn-ea"/>
                <a:cs typeface="Arial"/>
              </a:rPr>
              <a:t> </a:t>
            </a:r>
            <a:r>
              <a:rPr kumimoji="0" lang="en-US" sz="1350" b="0" i="0" u="none" strike="noStrike" kern="0" cap="none" spc="0" normalizeH="0" baseline="0" noProof="0" dirty="0">
                <a:ln>
                  <a:noFill/>
                </a:ln>
                <a:solidFill>
                  <a:sysClr val="windowText" lastClr="000000"/>
                </a:solidFill>
                <a:effectLst/>
                <a:uLnTx/>
                <a:uFillTx/>
                <a:latin typeface="Arial"/>
                <a:ea typeface="+mn-ea"/>
                <a:cs typeface="Arial"/>
              </a:rPr>
              <a:t>and</a:t>
            </a:r>
            <a:r>
              <a:rPr kumimoji="0" lang="en-US" sz="1350" b="0" i="0" u="none" strike="noStrike" kern="0" cap="none" spc="-15" normalizeH="0" baseline="0" noProof="0" dirty="0">
                <a:ln>
                  <a:noFill/>
                </a:ln>
                <a:solidFill>
                  <a:sysClr val="windowText" lastClr="000000"/>
                </a:solidFill>
                <a:effectLst/>
                <a:uLnTx/>
                <a:uFillTx/>
                <a:latin typeface="Arial"/>
                <a:ea typeface="+mn-ea"/>
                <a:cs typeface="Arial"/>
              </a:rPr>
              <a:t> </a:t>
            </a:r>
            <a:r>
              <a:rPr kumimoji="0" lang="en-US" sz="1350" b="0" i="0" u="none" strike="noStrike" kern="0" cap="none" spc="0" normalizeH="0" baseline="0" noProof="0" dirty="0">
                <a:ln>
                  <a:noFill/>
                </a:ln>
                <a:solidFill>
                  <a:sysClr val="windowText" lastClr="000000"/>
                </a:solidFill>
                <a:effectLst/>
                <a:uLnTx/>
                <a:uFillTx/>
                <a:latin typeface="Arial"/>
                <a:ea typeface="+mn-ea"/>
                <a:cs typeface="Arial"/>
              </a:rPr>
              <a:t>German</a:t>
            </a:r>
            <a:r>
              <a:rPr kumimoji="0" lang="en-US" sz="1350" b="0" i="0" u="none" strike="noStrike" kern="0" cap="none" spc="-26" normalizeH="0" baseline="0" noProof="0" dirty="0">
                <a:ln>
                  <a:noFill/>
                </a:ln>
                <a:solidFill>
                  <a:sysClr val="windowText" lastClr="000000"/>
                </a:solidFill>
                <a:effectLst/>
                <a:uLnTx/>
                <a:uFillTx/>
                <a:latin typeface="Arial"/>
                <a:ea typeface="+mn-ea"/>
                <a:cs typeface="Arial"/>
              </a:rPr>
              <a:t> </a:t>
            </a:r>
            <a:r>
              <a:rPr kumimoji="0" lang="en-US" sz="1350" b="0" i="0" u="none" strike="noStrike" kern="0" cap="none" spc="-8" normalizeH="0" baseline="0" noProof="0" dirty="0">
                <a:ln>
                  <a:noFill/>
                </a:ln>
                <a:solidFill>
                  <a:sysClr val="windowText" lastClr="000000"/>
                </a:solidFill>
                <a:effectLst/>
                <a:uLnTx/>
                <a:uFillTx/>
                <a:latin typeface="Arial"/>
                <a:ea typeface="+mn-ea"/>
                <a:cs typeface="Arial"/>
              </a:rPr>
              <a:t>Holidays</a:t>
            </a:r>
          </a:p>
          <a:p>
            <a:pPr marL="9525" marR="1586389"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dirty="0">
              <a:ln>
                <a:noFill/>
              </a:ln>
              <a:solidFill>
                <a:sysClr val="windowText" lastClr="000000"/>
              </a:solidFill>
              <a:effectLst/>
              <a:uLnTx/>
              <a:uFillTx/>
              <a:latin typeface="Arial"/>
              <a:ea typeface="+mn-ea"/>
              <a:cs typeface="Arial"/>
            </a:endParaRPr>
          </a:p>
          <a:p>
            <a:pPr marL="9525" marR="0" lvl="0" indent="0" algn="l" defTabSz="685800" rtl="0" eaLnBrk="1" fontAlgn="auto" latinLnBrk="0" hangingPunct="1">
              <a:lnSpc>
                <a:spcPct val="100000"/>
              </a:lnSpc>
              <a:spcBef>
                <a:spcPts val="0"/>
              </a:spcBef>
              <a:spcAft>
                <a:spcPts val="0"/>
              </a:spcAft>
              <a:buClrTx/>
              <a:buSzTx/>
              <a:buFontTx/>
              <a:buNone/>
              <a:tabLst/>
              <a:defRPr/>
            </a:pPr>
            <a:r>
              <a:rPr kumimoji="0" sz="1350" b="0" i="0" u="none" strike="noStrike" kern="0" cap="none" spc="-23" normalizeH="0" baseline="0" noProof="0" dirty="0">
                <a:ln>
                  <a:noFill/>
                </a:ln>
                <a:solidFill>
                  <a:sysClr val="windowText" lastClr="000000"/>
                </a:solidFill>
                <a:effectLst/>
                <a:uLnTx/>
                <a:uFillTx/>
                <a:latin typeface="Arial"/>
                <a:ea typeface="+mn-ea"/>
                <a:cs typeface="Arial"/>
              </a:rPr>
              <a:t>Tel:</a:t>
            </a:r>
            <a:r>
              <a:rPr kumimoji="0" sz="1350" b="0" i="0" u="none" strike="noStrike" kern="0" cap="none" spc="-15" normalizeH="0" baseline="0" noProof="0" dirty="0">
                <a:ln>
                  <a:noFill/>
                </a:ln>
                <a:solidFill>
                  <a:sysClr val="windowText" lastClr="000000"/>
                </a:solidFill>
                <a:effectLst/>
                <a:uLnTx/>
                <a:uFillTx/>
                <a:latin typeface="Arial"/>
                <a:ea typeface="+mn-ea"/>
                <a:cs typeface="Arial"/>
              </a:rPr>
              <a:t> </a:t>
            </a:r>
            <a:r>
              <a:rPr kumimoji="0" sz="1350" b="0" i="0" u="none" strike="noStrike" kern="0" cap="none" spc="-19" normalizeH="0" baseline="0" noProof="0" dirty="0">
                <a:ln>
                  <a:noFill/>
                </a:ln>
                <a:solidFill>
                  <a:sysClr val="windowText" lastClr="000000"/>
                </a:solidFill>
                <a:effectLst/>
                <a:uLnTx/>
                <a:uFillTx/>
                <a:latin typeface="Arial"/>
                <a:ea typeface="+mn-ea"/>
                <a:cs typeface="Arial"/>
              </a:rPr>
              <a:t>314-</a:t>
            </a:r>
            <a:r>
              <a:rPr kumimoji="0" lang="en-US" sz="1350" b="0" i="0" u="none" strike="noStrike" kern="0" cap="none" spc="-15" normalizeH="0" baseline="0" noProof="0" dirty="0">
                <a:ln>
                  <a:noFill/>
                </a:ln>
                <a:solidFill>
                  <a:sysClr val="windowText" lastClr="000000"/>
                </a:solidFill>
                <a:effectLst/>
                <a:uLnTx/>
                <a:uFillTx/>
                <a:latin typeface="Arial"/>
                <a:ea typeface="+mn-ea"/>
                <a:cs typeface="Arial"/>
              </a:rPr>
              <a:t>522</a:t>
            </a:r>
            <a:r>
              <a:rPr kumimoji="0" sz="1350" b="0" i="0" u="none" strike="noStrike" kern="0" cap="none" spc="-15" normalizeH="0" baseline="0" noProof="0" dirty="0">
                <a:ln>
                  <a:noFill/>
                </a:ln>
                <a:solidFill>
                  <a:sysClr val="windowText" lastClr="000000"/>
                </a:solidFill>
                <a:effectLst/>
                <a:uLnTx/>
                <a:uFillTx/>
                <a:latin typeface="Arial"/>
                <a:ea typeface="+mn-ea"/>
                <a:cs typeface="Arial"/>
              </a:rPr>
              <a:t>-2673</a:t>
            </a:r>
            <a:endParaRPr kumimoji="0" sz="1350" b="0" i="0" u="none" strike="noStrike" kern="0" cap="none" spc="0" normalizeH="0" baseline="0" noProof="0" dirty="0">
              <a:ln>
                <a:noFill/>
              </a:ln>
              <a:solidFill>
                <a:sysClr val="windowText" lastClr="000000"/>
              </a:solidFill>
              <a:effectLst/>
              <a:uLnTx/>
              <a:uFillTx/>
              <a:latin typeface="Arial"/>
              <a:ea typeface="+mn-ea"/>
              <a:cs typeface="Arial"/>
            </a:endParaRPr>
          </a:p>
          <a:p>
            <a:pPr marL="9525" marR="0" lvl="0" indent="0" algn="l" defTabSz="685800" rtl="0" eaLnBrk="1" fontAlgn="auto" latinLnBrk="0" hangingPunct="1">
              <a:lnSpc>
                <a:spcPct val="100000"/>
              </a:lnSpc>
              <a:spcBef>
                <a:spcPts val="0"/>
              </a:spcBef>
              <a:spcAft>
                <a:spcPts val="0"/>
              </a:spcAft>
              <a:buClrTx/>
              <a:buSzTx/>
              <a:buFontTx/>
              <a:buNone/>
              <a:tabLst/>
              <a:defRPr/>
            </a:pPr>
            <a:r>
              <a:rPr kumimoji="0" sz="1350" b="0" i="0" u="none" strike="noStrike" kern="0" cap="none" spc="0" normalizeH="0" baseline="0" noProof="0" dirty="0">
                <a:ln>
                  <a:noFill/>
                </a:ln>
                <a:solidFill>
                  <a:sysClr val="windowText" lastClr="000000"/>
                </a:solidFill>
                <a:effectLst/>
                <a:uLnTx/>
                <a:uFillTx/>
                <a:latin typeface="Arial"/>
                <a:ea typeface="+mn-ea"/>
                <a:cs typeface="Arial"/>
              </a:rPr>
              <a:t>CIV:</a:t>
            </a:r>
            <a:r>
              <a:rPr kumimoji="0" sz="1350" b="0" i="0" u="none" strike="noStrike" kern="0" cap="none" spc="-4" normalizeH="0" baseline="0" noProof="0" dirty="0">
                <a:ln>
                  <a:noFill/>
                </a:ln>
                <a:solidFill>
                  <a:sysClr val="windowText" lastClr="000000"/>
                </a:solidFill>
                <a:effectLst/>
                <a:uLnTx/>
                <a:uFillTx/>
                <a:latin typeface="Arial"/>
                <a:ea typeface="+mn-ea"/>
                <a:cs typeface="Arial"/>
              </a:rPr>
              <a:t> </a:t>
            </a:r>
            <a:r>
              <a:rPr kumimoji="0" lang="en-US" sz="1350" b="0" i="0" u="none" strike="noStrike" kern="0" cap="none" spc="-15" normalizeH="0" baseline="0" noProof="0" dirty="0">
                <a:ln>
                  <a:noFill/>
                </a:ln>
                <a:solidFill>
                  <a:sysClr val="windowText" lastClr="000000"/>
                </a:solidFill>
                <a:effectLst/>
                <a:uLnTx/>
                <a:uFillTx/>
                <a:latin typeface="Arial"/>
                <a:ea typeface="+mn-ea"/>
                <a:cs typeface="Arial"/>
              </a:rPr>
              <a:t>+49</a:t>
            </a:r>
            <a:r>
              <a:rPr kumimoji="0" sz="1350" b="0" i="0" u="none" strike="noStrike" kern="0" cap="none" spc="-15" normalizeH="0" baseline="0" noProof="0" dirty="0">
                <a:ln>
                  <a:noFill/>
                </a:ln>
                <a:solidFill>
                  <a:sysClr val="windowText" lastClr="000000"/>
                </a:solidFill>
                <a:effectLst/>
                <a:uLnTx/>
                <a:uFillTx/>
                <a:latin typeface="Arial"/>
                <a:ea typeface="+mn-ea"/>
                <a:cs typeface="Arial"/>
              </a:rPr>
              <a:t>9472-</a:t>
            </a:r>
            <a:r>
              <a:rPr kumimoji="0" lang="en-US" sz="1350" b="0" i="0" u="none" strike="noStrike" kern="0" cap="none" spc="-15" normalizeH="0" baseline="0" noProof="0" dirty="0">
                <a:ln>
                  <a:noFill/>
                </a:ln>
                <a:solidFill>
                  <a:sysClr val="windowText" lastClr="000000"/>
                </a:solidFill>
                <a:effectLst/>
                <a:uLnTx/>
                <a:uFillTx/>
                <a:latin typeface="Arial"/>
                <a:ea typeface="+mn-ea"/>
                <a:cs typeface="Arial"/>
              </a:rPr>
              <a:t>708</a:t>
            </a:r>
            <a:r>
              <a:rPr kumimoji="0" sz="1350" b="0" i="0" u="none" strike="noStrike" kern="0" cap="none" spc="-15" normalizeH="0" baseline="0" noProof="0" dirty="0">
                <a:ln>
                  <a:noFill/>
                </a:ln>
                <a:solidFill>
                  <a:sysClr val="windowText" lastClr="000000"/>
                </a:solidFill>
                <a:effectLst/>
                <a:uLnTx/>
                <a:uFillTx/>
                <a:latin typeface="Arial"/>
                <a:ea typeface="+mn-ea"/>
                <a:cs typeface="Arial"/>
              </a:rPr>
              <a:t>-2673</a:t>
            </a:r>
            <a:endParaRPr kumimoji="0" sz="1350" b="0" i="0" u="none" strike="noStrike" kern="0" cap="none" spc="0" normalizeH="0" baseline="0" noProof="0" dirty="0">
              <a:ln>
                <a:noFill/>
              </a:ln>
              <a:solidFill>
                <a:sysClr val="windowText" lastClr="000000"/>
              </a:solidFill>
              <a:effectLst/>
              <a:uLnTx/>
              <a:uFillTx/>
              <a:latin typeface="Arial"/>
              <a:ea typeface="+mn-ea"/>
              <a:cs typeface="Arial"/>
            </a:endParaRPr>
          </a:p>
        </p:txBody>
      </p:sp>
      <p:pic>
        <p:nvPicPr>
          <p:cNvPr id="6" name="object 3">
            <a:extLst>
              <a:ext uri="{FF2B5EF4-FFF2-40B4-BE49-F238E27FC236}">
                <a16:creationId xmlns:a16="http://schemas.microsoft.com/office/drawing/2014/main" id="{A8765382-E91B-4E69-D288-699EE937AE2E}"/>
              </a:ext>
            </a:extLst>
          </p:cNvPr>
          <p:cNvPicPr/>
          <p:nvPr/>
        </p:nvPicPr>
        <p:blipFill>
          <a:blip r:embed="rId2" cstate="print"/>
          <a:stretch>
            <a:fillRect/>
          </a:stretch>
        </p:blipFill>
        <p:spPr>
          <a:xfrm>
            <a:off x="11165967" y="6019801"/>
            <a:ext cx="711708" cy="657224"/>
          </a:xfrm>
          <a:prstGeom prst="rect">
            <a:avLst/>
          </a:prstGeom>
        </p:spPr>
      </p:pic>
      <p:sp>
        <p:nvSpPr>
          <p:cNvPr id="7" name="object 2">
            <a:extLst>
              <a:ext uri="{FF2B5EF4-FFF2-40B4-BE49-F238E27FC236}">
                <a16:creationId xmlns:a16="http://schemas.microsoft.com/office/drawing/2014/main" id="{27565DEE-9046-B188-19A0-C886CA481F6E}"/>
              </a:ext>
            </a:extLst>
          </p:cNvPr>
          <p:cNvSpPr txBox="1"/>
          <p:nvPr/>
        </p:nvSpPr>
        <p:spPr>
          <a:xfrm>
            <a:off x="5815076" y="-15747"/>
            <a:ext cx="868680" cy="151323"/>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900" b="1" i="0" u="none" strike="noStrike" kern="0" cap="none" spc="-10" normalizeH="0" baseline="0" noProof="0" dirty="0">
                <a:ln>
                  <a:noFill/>
                </a:ln>
                <a:solidFill>
                  <a:srgbClr val="FFFFFF"/>
                </a:solidFill>
                <a:effectLst/>
                <a:uLnTx/>
                <a:uFillTx/>
                <a:latin typeface="Arial"/>
                <a:ea typeface="+mn-ea"/>
                <a:cs typeface="Arial"/>
              </a:rPr>
              <a:t>UNCLASSIFIED</a:t>
            </a:r>
            <a:endParaRPr kumimoji="0" sz="900" b="0" i="0" u="none" strike="noStrike" kern="0" cap="none" spc="0" normalizeH="0" baseline="0" noProof="0" dirty="0">
              <a:ln>
                <a:noFill/>
              </a:ln>
              <a:solidFill>
                <a:sysClr val="windowText" lastClr="000000"/>
              </a:solidFill>
              <a:effectLst/>
              <a:uLnTx/>
              <a:uFillTx/>
              <a:latin typeface="Arial"/>
              <a:ea typeface="+mn-ea"/>
              <a:cs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1726696D-A023-510B-A9CA-49CEAA9162FA}"/>
              </a:ext>
            </a:extLst>
          </p:cNvPr>
          <p:cNvSpPr>
            <a:spLocks noGrp="1"/>
          </p:cNvSpPr>
          <p:nvPr>
            <p:ph type="body" idx="1"/>
          </p:nvPr>
        </p:nvSpPr>
        <p:spPr>
          <a:xfrm>
            <a:off x="451573" y="1272175"/>
            <a:ext cx="4023836" cy="4955203"/>
          </a:xfrm>
        </p:spPr>
        <p:txBody>
          <a:bodyPr/>
          <a:lstStyle/>
          <a:p>
            <a:r>
              <a:rPr lang="en-US" sz="1600" dirty="0">
                <a:latin typeface="Arial" panose="020B0604020202020204" pitchFamily="34" charset="0"/>
                <a:cs typeface="Arial" panose="020B0604020202020204" pitchFamily="34" charset="0"/>
              </a:rPr>
              <a:t>1. Soldiers can access their CIF records from the link below:</a:t>
            </a:r>
          </a:p>
          <a:p>
            <a:endParaRPr lang="en-US" sz="1600" dirty="0"/>
          </a:p>
          <a:p>
            <a:r>
              <a:rPr lang="en-US" sz="1600" b="0" i="0" dirty="0">
                <a:solidFill>
                  <a:srgbClr val="000000"/>
                </a:solidFill>
                <a:effectLst/>
                <a:latin typeface="Arial" panose="020B0604020202020204" pitchFamily="34" charset="0"/>
                <a:hlinkClick r:id="rId3"/>
              </a:rPr>
              <a:t>https://ism.army.mil/ism/SelfServiceServlet?nav.nav_id=ssMyClothing</a:t>
            </a:r>
            <a:endParaRPr lang="en-US" sz="1600" b="0" i="0" dirty="0">
              <a:solidFill>
                <a:srgbClr val="000000"/>
              </a:solidFill>
              <a:effectLst/>
              <a:latin typeface="Arial" panose="020B0604020202020204" pitchFamily="34" charset="0"/>
            </a:endParaRPr>
          </a:p>
          <a:p>
            <a:endParaRPr lang="en-US" sz="1600" dirty="0">
              <a:solidFill>
                <a:srgbClr val="000000"/>
              </a:solidFill>
              <a:latin typeface="Arial" panose="020B0604020202020204" pitchFamily="34" charset="0"/>
            </a:endParaRPr>
          </a:p>
          <a:p>
            <a:endParaRPr lang="en-US" sz="1600" dirty="0">
              <a:solidFill>
                <a:srgbClr val="000000"/>
              </a:solidFill>
              <a:latin typeface="Arial" panose="020B0604020202020204" pitchFamily="34" charset="0"/>
            </a:endParaRPr>
          </a:p>
          <a:p>
            <a:r>
              <a:rPr lang="en-US" sz="1600" b="0" i="0" dirty="0">
                <a:solidFill>
                  <a:srgbClr val="000000"/>
                </a:solidFill>
                <a:effectLst/>
                <a:latin typeface="Arial" panose="020B0604020202020204" pitchFamily="34" charset="0"/>
              </a:rPr>
              <a:t>*It is recommended that Soldiers print a current copy of their records and inventory their equipment prior </a:t>
            </a:r>
            <a:r>
              <a:rPr lang="en-US" sz="1600" dirty="0">
                <a:solidFill>
                  <a:srgbClr val="000000"/>
                </a:solidFill>
                <a:latin typeface="Arial" panose="020B0604020202020204" pitchFamily="34" charset="0"/>
              </a:rPr>
              <a:t>to turn – in.</a:t>
            </a:r>
          </a:p>
          <a:p>
            <a:endParaRPr lang="en-US" dirty="0">
              <a:solidFill>
                <a:srgbClr val="000000"/>
              </a:solidFill>
              <a:latin typeface="Arial" panose="020B0604020202020204" pitchFamily="34" charset="0"/>
            </a:endParaRPr>
          </a:p>
          <a:p>
            <a:endParaRPr lang="en-US" dirty="0">
              <a:solidFill>
                <a:srgbClr val="000000"/>
              </a:solidFill>
              <a:latin typeface="Arial" panose="020B0604020202020204" pitchFamily="34" charset="0"/>
            </a:endParaRPr>
          </a:p>
          <a:p>
            <a:endParaRPr lang="en-US" b="0" i="0" dirty="0">
              <a:solidFill>
                <a:srgbClr val="000000"/>
              </a:solidFill>
              <a:effectLst/>
              <a:latin typeface="Arial" panose="020B0604020202020204" pitchFamily="34" charset="0"/>
            </a:endParaRPr>
          </a:p>
          <a:p>
            <a:endParaRPr lang="en-US" dirty="0">
              <a:solidFill>
                <a:srgbClr val="000000"/>
              </a:solidFill>
              <a:latin typeface="Arial" panose="020B0604020202020204" pitchFamily="34" charset="0"/>
            </a:endParaRPr>
          </a:p>
          <a:p>
            <a:endParaRPr lang="en-US" dirty="0"/>
          </a:p>
          <a:p>
            <a:endParaRPr lang="en-US" dirty="0"/>
          </a:p>
          <a:p>
            <a:endParaRPr lang="en-US" dirty="0"/>
          </a:p>
          <a:p>
            <a:endParaRPr lang="en-US" dirty="0"/>
          </a:p>
          <a:p>
            <a:endParaRPr lang="en-US" dirty="0"/>
          </a:p>
        </p:txBody>
      </p:sp>
      <p:sp>
        <p:nvSpPr>
          <p:cNvPr id="3" name="object 4">
            <a:extLst>
              <a:ext uri="{FF2B5EF4-FFF2-40B4-BE49-F238E27FC236}">
                <a16:creationId xmlns:a16="http://schemas.microsoft.com/office/drawing/2014/main" id="{52B8202E-0693-B98B-58D1-ECF990FEFB07}"/>
              </a:ext>
            </a:extLst>
          </p:cNvPr>
          <p:cNvSpPr txBox="1">
            <a:spLocks noGrp="1"/>
          </p:cNvSpPr>
          <p:nvPr>
            <p:ph type="title"/>
          </p:nvPr>
        </p:nvSpPr>
        <p:spPr>
          <a:xfrm>
            <a:off x="1150225" y="125609"/>
            <a:ext cx="4023836" cy="404919"/>
          </a:xfrm>
          <a:prstGeom prst="rect">
            <a:avLst/>
          </a:prstGeom>
        </p:spPr>
        <p:txBody>
          <a:bodyPr vert="horz" wrap="square" lIns="0" tIns="35243" rIns="0" bIns="0" rtlCol="0">
            <a:spAutoFit/>
          </a:bodyPr>
          <a:lstStyle/>
          <a:p>
            <a:pPr marL="9525">
              <a:spcBef>
                <a:spcPts val="278"/>
              </a:spcBef>
            </a:pPr>
            <a:r>
              <a:rPr sz="2400" dirty="0"/>
              <a:t>Central Issue Facility (CIF)</a:t>
            </a:r>
          </a:p>
        </p:txBody>
      </p:sp>
      <p:pic>
        <p:nvPicPr>
          <p:cNvPr id="4" name="object 3">
            <a:extLst>
              <a:ext uri="{FF2B5EF4-FFF2-40B4-BE49-F238E27FC236}">
                <a16:creationId xmlns:a16="http://schemas.microsoft.com/office/drawing/2014/main" id="{9BCD9498-6FD2-88BB-4DC5-0A51E974BE88}"/>
              </a:ext>
            </a:extLst>
          </p:cNvPr>
          <p:cNvPicPr/>
          <p:nvPr/>
        </p:nvPicPr>
        <p:blipFill>
          <a:blip r:embed="rId4" cstate="print"/>
          <a:stretch>
            <a:fillRect/>
          </a:stretch>
        </p:blipFill>
        <p:spPr>
          <a:xfrm>
            <a:off x="11165967" y="6019801"/>
            <a:ext cx="711708" cy="657224"/>
          </a:xfrm>
          <a:prstGeom prst="rect">
            <a:avLst/>
          </a:prstGeom>
        </p:spPr>
      </p:pic>
      <p:sp>
        <p:nvSpPr>
          <p:cNvPr id="5" name="object 5">
            <a:extLst>
              <a:ext uri="{FF2B5EF4-FFF2-40B4-BE49-F238E27FC236}">
                <a16:creationId xmlns:a16="http://schemas.microsoft.com/office/drawing/2014/main" id="{E39E5284-7F7C-4649-EDFB-6F0E911652EB}"/>
              </a:ext>
            </a:extLst>
          </p:cNvPr>
          <p:cNvSpPr txBox="1"/>
          <p:nvPr/>
        </p:nvSpPr>
        <p:spPr>
          <a:xfrm>
            <a:off x="4979346" y="1269971"/>
            <a:ext cx="5474494" cy="502061"/>
          </a:xfrm>
          <a:prstGeom prst="rect">
            <a:avLst/>
          </a:prstGeom>
        </p:spPr>
        <p:txBody>
          <a:bodyPr vert="horz" wrap="square" lIns="0" tIns="9525" rIns="0" bIns="0" rtlCol="0">
            <a:spAutoFit/>
          </a:bodyPr>
          <a:lstStyle/>
          <a:p>
            <a:pPr marL="9525" marR="3810" defTabSz="685800">
              <a:spcBef>
                <a:spcPts val="75"/>
              </a:spcBef>
            </a:pPr>
            <a:r>
              <a:rPr sz="1600" kern="0" spc="-8" dirty="0">
                <a:solidFill>
                  <a:sysClr val="windowText" lastClr="000000"/>
                </a:solidFill>
                <a:latin typeface="Arial"/>
                <a:cs typeface="Arial"/>
              </a:rPr>
              <a:t>2</a:t>
            </a:r>
            <a:r>
              <a:rPr lang="en-US" sz="1600" kern="0" spc="-8" dirty="0">
                <a:solidFill>
                  <a:sysClr val="windowText" lastClr="000000"/>
                </a:solidFill>
                <a:latin typeface="Arial"/>
                <a:cs typeface="Arial"/>
              </a:rPr>
              <a:t>.</a:t>
            </a:r>
            <a:r>
              <a:rPr sz="1600" kern="0" spc="-94" dirty="0">
                <a:solidFill>
                  <a:sysClr val="windowText" lastClr="000000"/>
                </a:solidFill>
                <a:latin typeface="Arial"/>
                <a:cs typeface="Arial"/>
              </a:rPr>
              <a:t> </a:t>
            </a:r>
            <a:r>
              <a:rPr sz="1600" kern="0" dirty="0">
                <a:solidFill>
                  <a:sysClr val="windowText" lastClr="000000"/>
                </a:solidFill>
                <a:latin typeface="Arial"/>
                <a:cs typeface="Arial"/>
              </a:rPr>
              <a:t>A</a:t>
            </a:r>
            <a:r>
              <a:rPr sz="1600" kern="0" spc="-94" dirty="0">
                <a:solidFill>
                  <a:sysClr val="windowText" lastClr="000000"/>
                </a:solidFill>
                <a:latin typeface="Arial"/>
                <a:cs typeface="Arial"/>
              </a:rPr>
              <a:t> </a:t>
            </a:r>
            <a:r>
              <a:rPr sz="1600" kern="0" dirty="0">
                <a:solidFill>
                  <a:sysClr val="windowText" lastClr="000000"/>
                </a:solidFill>
                <a:latin typeface="Arial"/>
                <a:cs typeface="Arial"/>
              </a:rPr>
              <a:t>new</a:t>
            </a:r>
            <a:r>
              <a:rPr sz="1600" kern="0" spc="-26" dirty="0">
                <a:solidFill>
                  <a:sysClr val="windowText" lastClr="000000"/>
                </a:solidFill>
                <a:latin typeface="Arial"/>
                <a:cs typeface="Arial"/>
              </a:rPr>
              <a:t> </a:t>
            </a:r>
            <a:r>
              <a:rPr sz="1600" kern="0" dirty="0">
                <a:solidFill>
                  <a:sysClr val="windowText" lastClr="000000"/>
                </a:solidFill>
                <a:latin typeface="Arial"/>
                <a:cs typeface="Arial"/>
              </a:rPr>
              <a:t>window</a:t>
            </a:r>
            <a:r>
              <a:rPr sz="1600" kern="0" spc="11" dirty="0">
                <a:solidFill>
                  <a:sysClr val="windowText" lastClr="000000"/>
                </a:solidFill>
                <a:latin typeface="Arial"/>
                <a:cs typeface="Arial"/>
              </a:rPr>
              <a:t> </a:t>
            </a:r>
            <a:r>
              <a:rPr sz="1600" kern="0" dirty="0">
                <a:solidFill>
                  <a:sysClr val="windowText" lastClr="000000"/>
                </a:solidFill>
                <a:latin typeface="Arial"/>
                <a:cs typeface="Arial"/>
              </a:rPr>
              <a:t>will</a:t>
            </a:r>
            <a:r>
              <a:rPr sz="1600" kern="0" spc="11" dirty="0">
                <a:solidFill>
                  <a:sysClr val="windowText" lastClr="000000"/>
                </a:solidFill>
                <a:latin typeface="Arial"/>
                <a:cs typeface="Arial"/>
              </a:rPr>
              <a:t> </a:t>
            </a:r>
            <a:r>
              <a:rPr sz="1600" kern="0" dirty="0">
                <a:solidFill>
                  <a:sysClr val="windowText" lastClr="000000"/>
                </a:solidFill>
                <a:latin typeface="Arial"/>
                <a:cs typeface="Arial"/>
              </a:rPr>
              <a:t>appear</a:t>
            </a:r>
            <a:r>
              <a:rPr sz="1600" kern="0" spc="-19" dirty="0">
                <a:solidFill>
                  <a:sysClr val="windowText" lastClr="000000"/>
                </a:solidFill>
                <a:latin typeface="Arial"/>
                <a:cs typeface="Arial"/>
              </a:rPr>
              <a:t> </a:t>
            </a:r>
            <a:r>
              <a:rPr sz="1600" kern="0" dirty="0">
                <a:solidFill>
                  <a:sysClr val="windowText" lastClr="000000"/>
                </a:solidFill>
                <a:latin typeface="Arial"/>
                <a:cs typeface="Arial"/>
              </a:rPr>
              <a:t>with your</a:t>
            </a:r>
            <a:r>
              <a:rPr sz="1600" kern="0" spc="4" dirty="0">
                <a:solidFill>
                  <a:sysClr val="windowText" lastClr="000000"/>
                </a:solidFill>
                <a:latin typeface="Arial"/>
                <a:cs typeface="Arial"/>
              </a:rPr>
              <a:t> </a:t>
            </a:r>
            <a:r>
              <a:rPr sz="1600" kern="0" dirty="0">
                <a:solidFill>
                  <a:sysClr val="windowText" lastClr="000000"/>
                </a:solidFill>
                <a:latin typeface="Arial"/>
                <a:cs typeface="Arial"/>
              </a:rPr>
              <a:t>Clothing</a:t>
            </a:r>
            <a:r>
              <a:rPr sz="1600" kern="0" spc="-19" dirty="0">
                <a:solidFill>
                  <a:sysClr val="windowText" lastClr="000000"/>
                </a:solidFill>
                <a:latin typeface="Arial"/>
                <a:cs typeface="Arial"/>
              </a:rPr>
              <a:t> </a:t>
            </a:r>
            <a:r>
              <a:rPr sz="1600" kern="0" dirty="0">
                <a:solidFill>
                  <a:sysClr val="windowText" lastClr="000000"/>
                </a:solidFill>
                <a:latin typeface="Arial"/>
                <a:cs typeface="Arial"/>
              </a:rPr>
              <a:t>Record</a:t>
            </a:r>
            <a:r>
              <a:rPr sz="1600" kern="0" spc="-19" dirty="0">
                <a:solidFill>
                  <a:sysClr val="windowText" lastClr="000000"/>
                </a:solidFill>
                <a:latin typeface="Arial"/>
                <a:cs typeface="Arial"/>
              </a:rPr>
              <a:t> </a:t>
            </a:r>
            <a:r>
              <a:rPr sz="1600" kern="0" dirty="0">
                <a:solidFill>
                  <a:sysClr val="windowText" lastClr="000000"/>
                </a:solidFill>
                <a:latin typeface="Arial"/>
                <a:cs typeface="Arial"/>
              </a:rPr>
              <a:t>from</a:t>
            </a:r>
            <a:r>
              <a:rPr sz="1600" kern="0" spc="-23" dirty="0">
                <a:solidFill>
                  <a:sysClr val="windowText" lastClr="000000"/>
                </a:solidFill>
                <a:latin typeface="Arial"/>
                <a:cs typeface="Arial"/>
              </a:rPr>
              <a:t> </a:t>
            </a:r>
            <a:r>
              <a:rPr sz="1600" kern="0" dirty="0">
                <a:solidFill>
                  <a:sysClr val="windowText" lastClr="000000"/>
                </a:solidFill>
                <a:latin typeface="Arial"/>
                <a:cs typeface="Arial"/>
              </a:rPr>
              <a:t>ISM</a:t>
            </a:r>
            <a:r>
              <a:rPr sz="1600" kern="0" spc="-26" dirty="0">
                <a:solidFill>
                  <a:sysClr val="windowText" lastClr="000000"/>
                </a:solidFill>
                <a:latin typeface="Arial"/>
                <a:cs typeface="Arial"/>
              </a:rPr>
              <a:t> </a:t>
            </a:r>
            <a:r>
              <a:rPr sz="1600" kern="0" spc="-15" dirty="0">
                <a:solidFill>
                  <a:sysClr val="windowText" lastClr="000000"/>
                </a:solidFill>
                <a:latin typeface="Arial"/>
                <a:cs typeface="Arial"/>
              </a:rPr>
              <a:t>data base</a:t>
            </a:r>
            <a:endParaRPr sz="1600" kern="0" dirty="0">
              <a:solidFill>
                <a:sysClr val="windowText" lastClr="000000"/>
              </a:solidFill>
              <a:latin typeface="Arial"/>
              <a:cs typeface="Arial"/>
            </a:endParaRPr>
          </a:p>
        </p:txBody>
      </p:sp>
      <p:pic>
        <p:nvPicPr>
          <p:cNvPr id="7" name="object 6">
            <a:extLst>
              <a:ext uri="{FF2B5EF4-FFF2-40B4-BE49-F238E27FC236}">
                <a16:creationId xmlns:a16="http://schemas.microsoft.com/office/drawing/2014/main" id="{C0F89C9C-F979-0BD5-A790-B22B414169ED}"/>
              </a:ext>
            </a:extLst>
          </p:cNvPr>
          <p:cNvPicPr/>
          <p:nvPr/>
        </p:nvPicPr>
        <p:blipFill>
          <a:blip r:embed="rId5" cstate="print"/>
          <a:stretch>
            <a:fillRect/>
          </a:stretch>
        </p:blipFill>
        <p:spPr>
          <a:xfrm>
            <a:off x="4979346" y="2021388"/>
            <a:ext cx="5518403" cy="3227832"/>
          </a:xfrm>
          <a:prstGeom prst="rect">
            <a:avLst/>
          </a:prstGeom>
        </p:spPr>
      </p:pic>
      <p:sp>
        <p:nvSpPr>
          <p:cNvPr id="8" name="object 2">
            <a:extLst>
              <a:ext uri="{FF2B5EF4-FFF2-40B4-BE49-F238E27FC236}">
                <a16:creationId xmlns:a16="http://schemas.microsoft.com/office/drawing/2014/main" id="{B01C8056-DC92-986F-F15D-0412C55B6DC9}"/>
              </a:ext>
            </a:extLst>
          </p:cNvPr>
          <p:cNvSpPr txBox="1"/>
          <p:nvPr/>
        </p:nvSpPr>
        <p:spPr>
          <a:xfrm>
            <a:off x="5815076" y="-15747"/>
            <a:ext cx="868680" cy="151323"/>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900" b="1" i="0" u="none" strike="noStrike" kern="0" cap="none" spc="-10" normalizeH="0" baseline="0" noProof="0" dirty="0">
                <a:ln>
                  <a:noFill/>
                </a:ln>
                <a:solidFill>
                  <a:srgbClr val="FFFFFF"/>
                </a:solidFill>
                <a:effectLst/>
                <a:uLnTx/>
                <a:uFillTx/>
                <a:latin typeface="Arial"/>
                <a:ea typeface="+mn-ea"/>
                <a:cs typeface="Arial"/>
              </a:rPr>
              <a:t>UNCLASSIFIED</a:t>
            </a:r>
            <a:endParaRPr kumimoji="0" sz="900" b="0" i="0" u="none" strike="noStrike" kern="0" cap="none" spc="0" normalizeH="0" baseline="0" noProof="0" dirty="0">
              <a:ln>
                <a:noFill/>
              </a:ln>
              <a:solidFill>
                <a:sysClr val="windowText" lastClr="000000"/>
              </a:solidFill>
              <a:effectLst/>
              <a:uLnTx/>
              <a:uFillTx/>
              <a:latin typeface="Arial"/>
              <a:ea typeface="+mn-ea"/>
              <a:cs typeface="Arial"/>
            </a:endParaRPr>
          </a:p>
        </p:txBody>
      </p:sp>
    </p:spTree>
    <p:extLst>
      <p:ext uri="{BB962C8B-B14F-4D97-AF65-F5344CB8AC3E}">
        <p14:creationId xmlns:p14="http://schemas.microsoft.com/office/powerpoint/2010/main" val="11506607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885307" y="845441"/>
            <a:ext cx="651510" cy="113493"/>
          </a:xfrm>
          <a:prstGeom prst="rect">
            <a:avLst/>
          </a:prstGeom>
        </p:spPr>
        <p:txBody>
          <a:bodyPr vert="horz" wrap="square" lIns="0" tIns="9525" rIns="0" bIns="0" rtlCol="0">
            <a:spAutoFit/>
          </a:bodyPr>
          <a:lstStyle/>
          <a:p>
            <a:pPr marL="9525" marR="0" lvl="0" indent="0" algn="l" defTabSz="685800" rtl="0" eaLnBrk="1" fontAlgn="auto" latinLnBrk="0" hangingPunct="1">
              <a:lnSpc>
                <a:spcPct val="100000"/>
              </a:lnSpc>
              <a:spcBef>
                <a:spcPts val="75"/>
              </a:spcBef>
              <a:spcAft>
                <a:spcPts val="0"/>
              </a:spcAft>
              <a:buClrTx/>
              <a:buSzTx/>
              <a:buFontTx/>
              <a:buNone/>
              <a:tabLst/>
              <a:defRPr/>
            </a:pPr>
            <a:r>
              <a:rPr kumimoji="0" sz="675" b="1" i="0" u="none" strike="noStrike" kern="0" cap="none" spc="-8" normalizeH="0" baseline="0" noProof="0">
                <a:ln>
                  <a:noFill/>
                </a:ln>
                <a:solidFill>
                  <a:srgbClr val="FFFFFF"/>
                </a:solidFill>
                <a:effectLst/>
                <a:uLnTx/>
                <a:uFillTx/>
                <a:latin typeface="Arial"/>
                <a:ea typeface="+mn-ea"/>
                <a:cs typeface="Arial"/>
              </a:rPr>
              <a:t>UNCLASSIFIED</a:t>
            </a:r>
            <a:endParaRPr kumimoji="0" sz="675" b="0" i="0" u="none" strike="noStrike" kern="0" cap="none" spc="0" normalizeH="0" baseline="0" noProof="0">
              <a:ln>
                <a:noFill/>
              </a:ln>
              <a:solidFill>
                <a:sysClr val="windowText" lastClr="000000"/>
              </a:solidFill>
              <a:effectLst/>
              <a:uLnTx/>
              <a:uFillTx/>
              <a:latin typeface="Arial"/>
              <a:ea typeface="+mn-ea"/>
              <a:cs typeface="Arial"/>
            </a:endParaRPr>
          </a:p>
        </p:txBody>
      </p:sp>
      <p:sp>
        <p:nvSpPr>
          <p:cNvPr id="5" name="object 5"/>
          <p:cNvSpPr txBox="1"/>
          <p:nvPr/>
        </p:nvSpPr>
        <p:spPr>
          <a:xfrm>
            <a:off x="736321" y="1435410"/>
            <a:ext cx="5574506" cy="217367"/>
          </a:xfrm>
          <a:prstGeom prst="rect">
            <a:avLst/>
          </a:prstGeom>
        </p:spPr>
        <p:txBody>
          <a:bodyPr vert="horz" wrap="square" lIns="0" tIns="9525" rIns="0" bIns="0" rtlCol="0">
            <a:spAutoFit/>
          </a:bodyPr>
          <a:lstStyle/>
          <a:p>
            <a:pPr marL="9525" marR="0" lvl="0" indent="0" algn="l" defTabSz="685800" rtl="0" eaLnBrk="1" fontAlgn="auto" latinLnBrk="0" hangingPunct="1">
              <a:lnSpc>
                <a:spcPct val="100000"/>
              </a:lnSpc>
              <a:spcBef>
                <a:spcPts val="75"/>
              </a:spcBef>
              <a:spcAft>
                <a:spcPts val="0"/>
              </a:spcAft>
              <a:buClrTx/>
              <a:buSzTx/>
              <a:buFontTx/>
              <a:buNone/>
              <a:tabLst/>
              <a:defRPr/>
            </a:pPr>
            <a:r>
              <a:rPr kumimoji="0" sz="1350" b="0" i="0" u="none" strike="noStrike" kern="0" cap="none" spc="0" normalizeH="0" baseline="0" noProof="0" dirty="0">
                <a:ln>
                  <a:noFill/>
                </a:ln>
                <a:solidFill>
                  <a:sysClr val="windowText" lastClr="000000"/>
                </a:solidFill>
                <a:effectLst/>
                <a:uLnTx/>
                <a:uFillTx/>
                <a:latin typeface="Arial"/>
                <a:ea typeface="+mn-ea"/>
                <a:cs typeface="Arial"/>
              </a:rPr>
              <a:t>3</a:t>
            </a:r>
            <a:r>
              <a:rPr kumimoji="0" lang="en-US" sz="1350" b="0" i="0" u="none" strike="noStrike" kern="0" cap="none" spc="0" normalizeH="0" baseline="0" noProof="0" dirty="0">
                <a:ln>
                  <a:noFill/>
                </a:ln>
                <a:solidFill>
                  <a:sysClr val="windowText" lastClr="000000"/>
                </a:solidFill>
                <a:effectLst/>
                <a:uLnTx/>
                <a:uFillTx/>
                <a:latin typeface="Arial"/>
                <a:ea typeface="+mn-ea"/>
                <a:cs typeface="Arial"/>
              </a:rPr>
              <a:t>.</a:t>
            </a:r>
            <a:r>
              <a:rPr kumimoji="0" sz="1350" b="0" i="0" u="none" strike="noStrike" kern="0" cap="none" spc="-19" normalizeH="0" baseline="0" noProof="0" dirty="0">
                <a:ln>
                  <a:noFill/>
                </a:ln>
                <a:solidFill>
                  <a:sysClr val="windowText" lastClr="000000"/>
                </a:solidFill>
                <a:effectLst/>
                <a:uLnTx/>
                <a:uFillTx/>
                <a:latin typeface="Arial"/>
                <a:ea typeface="+mn-ea"/>
                <a:cs typeface="Arial"/>
              </a:rPr>
              <a:t> </a:t>
            </a:r>
            <a:r>
              <a:rPr kumimoji="0" sz="1350" b="0" i="0" u="none" strike="noStrike" kern="0" cap="none" spc="0" normalizeH="0" baseline="0" noProof="0" dirty="0">
                <a:ln>
                  <a:noFill/>
                </a:ln>
                <a:solidFill>
                  <a:sysClr val="windowText" lastClr="000000"/>
                </a:solidFill>
                <a:effectLst/>
                <a:uLnTx/>
                <a:uFillTx/>
                <a:latin typeface="Arial"/>
                <a:ea typeface="+mn-ea"/>
                <a:cs typeface="Arial"/>
              </a:rPr>
              <a:t>Select</a:t>
            </a:r>
            <a:r>
              <a:rPr kumimoji="0" sz="1350" b="0" i="0" u="none" strike="noStrike" kern="0" cap="none" spc="-11" normalizeH="0" baseline="0" noProof="0" dirty="0">
                <a:ln>
                  <a:noFill/>
                </a:ln>
                <a:solidFill>
                  <a:sysClr val="windowText" lastClr="000000"/>
                </a:solidFill>
                <a:effectLst/>
                <a:uLnTx/>
                <a:uFillTx/>
                <a:latin typeface="Arial"/>
                <a:ea typeface="+mn-ea"/>
                <a:cs typeface="Arial"/>
              </a:rPr>
              <a:t> </a:t>
            </a:r>
            <a:r>
              <a:rPr kumimoji="0" sz="1350" b="0" i="0" u="none" strike="noStrike" kern="0" cap="none" spc="0" normalizeH="0" baseline="0" noProof="0" dirty="0">
                <a:ln>
                  <a:noFill/>
                </a:ln>
                <a:solidFill>
                  <a:sysClr val="windowText" lastClr="000000"/>
                </a:solidFill>
                <a:effectLst/>
                <a:uLnTx/>
                <a:uFillTx/>
                <a:latin typeface="Arial"/>
                <a:ea typeface="+mn-ea"/>
                <a:cs typeface="Arial"/>
              </a:rPr>
              <a:t>“Print</a:t>
            </a:r>
            <a:r>
              <a:rPr kumimoji="0" sz="1350" b="0" i="0" u="none" strike="noStrike" kern="0" cap="none" spc="-11" normalizeH="0" baseline="0" noProof="0" dirty="0">
                <a:ln>
                  <a:noFill/>
                </a:ln>
                <a:solidFill>
                  <a:sysClr val="windowText" lastClr="000000"/>
                </a:solidFill>
                <a:effectLst/>
                <a:uLnTx/>
                <a:uFillTx/>
                <a:latin typeface="Arial"/>
                <a:ea typeface="+mn-ea"/>
                <a:cs typeface="Arial"/>
              </a:rPr>
              <a:t> </a:t>
            </a:r>
            <a:r>
              <a:rPr kumimoji="0" sz="1350" b="0" i="0" u="none" strike="noStrike" kern="0" cap="none" spc="0" normalizeH="0" baseline="0" noProof="0" dirty="0">
                <a:ln>
                  <a:noFill/>
                </a:ln>
                <a:solidFill>
                  <a:sysClr val="windowText" lastClr="000000"/>
                </a:solidFill>
                <a:effectLst/>
                <a:uLnTx/>
                <a:uFillTx/>
                <a:latin typeface="Arial"/>
                <a:ea typeface="+mn-ea"/>
                <a:cs typeface="Arial"/>
              </a:rPr>
              <a:t>Unsigned Clothing Record”</a:t>
            </a:r>
            <a:r>
              <a:rPr kumimoji="0" sz="1350" b="0" i="0" u="none" strike="noStrike" kern="0" cap="none" spc="-8" normalizeH="0" baseline="0" noProof="0" dirty="0">
                <a:ln>
                  <a:noFill/>
                </a:ln>
                <a:solidFill>
                  <a:sysClr val="windowText" lastClr="000000"/>
                </a:solidFill>
                <a:effectLst/>
                <a:uLnTx/>
                <a:uFillTx/>
                <a:latin typeface="Arial"/>
                <a:ea typeface="+mn-ea"/>
                <a:cs typeface="Arial"/>
              </a:rPr>
              <a:t> </a:t>
            </a:r>
            <a:r>
              <a:rPr kumimoji="0" sz="1350" b="0" i="0" u="none" strike="noStrike" kern="0" cap="none" spc="0" normalizeH="0" baseline="0" noProof="0" dirty="0">
                <a:ln>
                  <a:noFill/>
                </a:ln>
                <a:solidFill>
                  <a:sysClr val="windowText" lastClr="000000"/>
                </a:solidFill>
                <a:effectLst/>
                <a:uLnTx/>
                <a:uFillTx/>
                <a:latin typeface="Arial"/>
                <a:ea typeface="+mn-ea"/>
                <a:cs typeface="Arial"/>
              </a:rPr>
              <a:t>at</a:t>
            </a:r>
            <a:r>
              <a:rPr kumimoji="0" sz="1350" b="0" i="0" u="none" strike="noStrike" kern="0" cap="none" spc="-19" normalizeH="0" baseline="0" noProof="0" dirty="0">
                <a:ln>
                  <a:noFill/>
                </a:ln>
                <a:solidFill>
                  <a:sysClr val="windowText" lastClr="000000"/>
                </a:solidFill>
                <a:effectLst/>
                <a:uLnTx/>
                <a:uFillTx/>
                <a:latin typeface="Arial"/>
                <a:ea typeface="+mn-ea"/>
                <a:cs typeface="Arial"/>
              </a:rPr>
              <a:t> </a:t>
            </a:r>
            <a:r>
              <a:rPr kumimoji="0" sz="1350" b="0" i="0" u="none" strike="noStrike" kern="0" cap="none" spc="0" normalizeH="0" baseline="0" noProof="0" dirty="0">
                <a:ln>
                  <a:noFill/>
                </a:ln>
                <a:solidFill>
                  <a:sysClr val="windowText" lastClr="000000"/>
                </a:solidFill>
                <a:effectLst/>
                <a:uLnTx/>
                <a:uFillTx/>
                <a:latin typeface="Arial"/>
                <a:ea typeface="+mn-ea"/>
                <a:cs typeface="Arial"/>
              </a:rPr>
              <a:t>the</a:t>
            </a:r>
            <a:r>
              <a:rPr kumimoji="0" sz="1350" b="0" i="0" u="none" strike="noStrike" kern="0" cap="none" spc="-23" normalizeH="0" baseline="0" noProof="0" dirty="0">
                <a:ln>
                  <a:noFill/>
                </a:ln>
                <a:solidFill>
                  <a:sysClr val="windowText" lastClr="000000"/>
                </a:solidFill>
                <a:effectLst/>
                <a:uLnTx/>
                <a:uFillTx/>
                <a:latin typeface="Arial"/>
                <a:ea typeface="+mn-ea"/>
                <a:cs typeface="Arial"/>
              </a:rPr>
              <a:t> </a:t>
            </a:r>
            <a:r>
              <a:rPr kumimoji="0" sz="1350" b="0" i="0" u="none" strike="noStrike" kern="0" cap="none" spc="0" normalizeH="0" baseline="0" noProof="0" dirty="0">
                <a:ln>
                  <a:noFill/>
                </a:ln>
                <a:solidFill>
                  <a:sysClr val="windowText" lastClr="000000"/>
                </a:solidFill>
                <a:effectLst/>
                <a:uLnTx/>
                <a:uFillTx/>
                <a:latin typeface="Arial"/>
                <a:ea typeface="+mn-ea"/>
                <a:cs typeface="Arial"/>
              </a:rPr>
              <a:t>bottom</a:t>
            </a:r>
            <a:r>
              <a:rPr kumimoji="0" sz="1350" b="0" i="0" u="none" strike="noStrike" kern="0" cap="none" spc="-19" normalizeH="0" baseline="0" noProof="0" dirty="0">
                <a:ln>
                  <a:noFill/>
                </a:ln>
                <a:solidFill>
                  <a:sysClr val="windowText" lastClr="000000"/>
                </a:solidFill>
                <a:effectLst/>
                <a:uLnTx/>
                <a:uFillTx/>
                <a:latin typeface="Arial"/>
                <a:ea typeface="+mn-ea"/>
                <a:cs typeface="Arial"/>
              </a:rPr>
              <a:t> </a:t>
            </a:r>
            <a:r>
              <a:rPr kumimoji="0" sz="1350" b="0" i="0" u="none" strike="noStrike" kern="0" cap="none" spc="0" normalizeH="0" baseline="0" noProof="0" dirty="0">
                <a:ln>
                  <a:noFill/>
                </a:ln>
                <a:solidFill>
                  <a:sysClr val="windowText" lastClr="000000"/>
                </a:solidFill>
                <a:effectLst/>
                <a:uLnTx/>
                <a:uFillTx/>
                <a:latin typeface="Arial"/>
                <a:ea typeface="+mn-ea"/>
                <a:cs typeface="Arial"/>
              </a:rPr>
              <a:t>of</a:t>
            </a:r>
            <a:r>
              <a:rPr kumimoji="0" sz="1350" b="0" i="0" u="none" strike="noStrike" kern="0" cap="none" spc="-15" normalizeH="0" baseline="0" noProof="0" dirty="0">
                <a:ln>
                  <a:noFill/>
                </a:ln>
                <a:solidFill>
                  <a:sysClr val="windowText" lastClr="000000"/>
                </a:solidFill>
                <a:effectLst/>
                <a:uLnTx/>
                <a:uFillTx/>
                <a:latin typeface="Arial"/>
                <a:ea typeface="+mn-ea"/>
                <a:cs typeface="Arial"/>
              </a:rPr>
              <a:t> </a:t>
            </a:r>
            <a:r>
              <a:rPr kumimoji="0" sz="1350" b="0" i="0" u="none" strike="noStrike" kern="0" cap="none" spc="0" normalizeH="0" baseline="0" noProof="0" dirty="0">
                <a:ln>
                  <a:noFill/>
                </a:ln>
                <a:solidFill>
                  <a:sysClr val="windowText" lastClr="000000"/>
                </a:solidFill>
                <a:effectLst/>
                <a:uLnTx/>
                <a:uFillTx/>
                <a:latin typeface="Arial"/>
                <a:ea typeface="+mn-ea"/>
                <a:cs typeface="Arial"/>
              </a:rPr>
              <a:t>the</a:t>
            </a:r>
            <a:r>
              <a:rPr kumimoji="0" sz="1350" b="0" i="0" u="none" strike="noStrike" kern="0" cap="none" spc="-15" normalizeH="0" baseline="0" noProof="0" dirty="0">
                <a:ln>
                  <a:noFill/>
                </a:ln>
                <a:solidFill>
                  <a:sysClr val="windowText" lastClr="000000"/>
                </a:solidFill>
                <a:effectLst/>
                <a:uLnTx/>
                <a:uFillTx/>
                <a:latin typeface="Arial"/>
                <a:ea typeface="+mn-ea"/>
                <a:cs typeface="Arial"/>
              </a:rPr>
              <a:t> </a:t>
            </a:r>
            <a:r>
              <a:rPr kumimoji="0" sz="1350" b="0" i="0" u="none" strike="noStrike" kern="0" cap="none" spc="-8" normalizeH="0" baseline="0" noProof="0" dirty="0">
                <a:ln>
                  <a:noFill/>
                </a:ln>
                <a:solidFill>
                  <a:sysClr val="windowText" lastClr="000000"/>
                </a:solidFill>
                <a:effectLst/>
                <a:uLnTx/>
                <a:uFillTx/>
                <a:latin typeface="Arial"/>
                <a:ea typeface="+mn-ea"/>
                <a:cs typeface="Arial"/>
              </a:rPr>
              <a:t>window.</a:t>
            </a:r>
            <a:endParaRPr kumimoji="0" sz="1350" b="0" i="0" u="none" strike="noStrike" kern="0" cap="none" spc="0" normalizeH="0" baseline="0" noProof="0" dirty="0">
              <a:ln>
                <a:noFill/>
              </a:ln>
              <a:solidFill>
                <a:sysClr val="windowText" lastClr="000000"/>
              </a:solidFill>
              <a:effectLst/>
              <a:uLnTx/>
              <a:uFillTx/>
              <a:latin typeface="Arial"/>
              <a:ea typeface="+mn-ea"/>
              <a:cs typeface="Arial"/>
            </a:endParaRPr>
          </a:p>
        </p:txBody>
      </p:sp>
      <p:pic>
        <p:nvPicPr>
          <p:cNvPr id="6" name="object 6"/>
          <p:cNvPicPr/>
          <p:nvPr/>
        </p:nvPicPr>
        <p:blipFill>
          <a:blip r:embed="rId2" cstate="print"/>
          <a:stretch>
            <a:fillRect/>
          </a:stretch>
        </p:blipFill>
        <p:spPr>
          <a:xfrm>
            <a:off x="736321" y="1819205"/>
            <a:ext cx="5144853" cy="3487292"/>
          </a:xfrm>
          <a:prstGeom prst="rect">
            <a:avLst/>
          </a:prstGeom>
        </p:spPr>
      </p:pic>
      <p:sp>
        <p:nvSpPr>
          <p:cNvPr id="7" name="object 4">
            <a:extLst>
              <a:ext uri="{FF2B5EF4-FFF2-40B4-BE49-F238E27FC236}">
                <a16:creationId xmlns:a16="http://schemas.microsoft.com/office/drawing/2014/main" id="{23EF1BEA-52A4-0787-8E1A-B7A43D0F11BC}"/>
              </a:ext>
            </a:extLst>
          </p:cNvPr>
          <p:cNvSpPr txBox="1">
            <a:spLocks/>
          </p:cNvSpPr>
          <p:nvPr/>
        </p:nvSpPr>
        <p:spPr>
          <a:xfrm>
            <a:off x="1150225" y="125609"/>
            <a:ext cx="4023836" cy="404919"/>
          </a:xfrm>
          <a:prstGeom prst="rect">
            <a:avLst/>
          </a:prstGeom>
        </p:spPr>
        <p:txBody>
          <a:bodyPr vert="horz" wrap="square" lIns="0" tIns="35243" rIns="0" bIns="0" rtlCol="0">
            <a:spAutoFit/>
          </a:bodyPr>
          <a:lstStyle>
            <a:lvl1pPr>
              <a:defRPr sz="2100" b="1" i="0">
                <a:solidFill>
                  <a:srgbClr val="7E7E73"/>
                </a:solidFill>
                <a:latin typeface="Arial"/>
                <a:ea typeface="+mj-ea"/>
                <a:cs typeface="Arial"/>
              </a:defRPr>
            </a:lvl1pPr>
          </a:lstStyle>
          <a:p>
            <a:pPr marL="9525">
              <a:spcBef>
                <a:spcPts val="278"/>
              </a:spcBef>
            </a:pPr>
            <a:r>
              <a:rPr lang="en-US" sz="2400" kern="0" dirty="0"/>
              <a:t>Central Issue Facility (CIF)</a:t>
            </a:r>
          </a:p>
        </p:txBody>
      </p:sp>
      <p:pic>
        <p:nvPicPr>
          <p:cNvPr id="8" name="object 3">
            <a:extLst>
              <a:ext uri="{FF2B5EF4-FFF2-40B4-BE49-F238E27FC236}">
                <a16:creationId xmlns:a16="http://schemas.microsoft.com/office/drawing/2014/main" id="{09A5B48D-E91D-BA90-7051-06D97C13D6CA}"/>
              </a:ext>
            </a:extLst>
          </p:cNvPr>
          <p:cNvPicPr/>
          <p:nvPr/>
        </p:nvPicPr>
        <p:blipFill>
          <a:blip r:embed="rId3" cstate="print"/>
          <a:stretch>
            <a:fillRect/>
          </a:stretch>
        </p:blipFill>
        <p:spPr>
          <a:xfrm>
            <a:off x="11165967" y="6019801"/>
            <a:ext cx="711708" cy="657224"/>
          </a:xfrm>
          <a:prstGeom prst="rect">
            <a:avLst/>
          </a:prstGeom>
        </p:spPr>
      </p:pic>
      <p:sp>
        <p:nvSpPr>
          <p:cNvPr id="9" name="object 5">
            <a:extLst>
              <a:ext uri="{FF2B5EF4-FFF2-40B4-BE49-F238E27FC236}">
                <a16:creationId xmlns:a16="http://schemas.microsoft.com/office/drawing/2014/main" id="{46B37DF2-237B-571A-BB4A-E5BA2E07CEEC}"/>
              </a:ext>
            </a:extLst>
          </p:cNvPr>
          <p:cNvSpPr txBox="1"/>
          <p:nvPr/>
        </p:nvSpPr>
        <p:spPr>
          <a:xfrm>
            <a:off x="6731698" y="1436286"/>
            <a:ext cx="4790123" cy="217367"/>
          </a:xfrm>
          <a:prstGeom prst="rect">
            <a:avLst/>
          </a:prstGeom>
        </p:spPr>
        <p:txBody>
          <a:bodyPr vert="horz" wrap="square" lIns="0" tIns="9525" rIns="0" bIns="0" rtlCol="0">
            <a:spAutoFit/>
          </a:bodyPr>
          <a:lstStyle/>
          <a:p>
            <a:pPr marL="9525" defTabSz="685800">
              <a:spcBef>
                <a:spcPts val="75"/>
              </a:spcBef>
            </a:pPr>
            <a:r>
              <a:rPr sz="1350" kern="0" spc="-8" dirty="0">
                <a:solidFill>
                  <a:sysClr val="windowText" lastClr="000000"/>
                </a:solidFill>
                <a:latin typeface="Arial"/>
                <a:cs typeface="Arial"/>
              </a:rPr>
              <a:t>4</a:t>
            </a:r>
            <a:r>
              <a:rPr lang="en-US" sz="1350" kern="0" spc="-8" dirty="0">
                <a:solidFill>
                  <a:sysClr val="windowText" lastClr="000000"/>
                </a:solidFill>
                <a:latin typeface="Arial"/>
                <a:cs typeface="Arial"/>
              </a:rPr>
              <a:t>.</a:t>
            </a:r>
            <a:r>
              <a:rPr sz="1350" kern="0" spc="-90" dirty="0">
                <a:solidFill>
                  <a:sysClr val="windowText" lastClr="000000"/>
                </a:solidFill>
                <a:latin typeface="Arial"/>
                <a:cs typeface="Arial"/>
              </a:rPr>
              <a:t> </a:t>
            </a:r>
            <a:r>
              <a:rPr sz="1350" kern="0" dirty="0">
                <a:solidFill>
                  <a:sysClr val="windowText" lastClr="000000"/>
                </a:solidFill>
                <a:latin typeface="Arial"/>
                <a:cs typeface="Arial"/>
              </a:rPr>
              <a:t>After</a:t>
            </a:r>
            <a:r>
              <a:rPr sz="1350" kern="0" spc="-15" dirty="0">
                <a:solidFill>
                  <a:sysClr val="windowText" lastClr="000000"/>
                </a:solidFill>
                <a:latin typeface="Arial"/>
                <a:cs typeface="Arial"/>
              </a:rPr>
              <a:t> </a:t>
            </a:r>
            <a:r>
              <a:rPr sz="1350" kern="0" dirty="0">
                <a:solidFill>
                  <a:sysClr val="windowText" lastClr="000000"/>
                </a:solidFill>
                <a:latin typeface="Arial"/>
                <a:cs typeface="Arial"/>
              </a:rPr>
              <a:t>selecting</a:t>
            </a:r>
            <a:r>
              <a:rPr sz="1350" kern="0" spc="-4" dirty="0">
                <a:solidFill>
                  <a:sysClr val="windowText" lastClr="000000"/>
                </a:solidFill>
                <a:latin typeface="Arial"/>
                <a:cs typeface="Arial"/>
              </a:rPr>
              <a:t> </a:t>
            </a:r>
            <a:r>
              <a:rPr sz="1350" kern="0" dirty="0">
                <a:solidFill>
                  <a:sysClr val="windowText" lastClr="000000"/>
                </a:solidFill>
                <a:latin typeface="Arial"/>
                <a:cs typeface="Arial"/>
              </a:rPr>
              <a:t>“My</a:t>
            </a:r>
            <a:r>
              <a:rPr sz="1350" kern="0" spc="-8" dirty="0">
                <a:solidFill>
                  <a:sysClr val="windowText" lastClr="000000"/>
                </a:solidFill>
                <a:latin typeface="Arial"/>
                <a:cs typeface="Arial"/>
              </a:rPr>
              <a:t> </a:t>
            </a:r>
            <a:r>
              <a:rPr sz="1350" kern="0" dirty="0">
                <a:solidFill>
                  <a:sysClr val="windowText" lastClr="000000"/>
                </a:solidFill>
                <a:latin typeface="Arial"/>
                <a:cs typeface="Arial"/>
              </a:rPr>
              <a:t>Clothing”</a:t>
            </a:r>
            <a:r>
              <a:rPr sz="1350" kern="0" spc="-8" dirty="0">
                <a:solidFill>
                  <a:sysClr val="windowText" lastClr="000000"/>
                </a:solidFill>
                <a:latin typeface="Arial"/>
                <a:cs typeface="Arial"/>
              </a:rPr>
              <a:t> </a:t>
            </a:r>
            <a:r>
              <a:rPr sz="1350" kern="0" dirty="0">
                <a:solidFill>
                  <a:sysClr val="windowText" lastClr="000000"/>
                </a:solidFill>
                <a:latin typeface="Arial"/>
                <a:cs typeface="Arial"/>
              </a:rPr>
              <a:t>link</a:t>
            </a:r>
            <a:r>
              <a:rPr sz="1350" kern="0" spc="-4" dirty="0">
                <a:solidFill>
                  <a:sysClr val="windowText" lastClr="000000"/>
                </a:solidFill>
                <a:latin typeface="Arial"/>
                <a:cs typeface="Arial"/>
              </a:rPr>
              <a:t> </a:t>
            </a:r>
            <a:r>
              <a:rPr sz="1350" kern="0" dirty="0">
                <a:solidFill>
                  <a:sysClr val="windowText" lastClr="000000"/>
                </a:solidFill>
                <a:latin typeface="Arial"/>
                <a:cs typeface="Arial"/>
              </a:rPr>
              <a:t>search</a:t>
            </a:r>
            <a:r>
              <a:rPr sz="1350" kern="0" spc="-8" dirty="0">
                <a:solidFill>
                  <a:sysClr val="windowText" lastClr="000000"/>
                </a:solidFill>
                <a:latin typeface="Arial"/>
                <a:cs typeface="Arial"/>
              </a:rPr>
              <a:t> </a:t>
            </a:r>
            <a:r>
              <a:rPr sz="1350" kern="0" dirty="0">
                <a:solidFill>
                  <a:sysClr val="windowText" lastClr="000000"/>
                </a:solidFill>
                <a:latin typeface="Arial"/>
                <a:cs typeface="Arial"/>
              </a:rPr>
              <a:t>for</a:t>
            </a:r>
            <a:r>
              <a:rPr sz="1350" kern="0" spc="-15" dirty="0">
                <a:solidFill>
                  <a:sysClr val="windowText" lastClr="000000"/>
                </a:solidFill>
                <a:latin typeface="Arial"/>
                <a:cs typeface="Arial"/>
              </a:rPr>
              <a:t> </a:t>
            </a:r>
            <a:r>
              <a:rPr sz="1350" kern="0" dirty="0">
                <a:solidFill>
                  <a:sysClr val="windowText" lastClr="000000"/>
                </a:solidFill>
                <a:latin typeface="Arial"/>
                <a:cs typeface="Arial"/>
              </a:rPr>
              <a:t>“OCIE</a:t>
            </a:r>
            <a:r>
              <a:rPr sz="1350" kern="0" spc="-4" dirty="0">
                <a:solidFill>
                  <a:sysClr val="windowText" lastClr="000000"/>
                </a:solidFill>
                <a:latin typeface="Arial"/>
                <a:cs typeface="Arial"/>
              </a:rPr>
              <a:t> </a:t>
            </a:r>
            <a:r>
              <a:rPr sz="1350" kern="0" dirty="0">
                <a:solidFill>
                  <a:sysClr val="windowText" lastClr="000000"/>
                </a:solidFill>
                <a:latin typeface="Arial"/>
                <a:cs typeface="Arial"/>
              </a:rPr>
              <a:t>Guide”</a:t>
            </a:r>
            <a:r>
              <a:rPr sz="1350" kern="0" spc="-11" dirty="0">
                <a:solidFill>
                  <a:sysClr val="windowText" lastClr="000000"/>
                </a:solidFill>
                <a:latin typeface="Arial"/>
                <a:cs typeface="Arial"/>
              </a:rPr>
              <a:t> </a:t>
            </a:r>
            <a:r>
              <a:rPr sz="1350" kern="0" spc="-38" dirty="0">
                <a:solidFill>
                  <a:sysClr val="windowText" lastClr="000000"/>
                </a:solidFill>
                <a:latin typeface="Arial"/>
                <a:cs typeface="Arial"/>
              </a:rPr>
              <a:t>.</a:t>
            </a:r>
            <a:endParaRPr sz="1350" kern="0" dirty="0">
              <a:solidFill>
                <a:sysClr val="windowText" lastClr="000000"/>
              </a:solidFill>
              <a:latin typeface="Arial"/>
              <a:cs typeface="Arial"/>
            </a:endParaRPr>
          </a:p>
        </p:txBody>
      </p:sp>
      <p:pic>
        <p:nvPicPr>
          <p:cNvPr id="10" name="object 6">
            <a:extLst>
              <a:ext uri="{FF2B5EF4-FFF2-40B4-BE49-F238E27FC236}">
                <a16:creationId xmlns:a16="http://schemas.microsoft.com/office/drawing/2014/main" id="{066357FF-D3A1-AECE-7581-071A092DA7E8}"/>
              </a:ext>
            </a:extLst>
          </p:cNvPr>
          <p:cNvPicPr/>
          <p:nvPr/>
        </p:nvPicPr>
        <p:blipFill>
          <a:blip r:embed="rId4" cstate="print"/>
          <a:stretch>
            <a:fillRect/>
          </a:stretch>
        </p:blipFill>
        <p:spPr>
          <a:xfrm>
            <a:off x="6378378" y="1828479"/>
            <a:ext cx="5499297" cy="3478018"/>
          </a:xfrm>
          <a:prstGeom prst="rect">
            <a:avLst/>
          </a:prstGeom>
        </p:spPr>
      </p:pic>
      <p:sp>
        <p:nvSpPr>
          <p:cNvPr id="11" name="object 2">
            <a:extLst>
              <a:ext uri="{FF2B5EF4-FFF2-40B4-BE49-F238E27FC236}">
                <a16:creationId xmlns:a16="http://schemas.microsoft.com/office/drawing/2014/main" id="{54898FE2-4B74-DD75-3E41-6AF1718992A1}"/>
              </a:ext>
            </a:extLst>
          </p:cNvPr>
          <p:cNvSpPr txBox="1"/>
          <p:nvPr/>
        </p:nvSpPr>
        <p:spPr>
          <a:xfrm>
            <a:off x="5815076" y="-15747"/>
            <a:ext cx="868680" cy="151323"/>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900" b="1" i="0" u="none" strike="noStrike" kern="0" cap="none" spc="-10" normalizeH="0" baseline="0" noProof="0" dirty="0">
                <a:ln>
                  <a:noFill/>
                </a:ln>
                <a:solidFill>
                  <a:srgbClr val="FFFFFF"/>
                </a:solidFill>
                <a:effectLst/>
                <a:uLnTx/>
                <a:uFillTx/>
                <a:latin typeface="Arial"/>
                <a:ea typeface="+mn-ea"/>
                <a:cs typeface="Arial"/>
              </a:rPr>
              <a:t>UNCLASSIFIED</a:t>
            </a:r>
            <a:endParaRPr kumimoji="0" sz="900" b="0" i="0" u="none" strike="noStrike" kern="0" cap="none" spc="0" normalizeH="0" baseline="0" noProof="0" dirty="0">
              <a:ln>
                <a:noFill/>
              </a:ln>
              <a:solidFill>
                <a:sysClr val="windowText" lastClr="000000"/>
              </a:solidFill>
              <a:effectLst/>
              <a:uLnTx/>
              <a:uFillTx/>
              <a:latin typeface="Arial"/>
              <a:ea typeface="+mn-ea"/>
              <a:cs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885307" y="845441"/>
            <a:ext cx="651510" cy="113493"/>
          </a:xfrm>
          <a:prstGeom prst="rect">
            <a:avLst/>
          </a:prstGeom>
        </p:spPr>
        <p:txBody>
          <a:bodyPr vert="horz" wrap="square" lIns="0" tIns="9525" rIns="0" bIns="0" rtlCol="0">
            <a:spAutoFit/>
          </a:bodyPr>
          <a:lstStyle/>
          <a:p>
            <a:pPr marL="9525" marR="0" lvl="0" indent="0" algn="l" defTabSz="685800" rtl="0" eaLnBrk="1" fontAlgn="auto" latinLnBrk="0" hangingPunct="1">
              <a:lnSpc>
                <a:spcPct val="100000"/>
              </a:lnSpc>
              <a:spcBef>
                <a:spcPts val="75"/>
              </a:spcBef>
              <a:spcAft>
                <a:spcPts val="0"/>
              </a:spcAft>
              <a:buClrTx/>
              <a:buSzTx/>
              <a:buFontTx/>
              <a:buNone/>
              <a:tabLst/>
              <a:defRPr/>
            </a:pPr>
            <a:r>
              <a:rPr kumimoji="0" sz="675" b="1" i="0" u="none" strike="noStrike" kern="0" cap="none" spc="-8" normalizeH="0" baseline="0" noProof="0">
                <a:ln>
                  <a:noFill/>
                </a:ln>
                <a:solidFill>
                  <a:srgbClr val="FFFFFF"/>
                </a:solidFill>
                <a:effectLst/>
                <a:uLnTx/>
                <a:uFillTx/>
                <a:latin typeface="Arial"/>
                <a:ea typeface="+mn-ea"/>
                <a:cs typeface="Arial"/>
              </a:rPr>
              <a:t>UNCLASSIFIED</a:t>
            </a:r>
            <a:endParaRPr kumimoji="0" sz="675" b="0" i="0" u="none" strike="noStrike" kern="0" cap="none" spc="0" normalizeH="0" baseline="0" noProof="0">
              <a:ln>
                <a:noFill/>
              </a:ln>
              <a:solidFill>
                <a:sysClr val="windowText" lastClr="000000"/>
              </a:solidFill>
              <a:effectLst/>
              <a:uLnTx/>
              <a:uFillTx/>
              <a:latin typeface="Arial"/>
              <a:ea typeface="+mn-ea"/>
              <a:cs typeface="Arial"/>
            </a:endParaRPr>
          </a:p>
        </p:txBody>
      </p:sp>
      <p:sp>
        <p:nvSpPr>
          <p:cNvPr id="5" name="object 5"/>
          <p:cNvSpPr txBox="1"/>
          <p:nvPr/>
        </p:nvSpPr>
        <p:spPr>
          <a:xfrm>
            <a:off x="1150225" y="1462348"/>
            <a:ext cx="2962275" cy="217367"/>
          </a:xfrm>
          <a:prstGeom prst="rect">
            <a:avLst/>
          </a:prstGeom>
        </p:spPr>
        <p:txBody>
          <a:bodyPr vert="horz" wrap="square" lIns="0" tIns="9525" rIns="0" bIns="0" rtlCol="0">
            <a:spAutoFit/>
          </a:bodyPr>
          <a:lstStyle/>
          <a:p>
            <a:pPr marL="9525" marR="0" lvl="0" indent="0" algn="l" defTabSz="685800" rtl="0" eaLnBrk="1" fontAlgn="auto" latinLnBrk="0" hangingPunct="1">
              <a:lnSpc>
                <a:spcPct val="100000"/>
              </a:lnSpc>
              <a:spcBef>
                <a:spcPts val="75"/>
              </a:spcBef>
              <a:spcAft>
                <a:spcPts val="0"/>
              </a:spcAft>
              <a:buClrTx/>
              <a:buSzTx/>
              <a:buFontTx/>
              <a:buNone/>
              <a:tabLst/>
              <a:defRPr/>
            </a:pPr>
            <a:r>
              <a:rPr kumimoji="0" sz="1350" b="0" i="0" u="none" strike="noStrike" kern="0" cap="none" spc="0" normalizeH="0" baseline="0" noProof="0" dirty="0">
                <a:ln>
                  <a:noFill/>
                </a:ln>
                <a:solidFill>
                  <a:sysClr val="windowText" lastClr="000000"/>
                </a:solidFill>
                <a:effectLst/>
                <a:uLnTx/>
                <a:uFillTx/>
                <a:latin typeface="Arial"/>
                <a:ea typeface="+mn-ea"/>
                <a:cs typeface="Arial"/>
              </a:rPr>
              <a:t>5</a:t>
            </a:r>
            <a:r>
              <a:rPr kumimoji="0" lang="en-US" sz="1350" b="0" i="0" u="none" strike="noStrike" kern="0" cap="none" spc="0" normalizeH="0" baseline="0" noProof="0" dirty="0">
                <a:ln>
                  <a:noFill/>
                </a:ln>
                <a:solidFill>
                  <a:sysClr val="windowText" lastClr="000000"/>
                </a:solidFill>
                <a:effectLst/>
                <a:uLnTx/>
                <a:uFillTx/>
                <a:latin typeface="Arial"/>
                <a:ea typeface="+mn-ea"/>
                <a:cs typeface="Arial"/>
              </a:rPr>
              <a:t>.</a:t>
            </a:r>
            <a:r>
              <a:rPr kumimoji="0" sz="1350" b="0" i="0" u="none" strike="noStrike" kern="0" cap="none" spc="-23" normalizeH="0" baseline="0" noProof="0" dirty="0">
                <a:ln>
                  <a:noFill/>
                </a:ln>
                <a:solidFill>
                  <a:sysClr val="windowText" lastClr="000000"/>
                </a:solidFill>
                <a:effectLst/>
                <a:uLnTx/>
                <a:uFillTx/>
                <a:latin typeface="Arial"/>
                <a:ea typeface="+mn-ea"/>
                <a:cs typeface="Arial"/>
              </a:rPr>
              <a:t> </a:t>
            </a:r>
            <a:r>
              <a:rPr kumimoji="0" sz="1350" b="0" i="0" u="none" strike="noStrike" kern="0" cap="none" spc="0" normalizeH="0" baseline="0" noProof="0" dirty="0">
                <a:ln>
                  <a:noFill/>
                </a:ln>
                <a:solidFill>
                  <a:sysClr val="windowText" lastClr="000000"/>
                </a:solidFill>
                <a:effectLst/>
                <a:uLnTx/>
                <a:uFillTx/>
                <a:latin typeface="Arial"/>
                <a:ea typeface="+mn-ea"/>
                <a:cs typeface="Arial"/>
              </a:rPr>
              <a:t>Look</a:t>
            </a:r>
            <a:r>
              <a:rPr kumimoji="0" sz="1350" b="0" i="0" u="none" strike="noStrike" kern="0" cap="none" spc="-19" normalizeH="0" baseline="0" noProof="0" dirty="0">
                <a:ln>
                  <a:noFill/>
                </a:ln>
                <a:solidFill>
                  <a:sysClr val="windowText" lastClr="000000"/>
                </a:solidFill>
                <a:effectLst/>
                <a:uLnTx/>
                <a:uFillTx/>
                <a:latin typeface="Arial"/>
                <a:ea typeface="+mn-ea"/>
                <a:cs typeface="Arial"/>
              </a:rPr>
              <a:t> </a:t>
            </a:r>
            <a:r>
              <a:rPr kumimoji="0" sz="1350" b="0" i="0" u="none" strike="noStrike" kern="0" cap="none" spc="0" normalizeH="0" baseline="0" noProof="0" dirty="0">
                <a:ln>
                  <a:noFill/>
                </a:ln>
                <a:solidFill>
                  <a:sysClr val="windowText" lastClr="000000"/>
                </a:solidFill>
                <a:effectLst/>
                <a:uLnTx/>
                <a:uFillTx/>
                <a:latin typeface="Arial"/>
                <a:ea typeface="+mn-ea"/>
                <a:cs typeface="Arial"/>
              </a:rPr>
              <a:t>for</a:t>
            </a:r>
            <a:r>
              <a:rPr kumimoji="0" sz="1350" b="0" i="0" u="none" strike="noStrike" kern="0" cap="none" spc="-15" normalizeH="0" baseline="0" noProof="0" dirty="0">
                <a:ln>
                  <a:noFill/>
                </a:ln>
                <a:solidFill>
                  <a:sysClr val="windowText" lastClr="000000"/>
                </a:solidFill>
                <a:effectLst/>
                <a:uLnTx/>
                <a:uFillTx/>
                <a:latin typeface="Arial"/>
                <a:ea typeface="+mn-ea"/>
                <a:cs typeface="Arial"/>
              </a:rPr>
              <a:t> </a:t>
            </a:r>
            <a:r>
              <a:rPr kumimoji="0" sz="1350" b="0" i="0" u="none" strike="noStrike" kern="0" cap="none" spc="0" normalizeH="0" baseline="0" noProof="0" dirty="0">
                <a:ln>
                  <a:noFill/>
                </a:ln>
                <a:solidFill>
                  <a:sysClr val="windowText" lastClr="000000"/>
                </a:solidFill>
                <a:effectLst/>
                <a:uLnTx/>
                <a:uFillTx/>
                <a:latin typeface="Arial"/>
                <a:ea typeface="+mn-ea"/>
                <a:cs typeface="Arial"/>
              </a:rPr>
              <a:t>the</a:t>
            </a:r>
            <a:r>
              <a:rPr kumimoji="0" sz="1350" b="0" i="0" u="none" strike="noStrike" kern="0" cap="none" spc="-26" normalizeH="0" baseline="0" noProof="0" dirty="0">
                <a:ln>
                  <a:noFill/>
                </a:ln>
                <a:solidFill>
                  <a:sysClr val="windowText" lastClr="000000"/>
                </a:solidFill>
                <a:effectLst/>
                <a:uLnTx/>
                <a:uFillTx/>
                <a:latin typeface="Arial"/>
                <a:ea typeface="+mn-ea"/>
                <a:cs typeface="Arial"/>
              </a:rPr>
              <a:t> </a:t>
            </a:r>
            <a:r>
              <a:rPr kumimoji="0" sz="1350" b="0" i="0" u="none" strike="noStrike" kern="0" cap="none" spc="0" normalizeH="0" baseline="0" noProof="0" dirty="0">
                <a:ln>
                  <a:noFill/>
                </a:ln>
                <a:solidFill>
                  <a:sysClr val="windowText" lastClr="000000"/>
                </a:solidFill>
                <a:effectLst/>
                <a:uLnTx/>
                <a:uFillTx/>
                <a:latin typeface="Arial"/>
                <a:ea typeface="+mn-ea"/>
                <a:cs typeface="Arial"/>
              </a:rPr>
              <a:t>items</a:t>
            </a:r>
            <a:r>
              <a:rPr kumimoji="0" sz="1350" b="0" i="0" u="none" strike="noStrike" kern="0" cap="none" spc="-19" normalizeH="0" baseline="0" noProof="0" dirty="0">
                <a:ln>
                  <a:noFill/>
                </a:ln>
                <a:solidFill>
                  <a:sysClr val="windowText" lastClr="000000"/>
                </a:solidFill>
                <a:effectLst/>
                <a:uLnTx/>
                <a:uFillTx/>
                <a:latin typeface="Arial"/>
                <a:ea typeface="+mn-ea"/>
                <a:cs typeface="Arial"/>
              </a:rPr>
              <a:t> </a:t>
            </a:r>
            <a:r>
              <a:rPr kumimoji="0" sz="1350" b="0" i="0" u="none" strike="noStrike" kern="0" cap="none" spc="0" normalizeH="0" baseline="0" noProof="0" dirty="0">
                <a:ln>
                  <a:noFill/>
                </a:ln>
                <a:solidFill>
                  <a:sysClr val="windowText" lastClr="000000"/>
                </a:solidFill>
                <a:effectLst/>
                <a:uLnTx/>
                <a:uFillTx/>
                <a:latin typeface="Arial"/>
                <a:ea typeface="+mn-ea"/>
                <a:cs typeface="Arial"/>
              </a:rPr>
              <a:t>you</a:t>
            </a:r>
            <a:r>
              <a:rPr kumimoji="0" sz="1350" b="0" i="0" u="none" strike="noStrike" kern="0" cap="none" spc="-4" normalizeH="0" baseline="0" noProof="0" dirty="0">
                <a:ln>
                  <a:noFill/>
                </a:ln>
                <a:solidFill>
                  <a:sysClr val="windowText" lastClr="000000"/>
                </a:solidFill>
                <a:effectLst/>
                <a:uLnTx/>
                <a:uFillTx/>
                <a:latin typeface="Arial"/>
                <a:ea typeface="+mn-ea"/>
                <a:cs typeface="Arial"/>
              </a:rPr>
              <a:t> </a:t>
            </a:r>
            <a:r>
              <a:rPr kumimoji="0" sz="1350" b="0" i="0" u="none" strike="noStrike" kern="0" cap="none" spc="0" normalizeH="0" baseline="0" noProof="0" dirty="0">
                <a:ln>
                  <a:noFill/>
                </a:ln>
                <a:solidFill>
                  <a:sysClr val="windowText" lastClr="000000"/>
                </a:solidFill>
                <a:effectLst/>
                <a:uLnTx/>
                <a:uFillTx/>
                <a:latin typeface="Arial"/>
                <a:ea typeface="+mn-ea"/>
                <a:cs typeface="Arial"/>
              </a:rPr>
              <a:t>want</a:t>
            </a:r>
            <a:r>
              <a:rPr kumimoji="0" sz="1350" b="0" i="0" u="none" strike="noStrike" kern="0" cap="none" spc="19" normalizeH="0" baseline="0" noProof="0" dirty="0">
                <a:ln>
                  <a:noFill/>
                </a:ln>
                <a:solidFill>
                  <a:sysClr val="windowText" lastClr="000000"/>
                </a:solidFill>
                <a:effectLst/>
                <a:uLnTx/>
                <a:uFillTx/>
                <a:latin typeface="Arial"/>
                <a:ea typeface="+mn-ea"/>
                <a:cs typeface="Arial"/>
              </a:rPr>
              <a:t> </a:t>
            </a:r>
            <a:r>
              <a:rPr kumimoji="0" sz="1350" b="0" i="0" u="none" strike="noStrike" kern="0" cap="none" spc="0" normalizeH="0" baseline="0" noProof="0" dirty="0">
                <a:ln>
                  <a:noFill/>
                </a:ln>
                <a:solidFill>
                  <a:sysClr val="windowText" lastClr="000000"/>
                </a:solidFill>
                <a:effectLst/>
                <a:uLnTx/>
                <a:uFillTx/>
                <a:latin typeface="Arial"/>
                <a:ea typeface="+mn-ea"/>
                <a:cs typeface="Arial"/>
              </a:rPr>
              <a:t>to</a:t>
            </a:r>
            <a:r>
              <a:rPr kumimoji="0" sz="1350" b="0" i="0" u="none" strike="noStrike" kern="0" cap="none" spc="-23" normalizeH="0" baseline="0" noProof="0" dirty="0">
                <a:ln>
                  <a:noFill/>
                </a:ln>
                <a:solidFill>
                  <a:sysClr val="windowText" lastClr="000000"/>
                </a:solidFill>
                <a:effectLst/>
                <a:uLnTx/>
                <a:uFillTx/>
                <a:latin typeface="Arial"/>
                <a:ea typeface="+mn-ea"/>
                <a:cs typeface="Arial"/>
              </a:rPr>
              <a:t> </a:t>
            </a:r>
            <a:r>
              <a:rPr kumimoji="0" sz="1350" b="0" i="0" u="none" strike="noStrike" kern="0" cap="none" spc="-15" normalizeH="0" baseline="0" noProof="0" dirty="0">
                <a:ln>
                  <a:noFill/>
                </a:ln>
                <a:solidFill>
                  <a:sysClr val="windowText" lastClr="000000"/>
                </a:solidFill>
                <a:effectLst/>
                <a:uLnTx/>
                <a:uFillTx/>
                <a:latin typeface="Arial"/>
                <a:ea typeface="+mn-ea"/>
                <a:cs typeface="Arial"/>
              </a:rPr>
              <a:t>find</a:t>
            </a:r>
            <a:endParaRPr kumimoji="0" sz="1350" b="0" i="0" u="none" strike="noStrike" kern="0" cap="none" spc="0" normalizeH="0" baseline="0" noProof="0" dirty="0">
              <a:ln>
                <a:noFill/>
              </a:ln>
              <a:solidFill>
                <a:sysClr val="windowText" lastClr="000000"/>
              </a:solidFill>
              <a:effectLst/>
              <a:uLnTx/>
              <a:uFillTx/>
              <a:latin typeface="Arial"/>
              <a:ea typeface="+mn-ea"/>
              <a:cs typeface="Arial"/>
            </a:endParaRPr>
          </a:p>
        </p:txBody>
      </p:sp>
      <p:grpSp>
        <p:nvGrpSpPr>
          <p:cNvPr id="6" name="object 6"/>
          <p:cNvGrpSpPr/>
          <p:nvPr/>
        </p:nvGrpSpPr>
        <p:grpSpPr>
          <a:xfrm>
            <a:off x="893373" y="2071910"/>
            <a:ext cx="4102655" cy="3081980"/>
            <a:chOff x="170687" y="1767839"/>
            <a:chExt cx="4410710" cy="2778760"/>
          </a:xfrm>
        </p:grpSpPr>
        <p:sp>
          <p:nvSpPr>
            <p:cNvPr id="7" name="object 7"/>
            <p:cNvSpPr/>
            <p:nvPr/>
          </p:nvSpPr>
          <p:spPr>
            <a:xfrm>
              <a:off x="3592067" y="3093719"/>
              <a:ext cx="393065" cy="212090"/>
            </a:xfrm>
            <a:custGeom>
              <a:avLst/>
              <a:gdLst/>
              <a:ahLst/>
              <a:cxnLst/>
              <a:rect l="l" t="t" r="r" b="b"/>
              <a:pathLst>
                <a:path w="393064" h="212089">
                  <a:moveTo>
                    <a:pt x="115570" y="0"/>
                  </a:moveTo>
                  <a:lnTo>
                    <a:pt x="0" y="98551"/>
                  </a:lnTo>
                  <a:lnTo>
                    <a:pt x="100584" y="211708"/>
                  </a:lnTo>
                  <a:lnTo>
                    <a:pt x="104394" y="158876"/>
                  </a:lnTo>
                  <a:lnTo>
                    <a:pt x="385445" y="178053"/>
                  </a:lnTo>
                  <a:lnTo>
                    <a:pt x="392938" y="72135"/>
                  </a:lnTo>
                  <a:lnTo>
                    <a:pt x="111887" y="52958"/>
                  </a:lnTo>
                  <a:lnTo>
                    <a:pt x="115570" y="0"/>
                  </a:lnTo>
                  <a:close/>
                </a:path>
              </a:pathLst>
            </a:custGeom>
            <a:solidFill>
              <a:srgbClr val="DDDDDD"/>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8" name="object 8"/>
            <p:cNvSpPr/>
            <p:nvPr/>
          </p:nvSpPr>
          <p:spPr>
            <a:xfrm>
              <a:off x="3592067" y="3095243"/>
              <a:ext cx="393065" cy="210185"/>
            </a:xfrm>
            <a:custGeom>
              <a:avLst/>
              <a:gdLst/>
              <a:ahLst/>
              <a:cxnLst/>
              <a:rect l="l" t="t" r="r" b="b"/>
              <a:pathLst>
                <a:path w="393064" h="210185">
                  <a:moveTo>
                    <a:pt x="115570" y="0"/>
                  </a:moveTo>
                  <a:lnTo>
                    <a:pt x="111887" y="52577"/>
                  </a:lnTo>
                  <a:lnTo>
                    <a:pt x="392938" y="71627"/>
                  </a:lnTo>
                  <a:lnTo>
                    <a:pt x="385445" y="176783"/>
                  </a:lnTo>
                  <a:lnTo>
                    <a:pt x="104394" y="157733"/>
                  </a:lnTo>
                  <a:lnTo>
                    <a:pt x="100584" y="210184"/>
                  </a:lnTo>
                  <a:lnTo>
                    <a:pt x="0" y="97789"/>
                  </a:lnTo>
                  <a:lnTo>
                    <a:pt x="115570" y="0"/>
                  </a:lnTo>
                  <a:close/>
                </a:path>
              </a:pathLst>
            </a:custGeom>
            <a:ln w="9144">
              <a:solidFill>
                <a:srgbClr val="000000"/>
              </a:solidFill>
            </a:ln>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a:ln>
                  <a:noFill/>
                </a:ln>
                <a:solidFill>
                  <a:sysClr val="windowText" lastClr="000000"/>
                </a:solidFill>
                <a:effectLst/>
                <a:uLnTx/>
                <a:uFillTx/>
                <a:latin typeface="Calibri"/>
                <a:ea typeface="+mn-ea"/>
                <a:cs typeface="+mn-cs"/>
              </a:endParaRPr>
            </a:p>
          </p:txBody>
        </p:sp>
        <p:pic>
          <p:nvPicPr>
            <p:cNvPr id="9" name="object 9"/>
            <p:cNvPicPr/>
            <p:nvPr/>
          </p:nvPicPr>
          <p:blipFill>
            <a:blip r:embed="rId2" cstate="print"/>
            <a:stretch>
              <a:fillRect/>
            </a:stretch>
          </p:blipFill>
          <p:spPr>
            <a:xfrm>
              <a:off x="170687" y="1767839"/>
              <a:ext cx="4410456" cy="2778251"/>
            </a:xfrm>
            <a:prstGeom prst="rect">
              <a:avLst/>
            </a:prstGeom>
          </p:spPr>
        </p:pic>
      </p:grpSp>
      <p:grpSp>
        <p:nvGrpSpPr>
          <p:cNvPr id="10" name="object 10"/>
          <p:cNvGrpSpPr/>
          <p:nvPr/>
        </p:nvGrpSpPr>
        <p:grpSpPr>
          <a:xfrm>
            <a:off x="5436795" y="2071909"/>
            <a:ext cx="4473823" cy="3081415"/>
            <a:chOff x="4669535" y="1767839"/>
            <a:chExt cx="4386580" cy="2778760"/>
          </a:xfrm>
        </p:grpSpPr>
        <p:pic>
          <p:nvPicPr>
            <p:cNvPr id="11" name="object 11"/>
            <p:cNvPicPr/>
            <p:nvPr/>
          </p:nvPicPr>
          <p:blipFill>
            <a:blip r:embed="rId3" cstate="print"/>
            <a:stretch>
              <a:fillRect/>
            </a:stretch>
          </p:blipFill>
          <p:spPr>
            <a:xfrm>
              <a:off x="4669535" y="1767839"/>
              <a:ext cx="4386071" cy="2778251"/>
            </a:xfrm>
            <a:prstGeom prst="rect">
              <a:avLst/>
            </a:prstGeom>
          </p:spPr>
        </p:pic>
        <p:sp>
          <p:nvSpPr>
            <p:cNvPr id="12" name="object 12"/>
            <p:cNvSpPr/>
            <p:nvPr/>
          </p:nvSpPr>
          <p:spPr>
            <a:xfrm>
              <a:off x="4802123" y="3838955"/>
              <a:ext cx="399415" cy="212090"/>
            </a:xfrm>
            <a:custGeom>
              <a:avLst/>
              <a:gdLst/>
              <a:ahLst/>
              <a:cxnLst/>
              <a:rect l="l" t="t" r="r" b="b"/>
              <a:pathLst>
                <a:path w="399414" h="212089">
                  <a:moveTo>
                    <a:pt x="288416" y="0"/>
                  </a:moveTo>
                  <a:lnTo>
                    <a:pt x="288416" y="52959"/>
                  </a:lnTo>
                  <a:lnTo>
                    <a:pt x="0" y="52959"/>
                  </a:lnTo>
                  <a:lnTo>
                    <a:pt x="0" y="158877"/>
                  </a:lnTo>
                  <a:lnTo>
                    <a:pt x="288416" y="158877"/>
                  </a:lnTo>
                  <a:lnTo>
                    <a:pt x="288416" y="211836"/>
                  </a:lnTo>
                  <a:lnTo>
                    <a:pt x="399288" y="105918"/>
                  </a:lnTo>
                  <a:lnTo>
                    <a:pt x="288416" y="0"/>
                  </a:lnTo>
                  <a:close/>
                </a:path>
              </a:pathLst>
            </a:custGeom>
            <a:solidFill>
              <a:srgbClr val="DDDDDD"/>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13" name="object 13"/>
            <p:cNvSpPr/>
            <p:nvPr/>
          </p:nvSpPr>
          <p:spPr>
            <a:xfrm>
              <a:off x="4803647" y="3840479"/>
              <a:ext cx="398145" cy="212090"/>
            </a:xfrm>
            <a:custGeom>
              <a:avLst/>
              <a:gdLst/>
              <a:ahLst/>
              <a:cxnLst/>
              <a:rect l="l" t="t" r="r" b="b"/>
              <a:pathLst>
                <a:path w="398145" h="212089">
                  <a:moveTo>
                    <a:pt x="287274" y="211836"/>
                  </a:moveTo>
                  <a:lnTo>
                    <a:pt x="287274" y="158877"/>
                  </a:lnTo>
                  <a:lnTo>
                    <a:pt x="0" y="158877"/>
                  </a:lnTo>
                  <a:lnTo>
                    <a:pt x="0" y="52959"/>
                  </a:lnTo>
                  <a:lnTo>
                    <a:pt x="287274" y="52959"/>
                  </a:lnTo>
                  <a:lnTo>
                    <a:pt x="287274" y="0"/>
                  </a:lnTo>
                  <a:lnTo>
                    <a:pt x="397763" y="105918"/>
                  </a:lnTo>
                  <a:lnTo>
                    <a:pt x="287274" y="211836"/>
                  </a:lnTo>
                  <a:close/>
                </a:path>
              </a:pathLst>
            </a:custGeom>
            <a:ln w="9144">
              <a:solidFill>
                <a:srgbClr val="000000"/>
              </a:solidFill>
            </a:ln>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a:ln>
                  <a:noFill/>
                </a:ln>
                <a:solidFill>
                  <a:sysClr val="windowText" lastClr="000000"/>
                </a:solidFill>
                <a:effectLst/>
                <a:uLnTx/>
                <a:uFillTx/>
                <a:latin typeface="Calibri"/>
                <a:ea typeface="+mn-ea"/>
                <a:cs typeface="+mn-cs"/>
              </a:endParaRPr>
            </a:p>
          </p:txBody>
        </p:sp>
      </p:grpSp>
      <p:sp>
        <p:nvSpPr>
          <p:cNvPr id="14" name="object 4">
            <a:extLst>
              <a:ext uri="{FF2B5EF4-FFF2-40B4-BE49-F238E27FC236}">
                <a16:creationId xmlns:a16="http://schemas.microsoft.com/office/drawing/2014/main" id="{551EA8E7-9BAF-ABE4-FF0B-A6221BA78D57}"/>
              </a:ext>
            </a:extLst>
          </p:cNvPr>
          <p:cNvSpPr txBox="1">
            <a:spLocks/>
          </p:cNvSpPr>
          <p:nvPr/>
        </p:nvSpPr>
        <p:spPr>
          <a:xfrm>
            <a:off x="1150225" y="125609"/>
            <a:ext cx="4023836" cy="404919"/>
          </a:xfrm>
          <a:prstGeom prst="rect">
            <a:avLst/>
          </a:prstGeom>
        </p:spPr>
        <p:txBody>
          <a:bodyPr vert="horz" wrap="square" lIns="0" tIns="35243" rIns="0" bIns="0" rtlCol="0">
            <a:spAutoFit/>
          </a:bodyPr>
          <a:lstStyle>
            <a:lvl1pPr>
              <a:defRPr sz="2100" b="1" i="0">
                <a:solidFill>
                  <a:srgbClr val="7E7E73"/>
                </a:solidFill>
                <a:latin typeface="Arial"/>
                <a:ea typeface="+mj-ea"/>
                <a:cs typeface="Arial"/>
              </a:defRPr>
            </a:lvl1pPr>
          </a:lstStyle>
          <a:p>
            <a:pPr marL="9525">
              <a:spcBef>
                <a:spcPts val="278"/>
              </a:spcBef>
            </a:pPr>
            <a:r>
              <a:rPr lang="en-US" sz="2400" kern="0" dirty="0"/>
              <a:t>Central Issue Facility (CIF)</a:t>
            </a:r>
          </a:p>
        </p:txBody>
      </p:sp>
      <p:pic>
        <p:nvPicPr>
          <p:cNvPr id="15" name="object 3">
            <a:extLst>
              <a:ext uri="{FF2B5EF4-FFF2-40B4-BE49-F238E27FC236}">
                <a16:creationId xmlns:a16="http://schemas.microsoft.com/office/drawing/2014/main" id="{922392F1-A719-7FFA-E9D5-0E61EF06B3DD}"/>
              </a:ext>
            </a:extLst>
          </p:cNvPr>
          <p:cNvPicPr/>
          <p:nvPr/>
        </p:nvPicPr>
        <p:blipFill>
          <a:blip r:embed="rId4" cstate="print"/>
          <a:stretch>
            <a:fillRect/>
          </a:stretch>
        </p:blipFill>
        <p:spPr>
          <a:xfrm>
            <a:off x="11165967" y="6019801"/>
            <a:ext cx="711708" cy="657224"/>
          </a:xfrm>
          <a:prstGeom prst="rect">
            <a:avLst/>
          </a:prstGeom>
        </p:spPr>
      </p:pic>
      <p:sp>
        <p:nvSpPr>
          <p:cNvPr id="3" name="object 2">
            <a:extLst>
              <a:ext uri="{FF2B5EF4-FFF2-40B4-BE49-F238E27FC236}">
                <a16:creationId xmlns:a16="http://schemas.microsoft.com/office/drawing/2014/main" id="{CB2E99F7-1727-B581-BF9A-E6C6F78067DC}"/>
              </a:ext>
            </a:extLst>
          </p:cNvPr>
          <p:cNvSpPr txBox="1"/>
          <p:nvPr/>
        </p:nvSpPr>
        <p:spPr>
          <a:xfrm>
            <a:off x="5815076" y="-15747"/>
            <a:ext cx="868680" cy="151323"/>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900" b="1" i="0" u="none" strike="noStrike" kern="0" cap="none" spc="-10" normalizeH="0" baseline="0" noProof="0" dirty="0">
                <a:ln>
                  <a:noFill/>
                </a:ln>
                <a:solidFill>
                  <a:srgbClr val="FFFFFF"/>
                </a:solidFill>
                <a:effectLst/>
                <a:uLnTx/>
                <a:uFillTx/>
                <a:latin typeface="Arial"/>
                <a:ea typeface="+mn-ea"/>
                <a:cs typeface="Arial"/>
              </a:rPr>
              <a:t>UNCLASSIFIED</a:t>
            </a:r>
            <a:endParaRPr kumimoji="0" sz="900" b="0" i="0" u="none" strike="noStrike" kern="0" cap="none" spc="0" normalizeH="0" baseline="0" noProof="0" dirty="0">
              <a:ln>
                <a:noFill/>
              </a:ln>
              <a:solidFill>
                <a:sysClr val="windowText" lastClr="000000"/>
              </a:solidFill>
              <a:effectLst/>
              <a:uLnTx/>
              <a:uFillTx/>
              <a:latin typeface="Arial"/>
              <a:ea typeface="+mn-ea"/>
              <a:cs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885307" y="845441"/>
            <a:ext cx="651510" cy="113493"/>
          </a:xfrm>
          <a:prstGeom prst="rect">
            <a:avLst/>
          </a:prstGeom>
        </p:spPr>
        <p:txBody>
          <a:bodyPr vert="horz" wrap="square" lIns="0" tIns="9525" rIns="0" bIns="0" rtlCol="0">
            <a:spAutoFit/>
          </a:bodyPr>
          <a:lstStyle/>
          <a:p>
            <a:pPr marL="9525" defTabSz="685800">
              <a:spcBef>
                <a:spcPts val="75"/>
              </a:spcBef>
            </a:pPr>
            <a:r>
              <a:rPr sz="675" b="1" kern="0" spc="-8">
                <a:solidFill>
                  <a:srgbClr val="FFFFFF"/>
                </a:solidFill>
                <a:latin typeface="Arial"/>
                <a:cs typeface="Arial"/>
              </a:rPr>
              <a:t>UNCLASSIFIED</a:t>
            </a:r>
            <a:endParaRPr sz="675" kern="0">
              <a:solidFill>
                <a:sysClr val="windowText" lastClr="000000"/>
              </a:solidFill>
              <a:latin typeface="Arial"/>
              <a:cs typeface="Arial"/>
            </a:endParaRPr>
          </a:p>
        </p:txBody>
      </p:sp>
      <p:sp>
        <p:nvSpPr>
          <p:cNvPr id="5" name="object 5"/>
          <p:cNvSpPr txBox="1"/>
          <p:nvPr/>
        </p:nvSpPr>
        <p:spPr>
          <a:xfrm>
            <a:off x="1150225" y="1243844"/>
            <a:ext cx="4253048" cy="2398381"/>
          </a:xfrm>
          <a:prstGeom prst="rect">
            <a:avLst/>
          </a:prstGeom>
        </p:spPr>
        <p:txBody>
          <a:bodyPr vert="horz" wrap="square" lIns="0" tIns="9049" rIns="0" bIns="0" rtlCol="0">
            <a:spAutoFit/>
          </a:bodyPr>
          <a:lstStyle/>
          <a:p>
            <a:pPr marL="58579" defTabSz="685800">
              <a:spcBef>
                <a:spcPts val="71"/>
              </a:spcBef>
            </a:pPr>
            <a:r>
              <a:rPr sz="1650" b="1" kern="0" dirty="0">
                <a:solidFill>
                  <a:sysClr val="windowText" lastClr="000000"/>
                </a:solidFill>
                <a:latin typeface="Arial"/>
                <a:cs typeface="Arial"/>
              </a:rPr>
              <a:t>Documents</a:t>
            </a:r>
            <a:r>
              <a:rPr sz="1650" b="1" kern="0" spc="-26" dirty="0">
                <a:solidFill>
                  <a:sysClr val="windowText" lastClr="000000"/>
                </a:solidFill>
                <a:latin typeface="Arial"/>
                <a:cs typeface="Arial"/>
              </a:rPr>
              <a:t> </a:t>
            </a:r>
            <a:r>
              <a:rPr sz="1650" b="1" kern="0" dirty="0">
                <a:solidFill>
                  <a:sysClr val="windowText" lastClr="000000"/>
                </a:solidFill>
                <a:latin typeface="Arial"/>
                <a:cs typeface="Arial"/>
              </a:rPr>
              <a:t>you</a:t>
            </a:r>
            <a:r>
              <a:rPr sz="1650" b="1" kern="0" spc="-19" dirty="0">
                <a:solidFill>
                  <a:sysClr val="windowText" lastClr="000000"/>
                </a:solidFill>
                <a:latin typeface="Arial"/>
                <a:cs typeface="Arial"/>
              </a:rPr>
              <a:t> </a:t>
            </a:r>
            <a:r>
              <a:rPr sz="1650" b="1" kern="0" dirty="0">
                <a:solidFill>
                  <a:sysClr val="windowText" lastClr="000000"/>
                </a:solidFill>
                <a:latin typeface="Arial"/>
                <a:cs typeface="Arial"/>
              </a:rPr>
              <a:t>need</a:t>
            </a:r>
            <a:r>
              <a:rPr sz="1650" b="1" kern="0" spc="-38" dirty="0">
                <a:solidFill>
                  <a:sysClr val="windowText" lastClr="000000"/>
                </a:solidFill>
                <a:latin typeface="Arial"/>
                <a:cs typeface="Arial"/>
              </a:rPr>
              <a:t> </a:t>
            </a:r>
            <a:r>
              <a:rPr sz="1650" b="1" kern="0" dirty="0">
                <a:solidFill>
                  <a:sysClr val="windowText" lastClr="000000"/>
                </a:solidFill>
                <a:latin typeface="Arial"/>
                <a:cs typeface="Arial"/>
              </a:rPr>
              <a:t>to</a:t>
            </a:r>
            <a:r>
              <a:rPr sz="1650" b="1" kern="0" spc="-34" dirty="0">
                <a:solidFill>
                  <a:sysClr val="windowText" lastClr="000000"/>
                </a:solidFill>
                <a:latin typeface="Arial"/>
                <a:cs typeface="Arial"/>
              </a:rPr>
              <a:t> </a:t>
            </a:r>
            <a:r>
              <a:rPr sz="1650" b="1" kern="0" dirty="0">
                <a:solidFill>
                  <a:sysClr val="windowText" lastClr="000000"/>
                </a:solidFill>
                <a:latin typeface="Arial"/>
                <a:cs typeface="Arial"/>
              </a:rPr>
              <a:t>bring</a:t>
            </a:r>
            <a:r>
              <a:rPr sz="1650" b="1" kern="0" spc="-26" dirty="0">
                <a:solidFill>
                  <a:sysClr val="windowText" lastClr="000000"/>
                </a:solidFill>
                <a:latin typeface="Arial"/>
                <a:cs typeface="Arial"/>
              </a:rPr>
              <a:t> </a:t>
            </a:r>
            <a:r>
              <a:rPr sz="1650" b="1" kern="0" dirty="0">
                <a:solidFill>
                  <a:sysClr val="windowText" lastClr="000000"/>
                </a:solidFill>
                <a:latin typeface="Arial"/>
                <a:cs typeface="Arial"/>
              </a:rPr>
              <a:t>to</a:t>
            </a:r>
            <a:r>
              <a:rPr sz="1650" b="1" kern="0" spc="-34" dirty="0">
                <a:solidFill>
                  <a:sysClr val="windowText" lastClr="000000"/>
                </a:solidFill>
                <a:latin typeface="Arial"/>
                <a:cs typeface="Arial"/>
              </a:rPr>
              <a:t> </a:t>
            </a:r>
            <a:r>
              <a:rPr sz="1650" b="1" kern="0" dirty="0">
                <a:solidFill>
                  <a:sysClr val="windowText" lastClr="000000"/>
                </a:solidFill>
                <a:latin typeface="Arial"/>
                <a:cs typeface="Arial"/>
              </a:rPr>
              <a:t>your</a:t>
            </a:r>
            <a:r>
              <a:rPr sz="1650" b="1" kern="0" spc="-19" dirty="0">
                <a:solidFill>
                  <a:sysClr val="windowText" lastClr="000000"/>
                </a:solidFill>
                <a:latin typeface="Arial"/>
                <a:cs typeface="Arial"/>
              </a:rPr>
              <a:t> </a:t>
            </a:r>
            <a:r>
              <a:rPr sz="1650" b="1" kern="0" spc="-8" dirty="0">
                <a:solidFill>
                  <a:sysClr val="windowText" lastClr="000000"/>
                </a:solidFill>
                <a:latin typeface="Arial"/>
                <a:cs typeface="Arial"/>
              </a:rPr>
              <a:t>appointment</a:t>
            </a:r>
            <a:endParaRPr sz="1650" kern="0" dirty="0">
              <a:solidFill>
                <a:sysClr val="windowText" lastClr="000000"/>
              </a:solidFill>
              <a:latin typeface="Arial"/>
              <a:cs typeface="Arial"/>
            </a:endParaRPr>
          </a:p>
          <a:p>
            <a:pPr defTabSz="685800">
              <a:spcBef>
                <a:spcPts val="38"/>
              </a:spcBef>
            </a:pPr>
            <a:endParaRPr sz="1388" kern="0" dirty="0">
              <a:solidFill>
                <a:sysClr val="windowText" lastClr="000000"/>
              </a:solidFill>
              <a:latin typeface="Arial"/>
              <a:cs typeface="Arial"/>
            </a:endParaRPr>
          </a:p>
          <a:p>
            <a:pPr marL="224314" indent="-215265" defTabSz="685800">
              <a:buFont typeface="Wingdings"/>
              <a:buChar char=""/>
              <a:tabLst>
                <a:tab pos="224790" algn="l"/>
              </a:tabLst>
            </a:pPr>
            <a:r>
              <a:rPr sz="1350" kern="0" dirty="0">
                <a:solidFill>
                  <a:sysClr val="windowText" lastClr="000000"/>
                </a:solidFill>
                <a:latin typeface="Arial"/>
                <a:cs typeface="Arial"/>
              </a:rPr>
              <a:t>Clearance</a:t>
            </a:r>
            <a:r>
              <a:rPr sz="1350" kern="0" spc="-26" dirty="0">
                <a:solidFill>
                  <a:sysClr val="windowText" lastClr="000000"/>
                </a:solidFill>
                <a:latin typeface="Arial"/>
                <a:cs typeface="Arial"/>
              </a:rPr>
              <a:t> </a:t>
            </a:r>
            <a:r>
              <a:rPr sz="1350" kern="0" spc="-8" dirty="0">
                <a:solidFill>
                  <a:sysClr val="windowText" lastClr="000000"/>
                </a:solidFill>
                <a:latin typeface="Arial"/>
                <a:cs typeface="Arial"/>
              </a:rPr>
              <a:t>papers</a:t>
            </a:r>
            <a:endParaRPr sz="1350" kern="0" dirty="0">
              <a:solidFill>
                <a:sysClr val="windowText" lastClr="000000"/>
              </a:solidFill>
              <a:latin typeface="Arial"/>
              <a:cs typeface="Arial"/>
            </a:endParaRPr>
          </a:p>
          <a:p>
            <a:pPr marL="224314" indent="-215265" defTabSz="685800">
              <a:buFont typeface="Wingdings"/>
              <a:buChar char=""/>
              <a:tabLst>
                <a:tab pos="224790" algn="l"/>
              </a:tabLst>
            </a:pPr>
            <a:r>
              <a:rPr sz="1350" kern="0" dirty="0">
                <a:solidFill>
                  <a:sysClr val="windowText" lastClr="000000"/>
                </a:solidFill>
                <a:latin typeface="Arial"/>
                <a:cs typeface="Arial"/>
              </a:rPr>
              <a:t>Copy</a:t>
            </a:r>
            <a:r>
              <a:rPr sz="1350" kern="0" spc="-19" dirty="0">
                <a:solidFill>
                  <a:sysClr val="windowText" lastClr="000000"/>
                </a:solidFill>
                <a:latin typeface="Arial"/>
                <a:cs typeface="Arial"/>
              </a:rPr>
              <a:t> </a:t>
            </a:r>
            <a:r>
              <a:rPr sz="1350" kern="0" dirty="0">
                <a:solidFill>
                  <a:sysClr val="windowText" lastClr="000000"/>
                </a:solidFill>
                <a:latin typeface="Arial"/>
                <a:cs typeface="Arial"/>
              </a:rPr>
              <a:t>of</a:t>
            </a:r>
            <a:r>
              <a:rPr sz="1350" kern="0" spc="-26" dirty="0">
                <a:solidFill>
                  <a:sysClr val="windowText" lastClr="000000"/>
                </a:solidFill>
                <a:latin typeface="Arial"/>
                <a:cs typeface="Arial"/>
              </a:rPr>
              <a:t> </a:t>
            </a:r>
            <a:r>
              <a:rPr sz="1350" kern="0" dirty="0">
                <a:solidFill>
                  <a:sysClr val="windowText" lastClr="000000"/>
                </a:solidFill>
                <a:latin typeface="Arial"/>
                <a:cs typeface="Arial"/>
              </a:rPr>
              <a:t>your</a:t>
            </a:r>
            <a:r>
              <a:rPr sz="1350" kern="0" spc="4" dirty="0">
                <a:solidFill>
                  <a:sysClr val="windowText" lastClr="000000"/>
                </a:solidFill>
                <a:latin typeface="Arial"/>
                <a:cs typeface="Arial"/>
              </a:rPr>
              <a:t> </a:t>
            </a:r>
            <a:r>
              <a:rPr sz="1350" kern="0" spc="-8" dirty="0">
                <a:solidFill>
                  <a:sysClr val="windowText" lastClr="000000"/>
                </a:solidFill>
                <a:latin typeface="Arial"/>
                <a:cs typeface="Arial"/>
              </a:rPr>
              <a:t>orders</a:t>
            </a:r>
            <a:endParaRPr sz="1350" kern="0" dirty="0">
              <a:solidFill>
                <a:sysClr val="windowText" lastClr="000000"/>
              </a:solidFill>
              <a:latin typeface="Arial"/>
              <a:cs typeface="Arial"/>
            </a:endParaRPr>
          </a:p>
          <a:p>
            <a:pPr marL="224314" indent="-215265" defTabSz="685800">
              <a:buFont typeface="Wingdings"/>
              <a:buChar char=""/>
              <a:tabLst>
                <a:tab pos="224790" algn="l"/>
              </a:tabLst>
            </a:pPr>
            <a:r>
              <a:rPr sz="1350" kern="0" dirty="0">
                <a:solidFill>
                  <a:sysClr val="windowText" lastClr="000000"/>
                </a:solidFill>
                <a:latin typeface="Arial"/>
                <a:cs typeface="Arial"/>
              </a:rPr>
              <a:t>Soldiers</a:t>
            </a:r>
            <a:r>
              <a:rPr sz="1350" kern="0" spc="-11" dirty="0">
                <a:solidFill>
                  <a:sysClr val="windowText" lastClr="000000"/>
                </a:solidFill>
                <a:latin typeface="Arial"/>
                <a:cs typeface="Arial"/>
              </a:rPr>
              <a:t> </a:t>
            </a:r>
            <a:r>
              <a:rPr sz="1350" kern="0" dirty="0">
                <a:solidFill>
                  <a:sysClr val="windowText" lastClr="000000"/>
                </a:solidFill>
                <a:latin typeface="Arial"/>
                <a:cs typeface="Arial"/>
              </a:rPr>
              <a:t>ID</a:t>
            </a:r>
            <a:r>
              <a:rPr sz="1350" kern="0" spc="-11" dirty="0">
                <a:solidFill>
                  <a:sysClr val="windowText" lastClr="000000"/>
                </a:solidFill>
                <a:latin typeface="Arial"/>
                <a:cs typeface="Arial"/>
              </a:rPr>
              <a:t> </a:t>
            </a:r>
            <a:r>
              <a:rPr sz="1350" kern="0" spc="-15" dirty="0">
                <a:solidFill>
                  <a:sysClr val="windowText" lastClr="000000"/>
                </a:solidFill>
                <a:latin typeface="Arial"/>
                <a:cs typeface="Arial"/>
              </a:rPr>
              <a:t>card</a:t>
            </a:r>
            <a:endParaRPr sz="1350" kern="0" dirty="0">
              <a:solidFill>
                <a:sysClr val="windowText" lastClr="000000"/>
              </a:solidFill>
              <a:latin typeface="Arial"/>
              <a:cs typeface="Arial"/>
            </a:endParaRPr>
          </a:p>
          <a:p>
            <a:pPr marL="9049" defTabSz="685800">
              <a:tabLst>
                <a:tab pos="224790" algn="l"/>
              </a:tabLst>
            </a:pPr>
            <a:endParaRPr sz="1350" kern="0" dirty="0">
              <a:solidFill>
                <a:sysClr val="windowText" lastClr="000000"/>
              </a:solidFill>
              <a:latin typeface="Arial"/>
              <a:cs typeface="Arial"/>
            </a:endParaRPr>
          </a:p>
          <a:p>
            <a:pPr defTabSz="685800">
              <a:spcBef>
                <a:spcPts val="26"/>
              </a:spcBef>
            </a:pPr>
            <a:endParaRPr sz="1388" kern="0" dirty="0">
              <a:solidFill>
                <a:sysClr val="windowText" lastClr="000000"/>
              </a:solidFill>
              <a:latin typeface="Arial"/>
              <a:cs typeface="Arial"/>
            </a:endParaRPr>
          </a:p>
          <a:p>
            <a:pPr marL="9525" marR="10478" defTabSz="685800"/>
            <a:r>
              <a:rPr sz="1350" kern="0" dirty="0">
                <a:solidFill>
                  <a:sysClr val="windowText" lastClr="000000"/>
                </a:solidFill>
                <a:latin typeface="Arial"/>
                <a:cs typeface="Arial"/>
              </a:rPr>
              <a:t>*There</a:t>
            </a:r>
            <a:r>
              <a:rPr sz="1350" kern="0" spc="-11" dirty="0">
                <a:solidFill>
                  <a:sysClr val="windowText" lastClr="000000"/>
                </a:solidFill>
                <a:latin typeface="Arial"/>
                <a:cs typeface="Arial"/>
              </a:rPr>
              <a:t> </a:t>
            </a:r>
            <a:r>
              <a:rPr sz="1350" kern="0" dirty="0">
                <a:solidFill>
                  <a:sysClr val="windowText" lastClr="000000"/>
                </a:solidFill>
                <a:latin typeface="Arial"/>
                <a:cs typeface="Arial"/>
              </a:rPr>
              <a:t>are</a:t>
            </a:r>
            <a:r>
              <a:rPr sz="1350" kern="0" spc="-11" dirty="0">
                <a:solidFill>
                  <a:sysClr val="windowText" lastClr="000000"/>
                </a:solidFill>
                <a:latin typeface="Arial"/>
                <a:cs typeface="Arial"/>
              </a:rPr>
              <a:t> </a:t>
            </a:r>
            <a:r>
              <a:rPr sz="1350" kern="0" dirty="0">
                <a:solidFill>
                  <a:sysClr val="windowText" lastClr="000000"/>
                </a:solidFill>
                <a:latin typeface="Arial"/>
                <a:cs typeface="Arial"/>
              </a:rPr>
              <a:t>no</a:t>
            </a:r>
            <a:r>
              <a:rPr sz="1350" kern="0" spc="-15" dirty="0">
                <a:solidFill>
                  <a:sysClr val="windowText" lastClr="000000"/>
                </a:solidFill>
                <a:latin typeface="Arial"/>
                <a:cs typeface="Arial"/>
              </a:rPr>
              <a:t> </a:t>
            </a:r>
            <a:r>
              <a:rPr sz="1350" kern="0" dirty="0">
                <a:solidFill>
                  <a:sysClr val="windowText" lastClr="000000"/>
                </a:solidFill>
                <a:latin typeface="Arial"/>
                <a:cs typeface="Arial"/>
              </a:rPr>
              <a:t>memorandums</a:t>
            </a:r>
            <a:r>
              <a:rPr sz="1350" kern="0" spc="15" dirty="0">
                <a:solidFill>
                  <a:sysClr val="windowText" lastClr="000000"/>
                </a:solidFill>
                <a:latin typeface="Arial"/>
                <a:cs typeface="Arial"/>
              </a:rPr>
              <a:t> </a:t>
            </a:r>
            <a:r>
              <a:rPr sz="1350" kern="0" dirty="0">
                <a:solidFill>
                  <a:sysClr val="windowText" lastClr="000000"/>
                </a:solidFill>
                <a:latin typeface="Arial"/>
                <a:cs typeface="Arial"/>
              </a:rPr>
              <a:t>for</a:t>
            </a:r>
            <a:r>
              <a:rPr sz="1350" kern="0" spc="-11" dirty="0">
                <a:solidFill>
                  <a:sysClr val="windowText" lastClr="000000"/>
                </a:solidFill>
                <a:latin typeface="Arial"/>
                <a:cs typeface="Arial"/>
              </a:rPr>
              <a:t> </a:t>
            </a:r>
            <a:r>
              <a:rPr sz="1350" kern="0" dirty="0">
                <a:solidFill>
                  <a:sysClr val="windowText" lastClr="000000"/>
                </a:solidFill>
                <a:latin typeface="Arial"/>
                <a:cs typeface="Arial"/>
              </a:rPr>
              <a:t>loss,</a:t>
            </a:r>
            <a:r>
              <a:rPr sz="1350" kern="0" spc="-8" dirty="0">
                <a:solidFill>
                  <a:sysClr val="windowText" lastClr="000000"/>
                </a:solidFill>
                <a:latin typeface="Arial"/>
                <a:cs typeface="Arial"/>
              </a:rPr>
              <a:t> </a:t>
            </a:r>
            <a:r>
              <a:rPr sz="1350" kern="0" dirty="0">
                <a:solidFill>
                  <a:sysClr val="windowText" lastClr="000000"/>
                </a:solidFill>
                <a:latin typeface="Arial"/>
                <a:cs typeface="Arial"/>
              </a:rPr>
              <a:t>stolen</a:t>
            </a:r>
            <a:r>
              <a:rPr sz="1350" kern="0" spc="-11" dirty="0">
                <a:solidFill>
                  <a:sysClr val="windowText" lastClr="000000"/>
                </a:solidFill>
                <a:latin typeface="Arial"/>
                <a:cs typeface="Arial"/>
              </a:rPr>
              <a:t> </a:t>
            </a:r>
            <a:r>
              <a:rPr sz="1350" kern="0" dirty="0">
                <a:solidFill>
                  <a:sysClr val="windowText" lastClr="000000"/>
                </a:solidFill>
                <a:latin typeface="Arial"/>
                <a:cs typeface="Arial"/>
              </a:rPr>
              <a:t>or</a:t>
            </a:r>
            <a:r>
              <a:rPr sz="1350" kern="0" spc="-8" dirty="0">
                <a:solidFill>
                  <a:sysClr val="windowText" lastClr="000000"/>
                </a:solidFill>
                <a:latin typeface="Arial"/>
                <a:cs typeface="Arial"/>
              </a:rPr>
              <a:t> destroyed </a:t>
            </a:r>
            <a:r>
              <a:rPr sz="1350" kern="0" dirty="0">
                <a:solidFill>
                  <a:sysClr val="windowText" lastClr="000000"/>
                </a:solidFill>
                <a:latin typeface="Arial"/>
                <a:cs typeface="Arial"/>
              </a:rPr>
              <a:t>for</a:t>
            </a:r>
            <a:r>
              <a:rPr sz="1350" kern="0" spc="-11" dirty="0">
                <a:solidFill>
                  <a:sysClr val="windowText" lastClr="000000"/>
                </a:solidFill>
                <a:latin typeface="Arial"/>
                <a:cs typeface="Arial"/>
              </a:rPr>
              <a:t> </a:t>
            </a:r>
            <a:r>
              <a:rPr sz="1350" kern="0" spc="-8" dirty="0">
                <a:solidFill>
                  <a:sysClr val="windowText" lastClr="000000"/>
                </a:solidFill>
                <a:latin typeface="Arial"/>
                <a:cs typeface="Arial"/>
              </a:rPr>
              <a:t>US</a:t>
            </a:r>
            <a:r>
              <a:rPr sz="1350" kern="0" spc="-83" dirty="0">
                <a:solidFill>
                  <a:sysClr val="windowText" lastClr="000000"/>
                </a:solidFill>
                <a:latin typeface="Arial"/>
                <a:cs typeface="Arial"/>
              </a:rPr>
              <a:t> </a:t>
            </a:r>
            <a:r>
              <a:rPr sz="1350" kern="0" dirty="0">
                <a:solidFill>
                  <a:sysClr val="windowText" lastClr="000000"/>
                </a:solidFill>
                <a:latin typeface="Arial"/>
                <a:cs typeface="Arial"/>
              </a:rPr>
              <a:t>ARMY</a:t>
            </a:r>
            <a:r>
              <a:rPr sz="1350" kern="0" spc="-19" dirty="0">
                <a:solidFill>
                  <a:sysClr val="windowText" lastClr="000000"/>
                </a:solidFill>
                <a:latin typeface="Arial"/>
                <a:cs typeface="Arial"/>
              </a:rPr>
              <a:t> </a:t>
            </a:r>
            <a:r>
              <a:rPr sz="1350" kern="0" spc="-8" dirty="0">
                <a:solidFill>
                  <a:sysClr val="windowText" lastClr="000000"/>
                </a:solidFill>
                <a:latin typeface="Arial"/>
                <a:cs typeface="Arial"/>
              </a:rPr>
              <a:t>property</a:t>
            </a:r>
            <a:r>
              <a:rPr lang="en-US" sz="1350" kern="0" spc="-8" dirty="0">
                <a:solidFill>
                  <a:sysClr val="windowText" lastClr="000000"/>
                </a:solidFill>
                <a:latin typeface="Arial"/>
                <a:cs typeface="Arial"/>
              </a:rPr>
              <a:t>. DD FORM 362 or DD Form 200 are the only forms accepted for loss.</a:t>
            </a:r>
            <a:endParaRPr sz="1350" kern="0" dirty="0">
              <a:solidFill>
                <a:sysClr val="windowText" lastClr="000000"/>
              </a:solidFill>
              <a:latin typeface="Arial"/>
              <a:cs typeface="Arial"/>
            </a:endParaRPr>
          </a:p>
        </p:txBody>
      </p:sp>
      <p:sp>
        <p:nvSpPr>
          <p:cNvPr id="6" name="object 4">
            <a:extLst>
              <a:ext uri="{FF2B5EF4-FFF2-40B4-BE49-F238E27FC236}">
                <a16:creationId xmlns:a16="http://schemas.microsoft.com/office/drawing/2014/main" id="{96588CEB-BAB6-4093-749D-2A394B520431}"/>
              </a:ext>
            </a:extLst>
          </p:cNvPr>
          <p:cNvSpPr txBox="1">
            <a:spLocks/>
          </p:cNvSpPr>
          <p:nvPr/>
        </p:nvSpPr>
        <p:spPr>
          <a:xfrm>
            <a:off x="1150225" y="125609"/>
            <a:ext cx="4023836" cy="404919"/>
          </a:xfrm>
          <a:prstGeom prst="rect">
            <a:avLst/>
          </a:prstGeom>
        </p:spPr>
        <p:txBody>
          <a:bodyPr vert="horz" wrap="square" lIns="0" tIns="35243" rIns="0" bIns="0" rtlCol="0">
            <a:spAutoFit/>
          </a:bodyPr>
          <a:lstStyle>
            <a:lvl1pPr>
              <a:defRPr sz="2100" b="1" i="0">
                <a:solidFill>
                  <a:srgbClr val="7E7E73"/>
                </a:solidFill>
                <a:latin typeface="Arial"/>
                <a:ea typeface="+mj-ea"/>
                <a:cs typeface="Arial"/>
              </a:defRPr>
            </a:lvl1pPr>
          </a:lstStyle>
          <a:p>
            <a:pPr marL="9525">
              <a:spcBef>
                <a:spcPts val="278"/>
              </a:spcBef>
            </a:pPr>
            <a:r>
              <a:rPr lang="en-US" sz="2400" kern="0" dirty="0"/>
              <a:t>Central Issue Facility (CIF)</a:t>
            </a:r>
          </a:p>
        </p:txBody>
      </p:sp>
      <p:pic>
        <p:nvPicPr>
          <p:cNvPr id="7" name="object 3">
            <a:extLst>
              <a:ext uri="{FF2B5EF4-FFF2-40B4-BE49-F238E27FC236}">
                <a16:creationId xmlns:a16="http://schemas.microsoft.com/office/drawing/2014/main" id="{5FC0157C-8178-22AB-BB00-C72F3F15AE9B}"/>
              </a:ext>
            </a:extLst>
          </p:cNvPr>
          <p:cNvPicPr/>
          <p:nvPr/>
        </p:nvPicPr>
        <p:blipFill>
          <a:blip r:embed="rId2" cstate="print"/>
          <a:stretch>
            <a:fillRect/>
          </a:stretch>
        </p:blipFill>
        <p:spPr>
          <a:xfrm>
            <a:off x="11165967" y="6019801"/>
            <a:ext cx="711708" cy="657224"/>
          </a:xfrm>
          <a:prstGeom prst="rect">
            <a:avLst/>
          </a:prstGeom>
        </p:spPr>
      </p:pic>
      <p:pic>
        <p:nvPicPr>
          <p:cNvPr id="13" name="object 5">
            <a:extLst>
              <a:ext uri="{FF2B5EF4-FFF2-40B4-BE49-F238E27FC236}">
                <a16:creationId xmlns:a16="http://schemas.microsoft.com/office/drawing/2014/main" id="{6FA4FF30-075E-3439-F202-01CB2ECBFFA8}"/>
              </a:ext>
            </a:extLst>
          </p:cNvPr>
          <p:cNvPicPr/>
          <p:nvPr/>
        </p:nvPicPr>
        <p:blipFill>
          <a:blip r:embed="rId3" cstate="print"/>
          <a:stretch>
            <a:fillRect/>
          </a:stretch>
        </p:blipFill>
        <p:spPr>
          <a:xfrm>
            <a:off x="6456219" y="1243844"/>
            <a:ext cx="3440468" cy="2580011"/>
          </a:xfrm>
          <a:prstGeom prst="rect">
            <a:avLst/>
          </a:prstGeom>
        </p:spPr>
      </p:pic>
      <p:pic>
        <p:nvPicPr>
          <p:cNvPr id="14" name="object 6">
            <a:extLst>
              <a:ext uri="{FF2B5EF4-FFF2-40B4-BE49-F238E27FC236}">
                <a16:creationId xmlns:a16="http://schemas.microsoft.com/office/drawing/2014/main" id="{3CB6F15C-4816-3587-E99A-73D27C81CF8A}"/>
              </a:ext>
            </a:extLst>
          </p:cNvPr>
          <p:cNvPicPr/>
          <p:nvPr/>
        </p:nvPicPr>
        <p:blipFill>
          <a:blip r:embed="rId4" cstate="print"/>
          <a:stretch>
            <a:fillRect/>
          </a:stretch>
        </p:blipFill>
        <p:spPr>
          <a:xfrm>
            <a:off x="9997644" y="1243844"/>
            <a:ext cx="2088261" cy="2580011"/>
          </a:xfrm>
          <a:prstGeom prst="rect">
            <a:avLst/>
          </a:prstGeom>
        </p:spPr>
      </p:pic>
      <p:sp>
        <p:nvSpPr>
          <p:cNvPr id="16" name="object 8">
            <a:extLst>
              <a:ext uri="{FF2B5EF4-FFF2-40B4-BE49-F238E27FC236}">
                <a16:creationId xmlns:a16="http://schemas.microsoft.com/office/drawing/2014/main" id="{248E66C5-FDFC-C1C1-1F46-748B7E981D7E}"/>
              </a:ext>
            </a:extLst>
          </p:cNvPr>
          <p:cNvSpPr txBox="1"/>
          <p:nvPr/>
        </p:nvSpPr>
        <p:spPr>
          <a:xfrm>
            <a:off x="6842715" y="3984643"/>
            <a:ext cx="2667476" cy="632866"/>
          </a:xfrm>
          <a:prstGeom prst="rect">
            <a:avLst/>
          </a:prstGeom>
        </p:spPr>
        <p:txBody>
          <a:bodyPr vert="horz" wrap="square" lIns="0" tIns="9525" rIns="0" bIns="0" rtlCol="0">
            <a:spAutoFit/>
          </a:bodyPr>
          <a:lstStyle/>
          <a:p>
            <a:pPr marL="9525" marR="3810" indent="1429" algn="ctr" defTabSz="685800">
              <a:spcBef>
                <a:spcPts val="75"/>
              </a:spcBef>
            </a:pPr>
            <a:r>
              <a:rPr sz="1350" b="1" kern="0" dirty="0">
                <a:solidFill>
                  <a:sysClr val="windowText" lastClr="000000"/>
                </a:solidFill>
                <a:latin typeface="Arial"/>
                <a:cs typeface="Arial"/>
              </a:rPr>
              <a:t>DD</a:t>
            </a:r>
            <a:r>
              <a:rPr sz="1350" b="1" kern="0" spc="-19" dirty="0">
                <a:solidFill>
                  <a:sysClr val="windowText" lastClr="000000"/>
                </a:solidFill>
                <a:latin typeface="Arial"/>
                <a:cs typeface="Arial"/>
              </a:rPr>
              <a:t> </a:t>
            </a:r>
            <a:r>
              <a:rPr sz="1350" b="1" kern="0" dirty="0">
                <a:solidFill>
                  <a:sysClr val="windowText" lastClr="000000"/>
                </a:solidFill>
                <a:latin typeface="Arial"/>
                <a:cs typeface="Arial"/>
              </a:rPr>
              <a:t>Form</a:t>
            </a:r>
            <a:r>
              <a:rPr sz="1350" b="1" kern="0" spc="-11" dirty="0">
                <a:solidFill>
                  <a:sysClr val="windowText" lastClr="000000"/>
                </a:solidFill>
                <a:latin typeface="Arial"/>
                <a:cs typeface="Arial"/>
              </a:rPr>
              <a:t> </a:t>
            </a:r>
            <a:r>
              <a:rPr sz="1350" b="1" kern="0" dirty="0">
                <a:solidFill>
                  <a:sysClr val="windowText" lastClr="000000"/>
                </a:solidFill>
                <a:latin typeface="Arial"/>
                <a:cs typeface="Arial"/>
              </a:rPr>
              <a:t>200</a:t>
            </a:r>
            <a:r>
              <a:rPr sz="1350" b="1" kern="0" spc="-4" dirty="0">
                <a:solidFill>
                  <a:sysClr val="windowText" lastClr="000000"/>
                </a:solidFill>
                <a:latin typeface="Arial"/>
                <a:cs typeface="Arial"/>
              </a:rPr>
              <a:t> </a:t>
            </a:r>
            <a:r>
              <a:rPr sz="1350" kern="0" dirty="0">
                <a:solidFill>
                  <a:sysClr val="windowText" lastClr="000000"/>
                </a:solidFill>
                <a:latin typeface="Arial"/>
                <a:cs typeface="Arial"/>
              </a:rPr>
              <a:t>is</a:t>
            </a:r>
            <a:r>
              <a:rPr sz="1350" kern="0" spc="-15" dirty="0">
                <a:solidFill>
                  <a:sysClr val="windowText" lastClr="000000"/>
                </a:solidFill>
                <a:latin typeface="Arial"/>
                <a:cs typeface="Arial"/>
              </a:rPr>
              <a:t> </a:t>
            </a:r>
            <a:r>
              <a:rPr sz="1350" kern="0" dirty="0">
                <a:solidFill>
                  <a:sysClr val="windowText" lastClr="000000"/>
                </a:solidFill>
                <a:latin typeface="Arial"/>
                <a:cs typeface="Arial"/>
              </a:rPr>
              <a:t>used</a:t>
            </a:r>
            <a:r>
              <a:rPr sz="1350" kern="0" spc="-15" dirty="0">
                <a:solidFill>
                  <a:sysClr val="windowText" lastClr="000000"/>
                </a:solidFill>
                <a:latin typeface="Arial"/>
                <a:cs typeface="Arial"/>
              </a:rPr>
              <a:t> </a:t>
            </a:r>
            <a:r>
              <a:rPr sz="1350" kern="0" dirty="0">
                <a:solidFill>
                  <a:sysClr val="windowText" lastClr="000000"/>
                </a:solidFill>
                <a:latin typeface="Arial"/>
                <a:cs typeface="Arial"/>
              </a:rPr>
              <a:t>to</a:t>
            </a:r>
            <a:r>
              <a:rPr sz="1350" kern="0" spc="-11" dirty="0">
                <a:solidFill>
                  <a:sysClr val="windowText" lastClr="000000"/>
                </a:solidFill>
                <a:latin typeface="Arial"/>
                <a:cs typeface="Arial"/>
              </a:rPr>
              <a:t> </a:t>
            </a:r>
            <a:r>
              <a:rPr sz="1350" kern="0" dirty="0">
                <a:solidFill>
                  <a:sysClr val="windowText" lastClr="000000"/>
                </a:solidFill>
                <a:latin typeface="Arial"/>
                <a:cs typeface="Arial"/>
              </a:rPr>
              <a:t>record</a:t>
            </a:r>
            <a:r>
              <a:rPr sz="1350" kern="0" spc="-8" dirty="0">
                <a:solidFill>
                  <a:sysClr val="windowText" lastClr="000000"/>
                </a:solidFill>
                <a:latin typeface="Arial"/>
                <a:cs typeface="Arial"/>
              </a:rPr>
              <a:t> </a:t>
            </a:r>
            <a:r>
              <a:rPr sz="1350" kern="0" spc="-19" dirty="0">
                <a:solidFill>
                  <a:sysClr val="windowText" lastClr="000000"/>
                </a:solidFill>
                <a:latin typeface="Arial"/>
                <a:cs typeface="Arial"/>
              </a:rPr>
              <a:t>all </a:t>
            </a:r>
            <a:r>
              <a:rPr sz="1350" kern="0" dirty="0">
                <a:solidFill>
                  <a:sysClr val="windowText" lastClr="000000"/>
                </a:solidFill>
                <a:latin typeface="Arial"/>
                <a:cs typeface="Arial"/>
              </a:rPr>
              <a:t>Financial</a:t>
            </a:r>
            <a:r>
              <a:rPr sz="1350" kern="0" spc="-23" dirty="0">
                <a:solidFill>
                  <a:sysClr val="windowText" lastClr="000000"/>
                </a:solidFill>
                <a:latin typeface="Arial"/>
                <a:cs typeface="Arial"/>
              </a:rPr>
              <a:t> </a:t>
            </a:r>
            <a:r>
              <a:rPr sz="1350" kern="0" dirty="0">
                <a:solidFill>
                  <a:sysClr val="windowText" lastClr="000000"/>
                </a:solidFill>
                <a:latin typeface="Arial"/>
                <a:cs typeface="Arial"/>
              </a:rPr>
              <a:t>Liability</a:t>
            </a:r>
            <a:r>
              <a:rPr sz="1350" kern="0" spc="-26" dirty="0">
                <a:solidFill>
                  <a:sysClr val="windowText" lastClr="000000"/>
                </a:solidFill>
                <a:latin typeface="Arial"/>
                <a:cs typeface="Arial"/>
              </a:rPr>
              <a:t> </a:t>
            </a:r>
            <a:r>
              <a:rPr sz="1350" kern="0" dirty="0">
                <a:solidFill>
                  <a:sysClr val="windowText" lastClr="000000"/>
                </a:solidFill>
                <a:latin typeface="Arial"/>
                <a:cs typeface="Arial"/>
              </a:rPr>
              <a:t>Investigations</a:t>
            </a:r>
            <a:r>
              <a:rPr sz="1350" kern="0" spc="-11" dirty="0">
                <a:solidFill>
                  <a:sysClr val="windowText" lastClr="000000"/>
                </a:solidFill>
                <a:latin typeface="Arial"/>
                <a:cs typeface="Arial"/>
              </a:rPr>
              <a:t> </a:t>
            </a:r>
            <a:r>
              <a:rPr sz="1350" kern="0" spc="-19" dirty="0">
                <a:solidFill>
                  <a:sysClr val="windowText" lastClr="000000"/>
                </a:solidFill>
                <a:latin typeface="Arial"/>
                <a:cs typeface="Arial"/>
              </a:rPr>
              <a:t>for </a:t>
            </a:r>
            <a:r>
              <a:rPr sz="1350" kern="0" dirty="0">
                <a:solidFill>
                  <a:sysClr val="windowText" lastClr="000000"/>
                </a:solidFill>
                <a:latin typeface="Arial"/>
                <a:cs typeface="Arial"/>
              </a:rPr>
              <a:t>Property</a:t>
            </a:r>
            <a:r>
              <a:rPr sz="1350" kern="0" spc="-30" dirty="0">
                <a:solidFill>
                  <a:sysClr val="windowText" lastClr="000000"/>
                </a:solidFill>
                <a:latin typeface="Arial"/>
                <a:cs typeface="Arial"/>
              </a:rPr>
              <a:t> </a:t>
            </a:r>
            <a:r>
              <a:rPr sz="1350" kern="0" dirty="0">
                <a:solidFill>
                  <a:sysClr val="windowText" lastClr="000000"/>
                </a:solidFill>
                <a:latin typeface="Arial"/>
                <a:cs typeface="Arial"/>
              </a:rPr>
              <a:t>Loss</a:t>
            </a:r>
            <a:r>
              <a:rPr sz="1350" kern="0" spc="-11" dirty="0">
                <a:solidFill>
                  <a:sysClr val="windowText" lastClr="000000"/>
                </a:solidFill>
                <a:latin typeface="Arial"/>
                <a:cs typeface="Arial"/>
              </a:rPr>
              <a:t> </a:t>
            </a:r>
            <a:r>
              <a:rPr sz="1350" kern="0" spc="-8" dirty="0">
                <a:solidFill>
                  <a:sysClr val="windowText" lastClr="000000"/>
                </a:solidFill>
                <a:latin typeface="Arial"/>
                <a:cs typeface="Arial"/>
              </a:rPr>
              <a:t>(FLIPL)</a:t>
            </a:r>
            <a:endParaRPr sz="1350" kern="0" dirty="0">
              <a:solidFill>
                <a:sysClr val="windowText" lastClr="000000"/>
              </a:solidFill>
              <a:latin typeface="Arial"/>
              <a:cs typeface="Arial"/>
            </a:endParaRPr>
          </a:p>
        </p:txBody>
      </p:sp>
      <p:sp>
        <p:nvSpPr>
          <p:cNvPr id="17" name="object 7">
            <a:extLst>
              <a:ext uri="{FF2B5EF4-FFF2-40B4-BE49-F238E27FC236}">
                <a16:creationId xmlns:a16="http://schemas.microsoft.com/office/drawing/2014/main" id="{65081C0E-150E-DFB3-4B3F-A71A5FF2D2B4}"/>
              </a:ext>
            </a:extLst>
          </p:cNvPr>
          <p:cNvSpPr txBox="1"/>
          <p:nvPr/>
        </p:nvSpPr>
        <p:spPr>
          <a:xfrm>
            <a:off x="10199287" y="3972529"/>
            <a:ext cx="1684973" cy="632866"/>
          </a:xfrm>
          <a:prstGeom prst="rect">
            <a:avLst/>
          </a:prstGeom>
        </p:spPr>
        <p:txBody>
          <a:bodyPr vert="horz" wrap="square" lIns="0" tIns="9525" rIns="0" bIns="0" rtlCol="0">
            <a:spAutoFit/>
          </a:bodyPr>
          <a:lstStyle/>
          <a:p>
            <a:pPr marL="9525" marR="3810" indent="953" algn="ctr" defTabSz="685800">
              <a:spcBef>
                <a:spcPts val="75"/>
              </a:spcBef>
            </a:pPr>
            <a:r>
              <a:rPr sz="1350" b="1" kern="0" dirty="0">
                <a:solidFill>
                  <a:sysClr val="windowText" lastClr="000000"/>
                </a:solidFill>
                <a:latin typeface="Arial"/>
                <a:cs typeface="Arial"/>
              </a:rPr>
              <a:t>DD</a:t>
            </a:r>
            <a:r>
              <a:rPr sz="1350" b="1" kern="0" spc="-19" dirty="0">
                <a:solidFill>
                  <a:sysClr val="windowText" lastClr="000000"/>
                </a:solidFill>
                <a:latin typeface="Arial"/>
                <a:cs typeface="Arial"/>
              </a:rPr>
              <a:t> </a:t>
            </a:r>
            <a:r>
              <a:rPr sz="1350" b="1" kern="0" dirty="0">
                <a:solidFill>
                  <a:sysClr val="windowText" lastClr="000000"/>
                </a:solidFill>
                <a:latin typeface="Arial"/>
                <a:cs typeface="Arial"/>
              </a:rPr>
              <a:t>Form</a:t>
            </a:r>
            <a:r>
              <a:rPr sz="1350" b="1" kern="0" spc="-8" dirty="0">
                <a:solidFill>
                  <a:sysClr val="windowText" lastClr="000000"/>
                </a:solidFill>
                <a:latin typeface="Arial"/>
                <a:cs typeface="Arial"/>
              </a:rPr>
              <a:t> </a:t>
            </a:r>
            <a:r>
              <a:rPr sz="1350" b="1" kern="0" spc="-19" dirty="0">
                <a:solidFill>
                  <a:sysClr val="windowText" lastClr="000000"/>
                </a:solidFill>
                <a:latin typeface="Arial"/>
                <a:cs typeface="Arial"/>
              </a:rPr>
              <a:t>362 </a:t>
            </a:r>
            <a:r>
              <a:rPr sz="1350" kern="0" dirty="0">
                <a:solidFill>
                  <a:sysClr val="windowText" lastClr="000000"/>
                </a:solidFill>
                <a:latin typeface="Arial"/>
                <a:cs typeface="Arial"/>
              </a:rPr>
              <a:t>Statement</a:t>
            </a:r>
            <a:r>
              <a:rPr sz="1350" kern="0" spc="-8" dirty="0">
                <a:solidFill>
                  <a:sysClr val="windowText" lastClr="000000"/>
                </a:solidFill>
                <a:latin typeface="Arial"/>
                <a:cs typeface="Arial"/>
              </a:rPr>
              <a:t> </a:t>
            </a:r>
            <a:r>
              <a:rPr sz="1350" kern="0" dirty="0">
                <a:solidFill>
                  <a:sysClr val="windowText" lastClr="000000"/>
                </a:solidFill>
                <a:latin typeface="Arial"/>
                <a:cs typeface="Arial"/>
              </a:rPr>
              <a:t>of</a:t>
            </a:r>
            <a:r>
              <a:rPr sz="1350" kern="0" spc="-8" dirty="0">
                <a:solidFill>
                  <a:sysClr val="windowText" lastClr="000000"/>
                </a:solidFill>
                <a:latin typeface="Arial"/>
                <a:cs typeface="Arial"/>
              </a:rPr>
              <a:t> Charges </a:t>
            </a:r>
            <a:r>
              <a:rPr sz="1350" kern="0" dirty="0">
                <a:solidFill>
                  <a:sysClr val="windowText" lastClr="000000"/>
                </a:solidFill>
                <a:latin typeface="Arial"/>
                <a:cs typeface="Arial"/>
              </a:rPr>
              <a:t>or</a:t>
            </a:r>
            <a:r>
              <a:rPr sz="1350" kern="0" spc="-19" dirty="0">
                <a:solidFill>
                  <a:sysClr val="windowText" lastClr="000000"/>
                </a:solidFill>
                <a:latin typeface="Arial"/>
                <a:cs typeface="Arial"/>
              </a:rPr>
              <a:t> </a:t>
            </a:r>
            <a:r>
              <a:rPr sz="1350" kern="0" dirty="0">
                <a:solidFill>
                  <a:sysClr val="windowText" lastClr="000000"/>
                </a:solidFill>
                <a:latin typeface="Arial"/>
                <a:cs typeface="Arial"/>
              </a:rPr>
              <a:t>Cash</a:t>
            </a:r>
            <a:r>
              <a:rPr sz="1350" kern="0" spc="-11" dirty="0">
                <a:solidFill>
                  <a:sysClr val="windowText" lastClr="000000"/>
                </a:solidFill>
                <a:latin typeface="Arial"/>
                <a:cs typeface="Arial"/>
              </a:rPr>
              <a:t> </a:t>
            </a:r>
            <a:r>
              <a:rPr sz="1350" kern="0" spc="-8" dirty="0">
                <a:solidFill>
                  <a:sysClr val="windowText" lastClr="000000"/>
                </a:solidFill>
                <a:latin typeface="Arial"/>
                <a:cs typeface="Arial"/>
              </a:rPr>
              <a:t>Collections</a:t>
            </a:r>
            <a:endParaRPr sz="1350" kern="0" dirty="0">
              <a:solidFill>
                <a:sysClr val="windowText" lastClr="000000"/>
              </a:solidFill>
              <a:latin typeface="Arial"/>
              <a:cs typeface="Arial"/>
            </a:endParaRPr>
          </a:p>
        </p:txBody>
      </p:sp>
      <p:sp>
        <p:nvSpPr>
          <p:cNvPr id="18" name="object 2">
            <a:extLst>
              <a:ext uri="{FF2B5EF4-FFF2-40B4-BE49-F238E27FC236}">
                <a16:creationId xmlns:a16="http://schemas.microsoft.com/office/drawing/2014/main" id="{B71D6348-DBD9-EDC3-3BEF-D4DEBB865895}"/>
              </a:ext>
            </a:extLst>
          </p:cNvPr>
          <p:cNvSpPr txBox="1"/>
          <p:nvPr/>
        </p:nvSpPr>
        <p:spPr>
          <a:xfrm>
            <a:off x="5815076" y="-15747"/>
            <a:ext cx="868680" cy="151323"/>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900" b="1" i="0" u="none" strike="noStrike" kern="0" cap="none" spc="-10" normalizeH="0" baseline="0" noProof="0" dirty="0">
                <a:ln>
                  <a:noFill/>
                </a:ln>
                <a:solidFill>
                  <a:srgbClr val="FFFFFF"/>
                </a:solidFill>
                <a:effectLst/>
                <a:uLnTx/>
                <a:uFillTx/>
                <a:latin typeface="Arial"/>
                <a:ea typeface="+mn-ea"/>
                <a:cs typeface="Arial"/>
              </a:rPr>
              <a:t>UNCLASSIFIED</a:t>
            </a:r>
            <a:endParaRPr kumimoji="0" sz="900" b="0" i="0" u="none" strike="noStrike" kern="0" cap="none" spc="0" normalizeH="0" baseline="0" noProof="0" dirty="0">
              <a:ln>
                <a:noFill/>
              </a:ln>
              <a:solidFill>
                <a:sysClr val="windowText" lastClr="000000"/>
              </a:solidFill>
              <a:effectLst/>
              <a:uLnTx/>
              <a:uFillTx/>
              <a:latin typeface="Arial"/>
              <a:ea typeface="+mn-ea"/>
              <a:cs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885307" y="845441"/>
            <a:ext cx="651510" cy="113493"/>
          </a:xfrm>
          <a:prstGeom prst="rect">
            <a:avLst/>
          </a:prstGeom>
        </p:spPr>
        <p:txBody>
          <a:bodyPr vert="horz" wrap="square" lIns="0" tIns="9525" rIns="0" bIns="0" rtlCol="0">
            <a:spAutoFit/>
          </a:bodyPr>
          <a:lstStyle/>
          <a:p>
            <a:pPr marL="9525" marR="0" lvl="0" indent="0" algn="l" defTabSz="685800" rtl="0" eaLnBrk="1" fontAlgn="auto" latinLnBrk="0" hangingPunct="1">
              <a:lnSpc>
                <a:spcPct val="100000"/>
              </a:lnSpc>
              <a:spcBef>
                <a:spcPts val="75"/>
              </a:spcBef>
              <a:spcAft>
                <a:spcPts val="0"/>
              </a:spcAft>
              <a:buClrTx/>
              <a:buSzTx/>
              <a:buFontTx/>
              <a:buNone/>
              <a:tabLst/>
              <a:defRPr/>
            </a:pPr>
            <a:r>
              <a:rPr kumimoji="0" sz="675" b="1" i="0" u="none" strike="noStrike" kern="0" cap="none" spc="-8" normalizeH="0" baseline="0" noProof="0">
                <a:ln>
                  <a:noFill/>
                </a:ln>
                <a:solidFill>
                  <a:srgbClr val="FFFFFF"/>
                </a:solidFill>
                <a:effectLst/>
                <a:uLnTx/>
                <a:uFillTx/>
                <a:latin typeface="Arial"/>
                <a:ea typeface="+mn-ea"/>
                <a:cs typeface="Arial"/>
              </a:rPr>
              <a:t>UNCLASSIFIED</a:t>
            </a:r>
            <a:endParaRPr kumimoji="0" sz="675" b="0" i="0" u="none" strike="noStrike" kern="0" cap="none" spc="0" normalizeH="0" baseline="0" noProof="0">
              <a:ln>
                <a:noFill/>
              </a:ln>
              <a:solidFill>
                <a:sysClr val="windowText" lastClr="000000"/>
              </a:solidFill>
              <a:effectLst/>
              <a:uLnTx/>
              <a:uFillTx/>
              <a:latin typeface="Arial"/>
              <a:ea typeface="+mn-ea"/>
              <a:cs typeface="Arial"/>
            </a:endParaRPr>
          </a:p>
        </p:txBody>
      </p:sp>
      <p:sp>
        <p:nvSpPr>
          <p:cNvPr id="5" name="object 5"/>
          <p:cNvSpPr txBox="1"/>
          <p:nvPr/>
        </p:nvSpPr>
        <p:spPr>
          <a:xfrm>
            <a:off x="1650211" y="958934"/>
            <a:ext cx="8470191" cy="7622888"/>
          </a:xfrm>
          <a:prstGeom prst="rect">
            <a:avLst/>
          </a:prstGeom>
        </p:spPr>
        <p:txBody>
          <a:bodyPr vert="horz" wrap="square" lIns="0" tIns="9049" rIns="0" bIns="0" rtlCol="0">
            <a:spAutoFit/>
          </a:bodyPr>
          <a:lstStyle/>
          <a:p>
            <a:pPr marL="20003" marR="0" lvl="0" indent="0" algn="ctr" defTabSz="685800" rtl="0" eaLnBrk="1" fontAlgn="auto" latinLnBrk="0" hangingPunct="1">
              <a:lnSpc>
                <a:spcPct val="100000"/>
              </a:lnSpc>
              <a:spcBef>
                <a:spcPts val="71"/>
              </a:spcBef>
              <a:spcAft>
                <a:spcPts val="0"/>
              </a:spcAft>
              <a:buClrTx/>
              <a:buSzTx/>
              <a:buFontTx/>
              <a:buNone/>
              <a:tabLst/>
              <a:defRPr/>
            </a:pPr>
            <a:r>
              <a:rPr kumimoji="0" sz="1650" b="1" i="0" u="none" strike="noStrike" kern="0" cap="none" spc="0" normalizeH="0" baseline="0" noProof="0" dirty="0">
                <a:ln>
                  <a:noFill/>
                </a:ln>
                <a:solidFill>
                  <a:sysClr val="windowText" lastClr="000000"/>
                </a:solidFill>
                <a:effectLst/>
                <a:uLnTx/>
                <a:uFillTx/>
                <a:latin typeface="Arial"/>
                <a:ea typeface="+mn-ea"/>
                <a:cs typeface="Arial"/>
              </a:rPr>
              <a:t>CIF</a:t>
            </a:r>
            <a:r>
              <a:rPr kumimoji="0" sz="1650" b="1" i="0" u="none" strike="noStrike" kern="0" cap="none" spc="-23" normalizeH="0" baseline="0" noProof="0" dirty="0">
                <a:ln>
                  <a:noFill/>
                </a:ln>
                <a:solidFill>
                  <a:sysClr val="windowText" lastClr="000000"/>
                </a:solidFill>
                <a:effectLst/>
                <a:uLnTx/>
                <a:uFillTx/>
                <a:latin typeface="Arial"/>
                <a:ea typeface="+mn-ea"/>
                <a:cs typeface="Arial"/>
              </a:rPr>
              <a:t> </a:t>
            </a:r>
            <a:r>
              <a:rPr kumimoji="0" lang="en-US" sz="1650" b="1" i="0" u="none" strike="noStrike" kern="0" cap="none" spc="-8" normalizeH="0" baseline="0" noProof="0" dirty="0">
                <a:ln>
                  <a:noFill/>
                </a:ln>
                <a:solidFill>
                  <a:sysClr val="windowText" lastClr="000000"/>
                </a:solidFill>
                <a:effectLst/>
                <a:uLnTx/>
                <a:uFillTx/>
                <a:latin typeface="Arial"/>
                <a:ea typeface="+mn-ea"/>
                <a:cs typeface="Arial"/>
              </a:rPr>
              <a:t>Additional Information</a:t>
            </a:r>
            <a:endParaRPr kumimoji="0" sz="1650" b="0" i="0" u="none" strike="noStrike" kern="0" cap="none" spc="0" normalizeH="0" baseline="0" noProof="0" dirty="0">
              <a:ln>
                <a:noFill/>
              </a:ln>
              <a:solidFill>
                <a:sysClr val="windowText" lastClr="000000"/>
              </a:solidFill>
              <a:effectLst/>
              <a:uLnTx/>
              <a:uFillTx/>
              <a:latin typeface="Arial"/>
              <a:ea typeface="+mn-ea"/>
              <a:cs typeface="Arial"/>
            </a:endParaRPr>
          </a:p>
          <a:p>
            <a:pPr marL="0" marR="0" lvl="0" indent="0" algn="l" defTabSz="685800" rtl="0" eaLnBrk="1" fontAlgn="auto" latinLnBrk="0" hangingPunct="1">
              <a:lnSpc>
                <a:spcPct val="100000"/>
              </a:lnSpc>
              <a:spcBef>
                <a:spcPts val="34"/>
              </a:spcBef>
              <a:spcAft>
                <a:spcPts val="0"/>
              </a:spcAft>
              <a:buClrTx/>
              <a:buSzTx/>
              <a:buFontTx/>
              <a:buNone/>
              <a:tabLst/>
              <a:defRPr/>
            </a:pPr>
            <a:endParaRPr kumimoji="0" sz="1388" b="0" i="0" u="none" strike="noStrike" kern="0" cap="none" spc="0" normalizeH="0" baseline="0" noProof="0" dirty="0">
              <a:ln>
                <a:noFill/>
              </a:ln>
              <a:solidFill>
                <a:sysClr val="windowText" lastClr="000000"/>
              </a:solidFill>
              <a:effectLst/>
              <a:uLnTx/>
              <a:uFillTx/>
              <a:latin typeface="Arial"/>
              <a:ea typeface="+mn-ea"/>
              <a:cs typeface="Arial"/>
            </a:endParaRPr>
          </a:p>
          <a:p>
            <a:pPr marL="295275" marR="0" lvl="0" indent="-285750" algn="l" defTabSz="685800" rtl="0" eaLnBrk="1" fontAlgn="auto" latinLnBrk="0" hangingPunct="1">
              <a:lnSpc>
                <a:spcPct val="100000"/>
              </a:lnSpc>
              <a:spcBef>
                <a:spcPts val="4"/>
              </a:spcBef>
              <a:spcAft>
                <a:spcPts val="0"/>
              </a:spcAft>
              <a:buClrTx/>
              <a:buSzTx/>
              <a:buFont typeface="Wingdings" panose="05000000000000000000" pitchFamily="2" charset="2"/>
              <a:buChar char="§"/>
              <a:tabLst/>
              <a:defRPr/>
            </a:pPr>
            <a:r>
              <a:rPr kumimoji="0" sz="1400" b="0" i="0" u="none" strike="noStrike" kern="0" cap="none" spc="-15" normalizeH="0" baseline="0" noProof="0" dirty="0">
                <a:ln>
                  <a:noFill/>
                </a:ln>
                <a:solidFill>
                  <a:sysClr val="windowText" lastClr="000000"/>
                </a:solidFill>
                <a:effectLst/>
                <a:uLnTx/>
                <a:uFillTx/>
                <a:latin typeface="Arial"/>
                <a:ea typeface="+mn-ea"/>
                <a:cs typeface="Arial"/>
              </a:rPr>
              <a:t>IAW,</a:t>
            </a:r>
            <a:r>
              <a:rPr kumimoji="0" sz="1400" b="0" i="0" u="none" strike="noStrike" kern="0" cap="none" spc="-49" normalizeH="0" baseline="0" noProof="0" dirty="0">
                <a:ln>
                  <a:noFill/>
                </a:ln>
                <a:solidFill>
                  <a:sysClr val="windowText" lastClr="000000"/>
                </a:solidFill>
                <a:effectLst/>
                <a:uLnTx/>
                <a:uFillTx/>
                <a:latin typeface="Arial"/>
                <a:ea typeface="+mn-ea"/>
                <a:cs typeface="Arial"/>
              </a:rPr>
              <a:t> </a:t>
            </a:r>
            <a:r>
              <a:rPr kumimoji="0" sz="1400" b="0" i="0" u="none" strike="noStrike" kern="0" cap="none" spc="0" normalizeH="0" baseline="0" noProof="0" dirty="0">
                <a:ln>
                  <a:noFill/>
                </a:ln>
                <a:solidFill>
                  <a:sysClr val="windowText" lastClr="000000"/>
                </a:solidFill>
                <a:effectLst/>
                <a:uLnTx/>
                <a:uFillTx/>
                <a:latin typeface="Arial"/>
                <a:ea typeface="+mn-ea"/>
                <a:cs typeface="Arial"/>
              </a:rPr>
              <a:t>US</a:t>
            </a:r>
            <a:r>
              <a:rPr kumimoji="0" sz="1400" b="0" i="0" u="none" strike="noStrike" kern="0" cap="none" spc="-94" normalizeH="0" baseline="0" noProof="0" dirty="0">
                <a:ln>
                  <a:noFill/>
                </a:ln>
                <a:solidFill>
                  <a:sysClr val="windowText" lastClr="000000"/>
                </a:solidFill>
                <a:effectLst/>
                <a:uLnTx/>
                <a:uFillTx/>
                <a:latin typeface="Arial"/>
                <a:ea typeface="+mn-ea"/>
                <a:cs typeface="Arial"/>
              </a:rPr>
              <a:t> </a:t>
            </a:r>
            <a:r>
              <a:rPr kumimoji="0" sz="1400" b="0" i="0" u="none" strike="noStrike" kern="0" cap="none" spc="0" normalizeH="0" baseline="0" noProof="0" dirty="0">
                <a:ln>
                  <a:noFill/>
                </a:ln>
                <a:solidFill>
                  <a:sysClr val="windowText" lastClr="000000"/>
                </a:solidFill>
                <a:effectLst/>
                <a:uLnTx/>
                <a:uFillTx/>
                <a:latin typeface="Arial"/>
                <a:ea typeface="+mn-ea"/>
                <a:cs typeface="Arial"/>
              </a:rPr>
              <a:t>ARMY</a:t>
            </a:r>
            <a:r>
              <a:rPr kumimoji="0" sz="1400" b="0" i="0" u="none" strike="noStrike" kern="0" cap="none" spc="-45" normalizeH="0" baseline="0" noProof="0" dirty="0">
                <a:ln>
                  <a:noFill/>
                </a:ln>
                <a:solidFill>
                  <a:sysClr val="windowText" lastClr="000000"/>
                </a:solidFill>
                <a:effectLst/>
                <a:uLnTx/>
                <a:uFillTx/>
                <a:latin typeface="Arial"/>
                <a:ea typeface="+mn-ea"/>
                <a:cs typeface="Arial"/>
              </a:rPr>
              <a:t> </a:t>
            </a:r>
            <a:r>
              <a:rPr kumimoji="0" sz="1400" b="0" i="0" u="none" strike="noStrike" kern="0" cap="none" spc="0" normalizeH="0" baseline="0" noProof="0" dirty="0">
                <a:ln>
                  <a:noFill/>
                </a:ln>
                <a:solidFill>
                  <a:sysClr val="windowText" lastClr="000000"/>
                </a:solidFill>
                <a:effectLst/>
                <a:uLnTx/>
                <a:uFillTx/>
                <a:latin typeface="Arial"/>
                <a:ea typeface="+mn-ea"/>
                <a:cs typeface="Arial"/>
              </a:rPr>
              <a:t>Reg.</a:t>
            </a:r>
            <a:r>
              <a:rPr kumimoji="0" sz="1400" b="0" i="0" u="none" strike="noStrike" kern="0" cap="none" spc="-19" normalizeH="0" baseline="0" noProof="0" dirty="0">
                <a:ln>
                  <a:noFill/>
                </a:ln>
                <a:solidFill>
                  <a:sysClr val="windowText" lastClr="000000"/>
                </a:solidFill>
                <a:effectLst/>
                <a:uLnTx/>
                <a:uFillTx/>
                <a:latin typeface="Arial"/>
                <a:ea typeface="+mn-ea"/>
                <a:cs typeface="Arial"/>
              </a:rPr>
              <a:t> </a:t>
            </a:r>
            <a:r>
              <a:rPr kumimoji="0" sz="1400" b="0" i="0" u="none" strike="noStrike" kern="0" cap="none" spc="-8" normalizeH="0" baseline="0" noProof="0" dirty="0">
                <a:ln>
                  <a:noFill/>
                </a:ln>
                <a:solidFill>
                  <a:sysClr val="windowText" lastClr="000000"/>
                </a:solidFill>
                <a:effectLst/>
                <a:uLnTx/>
                <a:uFillTx/>
                <a:latin typeface="Arial"/>
                <a:ea typeface="+mn-ea"/>
                <a:cs typeface="Arial"/>
              </a:rPr>
              <a:t>710-</a:t>
            </a:r>
            <a:r>
              <a:rPr kumimoji="0" lang="en-US" sz="1400" b="0" i="0" u="none" strike="noStrike" kern="0" cap="none" spc="-19" normalizeH="0" baseline="0" noProof="0" dirty="0">
                <a:ln>
                  <a:noFill/>
                </a:ln>
                <a:solidFill>
                  <a:sysClr val="windowText" lastClr="000000"/>
                </a:solidFill>
                <a:effectLst/>
                <a:uLnTx/>
                <a:uFillTx/>
                <a:latin typeface="Arial"/>
                <a:ea typeface="+mn-ea"/>
                <a:cs typeface="Arial"/>
              </a:rPr>
              <a:t>4</a:t>
            </a:r>
            <a:r>
              <a:rPr kumimoji="0" sz="1400" b="0" i="0" u="none" strike="noStrike" kern="0" cap="none" spc="-19" normalizeH="0" baseline="0" noProof="0" dirty="0">
                <a:ln>
                  <a:noFill/>
                </a:ln>
                <a:solidFill>
                  <a:sysClr val="windowText" lastClr="000000"/>
                </a:solidFill>
                <a:effectLst/>
                <a:uLnTx/>
                <a:uFillTx/>
                <a:latin typeface="Arial"/>
                <a:ea typeface="+mn-ea"/>
                <a:cs typeface="Arial"/>
              </a:rPr>
              <a:t>:</a:t>
            </a:r>
            <a:r>
              <a:rPr lang="en-US" sz="1400" kern="0" dirty="0">
                <a:solidFill>
                  <a:sysClr val="windowText" lastClr="000000"/>
                </a:solidFill>
                <a:latin typeface="Arial"/>
                <a:cs typeface="Arial"/>
              </a:rPr>
              <a:t> </a:t>
            </a:r>
            <a:r>
              <a:rPr kumimoji="0" sz="1400" b="0" i="0" u="none" strike="noStrike" kern="0" cap="none" spc="-15" normalizeH="0" baseline="0" noProof="0" dirty="0">
                <a:ln>
                  <a:noFill/>
                </a:ln>
                <a:solidFill>
                  <a:sysClr val="windowText" lastClr="000000"/>
                </a:solidFill>
                <a:effectLst/>
                <a:uLnTx/>
                <a:uFillTx/>
                <a:latin typeface="Arial"/>
                <a:ea typeface="+mn-ea"/>
                <a:cs typeface="Arial"/>
              </a:rPr>
              <a:t>Your</a:t>
            </a:r>
            <a:r>
              <a:rPr kumimoji="0" sz="1400" b="0" i="0" u="none" strike="noStrike" kern="0" cap="none" spc="-19" normalizeH="0" baseline="0" noProof="0" dirty="0">
                <a:ln>
                  <a:noFill/>
                </a:ln>
                <a:solidFill>
                  <a:sysClr val="windowText" lastClr="000000"/>
                </a:solidFill>
                <a:effectLst/>
                <a:uLnTx/>
                <a:uFillTx/>
                <a:latin typeface="Arial"/>
                <a:ea typeface="+mn-ea"/>
                <a:cs typeface="Arial"/>
              </a:rPr>
              <a:t> </a:t>
            </a:r>
            <a:r>
              <a:rPr kumimoji="0" sz="1400" b="0" i="0" u="none" strike="noStrike" kern="0" cap="none" spc="0" normalizeH="0" baseline="0" noProof="0" dirty="0">
                <a:ln>
                  <a:noFill/>
                </a:ln>
                <a:solidFill>
                  <a:sysClr val="windowText" lastClr="000000"/>
                </a:solidFill>
                <a:effectLst/>
                <a:uLnTx/>
                <a:uFillTx/>
                <a:latin typeface="Arial"/>
                <a:ea typeface="+mn-ea"/>
                <a:cs typeface="Arial"/>
              </a:rPr>
              <a:t>responsibility</a:t>
            </a:r>
            <a:r>
              <a:rPr kumimoji="0" sz="1400" b="0" i="0" u="none" strike="noStrike" kern="0" cap="none" spc="-4" normalizeH="0" baseline="0" noProof="0" dirty="0">
                <a:ln>
                  <a:noFill/>
                </a:ln>
                <a:solidFill>
                  <a:sysClr val="windowText" lastClr="000000"/>
                </a:solidFill>
                <a:effectLst/>
                <a:uLnTx/>
                <a:uFillTx/>
                <a:latin typeface="Arial"/>
                <a:ea typeface="+mn-ea"/>
                <a:cs typeface="Arial"/>
              </a:rPr>
              <a:t> </a:t>
            </a:r>
            <a:r>
              <a:rPr kumimoji="0" sz="1400" b="0" i="0" u="none" strike="noStrike" kern="0" cap="none" spc="0" normalizeH="0" baseline="0" noProof="0" dirty="0">
                <a:ln>
                  <a:noFill/>
                </a:ln>
                <a:solidFill>
                  <a:sysClr val="windowText" lastClr="000000"/>
                </a:solidFill>
                <a:effectLst/>
                <a:uLnTx/>
                <a:uFillTx/>
                <a:latin typeface="Arial"/>
                <a:ea typeface="+mn-ea"/>
                <a:cs typeface="Arial"/>
              </a:rPr>
              <a:t>is</a:t>
            </a:r>
            <a:r>
              <a:rPr kumimoji="0" sz="1400" b="0" i="0" u="none" strike="noStrike" kern="0" cap="none" spc="-26" normalizeH="0" baseline="0" noProof="0" dirty="0">
                <a:ln>
                  <a:noFill/>
                </a:ln>
                <a:solidFill>
                  <a:sysClr val="windowText" lastClr="000000"/>
                </a:solidFill>
                <a:effectLst/>
                <a:uLnTx/>
                <a:uFillTx/>
                <a:latin typeface="Arial"/>
                <a:ea typeface="+mn-ea"/>
                <a:cs typeface="Arial"/>
              </a:rPr>
              <a:t> </a:t>
            </a:r>
            <a:r>
              <a:rPr kumimoji="0" sz="1400" b="0" i="0" u="none" strike="noStrike" kern="0" cap="none" spc="0" normalizeH="0" baseline="0" noProof="0" dirty="0">
                <a:ln>
                  <a:noFill/>
                </a:ln>
                <a:solidFill>
                  <a:sysClr val="windowText" lastClr="000000"/>
                </a:solidFill>
                <a:effectLst/>
                <a:uLnTx/>
                <a:uFillTx/>
                <a:latin typeface="Arial"/>
                <a:ea typeface="+mn-ea"/>
                <a:cs typeface="Arial"/>
              </a:rPr>
              <a:t>to</a:t>
            </a:r>
            <a:r>
              <a:rPr kumimoji="0" sz="1400" b="0" i="0" u="none" strike="noStrike" kern="0" cap="none" spc="-19" normalizeH="0" baseline="0" noProof="0" dirty="0">
                <a:ln>
                  <a:noFill/>
                </a:ln>
                <a:solidFill>
                  <a:sysClr val="windowText" lastClr="000000"/>
                </a:solidFill>
                <a:effectLst/>
                <a:uLnTx/>
                <a:uFillTx/>
                <a:latin typeface="Arial"/>
                <a:ea typeface="+mn-ea"/>
                <a:cs typeface="Arial"/>
              </a:rPr>
              <a:t> </a:t>
            </a:r>
            <a:r>
              <a:rPr kumimoji="0" sz="1400" b="0" i="0" u="none" strike="noStrike" kern="0" cap="none" spc="0" normalizeH="0" baseline="0" noProof="0" dirty="0">
                <a:ln>
                  <a:noFill/>
                </a:ln>
                <a:solidFill>
                  <a:sysClr val="windowText" lastClr="000000"/>
                </a:solidFill>
                <a:effectLst/>
                <a:uLnTx/>
                <a:uFillTx/>
                <a:latin typeface="Arial"/>
                <a:ea typeface="+mn-ea"/>
                <a:cs typeface="Arial"/>
              </a:rPr>
              <a:t>clean</a:t>
            </a:r>
            <a:r>
              <a:rPr kumimoji="0" sz="1400" b="0" i="0" u="none" strike="noStrike" kern="0" cap="none" spc="-19" normalizeH="0" baseline="0" noProof="0" dirty="0">
                <a:ln>
                  <a:noFill/>
                </a:ln>
                <a:solidFill>
                  <a:sysClr val="windowText" lastClr="000000"/>
                </a:solidFill>
                <a:effectLst/>
                <a:uLnTx/>
                <a:uFillTx/>
                <a:latin typeface="Arial"/>
                <a:ea typeface="+mn-ea"/>
                <a:cs typeface="Arial"/>
              </a:rPr>
              <a:t> </a:t>
            </a:r>
            <a:r>
              <a:rPr kumimoji="0" sz="1400" b="0" i="0" u="none" strike="noStrike" kern="0" cap="none" spc="0" normalizeH="0" baseline="0" noProof="0" dirty="0">
                <a:ln>
                  <a:noFill/>
                </a:ln>
                <a:solidFill>
                  <a:sysClr val="windowText" lastClr="000000"/>
                </a:solidFill>
                <a:effectLst/>
                <a:uLnTx/>
                <a:uFillTx/>
                <a:latin typeface="Arial"/>
                <a:ea typeface="+mn-ea"/>
                <a:cs typeface="Arial"/>
              </a:rPr>
              <a:t>all</a:t>
            </a:r>
            <a:r>
              <a:rPr kumimoji="0" sz="1400" b="0" i="0" u="none" strike="noStrike" kern="0" cap="none" spc="-4" normalizeH="0" baseline="0" noProof="0" dirty="0">
                <a:ln>
                  <a:noFill/>
                </a:ln>
                <a:solidFill>
                  <a:sysClr val="windowText" lastClr="000000"/>
                </a:solidFill>
                <a:effectLst/>
                <a:uLnTx/>
                <a:uFillTx/>
                <a:latin typeface="Arial"/>
                <a:ea typeface="+mn-ea"/>
                <a:cs typeface="Arial"/>
              </a:rPr>
              <a:t> </a:t>
            </a:r>
            <a:r>
              <a:rPr kumimoji="0" sz="1400" b="0" i="0" u="none" strike="noStrike" kern="0" cap="none" spc="0" normalizeH="0" baseline="0" noProof="0" dirty="0">
                <a:ln>
                  <a:noFill/>
                </a:ln>
                <a:solidFill>
                  <a:sysClr val="windowText" lastClr="000000"/>
                </a:solidFill>
                <a:effectLst/>
                <a:uLnTx/>
                <a:uFillTx/>
                <a:latin typeface="Arial"/>
                <a:ea typeface="+mn-ea"/>
                <a:cs typeface="Arial"/>
              </a:rPr>
              <a:t>OCIE</a:t>
            </a:r>
            <a:r>
              <a:rPr kumimoji="0" sz="1400" b="0" i="0" u="none" strike="noStrike" kern="0" cap="none" spc="-19" normalizeH="0" baseline="0" noProof="0" dirty="0">
                <a:ln>
                  <a:noFill/>
                </a:ln>
                <a:solidFill>
                  <a:sysClr val="windowText" lastClr="000000"/>
                </a:solidFill>
                <a:effectLst/>
                <a:uLnTx/>
                <a:uFillTx/>
                <a:latin typeface="Arial"/>
                <a:ea typeface="+mn-ea"/>
                <a:cs typeface="Arial"/>
              </a:rPr>
              <a:t> </a:t>
            </a:r>
            <a:r>
              <a:rPr kumimoji="0" sz="1400" b="0" i="0" u="none" strike="noStrike" kern="0" cap="none" spc="0" normalizeH="0" baseline="0" noProof="0" dirty="0">
                <a:ln>
                  <a:noFill/>
                </a:ln>
                <a:solidFill>
                  <a:sysClr val="windowText" lastClr="000000"/>
                </a:solidFill>
                <a:effectLst/>
                <a:uLnTx/>
                <a:uFillTx/>
                <a:latin typeface="Arial"/>
                <a:ea typeface="+mn-ea"/>
                <a:cs typeface="Arial"/>
              </a:rPr>
              <a:t>prior</a:t>
            </a:r>
            <a:r>
              <a:rPr kumimoji="0" sz="1400" b="0" i="0" u="none" strike="noStrike" kern="0" cap="none" spc="-8" normalizeH="0" baseline="0" noProof="0" dirty="0">
                <a:ln>
                  <a:noFill/>
                </a:ln>
                <a:solidFill>
                  <a:sysClr val="windowText" lastClr="000000"/>
                </a:solidFill>
                <a:effectLst/>
                <a:uLnTx/>
                <a:uFillTx/>
                <a:latin typeface="Arial"/>
                <a:ea typeface="+mn-ea"/>
                <a:cs typeface="Arial"/>
              </a:rPr>
              <a:t> </a:t>
            </a:r>
            <a:r>
              <a:rPr kumimoji="0" sz="1400" b="0" i="0" u="none" strike="noStrike" kern="0" cap="none" spc="0" normalizeH="0" baseline="0" noProof="0" dirty="0">
                <a:ln>
                  <a:noFill/>
                </a:ln>
                <a:solidFill>
                  <a:sysClr val="windowText" lastClr="000000"/>
                </a:solidFill>
                <a:effectLst/>
                <a:uLnTx/>
                <a:uFillTx/>
                <a:latin typeface="Arial"/>
                <a:ea typeface="+mn-ea"/>
                <a:cs typeface="Arial"/>
              </a:rPr>
              <a:t>to</a:t>
            </a:r>
            <a:r>
              <a:rPr kumimoji="0" sz="1400" b="0" i="0" u="none" strike="noStrike" kern="0" cap="none" spc="-19" normalizeH="0" baseline="0" noProof="0" dirty="0">
                <a:ln>
                  <a:noFill/>
                </a:ln>
                <a:solidFill>
                  <a:sysClr val="windowText" lastClr="000000"/>
                </a:solidFill>
                <a:effectLst/>
                <a:uLnTx/>
                <a:uFillTx/>
                <a:latin typeface="Arial"/>
                <a:ea typeface="+mn-ea"/>
                <a:cs typeface="Arial"/>
              </a:rPr>
              <a:t> </a:t>
            </a:r>
            <a:r>
              <a:rPr kumimoji="0" sz="1400" b="0" i="0" u="none" strike="noStrike" kern="0" cap="none" spc="0" normalizeH="0" baseline="0" noProof="0" dirty="0">
                <a:ln>
                  <a:noFill/>
                </a:ln>
                <a:solidFill>
                  <a:sysClr val="windowText" lastClr="000000"/>
                </a:solidFill>
                <a:effectLst/>
                <a:uLnTx/>
                <a:uFillTx/>
                <a:latin typeface="Arial"/>
                <a:ea typeface="+mn-ea"/>
                <a:cs typeface="Arial"/>
              </a:rPr>
              <a:t>equipment</a:t>
            </a:r>
            <a:r>
              <a:rPr kumimoji="0" sz="1400" b="0" i="0" u="none" strike="noStrike" kern="0" cap="none" spc="8" normalizeH="0" baseline="0" noProof="0" dirty="0">
                <a:ln>
                  <a:noFill/>
                </a:ln>
                <a:solidFill>
                  <a:sysClr val="windowText" lastClr="000000"/>
                </a:solidFill>
                <a:effectLst/>
                <a:uLnTx/>
                <a:uFillTx/>
                <a:latin typeface="Arial"/>
                <a:ea typeface="+mn-ea"/>
                <a:cs typeface="Arial"/>
              </a:rPr>
              <a:t> </a:t>
            </a:r>
            <a:r>
              <a:rPr kumimoji="0" sz="1400" b="0" i="0" u="none" strike="noStrike" kern="0" cap="none" spc="0" normalizeH="0" baseline="0" noProof="0" dirty="0">
                <a:ln>
                  <a:noFill/>
                </a:ln>
                <a:solidFill>
                  <a:sysClr val="windowText" lastClr="000000"/>
                </a:solidFill>
                <a:effectLst/>
                <a:uLnTx/>
                <a:uFillTx/>
                <a:latin typeface="Arial"/>
                <a:ea typeface="+mn-ea"/>
                <a:cs typeface="Arial"/>
              </a:rPr>
              <a:t>turn-in</a:t>
            </a:r>
            <a:r>
              <a:rPr kumimoji="0" sz="1400" b="0" i="0" u="none" strike="noStrike" kern="0" cap="none" spc="-8" normalizeH="0" baseline="0" noProof="0" dirty="0">
                <a:ln>
                  <a:noFill/>
                </a:ln>
                <a:solidFill>
                  <a:sysClr val="windowText" lastClr="000000"/>
                </a:solidFill>
                <a:effectLst/>
                <a:uLnTx/>
                <a:uFillTx/>
                <a:latin typeface="Arial"/>
                <a:ea typeface="+mn-ea"/>
                <a:cs typeface="Arial"/>
              </a:rPr>
              <a:t> </a:t>
            </a:r>
            <a:r>
              <a:rPr kumimoji="0" sz="1400" b="0" i="0" u="none" strike="noStrike" kern="0" cap="none" spc="0" normalizeH="0" baseline="0" noProof="0" dirty="0">
                <a:ln>
                  <a:noFill/>
                </a:ln>
                <a:solidFill>
                  <a:sysClr val="windowText" lastClr="000000"/>
                </a:solidFill>
                <a:effectLst/>
                <a:uLnTx/>
                <a:uFillTx/>
                <a:latin typeface="Arial"/>
                <a:ea typeface="+mn-ea"/>
                <a:cs typeface="Arial"/>
              </a:rPr>
              <a:t>to</a:t>
            </a:r>
            <a:r>
              <a:rPr kumimoji="0" sz="1400" b="0" i="0" u="none" strike="noStrike" kern="0" cap="none" spc="-19" normalizeH="0" baseline="0" noProof="0" dirty="0">
                <a:ln>
                  <a:noFill/>
                </a:ln>
                <a:solidFill>
                  <a:sysClr val="windowText" lastClr="000000"/>
                </a:solidFill>
                <a:effectLst/>
                <a:uLnTx/>
                <a:uFillTx/>
                <a:latin typeface="Arial"/>
                <a:ea typeface="+mn-ea"/>
                <a:cs typeface="Arial"/>
              </a:rPr>
              <a:t> </a:t>
            </a:r>
            <a:r>
              <a:rPr kumimoji="0" sz="1400" b="0" i="0" u="none" strike="noStrike" kern="0" cap="none" spc="-15" normalizeH="0" baseline="0" noProof="0" dirty="0">
                <a:ln>
                  <a:noFill/>
                </a:ln>
                <a:solidFill>
                  <a:sysClr val="windowText" lastClr="000000"/>
                </a:solidFill>
                <a:effectLst/>
                <a:uLnTx/>
                <a:uFillTx/>
                <a:latin typeface="Arial"/>
                <a:ea typeface="+mn-ea"/>
                <a:cs typeface="Arial"/>
              </a:rPr>
              <a:t>CIF.</a:t>
            </a:r>
            <a:endParaRPr kumimoji="0" lang="en-US" sz="1400" b="0" i="0" u="none" strike="noStrike" kern="0" cap="none" spc="-15" normalizeH="0" baseline="0" noProof="0" dirty="0">
              <a:ln>
                <a:noFill/>
              </a:ln>
              <a:solidFill>
                <a:sysClr val="windowText" lastClr="000000"/>
              </a:solidFill>
              <a:effectLst/>
              <a:uLnTx/>
              <a:uFillTx/>
              <a:latin typeface="Arial"/>
              <a:ea typeface="+mn-ea"/>
              <a:cs typeface="Arial"/>
            </a:endParaRPr>
          </a:p>
          <a:p>
            <a:pPr marL="224314" marR="323374" lvl="0" indent="-215265" algn="l" defTabSz="685800" rtl="0" eaLnBrk="1" fontAlgn="auto" latinLnBrk="0" hangingPunct="1">
              <a:lnSpc>
                <a:spcPct val="100000"/>
              </a:lnSpc>
              <a:spcBef>
                <a:spcPts val="0"/>
              </a:spcBef>
              <a:spcAft>
                <a:spcPts val="0"/>
              </a:spcAft>
              <a:buClrTx/>
              <a:buSzTx/>
              <a:buFont typeface="Wingdings"/>
              <a:buChar char=""/>
              <a:tabLst>
                <a:tab pos="224314" algn="l"/>
                <a:tab pos="224790" algn="l"/>
              </a:tabLst>
              <a:defRPr/>
            </a:pPr>
            <a:endParaRPr kumimoji="0" sz="1400" b="0" i="0" u="none" strike="noStrike" kern="0" cap="none" spc="0" normalizeH="0" baseline="0" noProof="0" dirty="0">
              <a:ln>
                <a:noFill/>
              </a:ln>
              <a:solidFill>
                <a:sysClr val="windowText" lastClr="000000"/>
              </a:solidFill>
              <a:effectLst/>
              <a:uLnTx/>
              <a:uFillTx/>
              <a:latin typeface="Arial"/>
              <a:ea typeface="+mn-ea"/>
              <a:cs typeface="Arial"/>
            </a:endParaRPr>
          </a:p>
          <a:p>
            <a:pPr marL="224314" marR="360521" lvl="0" indent="-215265" algn="l" defTabSz="685800" rtl="0" eaLnBrk="1" fontAlgn="auto" latinLnBrk="0" hangingPunct="1">
              <a:lnSpc>
                <a:spcPct val="100000"/>
              </a:lnSpc>
              <a:spcBef>
                <a:spcPts val="0"/>
              </a:spcBef>
              <a:spcAft>
                <a:spcPts val="0"/>
              </a:spcAft>
              <a:buClrTx/>
              <a:buSzTx/>
              <a:buFont typeface="Wingdings"/>
              <a:buChar char=""/>
              <a:tabLst>
                <a:tab pos="224314" algn="l"/>
                <a:tab pos="224790" algn="l"/>
              </a:tabLst>
              <a:defRPr/>
            </a:pPr>
            <a:r>
              <a:rPr kumimoji="0" sz="1400" b="0" i="0" u="none" strike="noStrike" kern="0" cap="none" spc="0" normalizeH="0" baseline="0" noProof="0" dirty="0">
                <a:ln>
                  <a:noFill/>
                </a:ln>
                <a:solidFill>
                  <a:sysClr val="windowText" lastClr="000000"/>
                </a:solidFill>
                <a:effectLst/>
                <a:uLnTx/>
                <a:uFillTx/>
                <a:latin typeface="Arial"/>
                <a:ea typeface="+mn-ea"/>
                <a:cs typeface="Arial"/>
              </a:rPr>
              <a:t>Soldiers</a:t>
            </a:r>
            <a:r>
              <a:rPr kumimoji="0" sz="1400" b="0" i="0" u="none" strike="noStrike" kern="0" cap="none" spc="-11" normalizeH="0" baseline="0" noProof="0" dirty="0">
                <a:ln>
                  <a:noFill/>
                </a:ln>
                <a:solidFill>
                  <a:sysClr val="windowText" lastClr="000000"/>
                </a:solidFill>
                <a:effectLst/>
                <a:uLnTx/>
                <a:uFillTx/>
                <a:latin typeface="Arial"/>
                <a:ea typeface="+mn-ea"/>
                <a:cs typeface="Arial"/>
              </a:rPr>
              <a:t> </a:t>
            </a:r>
            <a:r>
              <a:rPr kumimoji="0" sz="1400" b="0" i="0" u="none" strike="noStrike" kern="0" cap="none" spc="0" normalizeH="0" baseline="0" noProof="0" dirty="0">
                <a:ln>
                  <a:noFill/>
                </a:ln>
                <a:solidFill>
                  <a:sysClr val="windowText" lastClr="000000"/>
                </a:solidFill>
                <a:effectLst/>
                <a:uLnTx/>
                <a:uFillTx/>
                <a:latin typeface="Arial"/>
                <a:ea typeface="+mn-ea"/>
                <a:cs typeface="Arial"/>
              </a:rPr>
              <a:t>on</a:t>
            </a:r>
            <a:r>
              <a:rPr kumimoji="0" sz="1400" b="0" i="0" u="none" strike="noStrike" kern="0" cap="none" spc="-8" normalizeH="0" baseline="0" noProof="0" dirty="0">
                <a:ln>
                  <a:noFill/>
                </a:ln>
                <a:solidFill>
                  <a:sysClr val="windowText" lastClr="000000"/>
                </a:solidFill>
                <a:effectLst/>
                <a:uLnTx/>
                <a:uFillTx/>
                <a:latin typeface="Arial"/>
                <a:ea typeface="+mn-ea"/>
                <a:cs typeface="Arial"/>
              </a:rPr>
              <a:t> </a:t>
            </a:r>
            <a:r>
              <a:rPr kumimoji="0" sz="1400" b="0" i="0" u="none" strike="noStrike" kern="0" cap="none" spc="0" normalizeH="0" baseline="0" noProof="0" dirty="0">
                <a:ln>
                  <a:noFill/>
                </a:ln>
                <a:solidFill>
                  <a:sysClr val="windowText" lastClr="000000"/>
                </a:solidFill>
                <a:effectLst/>
                <a:uLnTx/>
                <a:uFillTx/>
                <a:latin typeface="Arial"/>
                <a:ea typeface="+mn-ea"/>
                <a:cs typeface="Arial"/>
              </a:rPr>
              <a:t>PCS</a:t>
            </a:r>
            <a:r>
              <a:rPr kumimoji="0" lang="en-US" sz="1400" b="0" i="0" u="none" strike="noStrike" kern="0" cap="none" spc="0" normalizeH="0" baseline="0" noProof="0" dirty="0">
                <a:ln>
                  <a:noFill/>
                </a:ln>
                <a:solidFill>
                  <a:sysClr val="windowText" lastClr="000000"/>
                </a:solidFill>
                <a:effectLst/>
                <a:uLnTx/>
                <a:uFillTx/>
                <a:latin typeface="Arial"/>
                <a:ea typeface="+mn-ea"/>
                <a:cs typeface="Arial"/>
              </a:rPr>
              <a:t>/ ETS</a:t>
            </a:r>
            <a:r>
              <a:rPr kumimoji="0" sz="1400" b="0" i="0" u="none" strike="noStrike" kern="0" cap="none" spc="-8" normalizeH="0" baseline="0" noProof="0" dirty="0">
                <a:ln>
                  <a:noFill/>
                </a:ln>
                <a:solidFill>
                  <a:sysClr val="windowText" lastClr="000000"/>
                </a:solidFill>
                <a:effectLst/>
                <a:uLnTx/>
                <a:uFillTx/>
                <a:latin typeface="Arial"/>
                <a:ea typeface="+mn-ea"/>
                <a:cs typeface="Arial"/>
              </a:rPr>
              <a:t> </a:t>
            </a:r>
            <a:r>
              <a:rPr kumimoji="0" sz="1400" b="0" i="0" u="none" strike="noStrike" kern="0" cap="none" spc="0" normalizeH="0" baseline="0" noProof="0" dirty="0">
                <a:ln>
                  <a:noFill/>
                </a:ln>
                <a:solidFill>
                  <a:sysClr val="windowText" lastClr="000000"/>
                </a:solidFill>
                <a:effectLst/>
                <a:uLnTx/>
                <a:uFillTx/>
                <a:latin typeface="Arial"/>
                <a:ea typeface="+mn-ea"/>
                <a:cs typeface="Arial"/>
              </a:rPr>
              <a:t>status</a:t>
            </a:r>
            <a:r>
              <a:rPr kumimoji="0" sz="1400" b="0" i="0" u="none" strike="noStrike" kern="0" cap="none" spc="-23" normalizeH="0" baseline="0" noProof="0" dirty="0">
                <a:ln>
                  <a:noFill/>
                </a:ln>
                <a:solidFill>
                  <a:sysClr val="windowText" lastClr="000000"/>
                </a:solidFill>
                <a:effectLst/>
                <a:uLnTx/>
                <a:uFillTx/>
                <a:latin typeface="Arial"/>
                <a:ea typeface="+mn-ea"/>
                <a:cs typeface="Arial"/>
              </a:rPr>
              <a:t> </a:t>
            </a:r>
            <a:r>
              <a:rPr kumimoji="0" sz="1400" b="0" i="0" u="none" strike="noStrike" kern="0" cap="none" spc="0" normalizeH="0" baseline="0" noProof="0" dirty="0">
                <a:ln>
                  <a:noFill/>
                </a:ln>
                <a:solidFill>
                  <a:sysClr val="windowText" lastClr="000000"/>
                </a:solidFill>
                <a:effectLst/>
                <a:uLnTx/>
                <a:uFillTx/>
                <a:latin typeface="Arial"/>
                <a:ea typeface="+mn-ea"/>
                <a:cs typeface="Arial"/>
              </a:rPr>
              <a:t>will</a:t>
            </a:r>
            <a:r>
              <a:rPr kumimoji="0" sz="1400" b="0" i="0" u="none" strike="noStrike" kern="0" cap="none" spc="23" normalizeH="0" baseline="0" noProof="0" dirty="0">
                <a:ln>
                  <a:noFill/>
                </a:ln>
                <a:solidFill>
                  <a:sysClr val="windowText" lastClr="000000"/>
                </a:solidFill>
                <a:effectLst/>
                <a:uLnTx/>
                <a:uFillTx/>
                <a:latin typeface="Arial"/>
                <a:ea typeface="+mn-ea"/>
                <a:cs typeface="Arial"/>
              </a:rPr>
              <a:t> </a:t>
            </a:r>
            <a:r>
              <a:rPr kumimoji="0" sz="1400" b="0" i="0" u="none" strike="noStrike" kern="0" cap="none" spc="0" normalizeH="0" baseline="0" noProof="0" dirty="0">
                <a:ln>
                  <a:noFill/>
                </a:ln>
                <a:solidFill>
                  <a:sysClr val="windowText" lastClr="000000"/>
                </a:solidFill>
                <a:effectLst/>
                <a:uLnTx/>
                <a:uFillTx/>
                <a:latin typeface="Arial"/>
                <a:ea typeface="+mn-ea"/>
                <a:cs typeface="Arial"/>
              </a:rPr>
              <a:t>be</a:t>
            </a:r>
            <a:r>
              <a:rPr kumimoji="0" sz="1400" b="0" i="0" u="none" strike="noStrike" kern="0" cap="none" spc="-4" normalizeH="0" baseline="0" noProof="0" dirty="0">
                <a:ln>
                  <a:noFill/>
                </a:ln>
                <a:solidFill>
                  <a:sysClr val="windowText" lastClr="000000"/>
                </a:solidFill>
                <a:effectLst/>
                <a:uLnTx/>
                <a:uFillTx/>
                <a:latin typeface="Arial"/>
                <a:ea typeface="+mn-ea"/>
                <a:cs typeface="Arial"/>
              </a:rPr>
              <a:t> </a:t>
            </a:r>
            <a:r>
              <a:rPr kumimoji="0" sz="1400" b="0" i="0" u="none" strike="noStrike" kern="0" cap="none" spc="0" normalizeH="0" baseline="0" noProof="0" dirty="0">
                <a:ln>
                  <a:noFill/>
                </a:ln>
                <a:solidFill>
                  <a:sysClr val="windowText" lastClr="000000"/>
                </a:solidFill>
                <a:effectLst/>
                <a:uLnTx/>
                <a:uFillTx/>
                <a:latin typeface="Arial"/>
                <a:ea typeface="+mn-ea"/>
                <a:cs typeface="Arial"/>
              </a:rPr>
              <a:t>required</a:t>
            </a:r>
            <a:r>
              <a:rPr kumimoji="0" sz="1400" b="0" i="0" u="none" strike="noStrike" kern="0" cap="none" spc="-8" normalizeH="0" baseline="0" noProof="0" dirty="0">
                <a:ln>
                  <a:noFill/>
                </a:ln>
                <a:solidFill>
                  <a:sysClr val="windowText" lastClr="000000"/>
                </a:solidFill>
                <a:effectLst/>
                <a:uLnTx/>
                <a:uFillTx/>
                <a:latin typeface="Arial"/>
                <a:ea typeface="+mn-ea"/>
                <a:cs typeface="Arial"/>
              </a:rPr>
              <a:t> </a:t>
            </a:r>
            <a:r>
              <a:rPr kumimoji="0" sz="1400" b="0" i="0" u="none" strike="noStrike" kern="0" cap="none" spc="0" normalizeH="0" baseline="0" noProof="0" dirty="0">
                <a:ln>
                  <a:noFill/>
                </a:ln>
                <a:solidFill>
                  <a:sysClr val="windowText" lastClr="000000"/>
                </a:solidFill>
                <a:effectLst/>
                <a:uLnTx/>
                <a:uFillTx/>
                <a:latin typeface="Arial"/>
                <a:ea typeface="+mn-ea"/>
                <a:cs typeface="Arial"/>
              </a:rPr>
              <a:t>to</a:t>
            </a:r>
            <a:r>
              <a:rPr kumimoji="0" sz="1400" b="0" i="0" u="none" strike="noStrike" kern="0" cap="none" spc="-11" normalizeH="0" baseline="0" noProof="0" dirty="0">
                <a:ln>
                  <a:noFill/>
                </a:ln>
                <a:solidFill>
                  <a:sysClr val="windowText" lastClr="000000"/>
                </a:solidFill>
                <a:effectLst/>
                <a:uLnTx/>
                <a:uFillTx/>
                <a:latin typeface="Arial"/>
                <a:ea typeface="+mn-ea"/>
                <a:cs typeface="Arial"/>
              </a:rPr>
              <a:t> </a:t>
            </a:r>
            <a:r>
              <a:rPr kumimoji="0" sz="1400" b="0" i="0" u="none" strike="noStrike" kern="0" cap="none" spc="0" normalizeH="0" baseline="0" noProof="0" dirty="0">
                <a:ln>
                  <a:noFill/>
                </a:ln>
                <a:solidFill>
                  <a:sysClr val="windowText" lastClr="000000"/>
                </a:solidFill>
                <a:effectLst/>
                <a:uLnTx/>
                <a:uFillTx/>
                <a:latin typeface="Arial"/>
                <a:ea typeface="+mn-ea"/>
                <a:cs typeface="Arial"/>
              </a:rPr>
              <a:t>report</a:t>
            </a:r>
            <a:r>
              <a:rPr kumimoji="0" sz="1400" b="0" i="0" u="none" strike="noStrike" kern="0" cap="none" spc="-11" normalizeH="0" baseline="0" noProof="0" dirty="0">
                <a:ln>
                  <a:noFill/>
                </a:ln>
                <a:solidFill>
                  <a:sysClr val="windowText" lastClr="000000"/>
                </a:solidFill>
                <a:effectLst/>
                <a:uLnTx/>
                <a:uFillTx/>
                <a:latin typeface="Arial"/>
                <a:ea typeface="+mn-ea"/>
                <a:cs typeface="Arial"/>
              </a:rPr>
              <a:t> </a:t>
            </a:r>
            <a:r>
              <a:rPr kumimoji="0" sz="1400" b="0" i="0" u="none" strike="noStrike" kern="0" cap="none" spc="0" normalizeH="0" baseline="0" noProof="0" dirty="0">
                <a:ln>
                  <a:noFill/>
                </a:ln>
                <a:solidFill>
                  <a:sysClr val="windowText" lastClr="000000"/>
                </a:solidFill>
                <a:effectLst/>
                <a:uLnTx/>
                <a:uFillTx/>
                <a:latin typeface="Arial"/>
                <a:ea typeface="+mn-ea"/>
                <a:cs typeface="Arial"/>
              </a:rPr>
              <a:t>to</a:t>
            </a:r>
            <a:r>
              <a:rPr kumimoji="0" sz="1400" b="0" i="0" u="none" strike="noStrike" kern="0" cap="none" spc="-15" normalizeH="0" baseline="0" noProof="0" dirty="0">
                <a:ln>
                  <a:noFill/>
                </a:ln>
                <a:solidFill>
                  <a:sysClr val="windowText" lastClr="000000"/>
                </a:solidFill>
                <a:effectLst/>
                <a:uLnTx/>
                <a:uFillTx/>
                <a:latin typeface="Arial"/>
                <a:ea typeface="+mn-ea"/>
                <a:cs typeface="Arial"/>
              </a:rPr>
              <a:t> </a:t>
            </a:r>
            <a:r>
              <a:rPr kumimoji="0" sz="1400" b="0" i="0" u="none" strike="noStrike" kern="0" cap="none" spc="0" normalizeH="0" baseline="0" noProof="0" dirty="0">
                <a:ln>
                  <a:noFill/>
                </a:ln>
                <a:solidFill>
                  <a:sysClr val="windowText" lastClr="000000"/>
                </a:solidFill>
                <a:effectLst/>
                <a:uLnTx/>
                <a:uFillTx/>
                <a:latin typeface="Arial"/>
                <a:ea typeface="+mn-ea"/>
                <a:cs typeface="Arial"/>
              </a:rPr>
              <a:t>CIF</a:t>
            </a:r>
            <a:r>
              <a:rPr kumimoji="0" sz="1400" b="0" i="0" u="none" strike="noStrike" kern="0" cap="none" spc="-15" normalizeH="0" baseline="0" noProof="0" dirty="0">
                <a:ln>
                  <a:noFill/>
                </a:ln>
                <a:solidFill>
                  <a:sysClr val="windowText" lastClr="000000"/>
                </a:solidFill>
                <a:effectLst/>
                <a:uLnTx/>
                <a:uFillTx/>
                <a:latin typeface="Arial"/>
                <a:ea typeface="+mn-ea"/>
                <a:cs typeface="Arial"/>
              </a:rPr>
              <a:t> with </a:t>
            </a:r>
            <a:r>
              <a:rPr kumimoji="0" sz="1400" b="0" i="0" u="none" strike="noStrike" kern="0" cap="none" spc="0" normalizeH="0" baseline="0" noProof="0" dirty="0">
                <a:ln>
                  <a:noFill/>
                </a:ln>
                <a:solidFill>
                  <a:sysClr val="windowText" lastClr="000000"/>
                </a:solidFill>
                <a:effectLst/>
                <a:uLnTx/>
                <a:uFillTx/>
                <a:latin typeface="Arial"/>
                <a:ea typeface="+mn-ea"/>
                <a:cs typeface="Arial"/>
              </a:rPr>
              <a:t>Installation</a:t>
            </a:r>
            <a:r>
              <a:rPr kumimoji="0" sz="1400" b="0" i="0" u="none" strike="noStrike" kern="0" cap="none" spc="-30" normalizeH="0" baseline="0" noProof="0" dirty="0">
                <a:ln>
                  <a:noFill/>
                </a:ln>
                <a:solidFill>
                  <a:sysClr val="windowText" lastClr="000000"/>
                </a:solidFill>
                <a:effectLst/>
                <a:uLnTx/>
                <a:uFillTx/>
                <a:latin typeface="Arial"/>
                <a:ea typeface="+mn-ea"/>
                <a:cs typeface="Arial"/>
              </a:rPr>
              <a:t> </a:t>
            </a:r>
            <a:r>
              <a:rPr kumimoji="0" sz="1400" b="0" i="0" u="none" strike="noStrike" kern="0" cap="none" spc="0" normalizeH="0" baseline="0" noProof="0" dirty="0">
                <a:ln>
                  <a:noFill/>
                </a:ln>
                <a:solidFill>
                  <a:sysClr val="windowText" lastClr="000000"/>
                </a:solidFill>
                <a:effectLst/>
                <a:uLnTx/>
                <a:uFillTx/>
                <a:latin typeface="Arial"/>
                <a:ea typeface="+mn-ea"/>
                <a:cs typeface="Arial"/>
              </a:rPr>
              <a:t>Clearance</a:t>
            </a:r>
            <a:r>
              <a:rPr kumimoji="0" sz="1400" b="0" i="0" u="none" strike="noStrike" kern="0" cap="none" spc="-19" normalizeH="0" baseline="0" noProof="0" dirty="0">
                <a:ln>
                  <a:noFill/>
                </a:ln>
                <a:solidFill>
                  <a:sysClr val="windowText" lastClr="000000"/>
                </a:solidFill>
                <a:effectLst/>
                <a:uLnTx/>
                <a:uFillTx/>
                <a:latin typeface="Arial"/>
                <a:ea typeface="+mn-ea"/>
                <a:cs typeface="Arial"/>
              </a:rPr>
              <a:t> </a:t>
            </a:r>
            <a:r>
              <a:rPr kumimoji="0" sz="1400" b="0" i="0" u="none" strike="noStrike" kern="0" cap="none" spc="0" normalizeH="0" baseline="0" noProof="0" dirty="0">
                <a:ln>
                  <a:noFill/>
                </a:ln>
                <a:solidFill>
                  <a:sysClr val="windowText" lastClr="000000"/>
                </a:solidFill>
                <a:effectLst/>
                <a:uLnTx/>
                <a:uFillTx/>
                <a:latin typeface="Arial"/>
                <a:ea typeface="+mn-ea"/>
                <a:cs typeface="Arial"/>
              </a:rPr>
              <a:t>Records</a:t>
            </a:r>
            <a:r>
              <a:rPr kumimoji="0" sz="1400" b="0" i="0" u="none" strike="noStrike" kern="0" cap="none" spc="-26" normalizeH="0" baseline="0" noProof="0" dirty="0">
                <a:ln>
                  <a:noFill/>
                </a:ln>
                <a:solidFill>
                  <a:sysClr val="windowText" lastClr="000000"/>
                </a:solidFill>
                <a:effectLst/>
                <a:uLnTx/>
                <a:uFillTx/>
                <a:latin typeface="Arial"/>
                <a:ea typeface="+mn-ea"/>
                <a:cs typeface="Arial"/>
              </a:rPr>
              <a:t> </a:t>
            </a:r>
            <a:r>
              <a:rPr kumimoji="0" sz="1400" b="0" i="0" u="none" strike="noStrike" kern="0" cap="none" spc="0" normalizeH="0" baseline="0" noProof="0" dirty="0">
                <a:ln>
                  <a:noFill/>
                </a:ln>
                <a:solidFill>
                  <a:sysClr val="windowText" lastClr="000000"/>
                </a:solidFill>
                <a:effectLst/>
                <a:uLnTx/>
                <a:uFillTx/>
                <a:latin typeface="Arial"/>
                <a:ea typeface="+mn-ea"/>
                <a:cs typeface="Arial"/>
              </a:rPr>
              <a:t>and</a:t>
            </a:r>
            <a:r>
              <a:rPr kumimoji="0" sz="1400" b="0" i="0" u="none" strike="noStrike" kern="0" cap="none" spc="-26" normalizeH="0" baseline="0" noProof="0" dirty="0">
                <a:ln>
                  <a:noFill/>
                </a:ln>
                <a:solidFill>
                  <a:sysClr val="windowText" lastClr="000000"/>
                </a:solidFill>
                <a:effectLst/>
                <a:uLnTx/>
                <a:uFillTx/>
                <a:latin typeface="Arial"/>
                <a:ea typeface="+mn-ea"/>
                <a:cs typeface="Arial"/>
              </a:rPr>
              <a:t> </a:t>
            </a:r>
            <a:r>
              <a:rPr kumimoji="0" sz="1400" b="0" i="0" u="none" strike="noStrike" kern="0" cap="none" spc="0" normalizeH="0" baseline="0" noProof="0" dirty="0">
                <a:ln>
                  <a:noFill/>
                </a:ln>
                <a:solidFill>
                  <a:sysClr val="windowText" lastClr="000000"/>
                </a:solidFill>
                <a:effectLst/>
                <a:uLnTx/>
                <a:uFillTx/>
                <a:latin typeface="Arial"/>
                <a:ea typeface="+mn-ea"/>
                <a:cs typeface="Arial"/>
              </a:rPr>
              <a:t>Reassignment</a:t>
            </a:r>
            <a:r>
              <a:rPr kumimoji="0" sz="1400" b="0" i="0" u="none" strike="noStrike" kern="0" cap="none" spc="-15" normalizeH="0" baseline="0" noProof="0" dirty="0">
                <a:ln>
                  <a:noFill/>
                </a:ln>
                <a:solidFill>
                  <a:sysClr val="windowText" lastClr="000000"/>
                </a:solidFill>
                <a:effectLst/>
                <a:uLnTx/>
                <a:uFillTx/>
                <a:latin typeface="Arial"/>
                <a:ea typeface="+mn-ea"/>
                <a:cs typeface="Arial"/>
              </a:rPr>
              <a:t> </a:t>
            </a:r>
            <a:r>
              <a:rPr kumimoji="0" sz="1400" b="0" i="0" u="none" strike="noStrike" kern="0" cap="none" spc="-8" normalizeH="0" baseline="0" noProof="0" dirty="0">
                <a:ln>
                  <a:noFill/>
                </a:ln>
                <a:solidFill>
                  <a:sysClr val="windowText" lastClr="000000"/>
                </a:solidFill>
                <a:effectLst/>
                <a:uLnTx/>
                <a:uFillTx/>
                <a:latin typeface="Arial"/>
                <a:ea typeface="+mn-ea"/>
                <a:cs typeface="Arial"/>
              </a:rPr>
              <a:t>Orders.</a:t>
            </a:r>
            <a:endParaRPr kumimoji="0" lang="en-US" sz="1400" b="0" i="0" u="none" strike="noStrike" kern="0" cap="none" spc="-8" normalizeH="0" baseline="0" noProof="0" dirty="0">
              <a:ln>
                <a:noFill/>
              </a:ln>
              <a:solidFill>
                <a:sysClr val="windowText" lastClr="000000"/>
              </a:solidFill>
              <a:effectLst/>
              <a:uLnTx/>
              <a:uFillTx/>
              <a:latin typeface="Arial"/>
              <a:ea typeface="+mn-ea"/>
              <a:cs typeface="Arial"/>
            </a:endParaRPr>
          </a:p>
          <a:p>
            <a:pPr marL="224314" marR="360521" lvl="0" indent="-215265" algn="l" defTabSz="685800" rtl="0" eaLnBrk="1" fontAlgn="auto" latinLnBrk="0" hangingPunct="1">
              <a:lnSpc>
                <a:spcPct val="100000"/>
              </a:lnSpc>
              <a:spcBef>
                <a:spcPts val="0"/>
              </a:spcBef>
              <a:spcAft>
                <a:spcPts val="0"/>
              </a:spcAft>
              <a:buClrTx/>
              <a:buSzTx/>
              <a:buFont typeface="Wingdings"/>
              <a:buChar char=""/>
              <a:tabLst>
                <a:tab pos="224314" algn="l"/>
                <a:tab pos="224790" algn="l"/>
              </a:tabLst>
              <a:defRPr/>
            </a:pPr>
            <a:endParaRPr kumimoji="0" lang="en-US" sz="1400" b="0" i="0" u="none" strike="noStrike" kern="0" cap="none" spc="-8" normalizeH="0" baseline="0" noProof="0" dirty="0">
              <a:ln>
                <a:noFill/>
              </a:ln>
              <a:solidFill>
                <a:sysClr val="windowText" lastClr="000000"/>
              </a:solidFill>
              <a:effectLst/>
              <a:uLnTx/>
              <a:uFillTx/>
              <a:latin typeface="Arial"/>
              <a:ea typeface="+mn-ea"/>
              <a:cs typeface="Arial"/>
            </a:endParaRPr>
          </a:p>
          <a:p>
            <a:pPr marL="224314" marR="360521" lvl="0" indent="-215265" algn="l" defTabSz="685800" rtl="0" eaLnBrk="1" fontAlgn="auto" latinLnBrk="0" hangingPunct="1">
              <a:lnSpc>
                <a:spcPct val="100000"/>
              </a:lnSpc>
              <a:spcBef>
                <a:spcPts val="0"/>
              </a:spcBef>
              <a:spcAft>
                <a:spcPts val="0"/>
              </a:spcAft>
              <a:buClrTx/>
              <a:buSzTx/>
              <a:buFont typeface="Wingdings"/>
              <a:buChar char=""/>
              <a:tabLst>
                <a:tab pos="224314" algn="l"/>
                <a:tab pos="224790" algn="l"/>
              </a:tabLst>
              <a:defRPr/>
            </a:pPr>
            <a:r>
              <a:rPr kumimoji="0" lang="en-US" sz="1400" b="0" i="0" u="none" strike="noStrike" kern="0" cap="none" spc="-8" normalizeH="0" baseline="0" noProof="0" dirty="0">
                <a:ln>
                  <a:noFill/>
                </a:ln>
                <a:solidFill>
                  <a:sysClr val="windowText" lastClr="000000"/>
                </a:solidFill>
                <a:effectLst/>
                <a:uLnTx/>
                <a:uFillTx/>
                <a:latin typeface="Arial"/>
                <a:ea typeface="+mn-ea"/>
                <a:cs typeface="Arial"/>
              </a:rPr>
              <a:t>Soldiers on ETS orders must turn in all equipment marked with a </a:t>
            </a:r>
            <a:r>
              <a:rPr kumimoji="0" lang="en-US" sz="1400" b="1" i="0" u="none" strike="noStrike" kern="0" cap="none" spc="-8" normalizeH="0" baseline="0" noProof="0" dirty="0">
                <a:ln>
                  <a:noFill/>
                </a:ln>
                <a:solidFill>
                  <a:sysClr val="windowText" lastClr="000000"/>
                </a:solidFill>
                <a:effectLst/>
                <a:uLnTx/>
                <a:uFillTx/>
                <a:latin typeface="Arial"/>
                <a:ea typeface="+mn-ea"/>
                <a:cs typeface="Arial"/>
              </a:rPr>
              <a:t>N</a:t>
            </a:r>
            <a:r>
              <a:rPr kumimoji="0" lang="en-US" sz="1400" b="0" i="0" u="none" strike="noStrike" kern="0" cap="none" spc="-8" normalizeH="0" baseline="0" noProof="0" dirty="0">
                <a:ln>
                  <a:noFill/>
                </a:ln>
                <a:solidFill>
                  <a:sysClr val="windowText" lastClr="000000"/>
                </a:solidFill>
                <a:effectLst/>
                <a:uLnTx/>
                <a:uFillTx/>
                <a:latin typeface="Arial"/>
                <a:ea typeface="+mn-ea"/>
                <a:cs typeface="Arial"/>
              </a:rPr>
              <a:t> under the ETS trans column.</a:t>
            </a:r>
          </a:p>
          <a:p>
            <a:pPr marL="224314" marR="360521" lvl="0" indent="-215265" algn="l" defTabSz="685800" rtl="0" eaLnBrk="1" fontAlgn="auto" latinLnBrk="0" hangingPunct="1">
              <a:lnSpc>
                <a:spcPct val="100000"/>
              </a:lnSpc>
              <a:spcBef>
                <a:spcPts val="0"/>
              </a:spcBef>
              <a:spcAft>
                <a:spcPts val="0"/>
              </a:spcAft>
              <a:buClrTx/>
              <a:buSzTx/>
              <a:buFont typeface="Wingdings"/>
              <a:buChar char=""/>
              <a:tabLst>
                <a:tab pos="224314" algn="l"/>
                <a:tab pos="224790" algn="l"/>
              </a:tabLst>
              <a:defRPr/>
            </a:pPr>
            <a:endParaRPr kumimoji="0" lang="en-US" sz="1400" b="0" i="0" u="none" strike="noStrike" kern="0" cap="none" spc="-8" normalizeH="0" baseline="0" noProof="0" dirty="0">
              <a:ln>
                <a:noFill/>
              </a:ln>
              <a:solidFill>
                <a:sysClr val="windowText" lastClr="000000"/>
              </a:solidFill>
              <a:effectLst/>
              <a:uLnTx/>
              <a:uFillTx/>
              <a:latin typeface="Arial"/>
              <a:ea typeface="+mn-ea"/>
              <a:cs typeface="Arial"/>
            </a:endParaRPr>
          </a:p>
          <a:p>
            <a:pPr marL="224314" marR="360521" lvl="0" indent="-215265" algn="l" defTabSz="685800" rtl="0" eaLnBrk="1" fontAlgn="auto" latinLnBrk="0" hangingPunct="1">
              <a:lnSpc>
                <a:spcPct val="100000"/>
              </a:lnSpc>
              <a:spcBef>
                <a:spcPts val="0"/>
              </a:spcBef>
              <a:spcAft>
                <a:spcPts val="0"/>
              </a:spcAft>
              <a:buClrTx/>
              <a:buSzTx/>
              <a:buFont typeface="Wingdings"/>
              <a:buChar char=""/>
              <a:tabLst>
                <a:tab pos="224314" algn="l"/>
                <a:tab pos="224790" algn="l"/>
              </a:tabLst>
              <a:defRPr/>
            </a:pPr>
            <a:r>
              <a:rPr kumimoji="0" lang="en-US" sz="1400" b="0" i="0" u="none" strike="noStrike" kern="0" cap="none" spc="-8" normalizeH="0" baseline="0" noProof="0" dirty="0">
                <a:ln>
                  <a:noFill/>
                </a:ln>
                <a:solidFill>
                  <a:sysClr val="windowText" lastClr="000000"/>
                </a:solidFill>
                <a:effectLst/>
                <a:uLnTx/>
                <a:uFillTx/>
                <a:latin typeface="Arial"/>
                <a:ea typeface="+mn-ea"/>
                <a:cs typeface="Arial"/>
              </a:rPr>
              <a:t>The Army has moved into Phase IV of retained issue. Majority of your OCIE will move with the Soldier.</a:t>
            </a:r>
          </a:p>
          <a:p>
            <a:pPr marL="224314" marR="360521" lvl="0" indent="-215265" algn="l" defTabSz="685800" rtl="0" eaLnBrk="1" fontAlgn="auto" latinLnBrk="0" hangingPunct="1">
              <a:lnSpc>
                <a:spcPct val="100000"/>
              </a:lnSpc>
              <a:spcBef>
                <a:spcPts val="0"/>
              </a:spcBef>
              <a:spcAft>
                <a:spcPts val="0"/>
              </a:spcAft>
              <a:buClrTx/>
              <a:buSzTx/>
              <a:buFont typeface="Wingdings"/>
              <a:buChar char=""/>
              <a:tabLst>
                <a:tab pos="224314" algn="l"/>
                <a:tab pos="224790" algn="l"/>
              </a:tabLst>
              <a:defRPr/>
            </a:pPr>
            <a:endParaRPr kumimoji="0" lang="en-US" sz="1400" b="0" i="0" u="none" strike="noStrike" kern="0" cap="none" spc="-8" normalizeH="0" baseline="0" noProof="0" dirty="0">
              <a:ln>
                <a:noFill/>
              </a:ln>
              <a:solidFill>
                <a:sysClr val="windowText" lastClr="000000"/>
              </a:solidFill>
              <a:effectLst/>
              <a:uLnTx/>
              <a:uFillTx/>
              <a:latin typeface="Arial"/>
              <a:ea typeface="+mn-ea"/>
              <a:cs typeface="Arial"/>
            </a:endParaRPr>
          </a:p>
          <a:p>
            <a:pPr marL="224314" marR="360521" lvl="0" indent="-215265" algn="l" defTabSz="685800" rtl="0" eaLnBrk="1" fontAlgn="auto" latinLnBrk="0" hangingPunct="1">
              <a:lnSpc>
                <a:spcPct val="100000"/>
              </a:lnSpc>
              <a:spcBef>
                <a:spcPts val="0"/>
              </a:spcBef>
              <a:spcAft>
                <a:spcPts val="0"/>
              </a:spcAft>
              <a:buClrTx/>
              <a:buSzTx/>
              <a:buFont typeface="Wingdings"/>
              <a:buChar char=""/>
              <a:tabLst>
                <a:tab pos="224314" algn="l"/>
                <a:tab pos="224790" algn="l"/>
              </a:tabLst>
              <a:defRPr/>
            </a:pPr>
            <a:r>
              <a:rPr kumimoji="0" lang="en-US" sz="1400" b="0" i="0" u="none" strike="noStrike" kern="0" cap="none" spc="-8" normalizeH="0" baseline="0" noProof="0" dirty="0">
                <a:ln>
                  <a:noFill/>
                </a:ln>
                <a:solidFill>
                  <a:sysClr val="windowText" lastClr="000000"/>
                </a:solidFill>
                <a:effectLst/>
                <a:uLnTx/>
                <a:uFillTx/>
                <a:latin typeface="Arial"/>
                <a:ea typeface="+mn-ea"/>
                <a:cs typeface="Arial"/>
              </a:rPr>
              <a:t>All ESAPI and ESBI plates must be turned in </a:t>
            </a:r>
            <a:r>
              <a:rPr kumimoji="0" lang="en-US" sz="1400" b="1" i="0" u="sng" strike="noStrike" kern="0" cap="none" spc="-8" normalizeH="0" baseline="0" noProof="0" dirty="0">
                <a:ln>
                  <a:noFill/>
                </a:ln>
                <a:solidFill>
                  <a:sysClr val="windowText" lastClr="000000"/>
                </a:solidFill>
                <a:effectLst/>
                <a:uLnTx/>
                <a:uFillTx/>
                <a:latin typeface="Arial"/>
                <a:ea typeface="+mn-ea"/>
                <a:cs typeface="Arial"/>
              </a:rPr>
              <a:t>No Exception</a:t>
            </a:r>
          </a:p>
          <a:p>
            <a:pPr marL="224314" marR="360521" lvl="0" indent="-215265" algn="l" defTabSz="685800" rtl="0" eaLnBrk="1" fontAlgn="auto" latinLnBrk="0" hangingPunct="1">
              <a:lnSpc>
                <a:spcPct val="100000"/>
              </a:lnSpc>
              <a:spcBef>
                <a:spcPts val="0"/>
              </a:spcBef>
              <a:spcAft>
                <a:spcPts val="0"/>
              </a:spcAft>
              <a:buClrTx/>
              <a:buSzTx/>
              <a:buFont typeface="Wingdings"/>
              <a:buChar char=""/>
              <a:tabLst>
                <a:tab pos="224314" algn="l"/>
                <a:tab pos="224790" algn="l"/>
              </a:tabLst>
              <a:defRPr/>
            </a:pPr>
            <a:endParaRPr kumimoji="0" lang="en-US" sz="1400" b="1" i="0" u="sng" strike="noStrike" kern="0" cap="none" spc="-8" normalizeH="0" baseline="0" noProof="0" dirty="0">
              <a:ln>
                <a:noFill/>
              </a:ln>
              <a:solidFill>
                <a:sysClr val="windowText" lastClr="000000"/>
              </a:solidFill>
              <a:effectLst/>
              <a:uLnTx/>
              <a:uFillTx/>
              <a:latin typeface="Arial"/>
              <a:ea typeface="+mn-ea"/>
              <a:cs typeface="Arial"/>
            </a:endParaRPr>
          </a:p>
          <a:p>
            <a:pPr marL="224314" marR="360521" lvl="0" indent="-215265" algn="l" defTabSz="685800" rtl="0" eaLnBrk="1" fontAlgn="auto" latinLnBrk="0" hangingPunct="1">
              <a:lnSpc>
                <a:spcPct val="100000"/>
              </a:lnSpc>
              <a:spcBef>
                <a:spcPts val="0"/>
              </a:spcBef>
              <a:spcAft>
                <a:spcPts val="0"/>
              </a:spcAft>
              <a:buClrTx/>
              <a:buSzTx/>
              <a:buFont typeface="Wingdings"/>
              <a:buChar char=""/>
              <a:tabLst>
                <a:tab pos="224314" algn="l"/>
                <a:tab pos="224790" algn="l"/>
              </a:tabLst>
              <a:defRPr/>
            </a:pPr>
            <a:r>
              <a:rPr kumimoji="0" lang="en-US" sz="1400" b="0" i="0" u="none" strike="noStrike" kern="0" cap="none" spc="-8" normalizeH="0" baseline="0" noProof="0" dirty="0">
                <a:ln>
                  <a:noFill/>
                </a:ln>
                <a:solidFill>
                  <a:sysClr val="windowText" lastClr="000000"/>
                </a:solidFill>
                <a:effectLst/>
                <a:uLnTx/>
                <a:uFillTx/>
                <a:latin typeface="Arial"/>
                <a:ea typeface="+mn-ea"/>
                <a:cs typeface="Arial"/>
              </a:rPr>
              <a:t>Digital pattern UCP equipment can be turned in. </a:t>
            </a:r>
          </a:p>
          <a:p>
            <a:pPr marL="224314" marR="360521" lvl="0" indent="-215265" algn="l" defTabSz="685800" rtl="0" eaLnBrk="1" fontAlgn="auto" latinLnBrk="0" hangingPunct="1">
              <a:lnSpc>
                <a:spcPct val="100000"/>
              </a:lnSpc>
              <a:spcBef>
                <a:spcPts val="0"/>
              </a:spcBef>
              <a:spcAft>
                <a:spcPts val="0"/>
              </a:spcAft>
              <a:buClrTx/>
              <a:buSzTx/>
              <a:buFont typeface="Wingdings"/>
              <a:buChar char=""/>
              <a:tabLst>
                <a:tab pos="224314" algn="l"/>
                <a:tab pos="224790" algn="l"/>
              </a:tabLst>
              <a:defRPr/>
            </a:pPr>
            <a:endParaRPr kumimoji="0" lang="en-US" sz="1400" b="0" i="0" u="none" strike="noStrike" kern="0" cap="none" spc="-8" normalizeH="0" baseline="0" noProof="0" dirty="0">
              <a:ln>
                <a:noFill/>
              </a:ln>
              <a:solidFill>
                <a:sysClr val="windowText" lastClr="000000"/>
              </a:solidFill>
              <a:effectLst/>
              <a:uLnTx/>
              <a:uFillTx/>
              <a:latin typeface="Arial"/>
              <a:ea typeface="+mn-ea"/>
              <a:cs typeface="Arial"/>
            </a:endParaRPr>
          </a:p>
          <a:p>
            <a:pPr marL="224314" marR="360521" lvl="0" indent="-215265" algn="l" defTabSz="685800" rtl="0" eaLnBrk="1" fontAlgn="auto" latinLnBrk="0" hangingPunct="1">
              <a:lnSpc>
                <a:spcPct val="100000"/>
              </a:lnSpc>
              <a:spcBef>
                <a:spcPts val="0"/>
              </a:spcBef>
              <a:spcAft>
                <a:spcPts val="0"/>
              </a:spcAft>
              <a:buClrTx/>
              <a:buSzTx/>
              <a:buFont typeface="Wingdings"/>
              <a:buChar char=""/>
              <a:tabLst>
                <a:tab pos="224314" algn="l"/>
                <a:tab pos="224790" algn="l"/>
              </a:tabLst>
              <a:defRPr/>
            </a:pPr>
            <a:r>
              <a:rPr kumimoji="0" lang="en-US" sz="1400" b="0" i="0" u="none" strike="noStrike" kern="0" cap="none" spc="-8" normalizeH="0" baseline="0" noProof="0" dirty="0" err="1">
                <a:ln>
                  <a:noFill/>
                </a:ln>
                <a:solidFill>
                  <a:sysClr val="windowText" lastClr="000000"/>
                </a:solidFill>
                <a:effectLst/>
                <a:uLnTx/>
                <a:uFillTx/>
                <a:latin typeface="Arial"/>
                <a:ea typeface="+mn-ea"/>
                <a:cs typeface="Arial"/>
              </a:rPr>
              <a:t>DX’ing</a:t>
            </a:r>
            <a:r>
              <a:rPr kumimoji="0" lang="en-US" sz="1400" b="0" i="0" u="none" strike="noStrike" kern="0" cap="none" spc="-8" normalizeH="0" baseline="0" noProof="0" dirty="0">
                <a:ln>
                  <a:noFill/>
                </a:ln>
                <a:solidFill>
                  <a:sysClr val="windowText" lastClr="000000"/>
                </a:solidFill>
                <a:effectLst/>
                <a:uLnTx/>
                <a:uFillTx/>
                <a:latin typeface="Arial"/>
                <a:ea typeface="+mn-ea"/>
                <a:cs typeface="Arial"/>
              </a:rPr>
              <a:t> unserviceable equipment is not required prior to turn in.</a:t>
            </a:r>
          </a:p>
          <a:p>
            <a:pPr marL="224314" marR="360521" lvl="0" indent="-215265" algn="l" defTabSz="685800" rtl="0" eaLnBrk="1" fontAlgn="auto" latinLnBrk="0" hangingPunct="1">
              <a:lnSpc>
                <a:spcPct val="100000"/>
              </a:lnSpc>
              <a:spcBef>
                <a:spcPts val="0"/>
              </a:spcBef>
              <a:spcAft>
                <a:spcPts val="0"/>
              </a:spcAft>
              <a:buClrTx/>
              <a:buSzTx/>
              <a:buFont typeface="Wingdings"/>
              <a:buChar char=""/>
              <a:tabLst>
                <a:tab pos="224314" algn="l"/>
                <a:tab pos="224790" algn="l"/>
              </a:tabLst>
              <a:defRPr/>
            </a:pPr>
            <a:endParaRPr kumimoji="0" lang="en-US" sz="1400" b="0" i="0" u="none" strike="noStrike" kern="0" cap="none" spc="-8" normalizeH="0" baseline="0" noProof="0" dirty="0">
              <a:ln>
                <a:noFill/>
              </a:ln>
              <a:solidFill>
                <a:sysClr val="windowText" lastClr="000000"/>
              </a:solidFill>
              <a:effectLst/>
              <a:uLnTx/>
              <a:uFillTx/>
              <a:latin typeface="Arial"/>
              <a:ea typeface="+mn-ea"/>
              <a:cs typeface="Arial"/>
            </a:endParaRPr>
          </a:p>
          <a:p>
            <a:pPr marL="285750" indent="-285750">
              <a:buFont typeface="Wingdings" panose="05000000000000000000" pitchFamily="2" charset="2"/>
              <a:buChar char="§"/>
            </a:pPr>
            <a:r>
              <a:rPr lang="en-US" sz="1400" dirty="0">
                <a:solidFill>
                  <a:srgbClr val="000000"/>
                </a:solidFill>
                <a:latin typeface="Arial" panose="020B0604020202020204" pitchFamily="34" charset="0"/>
              </a:rPr>
              <a:t>All CIF appointments are made through MPD. You must have clearing papers to out-process. Early turn –in memos must come to either CIF or MPD to make an appointment.</a:t>
            </a:r>
          </a:p>
          <a:p>
            <a:endParaRPr lang="en-US" sz="1400" dirty="0">
              <a:solidFill>
                <a:srgbClr val="000000"/>
              </a:solidFill>
              <a:latin typeface="Arial" panose="020B0604020202020204" pitchFamily="34" charset="0"/>
            </a:endParaRPr>
          </a:p>
          <a:p>
            <a:pPr marL="285750" indent="-285750">
              <a:buFont typeface="Wingdings" panose="05000000000000000000" pitchFamily="2" charset="2"/>
              <a:buChar char="§"/>
            </a:pPr>
            <a:r>
              <a:rPr lang="en-US" sz="1400" dirty="0">
                <a:solidFill>
                  <a:srgbClr val="000000"/>
                </a:solidFill>
                <a:latin typeface="Arial" panose="020B0604020202020204" pitchFamily="34" charset="0"/>
              </a:rPr>
              <a:t>In/ Out-processing Soldiers must be in duty uniform.</a:t>
            </a:r>
          </a:p>
          <a:p>
            <a:pPr marL="285750" indent="-285750">
              <a:buFont typeface="Wingdings" panose="05000000000000000000" pitchFamily="2" charset="2"/>
              <a:buChar char="§"/>
            </a:pPr>
            <a:endParaRPr lang="en-US" sz="1400" b="0" i="0" dirty="0">
              <a:solidFill>
                <a:srgbClr val="000000"/>
              </a:solidFill>
              <a:effectLst/>
              <a:latin typeface="Arial" panose="020B0604020202020204" pitchFamily="34" charset="0"/>
            </a:endParaRPr>
          </a:p>
          <a:p>
            <a:pPr marL="285750" indent="-285750">
              <a:buFont typeface="Wingdings" panose="05000000000000000000" pitchFamily="2" charset="2"/>
              <a:buChar char="§"/>
            </a:pPr>
            <a:r>
              <a:rPr lang="en-US" sz="1400" dirty="0">
                <a:solidFill>
                  <a:srgbClr val="000000"/>
                </a:solidFill>
                <a:latin typeface="Arial" panose="020B0604020202020204" pitchFamily="34" charset="0"/>
              </a:rPr>
              <a:t>Soldiers being chaptered must have an escort.</a:t>
            </a:r>
            <a:endParaRPr lang="en-US" sz="1400" b="0" i="0" dirty="0">
              <a:solidFill>
                <a:srgbClr val="000000"/>
              </a:solidFill>
              <a:effectLst/>
              <a:latin typeface="Arial" panose="020B0604020202020204" pitchFamily="34" charset="0"/>
            </a:endParaRPr>
          </a:p>
          <a:p>
            <a:pPr marL="224314" marR="360521" lvl="0" indent="-215265" algn="l" defTabSz="685800" rtl="0" eaLnBrk="1" fontAlgn="auto" latinLnBrk="0" hangingPunct="1">
              <a:lnSpc>
                <a:spcPct val="100000"/>
              </a:lnSpc>
              <a:spcBef>
                <a:spcPts val="0"/>
              </a:spcBef>
              <a:spcAft>
                <a:spcPts val="0"/>
              </a:spcAft>
              <a:buClrTx/>
              <a:buSzTx/>
              <a:buFont typeface="Wingdings"/>
              <a:buChar char=""/>
              <a:tabLst>
                <a:tab pos="224314" algn="l"/>
                <a:tab pos="224790" algn="l"/>
              </a:tabLst>
              <a:defRPr/>
            </a:pPr>
            <a:endParaRPr kumimoji="0" lang="en-US" sz="1350" b="0" i="0" u="none" strike="noStrike" kern="0" cap="none" spc="-8" normalizeH="0" baseline="0" noProof="0" dirty="0">
              <a:ln>
                <a:noFill/>
              </a:ln>
              <a:solidFill>
                <a:sysClr val="windowText" lastClr="000000"/>
              </a:solidFill>
              <a:effectLst/>
              <a:uLnTx/>
              <a:uFillTx/>
              <a:latin typeface="Arial"/>
              <a:ea typeface="+mn-ea"/>
              <a:cs typeface="Arial"/>
            </a:endParaRPr>
          </a:p>
          <a:p>
            <a:pPr marL="9049" marR="0" lvl="0" indent="0" algn="l" defTabSz="685800" rtl="0" eaLnBrk="1" fontAlgn="auto" latinLnBrk="0" hangingPunct="1">
              <a:lnSpc>
                <a:spcPct val="100000"/>
              </a:lnSpc>
              <a:spcBef>
                <a:spcPts val="0"/>
              </a:spcBef>
              <a:spcAft>
                <a:spcPts val="0"/>
              </a:spcAft>
              <a:buClrTx/>
              <a:buSzTx/>
              <a:buFontTx/>
              <a:buNone/>
              <a:tabLst>
                <a:tab pos="224314" algn="l"/>
                <a:tab pos="224790" algn="l"/>
              </a:tabLst>
              <a:defRPr/>
            </a:pPr>
            <a:endParaRPr kumimoji="0" sz="1350" b="0" i="0" u="none" strike="noStrike" kern="0" cap="none" spc="0" normalizeH="0" baseline="0" noProof="0" dirty="0">
              <a:ln>
                <a:noFill/>
              </a:ln>
              <a:solidFill>
                <a:sysClr val="windowText" lastClr="000000"/>
              </a:solidFill>
              <a:effectLst/>
              <a:uLnTx/>
              <a:uFillTx/>
              <a:latin typeface="Arial"/>
              <a:ea typeface="+mn-ea"/>
              <a:cs typeface="Arial"/>
            </a:endParaRPr>
          </a:p>
          <a:p>
            <a:pPr marL="0" marR="0" lvl="0" indent="0" algn="l" defTabSz="685800" rtl="0" eaLnBrk="1" fontAlgn="auto" latinLnBrk="0" hangingPunct="1">
              <a:lnSpc>
                <a:spcPct val="100000"/>
              </a:lnSpc>
              <a:spcBef>
                <a:spcPts val="11"/>
              </a:spcBef>
              <a:spcAft>
                <a:spcPts val="0"/>
              </a:spcAft>
              <a:buClrTx/>
              <a:buSzTx/>
              <a:buFontTx/>
              <a:buNone/>
              <a:tabLst/>
              <a:defRPr/>
            </a:pPr>
            <a:endParaRPr kumimoji="0" sz="1388" b="0" i="0" u="none" strike="noStrike" kern="0" cap="none" spc="0" normalizeH="0" baseline="0" noProof="0" dirty="0">
              <a:ln>
                <a:noFill/>
              </a:ln>
              <a:solidFill>
                <a:sysClr val="windowText" lastClr="000000"/>
              </a:solidFill>
              <a:effectLst/>
              <a:uLnTx/>
              <a:uFillTx/>
              <a:latin typeface="Arial"/>
              <a:ea typeface="+mn-ea"/>
              <a:cs typeface="Arial"/>
            </a:endParaRPr>
          </a:p>
          <a:p>
            <a:pPr marL="20955" marR="0" lvl="0" indent="0" algn="l" defTabSz="685800" rtl="0" eaLnBrk="1" fontAlgn="auto" latinLnBrk="0" hangingPunct="1">
              <a:lnSpc>
                <a:spcPct val="100000"/>
              </a:lnSpc>
              <a:spcBef>
                <a:spcPts val="0"/>
              </a:spcBef>
              <a:spcAft>
                <a:spcPts val="0"/>
              </a:spcAft>
              <a:buClrTx/>
              <a:buSzTx/>
              <a:buFontTx/>
              <a:buNone/>
              <a:tabLst/>
              <a:defRPr/>
            </a:pPr>
            <a:endParaRPr kumimoji="0" lang="en-US" sz="1650" b="1" i="0" u="none" strike="noStrike" kern="0" cap="none" spc="-15" normalizeH="0" baseline="0" noProof="0" dirty="0">
              <a:ln>
                <a:noFill/>
              </a:ln>
              <a:solidFill>
                <a:sysClr val="windowText" lastClr="000000"/>
              </a:solidFill>
              <a:effectLst/>
              <a:uLnTx/>
              <a:uFillTx/>
              <a:latin typeface="Arial"/>
              <a:ea typeface="+mn-ea"/>
              <a:cs typeface="Arial"/>
            </a:endParaRPr>
          </a:p>
          <a:p>
            <a:pPr marL="20955" marR="0" lvl="0" indent="0" algn="ctr" defTabSz="685800" rtl="0" eaLnBrk="1" fontAlgn="auto" latinLnBrk="0" hangingPunct="1">
              <a:lnSpc>
                <a:spcPct val="100000"/>
              </a:lnSpc>
              <a:spcBef>
                <a:spcPts val="0"/>
              </a:spcBef>
              <a:spcAft>
                <a:spcPts val="0"/>
              </a:spcAft>
              <a:buClrTx/>
              <a:buSzTx/>
              <a:buFontTx/>
              <a:buNone/>
              <a:tabLst/>
              <a:defRPr/>
            </a:pPr>
            <a:endParaRPr kumimoji="0" lang="en-US" sz="1650" b="1" i="0" u="none" strike="noStrike" kern="0" cap="none" spc="-15" normalizeH="0" baseline="0" noProof="0" dirty="0">
              <a:ln>
                <a:noFill/>
              </a:ln>
              <a:solidFill>
                <a:sysClr val="windowText" lastClr="000000"/>
              </a:solidFill>
              <a:effectLst/>
              <a:uLnTx/>
              <a:uFillTx/>
              <a:latin typeface="Arial"/>
              <a:ea typeface="+mn-ea"/>
              <a:cs typeface="Arial"/>
            </a:endParaRPr>
          </a:p>
          <a:p>
            <a:pPr marL="20955" marR="0" lvl="0" indent="0" algn="l" defTabSz="685800" rtl="0" eaLnBrk="1" fontAlgn="auto" latinLnBrk="0" hangingPunct="1">
              <a:lnSpc>
                <a:spcPct val="100000"/>
              </a:lnSpc>
              <a:spcBef>
                <a:spcPts val="0"/>
              </a:spcBef>
              <a:spcAft>
                <a:spcPts val="0"/>
              </a:spcAft>
              <a:buClrTx/>
              <a:buSzTx/>
              <a:buFontTx/>
              <a:buNone/>
              <a:tabLst/>
              <a:defRPr/>
            </a:pPr>
            <a:endParaRPr kumimoji="0" lang="en-US" sz="1650" b="1" i="0" u="none" strike="noStrike" kern="0" cap="none" spc="-15" normalizeH="0" baseline="0" noProof="0" dirty="0">
              <a:ln>
                <a:noFill/>
              </a:ln>
              <a:solidFill>
                <a:sysClr val="windowText" lastClr="000000"/>
              </a:solidFill>
              <a:effectLst/>
              <a:uLnTx/>
              <a:uFillTx/>
              <a:latin typeface="Arial"/>
              <a:ea typeface="+mn-ea"/>
              <a:cs typeface="Arial"/>
            </a:endParaRPr>
          </a:p>
          <a:p>
            <a:pPr marL="20955" marR="0" lvl="0" indent="0" algn="ctr" defTabSz="685800" rtl="0" eaLnBrk="1" fontAlgn="auto" latinLnBrk="0" hangingPunct="1">
              <a:lnSpc>
                <a:spcPct val="100000"/>
              </a:lnSpc>
              <a:spcBef>
                <a:spcPts val="0"/>
              </a:spcBef>
              <a:spcAft>
                <a:spcPts val="0"/>
              </a:spcAft>
              <a:buClrTx/>
              <a:buSzTx/>
              <a:buFontTx/>
              <a:buNone/>
              <a:tabLst/>
              <a:defRPr/>
            </a:pPr>
            <a:endParaRPr kumimoji="0" lang="en-US" sz="1650" b="1" i="0" u="none" strike="noStrike" kern="0" cap="none" spc="-15" normalizeH="0" baseline="0" noProof="0" dirty="0">
              <a:ln>
                <a:noFill/>
              </a:ln>
              <a:solidFill>
                <a:sysClr val="windowText" lastClr="000000"/>
              </a:solidFill>
              <a:effectLst/>
              <a:uLnTx/>
              <a:uFillTx/>
              <a:latin typeface="Arial"/>
              <a:ea typeface="+mn-ea"/>
              <a:cs typeface="Arial"/>
            </a:endParaRPr>
          </a:p>
          <a:p>
            <a:pPr marL="20955" marR="0" lvl="0" indent="0" algn="l" defTabSz="685800" rtl="0" eaLnBrk="1" fontAlgn="auto" latinLnBrk="0" hangingPunct="1">
              <a:lnSpc>
                <a:spcPct val="100000"/>
              </a:lnSpc>
              <a:spcBef>
                <a:spcPts val="0"/>
              </a:spcBef>
              <a:spcAft>
                <a:spcPts val="0"/>
              </a:spcAft>
              <a:buClrTx/>
              <a:buSzTx/>
              <a:buFontTx/>
              <a:buNone/>
              <a:tabLst/>
              <a:defRPr/>
            </a:pPr>
            <a:endParaRPr kumimoji="0" lang="en-US" sz="1650" b="1" i="0" u="none" strike="noStrike" kern="0" cap="none" spc="-15" normalizeH="0" baseline="0" noProof="0" dirty="0">
              <a:ln>
                <a:noFill/>
              </a:ln>
              <a:solidFill>
                <a:sysClr val="windowText" lastClr="000000"/>
              </a:solidFill>
              <a:effectLst/>
              <a:uLnTx/>
              <a:uFillTx/>
              <a:latin typeface="Arial"/>
              <a:ea typeface="+mn-ea"/>
              <a:cs typeface="Arial"/>
            </a:endParaRPr>
          </a:p>
          <a:p>
            <a:pPr marL="20955" marR="0" lvl="0" indent="0" algn="l" defTabSz="685800" rtl="0" eaLnBrk="1" fontAlgn="auto" latinLnBrk="0" hangingPunct="1">
              <a:lnSpc>
                <a:spcPct val="100000"/>
              </a:lnSpc>
              <a:spcBef>
                <a:spcPts val="0"/>
              </a:spcBef>
              <a:spcAft>
                <a:spcPts val="0"/>
              </a:spcAft>
              <a:buClrTx/>
              <a:buSzTx/>
              <a:buFontTx/>
              <a:buNone/>
              <a:tabLst/>
              <a:defRPr/>
            </a:pPr>
            <a:endParaRPr kumimoji="0" lang="en-US" sz="1650" b="1" i="0" u="none" strike="noStrike" kern="0" cap="none" spc="-15" normalizeH="0" baseline="0" noProof="0" dirty="0">
              <a:ln>
                <a:noFill/>
              </a:ln>
              <a:solidFill>
                <a:sysClr val="windowText" lastClr="000000"/>
              </a:solidFill>
              <a:effectLst/>
              <a:uLnTx/>
              <a:uFillTx/>
              <a:latin typeface="Arial"/>
              <a:ea typeface="+mn-ea"/>
              <a:cs typeface="Arial"/>
            </a:endParaRPr>
          </a:p>
          <a:p>
            <a:pPr marL="20955" marR="0" lvl="0" indent="0" algn="ctr" defTabSz="685800" rtl="0" eaLnBrk="1" fontAlgn="auto" latinLnBrk="0" hangingPunct="1">
              <a:lnSpc>
                <a:spcPct val="100000"/>
              </a:lnSpc>
              <a:spcBef>
                <a:spcPts val="0"/>
              </a:spcBef>
              <a:spcAft>
                <a:spcPts val="0"/>
              </a:spcAft>
              <a:buClrTx/>
              <a:buSzTx/>
              <a:buFontTx/>
              <a:buNone/>
              <a:tabLst/>
              <a:defRPr/>
            </a:pPr>
            <a:endParaRPr kumimoji="0" sz="1650" b="0" i="0" u="none" strike="noStrike" kern="0" cap="none" spc="0" normalizeH="0" baseline="0" noProof="0" dirty="0">
              <a:ln>
                <a:noFill/>
              </a:ln>
              <a:solidFill>
                <a:sysClr val="windowText" lastClr="000000"/>
              </a:solidFill>
              <a:effectLst/>
              <a:uLnTx/>
              <a:uFillTx/>
              <a:latin typeface="Arial"/>
              <a:ea typeface="+mn-ea"/>
              <a:cs typeface="Arial"/>
            </a:endParaRPr>
          </a:p>
        </p:txBody>
      </p:sp>
      <p:sp>
        <p:nvSpPr>
          <p:cNvPr id="6" name="object 4">
            <a:extLst>
              <a:ext uri="{FF2B5EF4-FFF2-40B4-BE49-F238E27FC236}">
                <a16:creationId xmlns:a16="http://schemas.microsoft.com/office/drawing/2014/main" id="{9F53D449-CD9C-D055-D53E-523DAB693B1C}"/>
              </a:ext>
            </a:extLst>
          </p:cNvPr>
          <p:cNvSpPr txBox="1">
            <a:spLocks/>
          </p:cNvSpPr>
          <p:nvPr/>
        </p:nvSpPr>
        <p:spPr>
          <a:xfrm>
            <a:off x="1150225" y="125609"/>
            <a:ext cx="4023836" cy="404919"/>
          </a:xfrm>
          <a:prstGeom prst="rect">
            <a:avLst/>
          </a:prstGeom>
        </p:spPr>
        <p:txBody>
          <a:bodyPr vert="horz" wrap="square" lIns="0" tIns="35243" rIns="0" bIns="0" rtlCol="0">
            <a:spAutoFit/>
          </a:bodyPr>
          <a:lstStyle>
            <a:lvl1pPr>
              <a:defRPr sz="2100" b="1" i="0">
                <a:solidFill>
                  <a:srgbClr val="7E7E73"/>
                </a:solidFill>
                <a:latin typeface="Arial"/>
                <a:ea typeface="+mj-ea"/>
                <a:cs typeface="Arial"/>
              </a:defRPr>
            </a:lvl1pPr>
          </a:lstStyle>
          <a:p>
            <a:pPr marL="9525">
              <a:spcBef>
                <a:spcPts val="278"/>
              </a:spcBef>
            </a:pPr>
            <a:r>
              <a:rPr lang="en-US" sz="2400" kern="0" dirty="0"/>
              <a:t>Central Issue Facility (CIF)</a:t>
            </a:r>
          </a:p>
        </p:txBody>
      </p:sp>
      <p:pic>
        <p:nvPicPr>
          <p:cNvPr id="7" name="object 3">
            <a:extLst>
              <a:ext uri="{FF2B5EF4-FFF2-40B4-BE49-F238E27FC236}">
                <a16:creationId xmlns:a16="http://schemas.microsoft.com/office/drawing/2014/main" id="{0618D9D1-C909-EFCC-9AE3-5F2229343BFE}"/>
              </a:ext>
            </a:extLst>
          </p:cNvPr>
          <p:cNvPicPr/>
          <p:nvPr/>
        </p:nvPicPr>
        <p:blipFill>
          <a:blip r:embed="rId2" cstate="print"/>
          <a:stretch>
            <a:fillRect/>
          </a:stretch>
        </p:blipFill>
        <p:spPr>
          <a:xfrm>
            <a:off x="11165967" y="6019801"/>
            <a:ext cx="711708" cy="657224"/>
          </a:xfrm>
          <a:prstGeom prst="rect">
            <a:avLst/>
          </a:prstGeom>
        </p:spPr>
      </p:pic>
      <p:sp>
        <p:nvSpPr>
          <p:cNvPr id="3" name="object 2">
            <a:extLst>
              <a:ext uri="{FF2B5EF4-FFF2-40B4-BE49-F238E27FC236}">
                <a16:creationId xmlns:a16="http://schemas.microsoft.com/office/drawing/2014/main" id="{CD2D3F65-2700-002F-205E-CAD78DAEA695}"/>
              </a:ext>
            </a:extLst>
          </p:cNvPr>
          <p:cNvSpPr txBox="1"/>
          <p:nvPr/>
        </p:nvSpPr>
        <p:spPr>
          <a:xfrm>
            <a:off x="5815076" y="-15747"/>
            <a:ext cx="868680" cy="151323"/>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900" b="1" i="0" u="none" strike="noStrike" kern="0" cap="none" spc="-10" normalizeH="0" baseline="0" noProof="0" dirty="0">
                <a:ln>
                  <a:noFill/>
                </a:ln>
                <a:solidFill>
                  <a:srgbClr val="FFFFFF"/>
                </a:solidFill>
                <a:effectLst/>
                <a:uLnTx/>
                <a:uFillTx/>
                <a:latin typeface="Arial"/>
                <a:ea typeface="+mn-ea"/>
                <a:cs typeface="Arial"/>
              </a:rPr>
              <a:t>UNCLASSIFIED</a:t>
            </a:r>
            <a:endParaRPr kumimoji="0" sz="900" b="0" i="0" u="none" strike="noStrike" kern="0" cap="none" spc="0" normalizeH="0" baseline="0" noProof="0" dirty="0">
              <a:ln>
                <a:noFill/>
              </a:ln>
              <a:solidFill>
                <a:sysClr val="windowText" lastClr="000000"/>
              </a:solidFill>
              <a:effectLst/>
              <a:uLnTx/>
              <a:uFillTx/>
              <a:latin typeface="Arial"/>
              <a:ea typeface="+mn-ea"/>
              <a:cs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885307" y="845441"/>
            <a:ext cx="651510" cy="113493"/>
          </a:xfrm>
          <a:prstGeom prst="rect">
            <a:avLst/>
          </a:prstGeom>
        </p:spPr>
        <p:txBody>
          <a:bodyPr vert="horz" wrap="square" lIns="0" tIns="9525" rIns="0" bIns="0" rtlCol="0">
            <a:spAutoFit/>
          </a:bodyPr>
          <a:lstStyle/>
          <a:p>
            <a:pPr marL="9525" defTabSz="685800">
              <a:spcBef>
                <a:spcPts val="75"/>
              </a:spcBef>
            </a:pPr>
            <a:r>
              <a:rPr sz="675" b="1" kern="0" spc="-8">
                <a:solidFill>
                  <a:srgbClr val="FFFFFF"/>
                </a:solidFill>
                <a:latin typeface="Arial"/>
                <a:cs typeface="Arial"/>
              </a:rPr>
              <a:t>UNCLASSIFIED</a:t>
            </a:r>
            <a:endParaRPr sz="675" kern="0">
              <a:solidFill>
                <a:sysClr val="windowText" lastClr="000000"/>
              </a:solidFill>
              <a:latin typeface="Arial"/>
              <a:cs typeface="Arial"/>
            </a:endParaRPr>
          </a:p>
        </p:txBody>
      </p:sp>
      <p:sp>
        <p:nvSpPr>
          <p:cNvPr id="4" name="object 4"/>
          <p:cNvSpPr txBox="1">
            <a:spLocks noGrp="1"/>
          </p:cNvSpPr>
          <p:nvPr>
            <p:ph type="title"/>
          </p:nvPr>
        </p:nvSpPr>
        <p:spPr>
          <a:xfrm>
            <a:off x="1149950" y="130712"/>
            <a:ext cx="2408062" cy="378469"/>
          </a:xfrm>
          <a:prstGeom prst="rect">
            <a:avLst/>
          </a:prstGeom>
        </p:spPr>
        <p:txBody>
          <a:bodyPr vert="horz" wrap="square" lIns="0" tIns="9049" rIns="0" bIns="0" rtlCol="0">
            <a:spAutoFit/>
          </a:bodyPr>
          <a:lstStyle/>
          <a:p>
            <a:pPr marL="9525">
              <a:spcBef>
                <a:spcPts val="71"/>
              </a:spcBef>
            </a:pPr>
            <a:r>
              <a:rPr sz="2400" spc="-8" dirty="0"/>
              <a:t>Transportation</a:t>
            </a:r>
            <a:endParaRPr spc="-8" dirty="0"/>
          </a:p>
        </p:txBody>
      </p:sp>
      <p:pic>
        <p:nvPicPr>
          <p:cNvPr id="9" name="object 3">
            <a:extLst>
              <a:ext uri="{FF2B5EF4-FFF2-40B4-BE49-F238E27FC236}">
                <a16:creationId xmlns:a16="http://schemas.microsoft.com/office/drawing/2014/main" id="{E15B27C6-81F4-5002-C456-9BFDA3D91C19}"/>
              </a:ext>
            </a:extLst>
          </p:cNvPr>
          <p:cNvPicPr/>
          <p:nvPr/>
        </p:nvPicPr>
        <p:blipFill>
          <a:blip r:embed="rId2" cstate="print"/>
          <a:stretch>
            <a:fillRect/>
          </a:stretch>
        </p:blipFill>
        <p:spPr>
          <a:xfrm>
            <a:off x="11165967" y="6019801"/>
            <a:ext cx="711708" cy="657224"/>
          </a:xfrm>
          <a:prstGeom prst="rect">
            <a:avLst/>
          </a:prstGeom>
        </p:spPr>
      </p:pic>
      <p:sp>
        <p:nvSpPr>
          <p:cNvPr id="10" name="object 2">
            <a:extLst>
              <a:ext uri="{FF2B5EF4-FFF2-40B4-BE49-F238E27FC236}">
                <a16:creationId xmlns:a16="http://schemas.microsoft.com/office/drawing/2014/main" id="{68615963-89AD-2DE7-CF58-C85DAAB1B106}"/>
              </a:ext>
            </a:extLst>
          </p:cNvPr>
          <p:cNvSpPr txBox="1"/>
          <p:nvPr/>
        </p:nvSpPr>
        <p:spPr>
          <a:xfrm>
            <a:off x="5815076" y="-15747"/>
            <a:ext cx="868680" cy="151323"/>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900" b="1" i="0" u="none" strike="noStrike" kern="0" cap="none" spc="-10" normalizeH="0" baseline="0" noProof="0" dirty="0">
                <a:ln>
                  <a:noFill/>
                </a:ln>
                <a:solidFill>
                  <a:srgbClr val="FFFFFF"/>
                </a:solidFill>
                <a:effectLst/>
                <a:uLnTx/>
                <a:uFillTx/>
                <a:latin typeface="Arial"/>
                <a:ea typeface="+mn-ea"/>
                <a:cs typeface="Arial"/>
              </a:rPr>
              <a:t>UNCLASSIFIED</a:t>
            </a:r>
            <a:endParaRPr kumimoji="0" sz="900" b="0" i="0" u="none" strike="noStrike" kern="0" cap="none" spc="0" normalizeH="0" baseline="0" noProof="0" dirty="0">
              <a:ln>
                <a:noFill/>
              </a:ln>
              <a:solidFill>
                <a:sysClr val="windowText" lastClr="000000"/>
              </a:solidFill>
              <a:effectLst/>
              <a:uLnTx/>
              <a:uFillTx/>
              <a:latin typeface="Arial"/>
              <a:ea typeface="+mn-ea"/>
              <a:cs typeface="Arial"/>
            </a:endParaRPr>
          </a:p>
        </p:txBody>
      </p:sp>
      <p:sp>
        <p:nvSpPr>
          <p:cNvPr id="3" name="Title 1">
            <a:extLst>
              <a:ext uri="{FF2B5EF4-FFF2-40B4-BE49-F238E27FC236}">
                <a16:creationId xmlns:a16="http://schemas.microsoft.com/office/drawing/2014/main" id="{C288C6BA-B69B-BD95-D386-544B4116246C}"/>
              </a:ext>
            </a:extLst>
          </p:cNvPr>
          <p:cNvSpPr txBox="1">
            <a:spLocks/>
          </p:cNvSpPr>
          <p:nvPr/>
        </p:nvSpPr>
        <p:spPr>
          <a:xfrm>
            <a:off x="2134616" y="520443"/>
            <a:ext cx="8229600" cy="1253001"/>
          </a:xfrm>
          <a:prstGeom prst="rect">
            <a:avLst/>
          </a:prstGeom>
        </p:spPr>
        <p:txBody>
          <a:bodyPr wrap="square" lIns="0" tIns="0" rIns="0" bIns="0">
            <a:normAutofit fontScale="90000" lnSpcReduction="10000"/>
          </a:bodyPr>
          <a:lstStyle>
            <a:lvl1pPr>
              <a:defRPr sz="2100" b="1" i="0">
                <a:solidFill>
                  <a:srgbClr val="7E7E73"/>
                </a:solidFill>
                <a:latin typeface="Arial"/>
                <a:ea typeface="+mj-ea"/>
                <a:cs typeface="Arial"/>
              </a:defRPr>
            </a:lvl1pPr>
          </a:lstStyle>
          <a:p>
            <a:pPr marL="11430" algn="ctr" rtl="0">
              <a:spcBef>
                <a:spcPts val="105"/>
              </a:spcBef>
              <a:defRPr/>
            </a:pPr>
            <a:br>
              <a:rPr lang="en-US" sz="2700" kern="0" spc="-20" dirty="0"/>
            </a:br>
            <a:r>
              <a:rPr lang="en-US" sz="2700" kern="0" spc="-40" dirty="0">
                <a:solidFill>
                  <a:sysClr val="windowText" lastClr="000000"/>
                </a:solidFill>
              </a:rPr>
              <a:t>BAVARIAN</a:t>
            </a:r>
            <a:r>
              <a:rPr lang="en-US" sz="2700" kern="0" spc="-55" dirty="0">
                <a:solidFill>
                  <a:sysClr val="windowText" lastClr="000000"/>
                </a:solidFill>
              </a:rPr>
              <a:t> </a:t>
            </a:r>
            <a:r>
              <a:rPr lang="en-US" sz="2700" kern="0" spc="-35" dirty="0">
                <a:solidFill>
                  <a:sysClr val="windowText" lastClr="000000"/>
                </a:solidFill>
              </a:rPr>
              <a:t>MILITARY</a:t>
            </a:r>
            <a:r>
              <a:rPr lang="en-US" sz="2700" kern="0" spc="-130" dirty="0">
                <a:solidFill>
                  <a:sysClr val="windowText" lastClr="000000"/>
                </a:solidFill>
              </a:rPr>
              <a:t> </a:t>
            </a:r>
            <a:r>
              <a:rPr lang="en-US" sz="2700" kern="0" spc="-10" dirty="0">
                <a:solidFill>
                  <a:sysClr val="windowText" lastClr="000000"/>
                </a:solidFill>
              </a:rPr>
              <a:t>COMMUNITY</a:t>
            </a:r>
            <a:br>
              <a:rPr lang="en-US" sz="2400" b="0" kern="0" dirty="0">
                <a:solidFill>
                  <a:sysClr val="windowText" lastClr="000000"/>
                </a:solidFill>
              </a:rPr>
            </a:br>
            <a:r>
              <a:rPr lang="en-US" sz="2000" kern="0" dirty="0">
                <a:solidFill>
                  <a:sysClr val="windowText" lastClr="000000"/>
                </a:solidFill>
                <a:ea typeface="+mn-ea"/>
              </a:rPr>
              <a:t>Personal</a:t>
            </a:r>
            <a:r>
              <a:rPr lang="en-US" sz="2000" kern="0" spc="-20" dirty="0">
                <a:solidFill>
                  <a:sysClr val="windowText" lastClr="000000"/>
                </a:solidFill>
                <a:ea typeface="+mn-ea"/>
              </a:rPr>
              <a:t> </a:t>
            </a:r>
            <a:r>
              <a:rPr lang="en-US" sz="2000" kern="0" dirty="0">
                <a:solidFill>
                  <a:sysClr val="windowText" lastClr="000000"/>
                </a:solidFill>
                <a:ea typeface="+mn-ea"/>
              </a:rPr>
              <a:t>Property</a:t>
            </a:r>
            <a:r>
              <a:rPr lang="en-US" sz="2000" kern="0" spc="-30" dirty="0">
                <a:solidFill>
                  <a:sysClr val="windowText" lastClr="000000"/>
                </a:solidFill>
                <a:ea typeface="+mn-ea"/>
              </a:rPr>
              <a:t> </a:t>
            </a:r>
            <a:r>
              <a:rPr lang="en-US" sz="2000" kern="0" dirty="0">
                <a:solidFill>
                  <a:sysClr val="windowText" lastClr="000000"/>
                </a:solidFill>
                <a:ea typeface="+mn-ea"/>
              </a:rPr>
              <a:t>Processing</a:t>
            </a:r>
            <a:r>
              <a:rPr lang="en-US" sz="2000" kern="0" spc="-20" dirty="0">
                <a:solidFill>
                  <a:sysClr val="windowText" lastClr="000000"/>
                </a:solidFill>
                <a:ea typeface="+mn-ea"/>
              </a:rPr>
              <a:t> </a:t>
            </a:r>
            <a:r>
              <a:rPr lang="en-US" sz="2000" kern="0" dirty="0">
                <a:solidFill>
                  <a:sysClr val="windowText" lastClr="000000"/>
                </a:solidFill>
                <a:ea typeface="+mn-ea"/>
              </a:rPr>
              <a:t>Office</a:t>
            </a:r>
            <a:r>
              <a:rPr lang="en-US" sz="2000" kern="0" spc="-35" dirty="0">
                <a:solidFill>
                  <a:sysClr val="windowText" lastClr="000000"/>
                </a:solidFill>
                <a:ea typeface="+mn-ea"/>
              </a:rPr>
              <a:t> </a:t>
            </a:r>
            <a:r>
              <a:rPr lang="en-US" sz="2000" kern="0" spc="-10" dirty="0">
                <a:solidFill>
                  <a:sysClr val="windowText" lastClr="000000"/>
                </a:solidFill>
                <a:ea typeface="+mn-ea"/>
              </a:rPr>
              <a:t>(PPPO)</a:t>
            </a:r>
            <a:br>
              <a:rPr lang="en-US" sz="2000" b="0" kern="0" dirty="0">
                <a:solidFill>
                  <a:sysClr val="windowText" lastClr="000000"/>
                </a:solidFill>
                <a:ea typeface="+mn-ea"/>
              </a:rPr>
            </a:br>
            <a:endParaRPr lang="en-US" sz="2800" kern="0" dirty="0"/>
          </a:p>
        </p:txBody>
      </p:sp>
      <p:pic>
        <p:nvPicPr>
          <p:cNvPr id="11" name="Picture 2" descr="Q:\Garrison PAI\P12 MISCELLANEOUS FILES\P12.03 IMAGES&amp;PHOTOS\1.0 Logos\BMC Logos\BMC_logo_May2012_final_Grafenwoehr_small.png">
            <a:extLst>
              <a:ext uri="{FF2B5EF4-FFF2-40B4-BE49-F238E27FC236}">
                <a16:creationId xmlns:a16="http://schemas.microsoft.com/office/drawing/2014/main" id="{E3B2FF10-1FB4-8EA4-338D-7FEC3E27AE45}"/>
              </a:ext>
            </a:extLst>
          </p:cNvPr>
          <p:cNvPicPr>
            <a:picLocks noChangeAspect="1" noChangeArrowheads="1"/>
          </p:cNvPicPr>
          <p:nvPr/>
        </p:nvPicPr>
        <p:blipFill>
          <a:blip r:embed="rId3" cstate="print"/>
          <a:srcRect/>
          <a:stretch>
            <a:fillRect/>
          </a:stretch>
        </p:blipFill>
        <p:spPr bwMode="auto">
          <a:xfrm>
            <a:off x="9973602" y="564181"/>
            <a:ext cx="1143000" cy="1143000"/>
          </a:xfrm>
          <a:prstGeom prst="rect">
            <a:avLst/>
          </a:prstGeom>
          <a:noFill/>
          <a:ln w="9525">
            <a:noFill/>
            <a:miter lim="800000"/>
            <a:headEnd/>
            <a:tailEnd/>
          </a:ln>
        </p:spPr>
      </p:pic>
      <p:pic>
        <p:nvPicPr>
          <p:cNvPr id="12" name="Picture 4" descr="Q:\Garrison PAI\P12 MISCELLANEOUS FILES\P12.03 IMAGES&amp;PHOTOS\1.0 Logos\IMCOM Logos\IMCOM Crest.jpg">
            <a:extLst>
              <a:ext uri="{FF2B5EF4-FFF2-40B4-BE49-F238E27FC236}">
                <a16:creationId xmlns:a16="http://schemas.microsoft.com/office/drawing/2014/main" id="{A88E9522-6CC0-66DD-E21C-0A3DFB3CC6FD}"/>
              </a:ext>
            </a:extLst>
          </p:cNvPr>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1866138" y="671285"/>
            <a:ext cx="1019175" cy="949325"/>
          </a:xfrm>
          <a:prstGeom prst="rect">
            <a:avLst/>
          </a:prstGeom>
          <a:noFill/>
          <a:ln w="9525">
            <a:noFill/>
            <a:miter lim="800000"/>
            <a:headEnd/>
            <a:tailEnd/>
          </a:ln>
        </p:spPr>
      </p:pic>
      <p:sp>
        <p:nvSpPr>
          <p:cNvPr id="13" name="Content Placeholder 2">
            <a:extLst>
              <a:ext uri="{FF2B5EF4-FFF2-40B4-BE49-F238E27FC236}">
                <a16:creationId xmlns:a16="http://schemas.microsoft.com/office/drawing/2014/main" id="{1ED51878-ACC4-EE8D-6B6C-785B3516E823}"/>
              </a:ext>
            </a:extLst>
          </p:cNvPr>
          <p:cNvSpPr txBox="1">
            <a:spLocks/>
          </p:cNvSpPr>
          <p:nvPr/>
        </p:nvSpPr>
        <p:spPr>
          <a:xfrm>
            <a:off x="2038350" y="1882275"/>
            <a:ext cx="8115300" cy="4755794"/>
          </a:xfrm>
          <a:prstGeom prst="rect">
            <a:avLst/>
          </a:prstGeom>
        </p:spPr>
        <p:txBody>
          <a:bodyPr wrap="square" lIns="0" tIns="0" rIns="0" bIns="0">
            <a:normAutofit/>
          </a:bodyPr>
          <a:lstStyle>
            <a:lvl1pPr marL="0">
              <a:defRPr b="0" i="0">
                <a:solidFill>
                  <a:schemeClr val="tx1"/>
                </a:solidFill>
                <a:latin typeface="+mn-lt"/>
                <a:ea typeface="+mn-ea"/>
                <a:cs typeface="+mn-cs"/>
              </a:defRPr>
            </a:lvl1pPr>
            <a:lvl2pPr marL="342900">
              <a:defRPr>
                <a:latin typeface="+mn-lt"/>
                <a:ea typeface="+mn-ea"/>
                <a:cs typeface="+mn-cs"/>
              </a:defRPr>
            </a:lvl2pPr>
            <a:lvl3pPr marL="685800">
              <a:defRPr>
                <a:latin typeface="+mn-lt"/>
                <a:ea typeface="+mn-ea"/>
                <a:cs typeface="+mn-cs"/>
              </a:defRPr>
            </a:lvl3pPr>
            <a:lvl4pPr marL="1028700">
              <a:defRPr>
                <a:latin typeface="+mn-lt"/>
                <a:ea typeface="+mn-ea"/>
                <a:cs typeface="+mn-cs"/>
              </a:defRPr>
            </a:lvl4pPr>
            <a:lvl5pPr marL="1371600">
              <a:defRPr>
                <a:latin typeface="+mn-lt"/>
                <a:ea typeface="+mn-ea"/>
                <a:cs typeface="+mn-cs"/>
              </a:defRPr>
            </a:lvl5pPr>
            <a:lvl6pPr marL="1714500">
              <a:defRPr>
                <a:latin typeface="+mn-lt"/>
                <a:ea typeface="+mn-ea"/>
                <a:cs typeface="+mn-cs"/>
              </a:defRPr>
            </a:lvl6pPr>
            <a:lvl7pPr marL="2057400">
              <a:defRPr>
                <a:latin typeface="+mn-lt"/>
                <a:ea typeface="+mn-ea"/>
                <a:cs typeface="+mn-cs"/>
              </a:defRPr>
            </a:lvl7pPr>
            <a:lvl8pPr marL="2400300">
              <a:defRPr>
                <a:latin typeface="+mn-lt"/>
                <a:ea typeface="+mn-ea"/>
                <a:cs typeface="+mn-cs"/>
              </a:defRPr>
            </a:lvl8pPr>
            <a:lvl9pPr marL="2743200">
              <a:defRPr>
                <a:latin typeface="+mn-lt"/>
                <a:ea typeface="+mn-ea"/>
                <a:cs typeface="+mn-cs"/>
              </a:defRPr>
            </a:lvl9pPr>
          </a:lstStyle>
          <a:p>
            <a:pPr>
              <a:spcBef>
                <a:spcPts val="40"/>
              </a:spcBef>
            </a:pPr>
            <a:endParaRPr lang="en-US" sz="2600" kern="0" dirty="0">
              <a:latin typeface="Arial"/>
              <a:cs typeface="Arial"/>
            </a:endParaRPr>
          </a:p>
          <a:p>
            <a:pPr marR="5080" algn="ctr"/>
            <a:r>
              <a:rPr lang="en-US" sz="2800" b="1" kern="0" dirty="0">
                <a:latin typeface="Arial"/>
                <a:cs typeface="Arial"/>
              </a:rPr>
              <a:t>Personal</a:t>
            </a:r>
            <a:r>
              <a:rPr lang="en-US" sz="2800" b="1" kern="0" spc="-80" dirty="0">
                <a:latin typeface="Arial"/>
                <a:cs typeface="Arial"/>
              </a:rPr>
              <a:t> </a:t>
            </a:r>
            <a:r>
              <a:rPr lang="en-US" sz="2800" b="1" kern="0" dirty="0">
                <a:latin typeface="Arial"/>
                <a:cs typeface="Arial"/>
              </a:rPr>
              <a:t>Property</a:t>
            </a:r>
            <a:r>
              <a:rPr lang="en-US" sz="2800" b="1" kern="0" spc="-70" dirty="0">
                <a:latin typeface="Arial"/>
                <a:cs typeface="Arial"/>
              </a:rPr>
              <a:t> </a:t>
            </a:r>
            <a:r>
              <a:rPr lang="en-US" sz="2800" b="1" kern="0" dirty="0">
                <a:latin typeface="Arial"/>
                <a:cs typeface="Arial"/>
              </a:rPr>
              <a:t>Processing</a:t>
            </a:r>
            <a:r>
              <a:rPr lang="en-US" sz="2800" b="1" kern="0" spc="-100" dirty="0">
                <a:latin typeface="Arial"/>
                <a:cs typeface="Arial"/>
              </a:rPr>
              <a:t> </a:t>
            </a:r>
            <a:r>
              <a:rPr lang="en-US" sz="2800" b="1" kern="0" spc="-10" dirty="0">
                <a:latin typeface="Arial"/>
                <a:cs typeface="Arial"/>
              </a:rPr>
              <a:t>Office (PPPO)</a:t>
            </a:r>
            <a:endParaRPr lang="en-US" sz="2800" kern="0" dirty="0">
              <a:latin typeface="Arial"/>
              <a:cs typeface="Arial"/>
            </a:endParaRPr>
          </a:p>
          <a:p>
            <a:pPr marL="1663064" marR="1994535" algn="ctr">
              <a:spcBef>
                <a:spcPts val="5"/>
              </a:spcBef>
            </a:pPr>
            <a:r>
              <a:rPr lang="en-US" sz="2800" b="1" kern="0" spc="-10" dirty="0">
                <a:latin typeface="Arial"/>
                <a:cs typeface="Arial"/>
              </a:rPr>
              <a:t>Grafenwoehr, </a:t>
            </a:r>
            <a:r>
              <a:rPr lang="en-US" sz="2800" b="1" kern="0" spc="-10" dirty="0" err="1">
                <a:latin typeface="Arial"/>
                <a:cs typeface="Arial"/>
              </a:rPr>
              <a:t>Hohenfels</a:t>
            </a:r>
            <a:r>
              <a:rPr lang="en-US" sz="2800" b="1" kern="0" spc="-10" dirty="0">
                <a:latin typeface="Arial"/>
                <a:cs typeface="Arial"/>
              </a:rPr>
              <a:t>, and Garmisch</a:t>
            </a:r>
            <a:endParaRPr lang="en-US" sz="2800" kern="0" dirty="0">
              <a:latin typeface="Arial"/>
              <a:cs typeface="Arial"/>
            </a:endParaRPr>
          </a:p>
          <a:p>
            <a:pPr algn="ctr">
              <a:spcBef>
                <a:spcPts val="30"/>
              </a:spcBef>
            </a:pPr>
            <a:endParaRPr lang="en-US" sz="3000" kern="0" dirty="0">
              <a:latin typeface="Arial"/>
              <a:cs typeface="Arial"/>
            </a:endParaRPr>
          </a:p>
          <a:p>
            <a:pPr marL="137795" indent="-125730" algn="ctr">
              <a:lnSpc>
                <a:spcPts val="3360"/>
              </a:lnSpc>
              <a:buSzPct val="96428"/>
              <a:buFontTx/>
              <a:buChar char="•"/>
              <a:tabLst>
                <a:tab pos="138430" algn="l"/>
              </a:tabLst>
            </a:pPr>
            <a:r>
              <a:rPr lang="en-US" sz="2800" b="1" kern="0" dirty="0">
                <a:latin typeface="Arial"/>
                <a:cs typeface="Arial"/>
              </a:rPr>
              <a:t>Permanent</a:t>
            </a:r>
            <a:r>
              <a:rPr lang="en-US" sz="2800" b="1" kern="0" spc="-105" dirty="0">
                <a:latin typeface="Arial"/>
                <a:cs typeface="Arial"/>
              </a:rPr>
              <a:t> </a:t>
            </a:r>
            <a:r>
              <a:rPr lang="en-US" sz="2800" b="1" kern="0" dirty="0">
                <a:latin typeface="Arial"/>
                <a:cs typeface="Arial"/>
              </a:rPr>
              <a:t>Change</a:t>
            </a:r>
            <a:r>
              <a:rPr lang="en-US" sz="2800" b="1" kern="0" spc="-35" dirty="0">
                <a:latin typeface="Arial"/>
                <a:cs typeface="Arial"/>
              </a:rPr>
              <a:t> </a:t>
            </a:r>
            <a:r>
              <a:rPr lang="en-US" sz="2800" b="1" kern="0" dirty="0">
                <a:latin typeface="Arial"/>
                <a:cs typeface="Arial"/>
              </a:rPr>
              <a:t>of</a:t>
            </a:r>
            <a:r>
              <a:rPr lang="en-US" sz="2800" b="1" kern="0" spc="-60" dirty="0">
                <a:latin typeface="Arial"/>
                <a:cs typeface="Arial"/>
              </a:rPr>
              <a:t> </a:t>
            </a:r>
            <a:r>
              <a:rPr lang="en-US" sz="2800" b="1" kern="0" dirty="0">
                <a:latin typeface="Arial"/>
                <a:cs typeface="Arial"/>
              </a:rPr>
              <a:t>Station</a:t>
            </a:r>
            <a:r>
              <a:rPr lang="en-US" sz="2800" b="1" kern="0" spc="-65" dirty="0">
                <a:latin typeface="Arial"/>
                <a:cs typeface="Arial"/>
              </a:rPr>
              <a:t> </a:t>
            </a:r>
            <a:r>
              <a:rPr lang="en-US" sz="2800" b="1" kern="0" spc="-10" dirty="0">
                <a:latin typeface="Arial"/>
                <a:cs typeface="Arial"/>
              </a:rPr>
              <a:t>(PCS)</a:t>
            </a:r>
            <a:endParaRPr lang="en-US" sz="2800" kern="0" dirty="0">
              <a:latin typeface="Arial"/>
              <a:cs typeface="Arial"/>
            </a:endParaRPr>
          </a:p>
          <a:p>
            <a:pPr marL="1021080" lvl="1" indent="-226060" algn="ctr">
              <a:lnSpc>
                <a:spcPts val="3360"/>
              </a:lnSpc>
              <a:buFont typeface="Arial"/>
              <a:buChar char="•"/>
              <a:tabLst>
                <a:tab pos="1021715" algn="l"/>
              </a:tabLst>
            </a:pPr>
            <a:r>
              <a:rPr lang="en-US" sz="2800" b="1" kern="0" dirty="0">
                <a:solidFill>
                  <a:sysClr val="windowText" lastClr="000000"/>
                </a:solidFill>
                <a:latin typeface="Arial"/>
                <a:cs typeface="Arial"/>
              </a:rPr>
              <a:t>End</a:t>
            </a:r>
            <a:r>
              <a:rPr lang="en-US" sz="2800" b="1" kern="0" spc="-114" dirty="0">
                <a:solidFill>
                  <a:sysClr val="windowText" lastClr="000000"/>
                </a:solidFill>
                <a:latin typeface="Arial"/>
                <a:cs typeface="Arial"/>
              </a:rPr>
              <a:t> </a:t>
            </a:r>
            <a:r>
              <a:rPr lang="en-US" sz="2800" b="1" kern="0" spc="-25" dirty="0">
                <a:solidFill>
                  <a:sysClr val="windowText" lastClr="000000"/>
                </a:solidFill>
                <a:latin typeface="Arial"/>
                <a:cs typeface="Arial"/>
              </a:rPr>
              <a:t>Tour</a:t>
            </a:r>
            <a:r>
              <a:rPr lang="en-US" sz="2800" b="1" kern="0" spc="-60" dirty="0">
                <a:solidFill>
                  <a:sysClr val="windowText" lastClr="000000"/>
                </a:solidFill>
                <a:latin typeface="Arial"/>
                <a:cs typeface="Arial"/>
              </a:rPr>
              <a:t> </a:t>
            </a:r>
            <a:r>
              <a:rPr lang="en-US" sz="2800" b="1" kern="0" dirty="0">
                <a:solidFill>
                  <a:sysClr val="windowText" lastClr="000000"/>
                </a:solidFill>
                <a:latin typeface="Arial"/>
                <a:cs typeface="Arial"/>
              </a:rPr>
              <a:t>of</a:t>
            </a:r>
            <a:r>
              <a:rPr lang="en-US" sz="2800" b="1" kern="0" spc="-50" dirty="0">
                <a:solidFill>
                  <a:sysClr val="windowText" lastClr="000000"/>
                </a:solidFill>
                <a:latin typeface="Arial"/>
                <a:cs typeface="Arial"/>
              </a:rPr>
              <a:t> </a:t>
            </a:r>
            <a:r>
              <a:rPr lang="en-US" sz="2800" b="1" kern="0" dirty="0">
                <a:solidFill>
                  <a:sysClr val="windowText" lastClr="000000"/>
                </a:solidFill>
                <a:latin typeface="Arial"/>
                <a:cs typeface="Arial"/>
              </a:rPr>
              <a:t>Service</a:t>
            </a:r>
            <a:r>
              <a:rPr lang="en-US" sz="2800" b="1" kern="0" spc="-110" dirty="0">
                <a:solidFill>
                  <a:sysClr val="windowText" lastClr="000000"/>
                </a:solidFill>
                <a:latin typeface="Arial"/>
                <a:cs typeface="Arial"/>
              </a:rPr>
              <a:t> </a:t>
            </a:r>
            <a:r>
              <a:rPr lang="en-US" sz="2800" b="1" kern="0" spc="-10" dirty="0">
                <a:solidFill>
                  <a:sysClr val="windowText" lastClr="000000"/>
                </a:solidFill>
                <a:latin typeface="Arial"/>
                <a:cs typeface="Arial"/>
              </a:rPr>
              <a:t>(ETS)</a:t>
            </a:r>
          </a:p>
          <a:p>
            <a:pPr marL="1021080" lvl="1" indent="-226060" algn="ctr">
              <a:lnSpc>
                <a:spcPts val="3360"/>
              </a:lnSpc>
              <a:buFont typeface="Arial"/>
              <a:buChar char="•"/>
              <a:tabLst>
                <a:tab pos="1021715" algn="l"/>
              </a:tabLst>
            </a:pPr>
            <a:r>
              <a:rPr lang="en-US" sz="2800" b="1" kern="0" spc="-10" dirty="0">
                <a:solidFill>
                  <a:sysClr val="windowText" lastClr="000000"/>
                </a:solidFill>
                <a:latin typeface="Arial"/>
                <a:cs typeface="Arial"/>
              </a:rPr>
              <a:t>Separation (SEP)</a:t>
            </a:r>
          </a:p>
          <a:p>
            <a:pPr marL="795020" lvl="1" algn="ctr">
              <a:lnSpc>
                <a:spcPts val="3360"/>
              </a:lnSpc>
              <a:tabLst>
                <a:tab pos="1021715" algn="l"/>
              </a:tabLst>
            </a:pPr>
            <a:endParaRPr lang="en-US" sz="2800" kern="0" dirty="0">
              <a:solidFill>
                <a:sysClr val="windowText" lastClr="000000"/>
              </a:solidFill>
              <a:latin typeface="Arial"/>
              <a:cs typeface="Arial"/>
            </a:endParaRPr>
          </a:p>
          <a:p>
            <a:pPr algn="ctr"/>
            <a:r>
              <a:rPr lang="en-US" sz="2800" b="1" kern="0" spc="-10" dirty="0">
                <a:latin typeface="Arial"/>
                <a:cs typeface="Arial"/>
              </a:rPr>
              <a:t>Briefing</a:t>
            </a:r>
            <a:endParaRPr lang="en-US" sz="2800" kern="0" dirty="0">
              <a:latin typeface="Arial"/>
              <a:cs typeface="Arial"/>
            </a:endParaRPr>
          </a:p>
          <a:p>
            <a:endParaRPr lang="en-US" kern="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885307" y="845441"/>
            <a:ext cx="651510" cy="113493"/>
          </a:xfrm>
          <a:prstGeom prst="rect">
            <a:avLst/>
          </a:prstGeom>
        </p:spPr>
        <p:txBody>
          <a:bodyPr vert="horz" wrap="square" lIns="0" tIns="9525" rIns="0" bIns="0" rtlCol="0">
            <a:spAutoFit/>
          </a:bodyPr>
          <a:lstStyle/>
          <a:p>
            <a:pPr marL="9525" marR="0" lvl="0" indent="0" algn="l" defTabSz="685800" rtl="0" eaLnBrk="1" fontAlgn="auto" latinLnBrk="0" hangingPunct="1">
              <a:lnSpc>
                <a:spcPct val="100000"/>
              </a:lnSpc>
              <a:spcBef>
                <a:spcPts val="75"/>
              </a:spcBef>
              <a:spcAft>
                <a:spcPts val="0"/>
              </a:spcAft>
              <a:buClrTx/>
              <a:buSzTx/>
              <a:buFontTx/>
              <a:buNone/>
              <a:tabLst/>
              <a:defRPr/>
            </a:pPr>
            <a:r>
              <a:rPr kumimoji="0" sz="675" b="1" i="0" u="none" strike="noStrike" kern="0" cap="none" spc="-8" normalizeH="0" baseline="0" noProof="0">
                <a:ln>
                  <a:noFill/>
                </a:ln>
                <a:solidFill>
                  <a:srgbClr val="FFFFFF"/>
                </a:solidFill>
                <a:effectLst/>
                <a:uLnTx/>
                <a:uFillTx/>
                <a:latin typeface="Arial"/>
                <a:ea typeface="+mn-ea"/>
                <a:cs typeface="Arial"/>
              </a:rPr>
              <a:t>UNCLASSIFIED</a:t>
            </a:r>
            <a:endParaRPr kumimoji="0" sz="675" b="0" i="0" u="none" strike="noStrike" kern="0" cap="none" spc="0" normalizeH="0" baseline="0" noProof="0">
              <a:ln>
                <a:noFill/>
              </a:ln>
              <a:solidFill>
                <a:sysClr val="windowText" lastClr="000000"/>
              </a:solidFill>
              <a:effectLst/>
              <a:uLnTx/>
              <a:uFillTx/>
              <a:latin typeface="Arial"/>
              <a:ea typeface="+mn-ea"/>
              <a:cs typeface="Arial"/>
            </a:endParaRPr>
          </a:p>
        </p:txBody>
      </p:sp>
      <p:sp>
        <p:nvSpPr>
          <p:cNvPr id="10" name="object 4">
            <a:extLst>
              <a:ext uri="{FF2B5EF4-FFF2-40B4-BE49-F238E27FC236}">
                <a16:creationId xmlns:a16="http://schemas.microsoft.com/office/drawing/2014/main" id="{DD99C638-4546-C1C5-CBE7-46D6AED7213D}"/>
              </a:ext>
            </a:extLst>
          </p:cNvPr>
          <p:cNvSpPr txBox="1">
            <a:spLocks/>
          </p:cNvSpPr>
          <p:nvPr/>
        </p:nvSpPr>
        <p:spPr>
          <a:xfrm>
            <a:off x="1149950" y="130712"/>
            <a:ext cx="2408062" cy="378469"/>
          </a:xfrm>
          <a:prstGeom prst="rect">
            <a:avLst/>
          </a:prstGeom>
        </p:spPr>
        <p:txBody>
          <a:bodyPr vert="horz" wrap="square" lIns="0" tIns="9049" rIns="0" bIns="0" rtlCol="0">
            <a:spAutoFit/>
          </a:bodyPr>
          <a:lstStyle>
            <a:lvl1pPr>
              <a:defRPr sz="2100" b="1" i="0">
                <a:solidFill>
                  <a:srgbClr val="7E7E73"/>
                </a:solidFill>
                <a:latin typeface="Arial"/>
                <a:ea typeface="+mj-ea"/>
                <a:cs typeface="Arial"/>
              </a:defRPr>
            </a:lvl1pPr>
          </a:lstStyle>
          <a:p>
            <a:pPr marL="9525">
              <a:spcBef>
                <a:spcPts val="71"/>
              </a:spcBef>
            </a:pPr>
            <a:r>
              <a:rPr lang="en-US" sz="2400" kern="0" spc="-8"/>
              <a:t>Transportation</a:t>
            </a:r>
            <a:endParaRPr lang="en-US" kern="0" spc="-8" dirty="0"/>
          </a:p>
        </p:txBody>
      </p:sp>
      <p:pic>
        <p:nvPicPr>
          <p:cNvPr id="11" name="object 3">
            <a:extLst>
              <a:ext uri="{FF2B5EF4-FFF2-40B4-BE49-F238E27FC236}">
                <a16:creationId xmlns:a16="http://schemas.microsoft.com/office/drawing/2014/main" id="{D4F7FFFC-210C-49C3-D5E5-ED01EF134781}"/>
              </a:ext>
            </a:extLst>
          </p:cNvPr>
          <p:cNvPicPr/>
          <p:nvPr/>
        </p:nvPicPr>
        <p:blipFill>
          <a:blip r:embed="rId2" cstate="print"/>
          <a:stretch>
            <a:fillRect/>
          </a:stretch>
        </p:blipFill>
        <p:spPr>
          <a:xfrm>
            <a:off x="11165967" y="6019801"/>
            <a:ext cx="711708" cy="657224"/>
          </a:xfrm>
          <a:prstGeom prst="rect">
            <a:avLst/>
          </a:prstGeom>
        </p:spPr>
      </p:pic>
      <p:sp>
        <p:nvSpPr>
          <p:cNvPr id="14" name="object 2">
            <a:extLst>
              <a:ext uri="{FF2B5EF4-FFF2-40B4-BE49-F238E27FC236}">
                <a16:creationId xmlns:a16="http://schemas.microsoft.com/office/drawing/2014/main" id="{6F45CD72-6C44-E266-54A3-DBC32165D24B}"/>
              </a:ext>
            </a:extLst>
          </p:cNvPr>
          <p:cNvSpPr txBox="1"/>
          <p:nvPr/>
        </p:nvSpPr>
        <p:spPr>
          <a:xfrm>
            <a:off x="5815076" y="-15747"/>
            <a:ext cx="868680" cy="151323"/>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900" b="1" i="0" u="none" strike="noStrike" kern="0" cap="none" spc="-10" normalizeH="0" baseline="0" noProof="0" dirty="0">
                <a:ln>
                  <a:noFill/>
                </a:ln>
                <a:solidFill>
                  <a:srgbClr val="FFFFFF"/>
                </a:solidFill>
                <a:effectLst/>
                <a:uLnTx/>
                <a:uFillTx/>
                <a:latin typeface="Arial"/>
                <a:ea typeface="+mn-ea"/>
                <a:cs typeface="Arial"/>
              </a:rPr>
              <a:t>UNCLASSIFIED</a:t>
            </a:r>
            <a:endParaRPr kumimoji="0" sz="900" b="0" i="0" u="none" strike="noStrike" kern="0" cap="none" spc="0" normalizeH="0" baseline="0" noProof="0" dirty="0">
              <a:ln>
                <a:noFill/>
              </a:ln>
              <a:solidFill>
                <a:sysClr val="windowText" lastClr="000000"/>
              </a:solidFill>
              <a:effectLst/>
              <a:uLnTx/>
              <a:uFillTx/>
              <a:latin typeface="Arial"/>
              <a:ea typeface="+mn-ea"/>
              <a:cs typeface="Arial"/>
            </a:endParaRPr>
          </a:p>
        </p:txBody>
      </p:sp>
      <p:sp>
        <p:nvSpPr>
          <p:cNvPr id="3" name="Title 1">
            <a:extLst>
              <a:ext uri="{FF2B5EF4-FFF2-40B4-BE49-F238E27FC236}">
                <a16:creationId xmlns:a16="http://schemas.microsoft.com/office/drawing/2014/main" id="{EFC15DDA-A21D-E839-7926-A5581D14251C}"/>
              </a:ext>
            </a:extLst>
          </p:cNvPr>
          <p:cNvSpPr txBox="1">
            <a:spLocks/>
          </p:cNvSpPr>
          <p:nvPr/>
        </p:nvSpPr>
        <p:spPr>
          <a:xfrm>
            <a:off x="2134616" y="520443"/>
            <a:ext cx="8229600" cy="1253001"/>
          </a:xfrm>
          <a:prstGeom prst="rect">
            <a:avLst/>
          </a:prstGeom>
        </p:spPr>
        <p:txBody>
          <a:bodyPr wrap="square" lIns="0" tIns="0" rIns="0" bIns="0">
            <a:normAutofit fontScale="90000" lnSpcReduction="10000"/>
          </a:bodyPr>
          <a:lstStyle>
            <a:lvl1pPr>
              <a:defRPr sz="2100" b="1" i="0">
                <a:solidFill>
                  <a:srgbClr val="7E7E73"/>
                </a:solidFill>
                <a:latin typeface="Arial"/>
                <a:ea typeface="+mj-ea"/>
                <a:cs typeface="Arial"/>
              </a:defRPr>
            </a:lvl1pPr>
          </a:lstStyle>
          <a:p>
            <a:pPr marL="11430" algn="ctr" rtl="0">
              <a:spcBef>
                <a:spcPts val="105"/>
              </a:spcBef>
              <a:defRPr/>
            </a:pPr>
            <a:br>
              <a:rPr lang="en-US" sz="2700" kern="0" spc="-20" dirty="0"/>
            </a:br>
            <a:r>
              <a:rPr lang="en-US" sz="2700" kern="0" spc="-40" dirty="0">
                <a:solidFill>
                  <a:sysClr val="windowText" lastClr="000000"/>
                </a:solidFill>
              </a:rPr>
              <a:t>BAVARIAN</a:t>
            </a:r>
            <a:r>
              <a:rPr lang="en-US" sz="2700" kern="0" spc="-55" dirty="0">
                <a:solidFill>
                  <a:sysClr val="windowText" lastClr="000000"/>
                </a:solidFill>
              </a:rPr>
              <a:t> </a:t>
            </a:r>
            <a:r>
              <a:rPr lang="en-US" sz="2700" kern="0" spc="-35" dirty="0">
                <a:solidFill>
                  <a:sysClr val="windowText" lastClr="000000"/>
                </a:solidFill>
              </a:rPr>
              <a:t>MILITARY</a:t>
            </a:r>
            <a:r>
              <a:rPr lang="en-US" sz="2700" kern="0" spc="-130" dirty="0">
                <a:solidFill>
                  <a:sysClr val="windowText" lastClr="000000"/>
                </a:solidFill>
              </a:rPr>
              <a:t> </a:t>
            </a:r>
            <a:r>
              <a:rPr lang="en-US" sz="2700" kern="0" spc="-10" dirty="0">
                <a:solidFill>
                  <a:sysClr val="windowText" lastClr="000000"/>
                </a:solidFill>
              </a:rPr>
              <a:t>COMMUNITY</a:t>
            </a:r>
            <a:br>
              <a:rPr lang="en-US" sz="2400" b="0" kern="0" dirty="0">
                <a:solidFill>
                  <a:sysClr val="windowText" lastClr="000000"/>
                </a:solidFill>
              </a:rPr>
            </a:br>
            <a:r>
              <a:rPr lang="en-US" sz="2000" kern="0" dirty="0">
                <a:solidFill>
                  <a:sysClr val="windowText" lastClr="000000"/>
                </a:solidFill>
                <a:ea typeface="+mn-ea"/>
              </a:rPr>
              <a:t>Personal</a:t>
            </a:r>
            <a:r>
              <a:rPr lang="en-US" sz="2000" kern="0" spc="-20" dirty="0">
                <a:solidFill>
                  <a:sysClr val="windowText" lastClr="000000"/>
                </a:solidFill>
                <a:ea typeface="+mn-ea"/>
              </a:rPr>
              <a:t> </a:t>
            </a:r>
            <a:r>
              <a:rPr lang="en-US" sz="2000" kern="0" dirty="0">
                <a:solidFill>
                  <a:sysClr val="windowText" lastClr="000000"/>
                </a:solidFill>
                <a:ea typeface="+mn-ea"/>
              </a:rPr>
              <a:t>Property</a:t>
            </a:r>
            <a:r>
              <a:rPr lang="en-US" sz="2000" kern="0" spc="-30" dirty="0">
                <a:solidFill>
                  <a:sysClr val="windowText" lastClr="000000"/>
                </a:solidFill>
                <a:ea typeface="+mn-ea"/>
              </a:rPr>
              <a:t> </a:t>
            </a:r>
            <a:r>
              <a:rPr lang="en-US" sz="2000" kern="0" dirty="0">
                <a:solidFill>
                  <a:sysClr val="windowText" lastClr="000000"/>
                </a:solidFill>
                <a:ea typeface="+mn-ea"/>
              </a:rPr>
              <a:t>Processing</a:t>
            </a:r>
            <a:r>
              <a:rPr lang="en-US" sz="2000" kern="0" spc="-20" dirty="0">
                <a:solidFill>
                  <a:sysClr val="windowText" lastClr="000000"/>
                </a:solidFill>
                <a:ea typeface="+mn-ea"/>
              </a:rPr>
              <a:t> </a:t>
            </a:r>
            <a:r>
              <a:rPr lang="en-US" sz="2000" kern="0" dirty="0">
                <a:solidFill>
                  <a:sysClr val="windowText" lastClr="000000"/>
                </a:solidFill>
                <a:ea typeface="+mn-ea"/>
              </a:rPr>
              <a:t>Office</a:t>
            </a:r>
            <a:r>
              <a:rPr lang="en-US" sz="2000" kern="0" spc="-35" dirty="0">
                <a:solidFill>
                  <a:sysClr val="windowText" lastClr="000000"/>
                </a:solidFill>
                <a:ea typeface="+mn-ea"/>
              </a:rPr>
              <a:t> </a:t>
            </a:r>
            <a:r>
              <a:rPr lang="en-US" sz="2000" kern="0" spc="-10" dirty="0">
                <a:solidFill>
                  <a:sysClr val="windowText" lastClr="000000"/>
                </a:solidFill>
                <a:ea typeface="+mn-ea"/>
              </a:rPr>
              <a:t>(PPPO)</a:t>
            </a:r>
            <a:br>
              <a:rPr lang="en-US" sz="2000" b="0" kern="0" dirty="0">
                <a:solidFill>
                  <a:sysClr val="windowText" lastClr="000000"/>
                </a:solidFill>
                <a:ea typeface="+mn-ea"/>
              </a:rPr>
            </a:br>
            <a:endParaRPr lang="en-US" sz="2800" kern="0" dirty="0"/>
          </a:p>
        </p:txBody>
      </p:sp>
      <p:pic>
        <p:nvPicPr>
          <p:cNvPr id="4" name="Picture 4" descr="Q:\Garrison PAI\P12 MISCELLANEOUS FILES\P12.03 IMAGES&amp;PHOTOS\1.0 Logos\IMCOM Logos\IMCOM Crest.jpg">
            <a:extLst>
              <a:ext uri="{FF2B5EF4-FFF2-40B4-BE49-F238E27FC236}">
                <a16:creationId xmlns:a16="http://schemas.microsoft.com/office/drawing/2014/main" id="{E6362E7E-B5FF-B2A9-8B18-6C81CB8CC2E8}"/>
              </a:ext>
            </a:extLst>
          </p:cNvPr>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866138" y="671285"/>
            <a:ext cx="1019175" cy="949325"/>
          </a:xfrm>
          <a:prstGeom prst="rect">
            <a:avLst/>
          </a:prstGeom>
          <a:noFill/>
          <a:ln w="9525">
            <a:noFill/>
            <a:miter lim="800000"/>
            <a:headEnd/>
            <a:tailEnd/>
          </a:ln>
        </p:spPr>
      </p:pic>
      <p:pic>
        <p:nvPicPr>
          <p:cNvPr id="12" name="Picture 2" descr="Q:\Garrison PAI\P12 MISCELLANEOUS FILES\P12.03 IMAGES&amp;PHOTOS\1.0 Logos\BMC Logos\BMC_logo_May2012_final_Grafenwoehr_small.png">
            <a:extLst>
              <a:ext uri="{FF2B5EF4-FFF2-40B4-BE49-F238E27FC236}">
                <a16:creationId xmlns:a16="http://schemas.microsoft.com/office/drawing/2014/main" id="{19C41178-3106-D6F6-E1D1-BB3E70D2678D}"/>
              </a:ext>
            </a:extLst>
          </p:cNvPr>
          <p:cNvPicPr>
            <a:picLocks noChangeAspect="1" noChangeArrowheads="1"/>
          </p:cNvPicPr>
          <p:nvPr/>
        </p:nvPicPr>
        <p:blipFill>
          <a:blip r:embed="rId4" cstate="print"/>
          <a:srcRect/>
          <a:stretch>
            <a:fillRect/>
          </a:stretch>
        </p:blipFill>
        <p:spPr bwMode="auto">
          <a:xfrm>
            <a:off x="9973602" y="564181"/>
            <a:ext cx="1143000" cy="1143000"/>
          </a:xfrm>
          <a:prstGeom prst="rect">
            <a:avLst/>
          </a:prstGeom>
          <a:noFill/>
          <a:ln w="9525">
            <a:noFill/>
            <a:miter lim="800000"/>
            <a:headEnd/>
            <a:tailEnd/>
          </a:ln>
        </p:spPr>
      </p:pic>
      <p:sp>
        <p:nvSpPr>
          <p:cNvPr id="13" name="Content Placeholder 2">
            <a:extLst>
              <a:ext uri="{FF2B5EF4-FFF2-40B4-BE49-F238E27FC236}">
                <a16:creationId xmlns:a16="http://schemas.microsoft.com/office/drawing/2014/main" id="{72639F15-86C4-D478-1C01-D29F50B347E5}"/>
              </a:ext>
            </a:extLst>
          </p:cNvPr>
          <p:cNvSpPr txBox="1">
            <a:spLocks/>
          </p:cNvSpPr>
          <p:nvPr/>
        </p:nvSpPr>
        <p:spPr>
          <a:xfrm>
            <a:off x="2096262" y="2081897"/>
            <a:ext cx="8229600" cy="2514600"/>
          </a:xfrm>
          <a:prstGeom prst="rect">
            <a:avLst/>
          </a:prstGeom>
        </p:spPr>
        <p:txBody>
          <a:bodyPr wrap="square" lIns="0" tIns="0" rIns="0" bIns="0">
            <a:normAutofit/>
          </a:bodyPr>
          <a:lstStyle>
            <a:lvl1pPr marL="0">
              <a:defRPr b="0" i="0">
                <a:solidFill>
                  <a:schemeClr val="tx1"/>
                </a:solidFill>
                <a:latin typeface="+mn-lt"/>
                <a:ea typeface="+mn-ea"/>
                <a:cs typeface="+mn-cs"/>
              </a:defRPr>
            </a:lvl1pPr>
            <a:lvl2pPr marL="342900">
              <a:defRPr>
                <a:latin typeface="+mn-lt"/>
                <a:ea typeface="+mn-ea"/>
                <a:cs typeface="+mn-cs"/>
              </a:defRPr>
            </a:lvl2pPr>
            <a:lvl3pPr marL="685800">
              <a:defRPr>
                <a:latin typeface="+mn-lt"/>
                <a:ea typeface="+mn-ea"/>
                <a:cs typeface="+mn-cs"/>
              </a:defRPr>
            </a:lvl3pPr>
            <a:lvl4pPr marL="1028700">
              <a:defRPr>
                <a:latin typeface="+mn-lt"/>
                <a:ea typeface="+mn-ea"/>
                <a:cs typeface="+mn-cs"/>
              </a:defRPr>
            </a:lvl4pPr>
            <a:lvl5pPr marL="1371600">
              <a:defRPr>
                <a:latin typeface="+mn-lt"/>
                <a:ea typeface="+mn-ea"/>
                <a:cs typeface="+mn-cs"/>
              </a:defRPr>
            </a:lvl5pPr>
            <a:lvl6pPr marL="1714500">
              <a:defRPr>
                <a:latin typeface="+mn-lt"/>
                <a:ea typeface="+mn-ea"/>
                <a:cs typeface="+mn-cs"/>
              </a:defRPr>
            </a:lvl6pPr>
            <a:lvl7pPr marL="2057400">
              <a:defRPr>
                <a:latin typeface="+mn-lt"/>
                <a:ea typeface="+mn-ea"/>
                <a:cs typeface="+mn-cs"/>
              </a:defRPr>
            </a:lvl7pPr>
            <a:lvl8pPr marL="2400300">
              <a:defRPr>
                <a:latin typeface="+mn-lt"/>
                <a:ea typeface="+mn-ea"/>
                <a:cs typeface="+mn-cs"/>
              </a:defRPr>
            </a:lvl8pPr>
            <a:lvl9pPr marL="2743200">
              <a:defRPr>
                <a:latin typeface="+mn-lt"/>
                <a:ea typeface="+mn-ea"/>
                <a:cs typeface="+mn-cs"/>
              </a:defRPr>
            </a:lvl9pPr>
          </a:lstStyle>
          <a:p>
            <a:pPr marL="12700" marR="5080" indent="3810" algn="ctr">
              <a:spcBef>
                <a:spcPts val="90"/>
              </a:spcBef>
              <a:defRPr/>
            </a:pPr>
            <a:r>
              <a:rPr lang="en-US" sz="2000" kern="0">
                <a:solidFill>
                  <a:sysClr val="windowText" lastClr="000000"/>
                </a:solidFill>
                <a:latin typeface="Arial"/>
                <a:cs typeface="Arial"/>
              </a:rPr>
              <a:t>A</a:t>
            </a:r>
            <a:r>
              <a:rPr lang="en-US" sz="2000" kern="0" spc="-140">
                <a:solidFill>
                  <a:sysClr val="windowText" lastClr="000000"/>
                </a:solidFill>
                <a:latin typeface="Arial"/>
                <a:cs typeface="Arial"/>
              </a:rPr>
              <a:t> </a:t>
            </a:r>
            <a:r>
              <a:rPr lang="en-US" sz="2000" kern="0">
                <a:solidFill>
                  <a:sysClr val="windowText" lastClr="000000"/>
                </a:solidFill>
                <a:latin typeface="Arial"/>
                <a:cs typeface="Arial"/>
              </a:rPr>
              <a:t>member</a:t>
            </a:r>
            <a:r>
              <a:rPr lang="en-US" sz="2000" kern="0" spc="-114">
                <a:solidFill>
                  <a:sysClr val="windowText" lastClr="000000"/>
                </a:solidFill>
                <a:latin typeface="Arial"/>
                <a:cs typeface="Arial"/>
              </a:rPr>
              <a:t> </a:t>
            </a:r>
            <a:r>
              <a:rPr lang="en-US" sz="2000" kern="0">
                <a:solidFill>
                  <a:sysClr val="windowText" lastClr="000000"/>
                </a:solidFill>
                <a:latin typeface="Arial"/>
                <a:cs typeface="Arial"/>
              </a:rPr>
              <a:t>ordered</a:t>
            </a:r>
            <a:r>
              <a:rPr lang="en-US" sz="2000" kern="0" spc="-75">
                <a:solidFill>
                  <a:sysClr val="windowText" lastClr="000000"/>
                </a:solidFill>
                <a:latin typeface="Arial"/>
                <a:cs typeface="Arial"/>
              </a:rPr>
              <a:t> </a:t>
            </a:r>
            <a:r>
              <a:rPr lang="en-US" sz="2000" kern="0">
                <a:solidFill>
                  <a:sysClr val="windowText" lastClr="000000"/>
                </a:solidFill>
                <a:latin typeface="Arial"/>
                <a:cs typeface="Arial"/>
              </a:rPr>
              <a:t>on</a:t>
            </a:r>
            <a:r>
              <a:rPr lang="en-US" sz="2000" kern="0" spc="-50">
                <a:solidFill>
                  <a:sysClr val="windowText" lastClr="000000"/>
                </a:solidFill>
                <a:latin typeface="Arial"/>
                <a:cs typeface="Arial"/>
              </a:rPr>
              <a:t> </a:t>
            </a:r>
            <a:r>
              <a:rPr lang="en-US" sz="2000" kern="0">
                <a:solidFill>
                  <a:sysClr val="windowText" lastClr="000000"/>
                </a:solidFill>
                <a:latin typeface="Arial"/>
                <a:cs typeface="Arial"/>
              </a:rPr>
              <a:t>a</a:t>
            </a:r>
            <a:r>
              <a:rPr lang="en-US" sz="2000" kern="0" spc="-30">
                <a:solidFill>
                  <a:sysClr val="windowText" lastClr="000000"/>
                </a:solidFill>
                <a:latin typeface="Arial"/>
                <a:cs typeface="Arial"/>
              </a:rPr>
              <a:t> </a:t>
            </a:r>
            <a:r>
              <a:rPr lang="en-US" sz="2000" kern="0">
                <a:solidFill>
                  <a:sysClr val="windowText" lastClr="000000"/>
                </a:solidFill>
                <a:latin typeface="Arial"/>
                <a:cs typeface="Arial"/>
              </a:rPr>
              <a:t>PCS,</a:t>
            </a:r>
            <a:r>
              <a:rPr lang="en-US" sz="2000" kern="0" spc="-30">
                <a:solidFill>
                  <a:sysClr val="windowText" lastClr="000000"/>
                </a:solidFill>
                <a:latin typeface="Arial"/>
                <a:cs typeface="Arial"/>
              </a:rPr>
              <a:t> </a:t>
            </a:r>
            <a:r>
              <a:rPr lang="en-US" sz="2000" kern="0">
                <a:solidFill>
                  <a:sysClr val="windowText" lastClr="000000"/>
                </a:solidFill>
                <a:latin typeface="Arial"/>
                <a:cs typeface="Arial"/>
              </a:rPr>
              <a:t>is</a:t>
            </a:r>
            <a:r>
              <a:rPr lang="en-US" sz="2000" kern="0" spc="-40">
                <a:solidFill>
                  <a:sysClr val="windowText" lastClr="000000"/>
                </a:solidFill>
                <a:latin typeface="Arial"/>
                <a:cs typeface="Arial"/>
              </a:rPr>
              <a:t> </a:t>
            </a:r>
            <a:r>
              <a:rPr lang="en-US" sz="2000" kern="0">
                <a:solidFill>
                  <a:sysClr val="windowText" lastClr="000000"/>
                </a:solidFill>
                <a:latin typeface="Arial"/>
                <a:cs typeface="Arial"/>
              </a:rPr>
              <a:t>entitled</a:t>
            </a:r>
            <a:r>
              <a:rPr lang="en-US" sz="2000" kern="0" spc="-30">
                <a:solidFill>
                  <a:sysClr val="windowText" lastClr="000000"/>
                </a:solidFill>
                <a:latin typeface="Arial"/>
                <a:cs typeface="Arial"/>
              </a:rPr>
              <a:t> </a:t>
            </a:r>
            <a:r>
              <a:rPr lang="en-US" sz="2000" kern="0">
                <a:solidFill>
                  <a:sysClr val="windowText" lastClr="000000"/>
                </a:solidFill>
                <a:latin typeface="Arial"/>
                <a:cs typeface="Arial"/>
              </a:rPr>
              <a:t>to</a:t>
            </a:r>
            <a:r>
              <a:rPr lang="en-US" sz="2000" kern="0" spc="-70">
                <a:solidFill>
                  <a:sysClr val="windowText" lastClr="000000"/>
                </a:solidFill>
                <a:latin typeface="Arial"/>
                <a:cs typeface="Arial"/>
              </a:rPr>
              <a:t> </a:t>
            </a:r>
            <a:r>
              <a:rPr lang="en-US" sz="2000" kern="0">
                <a:solidFill>
                  <a:sysClr val="windowText" lastClr="000000"/>
                </a:solidFill>
                <a:latin typeface="Arial"/>
                <a:cs typeface="Arial"/>
              </a:rPr>
              <a:t>ship</a:t>
            </a:r>
            <a:r>
              <a:rPr lang="en-US" sz="2000" kern="0" spc="-30">
                <a:solidFill>
                  <a:sysClr val="windowText" lastClr="000000"/>
                </a:solidFill>
                <a:latin typeface="Arial"/>
                <a:cs typeface="Arial"/>
              </a:rPr>
              <a:t> </a:t>
            </a:r>
            <a:r>
              <a:rPr lang="en-US" sz="2000" kern="0" spc="-25">
                <a:solidFill>
                  <a:sysClr val="windowText" lastClr="000000"/>
                </a:solidFill>
                <a:latin typeface="Arial"/>
                <a:cs typeface="Arial"/>
              </a:rPr>
              <a:t>the </a:t>
            </a:r>
            <a:r>
              <a:rPr lang="en-US" sz="2000" kern="0">
                <a:solidFill>
                  <a:sysClr val="windowText" lastClr="000000"/>
                </a:solidFill>
                <a:latin typeface="Arial"/>
                <a:cs typeface="Arial"/>
              </a:rPr>
              <a:t>authorized</a:t>
            </a:r>
            <a:r>
              <a:rPr lang="en-US" sz="2000" kern="0" spc="-70">
                <a:solidFill>
                  <a:sysClr val="windowText" lastClr="000000"/>
                </a:solidFill>
                <a:latin typeface="Arial"/>
                <a:cs typeface="Arial"/>
              </a:rPr>
              <a:t> </a:t>
            </a:r>
            <a:r>
              <a:rPr lang="en-US" sz="2000" kern="0">
                <a:solidFill>
                  <a:sysClr val="windowText" lastClr="000000"/>
                </a:solidFill>
                <a:latin typeface="Arial"/>
                <a:cs typeface="Arial"/>
              </a:rPr>
              <a:t>weight</a:t>
            </a:r>
            <a:r>
              <a:rPr lang="en-US" sz="2000" kern="0" spc="-80">
                <a:solidFill>
                  <a:sysClr val="windowText" lastClr="000000"/>
                </a:solidFill>
                <a:latin typeface="Arial"/>
                <a:cs typeface="Arial"/>
              </a:rPr>
              <a:t> </a:t>
            </a:r>
            <a:r>
              <a:rPr lang="en-US" sz="2000" kern="0">
                <a:solidFill>
                  <a:sysClr val="windowText" lastClr="000000"/>
                </a:solidFill>
                <a:latin typeface="Arial"/>
                <a:cs typeface="Arial"/>
              </a:rPr>
              <a:t>allowance</a:t>
            </a:r>
            <a:r>
              <a:rPr lang="en-US" sz="2000" kern="0" spc="-65">
                <a:solidFill>
                  <a:sysClr val="windowText" lastClr="000000"/>
                </a:solidFill>
                <a:latin typeface="Arial"/>
                <a:cs typeface="Arial"/>
              </a:rPr>
              <a:t> </a:t>
            </a:r>
            <a:r>
              <a:rPr lang="en-US" sz="2000" kern="0">
                <a:solidFill>
                  <a:sysClr val="windowText" lastClr="000000"/>
                </a:solidFill>
                <a:latin typeface="Arial"/>
                <a:cs typeface="Arial"/>
              </a:rPr>
              <a:t>of</a:t>
            </a:r>
            <a:r>
              <a:rPr lang="en-US" sz="2000" kern="0" spc="-100">
                <a:solidFill>
                  <a:sysClr val="windowText" lastClr="000000"/>
                </a:solidFill>
                <a:latin typeface="Arial"/>
                <a:cs typeface="Arial"/>
              </a:rPr>
              <a:t> </a:t>
            </a:r>
            <a:r>
              <a:rPr lang="en-US" sz="2000" kern="0">
                <a:solidFill>
                  <a:sysClr val="windowText" lastClr="000000"/>
                </a:solidFill>
                <a:latin typeface="Arial"/>
                <a:cs typeface="Arial"/>
              </a:rPr>
              <a:t>Household</a:t>
            </a:r>
            <a:r>
              <a:rPr lang="en-US" sz="2000" kern="0" spc="-75">
                <a:solidFill>
                  <a:sysClr val="windowText" lastClr="000000"/>
                </a:solidFill>
                <a:latin typeface="Arial"/>
                <a:cs typeface="Arial"/>
              </a:rPr>
              <a:t> </a:t>
            </a:r>
            <a:r>
              <a:rPr lang="en-US" sz="2000" kern="0">
                <a:solidFill>
                  <a:sysClr val="windowText" lastClr="000000"/>
                </a:solidFill>
                <a:latin typeface="Arial"/>
                <a:cs typeface="Arial"/>
              </a:rPr>
              <a:t>Goods</a:t>
            </a:r>
            <a:r>
              <a:rPr lang="en-US" sz="2000" kern="0" spc="-90">
                <a:solidFill>
                  <a:sysClr val="windowText" lastClr="000000"/>
                </a:solidFill>
                <a:latin typeface="Arial"/>
                <a:cs typeface="Arial"/>
              </a:rPr>
              <a:t> </a:t>
            </a:r>
            <a:r>
              <a:rPr lang="en-US" sz="2000" kern="0">
                <a:solidFill>
                  <a:sysClr val="windowText" lastClr="000000"/>
                </a:solidFill>
                <a:latin typeface="Arial"/>
                <a:cs typeface="Arial"/>
              </a:rPr>
              <a:t>from</a:t>
            </a:r>
            <a:r>
              <a:rPr lang="en-US" sz="2000" kern="0" spc="-125">
                <a:solidFill>
                  <a:sysClr val="windowText" lastClr="000000"/>
                </a:solidFill>
                <a:latin typeface="Arial"/>
                <a:cs typeface="Arial"/>
              </a:rPr>
              <a:t> </a:t>
            </a:r>
            <a:r>
              <a:rPr lang="en-US" sz="2000" kern="0" spc="-25">
                <a:solidFill>
                  <a:sysClr val="windowText" lastClr="000000"/>
                </a:solidFill>
                <a:latin typeface="Arial"/>
                <a:cs typeface="Arial"/>
              </a:rPr>
              <a:t>the </a:t>
            </a:r>
            <a:r>
              <a:rPr lang="en-US" sz="2000" kern="0">
                <a:solidFill>
                  <a:sysClr val="windowText" lastClr="000000"/>
                </a:solidFill>
                <a:latin typeface="Arial"/>
                <a:cs typeface="Arial"/>
              </a:rPr>
              <a:t>old</a:t>
            </a:r>
            <a:r>
              <a:rPr lang="en-US" sz="2000" kern="0" spc="-35">
                <a:solidFill>
                  <a:sysClr val="windowText" lastClr="000000"/>
                </a:solidFill>
                <a:latin typeface="Arial"/>
                <a:cs typeface="Arial"/>
              </a:rPr>
              <a:t> </a:t>
            </a:r>
            <a:r>
              <a:rPr lang="en-US" sz="2000" kern="0" spc="-10">
                <a:solidFill>
                  <a:sysClr val="windowText" lastClr="000000"/>
                </a:solidFill>
                <a:latin typeface="Arial"/>
                <a:cs typeface="Arial"/>
              </a:rPr>
              <a:t>permanent</a:t>
            </a:r>
            <a:r>
              <a:rPr lang="en-US" sz="2000" kern="0" spc="-120">
                <a:solidFill>
                  <a:sysClr val="windowText" lastClr="000000"/>
                </a:solidFill>
                <a:latin typeface="Arial"/>
                <a:cs typeface="Arial"/>
              </a:rPr>
              <a:t> </a:t>
            </a:r>
            <a:r>
              <a:rPr lang="en-US" sz="2000" kern="0">
                <a:solidFill>
                  <a:sysClr val="windowText" lastClr="000000"/>
                </a:solidFill>
                <a:latin typeface="Arial"/>
                <a:cs typeface="Arial"/>
              </a:rPr>
              <a:t>duty</a:t>
            </a:r>
            <a:r>
              <a:rPr lang="en-US" sz="2000" kern="0" spc="-65">
                <a:solidFill>
                  <a:sysClr val="windowText" lastClr="000000"/>
                </a:solidFill>
                <a:latin typeface="Arial"/>
                <a:cs typeface="Arial"/>
              </a:rPr>
              <a:t> </a:t>
            </a:r>
            <a:r>
              <a:rPr lang="en-US" sz="2000" kern="0">
                <a:solidFill>
                  <a:sysClr val="windowText" lastClr="000000"/>
                </a:solidFill>
                <a:latin typeface="Arial"/>
                <a:cs typeface="Arial"/>
              </a:rPr>
              <a:t>station</a:t>
            </a:r>
            <a:r>
              <a:rPr lang="en-US" sz="2000" kern="0" spc="-45">
                <a:solidFill>
                  <a:sysClr val="windowText" lastClr="000000"/>
                </a:solidFill>
                <a:latin typeface="Arial"/>
                <a:cs typeface="Arial"/>
              </a:rPr>
              <a:t> </a:t>
            </a:r>
            <a:r>
              <a:rPr lang="en-US" sz="2000" kern="0">
                <a:solidFill>
                  <a:sysClr val="windowText" lastClr="000000"/>
                </a:solidFill>
                <a:latin typeface="Arial"/>
                <a:cs typeface="Arial"/>
              </a:rPr>
              <a:t>to</a:t>
            </a:r>
            <a:r>
              <a:rPr lang="en-US" sz="2000" kern="0" spc="-55">
                <a:solidFill>
                  <a:sysClr val="windowText" lastClr="000000"/>
                </a:solidFill>
                <a:latin typeface="Arial"/>
                <a:cs typeface="Arial"/>
              </a:rPr>
              <a:t> </a:t>
            </a:r>
            <a:r>
              <a:rPr lang="en-US" sz="2000" kern="0">
                <a:solidFill>
                  <a:sysClr val="windowText" lastClr="000000"/>
                </a:solidFill>
                <a:latin typeface="Arial"/>
                <a:cs typeface="Arial"/>
              </a:rPr>
              <a:t>the</a:t>
            </a:r>
            <a:r>
              <a:rPr lang="en-US" sz="2000" kern="0" spc="-35">
                <a:solidFill>
                  <a:sysClr val="windowText" lastClr="000000"/>
                </a:solidFill>
                <a:latin typeface="Arial"/>
                <a:cs typeface="Arial"/>
              </a:rPr>
              <a:t> </a:t>
            </a:r>
            <a:r>
              <a:rPr lang="en-US" sz="2000" kern="0">
                <a:solidFill>
                  <a:sysClr val="windowText" lastClr="000000"/>
                </a:solidFill>
                <a:latin typeface="Arial"/>
                <a:cs typeface="Arial"/>
              </a:rPr>
              <a:t>new</a:t>
            </a:r>
            <a:r>
              <a:rPr lang="en-US" sz="2000" kern="0" spc="-20">
                <a:solidFill>
                  <a:sysClr val="windowText" lastClr="000000"/>
                </a:solidFill>
                <a:latin typeface="Arial"/>
                <a:cs typeface="Arial"/>
              </a:rPr>
              <a:t> </a:t>
            </a:r>
            <a:r>
              <a:rPr lang="en-US" sz="2000" kern="0">
                <a:solidFill>
                  <a:sysClr val="windowText" lastClr="000000"/>
                </a:solidFill>
                <a:latin typeface="Arial"/>
                <a:cs typeface="Arial"/>
              </a:rPr>
              <a:t>permanent</a:t>
            </a:r>
            <a:r>
              <a:rPr lang="en-US" sz="2000" kern="0" spc="-100">
                <a:solidFill>
                  <a:sysClr val="windowText" lastClr="000000"/>
                </a:solidFill>
                <a:latin typeface="Arial"/>
                <a:cs typeface="Arial"/>
              </a:rPr>
              <a:t> </a:t>
            </a:r>
            <a:r>
              <a:rPr lang="en-US" sz="2000" kern="0" spc="-20">
                <a:solidFill>
                  <a:sysClr val="windowText" lastClr="000000"/>
                </a:solidFill>
                <a:latin typeface="Arial"/>
                <a:cs typeface="Arial"/>
              </a:rPr>
              <a:t>duty </a:t>
            </a:r>
            <a:r>
              <a:rPr lang="en-US" sz="2000" kern="0">
                <a:solidFill>
                  <a:sysClr val="windowText" lastClr="000000"/>
                </a:solidFill>
                <a:latin typeface="Arial"/>
                <a:cs typeface="Arial"/>
              </a:rPr>
              <a:t>station,</a:t>
            </a:r>
            <a:r>
              <a:rPr lang="en-US" sz="2000" kern="0" spc="-60">
                <a:solidFill>
                  <a:sysClr val="windowText" lastClr="000000"/>
                </a:solidFill>
                <a:latin typeface="Arial"/>
                <a:cs typeface="Arial"/>
              </a:rPr>
              <a:t> </a:t>
            </a:r>
            <a:r>
              <a:rPr lang="en-US" sz="2000" kern="0">
                <a:solidFill>
                  <a:sysClr val="windowText" lastClr="000000"/>
                </a:solidFill>
                <a:latin typeface="Arial"/>
                <a:cs typeface="Arial"/>
              </a:rPr>
              <a:t>or</a:t>
            </a:r>
            <a:r>
              <a:rPr lang="en-US" sz="2000" kern="0" spc="-65">
                <a:solidFill>
                  <a:sysClr val="windowText" lastClr="000000"/>
                </a:solidFill>
                <a:latin typeface="Arial"/>
                <a:cs typeface="Arial"/>
              </a:rPr>
              <a:t> </a:t>
            </a:r>
            <a:r>
              <a:rPr lang="en-US" sz="2000" kern="0">
                <a:solidFill>
                  <a:sysClr val="windowText" lastClr="000000"/>
                </a:solidFill>
                <a:latin typeface="Arial"/>
                <a:cs typeface="Arial"/>
              </a:rPr>
              <a:t>to</a:t>
            </a:r>
            <a:r>
              <a:rPr lang="en-US" sz="2000" kern="0" spc="-85">
                <a:solidFill>
                  <a:sysClr val="windowText" lastClr="000000"/>
                </a:solidFill>
                <a:latin typeface="Arial"/>
                <a:cs typeface="Arial"/>
              </a:rPr>
              <a:t> </a:t>
            </a:r>
            <a:r>
              <a:rPr lang="en-US" sz="2000" kern="0">
                <a:solidFill>
                  <a:sysClr val="windowText" lastClr="000000"/>
                </a:solidFill>
                <a:latin typeface="Arial"/>
                <a:cs typeface="Arial"/>
              </a:rPr>
              <a:t>any</a:t>
            </a:r>
            <a:r>
              <a:rPr lang="en-US" sz="2000" kern="0" spc="-45">
                <a:solidFill>
                  <a:sysClr val="windowText" lastClr="000000"/>
                </a:solidFill>
                <a:latin typeface="Arial"/>
                <a:cs typeface="Arial"/>
              </a:rPr>
              <a:t> </a:t>
            </a:r>
            <a:r>
              <a:rPr lang="en-US" sz="2000" kern="0">
                <a:solidFill>
                  <a:sysClr val="windowText" lastClr="000000"/>
                </a:solidFill>
                <a:latin typeface="Arial"/>
                <a:cs typeface="Arial"/>
              </a:rPr>
              <a:t>other</a:t>
            </a:r>
            <a:r>
              <a:rPr lang="en-US" sz="2000" kern="0" spc="-85">
                <a:solidFill>
                  <a:sysClr val="windowText" lastClr="000000"/>
                </a:solidFill>
                <a:latin typeface="Arial"/>
                <a:cs typeface="Arial"/>
              </a:rPr>
              <a:t> </a:t>
            </a:r>
            <a:r>
              <a:rPr lang="en-US" sz="2000" kern="0">
                <a:solidFill>
                  <a:sysClr val="windowText" lastClr="000000"/>
                </a:solidFill>
                <a:latin typeface="Arial"/>
                <a:cs typeface="Arial"/>
              </a:rPr>
              <a:t>place,</a:t>
            </a:r>
            <a:r>
              <a:rPr lang="en-US" sz="2000" kern="0" spc="-55">
                <a:solidFill>
                  <a:sysClr val="windowText" lastClr="000000"/>
                </a:solidFill>
                <a:latin typeface="Arial"/>
                <a:cs typeface="Arial"/>
              </a:rPr>
              <a:t> </a:t>
            </a:r>
            <a:r>
              <a:rPr lang="en-US" sz="2000" kern="0">
                <a:solidFill>
                  <a:sysClr val="windowText" lastClr="000000"/>
                </a:solidFill>
                <a:latin typeface="Arial"/>
                <a:cs typeface="Arial"/>
              </a:rPr>
              <a:t>not</a:t>
            </a:r>
            <a:r>
              <a:rPr lang="en-US" sz="2000" kern="0" spc="-80">
                <a:solidFill>
                  <a:sysClr val="windowText" lastClr="000000"/>
                </a:solidFill>
                <a:latin typeface="Arial"/>
                <a:cs typeface="Arial"/>
              </a:rPr>
              <a:t> </a:t>
            </a:r>
            <a:r>
              <a:rPr lang="en-US" sz="2000" kern="0">
                <a:solidFill>
                  <a:sysClr val="windowText" lastClr="000000"/>
                </a:solidFill>
                <a:latin typeface="Arial"/>
                <a:cs typeface="Arial"/>
              </a:rPr>
              <a:t>to</a:t>
            </a:r>
            <a:r>
              <a:rPr lang="en-US" sz="2000" kern="0" spc="-85">
                <a:solidFill>
                  <a:sysClr val="windowText" lastClr="000000"/>
                </a:solidFill>
                <a:latin typeface="Arial"/>
                <a:cs typeface="Arial"/>
              </a:rPr>
              <a:t> </a:t>
            </a:r>
            <a:r>
              <a:rPr lang="en-US" sz="2000" kern="0">
                <a:solidFill>
                  <a:sysClr val="windowText" lastClr="000000"/>
                </a:solidFill>
                <a:latin typeface="Arial"/>
                <a:cs typeface="Arial"/>
              </a:rPr>
              <a:t>exceed</a:t>
            </a:r>
            <a:r>
              <a:rPr lang="en-US" sz="2000" kern="0" spc="-75">
                <a:solidFill>
                  <a:sysClr val="windowText" lastClr="000000"/>
                </a:solidFill>
                <a:latin typeface="Arial"/>
                <a:cs typeface="Arial"/>
              </a:rPr>
              <a:t> </a:t>
            </a:r>
            <a:r>
              <a:rPr lang="en-US" sz="2000" kern="0">
                <a:solidFill>
                  <a:sysClr val="windowText" lastClr="000000"/>
                </a:solidFill>
                <a:latin typeface="Arial"/>
                <a:cs typeface="Arial"/>
              </a:rPr>
              <a:t>the</a:t>
            </a:r>
            <a:r>
              <a:rPr lang="en-US" sz="2000" kern="0" spc="-60">
                <a:solidFill>
                  <a:sysClr val="windowText" lastClr="000000"/>
                </a:solidFill>
                <a:latin typeface="Arial"/>
                <a:cs typeface="Arial"/>
              </a:rPr>
              <a:t> </a:t>
            </a:r>
            <a:r>
              <a:rPr lang="en-US" sz="2000" kern="0">
                <a:solidFill>
                  <a:sysClr val="windowText" lastClr="000000"/>
                </a:solidFill>
                <a:latin typeface="Arial"/>
                <a:cs typeface="Arial"/>
              </a:rPr>
              <a:t>cost,</a:t>
            </a:r>
            <a:r>
              <a:rPr lang="en-US" sz="2000" kern="0" spc="-100">
                <a:solidFill>
                  <a:sysClr val="windowText" lastClr="000000"/>
                </a:solidFill>
                <a:latin typeface="Arial"/>
                <a:cs typeface="Arial"/>
              </a:rPr>
              <a:t> </a:t>
            </a:r>
            <a:r>
              <a:rPr lang="en-US" sz="2000" kern="0">
                <a:solidFill>
                  <a:sysClr val="windowText" lastClr="000000"/>
                </a:solidFill>
                <a:latin typeface="Arial"/>
                <a:cs typeface="Arial"/>
              </a:rPr>
              <a:t>what</a:t>
            </a:r>
            <a:r>
              <a:rPr lang="en-US" sz="2000" kern="0" spc="-35">
                <a:solidFill>
                  <a:sysClr val="windowText" lastClr="000000"/>
                </a:solidFill>
                <a:latin typeface="Arial"/>
                <a:cs typeface="Arial"/>
              </a:rPr>
              <a:t> </a:t>
            </a:r>
            <a:r>
              <a:rPr lang="en-US" sz="2000" kern="0" spc="-25">
                <a:solidFill>
                  <a:sysClr val="windowText" lastClr="000000"/>
                </a:solidFill>
                <a:latin typeface="Arial"/>
                <a:cs typeface="Arial"/>
              </a:rPr>
              <a:t>it </a:t>
            </a:r>
            <a:r>
              <a:rPr lang="en-US" sz="2000" kern="0">
                <a:solidFill>
                  <a:sysClr val="windowText" lastClr="000000"/>
                </a:solidFill>
                <a:latin typeface="Arial"/>
                <a:cs typeface="Arial"/>
              </a:rPr>
              <a:t>would</a:t>
            </a:r>
            <a:r>
              <a:rPr lang="en-US" sz="2000" kern="0" spc="-30">
                <a:solidFill>
                  <a:sysClr val="windowText" lastClr="000000"/>
                </a:solidFill>
                <a:latin typeface="Arial"/>
                <a:cs typeface="Arial"/>
              </a:rPr>
              <a:t> </a:t>
            </a:r>
            <a:r>
              <a:rPr lang="en-US" sz="2000" kern="0">
                <a:solidFill>
                  <a:sysClr val="windowText" lastClr="000000"/>
                </a:solidFill>
                <a:latin typeface="Arial"/>
                <a:cs typeface="Arial"/>
              </a:rPr>
              <a:t>have</a:t>
            </a:r>
            <a:r>
              <a:rPr lang="en-US" sz="2000" kern="0" spc="-50">
                <a:solidFill>
                  <a:sysClr val="windowText" lastClr="000000"/>
                </a:solidFill>
                <a:latin typeface="Arial"/>
                <a:cs typeface="Arial"/>
              </a:rPr>
              <a:t> </a:t>
            </a:r>
            <a:r>
              <a:rPr lang="en-US" sz="2000" kern="0">
                <a:solidFill>
                  <a:sysClr val="windowText" lastClr="000000"/>
                </a:solidFill>
                <a:latin typeface="Arial"/>
                <a:cs typeface="Arial"/>
              </a:rPr>
              <a:t>cost</a:t>
            </a:r>
            <a:r>
              <a:rPr lang="en-US" sz="2000" kern="0" spc="-85">
                <a:solidFill>
                  <a:sysClr val="windowText" lastClr="000000"/>
                </a:solidFill>
                <a:latin typeface="Arial"/>
                <a:cs typeface="Arial"/>
              </a:rPr>
              <a:t> </a:t>
            </a:r>
            <a:r>
              <a:rPr lang="en-US" sz="2000" kern="0">
                <a:solidFill>
                  <a:sysClr val="windowText" lastClr="000000"/>
                </a:solidFill>
                <a:latin typeface="Arial"/>
                <a:cs typeface="Arial"/>
              </a:rPr>
              <a:t>the</a:t>
            </a:r>
            <a:r>
              <a:rPr lang="en-US" sz="2000" kern="0" spc="-45">
                <a:solidFill>
                  <a:sysClr val="windowText" lastClr="000000"/>
                </a:solidFill>
                <a:latin typeface="Arial"/>
                <a:cs typeface="Arial"/>
              </a:rPr>
              <a:t> </a:t>
            </a:r>
            <a:r>
              <a:rPr lang="en-US" sz="2000" kern="0" spc="-10">
                <a:solidFill>
                  <a:sysClr val="windowText" lastClr="000000"/>
                </a:solidFill>
                <a:latin typeface="Arial"/>
                <a:cs typeface="Arial"/>
              </a:rPr>
              <a:t>government,</a:t>
            </a:r>
            <a:r>
              <a:rPr lang="en-US" sz="2000" kern="0" spc="-130">
                <a:solidFill>
                  <a:sysClr val="windowText" lastClr="000000"/>
                </a:solidFill>
                <a:latin typeface="Arial"/>
                <a:cs typeface="Arial"/>
              </a:rPr>
              <a:t> </a:t>
            </a:r>
            <a:r>
              <a:rPr lang="en-US" sz="2000" kern="0">
                <a:solidFill>
                  <a:sysClr val="windowText" lastClr="000000"/>
                </a:solidFill>
                <a:latin typeface="Arial"/>
                <a:cs typeface="Arial"/>
              </a:rPr>
              <a:t>if</a:t>
            </a:r>
            <a:r>
              <a:rPr lang="en-US" sz="2000" kern="0" spc="-60">
                <a:solidFill>
                  <a:sysClr val="windowText" lastClr="000000"/>
                </a:solidFill>
                <a:latin typeface="Arial"/>
                <a:cs typeface="Arial"/>
              </a:rPr>
              <a:t> </a:t>
            </a:r>
            <a:r>
              <a:rPr lang="en-US" sz="2000" kern="0">
                <a:solidFill>
                  <a:sysClr val="windowText" lastClr="000000"/>
                </a:solidFill>
                <a:latin typeface="Arial"/>
                <a:cs typeface="Arial"/>
              </a:rPr>
              <a:t>the</a:t>
            </a:r>
            <a:r>
              <a:rPr lang="en-US" sz="2000" kern="0" spc="-45">
                <a:solidFill>
                  <a:sysClr val="windowText" lastClr="000000"/>
                </a:solidFill>
                <a:latin typeface="Arial"/>
                <a:cs typeface="Arial"/>
              </a:rPr>
              <a:t> </a:t>
            </a:r>
            <a:r>
              <a:rPr lang="en-US" sz="2000" kern="0">
                <a:solidFill>
                  <a:sysClr val="windowText" lastClr="000000"/>
                </a:solidFill>
                <a:latin typeface="Arial"/>
                <a:cs typeface="Arial"/>
              </a:rPr>
              <a:t>authorized</a:t>
            </a:r>
            <a:r>
              <a:rPr lang="en-US" sz="2000" kern="0" spc="-30">
                <a:solidFill>
                  <a:sysClr val="windowText" lastClr="000000"/>
                </a:solidFill>
                <a:latin typeface="Arial"/>
                <a:cs typeface="Arial"/>
              </a:rPr>
              <a:t> </a:t>
            </a:r>
            <a:r>
              <a:rPr lang="en-US" sz="2000" kern="0" spc="-10">
                <a:solidFill>
                  <a:sysClr val="windowText" lastClr="000000"/>
                </a:solidFill>
                <a:latin typeface="Arial"/>
                <a:cs typeface="Arial"/>
              </a:rPr>
              <a:t>weight </a:t>
            </a:r>
            <a:r>
              <a:rPr lang="en-US" sz="2000" kern="0">
                <a:solidFill>
                  <a:sysClr val="windowText" lastClr="000000"/>
                </a:solidFill>
                <a:latin typeface="Arial"/>
                <a:cs typeface="Arial"/>
              </a:rPr>
              <a:t>allowance</a:t>
            </a:r>
            <a:r>
              <a:rPr lang="en-US" sz="2000" kern="0" spc="-40">
                <a:solidFill>
                  <a:sysClr val="windowText" lastClr="000000"/>
                </a:solidFill>
                <a:latin typeface="Arial"/>
                <a:cs typeface="Arial"/>
              </a:rPr>
              <a:t> </a:t>
            </a:r>
            <a:r>
              <a:rPr lang="en-US" sz="2000" kern="0">
                <a:solidFill>
                  <a:sysClr val="windowText" lastClr="000000"/>
                </a:solidFill>
                <a:latin typeface="Arial"/>
                <a:cs typeface="Arial"/>
              </a:rPr>
              <a:t>would</a:t>
            </a:r>
            <a:r>
              <a:rPr lang="en-US" sz="2000" kern="0" spc="-40">
                <a:solidFill>
                  <a:sysClr val="windowText" lastClr="000000"/>
                </a:solidFill>
                <a:latin typeface="Arial"/>
                <a:cs typeface="Arial"/>
              </a:rPr>
              <a:t> </a:t>
            </a:r>
            <a:r>
              <a:rPr lang="en-US" sz="2000" kern="0">
                <a:solidFill>
                  <a:sysClr val="windowText" lastClr="000000"/>
                </a:solidFill>
                <a:latin typeface="Arial"/>
                <a:cs typeface="Arial"/>
              </a:rPr>
              <a:t>have</a:t>
            </a:r>
            <a:r>
              <a:rPr lang="en-US" sz="2000" kern="0" spc="-55">
                <a:solidFill>
                  <a:sysClr val="windowText" lastClr="000000"/>
                </a:solidFill>
                <a:latin typeface="Arial"/>
                <a:cs typeface="Arial"/>
              </a:rPr>
              <a:t> </a:t>
            </a:r>
            <a:r>
              <a:rPr lang="en-US" sz="2000" kern="0">
                <a:solidFill>
                  <a:sysClr val="windowText" lastClr="000000"/>
                </a:solidFill>
                <a:latin typeface="Arial"/>
                <a:cs typeface="Arial"/>
              </a:rPr>
              <a:t>been</a:t>
            </a:r>
            <a:r>
              <a:rPr lang="en-US" sz="2000" kern="0" spc="-80">
                <a:solidFill>
                  <a:sysClr val="windowText" lastClr="000000"/>
                </a:solidFill>
                <a:latin typeface="Arial"/>
                <a:cs typeface="Arial"/>
              </a:rPr>
              <a:t> </a:t>
            </a:r>
            <a:r>
              <a:rPr lang="en-US" sz="2000" kern="0">
                <a:solidFill>
                  <a:sysClr val="windowText" lastClr="000000"/>
                </a:solidFill>
                <a:latin typeface="Arial"/>
                <a:cs typeface="Arial"/>
              </a:rPr>
              <a:t>shipped</a:t>
            </a:r>
            <a:r>
              <a:rPr lang="en-US" sz="2000" kern="0" spc="-70">
                <a:solidFill>
                  <a:sysClr val="windowText" lastClr="000000"/>
                </a:solidFill>
                <a:latin typeface="Arial"/>
                <a:cs typeface="Arial"/>
              </a:rPr>
              <a:t> </a:t>
            </a:r>
            <a:r>
              <a:rPr lang="en-US" sz="2000" kern="0">
                <a:solidFill>
                  <a:sysClr val="windowText" lastClr="000000"/>
                </a:solidFill>
                <a:latin typeface="Arial"/>
                <a:cs typeface="Arial"/>
              </a:rPr>
              <a:t>from</a:t>
            </a:r>
            <a:r>
              <a:rPr lang="en-US" sz="2000" kern="0" spc="-100">
                <a:solidFill>
                  <a:sysClr val="windowText" lastClr="000000"/>
                </a:solidFill>
                <a:latin typeface="Arial"/>
                <a:cs typeface="Arial"/>
              </a:rPr>
              <a:t> </a:t>
            </a:r>
            <a:r>
              <a:rPr lang="en-US" sz="2000" kern="0">
                <a:solidFill>
                  <a:sysClr val="windowText" lastClr="000000"/>
                </a:solidFill>
                <a:latin typeface="Arial"/>
                <a:cs typeface="Arial"/>
              </a:rPr>
              <a:t>the</a:t>
            </a:r>
            <a:r>
              <a:rPr lang="en-US" sz="2000" kern="0" spc="-55">
                <a:solidFill>
                  <a:sysClr val="windowText" lastClr="000000"/>
                </a:solidFill>
                <a:latin typeface="Arial"/>
                <a:cs typeface="Arial"/>
              </a:rPr>
              <a:t> </a:t>
            </a:r>
            <a:r>
              <a:rPr lang="en-US" sz="2000" kern="0">
                <a:solidFill>
                  <a:sysClr val="windowText" lastClr="000000"/>
                </a:solidFill>
                <a:latin typeface="Arial"/>
                <a:cs typeface="Arial"/>
              </a:rPr>
              <a:t>old</a:t>
            </a:r>
            <a:r>
              <a:rPr lang="en-US" sz="2000" kern="0" spc="-55">
                <a:solidFill>
                  <a:sysClr val="windowText" lastClr="000000"/>
                </a:solidFill>
                <a:latin typeface="Arial"/>
                <a:cs typeface="Arial"/>
              </a:rPr>
              <a:t> </a:t>
            </a:r>
            <a:r>
              <a:rPr lang="en-US" sz="2000" kern="0">
                <a:solidFill>
                  <a:sysClr val="windowText" lastClr="000000"/>
                </a:solidFill>
                <a:latin typeface="Arial"/>
                <a:cs typeface="Arial"/>
              </a:rPr>
              <a:t>PDS</a:t>
            </a:r>
            <a:r>
              <a:rPr lang="en-US" sz="2000" kern="0" spc="-60">
                <a:solidFill>
                  <a:sysClr val="windowText" lastClr="000000"/>
                </a:solidFill>
                <a:latin typeface="Arial"/>
                <a:cs typeface="Arial"/>
              </a:rPr>
              <a:t> </a:t>
            </a:r>
            <a:r>
              <a:rPr lang="en-US" sz="2000" kern="0" spc="-25">
                <a:solidFill>
                  <a:sysClr val="windowText" lastClr="000000"/>
                </a:solidFill>
                <a:latin typeface="Arial"/>
                <a:cs typeface="Arial"/>
              </a:rPr>
              <a:t>to </a:t>
            </a:r>
            <a:r>
              <a:rPr lang="en-US" sz="2000" kern="0">
                <a:solidFill>
                  <a:sysClr val="windowText" lastClr="000000"/>
                </a:solidFill>
                <a:latin typeface="Arial"/>
                <a:cs typeface="Arial"/>
              </a:rPr>
              <a:t>the</a:t>
            </a:r>
            <a:r>
              <a:rPr lang="en-US" sz="2000" kern="0" spc="-55">
                <a:solidFill>
                  <a:sysClr val="windowText" lastClr="000000"/>
                </a:solidFill>
                <a:latin typeface="Arial"/>
                <a:cs typeface="Arial"/>
              </a:rPr>
              <a:t> </a:t>
            </a:r>
            <a:r>
              <a:rPr lang="en-US" sz="2000" kern="0">
                <a:solidFill>
                  <a:sysClr val="windowText" lastClr="000000"/>
                </a:solidFill>
                <a:latin typeface="Arial"/>
                <a:cs typeface="Arial"/>
              </a:rPr>
              <a:t>new</a:t>
            </a:r>
            <a:r>
              <a:rPr lang="en-US" sz="2000" kern="0" spc="-45">
                <a:solidFill>
                  <a:sysClr val="windowText" lastClr="000000"/>
                </a:solidFill>
                <a:latin typeface="Arial"/>
                <a:cs typeface="Arial"/>
              </a:rPr>
              <a:t> </a:t>
            </a:r>
            <a:r>
              <a:rPr lang="en-US" sz="2000" kern="0" spc="-20">
                <a:solidFill>
                  <a:sysClr val="windowText" lastClr="000000"/>
                </a:solidFill>
                <a:latin typeface="Arial"/>
                <a:cs typeface="Arial"/>
              </a:rPr>
              <a:t>PDS.</a:t>
            </a:r>
            <a:endParaRPr lang="en-US" sz="2000" kern="0">
              <a:solidFill>
                <a:sysClr val="windowText" lastClr="000000"/>
              </a:solidFill>
              <a:latin typeface="Arial"/>
              <a:cs typeface="Arial"/>
            </a:endParaRPr>
          </a:p>
          <a:p>
            <a:pPr>
              <a:defRPr/>
            </a:pPr>
            <a:endParaRPr lang="en-US" sz="2150" kern="0">
              <a:solidFill>
                <a:sysClr val="windowText" lastClr="000000"/>
              </a:solidFill>
              <a:latin typeface="Arial"/>
              <a:cs typeface="Arial"/>
            </a:endParaRPr>
          </a:p>
          <a:p>
            <a:pPr marL="27940" marR="17780" algn="ctr">
              <a:spcBef>
                <a:spcPts val="5"/>
              </a:spcBef>
              <a:defRPr/>
            </a:pPr>
            <a:r>
              <a:rPr lang="en-US" sz="2000" kern="0">
                <a:solidFill>
                  <a:sysClr val="windowText" lastClr="000000"/>
                </a:solidFill>
                <a:latin typeface="Arial"/>
                <a:cs typeface="Arial"/>
              </a:rPr>
              <a:t>Separation</a:t>
            </a:r>
            <a:r>
              <a:rPr lang="en-US" sz="2000" kern="0" spc="-20">
                <a:solidFill>
                  <a:sysClr val="windowText" lastClr="000000"/>
                </a:solidFill>
                <a:latin typeface="Arial"/>
                <a:cs typeface="Arial"/>
              </a:rPr>
              <a:t> </a:t>
            </a:r>
            <a:r>
              <a:rPr lang="en-US" sz="2000" kern="0">
                <a:solidFill>
                  <a:sysClr val="windowText" lastClr="000000"/>
                </a:solidFill>
                <a:latin typeface="Arial"/>
                <a:cs typeface="Arial"/>
              </a:rPr>
              <a:t>shipping</a:t>
            </a:r>
            <a:r>
              <a:rPr lang="en-US" sz="2000" kern="0" spc="-40">
                <a:solidFill>
                  <a:sysClr val="windowText" lastClr="000000"/>
                </a:solidFill>
                <a:latin typeface="Arial"/>
                <a:cs typeface="Arial"/>
              </a:rPr>
              <a:t> </a:t>
            </a:r>
            <a:r>
              <a:rPr lang="en-US" sz="2000" kern="0" spc="-10">
                <a:solidFill>
                  <a:sysClr val="windowText" lastClr="000000"/>
                </a:solidFill>
                <a:latin typeface="Arial"/>
                <a:cs typeface="Arial"/>
              </a:rPr>
              <a:t>entitlement</a:t>
            </a:r>
            <a:r>
              <a:rPr lang="en-US" sz="2000" kern="0" spc="-120">
                <a:solidFill>
                  <a:sysClr val="windowText" lastClr="000000"/>
                </a:solidFill>
                <a:latin typeface="Arial"/>
                <a:cs typeface="Arial"/>
              </a:rPr>
              <a:t> </a:t>
            </a:r>
            <a:r>
              <a:rPr lang="en-US" sz="2000" kern="0">
                <a:solidFill>
                  <a:sysClr val="windowText" lastClr="000000"/>
                </a:solidFill>
                <a:latin typeface="Arial"/>
                <a:cs typeface="Arial"/>
              </a:rPr>
              <a:t>is</a:t>
            </a:r>
            <a:r>
              <a:rPr lang="en-US" sz="2000" kern="0" spc="-50">
                <a:solidFill>
                  <a:sysClr val="windowText" lastClr="000000"/>
                </a:solidFill>
                <a:latin typeface="Arial"/>
                <a:cs typeface="Arial"/>
              </a:rPr>
              <a:t> </a:t>
            </a:r>
            <a:r>
              <a:rPr lang="en-US" sz="2000" kern="0">
                <a:solidFill>
                  <a:sysClr val="windowText" lastClr="000000"/>
                </a:solidFill>
                <a:latin typeface="Arial"/>
                <a:cs typeface="Arial"/>
              </a:rPr>
              <a:t>to</a:t>
            </a:r>
            <a:r>
              <a:rPr lang="en-US" sz="2000" kern="0" spc="-60">
                <a:solidFill>
                  <a:sysClr val="windowText" lastClr="000000"/>
                </a:solidFill>
                <a:latin typeface="Arial"/>
                <a:cs typeface="Arial"/>
              </a:rPr>
              <a:t> </a:t>
            </a:r>
            <a:r>
              <a:rPr lang="en-US" sz="2000" kern="0">
                <a:solidFill>
                  <a:sysClr val="windowText" lastClr="000000"/>
                </a:solidFill>
                <a:latin typeface="Arial"/>
                <a:cs typeface="Arial"/>
              </a:rPr>
              <a:t>the</a:t>
            </a:r>
            <a:r>
              <a:rPr lang="en-US" sz="2000" kern="0" spc="-65">
                <a:solidFill>
                  <a:sysClr val="windowText" lastClr="000000"/>
                </a:solidFill>
                <a:latin typeface="Arial"/>
                <a:cs typeface="Arial"/>
              </a:rPr>
              <a:t> </a:t>
            </a:r>
            <a:r>
              <a:rPr lang="en-US" sz="2000" kern="0">
                <a:solidFill>
                  <a:sysClr val="windowText" lastClr="000000"/>
                </a:solidFill>
                <a:latin typeface="Arial"/>
                <a:cs typeface="Arial"/>
              </a:rPr>
              <a:t>home</a:t>
            </a:r>
            <a:r>
              <a:rPr lang="en-US" sz="2000" kern="0" spc="-100">
                <a:solidFill>
                  <a:sysClr val="windowText" lastClr="000000"/>
                </a:solidFill>
                <a:latin typeface="Arial"/>
                <a:cs typeface="Arial"/>
              </a:rPr>
              <a:t> </a:t>
            </a:r>
            <a:r>
              <a:rPr lang="en-US" sz="2000" kern="0">
                <a:solidFill>
                  <a:sysClr val="windowText" lastClr="000000"/>
                </a:solidFill>
                <a:latin typeface="Arial"/>
                <a:cs typeface="Arial"/>
              </a:rPr>
              <a:t>of</a:t>
            </a:r>
            <a:r>
              <a:rPr lang="en-US" sz="2000" kern="0" spc="-80">
                <a:solidFill>
                  <a:sysClr val="windowText" lastClr="000000"/>
                </a:solidFill>
                <a:latin typeface="Arial"/>
                <a:cs typeface="Arial"/>
              </a:rPr>
              <a:t> </a:t>
            </a:r>
            <a:r>
              <a:rPr lang="en-US" sz="2000" kern="0">
                <a:solidFill>
                  <a:sysClr val="windowText" lastClr="000000"/>
                </a:solidFill>
                <a:latin typeface="Arial"/>
                <a:cs typeface="Arial"/>
              </a:rPr>
              <a:t>record,</a:t>
            </a:r>
            <a:r>
              <a:rPr lang="en-US" sz="2000" kern="0" spc="-100">
                <a:solidFill>
                  <a:sysClr val="windowText" lastClr="000000"/>
                </a:solidFill>
                <a:latin typeface="Arial"/>
                <a:cs typeface="Arial"/>
              </a:rPr>
              <a:t> </a:t>
            </a:r>
            <a:r>
              <a:rPr lang="en-US" sz="2000" kern="0" spc="-25">
                <a:solidFill>
                  <a:sysClr val="windowText" lastClr="000000"/>
                </a:solidFill>
                <a:latin typeface="Arial"/>
                <a:cs typeface="Arial"/>
              </a:rPr>
              <a:t>or </a:t>
            </a:r>
            <a:r>
              <a:rPr lang="en-US" sz="2000" kern="0">
                <a:solidFill>
                  <a:sysClr val="windowText" lastClr="000000"/>
                </a:solidFill>
                <a:latin typeface="Arial"/>
                <a:cs typeface="Arial"/>
              </a:rPr>
              <a:t>place</a:t>
            </a:r>
            <a:r>
              <a:rPr lang="en-US" sz="2000" kern="0" spc="-80">
                <a:solidFill>
                  <a:sysClr val="windowText" lastClr="000000"/>
                </a:solidFill>
                <a:latin typeface="Arial"/>
                <a:cs typeface="Arial"/>
              </a:rPr>
              <a:t> </a:t>
            </a:r>
            <a:r>
              <a:rPr lang="en-US" sz="2000" kern="0" spc="-10">
                <a:solidFill>
                  <a:sysClr val="windowText" lastClr="000000"/>
                </a:solidFill>
                <a:latin typeface="Arial"/>
                <a:cs typeface="Arial"/>
              </a:rPr>
              <a:t>entered</a:t>
            </a:r>
            <a:r>
              <a:rPr lang="en-US" sz="2000" kern="0" spc="-100">
                <a:solidFill>
                  <a:sysClr val="windowText" lastClr="000000"/>
                </a:solidFill>
                <a:latin typeface="Arial"/>
                <a:cs typeface="Arial"/>
              </a:rPr>
              <a:t> </a:t>
            </a:r>
            <a:r>
              <a:rPr lang="en-US" sz="2000" kern="0">
                <a:solidFill>
                  <a:sysClr val="windowText" lastClr="000000"/>
                </a:solidFill>
                <a:latin typeface="Arial"/>
                <a:cs typeface="Arial"/>
              </a:rPr>
              <a:t>on</a:t>
            </a:r>
            <a:r>
              <a:rPr lang="en-US" sz="2000" kern="0" spc="-60">
                <a:solidFill>
                  <a:sysClr val="windowText" lastClr="000000"/>
                </a:solidFill>
                <a:latin typeface="Arial"/>
                <a:cs typeface="Arial"/>
              </a:rPr>
              <a:t> </a:t>
            </a:r>
            <a:r>
              <a:rPr lang="en-US" sz="2000" kern="0">
                <a:solidFill>
                  <a:sysClr val="windowText" lastClr="000000"/>
                </a:solidFill>
                <a:latin typeface="Arial"/>
                <a:cs typeface="Arial"/>
              </a:rPr>
              <a:t>active</a:t>
            </a:r>
            <a:r>
              <a:rPr lang="en-US" sz="2000" kern="0" spc="-60">
                <a:solidFill>
                  <a:sysClr val="windowText" lastClr="000000"/>
                </a:solidFill>
                <a:latin typeface="Arial"/>
                <a:cs typeface="Arial"/>
              </a:rPr>
              <a:t> </a:t>
            </a:r>
            <a:r>
              <a:rPr lang="en-US" sz="2000" kern="0" spc="-10">
                <a:solidFill>
                  <a:sysClr val="windowText" lastClr="000000"/>
                </a:solidFill>
                <a:latin typeface="Arial"/>
                <a:cs typeface="Arial"/>
              </a:rPr>
              <a:t>duty.</a:t>
            </a:r>
            <a:endParaRPr lang="en-US" sz="2000" kern="0">
              <a:solidFill>
                <a:sysClr val="windowText" lastClr="000000"/>
              </a:solidFill>
              <a:latin typeface="Arial"/>
              <a:cs typeface="Arial"/>
            </a:endParaRPr>
          </a:p>
          <a:p>
            <a:endParaRPr lang="en-US" kern="0" dirty="0"/>
          </a:p>
        </p:txBody>
      </p:sp>
      <p:pic>
        <p:nvPicPr>
          <p:cNvPr id="15" name="Picture 14">
            <a:extLst>
              <a:ext uri="{FF2B5EF4-FFF2-40B4-BE49-F238E27FC236}">
                <a16:creationId xmlns:a16="http://schemas.microsoft.com/office/drawing/2014/main" id="{80EAC4F6-20BC-143A-285B-AF063D87A415}"/>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19700" y="4760563"/>
            <a:ext cx="1752600" cy="15878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43CAE6-0A3E-F444-1F1B-E2AF5FA08844}"/>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CE9885D8-A7E8-3407-4936-4981EEE67DF7}"/>
              </a:ext>
            </a:extLst>
          </p:cNvPr>
          <p:cNvSpPr txBox="1"/>
          <p:nvPr/>
        </p:nvSpPr>
        <p:spPr>
          <a:xfrm>
            <a:off x="5885307" y="845441"/>
            <a:ext cx="651510" cy="113493"/>
          </a:xfrm>
          <a:prstGeom prst="rect">
            <a:avLst/>
          </a:prstGeom>
        </p:spPr>
        <p:txBody>
          <a:bodyPr vert="horz" wrap="square" lIns="0" tIns="9525" rIns="0" bIns="0" rtlCol="0">
            <a:spAutoFit/>
          </a:bodyPr>
          <a:lstStyle/>
          <a:p>
            <a:pPr marL="9525" marR="0" lvl="0" indent="0" algn="l" defTabSz="685800" rtl="0" eaLnBrk="1" fontAlgn="auto" latinLnBrk="0" hangingPunct="1">
              <a:lnSpc>
                <a:spcPct val="100000"/>
              </a:lnSpc>
              <a:spcBef>
                <a:spcPts val="75"/>
              </a:spcBef>
              <a:spcAft>
                <a:spcPts val="0"/>
              </a:spcAft>
              <a:buClrTx/>
              <a:buSzTx/>
              <a:buFontTx/>
              <a:buNone/>
              <a:tabLst/>
              <a:defRPr/>
            </a:pPr>
            <a:r>
              <a:rPr kumimoji="0" sz="675" b="1" i="0" u="none" strike="noStrike" kern="0" cap="none" spc="-8" normalizeH="0" baseline="0" noProof="0">
                <a:ln>
                  <a:noFill/>
                </a:ln>
                <a:solidFill>
                  <a:srgbClr val="FFFFFF"/>
                </a:solidFill>
                <a:effectLst/>
                <a:uLnTx/>
                <a:uFillTx/>
                <a:latin typeface="Arial"/>
                <a:ea typeface="+mn-ea"/>
                <a:cs typeface="Arial"/>
              </a:rPr>
              <a:t>UNCLASSIFIED</a:t>
            </a:r>
            <a:endParaRPr kumimoji="0" sz="675" b="0" i="0" u="none" strike="noStrike" kern="0" cap="none" spc="0" normalizeH="0" baseline="0" noProof="0">
              <a:ln>
                <a:noFill/>
              </a:ln>
              <a:solidFill>
                <a:sysClr val="windowText" lastClr="000000"/>
              </a:solidFill>
              <a:effectLst/>
              <a:uLnTx/>
              <a:uFillTx/>
              <a:latin typeface="Arial"/>
              <a:ea typeface="+mn-ea"/>
              <a:cs typeface="Arial"/>
            </a:endParaRPr>
          </a:p>
        </p:txBody>
      </p:sp>
      <p:sp>
        <p:nvSpPr>
          <p:cNvPr id="10" name="object 4">
            <a:extLst>
              <a:ext uri="{FF2B5EF4-FFF2-40B4-BE49-F238E27FC236}">
                <a16:creationId xmlns:a16="http://schemas.microsoft.com/office/drawing/2014/main" id="{A1C88A3A-230C-F03B-C8F0-6BE13B28E09D}"/>
              </a:ext>
            </a:extLst>
          </p:cNvPr>
          <p:cNvSpPr txBox="1">
            <a:spLocks/>
          </p:cNvSpPr>
          <p:nvPr/>
        </p:nvSpPr>
        <p:spPr>
          <a:xfrm>
            <a:off x="1149950" y="130712"/>
            <a:ext cx="2408062" cy="378469"/>
          </a:xfrm>
          <a:prstGeom prst="rect">
            <a:avLst/>
          </a:prstGeom>
        </p:spPr>
        <p:txBody>
          <a:bodyPr vert="horz" wrap="square" lIns="0" tIns="9049" rIns="0" bIns="0" rtlCol="0">
            <a:spAutoFit/>
          </a:bodyPr>
          <a:lstStyle>
            <a:lvl1pPr>
              <a:defRPr sz="2100" b="1" i="0">
                <a:solidFill>
                  <a:srgbClr val="7E7E73"/>
                </a:solidFill>
                <a:latin typeface="Arial"/>
                <a:ea typeface="+mj-ea"/>
                <a:cs typeface="Arial"/>
              </a:defRPr>
            </a:lvl1pPr>
          </a:lstStyle>
          <a:p>
            <a:pPr marL="9525">
              <a:spcBef>
                <a:spcPts val="71"/>
              </a:spcBef>
            </a:pPr>
            <a:r>
              <a:rPr lang="en-US" sz="2400" kern="0" spc="-8"/>
              <a:t>Transportation</a:t>
            </a:r>
            <a:endParaRPr lang="en-US" kern="0" spc="-8" dirty="0"/>
          </a:p>
        </p:txBody>
      </p:sp>
      <p:pic>
        <p:nvPicPr>
          <p:cNvPr id="11" name="object 3">
            <a:extLst>
              <a:ext uri="{FF2B5EF4-FFF2-40B4-BE49-F238E27FC236}">
                <a16:creationId xmlns:a16="http://schemas.microsoft.com/office/drawing/2014/main" id="{87F7F573-1599-9472-6F2A-100DAEA3C30D}"/>
              </a:ext>
            </a:extLst>
          </p:cNvPr>
          <p:cNvPicPr/>
          <p:nvPr/>
        </p:nvPicPr>
        <p:blipFill>
          <a:blip r:embed="rId2" cstate="print"/>
          <a:stretch>
            <a:fillRect/>
          </a:stretch>
        </p:blipFill>
        <p:spPr>
          <a:xfrm>
            <a:off x="11165967" y="6019801"/>
            <a:ext cx="711708" cy="657224"/>
          </a:xfrm>
          <a:prstGeom prst="rect">
            <a:avLst/>
          </a:prstGeom>
        </p:spPr>
      </p:pic>
      <p:sp>
        <p:nvSpPr>
          <p:cNvPr id="14" name="object 2">
            <a:extLst>
              <a:ext uri="{FF2B5EF4-FFF2-40B4-BE49-F238E27FC236}">
                <a16:creationId xmlns:a16="http://schemas.microsoft.com/office/drawing/2014/main" id="{6FDDF5F3-42A9-6F0D-44C9-0050358EB5D6}"/>
              </a:ext>
            </a:extLst>
          </p:cNvPr>
          <p:cNvSpPr txBox="1"/>
          <p:nvPr/>
        </p:nvSpPr>
        <p:spPr>
          <a:xfrm>
            <a:off x="5815076" y="-15747"/>
            <a:ext cx="868680" cy="151323"/>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900" b="1" i="0" u="none" strike="noStrike" kern="0" cap="none" spc="-10" normalizeH="0" baseline="0" noProof="0" dirty="0">
                <a:ln>
                  <a:noFill/>
                </a:ln>
                <a:solidFill>
                  <a:srgbClr val="FFFFFF"/>
                </a:solidFill>
                <a:effectLst/>
                <a:uLnTx/>
                <a:uFillTx/>
                <a:latin typeface="Arial"/>
                <a:ea typeface="+mn-ea"/>
                <a:cs typeface="Arial"/>
              </a:rPr>
              <a:t>UNCLASSIFIED</a:t>
            </a:r>
            <a:endParaRPr kumimoji="0" sz="900" b="0" i="0" u="none" strike="noStrike" kern="0" cap="none" spc="0" normalizeH="0" baseline="0" noProof="0" dirty="0">
              <a:ln>
                <a:noFill/>
              </a:ln>
              <a:solidFill>
                <a:sysClr val="windowText" lastClr="000000"/>
              </a:solidFill>
              <a:effectLst/>
              <a:uLnTx/>
              <a:uFillTx/>
              <a:latin typeface="Arial"/>
              <a:ea typeface="+mn-ea"/>
              <a:cs typeface="Arial"/>
            </a:endParaRPr>
          </a:p>
        </p:txBody>
      </p:sp>
      <p:sp>
        <p:nvSpPr>
          <p:cNvPr id="3" name="Title 1">
            <a:extLst>
              <a:ext uri="{FF2B5EF4-FFF2-40B4-BE49-F238E27FC236}">
                <a16:creationId xmlns:a16="http://schemas.microsoft.com/office/drawing/2014/main" id="{AE23A464-DB4B-74B7-A73A-78150AD4E0A1}"/>
              </a:ext>
            </a:extLst>
          </p:cNvPr>
          <p:cNvSpPr txBox="1">
            <a:spLocks/>
          </p:cNvSpPr>
          <p:nvPr/>
        </p:nvSpPr>
        <p:spPr>
          <a:xfrm>
            <a:off x="2134616" y="520443"/>
            <a:ext cx="8229600" cy="1253001"/>
          </a:xfrm>
          <a:prstGeom prst="rect">
            <a:avLst/>
          </a:prstGeom>
        </p:spPr>
        <p:txBody>
          <a:bodyPr wrap="square" lIns="0" tIns="0" rIns="0" bIns="0">
            <a:normAutofit fontScale="90000" lnSpcReduction="10000"/>
          </a:bodyPr>
          <a:lstStyle>
            <a:lvl1pPr>
              <a:defRPr sz="2100" b="1" i="0">
                <a:solidFill>
                  <a:srgbClr val="7E7E73"/>
                </a:solidFill>
                <a:latin typeface="Arial"/>
                <a:ea typeface="+mj-ea"/>
                <a:cs typeface="Arial"/>
              </a:defRPr>
            </a:lvl1pPr>
          </a:lstStyle>
          <a:p>
            <a:pPr marL="11430" algn="ctr" rtl="0">
              <a:spcBef>
                <a:spcPts val="105"/>
              </a:spcBef>
              <a:defRPr/>
            </a:pPr>
            <a:br>
              <a:rPr lang="en-US" sz="2700" kern="0" spc="-20" dirty="0"/>
            </a:br>
            <a:r>
              <a:rPr lang="en-US" sz="2700" kern="0" spc="-40" dirty="0">
                <a:solidFill>
                  <a:sysClr val="windowText" lastClr="000000"/>
                </a:solidFill>
              </a:rPr>
              <a:t>BAVARIAN</a:t>
            </a:r>
            <a:r>
              <a:rPr lang="en-US" sz="2700" kern="0" spc="-55" dirty="0">
                <a:solidFill>
                  <a:sysClr val="windowText" lastClr="000000"/>
                </a:solidFill>
              </a:rPr>
              <a:t> </a:t>
            </a:r>
            <a:r>
              <a:rPr lang="en-US" sz="2700" kern="0" spc="-35" dirty="0">
                <a:solidFill>
                  <a:sysClr val="windowText" lastClr="000000"/>
                </a:solidFill>
              </a:rPr>
              <a:t>MILITARY</a:t>
            </a:r>
            <a:r>
              <a:rPr lang="en-US" sz="2700" kern="0" spc="-130" dirty="0">
                <a:solidFill>
                  <a:sysClr val="windowText" lastClr="000000"/>
                </a:solidFill>
              </a:rPr>
              <a:t> </a:t>
            </a:r>
            <a:r>
              <a:rPr lang="en-US" sz="2700" kern="0" spc="-10" dirty="0">
                <a:solidFill>
                  <a:sysClr val="windowText" lastClr="000000"/>
                </a:solidFill>
              </a:rPr>
              <a:t>COMMUNITY</a:t>
            </a:r>
            <a:br>
              <a:rPr lang="en-US" sz="2400" b="0" kern="0" dirty="0">
                <a:solidFill>
                  <a:sysClr val="windowText" lastClr="000000"/>
                </a:solidFill>
              </a:rPr>
            </a:br>
            <a:r>
              <a:rPr lang="en-US" sz="2000" kern="0" dirty="0">
                <a:solidFill>
                  <a:sysClr val="windowText" lastClr="000000"/>
                </a:solidFill>
                <a:ea typeface="+mn-ea"/>
              </a:rPr>
              <a:t>Personal</a:t>
            </a:r>
            <a:r>
              <a:rPr lang="en-US" sz="2000" kern="0" spc="-20" dirty="0">
                <a:solidFill>
                  <a:sysClr val="windowText" lastClr="000000"/>
                </a:solidFill>
                <a:ea typeface="+mn-ea"/>
              </a:rPr>
              <a:t> </a:t>
            </a:r>
            <a:r>
              <a:rPr lang="en-US" sz="2000" kern="0" dirty="0">
                <a:solidFill>
                  <a:sysClr val="windowText" lastClr="000000"/>
                </a:solidFill>
                <a:ea typeface="+mn-ea"/>
              </a:rPr>
              <a:t>Property</a:t>
            </a:r>
            <a:r>
              <a:rPr lang="en-US" sz="2000" kern="0" spc="-30" dirty="0">
                <a:solidFill>
                  <a:sysClr val="windowText" lastClr="000000"/>
                </a:solidFill>
                <a:ea typeface="+mn-ea"/>
              </a:rPr>
              <a:t> </a:t>
            </a:r>
            <a:r>
              <a:rPr lang="en-US" sz="2000" kern="0" dirty="0">
                <a:solidFill>
                  <a:sysClr val="windowText" lastClr="000000"/>
                </a:solidFill>
                <a:ea typeface="+mn-ea"/>
              </a:rPr>
              <a:t>Processing</a:t>
            </a:r>
            <a:r>
              <a:rPr lang="en-US" sz="2000" kern="0" spc="-20" dirty="0">
                <a:solidFill>
                  <a:sysClr val="windowText" lastClr="000000"/>
                </a:solidFill>
                <a:ea typeface="+mn-ea"/>
              </a:rPr>
              <a:t> </a:t>
            </a:r>
            <a:r>
              <a:rPr lang="en-US" sz="2000" kern="0" dirty="0">
                <a:solidFill>
                  <a:sysClr val="windowText" lastClr="000000"/>
                </a:solidFill>
                <a:ea typeface="+mn-ea"/>
              </a:rPr>
              <a:t>Office</a:t>
            </a:r>
            <a:r>
              <a:rPr lang="en-US" sz="2000" kern="0" spc="-35" dirty="0">
                <a:solidFill>
                  <a:sysClr val="windowText" lastClr="000000"/>
                </a:solidFill>
                <a:ea typeface="+mn-ea"/>
              </a:rPr>
              <a:t> </a:t>
            </a:r>
            <a:r>
              <a:rPr lang="en-US" sz="2000" kern="0" spc="-10" dirty="0">
                <a:solidFill>
                  <a:sysClr val="windowText" lastClr="000000"/>
                </a:solidFill>
                <a:ea typeface="+mn-ea"/>
              </a:rPr>
              <a:t>(PPPO)</a:t>
            </a:r>
            <a:br>
              <a:rPr lang="en-US" sz="2000" b="0" kern="0" dirty="0">
                <a:solidFill>
                  <a:sysClr val="windowText" lastClr="000000"/>
                </a:solidFill>
                <a:ea typeface="+mn-ea"/>
              </a:rPr>
            </a:br>
            <a:endParaRPr lang="en-US" sz="2800" kern="0" dirty="0"/>
          </a:p>
        </p:txBody>
      </p:sp>
      <p:pic>
        <p:nvPicPr>
          <p:cNvPr id="4" name="Picture 4" descr="Q:\Garrison PAI\P12 MISCELLANEOUS FILES\P12.03 IMAGES&amp;PHOTOS\1.0 Logos\IMCOM Logos\IMCOM Crest.jpg">
            <a:extLst>
              <a:ext uri="{FF2B5EF4-FFF2-40B4-BE49-F238E27FC236}">
                <a16:creationId xmlns:a16="http://schemas.microsoft.com/office/drawing/2014/main" id="{8E28514E-7546-E267-6139-94E6B9172240}"/>
              </a:ext>
            </a:extLst>
          </p:cNvPr>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866138" y="671285"/>
            <a:ext cx="1019175" cy="949325"/>
          </a:xfrm>
          <a:prstGeom prst="rect">
            <a:avLst/>
          </a:prstGeom>
          <a:noFill/>
          <a:ln w="9525">
            <a:noFill/>
            <a:miter lim="800000"/>
            <a:headEnd/>
            <a:tailEnd/>
          </a:ln>
        </p:spPr>
      </p:pic>
      <p:pic>
        <p:nvPicPr>
          <p:cNvPr id="12" name="Picture 2" descr="Q:\Garrison PAI\P12 MISCELLANEOUS FILES\P12.03 IMAGES&amp;PHOTOS\1.0 Logos\BMC Logos\BMC_logo_May2012_final_Grafenwoehr_small.png">
            <a:extLst>
              <a:ext uri="{FF2B5EF4-FFF2-40B4-BE49-F238E27FC236}">
                <a16:creationId xmlns:a16="http://schemas.microsoft.com/office/drawing/2014/main" id="{7813295C-23AC-6BF2-4D65-0D654721E005}"/>
              </a:ext>
            </a:extLst>
          </p:cNvPr>
          <p:cNvPicPr>
            <a:picLocks noChangeAspect="1" noChangeArrowheads="1"/>
          </p:cNvPicPr>
          <p:nvPr/>
        </p:nvPicPr>
        <p:blipFill>
          <a:blip r:embed="rId4" cstate="print"/>
          <a:srcRect/>
          <a:stretch>
            <a:fillRect/>
          </a:stretch>
        </p:blipFill>
        <p:spPr bwMode="auto">
          <a:xfrm>
            <a:off x="9973602" y="564181"/>
            <a:ext cx="1143000" cy="1143000"/>
          </a:xfrm>
          <a:prstGeom prst="rect">
            <a:avLst/>
          </a:prstGeom>
          <a:noFill/>
          <a:ln w="9525">
            <a:noFill/>
            <a:miter lim="800000"/>
            <a:headEnd/>
            <a:tailEnd/>
          </a:ln>
        </p:spPr>
      </p:pic>
      <p:sp>
        <p:nvSpPr>
          <p:cNvPr id="5" name="Content Placeholder 2">
            <a:extLst>
              <a:ext uri="{FF2B5EF4-FFF2-40B4-BE49-F238E27FC236}">
                <a16:creationId xmlns:a16="http://schemas.microsoft.com/office/drawing/2014/main" id="{EDDD397C-311A-3B5A-C20F-C7DD175E7F1D}"/>
              </a:ext>
            </a:extLst>
          </p:cNvPr>
          <p:cNvSpPr txBox="1">
            <a:spLocks/>
          </p:cNvSpPr>
          <p:nvPr/>
        </p:nvSpPr>
        <p:spPr>
          <a:xfrm>
            <a:off x="2096262" y="2151062"/>
            <a:ext cx="8229600" cy="4525963"/>
          </a:xfrm>
          <a:prstGeom prst="rect">
            <a:avLst/>
          </a:prstGeom>
        </p:spPr>
        <p:txBody>
          <a:bodyPr wrap="square" lIns="0" tIns="0" rIns="0" bIns="0">
            <a:spAutoFit/>
          </a:bodyPr>
          <a:lstStyle>
            <a:lvl1pPr marL="0">
              <a:defRPr b="0" i="0">
                <a:solidFill>
                  <a:schemeClr val="tx1"/>
                </a:solidFill>
                <a:latin typeface="+mn-lt"/>
                <a:ea typeface="+mn-ea"/>
                <a:cs typeface="+mn-cs"/>
              </a:defRPr>
            </a:lvl1pPr>
            <a:lvl2pPr marL="342900">
              <a:defRPr>
                <a:latin typeface="+mn-lt"/>
                <a:ea typeface="+mn-ea"/>
                <a:cs typeface="+mn-cs"/>
              </a:defRPr>
            </a:lvl2pPr>
            <a:lvl3pPr marL="685800">
              <a:defRPr>
                <a:latin typeface="+mn-lt"/>
                <a:ea typeface="+mn-ea"/>
                <a:cs typeface="+mn-cs"/>
              </a:defRPr>
            </a:lvl3pPr>
            <a:lvl4pPr marL="1028700">
              <a:defRPr>
                <a:latin typeface="+mn-lt"/>
                <a:ea typeface="+mn-ea"/>
                <a:cs typeface="+mn-cs"/>
              </a:defRPr>
            </a:lvl4pPr>
            <a:lvl5pPr marL="1371600">
              <a:defRPr>
                <a:latin typeface="+mn-lt"/>
                <a:ea typeface="+mn-ea"/>
                <a:cs typeface="+mn-cs"/>
              </a:defRPr>
            </a:lvl5pPr>
            <a:lvl6pPr marL="1714500">
              <a:defRPr>
                <a:latin typeface="+mn-lt"/>
                <a:ea typeface="+mn-ea"/>
                <a:cs typeface="+mn-cs"/>
              </a:defRPr>
            </a:lvl6pPr>
            <a:lvl7pPr marL="2057400">
              <a:defRPr>
                <a:latin typeface="+mn-lt"/>
                <a:ea typeface="+mn-ea"/>
                <a:cs typeface="+mn-cs"/>
              </a:defRPr>
            </a:lvl7pPr>
            <a:lvl8pPr marL="2400300">
              <a:defRPr>
                <a:latin typeface="+mn-lt"/>
                <a:ea typeface="+mn-ea"/>
                <a:cs typeface="+mn-cs"/>
              </a:defRPr>
            </a:lvl8pPr>
            <a:lvl9pPr marL="2743200">
              <a:defRPr>
                <a:latin typeface="+mn-lt"/>
                <a:ea typeface="+mn-ea"/>
                <a:cs typeface="+mn-cs"/>
              </a:defRPr>
            </a:lvl9pPr>
          </a:lstStyle>
          <a:p>
            <a:pPr marL="12700" marR="5080" indent="64135" algn="ctr">
              <a:spcBef>
                <a:spcPts val="105"/>
              </a:spcBef>
              <a:defRPr/>
            </a:pPr>
            <a:r>
              <a:rPr lang="en-US" sz="2200" kern="0">
                <a:solidFill>
                  <a:sysClr val="windowText" lastClr="000000"/>
                </a:solidFill>
                <a:latin typeface="Arial"/>
                <a:cs typeface="Arial"/>
              </a:rPr>
              <a:t>A</a:t>
            </a:r>
            <a:r>
              <a:rPr lang="en-US" sz="2200" kern="0" spc="-65">
                <a:solidFill>
                  <a:sysClr val="windowText" lastClr="000000"/>
                </a:solidFill>
                <a:latin typeface="Arial"/>
                <a:cs typeface="Arial"/>
              </a:rPr>
              <a:t> </a:t>
            </a:r>
            <a:r>
              <a:rPr lang="en-US" sz="2200" kern="0">
                <a:solidFill>
                  <a:sysClr val="windowText" lastClr="000000"/>
                </a:solidFill>
                <a:latin typeface="Arial"/>
                <a:cs typeface="Arial"/>
              </a:rPr>
              <a:t>member,</a:t>
            </a:r>
            <a:r>
              <a:rPr lang="en-US" sz="2200" kern="0" spc="75">
                <a:solidFill>
                  <a:sysClr val="windowText" lastClr="000000"/>
                </a:solidFill>
                <a:latin typeface="Arial"/>
                <a:cs typeface="Arial"/>
              </a:rPr>
              <a:t> </a:t>
            </a:r>
            <a:r>
              <a:rPr lang="en-US" sz="2200" kern="0">
                <a:solidFill>
                  <a:sysClr val="windowText" lastClr="000000"/>
                </a:solidFill>
                <a:latin typeface="Arial"/>
                <a:cs typeface="Arial"/>
              </a:rPr>
              <a:t>who</a:t>
            </a:r>
            <a:r>
              <a:rPr lang="en-US" sz="2200" kern="0" spc="80">
                <a:solidFill>
                  <a:sysClr val="windowText" lastClr="000000"/>
                </a:solidFill>
                <a:latin typeface="Arial"/>
                <a:cs typeface="Arial"/>
              </a:rPr>
              <a:t> </a:t>
            </a:r>
            <a:r>
              <a:rPr lang="en-US" sz="2200" kern="0">
                <a:solidFill>
                  <a:sysClr val="windowText" lastClr="000000"/>
                </a:solidFill>
                <a:latin typeface="Arial"/>
                <a:cs typeface="Arial"/>
              </a:rPr>
              <a:t>is</a:t>
            </a:r>
            <a:r>
              <a:rPr lang="en-US" sz="2200" kern="0" spc="65">
                <a:solidFill>
                  <a:sysClr val="windowText" lastClr="000000"/>
                </a:solidFill>
                <a:latin typeface="Arial"/>
                <a:cs typeface="Arial"/>
              </a:rPr>
              <a:t> </a:t>
            </a:r>
            <a:r>
              <a:rPr lang="en-US" sz="2200" kern="0">
                <a:solidFill>
                  <a:sysClr val="windowText" lastClr="000000"/>
                </a:solidFill>
                <a:latin typeface="Arial"/>
                <a:cs typeface="Arial"/>
              </a:rPr>
              <a:t>authorized</a:t>
            </a:r>
            <a:r>
              <a:rPr lang="en-US" sz="2200" kern="0" spc="80">
                <a:solidFill>
                  <a:sysClr val="windowText" lastClr="000000"/>
                </a:solidFill>
                <a:latin typeface="Arial"/>
                <a:cs typeface="Arial"/>
              </a:rPr>
              <a:t> </a:t>
            </a:r>
            <a:r>
              <a:rPr lang="en-US" sz="2200" kern="0">
                <a:solidFill>
                  <a:sysClr val="windowText" lastClr="000000"/>
                </a:solidFill>
                <a:latin typeface="Arial"/>
                <a:cs typeface="Arial"/>
              </a:rPr>
              <a:t>shipment</a:t>
            </a:r>
            <a:r>
              <a:rPr lang="en-US" sz="2200" kern="0" spc="75">
                <a:solidFill>
                  <a:sysClr val="windowText" lastClr="000000"/>
                </a:solidFill>
                <a:latin typeface="Arial"/>
                <a:cs typeface="Arial"/>
              </a:rPr>
              <a:t> </a:t>
            </a:r>
            <a:r>
              <a:rPr lang="en-US" sz="2200" kern="0">
                <a:solidFill>
                  <a:sysClr val="windowText" lastClr="000000"/>
                </a:solidFill>
                <a:latin typeface="Arial"/>
                <a:cs typeface="Arial"/>
              </a:rPr>
              <a:t>of</a:t>
            </a:r>
            <a:r>
              <a:rPr lang="en-US" sz="2200" kern="0" spc="100">
                <a:solidFill>
                  <a:sysClr val="windowText" lastClr="000000"/>
                </a:solidFill>
                <a:latin typeface="Arial"/>
                <a:cs typeface="Arial"/>
              </a:rPr>
              <a:t> </a:t>
            </a:r>
            <a:r>
              <a:rPr lang="en-US" sz="2200" kern="0" spc="-10">
                <a:solidFill>
                  <a:sysClr val="windowText" lastClr="000000"/>
                </a:solidFill>
                <a:latin typeface="Arial"/>
                <a:cs typeface="Arial"/>
              </a:rPr>
              <a:t>Household </a:t>
            </a:r>
            <a:r>
              <a:rPr lang="en-US" sz="2200" kern="0">
                <a:solidFill>
                  <a:sysClr val="windowText" lastClr="000000"/>
                </a:solidFill>
                <a:latin typeface="Arial"/>
                <a:cs typeface="Arial"/>
              </a:rPr>
              <a:t>Goods</a:t>
            </a:r>
            <a:r>
              <a:rPr lang="en-US" sz="2200" kern="0" spc="-25">
                <a:solidFill>
                  <a:sysClr val="windowText" lastClr="000000"/>
                </a:solidFill>
                <a:latin typeface="Arial"/>
                <a:cs typeface="Arial"/>
              </a:rPr>
              <a:t> </a:t>
            </a:r>
            <a:r>
              <a:rPr lang="en-US" sz="2200" kern="0">
                <a:solidFill>
                  <a:sysClr val="windowText" lastClr="000000"/>
                </a:solidFill>
                <a:latin typeface="Arial"/>
                <a:cs typeface="Arial"/>
              </a:rPr>
              <a:t>or</a:t>
            </a:r>
            <a:r>
              <a:rPr lang="en-US" sz="2200" kern="0" spc="-35">
                <a:solidFill>
                  <a:sysClr val="windowText" lastClr="000000"/>
                </a:solidFill>
                <a:latin typeface="Arial"/>
                <a:cs typeface="Arial"/>
              </a:rPr>
              <a:t> </a:t>
            </a:r>
            <a:r>
              <a:rPr lang="en-US" sz="2200" kern="0">
                <a:solidFill>
                  <a:sysClr val="windowText" lastClr="000000"/>
                </a:solidFill>
                <a:latin typeface="Arial"/>
                <a:cs typeface="Arial"/>
              </a:rPr>
              <a:t>Unaccompanied Baggage,</a:t>
            </a:r>
            <a:r>
              <a:rPr lang="en-US" sz="2200" kern="0" spc="-15">
                <a:solidFill>
                  <a:sysClr val="windowText" lastClr="000000"/>
                </a:solidFill>
                <a:latin typeface="Arial"/>
                <a:cs typeface="Arial"/>
              </a:rPr>
              <a:t> </a:t>
            </a:r>
            <a:r>
              <a:rPr lang="en-US" sz="2200" kern="0">
                <a:solidFill>
                  <a:sysClr val="windowText" lastClr="000000"/>
                </a:solidFill>
                <a:latin typeface="Arial"/>
                <a:cs typeface="Arial"/>
              </a:rPr>
              <a:t>is</a:t>
            </a:r>
            <a:r>
              <a:rPr lang="en-US" sz="2200" kern="0" spc="-45">
                <a:solidFill>
                  <a:sysClr val="windowText" lastClr="000000"/>
                </a:solidFill>
                <a:latin typeface="Arial"/>
                <a:cs typeface="Arial"/>
              </a:rPr>
              <a:t> </a:t>
            </a:r>
            <a:r>
              <a:rPr lang="en-US" sz="2200" kern="0">
                <a:solidFill>
                  <a:sysClr val="windowText" lastClr="000000"/>
                </a:solidFill>
                <a:latin typeface="Arial"/>
                <a:cs typeface="Arial"/>
              </a:rPr>
              <a:t>also</a:t>
            </a:r>
            <a:r>
              <a:rPr lang="en-US" sz="2200" kern="0" spc="-25">
                <a:solidFill>
                  <a:sysClr val="windowText" lastClr="000000"/>
                </a:solidFill>
                <a:latin typeface="Arial"/>
                <a:cs typeface="Arial"/>
              </a:rPr>
              <a:t> </a:t>
            </a:r>
            <a:r>
              <a:rPr lang="en-US" sz="2200" kern="0">
                <a:solidFill>
                  <a:sysClr val="windowText" lastClr="000000"/>
                </a:solidFill>
                <a:latin typeface="Arial"/>
                <a:cs typeface="Arial"/>
              </a:rPr>
              <a:t>entitled</a:t>
            </a:r>
            <a:r>
              <a:rPr lang="en-US" sz="2200" kern="0" spc="-20">
                <a:solidFill>
                  <a:sysClr val="windowText" lastClr="000000"/>
                </a:solidFill>
                <a:latin typeface="Arial"/>
                <a:cs typeface="Arial"/>
              </a:rPr>
              <a:t> </a:t>
            </a:r>
            <a:r>
              <a:rPr lang="en-US" sz="2200" kern="0" spc="-25">
                <a:solidFill>
                  <a:sysClr val="windowText" lastClr="000000"/>
                </a:solidFill>
                <a:latin typeface="Arial"/>
                <a:cs typeface="Arial"/>
              </a:rPr>
              <a:t>to </a:t>
            </a:r>
            <a:r>
              <a:rPr lang="en-US" sz="2200" kern="0">
                <a:solidFill>
                  <a:sysClr val="windowText" lastClr="000000"/>
                </a:solidFill>
                <a:latin typeface="Arial"/>
                <a:cs typeface="Arial"/>
              </a:rPr>
              <a:t>temporary</a:t>
            </a:r>
            <a:r>
              <a:rPr lang="en-US" sz="2200" kern="0" spc="-75">
                <a:solidFill>
                  <a:sysClr val="windowText" lastClr="000000"/>
                </a:solidFill>
                <a:latin typeface="Arial"/>
                <a:cs typeface="Arial"/>
              </a:rPr>
              <a:t> </a:t>
            </a:r>
            <a:r>
              <a:rPr lang="en-US" sz="2200" kern="0">
                <a:solidFill>
                  <a:sysClr val="windowText" lastClr="000000"/>
                </a:solidFill>
                <a:latin typeface="Arial"/>
                <a:cs typeface="Arial"/>
              </a:rPr>
              <a:t>storage</a:t>
            </a:r>
            <a:r>
              <a:rPr lang="en-US" sz="2200" kern="0" spc="-50">
                <a:solidFill>
                  <a:sysClr val="windowText" lastClr="000000"/>
                </a:solidFill>
                <a:latin typeface="Arial"/>
                <a:cs typeface="Arial"/>
              </a:rPr>
              <a:t> </a:t>
            </a:r>
            <a:r>
              <a:rPr lang="en-US" sz="2200" kern="0">
                <a:solidFill>
                  <a:sysClr val="windowText" lastClr="000000"/>
                </a:solidFill>
                <a:latin typeface="Arial"/>
                <a:cs typeface="Arial"/>
              </a:rPr>
              <a:t>in</a:t>
            </a:r>
            <a:r>
              <a:rPr lang="en-US" sz="2200" kern="0" spc="-30">
                <a:solidFill>
                  <a:sysClr val="windowText" lastClr="000000"/>
                </a:solidFill>
                <a:latin typeface="Arial"/>
                <a:cs typeface="Arial"/>
              </a:rPr>
              <a:t> </a:t>
            </a:r>
            <a:r>
              <a:rPr lang="en-US" sz="2200" kern="0">
                <a:solidFill>
                  <a:sysClr val="windowText" lastClr="000000"/>
                </a:solidFill>
                <a:latin typeface="Arial"/>
                <a:cs typeface="Arial"/>
              </a:rPr>
              <a:t>conjunction</a:t>
            </a:r>
            <a:r>
              <a:rPr lang="en-US" sz="2200" kern="0" spc="-95">
                <a:solidFill>
                  <a:sysClr val="windowText" lastClr="000000"/>
                </a:solidFill>
                <a:latin typeface="Arial"/>
                <a:cs typeface="Arial"/>
              </a:rPr>
              <a:t> </a:t>
            </a:r>
            <a:r>
              <a:rPr lang="en-US" sz="2200" kern="0">
                <a:solidFill>
                  <a:sysClr val="windowText" lastClr="000000"/>
                </a:solidFill>
                <a:latin typeface="Arial"/>
                <a:cs typeface="Arial"/>
              </a:rPr>
              <a:t>with</a:t>
            </a:r>
            <a:r>
              <a:rPr lang="en-US" sz="2200" kern="0" spc="-5">
                <a:solidFill>
                  <a:sysClr val="windowText" lastClr="000000"/>
                </a:solidFill>
                <a:latin typeface="Arial"/>
                <a:cs typeface="Arial"/>
              </a:rPr>
              <a:t> </a:t>
            </a:r>
            <a:r>
              <a:rPr lang="en-US" sz="2200" kern="0">
                <a:solidFill>
                  <a:sysClr val="windowText" lastClr="000000"/>
                </a:solidFill>
                <a:latin typeface="Arial"/>
                <a:cs typeface="Arial"/>
              </a:rPr>
              <a:t>such</a:t>
            </a:r>
            <a:r>
              <a:rPr lang="en-US" sz="2200" kern="0" spc="-50">
                <a:solidFill>
                  <a:sysClr val="windowText" lastClr="000000"/>
                </a:solidFill>
                <a:latin typeface="Arial"/>
                <a:cs typeface="Arial"/>
              </a:rPr>
              <a:t> </a:t>
            </a:r>
            <a:r>
              <a:rPr lang="en-US" sz="2200" kern="0" spc="-10">
                <a:solidFill>
                  <a:sysClr val="windowText" lastClr="000000"/>
                </a:solidFill>
                <a:latin typeface="Arial"/>
                <a:cs typeface="Arial"/>
              </a:rPr>
              <a:t>shipment.</a:t>
            </a:r>
            <a:endParaRPr lang="en-US" sz="2200" kern="0">
              <a:solidFill>
                <a:sysClr val="windowText" lastClr="000000"/>
              </a:solidFill>
              <a:latin typeface="Arial"/>
              <a:cs typeface="Arial"/>
            </a:endParaRPr>
          </a:p>
          <a:p>
            <a:pPr algn="ctr">
              <a:spcBef>
                <a:spcPts val="50"/>
              </a:spcBef>
              <a:defRPr/>
            </a:pPr>
            <a:endParaRPr lang="en-US" sz="2400" kern="0">
              <a:solidFill>
                <a:sysClr val="windowText" lastClr="000000"/>
              </a:solidFill>
              <a:latin typeface="Arial"/>
              <a:cs typeface="Arial"/>
            </a:endParaRPr>
          </a:p>
          <a:p>
            <a:pPr marL="682625" marR="94615" indent="-600710" algn="ctr">
              <a:defRPr/>
            </a:pPr>
            <a:r>
              <a:rPr lang="en-US" sz="2200" kern="0">
                <a:solidFill>
                  <a:sysClr val="windowText" lastClr="000000"/>
                </a:solidFill>
                <a:latin typeface="Arial"/>
                <a:cs typeface="Arial"/>
              </a:rPr>
              <a:t>First</a:t>
            </a:r>
            <a:r>
              <a:rPr lang="en-US" sz="2200" kern="0" spc="-55">
                <a:solidFill>
                  <a:sysClr val="windowText" lastClr="000000"/>
                </a:solidFill>
                <a:latin typeface="Arial"/>
                <a:cs typeface="Arial"/>
              </a:rPr>
              <a:t> </a:t>
            </a:r>
            <a:r>
              <a:rPr lang="en-US" sz="2200" kern="0">
                <a:solidFill>
                  <a:sysClr val="windowText" lastClr="000000"/>
                </a:solidFill>
                <a:latin typeface="Arial"/>
                <a:cs typeface="Arial"/>
              </a:rPr>
              <a:t>90</a:t>
            </a:r>
            <a:r>
              <a:rPr lang="en-US" sz="2200" kern="0" spc="-20">
                <a:solidFill>
                  <a:sysClr val="windowText" lastClr="000000"/>
                </a:solidFill>
                <a:latin typeface="Arial"/>
                <a:cs typeface="Arial"/>
              </a:rPr>
              <a:t> </a:t>
            </a:r>
            <a:r>
              <a:rPr lang="en-US" sz="2200" kern="0">
                <a:solidFill>
                  <a:sysClr val="windowText" lastClr="000000"/>
                </a:solidFill>
                <a:latin typeface="Arial"/>
                <a:cs typeface="Arial"/>
              </a:rPr>
              <a:t>days</a:t>
            </a:r>
            <a:r>
              <a:rPr lang="en-US" sz="2200" kern="0" spc="-35">
                <a:solidFill>
                  <a:sysClr val="windowText" lastClr="000000"/>
                </a:solidFill>
                <a:latin typeface="Arial"/>
                <a:cs typeface="Arial"/>
              </a:rPr>
              <a:t> </a:t>
            </a:r>
            <a:r>
              <a:rPr lang="en-US" sz="2200" kern="0">
                <a:solidFill>
                  <a:sysClr val="windowText" lastClr="000000"/>
                </a:solidFill>
                <a:latin typeface="Arial"/>
                <a:cs typeface="Arial"/>
              </a:rPr>
              <a:t>at</a:t>
            </a:r>
            <a:r>
              <a:rPr lang="en-US" sz="2200" kern="0" spc="-50">
                <a:solidFill>
                  <a:sysClr val="windowText" lastClr="000000"/>
                </a:solidFill>
                <a:latin typeface="Arial"/>
                <a:cs typeface="Arial"/>
              </a:rPr>
              <a:t> </a:t>
            </a:r>
            <a:r>
              <a:rPr lang="en-US" sz="2200" kern="0">
                <a:solidFill>
                  <a:sysClr val="windowText" lastClr="000000"/>
                </a:solidFill>
                <a:latin typeface="Arial"/>
                <a:cs typeface="Arial"/>
              </a:rPr>
              <a:t>Government</a:t>
            </a:r>
            <a:r>
              <a:rPr lang="en-US" sz="2200" kern="0" spc="-25">
                <a:solidFill>
                  <a:sysClr val="windowText" lastClr="000000"/>
                </a:solidFill>
                <a:latin typeface="Arial"/>
                <a:cs typeface="Arial"/>
              </a:rPr>
              <a:t> </a:t>
            </a:r>
            <a:r>
              <a:rPr lang="en-US" sz="2200" kern="0">
                <a:solidFill>
                  <a:sysClr val="windowText" lastClr="000000"/>
                </a:solidFill>
                <a:latin typeface="Arial"/>
                <a:cs typeface="Arial"/>
              </a:rPr>
              <a:t>Expense,</a:t>
            </a:r>
            <a:r>
              <a:rPr lang="en-US" sz="2200" kern="0" spc="-55">
                <a:solidFill>
                  <a:sysClr val="windowText" lastClr="000000"/>
                </a:solidFill>
                <a:latin typeface="Arial"/>
                <a:cs typeface="Arial"/>
              </a:rPr>
              <a:t> </a:t>
            </a:r>
            <a:r>
              <a:rPr lang="en-US" sz="2200" kern="0">
                <a:solidFill>
                  <a:sysClr val="windowText" lastClr="000000"/>
                </a:solidFill>
                <a:latin typeface="Arial"/>
                <a:cs typeface="Arial"/>
              </a:rPr>
              <a:t>counting</a:t>
            </a:r>
            <a:r>
              <a:rPr lang="en-US" sz="2200" kern="0" spc="-60">
                <a:solidFill>
                  <a:sysClr val="windowText" lastClr="000000"/>
                </a:solidFill>
                <a:latin typeface="Arial"/>
                <a:cs typeface="Arial"/>
              </a:rPr>
              <a:t> </a:t>
            </a:r>
            <a:r>
              <a:rPr lang="en-US" sz="2200" kern="0" spc="-20">
                <a:solidFill>
                  <a:sysClr val="windowText" lastClr="000000"/>
                </a:solidFill>
                <a:latin typeface="Arial"/>
                <a:cs typeface="Arial"/>
              </a:rPr>
              <a:t>from </a:t>
            </a:r>
            <a:r>
              <a:rPr lang="en-US" sz="2200" kern="0">
                <a:solidFill>
                  <a:sysClr val="windowText" lastClr="000000"/>
                </a:solidFill>
                <a:latin typeface="Arial"/>
                <a:cs typeface="Arial"/>
              </a:rPr>
              <a:t>the</a:t>
            </a:r>
            <a:r>
              <a:rPr lang="en-US" sz="2200" kern="0" spc="-35">
                <a:solidFill>
                  <a:sysClr val="windowText" lastClr="000000"/>
                </a:solidFill>
                <a:latin typeface="Arial"/>
                <a:cs typeface="Arial"/>
              </a:rPr>
              <a:t> </a:t>
            </a:r>
            <a:r>
              <a:rPr lang="en-US" sz="2200" kern="0">
                <a:solidFill>
                  <a:sysClr val="windowText" lastClr="000000"/>
                </a:solidFill>
                <a:latin typeface="Arial"/>
                <a:cs typeface="Arial"/>
              </a:rPr>
              <a:t>day</a:t>
            </a:r>
            <a:r>
              <a:rPr lang="en-US" sz="2200" kern="0" spc="-40">
                <a:solidFill>
                  <a:sysClr val="windowText" lastClr="000000"/>
                </a:solidFill>
                <a:latin typeface="Arial"/>
                <a:cs typeface="Arial"/>
              </a:rPr>
              <a:t> </a:t>
            </a:r>
            <a:r>
              <a:rPr lang="en-US" sz="2200" kern="0">
                <a:solidFill>
                  <a:sysClr val="windowText" lastClr="000000"/>
                </a:solidFill>
                <a:latin typeface="Arial"/>
                <a:cs typeface="Arial"/>
              </a:rPr>
              <a:t>the</a:t>
            </a:r>
            <a:r>
              <a:rPr lang="en-US" sz="2200" kern="0" spc="-20">
                <a:solidFill>
                  <a:sysClr val="windowText" lastClr="000000"/>
                </a:solidFill>
                <a:latin typeface="Arial"/>
                <a:cs typeface="Arial"/>
              </a:rPr>
              <a:t> </a:t>
            </a:r>
            <a:r>
              <a:rPr lang="en-US" sz="2200" kern="0">
                <a:solidFill>
                  <a:sysClr val="windowText" lastClr="000000"/>
                </a:solidFill>
                <a:latin typeface="Arial"/>
                <a:cs typeface="Arial"/>
              </a:rPr>
              <a:t>shipment</a:t>
            </a:r>
            <a:r>
              <a:rPr lang="en-US" sz="2200" kern="0" spc="-80">
                <a:solidFill>
                  <a:sysClr val="windowText" lastClr="000000"/>
                </a:solidFill>
                <a:latin typeface="Arial"/>
                <a:cs typeface="Arial"/>
              </a:rPr>
              <a:t> </a:t>
            </a:r>
            <a:r>
              <a:rPr lang="en-US" sz="2200" kern="0">
                <a:solidFill>
                  <a:sysClr val="windowText" lastClr="000000"/>
                </a:solidFill>
                <a:latin typeface="Arial"/>
                <a:cs typeface="Arial"/>
              </a:rPr>
              <a:t>is</a:t>
            </a:r>
            <a:r>
              <a:rPr lang="en-US" sz="2200" kern="0" spc="-20">
                <a:solidFill>
                  <a:sysClr val="windowText" lastClr="000000"/>
                </a:solidFill>
                <a:latin typeface="Arial"/>
                <a:cs typeface="Arial"/>
              </a:rPr>
              <a:t> </a:t>
            </a:r>
            <a:r>
              <a:rPr lang="en-US" sz="2200" kern="0">
                <a:solidFill>
                  <a:sysClr val="windowText" lastClr="000000"/>
                </a:solidFill>
                <a:latin typeface="Arial"/>
                <a:cs typeface="Arial"/>
              </a:rPr>
              <a:t>offered</a:t>
            </a:r>
            <a:r>
              <a:rPr lang="en-US" sz="2200" kern="0" spc="-70">
                <a:solidFill>
                  <a:sysClr val="windowText" lastClr="000000"/>
                </a:solidFill>
                <a:latin typeface="Arial"/>
                <a:cs typeface="Arial"/>
              </a:rPr>
              <a:t> </a:t>
            </a:r>
            <a:r>
              <a:rPr lang="en-US" sz="2200" kern="0">
                <a:solidFill>
                  <a:sysClr val="windowText" lastClr="000000"/>
                </a:solidFill>
                <a:latin typeface="Arial"/>
                <a:cs typeface="Arial"/>
              </a:rPr>
              <a:t>for</a:t>
            </a:r>
            <a:r>
              <a:rPr lang="en-US" sz="2200" kern="0" spc="-30">
                <a:solidFill>
                  <a:sysClr val="windowText" lastClr="000000"/>
                </a:solidFill>
                <a:latin typeface="Arial"/>
                <a:cs typeface="Arial"/>
              </a:rPr>
              <a:t> </a:t>
            </a:r>
            <a:r>
              <a:rPr lang="en-US" sz="2200" kern="0" spc="-10">
                <a:solidFill>
                  <a:sysClr val="windowText" lastClr="000000"/>
                </a:solidFill>
                <a:latin typeface="Arial"/>
                <a:cs typeface="Arial"/>
              </a:rPr>
              <a:t>delivery.</a:t>
            </a:r>
            <a:endParaRPr lang="en-US" sz="2200" kern="0">
              <a:solidFill>
                <a:sysClr val="windowText" lastClr="000000"/>
              </a:solidFill>
              <a:latin typeface="Arial"/>
              <a:cs typeface="Arial"/>
            </a:endParaRPr>
          </a:p>
          <a:p>
            <a:pPr algn="ctr">
              <a:spcBef>
                <a:spcPts val="25"/>
              </a:spcBef>
              <a:defRPr/>
            </a:pPr>
            <a:endParaRPr lang="en-US" sz="2400" kern="0">
              <a:solidFill>
                <a:sysClr val="windowText" lastClr="000000"/>
              </a:solidFill>
              <a:latin typeface="Arial"/>
              <a:cs typeface="Arial"/>
            </a:endParaRPr>
          </a:p>
          <a:p>
            <a:pPr marL="73660" marR="101600" indent="490220" algn="ctr">
              <a:defRPr/>
            </a:pPr>
            <a:r>
              <a:rPr lang="en-US" sz="2200" kern="0">
                <a:solidFill>
                  <a:sysClr val="windowText" lastClr="000000"/>
                </a:solidFill>
                <a:latin typeface="Arial"/>
                <a:cs typeface="Arial"/>
              </a:rPr>
              <a:t>If</a:t>
            </a:r>
            <a:r>
              <a:rPr lang="en-US" sz="2200" kern="0" spc="-50">
                <a:solidFill>
                  <a:sysClr val="windowText" lastClr="000000"/>
                </a:solidFill>
                <a:latin typeface="Arial"/>
                <a:cs typeface="Arial"/>
              </a:rPr>
              <a:t> </a:t>
            </a:r>
            <a:r>
              <a:rPr lang="en-US" sz="2200" kern="0">
                <a:solidFill>
                  <a:sysClr val="windowText" lastClr="000000"/>
                </a:solidFill>
                <a:latin typeface="Arial"/>
                <a:cs typeface="Arial"/>
              </a:rPr>
              <a:t>delivery</a:t>
            </a:r>
            <a:r>
              <a:rPr lang="en-US" sz="2200" kern="0" spc="-5">
                <a:solidFill>
                  <a:sysClr val="windowText" lastClr="000000"/>
                </a:solidFill>
                <a:latin typeface="Arial"/>
                <a:cs typeface="Arial"/>
              </a:rPr>
              <a:t> </a:t>
            </a:r>
            <a:r>
              <a:rPr lang="en-US" sz="2200" kern="0">
                <a:solidFill>
                  <a:sysClr val="windowText" lastClr="000000"/>
                </a:solidFill>
                <a:latin typeface="Arial"/>
                <a:cs typeface="Arial"/>
              </a:rPr>
              <a:t>cannot</a:t>
            </a:r>
            <a:r>
              <a:rPr lang="en-US" sz="2200" kern="0" spc="-40">
                <a:solidFill>
                  <a:sysClr val="windowText" lastClr="000000"/>
                </a:solidFill>
                <a:latin typeface="Arial"/>
                <a:cs typeface="Arial"/>
              </a:rPr>
              <a:t> </a:t>
            </a:r>
            <a:r>
              <a:rPr lang="en-US" sz="2200" kern="0">
                <a:solidFill>
                  <a:sysClr val="windowText" lastClr="000000"/>
                </a:solidFill>
                <a:latin typeface="Arial"/>
                <a:cs typeface="Arial"/>
              </a:rPr>
              <a:t>be</a:t>
            </a:r>
            <a:r>
              <a:rPr lang="en-US" sz="2200" kern="0" spc="-40">
                <a:solidFill>
                  <a:sysClr val="windowText" lastClr="000000"/>
                </a:solidFill>
                <a:latin typeface="Arial"/>
                <a:cs typeface="Arial"/>
              </a:rPr>
              <a:t> </a:t>
            </a:r>
            <a:r>
              <a:rPr lang="en-US" sz="2200" kern="0">
                <a:solidFill>
                  <a:sysClr val="windowText" lastClr="000000"/>
                </a:solidFill>
                <a:latin typeface="Arial"/>
                <a:cs typeface="Arial"/>
              </a:rPr>
              <a:t>accepted</a:t>
            </a:r>
            <a:r>
              <a:rPr lang="en-US" sz="2200" kern="0" spc="-80">
                <a:solidFill>
                  <a:sysClr val="windowText" lastClr="000000"/>
                </a:solidFill>
                <a:latin typeface="Arial"/>
                <a:cs typeface="Arial"/>
              </a:rPr>
              <a:t> </a:t>
            </a:r>
            <a:r>
              <a:rPr lang="en-US" sz="2200" kern="0">
                <a:solidFill>
                  <a:sysClr val="windowText" lastClr="000000"/>
                </a:solidFill>
                <a:latin typeface="Arial"/>
                <a:cs typeface="Arial"/>
              </a:rPr>
              <a:t>within</a:t>
            </a:r>
            <a:r>
              <a:rPr lang="en-US" sz="2200" kern="0" spc="-5">
                <a:solidFill>
                  <a:sysClr val="windowText" lastClr="000000"/>
                </a:solidFill>
                <a:latin typeface="Arial"/>
                <a:cs typeface="Arial"/>
              </a:rPr>
              <a:t> </a:t>
            </a:r>
            <a:r>
              <a:rPr lang="en-US" sz="2200" kern="0">
                <a:solidFill>
                  <a:sysClr val="windowText" lastClr="000000"/>
                </a:solidFill>
                <a:latin typeface="Arial"/>
                <a:cs typeface="Arial"/>
              </a:rPr>
              <a:t>the</a:t>
            </a:r>
            <a:r>
              <a:rPr lang="en-US" sz="2200" kern="0" spc="-55">
                <a:solidFill>
                  <a:sysClr val="windowText" lastClr="000000"/>
                </a:solidFill>
                <a:latin typeface="Arial"/>
                <a:cs typeface="Arial"/>
              </a:rPr>
              <a:t> </a:t>
            </a:r>
            <a:r>
              <a:rPr lang="en-US" sz="2200" kern="0">
                <a:solidFill>
                  <a:sysClr val="windowText" lastClr="000000"/>
                </a:solidFill>
                <a:latin typeface="Arial"/>
                <a:cs typeface="Arial"/>
              </a:rPr>
              <a:t>first</a:t>
            </a:r>
            <a:r>
              <a:rPr lang="en-US" sz="2200" kern="0" spc="-90">
                <a:solidFill>
                  <a:sysClr val="windowText" lastClr="000000"/>
                </a:solidFill>
                <a:latin typeface="Arial"/>
                <a:cs typeface="Arial"/>
              </a:rPr>
              <a:t> </a:t>
            </a:r>
            <a:r>
              <a:rPr lang="en-US" sz="2200" kern="0" spc="-25">
                <a:solidFill>
                  <a:sysClr val="windowText" lastClr="000000"/>
                </a:solidFill>
                <a:latin typeface="Arial"/>
                <a:cs typeface="Arial"/>
              </a:rPr>
              <a:t>90 </a:t>
            </a:r>
            <a:r>
              <a:rPr lang="en-US" sz="2200" kern="0">
                <a:solidFill>
                  <a:sysClr val="windowText" lastClr="000000"/>
                </a:solidFill>
                <a:latin typeface="Arial"/>
                <a:cs typeface="Arial"/>
              </a:rPr>
              <a:t>days,</a:t>
            </a:r>
            <a:r>
              <a:rPr lang="en-US" sz="2200" kern="0" spc="-40">
                <a:solidFill>
                  <a:sysClr val="windowText" lastClr="000000"/>
                </a:solidFill>
                <a:latin typeface="Arial"/>
                <a:cs typeface="Arial"/>
              </a:rPr>
              <a:t> </a:t>
            </a:r>
            <a:r>
              <a:rPr lang="en-US" sz="2200" kern="0">
                <a:solidFill>
                  <a:sysClr val="windowText" lastClr="000000"/>
                </a:solidFill>
                <a:latin typeface="Arial"/>
                <a:cs typeface="Arial"/>
              </a:rPr>
              <a:t>they</a:t>
            </a:r>
            <a:r>
              <a:rPr lang="en-US" sz="2200" kern="0" spc="-55">
                <a:solidFill>
                  <a:sysClr val="windowText" lastClr="000000"/>
                </a:solidFill>
                <a:latin typeface="Arial"/>
                <a:cs typeface="Arial"/>
              </a:rPr>
              <a:t> </a:t>
            </a:r>
            <a:r>
              <a:rPr lang="en-US" sz="2200" kern="0">
                <a:solidFill>
                  <a:sysClr val="windowText" lastClr="000000"/>
                </a:solidFill>
                <a:latin typeface="Arial"/>
                <a:cs typeface="Arial"/>
              </a:rPr>
              <a:t>can</a:t>
            </a:r>
            <a:r>
              <a:rPr lang="en-US" sz="2200" kern="0" spc="-30">
                <a:solidFill>
                  <a:sysClr val="windowText" lastClr="000000"/>
                </a:solidFill>
                <a:latin typeface="Arial"/>
                <a:cs typeface="Arial"/>
              </a:rPr>
              <a:t> </a:t>
            </a:r>
            <a:r>
              <a:rPr lang="en-US" sz="2200" kern="0">
                <a:solidFill>
                  <a:sysClr val="windowText" lastClr="000000"/>
                </a:solidFill>
                <a:latin typeface="Arial"/>
                <a:cs typeface="Arial"/>
              </a:rPr>
              <a:t>be</a:t>
            </a:r>
            <a:r>
              <a:rPr lang="en-US" sz="2200" kern="0" spc="-10">
                <a:solidFill>
                  <a:sysClr val="windowText" lastClr="000000"/>
                </a:solidFill>
                <a:latin typeface="Arial"/>
                <a:cs typeface="Arial"/>
              </a:rPr>
              <a:t> </a:t>
            </a:r>
            <a:r>
              <a:rPr lang="en-US" sz="2200" kern="0">
                <a:solidFill>
                  <a:sysClr val="windowText" lastClr="000000"/>
                </a:solidFill>
                <a:latin typeface="Arial"/>
                <a:cs typeface="Arial"/>
              </a:rPr>
              <a:t>extended</a:t>
            </a:r>
            <a:r>
              <a:rPr lang="en-US" sz="2200" kern="0" spc="-75">
                <a:solidFill>
                  <a:sysClr val="windowText" lastClr="000000"/>
                </a:solidFill>
                <a:latin typeface="Arial"/>
                <a:cs typeface="Arial"/>
              </a:rPr>
              <a:t> </a:t>
            </a:r>
            <a:r>
              <a:rPr lang="en-US" sz="2200" kern="0">
                <a:solidFill>
                  <a:sysClr val="windowText" lastClr="000000"/>
                </a:solidFill>
                <a:latin typeface="Arial"/>
                <a:cs typeface="Arial"/>
              </a:rPr>
              <a:t>up</a:t>
            </a:r>
            <a:r>
              <a:rPr lang="en-US" sz="2200" kern="0" spc="-35">
                <a:solidFill>
                  <a:sysClr val="windowText" lastClr="000000"/>
                </a:solidFill>
                <a:latin typeface="Arial"/>
                <a:cs typeface="Arial"/>
              </a:rPr>
              <a:t> </a:t>
            </a:r>
            <a:r>
              <a:rPr lang="en-US" sz="2200" kern="0">
                <a:solidFill>
                  <a:sysClr val="windowText" lastClr="000000"/>
                </a:solidFill>
                <a:latin typeface="Arial"/>
                <a:cs typeface="Arial"/>
              </a:rPr>
              <a:t>to</a:t>
            </a:r>
            <a:r>
              <a:rPr lang="en-US" sz="2200" kern="0" spc="-35">
                <a:solidFill>
                  <a:sysClr val="windowText" lastClr="000000"/>
                </a:solidFill>
                <a:latin typeface="Arial"/>
                <a:cs typeface="Arial"/>
              </a:rPr>
              <a:t> </a:t>
            </a:r>
            <a:r>
              <a:rPr lang="en-US" sz="2200" kern="0">
                <a:solidFill>
                  <a:sysClr val="windowText" lastClr="000000"/>
                </a:solidFill>
                <a:latin typeface="Arial"/>
                <a:cs typeface="Arial"/>
              </a:rPr>
              <a:t>180</a:t>
            </a:r>
            <a:r>
              <a:rPr lang="en-US" sz="2200" kern="0" spc="-5">
                <a:solidFill>
                  <a:sysClr val="windowText" lastClr="000000"/>
                </a:solidFill>
                <a:latin typeface="Arial"/>
                <a:cs typeface="Arial"/>
              </a:rPr>
              <a:t> </a:t>
            </a:r>
            <a:r>
              <a:rPr lang="en-US" sz="2200" kern="0">
                <a:solidFill>
                  <a:sysClr val="windowText" lastClr="000000"/>
                </a:solidFill>
                <a:latin typeface="Arial"/>
                <a:cs typeface="Arial"/>
              </a:rPr>
              <a:t>days</a:t>
            </a:r>
            <a:r>
              <a:rPr lang="en-US" sz="2200" kern="0" spc="-25">
                <a:solidFill>
                  <a:sysClr val="windowText" lastClr="000000"/>
                </a:solidFill>
                <a:latin typeface="Arial"/>
                <a:cs typeface="Arial"/>
              </a:rPr>
              <a:t> </a:t>
            </a:r>
            <a:r>
              <a:rPr lang="en-US" sz="2200" kern="0">
                <a:solidFill>
                  <a:sysClr val="windowText" lastClr="000000"/>
                </a:solidFill>
                <a:latin typeface="Arial"/>
                <a:cs typeface="Arial"/>
              </a:rPr>
              <a:t>based</a:t>
            </a:r>
            <a:r>
              <a:rPr lang="en-US" sz="2200" kern="0" spc="-50">
                <a:solidFill>
                  <a:sysClr val="windowText" lastClr="000000"/>
                </a:solidFill>
                <a:latin typeface="Arial"/>
                <a:cs typeface="Arial"/>
              </a:rPr>
              <a:t> </a:t>
            </a:r>
            <a:r>
              <a:rPr lang="en-US" sz="2200" kern="0" spc="-25">
                <a:solidFill>
                  <a:sysClr val="windowText" lastClr="000000"/>
                </a:solidFill>
                <a:latin typeface="Arial"/>
                <a:cs typeface="Arial"/>
              </a:rPr>
              <a:t>on</a:t>
            </a:r>
            <a:endParaRPr lang="en-US" sz="2200" kern="0">
              <a:solidFill>
                <a:sysClr val="windowText" lastClr="000000"/>
              </a:solidFill>
              <a:latin typeface="Arial"/>
              <a:cs typeface="Arial"/>
            </a:endParaRPr>
          </a:p>
          <a:p>
            <a:pPr marL="954405" algn="ctr">
              <a:spcBef>
                <a:spcPts val="5"/>
              </a:spcBef>
              <a:defRPr/>
            </a:pPr>
            <a:r>
              <a:rPr lang="en-US" sz="2200" kern="0">
                <a:solidFill>
                  <a:sysClr val="windowText" lastClr="000000"/>
                </a:solidFill>
                <a:latin typeface="Arial"/>
                <a:cs typeface="Arial"/>
              </a:rPr>
              <a:t>request</a:t>
            </a:r>
            <a:r>
              <a:rPr lang="en-US" sz="2200" kern="0" spc="-35">
                <a:solidFill>
                  <a:sysClr val="windowText" lastClr="000000"/>
                </a:solidFill>
                <a:latin typeface="Arial"/>
                <a:cs typeface="Arial"/>
              </a:rPr>
              <a:t> </a:t>
            </a:r>
            <a:r>
              <a:rPr lang="en-US" sz="2200" kern="0">
                <a:solidFill>
                  <a:sysClr val="windowText" lastClr="000000"/>
                </a:solidFill>
                <a:latin typeface="Arial"/>
                <a:cs typeface="Arial"/>
              </a:rPr>
              <a:t>thru</a:t>
            </a:r>
            <a:r>
              <a:rPr lang="en-US" sz="2200" kern="0" spc="-10">
                <a:solidFill>
                  <a:sysClr val="windowText" lastClr="000000"/>
                </a:solidFill>
                <a:latin typeface="Arial"/>
                <a:cs typeface="Arial"/>
              </a:rPr>
              <a:t> destination</a:t>
            </a:r>
            <a:r>
              <a:rPr lang="en-US" sz="2200" kern="0" spc="-85">
                <a:solidFill>
                  <a:sysClr val="windowText" lastClr="000000"/>
                </a:solidFill>
                <a:latin typeface="Arial"/>
                <a:cs typeface="Arial"/>
              </a:rPr>
              <a:t> </a:t>
            </a:r>
            <a:r>
              <a:rPr lang="en-US" sz="2200" kern="0" spc="-10">
                <a:solidFill>
                  <a:sysClr val="windowText" lastClr="000000"/>
                </a:solidFill>
                <a:latin typeface="Arial"/>
                <a:cs typeface="Arial"/>
              </a:rPr>
              <a:t>Transportation Office</a:t>
            </a:r>
            <a:endParaRPr lang="en-US" sz="2200" kern="0">
              <a:solidFill>
                <a:sysClr val="windowText" lastClr="000000"/>
              </a:solidFill>
              <a:latin typeface="Arial"/>
              <a:cs typeface="Arial"/>
            </a:endParaRPr>
          </a:p>
          <a:p>
            <a:endParaRPr lang="en-US" kern="0" dirty="0"/>
          </a:p>
        </p:txBody>
      </p:sp>
    </p:spTree>
    <p:extLst>
      <p:ext uri="{BB962C8B-B14F-4D97-AF65-F5344CB8AC3E}">
        <p14:creationId xmlns:p14="http://schemas.microsoft.com/office/powerpoint/2010/main" val="35299149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815076" y="-15747"/>
            <a:ext cx="868680" cy="151323"/>
          </a:xfrm>
          <a:prstGeom prst="rect">
            <a:avLst/>
          </a:prstGeom>
        </p:spPr>
        <p:txBody>
          <a:bodyPr vert="horz" wrap="square" lIns="0" tIns="12700" rIns="0" bIns="0" rtlCol="0">
            <a:spAutoFit/>
          </a:bodyPr>
          <a:lstStyle/>
          <a:p>
            <a:pPr marL="12700">
              <a:spcBef>
                <a:spcPts val="100"/>
              </a:spcBef>
            </a:pPr>
            <a:r>
              <a:rPr sz="900" b="1" kern="0" spc="-10" dirty="0">
                <a:solidFill>
                  <a:srgbClr val="FFFFFF"/>
                </a:solidFill>
                <a:latin typeface="Arial"/>
                <a:cs typeface="Arial"/>
              </a:rPr>
              <a:t>UNCLASSIFIED</a:t>
            </a:r>
            <a:endParaRPr sz="900" kern="0" dirty="0">
              <a:solidFill>
                <a:sysClr val="windowText" lastClr="000000"/>
              </a:solidFill>
              <a:latin typeface="Arial"/>
              <a:cs typeface="Arial"/>
            </a:endParaRPr>
          </a:p>
        </p:txBody>
      </p:sp>
      <p:pic>
        <p:nvPicPr>
          <p:cNvPr id="3" name="object 3"/>
          <p:cNvPicPr/>
          <p:nvPr/>
        </p:nvPicPr>
        <p:blipFill>
          <a:blip r:embed="rId3" cstate="print"/>
          <a:stretch>
            <a:fillRect/>
          </a:stretch>
        </p:blipFill>
        <p:spPr>
          <a:xfrm>
            <a:off x="11192256" y="6035803"/>
            <a:ext cx="658368" cy="601979"/>
          </a:xfrm>
          <a:prstGeom prst="rect">
            <a:avLst/>
          </a:prstGeom>
        </p:spPr>
      </p:pic>
      <p:sp>
        <p:nvSpPr>
          <p:cNvPr id="4" name="object 4"/>
          <p:cNvSpPr txBox="1">
            <a:spLocks noGrp="1"/>
          </p:cNvSpPr>
          <p:nvPr>
            <p:ph type="title"/>
          </p:nvPr>
        </p:nvSpPr>
        <p:spPr>
          <a:xfrm>
            <a:off x="1200007" y="59914"/>
            <a:ext cx="4008967" cy="443070"/>
          </a:xfrm>
          <a:prstGeom prst="rect">
            <a:avLst/>
          </a:prstGeom>
        </p:spPr>
        <p:txBody>
          <a:bodyPr vert="horz" wrap="square" lIns="0" tIns="12065" rIns="0" bIns="0" rtlCol="0">
            <a:spAutoFit/>
          </a:bodyPr>
          <a:lstStyle/>
          <a:p>
            <a:pPr marL="12700">
              <a:spcBef>
                <a:spcPts val="95"/>
              </a:spcBef>
            </a:pPr>
            <a:r>
              <a:rPr dirty="0"/>
              <a:t>Briefing</a:t>
            </a:r>
            <a:r>
              <a:rPr spc="-105" dirty="0"/>
              <a:t> </a:t>
            </a:r>
            <a:r>
              <a:rPr spc="-20" dirty="0"/>
              <a:t>Topics</a:t>
            </a:r>
          </a:p>
        </p:txBody>
      </p:sp>
      <p:sp>
        <p:nvSpPr>
          <p:cNvPr id="5" name="object 5"/>
          <p:cNvSpPr txBox="1"/>
          <p:nvPr/>
        </p:nvSpPr>
        <p:spPr>
          <a:xfrm>
            <a:off x="738758" y="1134364"/>
            <a:ext cx="5076318" cy="3059171"/>
          </a:xfrm>
          <a:prstGeom prst="rect">
            <a:avLst/>
          </a:prstGeom>
        </p:spPr>
        <p:txBody>
          <a:bodyPr vert="horz" wrap="square" lIns="0" tIns="12065" rIns="0" bIns="0" rtlCol="0">
            <a:spAutoFit/>
          </a:bodyPr>
          <a:lstStyle/>
          <a:p>
            <a:pPr marL="299085" marR="5080" indent="-287020">
              <a:buFont typeface="Wingdings"/>
              <a:buChar char=""/>
              <a:tabLst>
                <a:tab pos="299720" algn="l"/>
              </a:tabLst>
            </a:pPr>
            <a:r>
              <a:rPr sz="2200" kern="0" dirty="0">
                <a:solidFill>
                  <a:sysClr val="windowText" lastClr="000000"/>
                </a:solidFill>
                <a:latin typeface="Arial"/>
                <a:cs typeface="Arial"/>
              </a:rPr>
              <a:t>Central</a:t>
            </a:r>
            <a:r>
              <a:rPr sz="2200" kern="0" spc="-85" dirty="0">
                <a:solidFill>
                  <a:sysClr val="windowText" lastClr="000000"/>
                </a:solidFill>
                <a:latin typeface="Arial"/>
                <a:cs typeface="Arial"/>
              </a:rPr>
              <a:t> </a:t>
            </a:r>
            <a:r>
              <a:rPr sz="2200" kern="0" dirty="0">
                <a:solidFill>
                  <a:sysClr val="windowText" lastClr="000000"/>
                </a:solidFill>
                <a:latin typeface="Arial"/>
                <a:cs typeface="Arial"/>
              </a:rPr>
              <a:t>Processing</a:t>
            </a:r>
            <a:r>
              <a:rPr sz="2200" kern="0" spc="-90" dirty="0">
                <a:solidFill>
                  <a:sysClr val="windowText" lastClr="000000"/>
                </a:solidFill>
                <a:latin typeface="Arial"/>
                <a:cs typeface="Arial"/>
              </a:rPr>
              <a:t> </a:t>
            </a:r>
            <a:r>
              <a:rPr sz="2200" kern="0" spc="-10" dirty="0">
                <a:solidFill>
                  <a:sysClr val="windowText" lastClr="000000"/>
                </a:solidFill>
                <a:latin typeface="Arial"/>
                <a:cs typeface="Arial"/>
              </a:rPr>
              <a:t>Facility (CPF)</a:t>
            </a:r>
            <a:endParaRPr sz="2200" kern="0" dirty="0">
              <a:solidFill>
                <a:sysClr val="windowText" lastClr="000000"/>
              </a:solidFill>
              <a:latin typeface="Arial"/>
              <a:cs typeface="Arial"/>
            </a:endParaRPr>
          </a:p>
          <a:p>
            <a:pPr marL="299085" indent="-287020">
              <a:buFont typeface="Wingdings"/>
              <a:buChar char=""/>
              <a:tabLst>
                <a:tab pos="299720" algn="l"/>
              </a:tabLst>
            </a:pPr>
            <a:r>
              <a:rPr sz="2200" kern="0" spc="-10" dirty="0">
                <a:solidFill>
                  <a:sysClr val="windowText" lastClr="000000"/>
                </a:solidFill>
                <a:latin typeface="Arial"/>
                <a:cs typeface="Arial"/>
              </a:rPr>
              <a:t>Finance</a:t>
            </a:r>
            <a:endParaRPr sz="2200" kern="0" dirty="0">
              <a:solidFill>
                <a:sysClr val="windowText" lastClr="000000"/>
              </a:solidFill>
              <a:latin typeface="Arial"/>
              <a:cs typeface="Arial"/>
            </a:endParaRPr>
          </a:p>
          <a:p>
            <a:pPr marL="299085" indent="-287020">
              <a:buFont typeface="Wingdings"/>
              <a:buChar char=""/>
              <a:tabLst>
                <a:tab pos="299720" algn="l"/>
              </a:tabLst>
            </a:pPr>
            <a:r>
              <a:rPr sz="2200" kern="0" dirty="0">
                <a:solidFill>
                  <a:sysClr val="windowText" lastClr="000000"/>
                </a:solidFill>
                <a:latin typeface="Arial"/>
                <a:cs typeface="Arial"/>
              </a:rPr>
              <a:t>Central</a:t>
            </a:r>
            <a:r>
              <a:rPr sz="2200" kern="0" spc="-60" dirty="0">
                <a:solidFill>
                  <a:sysClr val="windowText" lastClr="000000"/>
                </a:solidFill>
                <a:latin typeface="Arial"/>
                <a:cs typeface="Arial"/>
              </a:rPr>
              <a:t> </a:t>
            </a:r>
            <a:r>
              <a:rPr sz="2200" kern="0" dirty="0">
                <a:solidFill>
                  <a:sysClr val="windowText" lastClr="000000"/>
                </a:solidFill>
                <a:latin typeface="Arial"/>
                <a:cs typeface="Arial"/>
              </a:rPr>
              <a:t>Issue</a:t>
            </a:r>
            <a:r>
              <a:rPr sz="2200" kern="0" spc="-75" dirty="0">
                <a:solidFill>
                  <a:sysClr val="windowText" lastClr="000000"/>
                </a:solidFill>
                <a:latin typeface="Arial"/>
                <a:cs typeface="Arial"/>
              </a:rPr>
              <a:t> </a:t>
            </a:r>
            <a:r>
              <a:rPr sz="2200" kern="0" dirty="0">
                <a:solidFill>
                  <a:sysClr val="windowText" lastClr="000000"/>
                </a:solidFill>
                <a:latin typeface="Arial"/>
                <a:cs typeface="Arial"/>
              </a:rPr>
              <a:t>Facility</a:t>
            </a:r>
            <a:r>
              <a:rPr sz="2200" kern="0" spc="-70" dirty="0">
                <a:solidFill>
                  <a:sysClr val="windowText" lastClr="000000"/>
                </a:solidFill>
                <a:latin typeface="Arial"/>
                <a:cs typeface="Arial"/>
              </a:rPr>
              <a:t> </a:t>
            </a:r>
            <a:r>
              <a:rPr sz="2200" kern="0" spc="-10" dirty="0">
                <a:solidFill>
                  <a:sysClr val="windowText" lastClr="000000"/>
                </a:solidFill>
                <a:latin typeface="Arial"/>
                <a:cs typeface="Arial"/>
              </a:rPr>
              <a:t>(CIF)</a:t>
            </a:r>
            <a:endParaRPr sz="2200" kern="0" dirty="0">
              <a:solidFill>
                <a:sysClr val="windowText" lastClr="000000"/>
              </a:solidFill>
              <a:latin typeface="Arial"/>
              <a:cs typeface="Arial"/>
            </a:endParaRPr>
          </a:p>
          <a:p>
            <a:pPr marL="299085" indent="-287020">
              <a:buFont typeface="Wingdings"/>
              <a:buChar char=""/>
              <a:tabLst>
                <a:tab pos="299720" algn="l"/>
              </a:tabLst>
            </a:pPr>
            <a:r>
              <a:rPr sz="2200" kern="0" spc="-10" dirty="0">
                <a:solidFill>
                  <a:sysClr val="windowText" lastClr="000000"/>
                </a:solidFill>
                <a:latin typeface="Arial"/>
                <a:cs typeface="Arial"/>
              </a:rPr>
              <a:t>Transportation</a:t>
            </a:r>
            <a:endParaRPr sz="2200" kern="0" dirty="0">
              <a:solidFill>
                <a:sysClr val="windowText" lastClr="000000"/>
              </a:solidFill>
              <a:latin typeface="Arial"/>
              <a:cs typeface="Arial"/>
            </a:endParaRPr>
          </a:p>
          <a:p>
            <a:pPr marL="299085" marR="242570" indent="-287020">
              <a:spcBef>
                <a:spcPts val="5"/>
              </a:spcBef>
              <a:buFont typeface="Wingdings"/>
              <a:buChar char=""/>
              <a:tabLst>
                <a:tab pos="299720" algn="l"/>
              </a:tabLst>
            </a:pPr>
            <a:r>
              <a:rPr sz="2200" kern="0" dirty="0">
                <a:solidFill>
                  <a:sysClr val="windowText" lastClr="000000"/>
                </a:solidFill>
                <a:latin typeface="Arial"/>
                <a:cs typeface="Arial"/>
              </a:rPr>
              <a:t>Official</a:t>
            </a:r>
            <a:r>
              <a:rPr sz="2200" kern="0" spc="-155" dirty="0">
                <a:solidFill>
                  <a:sysClr val="windowText" lastClr="000000"/>
                </a:solidFill>
                <a:latin typeface="Arial"/>
                <a:cs typeface="Arial"/>
              </a:rPr>
              <a:t> </a:t>
            </a:r>
            <a:r>
              <a:rPr sz="2200" kern="0" dirty="0">
                <a:solidFill>
                  <a:sysClr val="windowText" lastClr="000000"/>
                </a:solidFill>
                <a:latin typeface="Arial"/>
                <a:cs typeface="Arial"/>
              </a:rPr>
              <a:t>Travel</a:t>
            </a:r>
            <a:r>
              <a:rPr sz="2200" kern="0" spc="-120" dirty="0">
                <a:solidFill>
                  <a:sysClr val="windowText" lastClr="000000"/>
                </a:solidFill>
                <a:latin typeface="Arial"/>
                <a:cs typeface="Arial"/>
              </a:rPr>
              <a:t> </a:t>
            </a:r>
            <a:r>
              <a:rPr sz="2200" kern="0" spc="-10" dirty="0">
                <a:solidFill>
                  <a:sysClr val="windowText" lastClr="000000"/>
                </a:solidFill>
                <a:latin typeface="Arial"/>
                <a:cs typeface="Arial"/>
              </a:rPr>
              <a:t>(Arranging tickets)</a:t>
            </a:r>
            <a:endParaRPr sz="2200" kern="0" dirty="0">
              <a:solidFill>
                <a:sysClr val="windowText" lastClr="000000"/>
              </a:solidFill>
              <a:latin typeface="Arial"/>
              <a:cs typeface="Arial"/>
            </a:endParaRPr>
          </a:p>
          <a:p>
            <a:pPr marL="299085" indent="-287020">
              <a:buFont typeface="Wingdings"/>
              <a:buChar char=""/>
              <a:tabLst>
                <a:tab pos="299720" algn="l"/>
              </a:tabLst>
            </a:pPr>
            <a:r>
              <a:rPr sz="2200" kern="0" spc="-10" dirty="0">
                <a:solidFill>
                  <a:sysClr val="windowText" lastClr="000000"/>
                </a:solidFill>
                <a:latin typeface="Arial"/>
                <a:cs typeface="Arial"/>
              </a:rPr>
              <a:t>Postal</a:t>
            </a:r>
            <a:endParaRPr sz="2200" kern="0" dirty="0">
              <a:solidFill>
                <a:sysClr val="windowText" lastClr="000000"/>
              </a:solidFill>
              <a:latin typeface="Arial"/>
              <a:cs typeface="Arial"/>
            </a:endParaRPr>
          </a:p>
          <a:p>
            <a:pPr marL="299085" indent="-287020">
              <a:buFont typeface="Wingdings"/>
              <a:buChar char=""/>
              <a:tabLst>
                <a:tab pos="299720" algn="l"/>
              </a:tabLst>
            </a:pPr>
            <a:r>
              <a:rPr sz="2200" kern="0" spc="-10" dirty="0">
                <a:solidFill>
                  <a:sysClr val="windowText" lastClr="000000"/>
                </a:solidFill>
                <a:latin typeface="Arial"/>
                <a:cs typeface="Arial"/>
              </a:rPr>
              <a:t>Vehicle</a:t>
            </a:r>
            <a:r>
              <a:rPr sz="2200" kern="0" spc="-140" dirty="0">
                <a:solidFill>
                  <a:sysClr val="windowText" lastClr="000000"/>
                </a:solidFill>
                <a:latin typeface="Arial"/>
                <a:cs typeface="Arial"/>
              </a:rPr>
              <a:t> </a:t>
            </a:r>
            <a:r>
              <a:rPr sz="2200" kern="0" spc="-10" dirty="0">
                <a:solidFill>
                  <a:sysClr val="windowText" lastClr="000000"/>
                </a:solidFill>
                <a:latin typeface="Arial"/>
                <a:cs typeface="Arial"/>
              </a:rPr>
              <a:t>Registration</a:t>
            </a:r>
            <a:endParaRPr sz="2200" kern="0" dirty="0">
              <a:solidFill>
                <a:sysClr val="windowText" lastClr="000000"/>
              </a:solidFill>
              <a:latin typeface="Arial"/>
              <a:cs typeface="Arial"/>
            </a:endParaRPr>
          </a:p>
          <a:p>
            <a:pPr marL="299085" indent="-287020">
              <a:buFont typeface="Wingdings"/>
              <a:buChar char=""/>
              <a:tabLst>
                <a:tab pos="299720" algn="l"/>
              </a:tabLst>
            </a:pPr>
            <a:r>
              <a:rPr sz="2200" kern="0" spc="-10" dirty="0">
                <a:solidFill>
                  <a:sysClr val="windowText" lastClr="000000"/>
                </a:solidFill>
                <a:latin typeface="Arial"/>
                <a:cs typeface="Arial"/>
              </a:rPr>
              <a:t>Housing</a:t>
            </a:r>
            <a:endParaRPr lang="en-US" sz="2200" kern="0" spc="-10" dirty="0">
              <a:solidFill>
                <a:sysClr val="windowText" lastClr="000000"/>
              </a:solidFill>
              <a:latin typeface="Arial"/>
              <a:cs typeface="Arial"/>
            </a:endParaRPr>
          </a:p>
          <a:p>
            <a:pPr marL="299085" indent="-287020">
              <a:buFont typeface="Wingdings"/>
              <a:buChar char=""/>
              <a:tabLst>
                <a:tab pos="299720" algn="l"/>
              </a:tabLst>
            </a:pPr>
            <a:r>
              <a:rPr lang="en-US" sz="2200" kern="0" spc="-10" dirty="0">
                <a:solidFill>
                  <a:sysClr val="windowText" lastClr="000000"/>
                </a:solidFill>
                <a:latin typeface="Arial"/>
                <a:cs typeface="Arial"/>
              </a:rPr>
              <a:t>Customs</a:t>
            </a:r>
            <a:endParaRPr sz="2200" kern="0" dirty="0">
              <a:solidFill>
                <a:sysClr val="windowText" lastClr="000000"/>
              </a:solidFill>
              <a:latin typeface="Arial"/>
              <a:cs typeface="Arial"/>
            </a:endParaRPr>
          </a:p>
        </p:txBody>
      </p:sp>
      <p:sp>
        <p:nvSpPr>
          <p:cNvPr id="7" name="object 7"/>
          <p:cNvSpPr txBox="1"/>
          <p:nvPr/>
        </p:nvSpPr>
        <p:spPr>
          <a:xfrm>
            <a:off x="6096000" y="1134363"/>
            <a:ext cx="6010275" cy="3059171"/>
          </a:xfrm>
          <a:prstGeom prst="rect">
            <a:avLst/>
          </a:prstGeom>
        </p:spPr>
        <p:txBody>
          <a:bodyPr vert="horz" wrap="square" lIns="0" tIns="12065" rIns="0" bIns="0" rtlCol="0">
            <a:spAutoFit/>
          </a:bodyPr>
          <a:lstStyle/>
          <a:p>
            <a:pPr marL="299085" marR="238125" indent="-287020">
              <a:spcBef>
                <a:spcPts val="95"/>
              </a:spcBef>
              <a:buFont typeface="Wingdings"/>
              <a:buChar char=""/>
              <a:tabLst>
                <a:tab pos="299720" algn="l"/>
              </a:tabLst>
            </a:pPr>
            <a:r>
              <a:rPr sz="2200" kern="0" dirty="0">
                <a:solidFill>
                  <a:sysClr val="windowText" lastClr="000000"/>
                </a:solidFill>
                <a:latin typeface="Arial"/>
                <a:cs typeface="Arial"/>
              </a:rPr>
              <a:t>Army</a:t>
            </a:r>
            <a:r>
              <a:rPr sz="2200" kern="0" spc="-80" dirty="0">
                <a:solidFill>
                  <a:sysClr val="windowText" lastClr="000000"/>
                </a:solidFill>
                <a:latin typeface="Arial"/>
                <a:cs typeface="Arial"/>
              </a:rPr>
              <a:t> </a:t>
            </a:r>
            <a:r>
              <a:rPr sz="2200" kern="0" dirty="0">
                <a:solidFill>
                  <a:sysClr val="windowText" lastClr="000000"/>
                </a:solidFill>
                <a:latin typeface="Arial"/>
                <a:cs typeface="Arial"/>
              </a:rPr>
              <a:t>Community</a:t>
            </a:r>
            <a:r>
              <a:rPr sz="2200" kern="0" spc="-60" dirty="0">
                <a:solidFill>
                  <a:sysClr val="windowText" lastClr="000000"/>
                </a:solidFill>
                <a:latin typeface="Arial"/>
                <a:cs typeface="Arial"/>
              </a:rPr>
              <a:t> </a:t>
            </a:r>
            <a:r>
              <a:rPr sz="2200" kern="0" spc="-10" dirty="0">
                <a:solidFill>
                  <a:sysClr val="windowText" lastClr="000000"/>
                </a:solidFill>
                <a:latin typeface="Arial"/>
                <a:cs typeface="Arial"/>
              </a:rPr>
              <a:t>Service (ACS)</a:t>
            </a:r>
            <a:endParaRPr sz="2200" kern="0" dirty="0">
              <a:solidFill>
                <a:sysClr val="windowText" lastClr="000000"/>
              </a:solidFill>
              <a:latin typeface="Arial"/>
              <a:cs typeface="Arial"/>
            </a:endParaRPr>
          </a:p>
          <a:p>
            <a:pPr marL="299085" marR="5080" indent="-287020">
              <a:buFont typeface="Wingdings"/>
              <a:buChar char=""/>
              <a:tabLst>
                <a:tab pos="299720" algn="l"/>
              </a:tabLst>
            </a:pPr>
            <a:r>
              <a:rPr sz="2200" kern="0" dirty="0">
                <a:solidFill>
                  <a:sysClr val="windowText" lastClr="000000"/>
                </a:solidFill>
                <a:latin typeface="Arial"/>
                <a:cs typeface="Arial"/>
              </a:rPr>
              <a:t>Army</a:t>
            </a:r>
            <a:r>
              <a:rPr sz="2200" kern="0" spc="-75" dirty="0">
                <a:solidFill>
                  <a:sysClr val="windowText" lastClr="000000"/>
                </a:solidFill>
                <a:latin typeface="Arial"/>
                <a:cs typeface="Arial"/>
              </a:rPr>
              <a:t> </a:t>
            </a:r>
            <a:r>
              <a:rPr sz="2200" kern="0" dirty="0">
                <a:solidFill>
                  <a:sysClr val="windowText" lastClr="000000"/>
                </a:solidFill>
                <a:latin typeface="Arial"/>
                <a:cs typeface="Arial"/>
              </a:rPr>
              <a:t>Continuing</a:t>
            </a:r>
            <a:r>
              <a:rPr sz="2200" kern="0" spc="-80" dirty="0">
                <a:solidFill>
                  <a:sysClr val="windowText" lastClr="000000"/>
                </a:solidFill>
                <a:latin typeface="Arial"/>
                <a:cs typeface="Arial"/>
              </a:rPr>
              <a:t> </a:t>
            </a:r>
            <a:r>
              <a:rPr sz="2200" kern="0" spc="-10" dirty="0">
                <a:solidFill>
                  <a:sysClr val="windowText" lastClr="000000"/>
                </a:solidFill>
                <a:latin typeface="Arial"/>
                <a:cs typeface="Arial"/>
              </a:rPr>
              <a:t>Education </a:t>
            </a:r>
            <a:r>
              <a:rPr sz="2200" kern="0" dirty="0">
                <a:solidFill>
                  <a:sysClr val="windowText" lastClr="000000"/>
                </a:solidFill>
                <a:latin typeface="Arial"/>
                <a:cs typeface="Arial"/>
              </a:rPr>
              <a:t>System</a:t>
            </a:r>
            <a:r>
              <a:rPr sz="2200" kern="0" spc="-85" dirty="0">
                <a:solidFill>
                  <a:sysClr val="windowText" lastClr="000000"/>
                </a:solidFill>
                <a:latin typeface="Arial"/>
                <a:cs typeface="Arial"/>
              </a:rPr>
              <a:t> </a:t>
            </a:r>
            <a:r>
              <a:rPr sz="2200" kern="0" spc="-10" dirty="0">
                <a:solidFill>
                  <a:sysClr val="windowText" lastClr="000000"/>
                </a:solidFill>
                <a:latin typeface="Arial"/>
                <a:cs typeface="Arial"/>
              </a:rPr>
              <a:t>(ACES)</a:t>
            </a:r>
            <a:endParaRPr sz="2200" kern="0" dirty="0">
              <a:solidFill>
                <a:sysClr val="windowText" lastClr="000000"/>
              </a:solidFill>
              <a:latin typeface="Arial"/>
              <a:cs typeface="Arial"/>
            </a:endParaRPr>
          </a:p>
          <a:p>
            <a:pPr marL="299085" marR="781685" indent="-287020">
              <a:buFont typeface="Wingdings"/>
              <a:buChar char=""/>
              <a:tabLst>
                <a:tab pos="299720" algn="l"/>
              </a:tabLst>
            </a:pPr>
            <a:r>
              <a:rPr sz="2200" kern="0" dirty="0">
                <a:solidFill>
                  <a:sysClr val="windowText" lastClr="000000"/>
                </a:solidFill>
                <a:latin typeface="Arial"/>
                <a:cs typeface="Arial"/>
              </a:rPr>
              <a:t>Child</a:t>
            </a:r>
            <a:r>
              <a:rPr sz="2200" kern="0" spc="-110" dirty="0">
                <a:solidFill>
                  <a:sysClr val="windowText" lastClr="000000"/>
                </a:solidFill>
                <a:latin typeface="Arial"/>
                <a:cs typeface="Arial"/>
              </a:rPr>
              <a:t> </a:t>
            </a:r>
            <a:r>
              <a:rPr sz="2200" kern="0" spc="-30" dirty="0">
                <a:solidFill>
                  <a:sysClr val="windowText" lastClr="000000"/>
                </a:solidFill>
                <a:latin typeface="Arial"/>
                <a:cs typeface="Arial"/>
              </a:rPr>
              <a:t>Youth</a:t>
            </a:r>
            <a:r>
              <a:rPr sz="2200" kern="0" spc="-55" dirty="0">
                <a:solidFill>
                  <a:sysClr val="windowText" lastClr="000000"/>
                </a:solidFill>
                <a:latin typeface="Arial"/>
                <a:cs typeface="Arial"/>
              </a:rPr>
              <a:t> </a:t>
            </a:r>
            <a:r>
              <a:rPr sz="2200" kern="0" dirty="0">
                <a:solidFill>
                  <a:sysClr val="windowText" lastClr="000000"/>
                </a:solidFill>
                <a:latin typeface="Arial"/>
                <a:cs typeface="Arial"/>
              </a:rPr>
              <a:t>&amp;</a:t>
            </a:r>
            <a:r>
              <a:rPr sz="2200" kern="0" spc="-65" dirty="0">
                <a:solidFill>
                  <a:sysClr val="windowText" lastClr="000000"/>
                </a:solidFill>
                <a:latin typeface="Arial"/>
                <a:cs typeface="Arial"/>
              </a:rPr>
              <a:t> </a:t>
            </a:r>
            <a:r>
              <a:rPr sz="2200" kern="0" spc="-10" dirty="0">
                <a:solidFill>
                  <a:sysClr val="windowText" lastClr="000000"/>
                </a:solidFill>
                <a:latin typeface="Arial"/>
                <a:cs typeface="Arial"/>
              </a:rPr>
              <a:t>School </a:t>
            </a:r>
            <a:r>
              <a:rPr sz="2200" kern="0" dirty="0">
                <a:solidFill>
                  <a:sysClr val="windowText" lastClr="000000"/>
                </a:solidFill>
                <a:latin typeface="Arial"/>
                <a:cs typeface="Arial"/>
              </a:rPr>
              <a:t>Services</a:t>
            </a:r>
            <a:r>
              <a:rPr sz="2200" kern="0" spc="-85" dirty="0">
                <a:solidFill>
                  <a:sysClr val="windowText" lastClr="000000"/>
                </a:solidFill>
                <a:latin typeface="Arial"/>
                <a:cs typeface="Arial"/>
              </a:rPr>
              <a:t> </a:t>
            </a:r>
            <a:r>
              <a:rPr sz="2200" kern="0" spc="-10" dirty="0">
                <a:solidFill>
                  <a:sysClr val="windowText" lastClr="000000"/>
                </a:solidFill>
                <a:latin typeface="Arial"/>
                <a:cs typeface="Arial"/>
              </a:rPr>
              <a:t>(CYS)</a:t>
            </a:r>
            <a:endParaRPr sz="2200" kern="0" dirty="0">
              <a:solidFill>
                <a:sysClr val="windowText" lastClr="000000"/>
              </a:solidFill>
              <a:latin typeface="Arial"/>
              <a:cs typeface="Arial"/>
            </a:endParaRPr>
          </a:p>
          <a:p>
            <a:pPr marL="299085" indent="-287020">
              <a:buFont typeface="Wingdings"/>
              <a:buChar char=""/>
              <a:tabLst>
                <a:tab pos="299720" algn="l"/>
              </a:tabLst>
            </a:pPr>
            <a:r>
              <a:rPr sz="2200" kern="0" spc="-20" dirty="0">
                <a:solidFill>
                  <a:sysClr val="windowText" lastClr="000000"/>
                </a:solidFill>
                <a:latin typeface="Arial"/>
                <a:cs typeface="Arial"/>
              </a:rPr>
              <a:t>DoDEA</a:t>
            </a:r>
            <a:r>
              <a:rPr sz="2200" kern="0" spc="-135" dirty="0">
                <a:solidFill>
                  <a:sysClr val="windowText" lastClr="000000"/>
                </a:solidFill>
                <a:latin typeface="Arial"/>
                <a:cs typeface="Arial"/>
              </a:rPr>
              <a:t> </a:t>
            </a:r>
            <a:r>
              <a:rPr sz="2200" kern="0" dirty="0">
                <a:solidFill>
                  <a:sysClr val="windowText" lastClr="000000"/>
                </a:solidFill>
                <a:latin typeface="Arial"/>
                <a:cs typeface="Arial"/>
              </a:rPr>
              <a:t>Support</a:t>
            </a:r>
            <a:r>
              <a:rPr sz="2200" kern="0" spc="-35" dirty="0">
                <a:solidFill>
                  <a:sysClr val="windowText" lastClr="000000"/>
                </a:solidFill>
                <a:latin typeface="Arial"/>
                <a:cs typeface="Arial"/>
              </a:rPr>
              <a:t> </a:t>
            </a:r>
            <a:r>
              <a:rPr sz="2200" kern="0" spc="-10" dirty="0">
                <a:solidFill>
                  <a:sysClr val="windowText" lastClr="000000"/>
                </a:solidFill>
                <a:latin typeface="Arial"/>
                <a:cs typeface="Arial"/>
              </a:rPr>
              <a:t>Services</a:t>
            </a:r>
            <a:endParaRPr sz="2200" kern="0" dirty="0">
              <a:solidFill>
                <a:sysClr val="windowText" lastClr="000000"/>
              </a:solidFill>
              <a:latin typeface="Arial"/>
              <a:cs typeface="Arial"/>
            </a:endParaRPr>
          </a:p>
          <a:p>
            <a:pPr marL="299085" indent="-287020">
              <a:spcBef>
                <a:spcPts val="5"/>
              </a:spcBef>
              <a:buFont typeface="Wingdings"/>
              <a:buChar char=""/>
              <a:tabLst>
                <a:tab pos="299720" algn="l"/>
              </a:tabLst>
            </a:pPr>
            <a:r>
              <a:rPr sz="2200" kern="0" spc="-10" dirty="0">
                <a:solidFill>
                  <a:sysClr val="windowText" lastClr="000000"/>
                </a:solidFill>
                <a:latin typeface="Arial"/>
                <a:cs typeface="Arial"/>
              </a:rPr>
              <a:t>Medical/Dental/TRICARE</a:t>
            </a:r>
            <a:endParaRPr sz="2200" kern="0" dirty="0">
              <a:solidFill>
                <a:sysClr val="windowText" lastClr="000000"/>
              </a:solidFill>
              <a:latin typeface="Arial"/>
              <a:cs typeface="Arial"/>
            </a:endParaRPr>
          </a:p>
          <a:p>
            <a:pPr marL="299085" indent="-287020">
              <a:buFont typeface="Wingdings"/>
              <a:buChar char=""/>
              <a:tabLst>
                <a:tab pos="299720" algn="l"/>
              </a:tabLst>
            </a:pPr>
            <a:r>
              <a:rPr sz="2200" kern="0" spc="-10" dirty="0">
                <a:solidFill>
                  <a:sysClr val="windowText" lastClr="000000"/>
                </a:solidFill>
                <a:latin typeface="Arial"/>
                <a:cs typeface="Arial"/>
              </a:rPr>
              <a:t>Veterinary</a:t>
            </a:r>
            <a:r>
              <a:rPr sz="2200" kern="0" spc="-140" dirty="0">
                <a:solidFill>
                  <a:sysClr val="windowText" lastClr="000000"/>
                </a:solidFill>
                <a:latin typeface="Arial"/>
                <a:cs typeface="Arial"/>
              </a:rPr>
              <a:t> </a:t>
            </a:r>
            <a:r>
              <a:rPr sz="2200" kern="0" spc="-10" dirty="0">
                <a:solidFill>
                  <a:sysClr val="windowText" lastClr="000000"/>
                </a:solidFill>
                <a:latin typeface="Arial"/>
                <a:cs typeface="Arial"/>
              </a:rPr>
              <a:t>Clinic</a:t>
            </a:r>
            <a:endParaRPr sz="2200" kern="0" dirty="0">
              <a:solidFill>
                <a:sysClr val="windowText" lastClr="000000"/>
              </a:solidFill>
              <a:latin typeface="Arial"/>
              <a:cs typeface="Arial"/>
            </a:endParaRPr>
          </a:p>
          <a:p>
            <a:pPr marL="299085" indent="-287020">
              <a:buFont typeface="Wingdings"/>
              <a:buChar char=""/>
              <a:tabLst>
                <a:tab pos="299720" algn="l"/>
              </a:tabLst>
            </a:pPr>
            <a:r>
              <a:rPr sz="2200" kern="0" spc="-35" dirty="0">
                <a:solidFill>
                  <a:sysClr val="windowText" lastClr="000000"/>
                </a:solidFill>
                <a:latin typeface="Arial"/>
                <a:cs typeface="Arial"/>
              </a:rPr>
              <a:t>Voting</a:t>
            </a:r>
            <a:r>
              <a:rPr sz="2200" kern="0" spc="-105" dirty="0">
                <a:solidFill>
                  <a:sysClr val="windowText" lastClr="000000"/>
                </a:solidFill>
                <a:latin typeface="Arial"/>
                <a:cs typeface="Arial"/>
              </a:rPr>
              <a:t> </a:t>
            </a:r>
            <a:r>
              <a:rPr sz="2200" kern="0" spc="-10" dirty="0">
                <a:solidFill>
                  <a:sysClr val="windowText" lastClr="000000"/>
                </a:solidFill>
                <a:latin typeface="Arial"/>
                <a:cs typeface="Arial"/>
              </a:rPr>
              <a:t>Assistance</a:t>
            </a:r>
            <a:endParaRPr sz="2200" kern="0" dirty="0">
              <a:solidFill>
                <a:sysClr val="windowText" lastClr="000000"/>
              </a:solidFill>
              <a:latin typeface="Arial"/>
              <a:cs typeface="Arial"/>
            </a:endParaRPr>
          </a:p>
          <a:p>
            <a:pPr marL="299085" indent="-287020">
              <a:buFont typeface="Wingdings"/>
              <a:buChar char=""/>
              <a:tabLst>
                <a:tab pos="299720" algn="l"/>
              </a:tabLst>
            </a:pPr>
            <a:r>
              <a:rPr sz="2200" kern="0" spc="-10" dirty="0">
                <a:solidFill>
                  <a:sysClr val="windowText" lastClr="000000"/>
                </a:solidFill>
                <a:latin typeface="Arial"/>
                <a:cs typeface="Arial"/>
              </a:rPr>
              <a:t>AAFES</a:t>
            </a:r>
            <a:endParaRPr lang="en-US" sz="2200" kern="0" spc="-10" dirty="0">
              <a:solidFill>
                <a:sysClr val="windowText" lastClr="000000"/>
              </a:solidFill>
              <a:latin typeface="Arial"/>
              <a:cs typeface="Arial"/>
            </a:endParaRPr>
          </a:p>
          <a:p>
            <a:pPr marL="299085" indent="-287020">
              <a:buFont typeface="Wingdings"/>
              <a:buChar char=""/>
              <a:tabLst>
                <a:tab pos="299720" algn="l"/>
              </a:tabLst>
            </a:pPr>
            <a:r>
              <a:rPr lang="en-US" sz="2200" kern="0" spc="-10" dirty="0">
                <a:solidFill>
                  <a:sysClr val="windowText" lastClr="000000"/>
                </a:solidFill>
                <a:latin typeface="Arial"/>
                <a:cs typeface="Arial"/>
              </a:rPr>
              <a:t>Transition Assistance Program </a:t>
            </a:r>
            <a:endParaRPr sz="2200" kern="0" dirty="0">
              <a:solidFill>
                <a:sysClr val="windowText" lastClr="000000"/>
              </a:solidFill>
              <a:latin typeface="Arial"/>
              <a:cs typeface="Arial"/>
            </a:endParaRPr>
          </a:p>
        </p:txBody>
      </p:sp>
      <p:pic>
        <p:nvPicPr>
          <p:cNvPr id="6" name="object 3">
            <a:extLst>
              <a:ext uri="{FF2B5EF4-FFF2-40B4-BE49-F238E27FC236}">
                <a16:creationId xmlns:a16="http://schemas.microsoft.com/office/drawing/2014/main" id="{6A0072B7-075D-BF44-3627-2EE2739CDFA5}"/>
              </a:ext>
            </a:extLst>
          </p:cNvPr>
          <p:cNvPicPr/>
          <p:nvPr/>
        </p:nvPicPr>
        <p:blipFill>
          <a:blip r:embed="rId3" cstate="print"/>
          <a:stretch>
            <a:fillRect/>
          </a:stretch>
        </p:blipFill>
        <p:spPr>
          <a:xfrm>
            <a:off x="11165967" y="6019801"/>
            <a:ext cx="711708" cy="657224"/>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A806F1-A372-5D4B-463A-EC029AEC21D6}"/>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0CAD6919-3187-ACBC-9D69-F52394E32630}"/>
              </a:ext>
            </a:extLst>
          </p:cNvPr>
          <p:cNvSpPr txBox="1"/>
          <p:nvPr/>
        </p:nvSpPr>
        <p:spPr>
          <a:xfrm>
            <a:off x="5885307" y="845441"/>
            <a:ext cx="651510" cy="113493"/>
          </a:xfrm>
          <a:prstGeom prst="rect">
            <a:avLst/>
          </a:prstGeom>
        </p:spPr>
        <p:txBody>
          <a:bodyPr vert="horz" wrap="square" lIns="0" tIns="9525" rIns="0" bIns="0" rtlCol="0">
            <a:spAutoFit/>
          </a:bodyPr>
          <a:lstStyle/>
          <a:p>
            <a:pPr marL="9525" marR="0" lvl="0" indent="0" algn="l" defTabSz="685800" rtl="0" eaLnBrk="1" fontAlgn="auto" latinLnBrk="0" hangingPunct="1">
              <a:lnSpc>
                <a:spcPct val="100000"/>
              </a:lnSpc>
              <a:spcBef>
                <a:spcPts val="75"/>
              </a:spcBef>
              <a:spcAft>
                <a:spcPts val="0"/>
              </a:spcAft>
              <a:buClrTx/>
              <a:buSzTx/>
              <a:buFontTx/>
              <a:buNone/>
              <a:tabLst/>
              <a:defRPr/>
            </a:pPr>
            <a:r>
              <a:rPr kumimoji="0" sz="675" b="1" i="0" u="none" strike="noStrike" kern="0" cap="none" spc="-8" normalizeH="0" baseline="0" noProof="0">
                <a:ln>
                  <a:noFill/>
                </a:ln>
                <a:solidFill>
                  <a:srgbClr val="FFFFFF"/>
                </a:solidFill>
                <a:effectLst/>
                <a:uLnTx/>
                <a:uFillTx/>
                <a:latin typeface="Arial"/>
                <a:ea typeface="+mn-ea"/>
                <a:cs typeface="Arial"/>
              </a:rPr>
              <a:t>UNCLASSIFIED</a:t>
            </a:r>
            <a:endParaRPr kumimoji="0" sz="675" b="0" i="0" u="none" strike="noStrike" kern="0" cap="none" spc="0" normalizeH="0" baseline="0" noProof="0">
              <a:ln>
                <a:noFill/>
              </a:ln>
              <a:solidFill>
                <a:sysClr val="windowText" lastClr="000000"/>
              </a:solidFill>
              <a:effectLst/>
              <a:uLnTx/>
              <a:uFillTx/>
              <a:latin typeface="Arial"/>
              <a:ea typeface="+mn-ea"/>
              <a:cs typeface="Arial"/>
            </a:endParaRPr>
          </a:p>
        </p:txBody>
      </p:sp>
      <p:sp>
        <p:nvSpPr>
          <p:cNvPr id="10" name="object 4">
            <a:extLst>
              <a:ext uri="{FF2B5EF4-FFF2-40B4-BE49-F238E27FC236}">
                <a16:creationId xmlns:a16="http://schemas.microsoft.com/office/drawing/2014/main" id="{425C303A-F3BE-7D9C-D5A5-AE761C3302AB}"/>
              </a:ext>
            </a:extLst>
          </p:cNvPr>
          <p:cNvSpPr txBox="1">
            <a:spLocks/>
          </p:cNvSpPr>
          <p:nvPr/>
        </p:nvSpPr>
        <p:spPr>
          <a:xfrm>
            <a:off x="1149950" y="130712"/>
            <a:ext cx="2408062" cy="378469"/>
          </a:xfrm>
          <a:prstGeom prst="rect">
            <a:avLst/>
          </a:prstGeom>
        </p:spPr>
        <p:txBody>
          <a:bodyPr vert="horz" wrap="square" lIns="0" tIns="9049" rIns="0" bIns="0" rtlCol="0">
            <a:spAutoFit/>
          </a:bodyPr>
          <a:lstStyle>
            <a:lvl1pPr>
              <a:defRPr sz="2100" b="1" i="0">
                <a:solidFill>
                  <a:srgbClr val="7E7E73"/>
                </a:solidFill>
                <a:latin typeface="Arial"/>
                <a:ea typeface="+mj-ea"/>
                <a:cs typeface="Arial"/>
              </a:defRPr>
            </a:lvl1pPr>
          </a:lstStyle>
          <a:p>
            <a:pPr marL="9525">
              <a:spcBef>
                <a:spcPts val="71"/>
              </a:spcBef>
            </a:pPr>
            <a:r>
              <a:rPr lang="en-US" sz="2400" kern="0" spc="-8"/>
              <a:t>Transportation</a:t>
            </a:r>
            <a:endParaRPr lang="en-US" kern="0" spc="-8" dirty="0"/>
          </a:p>
        </p:txBody>
      </p:sp>
      <p:pic>
        <p:nvPicPr>
          <p:cNvPr id="11" name="object 3">
            <a:extLst>
              <a:ext uri="{FF2B5EF4-FFF2-40B4-BE49-F238E27FC236}">
                <a16:creationId xmlns:a16="http://schemas.microsoft.com/office/drawing/2014/main" id="{1F0D9AE7-95ED-A445-4986-945DDBC5878D}"/>
              </a:ext>
            </a:extLst>
          </p:cNvPr>
          <p:cNvPicPr/>
          <p:nvPr/>
        </p:nvPicPr>
        <p:blipFill>
          <a:blip r:embed="rId2" cstate="print"/>
          <a:stretch>
            <a:fillRect/>
          </a:stretch>
        </p:blipFill>
        <p:spPr>
          <a:xfrm>
            <a:off x="11165967" y="6019801"/>
            <a:ext cx="711708" cy="657224"/>
          </a:xfrm>
          <a:prstGeom prst="rect">
            <a:avLst/>
          </a:prstGeom>
        </p:spPr>
      </p:pic>
      <p:sp>
        <p:nvSpPr>
          <p:cNvPr id="14" name="object 2">
            <a:extLst>
              <a:ext uri="{FF2B5EF4-FFF2-40B4-BE49-F238E27FC236}">
                <a16:creationId xmlns:a16="http://schemas.microsoft.com/office/drawing/2014/main" id="{3C92EF3E-49C0-ABB7-C4C7-AD9B58E428C5}"/>
              </a:ext>
            </a:extLst>
          </p:cNvPr>
          <p:cNvSpPr txBox="1"/>
          <p:nvPr/>
        </p:nvSpPr>
        <p:spPr>
          <a:xfrm>
            <a:off x="5815076" y="-15747"/>
            <a:ext cx="868680" cy="151323"/>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900" b="1" i="0" u="none" strike="noStrike" kern="0" cap="none" spc="-10" normalizeH="0" baseline="0" noProof="0" dirty="0">
                <a:ln>
                  <a:noFill/>
                </a:ln>
                <a:solidFill>
                  <a:srgbClr val="FFFFFF"/>
                </a:solidFill>
                <a:effectLst/>
                <a:uLnTx/>
                <a:uFillTx/>
                <a:latin typeface="Arial"/>
                <a:ea typeface="+mn-ea"/>
                <a:cs typeface="Arial"/>
              </a:rPr>
              <a:t>UNCLASSIFIED</a:t>
            </a:r>
            <a:endParaRPr kumimoji="0" sz="900" b="0" i="0" u="none" strike="noStrike" kern="0" cap="none" spc="0" normalizeH="0" baseline="0" noProof="0" dirty="0">
              <a:ln>
                <a:noFill/>
              </a:ln>
              <a:solidFill>
                <a:sysClr val="windowText" lastClr="000000"/>
              </a:solidFill>
              <a:effectLst/>
              <a:uLnTx/>
              <a:uFillTx/>
              <a:latin typeface="Arial"/>
              <a:ea typeface="+mn-ea"/>
              <a:cs typeface="Arial"/>
            </a:endParaRPr>
          </a:p>
        </p:txBody>
      </p:sp>
      <p:sp>
        <p:nvSpPr>
          <p:cNvPr id="3" name="Title 1">
            <a:extLst>
              <a:ext uri="{FF2B5EF4-FFF2-40B4-BE49-F238E27FC236}">
                <a16:creationId xmlns:a16="http://schemas.microsoft.com/office/drawing/2014/main" id="{C5C032B4-5117-5B58-319B-0B5C9D0F315C}"/>
              </a:ext>
            </a:extLst>
          </p:cNvPr>
          <p:cNvSpPr txBox="1">
            <a:spLocks/>
          </p:cNvSpPr>
          <p:nvPr/>
        </p:nvSpPr>
        <p:spPr>
          <a:xfrm>
            <a:off x="2134616" y="520443"/>
            <a:ext cx="8229600" cy="1253001"/>
          </a:xfrm>
          <a:prstGeom prst="rect">
            <a:avLst/>
          </a:prstGeom>
        </p:spPr>
        <p:txBody>
          <a:bodyPr wrap="square" lIns="0" tIns="0" rIns="0" bIns="0">
            <a:normAutofit fontScale="90000" lnSpcReduction="10000"/>
          </a:bodyPr>
          <a:lstStyle>
            <a:lvl1pPr>
              <a:defRPr sz="2100" b="1" i="0">
                <a:solidFill>
                  <a:srgbClr val="7E7E73"/>
                </a:solidFill>
                <a:latin typeface="Arial"/>
                <a:ea typeface="+mj-ea"/>
                <a:cs typeface="Arial"/>
              </a:defRPr>
            </a:lvl1pPr>
          </a:lstStyle>
          <a:p>
            <a:pPr marL="11430" algn="ctr" rtl="0">
              <a:spcBef>
                <a:spcPts val="105"/>
              </a:spcBef>
              <a:defRPr/>
            </a:pPr>
            <a:br>
              <a:rPr lang="en-US" sz="2700" kern="0" spc="-20" dirty="0"/>
            </a:br>
            <a:r>
              <a:rPr lang="en-US" sz="2700" kern="0" spc="-40" dirty="0">
                <a:solidFill>
                  <a:sysClr val="windowText" lastClr="000000"/>
                </a:solidFill>
              </a:rPr>
              <a:t>BAVARIAN</a:t>
            </a:r>
            <a:r>
              <a:rPr lang="en-US" sz="2700" kern="0" spc="-55" dirty="0">
                <a:solidFill>
                  <a:sysClr val="windowText" lastClr="000000"/>
                </a:solidFill>
              </a:rPr>
              <a:t> </a:t>
            </a:r>
            <a:r>
              <a:rPr lang="en-US" sz="2700" kern="0" spc="-35" dirty="0">
                <a:solidFill>
                  <a:sysClr val="windowText" lastClr="000000"/>
                </a:solidFill>
              </a:rPr>
              <a:t>MILITARY</a:t>
            </a:r>
            <a:r>
              <a:rPr lang="en-US" sz="2700" kern="0" spc="-130" dirty="0">
                <a:solidFill>
                  <a:sysClr val="windowText" lastClr="000000"/>
                </a:solidFill>
              </a:rPr>
              <a:t> </a:t>
            </a:r>
            <a:r>
              <a:rPr lang="en-US" sz="2700" kern="0" spc="-10" dirty="0">
                <a:solidFill>
                  <a:sysClr val="windowText" lastClr="000000"/>
                </a:solidFill>
              </a:rPr>
              <a:t>COMMUNITY</a:t>
            </a:r>
            <a:br>
              <a:rPr lang="en-US" sz="2400" b="0" kern="0" dirty="0">
                <a:solidFill>
                  <a:sysClr val="windowText" lastClr="000000"/>
                </a:solidFill>
              </a:rPr>
            </a:br>
            <a:r>
              <a:rPr lang="en-US" sz="2000" kern="0" dirty="0">
                <a:solidFill>
                  <a:sysClr val="windowText" lastClr="000000"/>
                </a:solidFill>
                <a:ea typeface="+mn-ea"/>
              </a:rPr>
              <a:t>Personal</a:t>
            </a:r>
            <a:r>
              <a:rPr lang="en-US" sz="2000" kern="0" spc="-20" dirty="0">
                <a:solidFill>
                  <a:sysClr val="windowText" lastClr="000000"/>
                </a:solidFill>
                <a:ea typeface="+mn-ea"/>
              </a:rPr>
              <a:t> </a:t>
            </a:r>
            <a:r>
              <a:rPr lang="en-US" sz="2000" kern="0" dirty="0">
                <a:solidFill>
                  <a:sysClr val="windowText" lastClr="000000"/>
                </a:solidFill>
                <a:ea typeface="+mn-ea"/>
              </a:rPr>
              <a:t>Property</a:t>
            </a:r>
            <a:r>
              <a:rPr lang="en-US" sz="2000" kern="0" spc="-30" dirty="0">
                <a:solidFill>
                  <a:sysClr val="windowText" lastClr="000000"/>
                </a:solidFill>
                <a:ea typeface="+mn-ea"/>
              </a:rPr>
              <a:t> </a:t>
            </a:r>
            <a:r>
              <a:rPr lang="en-US" sz="2000" kern="0" dirty="0">
                <a:solidFill>
                  <a:sysClr val="windowText" lastClr="000000"/>
                </a:solidFill>
                <a:ea typeface="+mn-ea"/>
              </a:rPr>
              <a:t>Processing</a:t>
            </a:r>
            <a:r>
              <a:rPr lang="en-US" sz="2000" kern="0" spc="-20" dirty="0">
                <a:solidFill>
                  <a:sysClr val="windowText" lastClr="000000"/>
                </a:solidFill>
                <a:ea typeface="+mn-ea"/>
              </a:rPr>
              <a:t> </a:t>
            </a:r>
            <a:r>
              <a:rPr lang="en-US" sz="2000" kern="0" dirty="0">
                <a:solidFill>
                  <a:sysClr val="windowText" lastClr="000000"/>
                </a:solidFill>
                <a:ea typeface="+mn-ea"/>
              </a:rPr>
              <a:t>Office</a:t>
            </a:r>
            <a:r>
              <a:rPr lang="en-US" sz="2000" kern="0" spc="-35" dirty="0">
                <a:solidFill>
                  <a:sysClr val="windowText" lastClr="000000"/>
                </a:solidFill>
                <a:ea typeface="+mn-ea"/>
              </a:rPr>
              <a:t> </a:t>
            </a:r>
            <a:r>
              <a:rPr lang="en-US" sz="2000" kern="0" spc="-10" dirty="0">
                <a:solidFill>
                  <a:sysClr val="windowText" lastClr="000000"/>
                </a:solidFill>
                <a:ea typeface="+mn-ea"/>
              </a:rPr>
              <a:t>(PPPO)</a:t>
            </a:r>
            <a:br>
              <a:rPr lang="en-US" sz="2000" b="0" kern="0" dirty="0">
                <a:solidFill>
                  <a:sysClr val="windowText" lastClr="000000"/>
                </a:solidFill>
                <a:ea typeface="+mn-ea"/>
              </a:rPr>
            </a:br>
            <a:endParaRPr lang="en-US" sz="2800" kern="0" dirty="0"/>
          </a:p>
        </p:txBody>
      </p:sp>
      <p:pic>
        <p:nvPicPr>
          <p:cNvPr id="4" name="Picture 4" descr="Q:\Garrison PAI\P12 MISCELLANEOUS FILES\P12.03 IMAGES&amp;PHOTOS\1.0 Logos\IMCOM Logos\IMCOM Crest.jpg">
            <a:extLst>
              <a:ext uri="{FF2B5EF4-FFF2-40B4-BE49-F238E27FC236}">
                <a16:creationId xmlns:a16="http://schemas.microsoft.com/office/drawing/2014/main" id="{8A42FFA4-F6A4-5E56-A892-1239996A4200}"/>
              </a:ext>
            </a:extLst>
          </p:cNvPr>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866138" y="671285"/>
            <a:ext cx="1019175" cy="949325"/>
          </a:xfrm>
          <a:prstGeom prst="rect">
            <a:avLst/>
          </a:prstGeom>
          <a:noFill/>
          <a:ln w="9525">
            <a:noFill/>
            <a:miter lim="800000"/>
            <a:headEnd/>
            <a:tailEnd/>
          </a:ln>
        </p:spPr>
      </p:pic>
      <p:pic>
        <p:nvPicPr>
          <p:cNvPr id="12" name="Picture 2" descr="Q:\Garrison PAI\P12 MISCELLANEOUS FILES\P12.03 IMAGES&amp;PHOTOS\1.0 Logos\BMC Logos\BMC_logo_May2012_final_Grafenwoehr_small.png">
            <a:extLst>
              <a:ext uri="{FF2B5EF4-FFF2-40B4-BE49-F238E27FC236}">
                <a16:creationId xmlns:a16="http://schemas.microsoft.com/office/drawing/2014/main" id="{E20406A1-9842-6336-8193-6D3485229E5E}"/>
              </a:ext>
            </a:extLst>
          </p:cNvPr>
          <p:cNvPicPr>
            <a:picLocks noChangeAspect="1" noChangeArrowheads="1"/>
          </p:cNvPicPr>
          <p:nvPr/>
        </p:nvPicPr>
        <p:blipFill>
          <a:blip r:embed="rId4" cstate="print"/>
          <a:srcRect/>
          <a:stretch>
            <a:fillRect/>
          </a:stretch>
        </p:blipFill>
        <p:spPr bwMode="auto">
          <a:xfrm>
            <a:off x="9973602" y="564181"/>
            <a:ext cx="1143000" cy="1143000"/>
          </a:xfrm>
          <a:prstGeom prst="rect">
            <a:avLst/>
          </a:prstGeom>
          <a:noFill/>
          <a:ln w="9525">
            <a:noFill/>
            <a:miter lim="800000"/>
            <a:headEnd/>
            <a:tailEnd/>
          </a:ln>
        </p:spPr>
      </p:pic>
      <p:sp>
        <p:nvSpPr>
          <p:cNvPr id="6" name="Content Placeholder 2">
            <a:extLst>
              <a:ext uri="{FF2B5EF4-FFF2-40B4-BE49-F238E27FC236}">
                <a16:creationId xmlns:a16="http://schemas.microsoft.com/office/drawing/2014/main" id="{088FB825-3773-1B42-CEA1-0742F96C4F02}"/>
              </a:ext>
            </a:extLst>
          </p:cNvPr>
          <p:cNvSpPr txBox="1">
            <a:spLocks/>
          </p:cNvSpPr>
          <p:nvPr/>
        </p:nvSpPr>
        <p:spPr>
          <a:xfrm>
            <a:off x="2528881" y="2514599"/>
            <a:ext cx="7364361" cy="2895600"/>
          </a:xfrm>
          <a:prstGeom prst="rect">
            <a:avLst/>
          </a:prstGeom>
        </p:spPr>
        <p:txBody>
          <a:bodyPr wrap="square" lIns="0" tIns="0" rIns="0" bIns="0">
            <a:normAutofit/>
          </a:bodyPr>
          <a:lstStyle>
            <a:lvl1pPr marL="0">
              <a:defRPr b="0" i="0">
                <a:solidFill>
                  <a:schemeClr val="tx1"/>
                </a:solidFill>
                <a:latin typeface="+mn-lt"/>
                <a:ea typeface="+mn-ea"/>
                <a:cs typeface="+mn-cs"/>
              </a:defRPr>
            </a:lvl1pPr>
            <a:lvl2pPr marL="342900">
              <a:defRPr>
                <a:latin typeface="+mn-lt"/>
                <a:ea typeface="+mn-ea"/>
                <a:cs typeface="+mn-cs"/>
              </a:defRPr>
            </a:lvl2pPr>
            <a:lvl3pPr marL="685800">
              <a:defRPr>
                <a:latin typeface="+mn-lt"/>
                <a:ea typeface="+mn-ea"/>
                <a:cs typeface="+mn-cs"/>
              </a:defRPr>
            </a:lvl3pPr>
            <a:lvl4pPr marL="1028700">
              <a:defRPr>
                <a:latin typeface="+mn-lt"/>
                <a:ea typeface="+mn-ea"/>
                <a:cs typeface="+mn-cs"/>
              </a:defRPr>
            </a:lvl4pPr>
            <a:lvl5pPr marL="1371600">
              <a:defRPr>
                <a:latin typeface="+mn-lt"/>
                <a:ea typeface="+mn-ea"/>
                <a:cs typeface="+mn-cs"/>
              </a:defRPr>
            </a:lvl5pPr>
            <a:lvl6pPr marL="1714500">
              <a:defRPr>
                <a:latin typeface="+mn-lt"/>
                <a:ea typeface="+mn-ea"/>
                <a:cs typeface="+mn-cs"/>
              </a:defRPr>
            </a:lvl6pPr>
            <a:lvl7pPr marL="2057400">
              <a:defRPr>
                <a:latin typeface="+mn-lt"/>
                <a:ea typeface="+mn-ea"/>
                <a:cs typeface="+mn-cs"/>
              </a:defRPr>
            </a:lvl7pPr>
            <a:lvl8pPr marL="2400300">
              <a:defRPr>
                <a:latin typeface="+mn-lt"/>
                <a:ea typeface="+mn-ea"/>
                <a:cs typeface="+mn-cs"/>
              </a:defRPr>
            </a:lvl8pPr>
            <a:lvl9pPr marL="2743200">
              <a:defRPr>
                <a:latin typeface="+mn-lt"/>
                <a:ea typeface="+mn-ea"/>
                <a:cs typeface="+mn-cs"/>
              </a:defRPr>
            </a:lvl9pPr>
          </a:lstStyle>
          <a:p>
            <a:pPr marR="2540" algn="ctr">
              <a:spcBef>
                <a:spcPts val="105"/>
              </a:spcBef>
              <a:defRPr/>
            </a:pPr>
            <a:r>
              <a:rPr lang="en-US" sz="2800" u="heavy" kern="0" spc="-20" dirty="0">
                <a:solidFill>
                  <a:sysClr val="windowText" lastClr="000000"/>
                </a:solidFill>
                <a:uFill>
                  <a:solidFill>
                    <a:srgbClr val="000000"/>
                  </a:solidFill>
                </a:uFill>
                <a:latin typeface="Arial"/>
                <a:cs typeface="Arial"/>
              </a:rPr>
              <a:t>Transit</a:t>
            </a:r>
            <a:r>
              <a:rPr lang="en-US" sz="2800" u="heavy" kern="0" spc="-114" dirty="0">
                <a:solidFill>
                  <a:sysClr val="windowText" lastClr="000000"/>
                </a:solidFill>
                <a:uFill>
                  <a:solidFill>
                    <a:srgbClr val="000000"/>
                  </a:solidFill>
                </a:uFill>
                <a:latin typeface="Arial"/>
                <a:cs typeface="Arial"/>
              </a:rPr>
              <a:t> </a:t>
            </a:r>
            <a:r>
              <a:rPr lang="en-US" sz="2800" u="heavy" kern="0" spc="-10" dirty="0">
                <a:solidFill>
                  <a:sysClr val="windowText" lastClr="000000"/>
                </a:solidFill>
                <a:uFill>
                  <a:solidFill>
                    <a:srgbClr val="000000"/>
                  </a:solidFill>
                </a:uFill>
                <a:latin typeface="Arial"/>
                <a:cs typeface="Arial"/>
              </a:rPr>
              <a:t>Times:</a:t>
            </a:r>
            <a:endParaRPr lang="en-US" sz="2800" kern="0" dirty="0">
              <a:solidFill>
                <a:sysClr val="windowText" lastClr="000000"/>
              </a:solidFill>
              <a:latin typeface="Arial"/>
              <a:cs typeface="Arial"/>
            </a:endParaRPr>
          </a:p>
          <a:p>
            <a:pPr algn="ctr">
              <a:spcBef>
                <a:spcPts val="45"/>
              </a:spcBef>
              <a:defRPr/>
            </a:pPr>
            <a:endParaRPr lang="en-US" sz="3000" kern="0" dirty="0">
              <a:solidFill>
                <a:sysClr val="windowText" lastClr="000000"/>
              </a:solidFill>
              <a:latin typeface="Arial"/>
              <a:cs typeface="Arial"/>
            </a:endParaRPr>
          </a:p>
          <a:p>
            <a:pPr marL="12065" marR="5080" indent="-635" algn="ctr">
              <a:spcBef>
                <a:spcPts val="5"/>
              </a:spcBef>
              <a:tabLst>
                <a:tab pos="3672840" algn="l"/>
                <a:tab pos="4490085" algn="l"/>
              </a:tabLst>
              <a:defRPr/>
            </a:pPr>
            <a:r>
              <a:rPr lang="en-US" sz="2400" kern="0" dirty="0">
                <a:solidFill>
                  <a:sysClr val="windowText" lastClr="000000"/>
                </a:solidFill>
                <a:latin typeface="Arial"/>
                <a:cs typeface="Arial"/>
              </a:rPr>
              <a:t>Household</a:t>
            </a:r>
            <a:r>
              <a:rPr lang="en-US" sz="2400" kern="0" spc="-35" dirty="0">
                <a:solidFill>
                  <a:sysClr val="windowText" lastClr="000000"/>
                </a:solidFill>
                <a:latin typeface="Arial"/>
                <a:cs typeface="Arial"/>
              </a:rPr>
              <a:t> </a:t>
            </a:r>
            <a:r>
              <a:rPr lang="en-US" sz="2400" kern="0" dirty="0">
                <a:solidFill>
                  <a:sysClr val="windowText" lastClr="000000"/>
                </a:solidFill>
                <a:latin typeface="Arial"/>
                <a:cs typeface="Arial"/>
              </a:rPr>
              <a:t>Goods</a:t>
            </a:r>
            <a:r>
              <a:rPr lang="en-US" sz="2400" kern="0" spc="-20" dirty="0">
                <a:solidFill>
                  <a:sysClr val="windowText" lastClr="000000"/>
                </a:solidFill>
                <a:latin typeface="Arial"/>
                <a:cs typeface="Arial"/>
              </a:rPr>
              <a:t> </a:t>
            </a:r>
            <a:r>
              <a:rPr lang="en-US" sz="2400" kern="0" spc="-10" dirty="0">
                <a:solidFill>
                  <a:sysClr val="windowText" lastClr="000000"/>
                </a:solidFill>
                <a:latin typeface="Arial"/>
                <a:cs typeface="Arial"/>
              </a:rPr>
              <a:t>(HHG):</a:t>
            </a:r>
            <a:r>
              <a:rPr lang="en-US" sz="2400" kern="0" dirty="0">
                <a:solidFill>
                  <a:sysClr val="windowText" lastClr="000000"/>
                </a:solidFill>
                <a:latin typeface="Arial"/>
                <a:cs typeface="Arial"/>
              </a:rPr>
              <a:t>	70</a:t>
            </a:r>
            <a:r>
              <a:rPr lang="en-US" sz="2400" kern="0" spc="-35" dirty="0">
                <a:solidFill>
                  <a:sysClr val="windowText" lastClr="000000"/>
                </a:solidFill>
                <a:latin typeface="Arial"/>
                <a:cs typeface="Arial"/>
              </a:rPr>
              <a:t> </a:t>
            </a:r>
            <a:r>
              <a:rPr lang="en-US" sz="2400" kern="0" dirty="0">
                <a:solidFill>
                  <a:sysClr val="windowText" lastClr="000000"/>
                </a:solidFill>
                <a:latin typeface="Arial"/>
                <a:cs typeface="Arial"/>
              </a:rPr>
              <a:t>- 80</a:t>
            </a:r>
            <a:r>
              <a:rPr lang="en-US" sz="2400" kern="0" spc="-5" dirty="0">
                <a:solidFill>
                  <a:sysClr val="windowText" lastClr="000000"/>
                </a:solidFill>
                <a:latin typeface="Arial"/>
                <a:cs typeface="Arial"/>
              </a:rPr>
              <a:t> </a:t>
            </a:r>
            <a:r>
              <a:rPr lang="en-US" sz="2400" kern="0" spc="-20" dirty="0">
                <a:solidFill>
                  <a:sysClr val="windowText" lastClr="000000"/>
                </a:solidFill>
                <a:latin typeface="Arial"/>
                <a:cs typeface="Arial"/>
              </a:rPr>
              <a:t>Days</a:t>
            </a:r>
          </a:p>
          <a:p>
            <a:pPr marL="12065" marR="5080" indent="-635" algn="ctr">
              <a:spcBef>
                <a:spcPts val="5"/>
              </a:spcBef>
              <a:tabLst>
                <a:tab pos="3672840" algn="l"/>
                <a:tab pos="4490085" algn="l"/>
              </a:tabLst>
              <a:defRPr/>
            </a:pPr>
            <a:r>
              <a:rPr lang="en-US" sz="2400" kern="0" spc="-20" dirty="0">
                <a:solidFill>
                  <a:sysClr val="windowText" lastClr="000000"/>
                </a:solidFill>
                <a:latin typeface="Arial"/>
                <a:cs typeface="Arial"/>
              </a:rPr>
              <a:t> </a:t>
            </a:r>
            <a:r>
              <a:rPr lang="en-US" sz="2400" kern="0" dirty="0">
                <a:solidFill>
                  <a:sysClr val="windowText" lastClr="000000"/>
                </a:solidFill>
                <a:latin typeface="Arial"/>
                <a:cs typeface="Arial"/>
              </a:rPr>
              <a:t>Unaccompanied</a:t>
            </a:r>
            <a:r>
              <a:rPr lang="en-US" sz="2400" kern="0" spc="-60" dirty="0">
                <a:solidFill>
                  <a:sysClr val="windowText" lastClr="000000"/>
                </a:solidFill>
                <a:latin typeface="Arial"/>
                <a:cs typeface="Arial"/>
              </a:rPr>
              <a:t> </a:t>
            </a:r>
            <a:r>
              <a:rPr lang="en-US" sz="2400" kern="0" dirty="0">
                <a:solidFill>
                  <a:sysClr val="windowText" lastClr="000000"/>
                </a:solidFill>
                <a:latin typeface="Arial"/>
                <a:cs typeface="Arial"/>
              </a:rPr>
              <a:t>Baggage</a:t>
            </a:r>
            <a:r>
              <a:rPr lang="en-US" sz="2400" kern="0" spc="25" dirty="0">
                <a:solidFill>
                  <a:sysClr val="windowText" lastClr="000000"/>
                </a:solidFill>
                <a:latin typeface="Arial"/>
                <a:cs typeface="Arial"/>
              </a:rPr>
              <a:t> </a:t>
            </a:r>
            <a:r>
              <a:rPr lang="en-US" sz="2400" kern="0" spc="-10" dirty="0">
                <a:solidFill>
                  <a:sysClr val="windowText" lastClr="000000"/>
                </a:solidFill>
                <a:latin typeface="Arial"/>
                <a:cs typeface="Arial"/>
              </a:rPr>
              <a:t>(UB):   </a:t>
            </a:r>
            <a:r>
              <a:rPr lang="en-US" sz="2400" kern="0" dirty="0">
                <a:solidFill>
                  <a:sysClr val="windowText" lastClr="000000"/>
                </a:solidFill>
                <a:latin typeface="Arial"/>
                <a:cs typeface="Arial"/>
              </a:rPr>
              <a:t>35</a:t>
            </a:r>
            <a:r>
              <a:rPr lang="en-US" sz="2400" kern="0" spc="-45" dirty="0">
                <a:solidFill>
                  <a:sysClr val="windowText" lastClr="000000"/>
                </a:solidFill>
                <a:latin typeface="Arial"/>
                <a:cs typeface="Arial"/>
              </a:rPr>
              <a:t> </a:t>
            </a:r>
            <a:r>
              <a:rPr lang="en-US" sz="2400" kern="0" dirty="0">
                <a:solidFill>
                  <a:sysClr val="windowText" lastClr="000000"/>
                </a:solidFill>
                <a:latin typeface="Arial"/>
                <a:cs typeface="Arial"/>
              </a:rPr>
              <a:t>-</a:t>
            </a:r>
            <a:r>
              <a:rPr lang="en-US" sz="2400" kern="0" spc="-25" dirty="0">
                <a:solidFill>
                  <a:sysClr val="windowText" lastClr="000000"/>
                </a:solidFill>
                <a:latin typeface="Arial"/>
                <a:cs typeface="Arial"/>
              </a:rPr>
              <a:t> </a:t>
            </a:r>
            <a:r>
              <a:rPr lang="en-US" sz="2400" kern="0" dirty="0">
                <a:solidFill>
                  <a:sysClr val="windowText" lastClr="000000"/>
                </a:solidFill>
                <a:latin typeface="Arial"/>
                <a:cs typeface="Arial"/>
              </a:rPr>
              <a:t>45</a:t>
            </a:r>
            <a:r>
              <a:rPr lang="en-US" sz="2400" kern="0" spc="-55" dirty="0">
                <a:solidFill>
                  <a:sysClr val="windowText" lastClr="000000"/>
                </a:solidFill>
                <a:latin typeface="Arial"/>
                <a:cs typeface="Arial"/>
              </a:rPr>
              <a:t> </a:t>
            </a:r>
            <a:r>
              <a:rPr lang="en-US" sz="2400" kern="0" spc="-25" dirty="0">
                <a:solidFill>
                  <a:sysClr val="windowText" lastClr="000000"/>
                </a:solidFill>
                <a:latin typeface="Arial"/>
                <a:cs typeface="Arial"/>
              </a:rPr>
              <a:t>Days</a:t>
            </a:r>
            <a:endParaRPr lang="en-US" sz="2400" kern="0" dirty="0">
              <a:solidFill>
                <a:sysClr val="windowText" lastClr="000000"/>
              </a:solidFill>
              <a:latin typeface="Arial"/>
              <a:cs typeface="Arial"/>
            </a:endParaRPr>
          </a:p>
          <a:p>
            <a:pPr algn="ctr">
              <a:spcBef>
                <a:spcPts val="5"/>
              </a:spcBef>
              <a:defRPr/>
            </a:pPr>
            <a:endParaRPr lang="en-US" sz="2600" kern="0" dirty="0">
              <a:solidFill>
                <a:sysClr val="windowText" lastClr="000000"/>
              </a:solidFill>
              <a:latin typeface="Arial"/>
              <a:cs typeface="Arial"/>
            </a:endParaRPr>
          </a:p>
          <a:p>
            <a:pPr algn="ctr">
              <a:spcBef>
                <a:spcPts val="5"/>
              </a:spcBef>
              <a:defRPr/>
            </a:pPr>
            <a:r>
              <a:rPr lang="en-US" sz="2400" kern="0" dirty="0">
                <a:solidFill>
                  <a:sysClr val="windowText" lastClr="000000"/>
                </a:solidFill>
                <a:latin typeface="Arial"/>
                <a:cs typeface="Arial"/>
              </a:rPr>
              <a:t>Based</a:t>
            </a:r>
            <a:r>
              <a:rPr lang="en-US" sz="2400" kern="0" spc="-25" dirty="0">
                <a:solidFill>
                  <a:sysClr val="windowText" lastClr="000000"/>
                </a:solidFill>
                <a:latin typeface="Arial"/>
                <a:cs typeface="Arial"/>
              </a:rPr>
              <a:t> </a:t>
            </a:r>
            <a:r>
              <a:rPr lang="en-US" sz="2400" kern="0" dirty="0">
                <a:solidFill>
                  <a:sysClr val="windowText" lastClr="000000"/>
                </a:solidFill>
                <a:latin typeface="Arial"/>
                <a:cs typeface="Arial"/>
              </a:rPr>
              <a:t>on</a:t>
            </a:r>
            <a:r>
              <a:rPr lang="en-US" sz="2400" kern="0" spc="-25" dirty="0">
                <a:solidFill>
                  <a:sysClr val="windowText" lastClr="000000"/>
                </a:solidFill>
                <a:latin typeface="Arial"/>
                <a:cs typeface="Arial"/>
              </a:rPr>
              <a:t> </a:t>
            </a:r>
            <a:r>
              <a:rPr lang="en-US" sz="2400" kern="0" dirty="0">
                <a:solidFill>
                  <a:sysClr val="windowText" lastClr="000000"/>
                </a:solidFill>
                <a:latin typeface="Arial"/>
                <a:cs typeface="Arial"/>
              </a:rPr>
              <a:t>state</a:t>
            </a:r>
            <a:r>
              <a:rPr lang="en-US" sz="2400" kern="0" spc="-25" dirty="0">
                <a:solidFill>
                  <a:sysClr val="windowText" lastClr="000000"/>
                </a:solidFill>
                <a:latin typeface="Arial"/>
                <a:cs typeface="Arial"/>
              </a:rPr>
              <a:t> </a:t>
            </a:r>
            <a:r>
              <a:rPr lang="en-US" sz="2400" kern="0" dirty="0">
                <a:solidFill>
                  <a:sysClr val="windowText" lastClr="000000"/>
                </a:solidFill>
                <a:latin typeface="Arial"/>
                <a:cs typeface="Arial"/>
              </a:rPr>
              <a:t>of</a:t>
            </a:r>
            <a:r>
              <a:rPr lang="en-US" sz="2400" kern="0" spc="-55" dirty="0">
                <a:solidFill>
                  <a:sysClr val="windowText" lastClr="000000"/>
                </a:solidFill>
                <a:latin typeface="Arial"/>
                <a:cs typeface="Arial"/>
              </a:rPr>
              <a:t> </a:t>
            </a:r>
            <a:r>
              <a:rPr lang="en-US" sz="2400" kern="0" spc="-10" dirty="0">
                <a:solidFill>
                  <a:sysClr val="windowText" lastClr="000000"/>
                </a:solidFill>
                <a:latin typeface="Arial"/>
                <a:cs typeface="Arial"/>
              </a:rPr>
              <a:t>destination.</a:t>
            </a:r>
            <a:endParaRPr lang="en-US" sz="2400" kern="0" dirty="0">
              <a:solidFill>
                <a:sysClr val="windowText" lastClr="000000"/>
              </a:solidFill>
              <a:latin typeface="Arial"/>
              <a:cs typeface="Arial"/>
            </a:endParaRPr>
          </a:p>
          <a:p>
            <a:endParaRPr lang="en-US" kern="0" dirty="0"/>
          </a:p>
        </p:txBody>
      </p:sp>
    </p:spTree>
    <p:extLst>
      <p:ext uri="{BB962C8B-B14F-4D97-AF65-F5344CB8AC3E}">
        <p14:creationId xmlns:p14="http://schemas.microsoft.com/office/powerpoint/2010/main" val="18657103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F78496-15F8-B338-9800-DB5F01D9D051}"/>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C3EBE869-C301-3360-B2B0-DC503693CE21}"/>
              </a:ext>
            </a:extLst>
          </p:cNvPr>
          <p:cNvSpPr txBox="1"/>
          <p:nvPr/>
        </p:nvSpPr>
        <p:spPr>
          <a:xfrm>
            <a:off x="5885307" y="845441"/>
            <a:ext cx="651510" cy="113493"/>
          </a:xfrm>
          <a:prstGeom prst="rect">
            <a:avLst/>
          </a:prstGeom>
        </p:spPr>
        <p:txBody>
          <a:bodyPr vert="horz" wrap="square" lIns="0" tIns="9525" rIns="0" bIns="0" rtlCol="0">
            <a:spAutoFit/>
          </a:bodyPr>
          <a:lstStyle/>
          <a:p>
            <a:pPr marL="9525" marR="0" lvl="0" indent="0" algn="l" defTabSz="685800" rtl="0" eaLnBrk="1" fontAlgn="auto" latinLnBrk="0" hangingPunct="1">
              <a:lnSpc>
                <a:spcPct val="100000"/>
              </a:lnSpc>
              <a:spcBef>
                <a:spcPts val="75"/>
              </a:spcBef>
              <a:spcAft>
                <a:spcPts val="0"/>
              </a:spcAft>
              <a:buClrTx/>
              <a:buSzTx/>
              <a:buFontTx/>
              <a:buNone/>
              <a:tabLst/>
              <a:defRPr/>
            </a:pPr>
            <a:r>
              <a:rPr kumimoji="0" sz="675" b="1" i="0" u="none" strike="noStrike" kern="0" cap="none" spc="-8" normalizeH="0" baseline="0" noProof="0">
                <a:ln>
                  <a:noFill/>
                </a:ln>
                <a:solidFill>
                  <a:srgbClr val="FFFFFF"/>
                </a:solidFill>
                <a:effectLst/>
                <a:uLnTx/>
                <a:uFillTx/>
                <a:latin typeface="Arial"/>
                <a:ea typeface="+mn-ea"/>
                <a:cs typeface="Arial"/>
              </a:rPr>
              <a:t>UNCLASSIFIED</a:t>
            </a:r>
            <a:endParaRPr kumimoji="0" sz="675" b="0" i="0" u="none" strike="noStrike" kern="0" cap="none" spc="0" normalizeH="0" baseline="0" noProof="0">
              <a:ln>
                <a:noFill/>
              </a:ln>
              <a:solidFill>
                <a:sysClr val="windowText" lastClr="000000"/>
              </a:solidFill>
              <a:effectLst/>
              <a:uLnTx/>
              <a:uFillTx/>
              <a:latin typeface="Arial"/>
              <a:ea typeface="+mn-ea"/>
              <a:cs typeface="Arial"/>
            </a:endParaRPr>
          </a:p>
        </p:txBody>
      </p:sp>
      <p:sp>
        <p:nvSpPr>
          <p:cNvPr id="10" name="object 4">
            <a:extLst>
              <a:ext uri="{FF2B5EF4-FFF2-40B4-BE49-F238E27FC236}">
                <a16:creationId xmlns:a16="http://schemas.microsoft.com/office/drawing/2014/main" id="{19EEEB08-2018-DB0B-4D4F-4819106C4D45}"/>
              </a:ext>
            </a:extLst>
          </p:cNvPr>
          <p:cNvSpPr txBox="1">
            <a:spLocks/>
          </p:cNvSpPr>
          <p:nvPr/>
        </p:nvSpPr>
        <p:spPr>
          <a:xfrm>
            <a:off x="1149950" y="130712"/>
            <a:ext cx="2408062" cy="378469"/>
          </a:xfrm>
          <a:prstGeom prst="rect">
            <a:avLst/>
          </a:prstGeom>
        </p:spPr>
        <p:txBody>
          <a:bodyPr vert="horz" wrap="square" lIns="0" tIns="9049" rIns="0" bIns="0" rtlCol="0">
            <a:spAutoFit/>
          </a:bodyPr>
          <a:lstStyle>
            <a:lvl1pPr>
              <a:defRPr sz="2100" b="1" i="0">
                <a:solidFill>
                  <a:srgbClr val="7E7E73"/>
                </a:solidFill>
                <a:latin typeface="Arial"/>
                <a:ea typeface="+mj-ea"/>
                <a:cs typeface="Arial"/>
              </a:defRPr>
            </a:lvl1pPr>
          </a:lstStyle>
          <a:p>
            <a:pPr marL="9525">
              <a:spcBef>
                <a:spcPts val="71"/>
              </a:spcBef>
            </a:pPr>
            <a:r>
              <a:rPr lang="en-US" sz="2400" kern="0" spc="-8"/>
              <a:t>Transportation</a:t>
            </a:r>
            <a:endParaRPr lang="en-US" kern="0" spc="-8" dirty="0"/>
          </a:p>
        </p:txBody>
      </p:sp>
      <p:pic>
        <p:nvPicPr>
          <p:cNvPr id="11" name="object 3">
            <a:extLst>
              <a:ext uri="{FF2B5EF4-FFF2-40B4-BE49-F238E27FC236}">
                <a16:creationId xmlns:a16="http://schemas.microsoft.com/office/drawing/2014/main" id="{E76413AF-1AA1-0A5A-F389-502C1EC33BD6}"/>
              </a:ext>
            </a:extLst>
          </p:cNvPr>
          <p:cNvPicPr/>
          <p:nvPr/>
        </p:nvPicPr>
        <p:blipFill>
          <a:blip r:embed="rId2" cstate="print"/>
          <a:stretch>
            <a:fillRect/>
          </a:stretch>
        </p:blipFill>
        <p:spPr>
          <a:xfrm>
            <a:off x="11165967" y="6019801"/>
            <a:ext cx="711708" cy="657224"/>
          </a:xfrm>
          <a:prstGeom prst="rect">
            <a:avLst/>
          </a:prstGeom>
        </p:spPr>
      </p:pic>
      <p:sp>
        <p:nvSpPr>
          <p:cNvPr id="14" name="object 2">
            <a:extLst>
              <a:ext uri="{FF2B5EF4-FFF2-40B4-BE49-F238E27FC236}">
                <a16:creationId xmlns:a16="http://schemas.microsoft.com/office/drawing/2014/main" id="{CE5CB1CB-0812-A91E-1905-6B2270516121}"/>
              </a:ext>
            </a:extLst>
          </p:cNvPr>
          <p:cNvSpPr txBox="1"/>
          <p:nvPr/>
        </p:nvSpPr>
        <p:spPr>
          <a:xfrm>
            <a:off x="5815076" y="-15747"/>
            <a:ext cx="868680" cy="151323"/>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900" b="1" i="0" u="none" strike="noStrike" kern="0" cap="none" spc="-10" normalizeH="0" baseline="0" noProof="0" dirty="0">
                <a:ln>
                  <a:noFill/>
                </a:ln>
                <a:solidFill>
                  <a:srgbClr val="FFFFFF"/>
                </a:solidFill>
                <a:effectLst/>
                <a:uLnTx/>
                <a:uFillTx/>
                <a:latin typeface="Arial"/>
                <a:ea typeface="+mn-ea"/>
                <a:cs typeface="Arial"/>
              </a:rPr>
              <a:t>UNCLASSIFIED</a:t>
            </a:r>
            <a:endParaRPr kumimoji="0" sz="900" b="0" i="0" u="none" strike="noStrike" kern="0" cap="none" spc="0" normalizeH="0" baseline="0" noProof="0" dirty="0">
              <a:ln>
                <a:noFill/>
              </a:ln>
              <a:solidFill>
                <a:sysClr val="windowText" lastClr="000000"/>
              </a:solidFill>
              <a:effectLst/>
              <a:uLnTx/>
              <a:uFillTx/>
              <a:latin typeface="Arial"/>
              <a:ea typeface="+mn-ea"/>
              <a:cs typeface="Arial"/>
            </a:endParaRPr>
          </a:p>
        </p:txBody>
      </p:sp>
      <p:sp>
        <p:nvSpPr>
          <p:cNvPr id="3" name="Title 1">
            <a:extLst>
              <a:ext uri="{FF2B5EF4-FFF2-40B4-BE49-F238E27FC236}">
                <a16:creationId xmlns:a16="http://schemas.microsoft.com/office/drawing/2014/main" id="{6959B7C1-E5DB-1720-95DE-117DFB723AEB}"/>
              </a:ext>
            </a:extLst>
          </p:cNvPr>
          <p:cNvSpPr txBox="1">
            <a:spLocks/>
          </p:cNvSpPr>
          <p:nvPr/>
        </p:nvSpPr>
        <p:spPr>
          <a:xfrm>
            <a:off x="2134616" y="520443"/>
            <a:ext cx="8229600" cy="1253001"/>
          </a:xfrm>
          <a:prstGeom prst="rect">
            <a:avLst/>
          </a:prstGeom>
        </p:spPr>
        <p:txBody>
          <a:bodyPr wrap="square" lIns="0" tIns="0" rIns="0" bIns="0">
            <a:normAutofit fontScale="90000" lnSpcReduction="10000"/>
          </a:bodyPr>
          <a:lstStyle>
            <a:lvl1pPr>
              <a:defRPr sz="2100" b="1" i="0">
                <a:solidFill>
                  <a:srgbClr val="7E7E73"/>
                </a:solidFill>
                <a:latin typeface="Arial"/>
                <a:ea typeface="+mj-ea"/>
                <a:cs typeface="Arial"/>
              </a:defRPr>
            </a:lvl1pPr>
          </a:lstStyle>
          <a:p>
            <a:pPr marL="11430" algn="ctr" rtl="0">
              <a:spcBef>
                <a:spcPts val="105"/>
              </a:spcBef>
              <a:defRPr/>
            </a:pPr>
            <a:br>
              <a:rPr lang="en-US" sz="2700" kern="0" spc="-20" dirty="0"/>
            </a:br>
            <a:r>
              <a:rPr lang="en-US" sz="2700" kern="0" spc="-40" dirty="0">
                <a:solidFill>
                  <a:sysClr val="windowText" lastClr="000000"/>
                </a:solidFill>
              </a:rPr>
              <a:t>BAVARIAN</a:t>
            </a:r>
            <a:r>
              <a:rPr lang="en-US" sz="2700" kern="0" spc="-55" dirty="0">
                <a:solidFill>
                  <a:sysClr val="windowText" lastClr="000000"/>
                </a:solidFill>
              </a:rPr>
              <a:t> </a:t>
            </a:r>
            <a:r>
              <a:rPr lang="en-US" sz="2700" kern="0" spc="-35" dirty="0">
                <a:solidFill>
                  <a:sysClr val="windowText" lastClr="000000"/>
                </a:solidFill>
              </a:rPr>
              <a:t>MILITARY</a:t>
            </a:r>
            <a:r>
              <a:rPr lang="en-US" sz="2700" kern="0" spc="-130" dirty="0">
                <a:solidFill>
                  <a:sysClr val="windowText" lastClr="000000"/>
                </a:solidFill>
              </a:rPr>
              <a:t> </a:t>
            </a:r>
            <a:r>
              <a:rPr lang="en-US" sz="2700" kern="0" spc="-10" dirty="0">
                <a:solidFill>
                  <a:sysClr val="windowText" lastClr="000000"/>
                </a:solidFill>
              </a:rPr>
              <a:t>COMMUNITY</a:t>
            </a:r>
            <a:br>
              <a:rPr lang="en-US" sz="2400" b="0" kern="0" dirty="0">
                <a:solidFill>
                  <a:sysClr val="windowText" lastClr="000000"/>
                </a:solidFill>
              </a:rPr>
            </a:br>
            <a:r>
              <a:rPr lang="en-US" sz="2000" kern="0" dirty="0">
                <a:solidFill>
                  <a:sysClr val="windowText" lastClr="000000"/>
                </a:solidFill>
                <a:ea typeface="+mn-ea"/>
              </a:rPr>
              <a:t>Personal</a:t>
            </a:r>
            <a:r>
              <a:rPr lang="en-US" sz="2000" kern="0" spc="-20" dirty="0">
                <a:solidFill>
                  <a:sysClr val="windowText" lastClr="000000"/>
                </a:solidFill>
                <a:ea typeface="+mn-ea"/>
              </a:rPr>
              <a:t> </a:t>
            </a:r>
            <a:r>
              <a:rPr lang="en-US" sz="2000" kern="0" dirty="0">
                <a:solidFill>
                  <a:sysClr val="windowText" lastClr="000000"/>
                </a:solidFill>
                <a:ea typeface="+mn-ea"/>
              </a:rPr>
              <a:t>Property</a:t>
            </a:r>
            <a:r>
              <a:rPr lang="en-US" sz="2000" kern="0" spc="-30" dirty="0">
                <a:solidFill>
                  <a:sysClr val="windowText" lastClr="000000"/>
                </a:solidFill>
                <a:ea typeface="+mn-ea"/>
              </a:rPr>
              <a:t> </a:t>
            </a:r>
            <a:r>
              <a:rPr lang="en-US" sz="2000" kern="0" dirty="0">
                <a:solidFill>
                  <a:sysClr val="windowText" lastClr="000000"/>
                </a:solidFill>
                <a:ea typeface="+mn-ea"/>
              </a:rPr>
              <a:t>Processing</a:t>
            </a:r>
            <a:r>
              <a:rPr lang="en-US" sz="2000" kern="0" spc="-20" dirty="0">
                <a:solidFill>
                  <a:sysClr val="windowText" lastClr="000000"/>
                </a:solidFill>
                <a:ea typeface="+mn-ea"/>
              </a:rPr>
              <a:t> </a:t>
            </a:r>
            <a:r>
              <a:rPr lang="en-US" sz="2000" kern="0" dirty="0">
                <a:solidFill>
                  <a:sysClr val="windowText" lastClr="000000"/>
                </a:solidFill>
                <a:ea typeface="+mn-ea"/>
              </a:rPr>
              <a:t>Office</a:t>
            </a:r>
            <a:r>
              <a:rPr lang="en-US" sz="2000" kern="0" spc="-35" dirty="0">
                <a:solidFill>
                  <a:sysClr val="windowText" lastClr="000000"/>
                </a:solidFill>
                <a:ea typeface="+mn-ea"/>
              </a:rPr>
              <a:t> </a:t>
            </a:r>
            <a:r>
              <a:rPr lang="en-US" sz="2000" kern="0" spc="-10" dirty="0">
                <a:solidFill>
                  <a:sysClr val="windowText" lastClr="000000"/>
                </a:solidFill>
                <a:ea typeface="+mn-ea"/>
              </a:rPr>
              <a:t>(PPPO)</a:t>
            </a:r>
            <a:br>
              <a:rPr lang="en-US" sz="2000" b="0" kern="0" dirty="0">
                <a:solidFill>
                  <a:sysClr val="windowText" lastClr="000000"/>
                </a:solidFill>
                <a:ea typeface="+mn-ea"/>
              </a:rPr>
            </a:br>
            <a:endParaRPr lang="en-US" sz="2800" kern="0" dirty="0"/>
          </a:p>
        </p:txBody>
      </p:sp>
      <p:pic>
        <p:nvPicPr>
          <p:cNvPr id="4" name="Picture 4" descr="Q:\Garrison PAI\P12 MISCELLANEOUS FILES\P12.03 IMAGES&amp;PHOTOS\1.0 Logos\IMCOM Logos\IMCOM Crest.jpg">
            <a:extLst>
              <a:ext uri="{FF2B5EF4-FFF2-40B4-BE49-F238E27FC236}">
                <a16:creationId xmlns:a16="http://schemas.microsoft.com/office/drawing/2014/main" id="{79E84B0F-F32B-EBB4-AC06-7C8AD7AEF597}"/>
              </a:ext>
            </a:extLst>
          </p:cNvPr>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866138" y="671285"/>
            <a:ext cx="1019175" cy="949325"/>
          </a:xfrm>
          <a:prstGeom prst="rect">
            <a:avLst/>
          </a:prstGeom>
          <a:noFill/>
          <a:ln w="9525">
            <a:noFill/>
            <a:miter lim="800000"/>
            <a:headEnd/>
            <a:tailEnd/>
          </a:ln>
        </p:spPr>
      </p:pic>
      <p:pic>
        <p:nvPicPr>
          <p:cNvPr id="12" name="Picture 2" descr="Q:\Garrison PAI\P12 MISCELLANEOUS FILES\P12.03 IMAGES&amp;PHOTOS\1.0 Logos\BMC Logos\BMC_logo_May2012_final_Grafenwoehr_small.png">
            <a:extLst>
              <a:ext uri="{FF2B5EF4-FFF2-40B4-BE49-F238E27FC236}">
                <a16:creationId xmlns:a16="http://schemas.microsoft.com/office/drawing/2014/main" id="{FC7C80AA-7478-9728-DAB6-9035025E8381}"/>
              </a:ext>
            </a:extLst>
          </p:cNvPr>
          <p:cNvPicPr>
            <a:picLocks noChangeAspect="1" noChangeArrowheads="1"/>
          </p:cNvPicPr>
          <p:nvPr/>
        </p:nvPicPr>
        <p:blipFill>
          <a:blip r:embed="rId4" cstate="print"/>
          <a:srcRect/>
          <a:stretch>
            <a:fillRect/>
          </a:stretch>
        </p:blipFill>
        <p:spPr bwMode="auto">
          <a:xfrm>
            <a:off x="9973602" y="564181"/>
            <a:ext cx="1143000" cy="1143000"/>
          </a:xfrm>
          <a:prstGeom prst="rect">
            <a:avLst/>
          </a:prstGeom>
          <a:noFill/>
          <a:ln w="9525">
            <a:noFill/>
            <a:miter lim="800000"/>
            <a:headEnd/>
            <a:tailEnd/>
          </a:ln>
        </p:spPr>
      </p:pic>
      <p:sp>
        <p:nvSpPr>
          <p:cNvPr id="5" name="Content Placeholder 2">
            <a:extLst>
              <a:ext uri="{FF2B5EF4-FFF2-40B4-BE49-F238E27FC236}">
                <a16:creationId xmlns:a16="http://schemas.microsoft.com/office/drawing/2014/main" id="{53C5F834-C1AB-41BA-9CFB-4540BC0182FD}"/>
              </a:ext>
            </a:extLst>
          </p:cNvPr>
          <p:cNvSpPr txBox="1">
            <a:spLocks/>
          </p:cNvSpPr>
          <p:nvPr/>
        </p:nvSpPr>
        <p:spPr>
          <a:xfrm>
            <a:off x="1981200" y="2098442"/>
            <a:ext cx="8229600" cy="4525963"/>
          </a:xfrm>
          <a:prstGeom prst="rect">
            <a:avLst/>
          </a:prstGeom>
        </p:spPr>
        <p:txBody>
          <a:bodyPr wrap="square" lIns="0" tIns="0" rIns="0" bIns="0">
            <a:spAutoFit/>
          </a:bodyPr>
          <a:lstStyle>
            <a:lvl1pPr marL="0">
              <a:defRPr b="0" i="0">
                <a:solidFill>
                  <a:schemeClr val="tx1"/>
                </a:solidFill>
                <a:latin typeface="+mn-lt"/>
                <a:ea typeface="+mn-ea"/>
                <a:cs typeface="+mn-cs"/>
              </a:defRPr>
            </a:lvl1pPr>
            <a:lvl2pPr marL="342900">
              <a:defRPr>
                <a:latin typeface="+mn-lt"/>
                <a:ea typeface="+mn-ea"/>
                <a:cs typeface="+mn-cs"/>
              </a:defRPr>
            </a:lvl2pPr>
            <a:lvl3pPr marL="685800">
              <a:defRPr>
                <a:latin typeface="+mn-lt"/>
                <a:ea typeface="+mn-ea"/>
                <a:cs typeface="+mn-cs"/>
              </a:defRPr>
            </a:lvl3pPr>
            <a:lvl4pPr marL="1028700">
              <a:defRPr>
                <a:latin typeface="+mn-lt"/>
                <a:ea typeface="+mn-ea"/>
                <a:cs typeface="+mn-cs"/>
              </a:defRPr>
            </a:lvl4pPr>
            <a:lvl5pPr marL="1371600">
              <a:defRPr>
                <a:latin typeface="+mn-lt"/>
                <a:ea typeface="+mn-ea"/>
                <a:cs typeface="+mn-cs"/>
              </a:defRPr>
            </a:lvl5pPr>
            <a:lvl6pPr marL="1714500">
              <a:defRPr>
                <a:latin typeface="+mn-lt"/>
                <a:ea typeface="+mn-ea"/>
                <a:cs typeface="+mn-cs"/>
              </a:defRPr>
            </a:lvl6pPr>
            <a:lvl7pPr marL="2057400">
              <a:defRPr>
                <a:latin typeface="+mn-lt"/>
                <a:ea typeface="+mn-ea"/>
                <a:cs typeface="+mn-cs"/>
              </a:defRPr>
            </a:lvl7pPr>
            <a:lvl8pPr marL="2400300">
              <a:defRPr>
                <a:latin typeface="+mn-lt"/>
                <a:ea typeface="+mn-ea"/>
                <a:cs typeface="+mn-cs"/>
              </a:defRPr>
            </a:lvl8pPr>
            <a:lvl9pPr marL="2743200">
              <a:defRPr>
                <a:latin typeface="+mn-lt"/>
                <a:ea typeface="+mn-ea"/>
                <a:cs typeface="+mn-cs"/>
              </a:defRPr>
            </a:lvl9pPr>
          </a:lstStyle>
          <a:p>
            <a:pPr marL="19685" algn="ctr">
              <a:spcBef>
                <a:spcPts val="100"/>
              </a:spcBef>
              <a:defRPr/>
            </a:pPr>
            <a:r>
              <a:rPr lang="en-US" sz="2400" b="1" u="heavy" kern="0">
                <a:solidFill>
                  <a:sysClr val="windowText" lastClr="000000"/>
                </a:solidFill>
                <a:uFill>
                  <a:solidFill>
                    <a:srgbClr val="000000"/>
                  </a:solidFill>
                </a:uFill>
                <a:latin typeface="Arial"/>
                <a:cs typeface="Arial"/>
              </a:rPr>
              <a:t>Shipment</a:t>
            </a:r>
            <a:r>
              <a:rPr lang="en-US" sz="2400" b="1" u="heavy" kern="0" spc="-75">
                <a:solidFill>
                  <a:sysClr val="windowText" lastClr="000000"/>
                </a:solidFill>
                <a:uFill>
                  <a:solidFill>
                    <a:srgbClr val="000000"/>
                  </a:solidFill>
                </a:uFill>
                <a:latin typeface="Arial"/>
                <a:cs typeface="Arial"/>
              </a:rPr>
              <a:t> </a:t>
            </a:r>
            <a:r>
              <a:rPr lang="en-US" sz="2400" b="1" u="heavy" kern="0">
                <a:solidFill>
                  <a:sysClr val="windowText" lastClr="000000"/>
                </a:solidFill>
                <a:uFill>
                  <a:solidFill>
                    <a:srgbClr val="000000"/>
                  </a:solidFill>
                </a:uFill>
                <a:latin typeface="Arial"/>
                <a:cs typeface="Arial"/>
              </a:rPr>
              <a:t>of</a:t>
            </a:r>
            <a:r>
              <a:rPr lang="en-US" sz="2400" b="1" u="heavy" kern="0" spc="-20">
                <a:solidFill>
                  <a:sysClr val="windowText" lastClr="000000"/>
                </a:solidFill>
                <a:uFill>
                  <a:solidFill>
                    <a:srgbClr val="000000"/>
                  </a:solidFill>
                </a:uFill>
                <a:latin typeface="Arial"/>
                <a:cs typeface="Arial"/>
              </a:rPr>
              <a:t> </a:t>
            </a:r>
            <a:r>
              <a:rPr lang="en-US" sz="2400" b="1" u="heavy" kern="0" spc="-10">
                <a:solidFill>
                  <a:sysClr val="windowText" lastClr="000000"/>
                </a:solidFill>
                <a:uFill>
                  <a:solidFill>
                    <a:srgbClr val="000000"/>
                  </a:solidFill>
                </a:uFill>
                <a:latin typeface="Arial"/>
                <a:cs typeface="Arial"/>
              </a:rPr>
              <a:t>Firearms:</a:t>
            </a:r>
            <a:endParaRPr lang="en-US" sz="2400" b="1" kern="0">
              <a:solidFill>
                <a:sysClr val="windowText" lastClr="000000"/>
              </a:solidFill>
              <a:latin typeface="Arial"/>
              <a:cs typeface="Arial"/>
            </a:endParaRPr>
          </a:p>
          <a:p>
            <a:pPr algn="ctr">
              <a:spcBef>
                <a:spcPts val="25"/>
              </a:spcBef>
              <a:defRPr/>
            </a:pPr>
            <a:endParaRPr lang="en-US" sz="2600" kern="0">
              <a:solidFill>
                <a:sysClr val="windowText" lastClr="000000"/>
              </a:solidFill>
              <a:latin typeface="Arial"/>
              <a:cs typeface="Arial"/>
            </a:endParaRPr>
          </a:p>
          <a:p>
            <a:pPr marL="1296035" marR="367030" indent="-530860" algn="ctr">
              <a:tabLst>
                <a:tab pos="2182495" algn="l"/>
              </a:tabLst>
              <a:defRPr/>
            </a:pPr>
            <a:r>
              <a:rPr lang="en-US" sz="2000" kern="0">
                <a:solidFill>
                  <a:sysClr val="windowText" lastClr="000000"/>
                </a:solidFill>
                <a:latin typeface="Arial"/>
                <a:cs typeface="Arial"/>
              </a:rPr>
              <a:t>For</a:t>
            </a:r>
            <a:r>
              <a:rPr lang="en-US" sz="2000" kern="0" spc="-95">
                <a:solidFill>
                  <a:sysClr val="windowText" lastClr="000000"/>
                </a:solidFill>
                <a:latin typeface="Arial"/>
                <a:cs typeface="Arial"/>
              </a:rPr>
              <a:t> </a:t>
            </a:r>
            <a:r>
              <a:rPr lang="en-US" sz="2000" kern="0">
                <a:solidFill>
                  <a:sysClr val="windowText" lastClr="000000"/>
                </a:solidFill>
                <a:latin typeface="Arial"/>
                <a:cs typeface="Arial"/>
              </a:rPr>
              <a:t>all</a:t>
            </a:r>
            <a:r>
              <a:rPr lang="en-US" sz="2000" kern="0" spc="-75">
                <a:solidFill>
                  <a:sysClr val="windowText" lastClr="000000"/>
                </a:solidFill>
                <a:latin typeface="Arial"/>
                <a:cs typeface="Arial"/>
              </a:rPr>
              <a:t> </a:t>
            </a:r>
            <a:r>
              <a:rPr lang="en-US" sz="2000" kern="0">
                <a:solidFill>
                  <a:sysClr val="windowText" lastClr="000000"/>
                </a:solidFill>
                <a:latin typeface="Arial"/>
                <a:cs typeface="Arial"/>
              </a:rPr>
              <a:t>weapons,</a:t>
            </a:r>
            <a:r>
              <a:rPr lang="en-US" sz="2000" kern="0" spc="-60">
                <a:solidFill>
                  <a:sysClr val="windowText" lastClr="000000"/>
                </a:solidFill>
                <a:latin typeface="Arial"/>
                <a:cs typeface="Arial"/>
              </a:rPr>
              <a:t> </a:t>
            </a:r>
            <a:r>
              <a:rPr lang="en-US" sz="2000" kern="0">
                <a:solidFill>
                  <a:sysClr val="windowText" lastClr="000000"/>
                </a:solidFill>
                <a:latin typeface="Arial"/>
                <a:cs typeface="Arial"/>
              </a:rPr>
              <a:t>bought</a:t>
            </a:r>
            <a:r>
              <a:rPr lang="en-US" sz="2000" kern="0" spc="-80">
                <a:solidFill>
                  <a:sysClr val="windowText" lastClr="000000"/>
                </a:solidFill>
                <a:latin typeface="Arial"/>
                <a:cs typeface="Arial"/>
              </a:rPr>
              <a:t> </a:t>
            </a:r>
            <a:r>
              <a:rPr lang="en-US" sz="2000" kern="0">
                <a:solidFill>
                  <a:sysClr val="windowText" lastClr="000000"/>
                </a:solidFill>
                <a:latin typeface="Arial"/>
                <a:cs typeface="Arial"/>
              </a:rPr>
              <a:t>while</a:t>
            </a:r>
            <a:r>
              <a:rPr lang="en-US" sz="2000" kern="0" spc="-50">
                <a:solidFill>
                  <a:sysClr val="windowText" lastClr="000000"/>
                </a:solidFill>
                <a:latin typeface="Arial"/>
                <a:cs typeface="Arial"/>
              </a:rPr>
              <a:t> </a:t>
            </a:r>
            <a:r>
              <a:rPr lang="en-US" sz="2000" kern="0">
                <a:solidFill>
                  <a:sysClr val="windowText" lastClr="000000"/>
                </a:solidFill>
                <a:latin typeface="Arial"/>
                <a:cs typeface="Arial"/>
              </a:rPr>
              <a:t>being</a:t>
            </a:r>
            <a:r>
              <a:rPr lang="en-US" sz="2000" kern="0" spc="-85">
                <a:solidFill>
                  <a:sysClr val="windowText" lastClr="000000"/>
                </a:solidFill>
                <a:latin typeface="Arial"/>
                <a:cs typeface="Arial"/>
              </a:rPr>
              <a:t> </a:t>
            </a:r>
            <a:r>
              <a:rPr lang="en-US" sz="2000" kern="0" spc="-10">
                <a:solidFill>
                  <a:sysClr val="windowText" lastClr="000000"/>
                </a:solidFill>
                <a:latin typeface="Arial"/>
                <a:cs typeface="Arial"/>
              </a:rPr>
              <a:t>overseas, submit</a:t>
            </a:r>
          </a:p>
          <a:p>
            <a:pPr marL="1296035" marR="367030" indent="-530860" algn="ctr">
              <a:tabLst>
                <a:tab pos="2182495" algn="l"/>
              </a:tabLst>
              <a:defRPr/>
            </a:pPr>
            <a:r>
              <a:rPr lang="en-US" sz="2000" kern="0">
                <a:solidFill>
                  <a:sysClr val="windowText" lastClr="000000"/>
                </a:solidFill>
                <a:latin typeface="Arial"/>
                <a:cs typeface="Arial"/>
              </a:rPr>
              <a:t>	</a:t>
            </a:r>
            <a:r>
              <a:rPr lang="en-US" sz="2000" kern="0" spc="-10">
                <a:solidFill>
                  <a:sysClr val="windowText" lastClr="000000"/>
                </a:solidFill>
                <a:latin typeface="Arial"/>
                <a:cs typeface="Arial"/>
              </a:rPr>
              <a:t>6-</a:t>
            </a:r>
            <a:r>
              <a:rPr lang="en-US" sz="2000" kern="0">
                <a:solidFill>
                  <a:sysClr val="windowText" lastClr="000000"/>
                </a:solidFill>
                <a:latin typeface="Arial"/>
                <a:cs typeface="Arial"/>
              </a:rPr>
              <a:t>Part</a:t>
            </a:r>
            <a:r>
              <a:rPr lang="en-US" sz="2000" kern="0" spc="-45">
                <a:solidFill>
                  <a:sysClr val="windowText" lastClr="000000"/>
                </a:solidFill>
                <a:latin typeface="Arial"/>
                <a:cs typeface="Arial"/>
              </a:rPr>
              <a:t> </a:t>
            </a:r>
            <a:r>
              <a:rPr lang="en-US" sz="2000" kern="0">
                <a:solidFill>
                  <a:sysClr val="windowText" lastClr="000000"/>
                </a:solidFill>
                <a:latin typeface="Arial"/>
                <a:cs typeface="Arial"/>
              </a:rPr>
              <a:t>II</a:t>
            </a:r>
            <a:r>
              <a:rPr lang="en-US" sz="2000" kern="0" spc="-40">
                <a:solidFill>
                  <a:sysClr val="windowText" lastClr="000000"/>
                </a:solidFill>
                <a:latin typeface="Arial"/>
                <a:cs typeface="Arial"/>
              </a:rPr>
              <a:t> </a:t>
            </a:r>
            <a:r>
              <a:rPr lang="en-US" sz="2000" kern="0">
                <a:solidFill>
                  <a:sysClr val="windowText" lastClr="000000"/>
                </a:solidFill>
                <a:latin typeface="Arial"/>
                <a:cs typeface="Arial"/>
              </a:rPr>
              <a:t>Form</a:t>
            </a:r>
            <a:r>
              <a:rPr lang="en-US" sz="2000" kern="0" spc="-40">
                <a:solidFill>
                  <a:sysClr val="windowText" lastClr="000000"/>
                </a:solidFill>
                <a:latin typeface="Arial"/>
                <a:cs typeface="Arial"/>
              </a:rPr>
              <a:t> </a:t>
            </a:r>
            <a:r>
              <a:rPr lang="en-US" sz="2000" kern="0">
                <a:solidFill>
                  <a:sysClr val="windowText" lastClr="000000"/>
                </a:solidFill>
                <a:latin typeface="Arial"/>
                <a:cs typeface="Arial"/>
              </a:rPr>
              <a:t>to</a:t>
            </a:r>
            <a:r>
              <a:rPr lang="en-US" sz="2000" kern="0" spc="-40">
                <a:solidFill>
                  <a:sysClr val="windowText" lastClr="000000"/>
                </a:solidFill>
                <a:latin typeface="Arial"/>
                <a:cs typeface="Arial"/>
              </a:rPr>
              <a:t> </a:t>
            </a:r>
            <a:r>
              <a:rPr lang="en-US" sz="2000" kern="0" spc="-10">
                <a:solidFill>
                  <a:sysClr val="windowText" lastClr="000000"/>
                </a:solidFill>
                <a:latin typeface="Arial"/>
                <a:cs typeface="Arial"/>
              </a:rPr>
              <a:t>Washington,</a:t>
            </a:r>
            <a:r>
              <a:rPr lang="en-US" sz="2000" kern="0" spc="-100">
                <a:solidFill>
                  <a:sysClr val="windowText" lastClr="000000"/>
                </a:solidFill>
                <a:latin typeface="Arial"/>
                <a:cs typeface="Arial"/>
              </a:rPr>
              <a:t> </a:t>
            </a:r>
            <a:r>
              <a:rPr lang="en-US" sz="2000" kern="0">
                <a:solidFill>
                  <a:sysClr val="windowText" lastClr="000000"/>
                </a:solidFill>
                <a:latin typeface="Arial"/>
                <a:cs typeface="Arial"/>
              </a:rPr>
              <a:t>DC</a:t>
            </a:r>
            <a:r>
              <a:rPr lang="en-US" sz="2000" kern="0" spc="-10">
                <a:solidFill>
                  <a:sysClr val="windowText" lastClr="000000"/>
                </a:solidFill>
                <a:latin typeface="Arial"/>
                <a:cs typeface="Arial"/>
              </a:rPr>
              <a:t> </a:t>
            </a:r>
            <a:r>
              <a:rPr lang="en-US" sz="2000" kern="0" spc="-25">
                <a:solidFill>
                  <a:sysClr val="windowText" lastClr="000000"/>
                </a:solidFill>
                <a:latin typeface="Arial"/>
                <a:cs typeface="Arial"/>
              </a:rPr>
              <a:t>for</a:t>
            </a:r>
            <a:endParaRPr lang="en-US" sz="2000" kern="0">
              <a:solidFill>
                <a:sysClr val="windowText" lastClr="000000"/>
              </a:solidFill>
              <a:latin typeface="Arial"/>
              <a:cs typeface="Arial"/>
            </a:endParaRPr>
          </a:p>
          <a:p>
            <a:pPr marL="12700" marR="5080" algn="ctr">
              <a:tabLst>
                <a:tab pos="4940935" algn="l"/>
              </a:tabLst>
              <a:defRPr/>
            </a:pPr>
            <a:r>
              <a:rPr lang="en-US" sz="2000" kern="0">
                <a:solidFill>
                  <a:sysClr val="windowText" lastClr="000000"/>
                </a:solidFill>
                <a:latin typeface="Arial"/>
                <a:cs typeface="Arial"/>
              </a:rPr>
              <a:t>approval</a:t>
            </a:r>
            <a:r>
              <a:rPr lang="en-US" sz="2000" kern="0" spc="-55">
                <a:solidFill>
                  <a:sysClr val="windowText" lastClr="000000"/>
                </a:solidFill>
                <a:latin typeface="Arial"/>
                <a:cs typeface="Arial"/>
              </a:rPr>
              <a:t> </a:t>
            </a:r>
            <a:r>
              <a:rPr lang="en-US" sz="2000" kern="0">
                <a:solidFill>
                  <a:sysClr val="windowText" lastClr="000000"/>
                </a:solidFill>
                <a:latin typeface="Arial"/>
                <a:cs typeface="Arial"/>
              </a:rPr>
              <a:t>of</a:t>
            </a:r>
            <a:r>
              <a:rPr lang="en-US" sz="2000" kern="0" spc="-45">
                <a:solidFill>
                  <a:sysClr val="windowText" lastClr="000000"/>
                </a:solidFill>
                <a:latin typeface="Arial"/>
                <a:cs typeface="Arial"/>
              </a:rPr>
              <a:t> </a:t>
            </a:r>
            <a:r>
              <a:rPr lang="en-US" sz="2000" kern="0" spc="-10">
                <a:solidFill>
                  <a:sysClr val="windowText" lastClr="000000"/>
                </a:solidFill>
                <a:latin typeface="Arial"/>
                <a:cs typeface="Arial"/>
              </a:rPr>
              <a:t>importation</a:t>
            </a:r>
            <a:r>
              <a:rPr lang="en-US" sz="2000" kern="0" spc="-85">
                <a:solidFill>
                  <a:sysClr val="windowText" lastClr="000000"/>
                </a:solidFill>
                <a:latin typeface="Arial"/>
                <a:cs typeface="Arial"/>
              </a:rPr>
              <a:t> </a:t>
            </a:r>
            <a:r>
              <a:rPr lang="en-US" sz="2000" kern="0">
                <a:solidFill>
                  <a:sysClr val="windowText" lastClr="000000"/>
                </a:solidFill>
                <a:latin typeface="Arial"/>
                <a:cs typeface="Arial"/>
              </a:rPr>
              <a:t>of</a:t>
            </a:r>
            <a:r>
              <a:rPr lang="en-US" sz="2000" kern="0" spc="-50">
                <a:solidFill>
                  <a:sysClr val="windowText" lastClr="000000"/>
                </a:solidFill>
                <a:latin typeface="Arial"/>
                <a:cs typeface="Arial"/>
              </a:rPr>
              <a:t> </a:t>
            </a:r>
            <a:r>
              <a:rPr lang="en-US" sz="2000" kern="0">
                <a:solidFill>
                  <a:sysClr val="windowText" lastClr="000000"/>
                </a:solidFill>
                <a:latin typeface="Arial"/>
                <a:cs typeface="Arial"/>
              </a:rPr>
              <a:t>firearms</a:t>
            </a:r>
            <a:r>
              <a:rPr lang="en-US" sz="2000" kern="0" spc="-120">
                <a:solidFill>
                  <a:sysClr val="windowText" lastClr="000000"/>
                </a:solidFill>
                <a:latin typeface="Arial"/>
                <a:cs typeface="Arial"/>
              </a:rPr>
              <a:t> </a:t>
            </a:r>
            <a:r>
              <a:rPr lang="en-US" sz="2000" kern="0">
                <a:solidFill>
                  <a:sysClr val="windowText" lastClr="000000"/>
                </a:solidFill>
                <a:latin typeface="Arial"/>
                <a:cs typeface="Arial"/>
              </a:rPr>
              <a:t>to</a:t>
            </a:r>
            <a:r>
              <a:rPr lang="en-US" sz="2000" kern="0" spc="-45">
                <a:solidFill>
                  <a:sysClr val="windowText" lastClr="000000"/>
                </a:solidFill>
                <a:latin typeface="Arial"/>
                <a:cs typeface="Arial"/>
              </a:rPr>
              <a:t> </a:t>
            </a:r>
            <a:r>
              <a:rPr lang="en-US" sz="2000" kern="0" spc="-20">
                <a:solidFill>
                  <a:sysClr val="windowText" lastClr="000000"/>
                </a:solidFill>
                <a:latin typeface="Arial"/>
                <a:cs typeface="Arial"/>
              </a:rPr>
              <a:t>USA.</a:t>
            </a:r>
            <a:r>
              <a:rPr lang="en-US" sz="2000" kern="0">
                <a:solidFill>
                  <a:sysClr val="windowText" lastClr="000000"/>
                </a:solidFill>
                <a:latin typeface="Arial"/>
                <a:cs typeface="Arial"/>
              </a:rPr>
              <a:t>	Forms</a:t>
            </a:r>
            <a:r>
              <a:rPr lang="en-US" sz="2000" kern="0" spc="-110">
                <a:solidFill>
                  <a:sysClr val="windowText" lastClr="000000"/>
                </a:solidFill>
                <a:latin typeface="Arial"/>
                <a:cs typeface="Arial"/>
              </a:rPr>
              <a:t> </a:t>
            </a:r>
            <a:r>
              <a:rPr lang="en-US" sz="2000" kern="0">
                <a:solidFill>
                  <a:sysClr val="windowText" lastClr="000000"/>
                </a:solidFill>
                <a:latin typeface="Arial"/>
                <a:cs typeface="Arial"/>
              </a:rPr>
              <a:t>can</a:t>
            </a:r>
            <a:r>
              <a:rPr lang="en-US" sz="2000" kern="0" spc="-80">
                <a:solidFill>
                  <a:sysClr val="windowText" lastClr="000000"/>
                </a:solidFill>
                <a:latin typeface="Arial"/>
                <a:cs typeface="Arial"/>
              </a:rPr>
              <a:t> </a:t>
            </a:r>
            <a:r>
              <a:rPr lang="en-US" sz="2000" kern="0" spc="-20">
                <a:solidFill>
                  <a:sysClr val="windowText" lastClr="000000"/>
                </a:solidFill>
                <a:latin typeface="Arial"/>
                <a:cs typeface="Arial"/>
              </a:rPr>
              <a:t>only </a:t>
            </a:r>
            <a:r>
              <a:rPr lang="en-US" sz="2000" kern="0">
                <a:solidFill>
                  <a:sysClr val="windowText" lastClr="000000"/>
                </a:solidFill>
                <a:latin typeface="Arial"/>
                <a:cs typeface="Arial"/>
              </a:rPr>
              <a:t>be</a:t>
            </a:r>
            <a:r>
              <a:rPr lang="en-US" sz="2000" kern="0" spc="-90">
                <a:solidFill>
                  <a:sysClr val="windowText" lastClr="000000"/>
                </a:solidFill>
                <a:latin typeface="Arial"/>
                <a:cs typeface="Arial"/>
              </a:rPr>
              <a:t> </a:t>
            </a:r>
            <a:r>
              <a:rPr lang="en-US" sz="2000" kern="0" spc="-10">
                <a:solidFill>
                  <a:sysClr val="windowText" lastClr="000000"/>
                </a:solidFill>
                <a:latin typeface="Arial"/>
                <a:cs typeface="Arial"/>
              </a:rPr>
              <a:t>downloaded</a:t>
            </a:r>
            <a:r>
              <a:rPr lang="en-US" sz="2000" kern="0" spc="-30">
                <a:solidFill>
                  <a:sysClr val="windowText" lastClr="000000"/>
                </a:solidFill>
                <a:latin typeface="Arial"/>
                <a:cs typeface="Arial"/>
              </a:rPr>
              <a:t> </a:t>
            </a:r>
            <a:r>
              <a:rPr lang="en-US" sz="2000" kern="0">
                <a:solidFill>
                  <a:sysClr val="windowText" lastClr="000000"/>
                </a:solidFill>
                <a:latin typeface="Arial"/>
                <a:cs typeface="Arial"/>
              </a:rPr>
              <a:t>from</a:t>
            </a:r>
            <a:r>
              <a:rPr lang="en-US" sz="2000" kern="0" spc="-95">
                <a:solidFill>
                  <a:sysClr val="windowText" lastClr="000000"/>
                </a:solidFill>
                <a:latin typeface="Arial"/>
                <a:cs typeface="Arial"/>
              </a:rPr>
              <a:t> </a:t>
            </a:r>
            <a:r>
              <a:rPr lang="en-US" sz="2000" kern="0" spc="-20">
                <a:solidFill>
                  <a:sysClr val="windowText" lastClr="000000"/>
                </a:solidFill>
                <a:latin typeface="Arial"/>
                <a:cs typeface="Arial"/>
              </a:rPr>
              <a:t>the</a:t>
            </a:r>
            <a:r>
              <a:rPr lang="en-US" sz="2000" kern="0" spc="-130">
                <a:solidFill>
                  <a:sysClr val="windowText" lastClr="000000"/>
                </a:solidFill>
                <a:latin typeface="Arial"/>
                <a:cs typeface="Arial"/>
              </a:rPr>
              <a:t> </a:t>
            </a:r>
            <a:r>
              <a:rPr lang="en-US" sz="2000" kern="0" spc="-20">
                <a:solidFill>
                  <a:sysClr val="windowText" lastClr="000000"/>
                </a:solidFill>
                <a:latin typeface="Arial"/>
                <a:cs typeface="Arial"/>
              </a:rPr>
              <a:t>ATF</a:t>
            </a:r>
            <a:r>
              <a:rPr lang="en-US" sz="2000" kern="0" spc="-45">
                <a:solidFill>
                  <a:sysClr val="windowText" lastClr="000000"/>
                </a:solidFill>
                <a:latin typeface="Arial"/>
                <a:cs typeface="Arial"/>
              </a:rPr>
              <a:t> </a:t>
            </a:r>
            <a:r>
              <a:rPr lang="en-US" sz="2000" kern="0" spc="-10">
                <a:solidFill>
                  <a:sysClr val="windowText" lastClr="000000"/>
                </a:solidFill>
                <a:latin typeface="Arial"/>
                <a:cs typeface="Arial"/>
              </a:rPr>
              <a:t>website </a:t>
            </a:r>
            <a:r>
              <a:rPr lang="en-US" sz="2000" u="sng" kern="0" spc="-10">
                <a:solidFill>
                  <a:srgbClr val="0000FF"/>
                </a:solidFill>
                <a:uFill>
                  <a:solidFill>
                    <a:srgbClr val="0000FF"/>
                  </a:solidFill>
                </a:uFill>
                <a:latin typeface="Arial"/>
                <a:cs typeface="Arial"/>
                <a:hlinkClick r:id="rId5"/>
              </a:rPr>
              <a:t>http://www.atf.gov/forms/firearms</a:t>
            </a:r>
            <a:endParaRPr lang="en-US" sz="2000" kern="0">
              <a:solidFill>
                <a:sysClr val="windowText" lastClr="000000"/>
              </a:solidFill>
              <a:latin typeface="Arial"/>
              <a:cs typeface="Arial"/>
            </a:endParaRPr>
          </a:p>
          <a:p>
            <a:pPr algn="ctr">
              <a:defRPr/>
            </a:pPr>
            <a:endParaRPr lang="en-US" sz="2150" kern="0">
              <a:solidFill>
                <a:sysClr val="windowText" lastClr="000000"/>
              </a:solidFill>
              <a:latin typeface="Arial"/>
              <a:cs typeface="Arial"/>
            </a:endParaRPr>
          </a:p>
          <a:p>
            <a:pPr marL="210820" marR="172085" indent="594360" algn="ctr">
              <a:defRPr/>
            </a:pPr>
            <a:r>
              <a:rPr lang="en-US" sz="2000" u="heavy" kern="0" spc="-20">
                <a:solidFill>
                  <a:sysClr val="windowText" lastClr="000000"/>
                </a:solidFill>
                <a:uFill>
                  <a:solidFill>
                    <a:srgbClr val="000000"/>
                  </a:solidFill>
                </a:uFill>
                <a:latin typeface="Arial"/>
                <a:cs typeface="Arial"/>
              </a:rPr>
              <a:t>Note</a:t>
            </a:r>
            <a:r>
              <a:rPr lang="en-US" sz="2000" kern="0" spc="-20">
                <a:solidFill>
                  <a:sysClr val="windowText" lastClr="000000"/>
                </a:solidFill>
                <a:latin typeface="Arial"/>
                <a:cs typeface="Arial"/>
              </a:rPr>
              <a:t>:</a:t>
            </a:r>
            <a:r>
              <a:rPr lang="en-US" sz="2000" kern="0" spc="-130">
                <a:solidFill>
                  <a:sysClr val="windowText" lastClr="000000"/>
                </a:solidFill>
                <a:latin typeface="Arial"/>
                <a:cs typeface="Arial"/>
              </a:rPr>
              <a:t> </a:t>
            </a:r>
            <a:r>
              <a:rPr lang="en-US" sz="2000" kern="0">
                <a:solidFill>
                  <a:sysClr val="windowText" lastClr="000000"/>
                </a:solidFill>
                <a:latin typeface="Arial"/>
                <a:cs typeface="Arial"/>
              </a:rPr>
              <a:t>All</a:t>
            </a:r>
            <a:r>
              <a:rPr lang="en-US" sz="2000" kern="0" spc="-15">
                <a:solidFill>
                  <a:sysClr val="windowText" lastClr="000000"/>
                </a:solidFill>
                <a:latin typeface="Arial"/>
                <a:cs typeface="Arial"/>
              </a:rPr>
              <a:t> </a:t>
            </a:r>
            <a:r>
              <a:rPr lang="en-US" sz="2000" kern="0" spc="-10">
                <a:solidFill>
                  <a:sysClr val="windowText" lastClr="000000"/>
                </a:solidFill>
                <a:latin typeface="Arial"/>
                <a:cs typeface="Arial"/>
              </a:rPr>
              <a:t>documentation</a:t>
            </a:r>
            <a:r>
              <a:rPr lang="en-US" sz="2000" kern="0" spc="-50">
                <a:solidFill>
                  <a:sysClr val="windowText" lastClr="000000"/>
                </a:solidFill>
                <a:latin typeface="Arial"/>
                <a:cs typeface="Arial"/>
              </a:rPr>
              <a:t> </a:t>
            </a:r>
            <a:r>
              <a:rPr lang="en-US" sz="2000" kern="0">
                <a:solidFill>
                  <a:sysClr val="windowText" lastClr="000000"/>
                </a:solidFill>
                <a:latin typeface="Arial"/>
                <a:cs typeface="Arial"/>
              </a:rPr>
              <a:t>must</a:t>
            </a:r>
            <a:r>
              <a:rPr lang="en-US" sz="2000" kern="0" spc="-75">
                <a:solidFill>
                  <a:sysClr val="windowText" lastClr="000000"/>
                </a:solidFill>
                <a:latin typeface="Arial"/>
                <a:cs typeface="Arial"/>
              </a:rPr>
              <a:t> </a:t>
            </a:r>
            <a:r>
              <a:rPr lang="en-US" sz="2000" kern="0">
                <a:solidFill>
                  <a:sysClr val="windowText" lastClr="000000"/>
                </a:solidFill>
                <a:latin typeface="Arial"/>
                <a:cs typeface="Arial"/>
              </a:rPr>
              <a:t>be</a:t>
            </a:r>
            <a:r>
              <a:rPr lang="en-US" sz="2000" kern="0" spc="-30">
                <a:solidFill>
                  <a:sysClr val="windowText" lastClr="000000"/>
                </a:solidFill>
                <a:latin typeface="Arial"/>
                <a:cs typeface="Arial"/>
              </a:rPr>
              <a:t> </a:t>
            </a:r>
            <a:r>
              <a:rPr lang="en-US" sz="2000" kern="0">
                <a:solidFill>
                  <a:sysClr val="windowText" lastClr="000000"/>
                </a:solidFill>
                <a:latin typeface="Arial"/>
                <a:cs typeface="Arial"/>
              </a:rPr>
              <a:t>turned</a:t>
            </a:r>
            <a:r>
              <a:rPr lang="en-US" sz="2000" kern="0" spc="-10">
                <a:solidFill>
                  <a:sysClr val="windowText" lastClr="000000"/>
                </a:solidFill>
                <a:latin typeface="Arial"/>
                <a:cs typeface="Arial"/>
              </a:rPr>
              <a:t> </a:t>
            </a:r>
            <a:r>
              <a:rPr lang="en-US" sz="2000" kern="0">
                <a:solidFill>
                  <a:sysClr val="windowText" lastClr="000000"/>
                </a:solidFill>
                <a:latin typeface="Arial"/>
                <a:cs typeface="Arial"/>
              </a:rPr>
              <a:t>in</a:t>
            </a:r>
            <a:r>
              <a:rPr lang="en-US" sz="2000" kern="0" spc="-30">
                <a:solidFill>
                  <a:sysClr val="windowText" lastClr="000000"/>
                </a:solidFill>
                <a:latin typeface="Arial"/>
                <a:cs typeface="Arial"/>
              </a:rPr>
              <a:t> </a:t>
            </a:r>
            <a:r>
              <a:rPr lang="en-US" sz="2000" kern="0">
                <a:solidFill>
                  <a:sysClr val="windowText" lastClr="000000"/>
                </a:solidFill>
                <a:latin typeface="Arial"/>
                <a:cs typeface="Arial"/>
              </a:rPr>
              <a:t>to</a:t>
            </a:r>
            <a:r>
              <a:rPr lang="en-US" sz="2000" kern="0" spc="-55">
                <a:solidFill>
                  <a:sysClr val="windowText" lastClr="000000"/>
                </a:solidFill>
                <a:latin typeface="Arial"/>
                <a:cs typeface="Arial"/>
              </a:rPr>
              <a:t> </a:t>
            </a:r>
            <a:r>
              <a:rPr lang="en-US" sz="2000" kern="0" spc="-25">
                <a:solidFill>
                  <a:sysClr val="windowText" lastClr="000000"/>
                </a:solidFill>
                <a:latin typeface="Arial"/>
                <a:cs typeface="Arial"/>
              </a:rPr>
              <a:t>the </a:t>
            </a:r>
            <a:r>
              <a:rPr lang="en-US" sz="2000" kern="0" spc="-20">
                <a:solidFill>
                  <a:sysClr val="windowText" lastClr="000000"/>
                </a:solidFill>
                <a:latin typeface="Arial"/>
                <a:cs typeface="Arial"/>
              </a:rPr>
              <a:t>Transportation</a:t>
            </a:r>
            <a:r>
              <a:rPr lang="en-US" sz="2000" kern="0" spc="-114">
                <a:solidFill>
                  <a:sysClr val="windowText" lastClr="000000"/>
                </a:solidFill>
                <a:latin typeface="Arial"/>
                <a:cs typeface="Arial"/>
              </a:rPr>
              <a:t> </a:t>
            </a:r>
            <a:r>
              <a:rPr lang="en-US" sz="2000" kern="0" spc="-10">
                <a:solidFill>
                  <a:sysClr val="windowText" lastClr="000000"/>
                </a:solidFill>
                <a:latin typeface="Arial"/>
                <a:cs typeface="Arial"/>
              </a:rPr>
              <a:t>Office</a:t>
            </a:r>
            <a:r>
              <a:rPr lang="en-US" sz="2000" kern="0" spc="-95">
                <a:solidFill>
                  <a:sysClr val="windowText" lastClr="000000"/>
                </a:solidFill>
                <a:latin typeface="Arial"/>
                <a:cs typeface="Arial"/>
              </a:rPr>
              <a:t> </a:t>
            </a:r>
            <a:r>
              <a:rPr lang="en-US" sz="2000" kern="0">
                <a:solidFill>
                  <a:sysClr val="windowText" lastClr="000000"/>
                </a:solidFill>
                <a:latin typeface="Arial"/>
                <a:cs typeface="Arial"/>
              </a:rPr>
              <a:t>at</a:t>
            </a:r>
            <a:r>
              <a:rPr lang="en-US" sz="2000" kern="0" spc="-20">
                <a:solidFill>
                  <a:sysClr val="windowText" lastClr="000000"/>
                </a:solidFill>
                <a:latin typeface="Arial"/>
                <a:cs typeface="Arial"/>
              </a:rPr>
              <a:t> </a:t>
            </a:r>
            <a:r>
              <a:rPr lang="en-US" sz="2000" kern="0">
                <a:solidFill>
                  <a:sysClr val="windowText" lastClr="000000"/>
                </a:solidFill>
                <a:latin typeface="Arial"/>
                <a:cs typeface="Arial"/>
              </a:rPr>
              <a:t>the</a:t>
            </a:r>
            <a:r>
              <a:rPr lang="en-US" sz="2000" kern="0" spc="-25">
                <a:solidFill>
                  <a:sysClr val="windowText" lastClr="000000"/>
                </a:solidFill>
                <a:latin typeface="Arial"/>
                <a:cs typeface="Arial"/>
              </a:rPr>
              <a:t> </a:t>
            </a:r>
            <a:r>
              <a:rPr lang="en-US" sz="2000" kern="0">
                <a:solidFill>
                  <a:sysClr val="windowText" lastClr="000000"/>
                </a:solidFill>
                <a:latin typeface="Arial"/>
                <a:cs typeface="Arial"/>
              </a:rPr>
              <a:t>time</a:t>
            </a:r>
            <a:r>
              <a:rPr lang="en-US" sz="2000" kern="0" spc="-65">
                <a:solidFill>
                  <a:sysClr val="windowText" lastClr="000000"/>
                </a:solidFill>
                <a:latin typeface="Arial"/>
                <a:cs typeface="Arial"/>
              </a:rPr>
              <a:t> </a:t>
            </a:r>
            <a:r>
              <a:rPr lang="en-US" sz="2000" kern="0">
                <a:solidFill>
                  <a:sysClr val="windowText" lastClr="000000"/>
                </a:solidFill>
                <a:latin typeface="Arial"/>
                <a:cs typeface="Arial"/>
              </a:rPr>
              <a:t>of</a:t>
            </a:r>
            <a:r>
              <a:rPr lang="en-US" sz="2000" kern="0" spc="-25">
                <a:solidFill>
                  <a:sysClr val="windowText" lastClr="000000"/>
                </a:solidFill>
                <a:latin typeface="Arial"/>
                <a:cs typeface="Arial"/>
              </a:rPr>
              <a:t> </a:t>
            </a:r>
            <a:r>
              <a:rPr lang="en-US" sz="2000" kern="0" spc="-10">
                <a:solidFill>
                  <a:sysClr val="windowText" lastClr="000000"/>
                </a:solidFill>
                <a:latin typeface="Arial"/>
                <a:cs typeface="Arial"/>
              </a:rPr>
              <a:t>counseling</a:t>
            </a:r>
            <a:r>
              <a:rPr lang="en-US" sz="2000" kern="0" spc="-25">
                <a:solidFill>
                  <a:sysClr val="windowText" lastClr="000000"/>
                </a:solidFill>
                <a:latin typeface="Arial"/>
                <a:cs typeface="Arial"/>
              </a:rPr>
              <a:t> </a:t>
            </a:r>
            <a:r>
              <a:rPr lang="en-US" sz="2000" kern="0">
                <a:solidFill>
                  <a:sysClr val="windowText" lastClr="000000"/>
                </a:solidFill>
                <a:latin typeface="Arial"/>
                <a:cs typeface="Arial"/>
              </a:rPr>
              <a:t>and</a:t>
            </a:r>
            <a:r>
              <a:rPr lang="en-US" sz="2000" kern="0" spc="5">
                <a:solidFill>
                  <a:sysClr val="windowText" lastClr="000000"/>
                </a:solidFill>
                <a:latin typeface="Arial"/>
                <a:cs typeface="Arial"/>
              </a:rPr>
              <a:t> </a:t>
            </a:r>
            <a:r>
              <a:rPr lang="en-US" sz="2000" u="heavy" kern="0" spc="-25">
                <a:solidFill>
                  <a:srgbClr val="FF0000"/>
                </a:solidFill>
                <a:uFill>
                  <a:solidFill>
                    <a:srgbClr val="FF0000"/>
                  </a:solidFill>
                </a:uFill>
                <a:latin typeface="Arial"/>
                <a:cs typeface="Arial"/>
              </a:rPr>
              <a:t>all</a:t>
            </a:r>
            <a:r>
              <a:rPr lang="en-US" sz="2000" kern="0" spc="-25">
                <a:solidFill>
                  <a:srgbClr val="FF0000"/>
                </a:solidFill>
                <a:latin typeface="Arial"/>
                <a:cs typeface="Arial"/>
              </a:rPr>
              <a:t> </a:t>
            </a:r>
            <a:r>
              <a:rPr lang="en-US" sz="2000" u="heavy" kern="0">
                <a:solidFill>
                  <a:srgbClr val="FF0000"/>
                </a:solidFill>
                <a:uFill>
                  <a:solidFill>
                    <a:srgbClr val="FF0000"/>
                  </a:solidFill>
                </a:uFill>
                <a:latin typeface="Arial"/>
                <a:cs typeface="Arial"/>
              </a:rPr>
              <a:t>weapons</a:t>
            </a:r>
            <a:r>
              <a:rPr lang="en-US" sz="2000" u="heavy" kern="0" spc="-55">
                <a:solidFill>
                  <a:srgbClr val="FF0000"/>
                </a:solidFill>
                <a:uFill>
                  <a:solidFill>
                    <a:srgbClr val="FF0000"/>
                  </a:solidFill>
                </a:uFill>
                <a:latin typeface="Arial"/>
                <a:cs typeface="Arial"/>
              </a:rPr>
              <a:t> </a:t>
            </a:r>
            <a:r>
              <a:rPr lang="en-US" sz="2000" u="heavy" kern="0">
                <a:solidFill>
                  <a:srgbClr val="FF0000"/>
                </a:solidFill>
                <a:uFill>
                  <a:solidFill>
                    <a:srgbClr val="FF0000"/>
                  </a:solidFill>
                </a:uFill>
                <a:latin typeface="Arial"/>
                <a:cs typeface="Arial"/>
              </a:rPr>
              <a:t>must</a:t>
            </a:r>
            <a:r>
              <a:rPr lang="en-US" sz="2000" u="heavy" kern="0" spc="-130">
                <a:solidFill>
                  <a:srgbClr val="FF0000"/>
                </a:solidFill>
                <a:uFill>
                  <a:solidFill>
                    <a:srgbClr val="FF0000"/>
                  </a:solidFill>
                </a:uFill>
                <a:latin typeface="Arial"/>
                <a:cs typeface="Arial"/>
              </a:rPr>
              <a:t> </a:t>
            </a:r>
            <a:r>
              <a:rPr lang="en-US" sz="2000" u="heavy" kern="0">
                <a:solidFill>
                  <a:srgbClr val="FF0000"/>
                </a:solidFill>
                <a:uFill>
                  <a:solidFill>
                    <a:srgbClr val="FF0000"/>
                  </a:solidFill>
                </a:uFill>
                <a:latin typeface="Arial"/>
                <a:cs typeface="Arial"/>
              </a:rPr>
              <a:t>be</a:t>
            </a:r>
            <a:r>
              <a:rPr lang="en-US" sz="2000" u="heavy" kern="0" spc="-65">
                <a:solidFill>
                  <a:srgbClr val="FF0000"/>
                </a:solidFill>
                <a:uFill>
                  <a:solidFill>
                    <a:srgbClr val="FF0000"/>
                  </a:solidFill>
                </a:uFill>
                <a:latin typeface="Arial"/>
                <a:cs typeface="Arial"/>
              </a:rPr>
              <a:t> </a:t>
            </a:r>
            <a:r>
              <a:rPr lang="en-US" sz="2000" u="heavy" kern="0" spc="-10">
                <a:solidFill>
                  <a:srgbClr val="FF0000"/>
                </a:solidFill>
                <a:uFill>
                  <a:solidFill>
                    <a:srgbClr val="FF0000"/>
                  </a:solidFill>
                </a:uFill>
                <a:latin typeface="Arial"/>
                <a:cs typeface="Arial"/>
              </a:rPr>
              <a:t>deregistered</a:t>
            </a:r>
            <a:r>
              <a:rPr lang="en-US" sz="2000" kern="0" spc="-10">
                <a:solidFill>
                  <a:sysClr val="windowText" lastClr="000000"/>
                </a:solidFill>
                <a:latin typeface="Arial"/>
                <a:cs typeface="Arial"/>
              </a:rPr>
              <a:t>,</a:t>
            </a:r>
            <a:r>
              <a:rPr lang="en-US" sz="2000" kern="0" spc="-65">
                <a:solidFill>
                  <a:sysClr val="windowText" lastClr="000000"/>
                </a:solidFill>
                <a:latin typeface="Arial"/>
                <a:cs typeface="Arial"/>
              </a:rPr>
              <a:t> </a:t>
            </a:r>
            <a:r>
              <a:rPr lang="en-US" sz="2000" kern="0">
                <a:solidFill>
                  <a:sysClr val="windowText" lastClr="000000"/>
                </a:solidFill>
                <a:latin typeface="Arial"/>
                <a:cs typeface="Arial"/>
              </a:rPr>
              <a:t>regardless</a:t>
            </a:r>
            <a:r>
              <a:rPr lang="en-US" sz="2000" kern="0" spc="-70">
                <a:solidFill>
                  <a:sysClr val="windowText" lastClr="000000"/>
                </a:solidFill>
                <a:latin typeface="Arial"/>
                <a:cs typeface="Arial"/>
              </a:rPr>
              <a:t> </a:t>
            </a:r>
            <a:r>
              <a:rPr lang="en-US" sz="2000" kern="0" spc="-10">
                <a:solidFill>
                  <a:sysClr val="windowText" lastClr="000000"/>
                </a:solidFill>
                <a:latin typeface="Arial"/>
                <a:cs typeface="Arial"/>
              </a:rPr>
              <a:t>whether</a:t>
            </a:r>
            <a:r>
              <a:rPr lang="en-US" sz="2000" kern="0" spc="-80">
                <a:solidFill>
                  <a:sysClr val="windowText" lastClr="000000"/>
                </a:solidFill>
                <a:latin typeface="Arial"/>
                <a:cs typeface="Arial"/>
              </a:rPr>
              <a:t> </a:t>
            </a:r>
            <a:r>
              <a:rPr lang="en-US" sz="2000" kern="0" spc="-20">
                <a:solidFill>
                  <a:sysClr val="windowText" lastClr="000000"/>
                </a:solidFill>
                <a:latin typeface="Arial"/>
                <a:cs typeface="Arial"/>
              </a:rPr>
              <a:t>they</a:t>
            </a:r>
            <a:endParaRPr lang="en-US" sz="2000" kern="0">
              <a:solidFill>
                <a:sysClr val="windowText" lastClr="000000"/>
              </a:solidFill>
              <a:latin typeface="Arial"/>
              <a:cs typeface="Arial"/>
            </a:endParaRPr>
          </a:p>
          <a:p>
            <a:pPr marL="826769" algn="ctr">
              <a:defRPr/>
            </a:pPr>
            <a:r>
              <a:rPr lang="en-US" sz="2000" kern="0">
                <a:solidFill>
                  <a:sysClr val="windowText" lastClr="000000"/>
                </a:solidFill>
                <a:latin typeface="Arial"/>
                <a:cs typeface="Arial"/>
              </a:rPr>
              <a:t>been</a:t>
            </a:r>
            <a:r>
              <a:rPr lang="en-US" sz="2000" kern="0" spc="-70">
                <a:solidFill>
                  <a:sysClr val="windowText" lastClr="000000"/>
                </a:solidFill>
                <a:latin typeface="Arial"/>
                <a:cs typeface="Arial"/>
              </a:rPr>
              <a:t> </a:t>
            </a:r>
            <a:r>
              <a:rPr lang="en-US" sz="2000" kern="0">
                <a:solidFill>
                  <a:sysClr val="windowText" lastClr="000000"/>
                </a:solidFill>
                <a:latin typeface="Arial"/>
                <a:cs typeface="Arial"/>
              </a:rPr>
              <a:t>brought</a:t>
            </a:r>
            <a:r>
              <a:rPr lang="en-US" sz="2000" kern="0" spc="-105">
                <a:solidFill>
                  <a:sysClr val="windowText" lastClr="000000"/>
                </a:solidFill>
                <a:latin typeface="Arial"/>
                <a:cs typeface="Arial"/>
              </a:rPr>
              <a:t> </a:t>
            </a:r>
            <a:r>
              <a:rPr lang="en-US" sz="2000" kern="0">
                <a:solidFill>
                  <a:sysClr val="windowText" lastClr="000000"/>
                </a:solidFill>
                <a:latin typeface="Arial"/>
                <a:cs typeface="Arial"/>
              </a:rPr>
              <a:t>from</a:t>
            </a:r>
            <a:r>
              <a:rPr lang="en-US" sz="2000" kern="0" spc="-110">
                <a:solidFill>
                  <a:sysClr val="windowText" lastClr="000000"/>
                </a:solidFill>
                <a:latin typeface="Arial"/>
                <a:cs typeface="Arial"/>
              </a:rPr>
              <a:t> </a:t>
            </a:r>
            <a:r>
              <a:rPr lang="en-US" sz="2000" kern="0">
                <a:solidFill>
                  <a:sysClr val="windowText" lastClr="000000"/>
                </a:solidFill>
                <a:latin typeface="Arial"/>
                <a:cs typeface="Arial"/>
              </a:rPr>
              <a:t>the</a:t>
            </a:r>
            <a:r>
              <a:rPr lang="en-US" sz="2000" kern="0" spc="-70">
                <a:solidFill>
                  <a:sysClr val="windowText" lastClr="000000"/>
                </a:solidFill>
                <a:latin typeface="Arial"/>
                <a:cs typeface="Arial"/>
              </a:rPr>
              <a:t> </a:t>
            </a:r>
            <a:r>
              <a:rPr lang="en-US" sz="2000" kern="0">
                <a:solidFill>
                  <a:sysClr val="windowText" lastClr="000000"/>
                </a:solidFill>
                <a:latin typeface="Arial"/>
                <a:cs typeface="Arial"/>
              </a:rPr>
              <a:t>States</a:t>
            </a:r>
            <a:r>
              <a:rPr lang="en-US" sz="2000" kern="0" spc="-75">
                <a:solidFill>
                  <a:sysClr val="windowText" lastClr="000000"/>
                </a:solidFill>
                <a:latin typeface="Arial"/>
                <a:cs typeface="Arial"/>
              </a:rPr>
              <a:t> </a:t>
            </a:r>
            <a:r>
              <a:rPr lang="en-US" sz="2000" kern="0">
                <a:solidFill>
                  <a:sysClr val="windowText" lastClr="000000"/>
                </a:solidFill>
                <a:latin typeface="Arial"/>
                <a:cs typeface="Arial"/>
              </a:rPr>
              <a:t>or</a:t>
            </a:r>
            <a:r>
              <a:rPr lang="en-US" sz="2000" kern="0" spc="-75">
                <a:solidFill>
                  <a:sysClr val="windowText" lastClr="000000"/>
                </a:solidFill>
                <a:latin typeface="Arial"/>
                <a:cs typeface="Arial"/>
              </a:rPr>
              <a:t> </a:t>
            </a:r>
            <a:r>
              <a:rPr lang="en-US" sz="2000" kern="0">
                <a:solidFill>
                  <a:sysClr val="windowText" lastClr="000000"/>
                </a:solidFill>
                <a:latin typeface="Arial"/>
                <a:cs typeface="Arial"/>
              </a:rPr>
              <a:t>bought</a:t>
            </a:r>
            <a:r>
              <a:rPr lang="en-US" sz="2000" kern="0" spc="-90">
                <a:solidFill>
                  <a:sysClr val="windowText" lastClr="000000"/>
                </a:solidFill>
                <a:latin typeface="Arial"/>
                <a:cs typeface="Arial"/>
              </a:rPr>
              <a:t> </a:t>
            </a:r>
            <a:r>
              <a:rPr lang="en-US" sz="2000" kern="0" spc="-10">
                <a:solidFill>
                  <a:sysClr val="windowText" lastClr="000000"/>
                </a:solidFill>
                <a:latin typeface="Arial"/>
                <a:cs typeface="Arial"/>
              </a:rPr>
              <a:t>here.</a:t>
            </a:r>
            <a:endParaRPr lang="en-US" kern="0" dirty="0"/>
          </a:p>
        </p:txBody>
      </p:sp>
    </p:spTree>
    <p:extLst>
      <p:ext uri="{BB962C8B-B14F-4D97-AF65-F5344CB8AC3E}">
        <p14:creationId xmlns:p14="http://schemas.microsoft.com/office/powerpoint/2010/main" val="14913261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55EE01-039F-F847-49AB-7C16FA3EFB04}"/>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D7358F81-66B7-4EEB-2ECC-FCAFBFA12812}"/>
              </a:ext>
            </a:extLst>
          </p:cNvPr>
          <p:cNvSpPr txBox="1"/>
          <p:nvPr/>
        </p:nvSpPr>
        <p:spPr>
          <a:xfrm>
            <a:off x="5885307" y="845441"/>
            <a:ext cx="651510" cy="113493"/>
          </a:xfrm>
          <a:prstGeom prst="rect">
            <a:avLst/>
          </a:prstGeom>
        </p:spPr>
        <p:txBody>
          <a:bodyPr vert="horz" wrap="square" lIns="0" tIns="9525" rIns="0" bIns="0" rtlCol="0">
            <a:spAutoFit/>
          </a:bodyPr>
          <a:lstStyle/>
          <a:p>
            <a:pPr marL="9525" marR="0" lvl="0" indent="0" algn="l" defTabSz="685800" rtl="0" eaLnBrk="1" fontAlgn="auto" latinLnBrk="0" hangingPunct="1">
              <a:lnSpc>
                <a:spcPct val="100000"/>
              </a:lnSpc>
              <a:spcBef>
                <a:spcPts val="75"/>
              </a:spcBef>
              <a:spcAft>
                <a:spcPts val="0"/>
              </a:spcAft>
              <a:buClrTx/>
              <a:buSzTx/>
              <a:buFontTx/>
              <a:buNone/>
              <a:tabLst/>
              <a:defRPr/>
            </a:pPr>
            <a:r>
              <a:rPr kumimoji="0" sz="675" b="1" i="0" u="none" strike="noStrike" kern="0" cap="none" spc="-8" normalizeH="0" baseline="0" noProof="0">
                <a:ln>
                  <a:noFill/>
                </a:ln>
                <a:solidFill>
                  <a:srgbClr val="FFFFFF"/>
                </a:solidFill>
                <a:effectLst/>
                <a:uLnTx/>
                <a:uFillTx/>
                <a:latin typeface="Arial"/>
                <a:ea typeface="+mn-ea"/>
                <a:cs typeface="Arial"/>
              </a:rPr>
              <a:t>UNCLASSIFIED</a:t>
            </a:r>
            <a:endParaRPr kumimoji="0" sz="675" b="0" i="0" u="none" strike="noStrike" kern="0" cap="none" spc="0" normalizeH="0" baseline="0" noProof="0">
              <a:ln>
                <a:noFill/>
              </a:ln>
              <a:solidFill>
                <a:sysClr val="windowText" lastClr="000000"/>
              </a:solidFill>
              <a:effectLst/>
              <a:uLnTx/>
              <a:uFillTx/>
              <a:latin typeface="Arial"/>
              <a:ea typeface="+mn-ea"/>
              <a:cs typeface="Arial"/>
            </a:endParaRPr>
          </a:p>
        </p:txBody>
      </p:sp>
      <p:sp>
        <p:nvSpPr>
          <p:cNvPr id="10" name="object 4">
            <a:extLst>
              <a:ext uri="{FF2B5EF4-FFF2-40B4-BE49-F238E27FC236}">
                <a16:creationId xmlns:a16="http://schemas.microsoft.com/office/drawing/2014/main" id="{A343707D-7A4A-5781-8972-EA9903761C18}"/>
              </a:ext>
            </a:extLst>
          </p:cNvPr>
          <p:cNvSpPr txBox="1">
            <a:spLocks/>
          </p:cNvSpPr>
          <p:nvPr/>
        </p:nvSpPr>
        <p:spPr>
          <a:xfrm>
            <a:off x="1149950" y="130712"/>
            <a:ext cx="2408062" cy="378469"/>
          </a:xfrm>
          <a:prstGeom prst="rect">
            <a:avLst/>
          </a:prstGeom>
        </p:spPr>
        <p:txBody>
          <a:bodyPr vert="horz" wrap="square" lIns="0" tIns="9049" rIns="0" bIns="0" rtlCol="0">
            <a:spAutoFit/>
          </a:bodyPr>
          <a:lstStyle>
            <a:lvl1pPr>
              <a:defRPr sz="2100" b="1" i="0">
                <a:solidFill>
                  <a:srgbClr val="7E7E73"/>
                </a:solidFill>
                <a:latin typeface="Arial"/>
                <a:ea typeface="+mj-ea"/>
                <a:cs typeface="Arial"/>
              </a:defRPr>
            </a:lvl1pPr>
          </a:lstStyle>
          <a:p>
            <a:pPr marL="9525">
              <a:spcBef>
                <a:spcPts val="71"/>
              </a:spcBef>
            </a:pPr>
            <a:r>
              <a:rPr lang="en-US" sz="2400" kern="0" spc="-8"/>
              <a:t>Transportation</a:t>
            </a:r>
            <a:endParaRPr lang="en-US" kern="0" spc="-8" dirty="0"/>
          </a:p>
        </p:txBody>
      </p:sp>
      <p:pic>
        <p:nvPicPr>
          <p:cNvPr id="11" name="object 3">
            <a:extLst>
              <a:ext uri="{FF2B5EF4-FFF2-40B4-BE49-F238E27FC236}">
                <a16:creationId xmlns:a16="http://schemas.microsoft.com/office/drawing/2014/main" id="{01CF6D7A-59BA-F372-FE57-DE0DA9973E9D}"/>
              </a:ext>
            </a:extLst>
          </p:cNvPr>
          <p:cNvPicPr/>
          <p:nvPr/>
        </p:nvPicPr>
        <p:blipFill>
          <a:blip r:embed="rId2" cstate="print"/>
          <a:stretch>
            <a:fillRect/>
          </a:stretch>
        </p:blipFill>
        <p:spPr>
          <a:xfrm>
            <a:off x="11165967" y="6019801"/>
            <a:ext cx="711708" cy="657224"/>
          </a:xfrm>
          <a:prstGeom prst="rect">
            <a:avLst/>
          </a:prstGeom>
        </p:spPr>
      </p:pic>
      <p:sp>
        <p:nvSpPr>
          <p:cNvPr id="14" name="object 2">
            <a:extLst>
              <a:ext uri="{FF2B5EF4-FFF2-40B4-BE49-F238E27FC236}">
                <a16:creationId xmlns:a16="http://schemas.microsoft.com/office/drawing/2014/main" id="{90E0EB4F-0947-18C6-5270-D16DF4D933F8}"/>
              </a:ext>
            </a:extLst>
          </p:cNvPr>
          <p:cNvSpPr txBox="1"/>
          <p:nvPr/>
        </p:nvSpPr>
        <p:spPr>
          <a:xfrm>
            <a:off x="5815076" y="-15747"/>
            <a:ext cx="868680" cy="151323"/>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900" b="1" i="0" u="none" strike="noStrike" kern="0" cap="none" spc="-10" normalizeH="0" baseline="0" noProof="0" dirty="0">
                <a:ln>
                  <a:noFill/>
                </a:ln>
                <a:solidFill>
                  <a:srgbClr val="FFFFFF"/>
                </a:solidFill>
                <a:effectLst/>
                <a:uLnTx/>
                <a:uFillTx/>
                <a:latin typeface="Arial"/>
                <a:ea typeface="+mn-ea"/>
                <a:cs typeface="Arial"/>
              </a:rPr>
              <a:t>UNCLASSIFIED</a:t>
            </a:r>
            <a:endParaRPr kumimoji="0" sz="900" b="0" i="0" u="none" strike="noStrike" kern="0" cap="none" spc="0" normalizeH="0" baseline="0" noProof="0" dirty="0">
              <a:ln>
                <a:noFill/>
              </a:ln>
              <a:solidFill>
                <a:sysClr val="windowText" lastClr="000000"/>
              </a:solidFill>
              <a:effectLst/>
              <a:uLnTx/>
              <a:uFillTx/>
              <a:latin typeface="Arial"/>
              <a:ea typeface="+mn-ea"/>
              <a:cs typeface="Arial"/>
            </a:endParaRPr>
          </a:p>
        </p:txBody>
      </p:sp>
      <p:sp>
        <p:nvSpPr>
          <p:cNvPr id="3" name="Title 1">
            <a:extLst>
              <a:ext uri="{FF2B5EF4-FFF2-40B4-BE49-F238E27FC236}">
                <a16:creationId xmlns:a16="http://schemas.microsoft.com/office/drawing/2014/main" id="{A9CFA3AA-5CA8-6979-1F51-19250126B88F}"/>
              </a:ext>
            </a:extLst>
          </p:cNvPr>
          <p:cNvSpPr txBox="1">
            <a:spLocks/>
          </p:cNvSpPr>
          <p:nvPr/>
        </p:nvSpPr>
        <p:spPr>
          <a:xfrm>
            <a:off x="2134616" y="520443"/>
            <a:ext cx="8229600" cy="1253001"/>
          </a:xfrm>
          <a:prstGeom prst="rect">
            <a:avLst/>
          </a:prstGeom>
        </p:spPr>
        <p:txBody>
          <a:bodyPr wrap="square" lIns="0" tIns="0" rIns="0" bIns="0">
            <a:normAutofit fontScale="90000" lnSpcReduction="10000"/>
          </a:bodyPr>
          <a:lstStyle>
            <a:lvl1pPr>
              <a:defRPr sz="2100" b="1" i="0">
                <a:solidFill>
                  <a:srgbClr val="7E7E73"/>
                </a:solidFill>
                <a:latin typeface="Arial"/>
                <a:ea typeface="+mj-ea"/>
                <a:cs typeface="Arial"/>
              </a:defRPr>
            </a:lvl1pPr>
          </a:lstStyle>
          <a:p>
            <a:pPr marL="11430" algn="ctr" rtl="0">
              <a:spcBef>
                <a:spcPts val="105"/>
              </a:spcBef>
              <a:defRPr/>
            </a:pPr>
            <a:br>
              <a:rPr lang="en-US" sz="2700" kern="0" spc="-20" dirty="0"/>
            </a:br>
            <a:r>
              <a:rPr lang="en-US" sz="2700" kern="0" spc="-40" dirty="0">
                <a:solidFill>
                  <a:sysClr val="windowText" lastClr="000000"/>
                </a:solidFill>
              </a:rPr>
              <a:t>BAVARIAN</a:t>
            </a:r>
            <a:r>
              <a:rPr lang="en-US" sz="2700" kern="0" spc="-55" dirty="0">
                <a:solidFill>
                  <a:sysClr val="windowText" lastClr="000000"/>
                </a:solidFill>
              </a:rPr>
              <a:t> </a:t>
            </a:r>
            <a:r>
              <a:rPr lang="en-US" sz="2700" kern="0" spc="-35" dirty="0">
                <a:solidFill>
                  <a:sysClr val="windowText" lastClr="000000"/>
                </a:solidFill>
              </a:rPr>
              <a:t>MILITARY</a:t>
            </a:r>
            <a:r>
              <a:rPr lang="en-US" sz="2700" kern="0" spc="-130" dirty="0">
                <a:solidFill>
                  <a:sysClr val="windowText" lastClr="000000"/>
                </a:solidFill>
              </a:rPr>
              <a:t> </a:t>
            </a:r>
            <a:r>
              <a:rPr lang="en-US" sz="2700" kern="0" spc="-10" dirty="0">
                <a:solidFill>
                  <a:sysClr val="windowText" lastClr="000000"/>
                </a:solidFill>
              </a:rPr>
              <a:t>COMMUNITY</a:t>
            </a:r>
            <a:br>
              <a:rPr lang="en-US" sz="2400" b="0" kern="0" dirty="0">
                <a:solidFill>
                  <a:sysClr val="windowText" lastClr="000000"/>
                </a:solidFill>
              </a:rPr>
            </a:br>
            <a:r>
              <a:rPr lang="en-US" sz="2000" kern="0" dirty="0">
                <a:solidFill>
                  <a:sysClr val="windowText" lastClr="000000"/>
                </a:solidFill>
                <a:ea typeface="+mn-ea"/>
              </a:rPr>
              <a:t>Personal</a:t>
            </a:r>
            <a:r>
              <a:rPr lang="en-US" sz="2000" kern="0" spc="-20" dirty="0">
                <a:solidFill>
                  <a:sysClr val="windowText" lastClr="000000"/>
                </a:solidFill>
                <a:ea typeface="+mn-ea"/>
              </a:rPr>
              <a:t> </a:t>
            </a:r>
            <a:r>
              <a:rPr lang="en-US" sz="2000" kern="0" dirty="0">
                <a:solidFill>
                  <a:sysClr val="windowText" lastClr="000000"/>
                </a:solidFill>
                <a:ea typeface="+mn-ea"/>
              </a:rPr>
              <a:t>Property</a:t>
            </a:r>
            <a:r>
              <a:rPr lang="en-US" sz="2000" kern="0" spc="-30" dirty="0">
                <a:solidFill>
                  <a:sysClr val="windowText" lastClr="000000"/>
                </a:solidFill>
                <a:ea typeface="+mn-ea"/>
              </a:rPr>
              <a:t> </a:t>
            </a:r>
            <a:r>
              <a:rPr lang="en-US" sz="2000" kern="0" dirty="0">
                <a:solidFill>
                  <a:sysClr val="windowText" lastClr="000000"/>
                </a:solidFill>
                <a:ea typeface="+mn-ea"/>
              </a:rPr>
              <a:t>Processing</a:t>
            </a:r>
            <a:r>
              <a:rPr lang="en-US" sz="2000" kern="0" spc="-20" dirty="0">
                <a:solidFill>
                  <a:sysClr val="windowText" lastClr="000000"/>
                </a:solidFill>
                <a:ea typeface="+mn-ea"/>
              </a:rPr>
              <a:t> </a:t>
            </a:r>
            <a:r>
              <a:rPr lang="en-US" sz="2000" kern="0" dirty="0">
                <a:solidFill>
                  <a:sysClr val="windowText" lastClr="000000"/>
                </a:solidFill>
                <a:ea typeface="+mn-ea"/>
              </a:rPr>
              <a:t>Office</a:t>
            </a:r>
            <a:r>
              <a:rPr lang="en-US" sz="2000" kern="0" spc="-35" dirty="0">
                <a:solidFill>
                  <a:sysClr val="windowText" lastClr="000000"/>
                </a:solidFill>
                <a:ea typeface="+mn-ea"/>
              </a:rPr>
              <a:t> </a:t>
            </a:r>
            <a:r>
              <a:rPr lang="en-US" sz="2000" kern="0" spc="-10" dirty="0">
                <a:solidFill>
                  <a:sysClr val="windowText" lastClr="000000"/>
                </a:solidFill>
                <a:ea typeface="+mn-ea"/>
              </a:rPr>
              <a:t>(PPPO)</a:t>
            </a:r>
            <a:br>
              <a:rPr lang="en-US" sz="2000" b="0" kern="0" dirty="0">
                <a:solidFill>
                  <a:sysClr val="windowText" lastClr="000000"/>
                </a:solidFill>
                <a:ea typeface="+mn-ea"/>
              </a:rPr>
            </a:br>
            <a:endParaRPr lang="en-US" sz="2800" kern="0" dirty="0"/>
          </a:p>
        </p:txBody>
      </p:sp>
      <p:pic>
        <p:nvPicPr>
          <p:cNvPr id="4" name="Picture 4" descr="Q:\Garrison PAI\P12 MISCELLANEOUS FILES\P12.03 IMAGES&amp;PHOTOS\1.0 Logos\IMCOM Logos\IMCOM Crest.jpg">
            <a:extLst>
              <a:ext uri="{FF2B5EF4-FFF2-40B4-BE49-F238E27FC236}">
                <a16:creationId xmlns:a16="http://schemas.microsoft.com/office/drawing/2014/main" id="{78EA7AF1-3EBF-BD20-F4C2-B0209D1BF67D}"/>
              </a:ext>
            </a:extLst>
          </p:cNvPr>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866138" y="671285"/>
            <a:ext cx="1019175" cy="949325"/>
          </a:xfrm>
          <a:prstGeom prst="rect">
            <a:avLst/>
          </a:prstGeom>
          <a:noFill/>
          <a:ln w="9525">
            <a:noFill/>
            <a:miter lim="800000"/>
            <a:headEnd/>
            <a:tailEnd/>
          </a:ln>
        </p:spPr>
      </p:pic>
      <p:pic>
        <p:nvPicPr>
          <p:cNvPr id="12" name="Picture 2" descr="Q:\Garrison PAI\P12 MISCELLANEOUS FILES\P12.03 IMAGES&amp;PHOTOS\1.0 Logos\BMC Logos\BMC_logo_May2012_final_Grafenwoehr_small.png">
            <a:extLst>
              <a:ext uri="{FF2B5EF4-FFF2-40B4-BE49-F238E27FC236}">
                <a16:creationId xmlns:a16="http://schemas.microsoft.com/office/drawing/2014/main" id="{5FC1C16E-F553-AF08-38B7-6DF98D3C0103}"/>
              </a:ext>
            </a:extLst>
          </p:cNvPr>
          <p:cNvPicPr>
            <a:picLocks noChangeAspect="1" noChangeArrowheads="1"/>
          </p:cNvPicPr>
          <p:nvPr/>
        </p:nvPicPr>
        <p:blipFill>
          <a:blip r:embed="rId4" cstate="print"/>
          <a:srcRect/>
          <a:stretch>
            <a:fillRect/>
          </a:stretch>
        </p:blipFill>
        <p:spPr bwMode="auto">
          <a:xfrm>
            <a:off x="9973602" y="564181"/>
            <a:ext cx="1143000" cy="1143000"/>
          </a:xfrm>
          <a:prstGeom prst="rect">
            <a:avLst/>
          </a:prstGeom>
          <a:noFill/>
          <a:ln w="9525">
            <a:noFill/>
            <a:miter lim="800000"/>
            <a:headEnd/>
            <a:tailEnd/>
          </a:ln>
        </p:spPr>
      </p:pic>
      <p:sp>
        <p:nvSpPr>
          <p:cNvPr id="6" name="Content Placeholder 2">
            <a:extLst>
              <a:ext uri="{FF2B5EF4-FFF2-40B4-BE49-F238E27FC236}">
                <a16:creationId xmlns:a16="http://schemas.microsoft.com/office/drawing/2014/main" id="{F2376455-D594-6BD4-97BE-A96A2DFA8DD7}"/>
              </a:ext>
            </a:extLst>
          </p:cNvPr>
          <p:cNvSpPr txBox="1">
            <a:spLocks/>
          </p:cNvSpPr>
          <p:nvPr/>
        </p:nvSpPr>
        <p:spPr>
          <a:xfrm>
            <a:off x="1943862" y="1924286"/>
            <a:ext cx="8534400" cy="4940763"/>
          </a:xfrm>
          <a:prstGeom prst="rect">
            <a:avLst/>
          </a:prstGeom>
        </p:spPr>
        <p:txBody>
          <a:bodyPr wrap="square" lIns="0" tIns="0" rIns="0" bIns="0">
            <a:normAutofit fontScale="77500" lnSpcReduction="20000"/>
          </a:bodyPr>
          <a:lstStyle>
            <a:lvl1pPr marL="0">
              <a:defRPr b="0" i="0">
                <a:solidFill>
                  <a:schemeClr val="tx1"/>
                </a:solidFill>
                <a:latin typeface="+mn-lt"/>
                <a:ea typeface="+mn-ea"/>
                <a:cs typeface="+mn-cs"/>
              </a:defRPr>
            </a:lvl1pPr>
            <a:lvl2pPr marL="342900">
              <a:defRPr>
                <a:latin typeface="+mn-lt"/>
                <a:ea typeface="+mn-ea"/>
                <a:cs typeface="+mn-cs"/>
              </a:defRPr>
            </a:lvl2pPr>
            <a:lvl3pPr marL="685800">
              <a:defRPr>
                <a:latin typeface="+mn-lt"/>
                <a:ea typeface="+mn-ea"/>
                <a:cs typeface="+mn-cs"/>
              </a:defRPr>
            </a:lvl3pPr>
            <a:lvl4pPr marL="1028700">
              <a:defRPr>
                <a:latin typeface="+mn-lt"/>
                <a:ea typeface="+mn-ea"/>
                <a:cs typeface="+mn-cs"/>
              </a:defRPr>
            </a:lvl4pPr>
            <a:lvl5pPr marL="1371600">
              <a:defRPr>
                <a:latin typeface="+mn-lt"/>
                <a:ea typeface="+mn-ea"/>
                <a:cs typeface="+mn-cs"/>
              </a:defRPr>
            </a:lvl5pPr>
            <a:lvl6pPr marL="1714500">
              <a:defRPr>
                <a:latin typeface="+mn-lt"/>
                <a:ea typeface="+mn-ea"/>
                <a:cs typeface="+mn-cs"/>
              </a:defRPr>
            </a:lvl6pPr>
            <a:lvl7pPr marL="2057400">
              <a:defRPr>
                <a:latin typeface="+mn-lt"/>
                <a:ea typeface="+mn-ea"/>
                <a:cs typeface="+mn-cs"/>
              </a:defRPr>
            </a:lvl7pPr>
            <a:lvl8pPr marL="2400300">
              <a:defRPr>
                <a:latin typeface="+mn-lt"/>
                <a:ea typeface="+mn-ea"/>
                <a:cs typeface="+mn-cs"/>
              </a:defRPr>
            </a:lvl8pPr>
            <a:lvl9pPr marL="2743200">
              <a:defRPr>
                <a:latin typeface="+mn-lt"/>
                <a:ea typeface="+mn-ea"/>
                <a:cs typeface="+mn-cs"/>
              </a:defRPr>
            </a:lvl9pPr>
          </a:lstStyle>
          <a:p>
            <a:pPr algn="ctr" rtl="0">
              <a:spcBef>
                <a:spcPct val="20000"/>
              </a:spcBef>
              <a:buFont typeface="Arial" pitchFamily="34" charset="0"/>
              <a:buNone/>
              <a:defRPr/>
            </a:pPr>
            <a:r>
              <a:rPr lang="en-US" sz="3500" b="1" u="sng" kern="1200">
                <a:solidFill>
                  <a:srgbClr val="FF0000"/>
                </a:solidFill>
                <a:effectLst>
                  <a:outerShdw blurRad="38100" dist="38100" dir="2700000" algn="tl">
                    <a:srgbClr val="C0C0C0"/>
                  </a:outerShdw>
                </a:effectLst>
                <a:latin typeface="Aptos Display" panose="020B0004020202020204" pitchFamily="34" charset="0"/>
                <a:cs typeface="Arial" panose="020B0604020202020204" pitchFamily="34" charset="0"/>
              </a:rPr>
              <a:t>Shipment of Motorcycle:</a:t>
            </a:r>
          </a:p>
          <a:p>
            <a:pPr algn="ctr" rtl="0">
              <a:spcBef>
                <a:spcPct val="20000"/>
              </a:spcBef>
              <a:buFont typeface="Arial" pitchFamily="34" charset="0"/>
              <a:buNone/>
              <a:defRPr/>
            </a:pPr>
            <a:endParaRPr lang="en-US" sz="2000" b="1" u="sng" kern="1200">
              <a:solidFill>
                <a:prstClr val="black"/>
              </a:solidFill>
              <a:effectLst>
                <a:outerShdw blurRad="38100" dist="38100" dir="2700000" algn="tl">
                  <a:srgbClr val="C0C0C0"/>
                </a:outerShdw>
              </a:effectLst>
              <a:latin typeface="Aptos Display" panose="020B0004020202020204" pitchFamily="34" charset="0"/>
              <a:cs typeface="Arial" panose="020B0604020202020204" pitchFamily="34" charset="0"/>
            </a:endParaRPr>
          </a:p>
          <a:p>
            <a:pPr algn="l" rtl="0">
              <a:spcBef>
                <a:spcPct val="20000"/>
              </a:spcBef>
              <a:buFont typeface="Arial" pitchFamily="34" charset="0"/>
              <a:buNone/>
              <a:defRPr/>
            </a:pPr>
            <a:endParaRPr lang="en-US" sz="800" b="1" kern="1200">
              <a:solidFill>
                <a:prstClr val="black"/>
              </a:solidFill>
              <a:latin typeface="Aptos Display" panose="020B0004020202020204" pitchFamily="34" charset="0"/>
            </a:endParaRPr>
          </a:p>
          <a:p>
            <a:pPr algn="ctr" rtl="0">
              <a:spcBef>
                <a:spcPct val="20000"/>
              </a:spcBef>
              <a:buFont typeface="Arial" pitchFamily="34" charset="0"/>
              <a:buNone/>
              <a:defRPr/>
            </a:pPr>
            <a:r>
              <a:rPr lang="en-US" sz="2400" b="1" kern="1200">
                <a:solidFill>
                  <a:prstClr val="black"/>
                </a:solidFill>
                <a:latin typeface="Aptos Display" panose="020B0004020202020204" pitchFamily="34" charset="0"/>
                <a:cs typeface="Arial" panose="020B0604020202020204" pitchFamily="34" charset="0"/>
              </a:rPr>
              <a:t>Motorcycle can be shipped in Household Goods.</a:t>
            </a:r>
          </a:p>
          <a:p>
            <a:pPr algn="ctr" rtl="0">
              <a:spcBef>
                <a:spcPct val="20000"/>
              </a:spcBef>
              <a:buFont typeface="Arial" pitchFamily="34" charset="0"/>
              <a:buNone/>
              <a:defRPr/>
            </a:pPr>
            <a:endParaRPr lang="en-US" sz="1000" b="1" kern="1200">
              <a:solidFill>
                <a:prstClr val="black"/>
              </a:solidFill>
              <a:latin typeface="Aptos Display" panose="020B0004020202020204" pitchFamily="34" charset="0"/>
              <a:cs typeface="Arial" panose="020B0604020202020204" pitchFamily="34" charset="0"/>
            </a:endParaRPr>
          </a:p>
          <a:p>
            <a:pPr algn="l" rtl="0">
              <a:spcBef>
                <a:spcPct val="20000"/>
              </a:spcBef>
              <a:buFont typeface="Arial" pitchFamily="34" charset="0"/>
              <a:buNone/>
              <a:defRPr/>
            </a:pPr>
            <a:endParaRPr lang="en-US" sz="1500" b="1" kern="1200">
              <a:solidFill>
                <a:prstClr val="black"/>
              </a:solidFill>
              <a:latin typeface="Aptos Display" panose="020B0004020202020204" pitchFamily="34" charset="0"/>
            </a:endParaRPr>
          </a:p>
          <a:p>
            <a:pPr marL="457200" indent="-457200" algn="l" rtl="0">
              <a:spcBef>
                <a:spcPct val="20000"/>
              </a:spcBef>
              <a:buFont typeface="+mj-lt"/>
              <a:buAutoNum type="arabicPeriod"/>
              <a:defRPr/>
            </a:pPr>
            <a:r>
              <a:rPr lang="en-US" sz="2400" b="1" kern="1200">
                <a:solidFill>
                  <a:prstClr val="black"/>
                </a:solidFill>
                <a:latin typeface="Aptos Display" panose="020B0004020202020204" pitchFamily="34" charset="0"/>
                <a:cs typeface="Arial" panose="020B0604020202020204" pitchFamily="34" charset="0"/>
              </a:rPr>
              <a:t>Unplug and isolate connector of Battery and secure the cables.</a:t>
            </a:r>
          </a:p>
          <a:p>
            <a:pPr marL="457200" indent="-457200" algn="l" rtl="0">
              <a:spcBef>
                <a:spcPct val="20000"/>
              </a:spcBef>
              <a:buFont typeface="+mj-lt"/>
              <a:buAutoNum type="arabicPeriod"/>
              <a:defRPr/>
            </a:pPr>
            <a:endParaRPr lang="en-US" sz="1000" b="1" kern="1200">
              <a:solidFill>
                <a:prstClr val="black"/>
              </a:solidFill>
              <a:latin typeface="Aptos Display" panose="020B0004020202020204" pitchFamily="34" charset="0"/>
              <a:cs typeface="Arial" panose="020B0604020202020204" pitchFamily="34" charset="0"/>
            </a:endParaRPr>
          </a:p>
          <a:p>
            <a:pPr marL="457200" indent="-457200" algn="l" rtl="0">
              <a:spcBef>
                <a:spcPct val="20000"/>
              </a:spcBef>
              <a:buFont typeface="+mj-lt"/>
              <a:buAutoNum type="arabicPeriod"/>
              <a:defRPr/>
            </a:pPr>
            <a:r>
              <a:rPr lang="en-US" sz="2400" b="1" kern="1200">
                <a:solidFill>
                  <a:prstClr val="black"/>
                </a:solidFill>
                <a:latin typeface="Aptos Display" panose="020B0004020202020204" pitchFamily="34" charset="0"/>
                <a:cs typeface="Arial" panose="020B0604020202020204" pitchFamily="34" charset="0"/>
              </a:rPr>
              <a:t>Must be a Gel Battery (NO Acid) and does not have to be removed from the motorcycle.</a:t>
            </a:r>
          </a:p>
          <a:p>
            <a:pPr marL="457200" indent="-457200" algn="l" rtl="0">
              <a:spcBef>
                <a:spcPct val="20000"/>
              </a:spcBef>
              <a:buFont typeface="+mj-lt"/>
              <a:buAutoNum type="arabicPeriod"/>
              <a:defRPr/>
            </a:pPr>
            <a:endParaRPr lang="en-US" sz="1000" b="1" kern="1200">
              <a:solidFill>
                <a:prstClr val="black"/>
              </a:solidFill>
              <a:latin typeface="Aptos Display" panose="020B0004020202020204" pitchFamily="34" charset="0"/>
              <a:cs typeface="Arial" panose="020B0604020202020204" pitchFamily="34" charset="0"/>
            </a:endParaRPr>
          </a:p>
          <a:p>
            <a:pPr marL="457200" indent="-457200" algn="l" rtl="0">
              <a:spcBef>
                <a:spcPct val="20000"/>
              </a:spcBef>
              <a:buFont typeface="+mj-lt"/>
              <a:buAutoNum type="arabicPeriod"/>
              <a:defRPr/>
            </a:pPr>
            <a:r>
              <a:rPr lang="en-US" sz="2400" b="1" u="sng" kern="1200">
                <a:solidFill>
                  <a:prstClr val="black"/>
                </a:solidFill>
                <a:latin typeface="Aptos Display" panose="020B0004020202020204" pitchFamily="34" charset="0"/>
                <a:cs typeface="Arial" panose="020B0604020202020204" pitchFamily="34" charset="0"/>
              </a:rPr>
              <a:t>Drain gas!</a:t>
            </a:r>
            <a:r>
              <a:rPr lang="en-US" sz="2400" kern="1200">
                <a:solidFill>
                  <a:prstClr val="black"/>
                </a:solidFill>
                <a:latin typeface="Aptos Display" panose="020B0004020202020204" pitchFamily="34" charset="0"/>
                <a:cs typeface="Arial" panose="020B0604020202020204" pitchFamily="34" charset="0"/>
              </a:rPr>
              <a:t> </a:t>
            </a:r>
          </a:p>
          <a:p>
            <a:pPr marL="457200" indent="-457200" algn="l" rtl="0">
              <a:spcBef>
                <a:spcPct val="20000"/>
              </a:spcBef>
              <a:buFont typeface="+mj-lt"/>
              <a:buAutoNum type="arabicPeriod"/>
              <a:defRPr/>
            </a:pPr>
            <a:endParaRPr lang="en-US" sz="2400" kern="1200">
              <a:solidFill>
                <a:prstClr val="black"/>
              </a:solidFill>
              <a:latin typeface="Aptos Display" panose="020B0004020202020204" pitchFamily="34" charset="0"/>
              <a:cs typeface="Arial" panose="020B0604020202020204" pitchFamily="34" charset="0"/>
            </a:endParaRPr>
          </a:p>
          <a:p>
            <a:pPr marL="457200" indent="-457200" algn="l" rtl="0">
              <a:spcBef>
                <a:spcPct val="20000"/>
              </a:spcBef>
              <a:buFont typeface="+mj-lt"/>
              <a:buAutoNum type="arabicPeriod"/>
              <a:defRPr/>
            </a:pPr>
            <a:r>
              <a:rPr lang="en-US" sz="2500" b="1" kern="1200">
                <a:solidFill>
                  <a:prstClr val="black"/>
                </a:solidFill>
                <a:latin typeface="Aptos Display" panose="020B0004020202020204" pitchFamily="34" charset="0"/>
              </a:rPr>
              <a:t>The Transportation Office will need a copy of the title or Bill of sale and the Form HS-7 and the EPA Form 3520</a:t>
            </a:r>
            <a:endParaRPr lang="en-US" sz="2500" b="1" kern="1200">
              <a:solidFill>
                <a:prstClr val="black"/>
              </a:solidFill>
              <a:latin typeface="Aptos Display" panose="020B0004020202020204" pitchFamily="34" charset="0"/>
              <a:cs typeface="Arial" panose="020B0604020202020204" pitchFamily="34" charset="0"/>
            </a:endParaRPr>
          </a:p>
          <a:p>
            <a:pPr marL="457200" indent="-457200" algn="l" rtl="0">
              <a:spcBef>
                <a:spcPct val="20000"/>
              </a:spcBef>
              <a:buFont typeface="+mj-lt"/>
              <a:buAutoNum type="arabicPeriod"/>
              <a:defRPr/>
            </a:pPr>
            <a:endParaRPr lang="en-US" sz="2400" kern="1200">
              <a:solidFill>
                <a:prstClr val="black"/>
              </a:solidFill>
              <a:latin typeface="Aptos Display" panose="020B0004020202020204" pitchFamily="34" charset="0"/>
              <a:cs typeface="Arial" panose="020B0604020202020204" pitchFamily="34" charset="0"/>
            </a:endParaRPr>
          </a:p>
          <a:p>
            <a:pPr algn="ctr" rtl="0">
              <a:spcBef>
                <a:spcPct val="20000"/>
              </a:spcBef>
              <a:buFont typeface="Arial" pitchFamily="34" charset="0"/>
              <a:buNone/>
              <a:defRPr/>
            </a:pPr>
            <a:br>
              <a:rPr lang="en-US" sz="1500" kern="1200">
                <a:solidFill>
                  <a:prstClr val="black"/>
                </a:solidFill>
                <a:latin typeface="Aptos Display" panose="020B0004020202020204" pitchFamily="34" charset="0"/>
                <a:cs typeface="Arial" panose="020B0604020202020204" pitchFamily="34" charset="0"/>
              </a:rPr>
            </a:br>
            <a:r>
              <a:rPr lang="en-US" sz="2800" b="1" kern="1200">
                <a:solidFill>
                  <a:prstClr val="black"/>
                </a:solidFill>
                <a:latin typeface="Aptos Display" panose="020B0004020202020204" pitchFamily="34" charset="0"/>
                <a:cs typeface="Arial" panose="020B0604020202020204" pitchFamily="34" charset="0"/>
              </a:rPr>
              <a:t>Motorcycle must be American spec, unless they are 21 years or older.</a:t>
            </a:r>
            <a:br>
              <a:rPr lang="en-US" sz="2800" kern="1200">
                <a:solidFill>
                  <a:prstClr val="black"/>
                </a:solidFill>
                <a:latin typeface="Calibri"/>
                <a:cs typeface="Arial" panose="020B0604020202020204" pitchFamily="34" charset="0"/>
              </a:rPr>
            </a:br>
            <a:endParaRPr lang="en-US" kern="0" dirty="0"/>
          </a:p>
        </p:txBody>
      </p:sp>
    </p:spTree>
    <p:extLst>
      <p:ext uri="{BB962C8B-B14F-4D97-AF65-F5344CB8AC3E}">
        <p14:creationId xmlns:p14="http://schemas.microsoft.com/office/powerpoint/2010/main" val="8976174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09941B-DC93-1557-371F-807538FDABF7}"/>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36B5BB86-FFF2-2B31-15E0-9177BA821F30}"/>
              </a:ext>
            </a:extLst>
          </p:cNvPr>
          <p:cNvSpPr txBox="1"/>
          <p:nvPr/>
        </p:nvSpPr>
        <p:spPr>
          <a:xfrm>
            <a:off x="5885307" y="845441"/>
            <a:ext cx="651510" cy="113493"/>
          </a:xfrm>
          <a:prstGeom prst="rect">
            <a:avLst/>
          </a:prstGeom>
        </p:spPr>
        <p:txBody>
          <a:bodyPr vert="horz" wrap="square" lIns="0" tIns="9525" rIns="0" bIns="0" rtlCol="0">
            <a:spAutoFit/>
          </a:bodyPr>
          <a:lstStyle/>
          <a:p>
            <a:pPr marL="9525" marR="0" lvl="0" indent="0" algn="l" defTabSz="685800" rtl="0" eaLnBrk="1" fontAlgn="auto" latinLnBrk="0" hangingPunct="1">
              <a:lnSpc>
                <a:spcPct val="100000"/>
              </a:lnSpc>
              <a:spcBef>
                <a:spcPts val="75"/>
              </a:spcBef>
              <a:spcAft>
                <a:spcPts val="0"/>
              </a:spcAft>
              <a:buClrTx/>
              <a:buSzTx/>
              <a:buFontTx/>
              <a:buNone/>
              <a:tabLst/>
              <a:defRPr/>
            </a:pPr>
            <a:r>
              <a:rPr kumimoji="0" sz="675" b="1" i="0" u="none" strike="noStrike" kern="0" cap="none" spc="-8" normalizeH="0" baseline="0" noProof="0">
                <a:ln>
                  <a:noFill/>
                </a:ln>
                <a:solidFill>
                  <a:srgbClr val="FFFFFF"/>
                </a:solidFill>
                <a:effectLst/>
                <a:uLnTx/>
                <a:uFillTx/>
                <a:latin typeface="Arial"/>
                <a:ea typeface="+mn-ea"/>
                <a:cs typeface="Arial"/>
              </a:rPr>
              <a:t>UNCLASSIFIED</a:t>
            </a:r>
            <a:endParaRPr kumimoji="0" sz="675" b="0" i="0" u="none" strike="noStrike" kern="0" cap="none" spc="0" normalizeH="0" baseline="0" noProof="0">
              <a:ln>
                <a:noFill/>
              </a:ln>
              <a:solidFill>
                <a:sysClr val="windowText" lastClr="000000"/>
              </a:solidFill>
              <a:effectLst/>
              <a:uLnTx/>
              <a:uFillTx/>
              <a:latin typeface="Arial"/>
              <a:ea typeface="+mn-ea"/>
              <a:cs typeface="Arial"/>
            </a:endParaRPr>
          </a:p>
        </p:txBody>
      </p:sp>
      <p:sp>
        <p:nvSpPr>
          <p:cNvPr id="10" name="object 4">
            <a:extLst>
              <a:ext uri="{FF2B5EF4-FFF2-40B4-BE49-F238E27FC236}">
                <a16:creationId xmlns:a16="http://schemas.microsoft.com/office/drawing/2014/main" id="{965E0F8B-4298-C04E-88B1-3E6AF61CB346}"/>
              </a:ext>
            </a:extLst>
          </p:cNvPr>
          <p:cNvSpPr txBox="1">
            <a:spLocks/>
          </p:cNvSpPr>
          <p:nvPr/>
        </p:nvSpPr>
        <p:spPr>
          <a:xfrm>
            <a:off x="1149950" y="130712"/>
            <a:ext cx="2408062" cy="378469"/>
          </a:xfrm>
          <a:prstGeom prst="rect">
            <a:avLst/>
          </a:prstGeom>
        </p:spPr>
        <p:txBody>
          <a:bodyPr vert="horz" wrap="square" lIns="0" tIns="9049" rIns="0" bIns="0" rtlCol="0">
            <a:spAutoFit/>
          </a:bodyPr>
          <a:lstStyle>
            <a:lvl1pPr>
              <a:defRPr sz="2100" b="1" i="0">
                <a:solidFill>
                  <a:srgbClr val="7E7E73"/>
                </a:solidFill>
                <a:latin typeface="Arial"/>
                <a:ea typeface="+mj-ea"/>
                <a:cs typeface="Arial"/>
              </a:defRPr>
            </a:lvl1pPr>
          </a:lstStyle>
          <a:p>
            <a:pPr marL="9525">
              <a:spcBef>
                <a:spcPts val="71"/>
              </a:spcBef>
            </a:pPr>
            <a:r>
              <a:rPr lang="en-US" sz="2400" kern="0" spc="-8"/>
              <a:t>Transportation</a:t>
            </a:r>
            <a:endParaRPr lang="en-US" kern="0" spc="-8" dirty="0"/>
          </a:p>
        </p:txBody>
      </p:sp>
      <p:pic>
        <p:nvPicPr>
          <p:cNvPr id="11" name="object 3">
            <a:extLst>
              <a:ext uri="{FF2B5EF4-FFF2-40B4-BE49-F238E27FC236}">
                <a16:creationId xmlns:a16="http://schemas.microsoft.com/office/drawing/2014/main" id="{3BB48BFF-4466-4405-E116-7D39AB772864}"/>
              </a:ext>
            </a:extLst>
          </p:cNvPr>
          <p:cNvPicPr/>
          <p:nvPr/>
        </p:nvPicPr>
        <p:blipFill>
          <a:blip r:embed="rId2" cstate="print"/>
          <a:stretch>
            <a:fillRect/>
          </a:stretch>
        </p:blipFill>
        <p:spPr>
          <a:xfrm>
            <a:off x="11165967" y="6019801"/>
            <a:ext cx="711708" cy="657224"/>
          </a:xfrm>
          <a:prstGeom prst="rect">
            <a:avLst/>
          </a:prstGeom>
        </p:spPr>
      </p:pic>
      <p:sp>
        <p:nvSpPr>
          <p:cNvPr id="14" name="object 2">
            <a:extLst>
              <a:ext uri="{FF2B5EF4-FFF2-40B4-BE49-F238E27FC236}">
                <a16:creationId xmlns:a16="http://schemas.microsoft.com/office/drawing/2014/main" id="{0204D6A2-07F3-7441-2337-B7E51A8453C9}"/>
              </a:ext>
            </a:extLst>
          </p:cNvPr>
          <p:cNvSpPr txBox="1"/>
          <p:nvPr/>
        </p:nvSpPr>
        <p:spPr>
          <a:xfrm>
            <a:off x="5815076" y="-15747"/>
            <a:ext cx="868680" cy="151323"/>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900" b="1" i="0" u="none" strike="noStrike" kern="0" cap="none" spc="-10" normalizeH="0" baseline="0" noProof="0" dirty="0">
                <a:ln>
                  <a:noFill/>
                </a:ln>
                <a:solidFill>
                  <a:srgbClr val="FFFFFF"/>
                </a:solidFill>
                <a:effectLst/>
                <a:uLnTx/>
                <a:uFillTx/>
                <a:latin typeface="Arial"/>
                <a:ea typeface="+mn-ea"/>
                <a:cs typeface="Arial"/>
              </a:rPr>
              <a:t>UNCLASSIFIED</a:t>
            </a:r>
            <a:endParaRPr kumimoji="0" sz="900" b="0" i="0" u="none" strike="noStrike" kern="0" cap="none" spc="0" normalizeH="0" baseline="0" noProof="0" dirty="0">
              <a:ln>
                <a:noFill/>
              </a:ln>
              <a:solidFill>
                <a:sysClr val="windowText" lastClr="000000"/>
              </a:solidFill>
              <a:effectLst/>
              <a:uLnTx/>
              <a:uFillTx/>
              <a:latin typeface="Arial"/>
              <a:ea typeface="+mn-ea"/>
              <a:cs typeface="Arial"/>
            </a:endParaRPr>
          </a:p>
        </p:txBody>
      </p:sp>
      <p:sp>
        <p:nvSpPr>
          <p:cNvPr id="3" name="Title 1">
            <a:extLst>
              <a:ext uri="{FF2B5EF4-FFF2-40B4-BE49-F238E27FC236}">
                <a16:creationId xmlns:a16="http://schemas.microsoft.com/office/drawing/2014/main" id="{81DE61F3-8149-6502-6F97-13E1324CABF2}"/>
              </a:ext>
            </a:extLst>
          </p:cNvPr>
          <p:cNvSpPr txBox="1">
            <a:spLocks/>
          </p:cNvSpPr>
          <p:nvPr/>
        </p:nvSpPr>
        <p:spPr>
          <a:xfrm>
            <a:off x="2134616" y="520443"/>
            <a:ext cx="8229600" cy="1253001"/>
          </a:xfrm>
          <a:prstGeom prst="rect">
            <a:avLst/>
          </a:prstGeom>
        </p:spPr>
        <p:txBody>
          <a:bodyPr wrap="square" lIns="0" tIns="0" rIns="0" bIns="0">
            <a:normAutofit fontScale="90000" lnSpcReduction="10000"/>
          </a:bodyPr>
          <a:lstStyle>
            <a:lvl1pPr>
              <a:defRPr sz="2100" b="1" i="0">
                <a:solidFill>
                  <a:srgbClr val="7E7E73"/>
                </a:solidFill>
                <a:latin typeface="Arial"/>
                <a:ea typeface="+mj-ea"/>
                <a:cs typeface="Arial"/>
              </a:defRPr>
            </a:lvl1pPr>
          </a:lstStyle>
          <a:p>
            <a:pPr marL="11430" algn="ctr" rtl="0">
              <a:spcBef>
                <a:spcPts val="105"/>
              </a:spcBef>
              <a:defRPr/>
            </a:pPr>
            <a:br>
              <a:rPr lang="en-US" sz="2700" kern="0" spc="-20" dirty="0"/>
            </a:br>
            <a:r>
              <a:rPr lang="en-US" sz="2700" kern="0" spc="-40" dirty="0">
                <a:solidFill>
                  <a:sysClr val="windowText" lastClr="000000"/>
                </a:solidFill>
              </a:rPr>
              <a:t>BAVARIAN</a:t>
            </a:r>
            <a:r>
              <a:rPr lang="en-US" sz="2700" kern="0" spc="-55" dirty="0">
                <a:solidFill>
                  <a:sysClr val="windowText" lastClr="000000"/>
                </a:solidFill>
              </a:rPr>
              <a:t> </a:t>
            </a:r>
            <a:r>
              <a:rPr lang="en-US" sz="2700" kern="0" spc="-35" dirty="0">
                <a:solidFill>
                  <a:sysClr val="windowText" lastClr="000000"/>
                </a:solidFill>
              </a:rPr>
              <a:t>MILITARY</a:t>
            </a:r>
            <a:r>
              <a:rPr lang="en-US" sz="2700" kern="0" spc="-130" dirty="0">
                <a:solidFill>
                  <a:sysClr val="windowText" lastClr="000000"/>
                </a:solidFill>
              </a:rPr>
              <a:t> </a:t>
            </a:r>
            <a:r>
              <a:rPr lang="en-US" sz="2700" kern="0" spc="-10" dirty="0">
                <a:solidFill>
                  <a:sysClr val="windowText" lastClr="000000"/>
                </a:solidFill>
              </a:rPr>
              <a:t>COMMUNITY</a:t>
            </a:r>
            <a:br>
              <a:rPr lang="en-US" sz="2400" b="0" kern="0" dirty="0">
                <a:solidFill>
                  <a:sysClr val="windowText" lastClr="000000"/>
                </a:solidFill>
              </a:rPr>
            </a:br>
            <a:r>
              <a:rPr lang="en-US" sz="2000" kern="0" dirty="0">
                <a:solidFill>
                  <a:sysClr val="windowText" lastClr="000000"/>
                </a:solidFill>
                <a:ea typeface="+mn-ea"/>
              </a:rPr>
              <a:t>Personal</a:t>
            </a:r>
            <a:r>
              <a:rPr lang="en-US" sz="2000" kern="0" spc="-20" dirty="0">
                <a:solidFill>
                  <a:sysClr val="windowText" lastClr="000000"/>
                </a:solidFill>
                <a:ea typeface="+mn-ea"/>
              </a:rPr>
              <a:t> </a:t>
            </a:r>
            <a:r>
              <a:rPr lang="en-US" sz="2000" kern="0" dirty="0">
                <a:solidFill>
                  <a:sysClr val="windowText" lastClr="000000"/>
                </a:solidFill>
                <a:ea typeface="+mn-ea"/>
              </a:rPr>
              <a:t>Property</a:t>
            </a:r>
            <a:r>
              <a:rPr lang="en-US" sz="2000" kern="0" spc="-30" dirty="0">
                <a:solidFill>
                  <a:sysClr val="windowText" lastClr="000000"/>
                </a:solidFill>
                <a:ea typeface="+mn-ea"/>
              </a:rPr>
              <a:t> </a:t>
            </a:r>
            <a:r>
              <a:rPr lang="en-US" sz="2000" kern="0" dirty="0">
                <a:solidFill>
                  <a:sysClr val="windowText" lastClr="000000"/>
                </a:solidFill>
                <a:ea typeface="+mn-ea"/>
              </a:rPr>
              <a:t>Processing</a:t>
            </a:r>
            <a:r>
              <a:rPr lang="en-US" sz="2000" kern="0" spc="-20" dirty="0">
                <a:solidFill>
                  <a:sysClr val="windowText" lastClr="000000"/>
                </a:solidFill>
                <a:ea typeface="+mn-ea"/>
              </a:rPr>
              <a:t> </a:t>
            </a:r>
            <a:r>
              <a:rPr lang="en-US" sz="2000" kern="0" dirty="0">
                <a:solidFill>
                  <a:sysClr val="windowText" lastClr="000000"/>
                </a:solidFill>
                <a:ea typeface="+mn-ea"/>
              </a:rPr>
              <a:t>Office</a:t>
            </a:r>
            <a:r>
              <a:rPr lang="en-US" sz="2000" kern="0" spc="-35" dirty="0">
                <a:solidFill>
                  <a:sysClr val="windowText" lastClr="000000"/>
                </a:solidFill>
                <a:ea typeface="+mn-ea"/>
              </a:rPr>
              <a:t> </a:t>
            </a:r>
            <a:r>
              <a:rPr lang="en-US" sz="2000" kern="0" spc="-10" dirty="0">
                <a:solidFill>
                  <a:sysClr val="windowText" lastClr="000000"/>
                </a:solidFill>
                <a:ea typeface="+mn-ea"/>
              </a:rPr>
              <a:t>(PPPO)</a:t>
            </a:r>
            <a:br>
              <a:rPr lang="en-US" sz="2000" b="0" kern="0" dirty="0">
                <a:solidFill>
                  <a:sysClr val="windowText" lastClr="000000"/>
                </a:solidFill>
                <a:ea typeface="+mn-ea"/>
              </a:rPr>
            </a:br>
            <a:endParaRPr lang="en-US" sz="2800" kern="0" dirty="0"/>
          </a:p>
        </p:txBody>
      </p:sp>
      <p:pic>
        <p:nvPicPr>
          <p:cNvPr id="4" name="Picture 4" descr="Q:\Garrison PAI\P12 MISCELLANEOUS FILES\P12.03 IMAGES&amp;PHOTOS\1.0 Logos\IMCOM Logos\IMCOM Crest.jpg">
            <a:extLst>
              <a:ext uri="{FF2B5EF4-FFF2-40B4-BE49-F238E27FC236}">
                <a16:creationId xmlns:a16="http://schemas.microsoft.com/office/drawing/2014/main" id="{528B3A72-78D7-07EA-12E8-694672BE2BDD}"/>
              </a:ext>
            </a:extLst>
          </p:cNvPr>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866138" y="671285"/>
            <a:ext cx="1019175" cy="949325"/>
          </a:xfrm>
          <a:prstGeom prst="rect">
            <a:avLst/>
          </a:prstGeom>
          <a:noFill/>
          <a:ln w="9525">
            <a:noFill/>
            <a:miter lim="800000"/>
            <a:headEnd/>
            <a:tailEnd/>
          </a:ln>
        </p:spPr>
      </p:pic>
      <p:pic>
        <p:nvPicPr>
          <p:cNvPr id="12" name="Picture 2" descr="Q:\Garrison PAI\P12 MISCELLANEOUS FILES\P12.03 IMAGES&amp;PHOTOS\1.0 Logos\BMC Logos\BMC_logo_May2012_final_Grafenwoehr_small.png">
            <a:extLst>
              <a:ext uri="{FF2B5EF4-FFF2-40B4-BE49-F238E27FC236}">
                <a16:creationId xmlns:a16="http://schemas.microsoft.com/office/drawing/2014/main" id="{2159ACB4-9682-5860-683A-DAA88F3EB7F3}"/>
              </a:ext>
            </a:extLst>
          </p:cNvPr>
          <p:cNvPicPr>
            <a:picLocks noChangeAspect="1" noChangeArrowheads="1"/>
          </p:cNvPicPr>
          <p:nvPr/>
        </p:nvPicPr>
        <p:blipFill>
          <a:blip r:embed="rId4" cstate="print"/>
          <a:srcRect/>
          <a:stretch>
            <a:fillRect/>
          </a:stretch>
        </p:blipFill>
        <p:spPr bwMode="auto">
          <a:xfrm>
            <a:off x="9973602" y="564181"/>
            <a:ext cx="1143000" cy="1143000"/>
          </a:xfrm>
          <a:prstGeom prst="rect">
            <a:avLst/>
          </a:prstGeom>
          <a:noFill/>
          <a:ln w="9525">
            <a:noFill/>
            <a:miter lim="800000"/>
            <a:headEnd/>
            <a:tailEnd/>
          </a:ln>
        </p:spPr>
      </p:pic>
      <p:sp>
        <p:nvSpPr>
          <p:cNvPr id="5" name="Content Placeholder 2">
            <a:extLst>
              <a:ext uri="{FF2B5EF4-FFF2-40B4-BE49-F238E27FC236}">
                <a16:creationId xmlns:a16="http://schemas.microsoft.com/office/drawing/2014/main" id="{B0131B8E-9011-14DB-2100-DF423008B205}"/>
              </a:ext>
            </a:extLst>
          </p:cNvPr>
          <p:cNvSpPr txBox="1">
            <a:spLocks/>
          </p:cNvSpPr>
          <p:nvPr/>
        </p:nvSpPr>
        <p:spPr>
          <a:xfrm>
            <a:off x="2096262" y="1707181"/>
            <a:ext cx="8229600" cy="4911832"/>
          </a:xfrm>
          <a:prstGeom prst="rect">
            <a:avLst/>
          </a:prstGeom>
        </p:spPr>
        <p:txBody>
          <a:bodyPr wrap="square" lIns="0" tIns="0" rIns="0" bIns="0">
            <a:normAutofit/>
          </a:bodyPr>
          <a:lstStyle>
            <a:lvl1pPr marL="0">
              <a:defRPr b="0" i="0">
                <a:solidFill>
                  <a:schemeClr val="tx1"/>
                </a:solidFill>
                <a:latin typeface="+mn-lt"/>
                <a:ea typeface="+mn-ea"/>
                <a:cs typeface="+mn-cs"/>
              </a:defRPr>
            </a:lvl1pPr>
            <a:lvl2pPr marL="342900">
              <a:defRPr>
                <a:latin typeface="+mn-lt"/>
                <a:ea typeface="+mn-ea"/>
                <a:cs typeface="+mn-cs"/>
              </a:defRPr>
            </a:lvl2pPr>
            <a:lvl3pPr marL="685800">
              <a:defRPr>
                <a:latin typeface="+mn-lt"/>
                <a:ea typeface="+mn-ea"/>
                <a:cs typeface="+mn-cs"/>
              </a:defRPr>
            </a:lvl3pPr>
            <a:lvl4pPr marL="1028700">
              <a:defRPr>
                <a:latin typeface="+mn-lt"/>
                <a:ea typeface="+mn-ea"/>
                <a:cs typeface="+mn-cs"/>
              </a:defRPr>
            </a:lvl4pPr>
            <a:lvl5pPr marL="1371600">
              <a:defRPr>
                <a:latin typeface="+mn-lt"/>
                <a:ea typeface="+mn-ea"/>
                <a:cs typeface="+mn-cs"/>
              </a:defRPr>
            </a:lvl5pPr>
            <a:lvl6pPr marL="1714500">
              <a:defRPr>
                <a:latin typeface="+mn-lt"/>
                <a:ea typeface="+mn-ea"/>
                <a:cs typeface="+mn-cs"/>
              </a:defRPr>
            </a:lvl6pPr>
            <a:lvl7pPr marL="2057400">
              <a:defRPr>
                <a:latin typeface="+mn-lt"/>
                <a:ea typeface="+mn-ea"/>
                <a:cs typeface="+mn-cs"/>
              </a:defRPr>
            </a:lvl7pPr>
            <a:lvl8pPr marL="2400300">
              <a:defRPr>
                <a:latin typeface="+mn-lt"/>
                <a:ea typeface="+mn-ea"/>
                <a:cs typeface="+mn-cs"/>
              </a:defRPr>
            </a:lvl8pPr>
            <a:lvl9pPr marL="2743200">
              <a:defRPr>
                <a:latin typeface="+mn-lt"/>
                <a:ea typeface="+mn-ea"/>
                <a:cs typeface="+mn-cs"/>
              </a:defRPr>
            </a:lvl9pPr>
          </a:lstStyle>
          <a:p>
            <a:pPr marL="342900" indent="-342900" algn="l" rtl="0">
              <a:spcBef>
                <a:spcPct val="20000"/>
              </a:spcBef>
              <a:buFont typeface="Wingdings" panose="05000000000000000000" pitchFamily="2" charset="2"/>
              <a:buChar char="Ø"/>
              <a:defRPr/>
            </a:pPr>
            <a:r>
              <a:rPr lang="en-US" sz="2400" b="1" kern="1200" dirty="0">
                <a:solidFill>
                  <a:prstClr val="black"/>
                </a:solidFill>
                <a:latin typeface="Aptos Display" panose="020B0004020202020204" pitchFamily="34" charset="0"/>
              </a:rPr>
              <a:t>Lithium Batteries can’t be shipped in UB.</a:t>
            </a:r>
          </a:p>
          <a:p>
            <a:pPr marL="342900" indent="-342900" algn="l" rtl="0">
              <a:spcBef>
                <a:spcPct val="20000"/>
              </a:spcBef>
              <a:buFont typeface="Wingdings" panose="05000000000000000000" pitchFamily="2" charset="2"/>
              <a:buChar char="Ø"/>
              <a:defRPr/>
            </a:pPr>
            <a:r>
              <a:rPr lang="en-US" sz="2400" b="1" kern="1200" dirty="0">
                <a:solidFill>
                  <a:prstClr val="black"/>
                </a:solidFill>
                <a:latin typeface="Aptos Display" panose="020B0004020202020204" pitchFamily="34" charset="0"/>
              </a:rPr>
              <a:t>Lithium Batteries less than </a:t>
            </a:r>
            <a:r>
              <a:rPr lang="en-US" sz="2400" b="1" kern="1200" dirty="0">
                <a:solidFill>
                  <a:srgbClr val="FF0000"/>
                </a:solidFill>
                <a:latin typeface="Aptos Display" panose="020B0004020202020204" pitchFamily="34" charset="0"/>
              </a:rPr>
              <a:t>100 </a:t>
            </a:r>
            <a:r>
              <a:rPr lang="en-US" sz="2400" b="1" kern="1200" dirty="0" err="1">
                <a:solidFill>
                  <a:srgbClr val="FF0000"/>
                </a:solidFill>
                <a:latin typeface="Aptos Display" panose="020B0004020202020204" pitchFamily="34" charset="0"/>
              </a:rPr>
              <a:t>Wh</a:t>
            </a:r>
            <a:r>
              <a:rPr lang="en-US" sz="2400" b="1" kern="1200" dirty="0">
                <a:solidFill>
                  <a:srgbClr val="FF0000"/>
                </a:solidFill>
                <a:latin typeface="Aptos Display" panose="020B0004020202020204" pitchFamily="34" charset="0"/>
              </a:rPr>
              <a:t> </a:t>
            </a:r>
            <a:r>
              <a:rPr lang="en-US" sz="2400" b="1" kern="1200" dirty="0">
                <a:solidFill>
                  <a:prstClr val="black"/>
                </a:solidFill>
                <a:latin typeface="Aptos Display" panose="020B0004020202020204" pitchFamily="34" charset="0"/>
              </a:rPr>
              <a:t>can go in HHG such as Cordless vacuum cleaner, Power Drill etc.</a:t>
            </a:r>
          </a:p>
          <a:p>
            <a:pPr marL="342900" indent="-342900" algn="l" rtl="0">
              <a:spcBef>
                <a:spcPct val="20000"/>
              </a:spcBef>
              <a:buFont typeface="Wingdings" panose="05000000000000000000" pitchFamily="2" charset="2"/>
              <a:buChar char="Ø"/>
              <a:defRPr/>
            </a:pPr>
            <a:r>
              <a:rPr lang="en-US" sz="2400" b="1" kern="1200" dirty="0">
                <a:solidFill>
                  <a:prstClr val="black"/>
                </a:solidFill>
                <a:latin typeface="Aptos Display" panose="020B0004020202020204" pitchFamily="34" charset="0"/>
              </a:rPr>
              <a:t>E-Bike, Hoover Board, E-Scooter are </a:t>
            </a:r>
            <a:r>
              <a:rPr lang="en-US" sz="2400" b="1" kern="1200" dirty="0">
                <a:solidFill>
                  <a:srgbClr val="FF0000"/>
                </a:solidFill>
                <a:latin typeface="Aptos Display" panose="020B0004020202020204" pitchFamily="34" charset="0"/>
              </a:rPr>
              <a:t>NOT</a:t>
            </a:r>
            <a:r>
              <a:rPr lang="en-US" sz="2400" b="1" kern="1200" dirty="0">
                <a:solidFill>
                  <a:prstClr val="black"/>
                </a:solidFill>
                <a:latin typeface="Aptos Display" panose="020B0004020202020204" pitchFamily="34" charset="0"/>
              </a:rPr>
              <a:t>  authorized, it’s more than 100 </a:t>
            </a:r>
            <a:r>
              <a:rPr lang="en-US" sz="2400" b="1" kern="1200" dirty="0" err="1">
                <a:solidFill>
                  <a:prstClr val="black"/>
                </a:solidFill>
                <a:latin typeface="Aptos Display" panose="020B0004020202020204" pitchFamily="34" charset="0"/>
              </a:rPr>
              <a:t>Wh</a:t>
            </a:r>
            <a:r>
              <a:rPr lang="en-US" sz="2400" b="1" kern="1200" dirty="0">
                <a:solidFill>
                  <a:prstClr val="black"/>
                </a:solidFill>
                <a:latin typeface="Aptos Display" panose="020B0004020202020204" pitchFamily="34" charset="0"/>
              </a:rPr>
              <a:t> (Ah x V = </a:t>
            </a:r>
            <a:r>
              <a:rPr lang="en-US" sz="2400" b="1" kern="1200" dirty="0" err="1">
                <a:solidFill>
                  <a:prstClr val="black"/>
                </a:solidFill>
                <a:latin typeface="Aptos Display" panose="020B0004020202020204" pitchFamily="34" charset="0"/>
              </a:rPr>
              <a:t>Wh</a:t>
            </a:r>
            <a:r>
              <a:rPr lang="en-US" sz="2400" b="1" kern="1200" dirty="0">
                <a:solidFill>
                  <a:prstClr val="black"/>
                </a:solidFill>
                <a:latin typeface="Aptos Display" panose="020B0004020202020204" pitchFamily="34" charset="0"/>
              </a:rPr>
              <a:t>)</a:t>
            </a:r>
          </a:p>
          <a:p>
            <a:pPr marL="342900" indent="-342900" algn="l" rtl="0">
              <a:spcBef>
                <a:spcPct val="20000"/>
              </a:spcBef>
              <a:buFont typeface="Wingdings" panose="05000000000000000000" pitchFamily="2" charset="2"/>
              <a:buChar char="Ø"/>
              <a:defRPr/>
            </a:pPr>
            <a:r>
              <a:rPr lang="en-US" sz="2400" b="1" kern="1200" dirty="0">
                <a:solidFill>
                  <a:prstClr val="black"/>
                </a:solidFill>
                <a:latin typeface="Aptos Display" panose="020B0004020202020204" pitchFamily="34" charset="0"/>
              </a:rPr>
              <a:t>Laptops, Power bank may be carried in your hand-carry luggage (not in the check-in-luggage.)</a:t>
            </a:r>
            <a:br>
              <a:rPr lang="en-US" sz="2400" b="1" kern="1200" dirty="0">
                <a:solidFill>
                  <a:prstClr val="black"/>
                </a:solidFill>
                <a:latin typeface="Aptos Display" panose="020B0004020202020204" pitchFamily="34" charset="0"/>
              </a:rPr>
            </a:br>
            <a:endParaRPr lang="en-US" sz="2400" b="1" kern="1200" dirty="0">
              <a:solidFill>
                <a:prstClr val="black"/>
              </a:solidFill>
              <a:latin typeface="Aptos Display" panose="020B0004020202020204" pitchFamily="34" charset="0"/>
            </a:endParaRPr>
          </a:p>
          <a:p>
            <a:pPr algn="ctr" rtl="0">
              <a:spcBef>
                <a:spcPct val="20000"/>
              </a:spcBef>
              <a:buFont typeface="Arial" pitchFamily="34" charset="0"/>
              <a:buNone/>
              <a:defRPr/>
            </a:pPr>
            <a:r>
              <a:rPr lang="en-US" sz="2400" b="1" u="sng" kern="1200" dirty="0">
                <a:solidFill>
                  <a:srgbClr val="FF0000"/>
                </a:solidFill>
                <a:latin typeface="Aptos Display" panose="020B0004020202020204" pitchFamily="34" charset="0"/>
              </a:rPr>
              <a:t>Hand Carry Special Items:</a:t>
            </a:r>
          </a:p>
          <a:p>
            <a:pPr algn="ctr" rtl="0">
              <a:spcBef>
                <a:spcPct val="20000"/>
              </a:spcBef>
              <a:buFont typeface="Arial" pitchFamily="34" charset="0"/>
              <a:buNone/>
              <a:defRPr/>
            </a:pPr>
            <a:endParaRPr lang="en-US" sz="1400" b="1" u="sng" kern="1200" dirty="0">
              <a:solidFill>
                <a:prstClr val="black"/>
              </a:solidFill>
              <a:latin typeface="Aptos Display" panose="020B0004020202020204" pitchFamily="34" charset="0"/>
            </a:endParaRPr>
          </a:p>
          <a:p>
            <a:pPr algn="l" rtl="0">
              <a:spcBef>
                <a:spcPct val="20000"/>
              </a:spcBef>
              <a:buFont typeface="Arial" pitchFamily="34" charset="0"/>
              <a:buNone/>
              <a:defRPr/>
            </a:pPr>
            <a:r>
              <a:rPr lang="en-US" sz="2400" b="1" kern="1200" dirty="0">
                <a:solidFill>
                  <a:prstClr val="black"/>
                </a:solidFill>
                <a:latin typeface="Aptos Display" panose="020B0004020202020204" pitchFamily="34" charset="0"/>
              </a:rPr>
              <a:t>Don’t ship small extremely valuable items such as</a:t>
            </a:r>
          </a:p>
          <a:p>
            <a:pPr marL="342900" indent="-342900" algn="l" rtl="0">
              <a:spcBef>
                <a:spcPct val="20000"/>
              </a:spcBef>
              <a:buFont typeface="Wingdings" panose="05000000000000000000" pitchFamily="2" charset="2"/>
              <a:buChar char="§"/>
              <a:defRPr/>
            </a:pPr>
            <a:r>
              <a:rPr lang="en-US" sz="2400" b="1" kern="1200" dirty="0">
                <a:solidFill>
                  <a:prstClr val="black"/>
                </a:solidFill>
                <a:latin typeface="Aptos Display" panose="020B0004020202020204" pitchFamily="34" charset="0"/>
              </a:rPr>
              <a:t> stocks, bonds, jewelry, coins or coins collections etc.</a:t>
            </a:r>
            <a:endParaRPr lang="en-US" sz="2400" kern="1200" dirty="0">
              <a:solidFill>
                <a:prstClr val="black"/>
              </a:solidFill>
              <a:latin typeface="Aptos Display" panose="020B0004020202020204" pitchFamily="34" charset="0"/>
            </a:endParaRPr>
          </a:p>
          <a:p>
            <a:endParaRPr lang="en-US" kern="0" dirty="0"/>
          </a:p>
        </p:txBody>
      </p:sp>
    </p:spTree>
    <p:extLst>
      <p:ext uri="{BB962C8B-B14F-4D97-AF65-F5344CB8AC3E}">
        <p14:creationId xmlns:p14="http://schemas.microsoft.com/office/powerpoint/2010/main" val="3851544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C702AB-4ECF-1BC2-CFF2-54C8F1E51CFA}"/>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14ABA261-C5E3-9710-89DA-B3FA2811ED03}"/>
              </a:ext>
            </a:extLst>
          </p:cNvPr>
          <p:cNvSpPr txBox="1"/>
          <p:nvPr/>
        </p:nvSpPr>
        <p:spPr>
          <a:xfrm>
            <a:off x="5885307" y="845441"/>
            <a:ext cx="651510" cy="113493"/>
          </a:xfrm>
          <a:prstGeom prst="rect">
            <a:avLst/>
          </a:prstGeom>
        </p:spPr>
        <p:txBody>
          <a:bodyPr vert="horz" wrap="square" lIns="0" tIns="9525" rIns="0" bIns="0" rtlCol="0">
            <a:spAutoFit/>
          </a:bodyPr>
          <a:lstStyle/>
          <a:p>
            <a:pPr marL="9525" marR="0" lvl="0" indent="0" algn="l" defTabSz="685800" rtl="0" eaLnBrk="1" fontAlgn="auto" latinLnBrk="0" hangingPunct="1">
              <a:lnSpc>
                <a:spcPct val="100000"/>
              </a:lnSpc>
              <a:spcBef>
                <a:spcPts val="75"/>
              </a:spcBef>
              <a:spcAft>
                <a:spcPts val="0"/>
              </a:spcAft>
              <a:buClrTx/>
              <a:buSzTx/>
              <a:buFontTx/>
              <a:buNone/>
              <a:tabLst/>
              <a:defRPr/>
            </a:pPr>
            <a:r>
              <a:rPr kumimoji="0" sz="675" b="1" i="0" u="none" strike="noStrike" kern="0" cap="none" spc="-8" normalizeH="0" baseline="0" noProof="0">
                <a:ln>
                  <a:noFill/>
                </a:ln>
                <a:solidFill>
                  <a:srgbClr val="FFFFFF"/>
                </a:solidFill>
                <a:effectLst/>
                <a:uLnTx/>
                <a:uFillTx/>
                <a:latin typeface="Arial"/>
                <a:ea typeface="+mn-ea"/>
                <a:cs typeface="Arial"/>
              </a:rPr>
              <a:t>UNCLASSIFIED</a:t>
            </a:r>
            <a:endParaRPr kumimoji="0" sz="675" b="0" i="0" u="none" strike="noStrike" kern="0" cap="none" spc="0" normalizeH="0" baseline="0" noProof="0">
              <a:ln>
                <a:noFill/>
              </a:ln>
              <a:solidFill>
                <a:sysClr val="windowText" lastClr="000000"/>
              </a:solidFill>
              <a:effectLst/>
              <a:uLnTx/>
              <a:uFillTx/>
              <a:latin typeface="Arial"/>
              <a:ea typeface="+mn-ea"/>
              <a:cs typeface="Arial"/>
            </a:endParaRPr>
          </a:p>
        </p:txBody>
      </p:sp>
      <p:sp>
        <p:nvSpPr>
          <p:cNvPr id="10" name="object 4">
            <a:extLst>
              <a:ext uri="{FF2B5EF4-FFF2-40B4-BE49-F238E27FC236}">
                <a16:creationId xmlns:a16="http://schemas.microsoft.com/office/drawing/2014/main" id="{48734B80-E9EB-6BFD-3DF7-32341A642350}"/>
              </a:ext>
            </a:extLst>
          </p:cNvPr>
          <p:cNvSpPr txBox="1">
            <a:spLocks/>
          </p:cNvSpPr>
          <p:nvPr/>
        </p:nvSpPr>
        <p:spPr>
          <a:xfrm>
            <a:off x="1149950" y="130712"/>
            <a:ext cx="2408062" cy="378469"/>
          </a:xfrm>
          <a:prstGeom prst="rect">
            <a:avLst/>
          </a:prstGeom>
        </p:spPr>
        <p:txBody>
          <a:bodyPr vert="horz" wrap="square" lIns="0" tIns="9049" rIns="0" bIns="0" rtlCol="0">
            <a:spAutoFit/>
          </a:bodyPr>
          <a:lstStyle>
            <a:lvl1pPr>
              <a:defRPr sz="2100" b="1" i="0">
                <a:solidFill>
                  <a:srgbClr val="7E7E73"/>
                </a:solidFill>
                <a:latin typeface="Arial"/>
                <a:ea typeface="+mj-ea"/>
                <a:cs typeface="Arial"/>
              </a:defRPr>
            </a:lvl1pPr>
          </a:lstStyle>
          <a:p>
            <a:pPr marL="9525">
              <a:spcBef>
                <a:spcPts val="71"/>
              </a:spcBef>
            </a:pPr>
            <a:r>
              <a:rPr lang="en-US" sz="2400" kern="0" spc="-8"/>
              <a:t>Transportation</a:t>
            </a:r>
            <a:endParaRPr lang="en-US" kern="0" spc="-8" dirty="0"/>
          </a:p>
        </p:txBody>
      </p:sp>
      <p:pic>
        <p:nvPicPr>
          <p:cNvPr id="11" name="object 3">
            <a:extLst>
              <a:ext uri="{FF2B5EF4-FFF2-40B4-BE49-F238E27FC236}">
                <a16:creationId xmlns:a16="http://schemas.microsoft.com/office/drawing/2014/main" id="{12EA2358-7DFE-C703-C875-55ED1ECC6D75}"/>
              </a:ext>
            </a:extLst>
          </p:cNvPr>
          <p:cNvPicPr/>
          <p:nvPr/>
        </p:nvPicPr>
        <p:blipFill>
          <a:blip r:embed="rId2" cstate="print"/>
          <a:stretch>
            <a:fillRect/>
          </a:stretch>
        </p:blipFill>
        <p:spPr>
          <a:xfrm>
            <a:off x="11165967" y="6019801"/>
            <a:ext cx="711708" cy="657224"/>
          </a:xfrm>
          <a:prstGeom prst="rect">
            <a:avLst/>
          </a:prstGeom>
        </p:spPr>
      </p:pic>
      <p:sp>
        <p:nvSpPr>
          <p:cNvPr id="14" name="object 2">
            <a:extLst>
              <a:ext uri="{FF2B5EF4-FFF2-40B4-BE49-F238E27FC236}">
                <a16:creationId xmlns:a16="http://schemas.microsoft.com/office/drawing/2014/main" id="{1BE0B563-89E2-A44C-4DB4-35AC5276B504}"/>
              </a:ext>
            </a:extLst>
          </p:cNvPr>
          <p:cNvSpPr txBox="1"/>
          <p:nvPr/>
        </p:nvSpPr>
        <p:spPr>
          <a:xfrm>
            <a:off x="5815076" y="-15747"/>
            <a:ext cx="868680" cy="151323"/>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900" b="1" i="0" u="none" strike="noStrike" kern="0" cap="none" spc="-10" normalizeH="0" baseline="0" noProof="0" dirty="0">
                <a:ln>
                  <a:noFill/>
                </a:ln>
                <a:solidFill>
                  <a:srgbClr val="FFFFFF"/>
                </a:solidFill>
                <a:effectLst/>
                <a:uLnTx/>
                <a:uFillTx/>
                <a:latin typeface="Arial"/>
                <a:ea typeface="+mn-ea"/>
                <a:cs typeface="Arial"/>
              </a:rPr>
              <a:t>UNCLASSIFIED</a:t>
            </a:r>
            <a:endParaRPr kumimoji="0" sz="900" b="0" i="0" u="none" strike="noStrike" kern="0" cap="none" spc="0" normalizeH="0" baseline="0" noProof="0" dirty="0">
              <a:ln>
                <a:noFill/>
              </a:ln>
              <a:solidFill>
                <a:sysClr val="windowText" lastClr="000000"/>
              </a:solidFill>
              <a:effectLst/>
              <a:uLnTx/>
              <a:uFillTx/>
              <a:latin typeface="Arial"/>
              <a:ea typeface="+mn-ea"/>
              <a:cs typeface="Arial"/>
            </a:endParaRPr>
          </a:p>
        </p:txBody>
      </p:sp>
      <p:sp>
        <p:nvSpPr>
          <p:cNvPr id="3" name="Title 1">
            <a:extLst>
              <a:ext uri="{FF2B5EF4-FFF2-40B4-BE49-F238E27FC236}">
                <a16:creationId xmlns:a16="http://schemas.microsoft.com/office/drawing/2014/main" id="{48989D11-5793-9E1C-9B7B-066716BE2555}"/>
              </a:ext>
            </a:extLst>
          </p:cNvPr>
          <p:cNvSpPr txBox="1">
            <a:spLocks/>
          </p:cNvSpPr>
          <p:nvPr/>
        </p:nvSpPr>
        <p:spPr>
          <a:xfrm>
            <a:off x="2134616" y="520443"/>
            <a:ext cx="8229600" cy="1253001"/>
          </a:xfrm>
          <a:prstGeom prst="rect">
            <a:avLst/>
          </a:prstGeom>
        </p:spPr>
        <p:txBody>
          <a:bodyPr wrap="square" lIns="0" tIns="0" rIns="0" bIns="0">
            <a:normAutofit fontScale="90000" lnSpcReduction="10000"/>
          </a:bodyPr>
          <a:lstStyle>
            <a:lvl1pPr>
              <a:defRPr sz="2100" b="1" i="0">
                <a:solidFill>
                  <a:srgbClr val="7E7E73"/>
                </a:solidFill>
                <a:latin typeface="Arial"/>
                <a:ea typeface="+mj-ea"/>
                <a:cs typeface="Arial"/>
              </a:defRPr>
            </a:lvl1pPr>
          </a:lstStyle>
          <a:p>
            <a:pPr marL="11430" algn="ctr" rtl="0">
              <a:spcBef>
                <a:spcPts val="105"/>
              </a:spcBef>
              <a:defRPr/>
            </a:pPr>
            <a:br>
              <a:rPr lang="en-US" sz="2700" kern="0" spc="-20" dirty="0"/>
            </a:br>
            <a:r>
              <a:rPr lang="en-US" sz="2700" kern="0" spc="-40" dirty="0">
                <a:solidFill>
                  <a:sysClr val="windowText" lastClr="000000"/>
                </a:solidFill>
              </a:rPr>
              <a:t>BAVARIAN</a:t>
            </a:r>
            <a:r>
              <a:rPr lang="en-US" sz="2700" kern="0" spc="-55" dirty="0">
                <a:solidFill>
                  <a:sysClr val="windowText" lastClr="000000"/>
                </a:solidFill>
              </a:rPr>
              <a:t> </a:t>
            </a:r>
            <a:r>
              <a:rPr lang="en-US" sz="2700" kern="0" spc="-35" dirty="0">
                <a:solidFill>
                  <a:sysClr val="windowText" lastClr="000000"/>
                </a:solidFill>
              </a:rPr>
              <a:t>MILITARY</a:t>
            </a:r>
            <a:r>
              <a:rPr lang="en-US" sz="2700" kern="0" spc="-130" dirty="0">
                <a:solidFill>
                  <a:sysClr val="windowText" lastClr="000000"/>
                </a:solidFill>
              </a:rPr>
              <a:t> </a:t>
            </a:r>
            <a:r>
              <a:rPr lang="en-US" sz="2700" kern="0" spc="-10" dirty="0">
                <a:solidFill>
                  <a:sysClr val="windowText" lastClr="000000"/>
                </a:solidFill>
              </a:rPr>
              <a:t>COMMUNITY</a:t>
            </a:r>
            <a:br>
              <a:rPr lang="en-US" sz="2400" b="0" kern="0" dirty="0">
                <a:solidFill>
                  <a:sysClr val="windowText" lastClr="000000"/>
                </a:solidFill>
              </a:rPr>
            </a:br>
            <a:r>
              <a:rPr lang="en-US" sz="2000" kern="0" dirty="0">
                <a:solidFill>
                  <a:sysClr val="windowText" lastClr="000000"/>
                </a:solidFill>
                <a:ea typeface="+mn-ea"/>
              </a:rPr>
              <a:t>Personal</a:t>
            </a:r>
            <a:r>
              <a:rPr lang="en-US" sz="2000" kern="0" spc="-20" dirty="0">
                <a:solidFill>
                  <a:sysClr val="windowText" lastClr="000000"/>
                </a:solidFill>
                <a:ea typeface="+mn-ea"/>
              </a:rPr>
              <a:t> </a:t>
            </a:r>
            <a:r>
              <a:rPr lang="en-US" sz="2000" kern="0" dirty="0">
                <a:solidFill>
                  <a:sysClr val="windowText" lastClr="000000"/>
                </a:solidFill>
                <a:ea typeface="+mn-ea"/>
              </a:rPr>
              <a:t>Property</a:t>
            </a:r>
            <a:r>
              <a:rPr lang="en-US" sz="2000" kern="0" spc="-30" dirty="0">
                <a:solidFill>
                  <a:sysClr val="windowText" lastClr="000000"/>
                </a:solidFill>
                <a:ea typeface="+mn-ea"/>
              </a:rPr>
              <a:t> </a:t>
            </a:r>
            <a:r>
              <a:rPr lang="en-US" sz="2000" kern="0" dirty="0">
                <a:solidFill>
                  <a:sysClr val="windowText" lastClr="000000"/>
                </a:solidFill>
                <a:ea typeface="+mn-ea"/>
              </a:rPr>
              <a:t>Processing</a:t>
            </a:r>
            <a:r>
              <a:rPr lang="en-US" sz="2000" kern="0" spc="-20" dirty="0">
                <a:solidFill>
                  <a:sysClr val="windowText" lastClr="000000"/>
                </a:solidFill>
                <a:ea typeface="+mn-ea"/>
              </a:rPr>
              <a:t> </a:t>
            </a:r>
            <a:r>
              <a:rPr lang="en-US" sz="2000" kern="0" dirty="0">
                <a:solidFill>
                  <a:sysClr val="windowText" lastClr="000000"/>
                </a:solidFill>
                <a:ea typeface="+mn-ea"/>
              </a:rPr>
              <a:t>Office</a:t>
            </a:r>
            <a:r>
              <a:rPr lang="en-US" sz="2000" kern="0" spc="-35" dirty="0">
                <a:solidFill>
                  <a:sysClr val="windowText" lastClr="000000"/>
                </a:solidFill>
                <a:ea typeface="+mn-ea"/>
              </a:rPr>
              <a:t> </a:t>
            </a:r>
            <a:r>
              <a:rPr lang="en-US" sz="2000" kern="0" spc="-10" dirty="0">
                <a:solidFill>
                  <a:sysClr val="windowText" lastClr="000000"/>
                </a:solidFill>
                <a:ea typeface="+mn-ea"/>
              </a:rPr>
              <a:t>(PPPO)</a:t>
            </a:r>
            <a:br>
              <a:rPr lang="en-US" sz="2000" b="0" kern="0" dirty="0">
                <a:solidFill>
                  <a:sysClr val="windowText" lastClr="000000"/>
                </a:solidFill>
                <a:ea typeface="+mn-ea"/>
              </a:rPr>
            </a:br>
            <a:endParaRPr lang="en-US" sz="2800" kern="0" dirty="0"/>
          </a:p>
        </p:txBody>
      </p:sp>
      <p:pic>
        <p:nvPicPr>
          <p:cNvPr id="4" name="Picture 4" descr="Q:\Garrison PAI\P12 MISCELLANEOUS FILES\P12.03 IMAGES&amp;PHOTOS\1.0 Logos\IMCOM Logos\IMCOM Crest.jpg">
            <a:extLst>
              <a:ext uri="{FF2B5EF4-FFF2-40B4-BE49-F238E27FC236}">
                <a16:creationId xmlns:a16="http://schemas.microsoft.com/office/drawing/2014/main" id="{B26DB730-9957-7880-DAB2-8B2A1CDA3ED9}"/>
              </a:ext>
            </a:extLst>
          </p:cNvPr>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866138" y="671285"/>
            <a:ext cx="1019175" cy="949325"/>
          </a:xfrm>
          <a:prstGeom prst="rect">
            <a:avLst/>
          </a:prstGeom>
          <a:noFill/>
          <a:ln w="9525">
            <a:noFill/>
            <a:miter lim="800000"/>
            <a:headEnd/>
            <a:tailEnd/>
          </a:ln>
        </p:spPr>
      </p:pic>
      <p:pic>
        <p:nvPicPr>
          <p:cNvPr id="12" name="Picture 2" descr="Q:\Garrison PAI\P12 MISCELLANEOUS FILES\P12.03 IMAGES&amp;PHOTOS\1.0 Logos\BMC Logos\BMC_logo_May2012_final_Grafenwoehr_small.png">
            <a:extLst>
              <a:ext uri="{FF2B5EF4-FFF2-40B4-BE49-F238E27FC236}">
                <a16:creationId xmlns:a16="http://schemas.microsoft.com/office/drawing/2014/main" id="{39E66FDD-B5FC-F8B7-F319-3F7BA5D41A6B}"/>
              </a:ext>
            </a:extLst>
          </p:cNvPr>
          <p:cNvPicPr>
            <a:picLocks noChangeAspect="1" noChangeArrowheads="1"/>
          </p:cNvPicPr>
          <p:nvPr/>
        </p:nvPicPr>
        <p:blipFill>
          <a:blip r:embed="rId4" cstate="print"/>
          <a:srcRect/>
          <a:stretch>
            <a:fillRect/>
          </a:stretch>
        </p:blipFill>
        <p:spPr bwMode="auto">
          <a:xfrm>
            <a:off x="9973602" y="564181"/>
            <a:ext cx="1143000" cy="1143000"/>
          </a:xfrm>
          <a:prstGeom prst="rect">
            <a:avLst/>
          </a:prstGeom>
          <a:noFill/>
          <a:ln w="9525">
            <a:noFill/>
            <a:miter lim="800000"/>
            <a:headEnd/>
            <a:tailEnd/>
          </a:ln>
        </p:spPr>
      </p:pic>
      <p:sp>
        <p:nvSpPr>
          <p:cNvPr id="6" name="Content Placeholder 2">
            <a:extLst>
              <a:ext uri="{FF2B5EF4-FFF2-40B4-BE49-F238E27FC236}">
                <a16:creationId xmlns:a16="http://schemas.microsoft.com/office/drawing/2014/main" id="{53097893-0DED-D001-DB5F-28D578E6FA46}"/>
              </a:ext>
            </a:extLst>
          </p:cNvPr>
          <p:cNvSpPr txBox="1">
            <a:spLocks/>
          </p:cNvSpPr>
          <p:nvPr/>
        </p:nvSpPr>
        <p:spPr>
          <a:xfrm>
            <a:off x="2096262" y="1503379"/>
            <a:ext cx="8229600" cy="5550363"/>
          </a:xfrm>
          <a:prstGeom prst="rect">
            <a:avLst/>
          </a:prstGeom>
        </p:spPr>
        <p:txBody>
          <a:bodyPr wrap="square" lIns="0" tIns="0" rIns="0" bIns="0">
            <a:normAutofit/>
          </a:bodyPr>
          <a:lstStyle>
            <a:lvl1pPr marL="0">
              <a:defRPr b="0" i="0">
                <a:solidFill>
                  <a:schemeClr val="tx1"/>
                </a:solidFill>
                <a:latin typeface="+mn-lt"/>
                <a:ea typeface="+mn-ea"/>
                <a:cs typeface="+mn-cs"/>
              </a:defRPr>
            </a:lvl1pPr>
            <a:lvl2pPr marL="342900">
              <a:defRPr>
                <a:latin typeface="+mn-lt"/>
                <a:ea typeface="+mn-ea"/>
                <a:cs typeface="+mn-cs"/>
              </a:defRPr>
            </a:lvl2pPr>
            <a:lvl3pPr marL="685800">
              <a:defRPr>
                <a:latin typeface="+mn-lt"/>
                <a:ea typeface="+mn-ea"/>
                <a:cs typeface="+mn-cs"/>
              </a:defRPr>
            </a:lvl3pPr>
            <a:lvl4pPr marL="1028700">
              <a:defRPr>
                <a:latin typeface="+mn-lt"/>
                <a:ea typeface="+mn-ea"/>
                <a:cs typeface="+mn-cs"/>
              </a:defRPr>
            </a:lvl4pPr>
            <a:lvl5pPr marL="1371600">
              <a:defRPr>
                <a:latin typeface="+mn-lt"/>
                <a:ea typeface="+mn-ea"/>
                <a:cs typeface="+mn-cs"/>
              </a:defRPr>
            </a:lvl5pPr>
            <a:lvl6pPr marL="1714500">
              <a:defRPr>
                <a:latin typeface="+mn-lt"/>
                <a:ea typeface="+mn-ea"/>
                <a:cs typeface="+mn-cs"/>
              </a:defRPr>
            </a:lvl6pPr>
            <a:lvl7pPr marL="2057400">
              <a:defRPr>
                <a:latin typeface="+mn-lt"/>
                <a:ea typeface="+mn-ea"/>
                <a:cs typeface="+mn-cs"/>
              </a:defRPr>
            </a:lvl7pPr>
            <a:lvl8pPr marL="2400300">
              <a:defRPr>
                <a:latin typeface="+mn-lt"/>
                <a:ea typeface="+mn-ea"/>
                <a:cs typeface="+mn-cs"/>
              </a:defRPr>
            </a:lvl8pPr>
            <a:lvl9pPr marL="2743200">
              <a:defRPr>
                <a:latin typeface="+mn-lt"/>
                <a:ea typeface="+mn-ea"/>
                <a:cs typeface="+mn-cs"/>
              </a:defRPr>
            </a:lvl9pPr>
          </a:lstStyle>
          <a:p>
            <a:pPr algn="ctr" rtl="0">
              <a:lnSpc>
                <a:spcPct val="90000"/>
              </a:lnSpc>
              <a:spcBef>
                <a:spcPts val="1000"/>
              </a:spcBef>
              <a:buFont typeface="Arial" panose="020B0604020202020204" pitchFamily="34" charset="0"/>
              <a:buNone/>
              <a:defRPr/>
            </a:pPr>
            <a:r>
              <a:rPr lang="en-US" b="1" u="sng" kern="1200" dirty="0">
                <a:solidFill>
                  <a:srgbClr val="00B0F0"/>
                </a:solidFill>
                <a:latin typeface="Arial" panose="020B0604020202020204" pitchFamily="34" charset="0"/>
                <a:ea typeface="Times New Roman" panose="02020603050405020304" pitchFamily="18" charset="0"/>
                <a:cs typeface="+mj-cs"/>
              </a:rPr>
              <a:t>MEMBER RESPONSIBILITIES BEFORE PACKERS ARRIVE</a:t>
            </a:r>
            <a:endParaRPr lang="en-US" u="sng" kern="1200" dirty="0">
              <a:solidFill>
                <a:srgbClr val="00B0F0"/>
              </a:solidFill>
              <a:latin typeface="Aptos Display" panose="020B0004020202020204" pitchFamily="34" charset="0"/>
            </a:endParaRPr>
          </a:p>
          <a:p>
            <a:pPr algn="ctr" rtl="0">
              <a:lnSpc>
                <a:spcPct val="90000"/>
              </a:lnSpc>
              <a:spcBef>
                <a:spcPts val="1000"/>
              </a:spcBef>
              <a:buFont typeface="Arial" panose="020B0604020202020204" pitchFamily="34" charset="0"/>
              <a:buNone/>
              <a:defRPr/>
            </a:pPr>
            <a:endParaRPr lang="en-US" sz="900" u="sng" kern="0" dirty="0">
              <a:solidFill>
                <a:srgbClr val="FF0000"/>
              </a:solidFill>
              <a:latin typeface="Aptos Display" panose="020B0004020202020204" pitchFamily="34" charset="0"/>
            </a:endParaRPr>
          </a:p>
          <a:p>
            <a:pPr algn="l" rtl="0">
              <a:lnSpc>
                <a:spcPct val="90000"/>
              </a:lnSpc>
              <a:spcBef>
                <a:spcPts val="1000"/>
              </a:spcBef>
              <a:buFont typeface="Arial" panose="020B0604020202020204" pitchFamily="34" charset="0"/>
              <a:buNone/>
              <a:defRPr/>
            </a:pPr>
            <a:r>
              <a:rPr lang="en-US" u="sng" kern="1200" dirty="0">
                <a:solidFill>
                  <a:srgbClr val="FF0000"/>
                </a:solidFill>
                <a:latin typeface="Aptos Display" panose="020B0004020202020204" pitchFamily="34" charset="0"/>
              </a:rPr>
              <a:t>Separate Special Items</a:t>
            </a:r>
          </a:p>
          <a:p>
            <a:pPr algn="l" rtl="0">
              <a:lnSpc>
                <a:spcPct val="90000"/>
              </a:lnSpc>
              <a:spcBef>
                <a:spcPts val="1000"/>
              </a:spcBef>
              <a:buFont typeface="Arial" panose="020B0604020202020204" pitchFamily="34" charset="0"/>
              <a:buNone/>
              <a:defRPr/>
            </a:pPr>
            <a:r>
              <a:rPr lang="en-US" kern="1200" dirty="0">
                <a:solidFill>
                  <a:prstClr val="black"/>
                </a:solidFill>
                <a:latin typeface="Aptos Display" panose="020B0004020202020204" pitchFamily="34" charset="0"/>
              </a:rPr>
              <a:t>If you have more than one shipment, separate the items. Do not release your unaccompanied baggage items with your household goods. Place them in a separate area of the house and inform the movers and packers the room is off-limits. </a:t>
            </a:r>
          </a:p>
          <a:p>
            <a:pPr algn="l" rtl="0">
              <a:lnSpc>
                <a:spcPct val="90000"/>
              </a:lnSpc>
              <a:spcBef>
                <a:spcPts val="1000"/>
              </a:spcBef>
              <a:buFont typeface="Arial" panose="020B0604020202020204" pitchFamily="34" charset="0"/>
              <a:buNone/>
              <a:defRPr/>
            </a:pPr>
            <a:r>
              <a:rPr lang="en-US" u="sng" kern="1200" dirty="0">
                <a:solidFill>
                  <a:srgbClr val="FF0000"/>
                </a:solidFill>
                <a:latin typeface="Aptos Display" panose="020B0004020202020204" pitchFamily="34" charset="0"/>
              </a:rPr>
              <a:t>Washer</a:t>
            </a:r>
            <a:r>
              <a:rPr lang="en-US" u="sng" kern="1200" dirty="0">
                <a:solidFill>
                  <a:prstClr val="black"/>
                </a:solidFill>
                <a:latin typeface="Aptos Display" panose="020B0004020202020204" pitchFamily="34" charset="0"/>
              </a:rPr>
              <a:t> </a:t>
            </a:r>
          </a:p>
          <a:p>
            <a:pPr algn="l" rtl="0">
              <a:lnSpc>
                <a:spcPct val="90000"/>
              </a:lnSpc>
              <a:spcBef>
                <a:spcPts val="1000"/>
              </a:spcBef>
              <a:buFont typeface="Arial" panose="020B0604020202020204" pitchFamily="34" charset="0"/>
              <a:buNone/>
              <a:defRPr/>
            </a:pPr>
            <a:r>
              <a:rPr lang="en-US" kern="1200" dirty="0">
                <a:solidFill>
                  <a:prstClr val="black"/>
                </a:solidFill>
                <a:latin typeface="Aptos Display" panose="020B0004020202020204" pitchFamily="34" charset="0"/>
              </a:rPr>
              <a:t>The hose to your washer should be unhooked and water drained</a:t>
            </a:r>
          </a:p>
          <a:p>
            <a:pPr algn="l" rtl="0">
              <a:lnSpc>
                <a:spcPct val="90000"/>
              </a:lnSpc>
              <a:spcBef>
                <a:spcPts val="1000"/>
              </a:spcBef>
              <a:buFont typeface="Arial" panose="020B0604020202020204" pitchFamily="34" charset="0"/>
              <a:buNone/>
              <a:defRPr/>
            </a:pPr>
            <a:r>
              <a:rPr lang="en-US" sz="2000" u="sng" kern="1200" dirty="0">
                <a:solidFill>
                  <a:srgbClr val="FF0000"/>
                </a:solidFill>
                <a:latin typeface="Aptos Display" panose="020B0004020202020204" pitchFamily="34" charset="0"/>
              </a:rPr>
              <a:t>Refrigerator </a:t>
            </a:r>
          </a:p>
          <a:p>
            <a:pPr algn="l" rtl="0">
              <a:lnSpc>
                <a:spcPct val="90000"/>
              </a:lnSpc>
              <a:spcBef>
                <a:spcPts val="1000"/>
              </a:spcBef>
              <a:buFont typeface="Arial" panose="020B0604020202020204" pitchFamily="34" charset="0"/>
              <a:buNone/>
              <a:defRPr/>
            </a:pPr>
            <a:r>
              <a:rPr lang="en-US" sz="2000" kern="1200" dirty="0">
                <a:solidFill>
                  <a:prstClr val="black"/>
                </a:solidFill>
                <a:latin typeface="Aptos Display" panose="020B0004020202020204" pitchFamily="34" charset="0"/>
              </a:rPr>
              <a:t>Empty, defrost, and thoroughly wash the inside of refrigerators and freezers at least 24 hours before pickup. Empty the refrigerator bottom pan. </a:t>
            </a:r>
          </a:p>
          <a:p>
            <a:pPr algn="l" rtl="0">
              <a:lnSpc>
                <a:spcPct val="90000"/>
              </a:lnSpc>
              <a:spcBef>
                <a:spcPts val="1000"/>
              </a:spcBef>
              <a:buFont typeface="Arial" panose="020B0604020202020204" pitchFamily="34" charset="0"/>
              <a:buNone/>
              <a:defRPr/>
            </a:pPr>
            <a:r>
              <a:rPr lang="en-US" sz="2000" u="sng" kern="1200" dirty="0">
                <a:solidFill>
                  <a:srgbClr val="FF0000"/>
                </a:solidFill>
                <a:latin typeface="Aptos Display" panose="020B0004020202020204" pitchFamily="34" charset="0"/>
              </a:rPr>
              <a:t>Electronics</a:t>
            </a:r>
            <a:r>
              <a:rPr lang="en-US" sz="2000" kern="1200" dirty="0">
                <a:solidFill>
                  <a:srgbClr val="FF0000"/>
                </a:solidFill>
                <a:latin typeface="Aptos Display" panose="020B0004020202020204" pitchFamily="34" charset="0"/>
              </a:rPr>
              <a:t> </a:t>
            </a:r>
          </a:p>
          <a:p>
            <a:pPr algn="l" rtl="0">
              <a:lnSpc>
                <a:spcPct val="90000"/>
              </a:lnSpc>
              <a:spcBef>
                <a:spcPts val="1000"/>
              </a:spcBef>
              <a:buFont typeface="Arial" panose="020B0604020202020204" pitchFamily="34" charset="0"/>
              <a:buNone/>
              <a:defRPr/>
            </a:pPr>
            <a:r>
              <a:rPr lang="en-US" sz="2000" kern="1200" dirty="0">
                <a:solidFill>
                  <a:prstClr val="black"/>
                </a:solidFill>
                <a:latin typeface="Aptos Display" panose="020B0004020202020204" pitchFamily="34" charset="0"/>
              </a:rPr>
              <a:t>Remove and unplug all electrical items, including window air conditioners. Disconnect and prepare all components such as stereos, turntables, compact disc players, video disc players, printers, computers, televisions, and VCRs. </a:t>
            </a:r>
          </a:p>
          <a:p>
            <a:endParaRPr lang="en-US" sz="1600" kern="0" dirty="0"/>
          </a:p>
        </p:txBody>
      </p:sp>
    </p:spTree>
    <p:extLst>
      <p:ext uri="{BB962C8B-B14F-4D97-AF65-F5344CB8AC3E}">
        <p14:creationId xmlns:p14="http://schemas.microsoft.com/office/powerpoint/2010/main" val="33912679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08FC09-1556-58EE-896E-7CAE63576D39}"/>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5AEF53C5-28D6-27BD-ECDA-494E9D83DFDB}"/>
              </a:ext>
            </a:extLst>
          </p:cNvPr>
          <p:cNvSpPr txBox="1"/>
          <p:nvPr/>
        </p:nvSpPr>
        <p:spPr>
          <a:xfrm>
            <a:off x="5885307" y="845441"/>
            <a:ext cx="651510" cy="113493"/>
          </a:xfrm>
          <a:prstGeom prst="rect">
            <a:avLst/>
          </a:prstGeom>
        </p:spPr>
        <p:txBody>
          <a:bodyPr vert="horz" wrap="square" lIns="0" tIns="9525" rIns="0" bIns="0" rtlCol="0">
            <a:spAutoFit/>
          </a:bodyPr>
          <a:lstStyle/>
          <a:p>
            <a:pPr marL="9525" marR="0" lvl="0" indent="0" algn="l" defTabSz="685800" rtl="0" eaLnBrk="1" fontAlgn="auto" latinLnBrk="0" hangingPunct="1">
              <a:lnSpc>
                <a:spcPct val="100000"/>
              </a:lnSpc>
              <a:spcBef>
                <a:spcPts val="75"/>
              </a:spcBef>
              <a:spcAft>
                <a:spcPts val="0"/>
              </a:spcAft>
              <a:buClrTx/>
              <a:buSzTx/>
              <a:buFontTx/>
              <a:buNone/>
              <a:tabLst/>
              <a:defRPr/>
            </a:pPr>
            <a:r>
              <a:rPr kumimoji="0" sz="675" b="1" i="0" u="none" strike="noStrike" kern="0" cap="none" spc="-8" normalizeH="0" baseline="0" noProof="0">
                <a:ln>
                  <a:noFill/>
                </a:ln>
                <a:solidFill>
                  <a:srgbClr val="FFFFFF"/>
                </a:solidFill>
                <a:effectLst/>
                <a:uLnTx/>
                <a:uFillTx/>
                <a:latin typeface="Arial"/>
                <a:ea typeface="+mn-ea"/>
                <a:cs typeface="Arial"/>
              </a:rPr>
              <a:t>UNCLASSIFIED</a:t>
            </a:r>
            <a:endParaRPr kumimoji="0" sz="675" b="0" i="0" u="none" strike="noStrike" kern="0" cap="none" spc="0" normalizeH="0" baseline="0" noProof="0">
              <a:ln>
                <a:noFill/>
              </a:ln>
              <a:solidFill>
                <a:sysClr val="windowText" lastClr="000000"/>
              </a:solidFill>
              <a:effectLst/>
              <a:uLnTx/>
              <a:uFillTx/>
              <a:latin typeface="Arial"/>
              <a:ea typeface="+mn-ea"/>
              <a:cs typeface="Arial"/>
            </a:endParaRPr>
          </a:p>
        </p:txBody>
      </p:sp>
      <p:sp>
        <p:nvSpPr>
          <p:cNvPr id="10" name="object 4">
            <a:extLst>
              <a:ext uri="{FF2B5EF4-FFF2-40B4-BE49-F238E27FC236}">
                <a16:creationId xmlns:a16="http://schemas.microsoft.com/office/drawing/2014/main" id="{4E4C5CF8-BD0C-0296-5DED-5F795F576398}"/>
              </a:ext>
            </a:extLst>
          </p:cNvPr>
          <p:cNvSpPr txBox="1">
            <a:spLocks/>
          </p:cNvSpPr>
          <p:nvPr/>
        </p:nvSpPr>
        <p:spPr>
          <a:xfrm>
            <a:off x="1149950" y="130712"/>
            <a:ext cx="2408062" cy="378469"/>
          </a:xfrm>
          <a:prstGeom prst="rect">
            <a:avLst/>
          </a:prstGeom>
        </p:spPr>
        <p:txBody>
          <a:bodyPr vert="horz" wrap="square" lIns="0" tIns="9049" rIns="0" bIns="0" rtlCol="0">
            <a:spAutoFit/>
          </a:bodyPr>
          <a:lstStyle>
            <a:lvl1pPr>
              <a:defRPr sz="2100" b="1" i="0">
                <a:solidFill>
                  <a:srgbClr val="7E7E73"/>
                </a:solidFill>
                <a:latin typeface="Arial"/>
                <a:ea typeface="+mj-ea"/>
                <a:cs typeface="Arial"/>
              </a:defRPr>
            </a:lvl1pPr>
          </a:lstStyle>
          <a:p>
            <a:pPr marL="9525">
              <a:spcBef>
                <a:spcPts val="71"/>
              </a:spcBef>
            </a:pPr>
            <a:r>
              <a:rPr lang="en-US" sz="2400" kern="0" spc="-8"/>
              <a:t>Transportation</a:t>
            </a:r>
            <a:endParaRPr lang="en-US" kern="0" spc="-8" dirty="0"/>
          </a:p>
        </p:txBody>
      </p:sp>
      <p:pic>
        <p:nvPicPr>
          <p:cNvPr id="11" name="object 3">
            <a:extLst>
              <a:ext uri="{FF2B5EF4-FFF2-40B4-BE49-F238E27FC236}">
                <a16:creationId xmlns:a16="http://schemas.microsoft.com/office/drawing/2014/main" id="{9EADC5B7-923B-035C-F043-7D17B52B578D}"/>
              </a:ext>
            </a:extLst>
          </p:cNvPr>
          <p:cNvPicPr/>
          <p:nvPr/>
        </p:nvPicPr>
        <p:blipFill>
          <a:blip r:embed="rId2" cstate="print"/>
          <a:stretch>
            <a:fillRect/>
          </a:stretch>
        </p:blipFill>
        <p:spPr>
          <a:xfrm>
            <a:off x="11165967" y="6019801"/>
            <a:ext cx="711708" cy="657224"/>
          </a:xfrm>
          <a:prstGeom prst="rect">
            <a:avLst/>
          </a:prstGeom>
        </p:spPr>
      </p:pic>
      <p:sp>
        <p:nvSpPr>
          <p:cNvPr id="14" name="object 2">
            <a:extLst>
              <a:ext uri="{FF2B5EF4-FFF2-40B4-BE49-F238E27FC236}">
                <a16:creationId xmlns:a16="http://schemas.microsoft.com/office/drawing/2014/main" id="{439AE793-C7A4-0016-30D4-5B4E79B8511B}"/>
              </a:ext>
            </a:extLst>
          </p:cNvPr>
          <p:cNvSpPr txBox="1"/>
          <p:nvPr/>
        </p:nvSpPr>
        <p:spPr>
          <a:xfrm>
            <a:off x="5815076" y="-15747"/>
            <a:ext cx="868680" cy="151323"/>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900" b="1" i="0" u="none" strike="noStrike" kern="0" cap="none" spc="-10" normalizeH="0" baseline="0" noProof="0" dirty="0">
                <a:ln>
                  <a:noFill/>
                </a:ln>
                <a:solidFill>
                  <a:srgbClr val="FFFFFF"/>
                </a:solidFill>
                <a:effectLst/>
                <a:uLnTx/>
                <a:uFillTx/>
                <a:latin typeface="Arial"/>
                <a:ea typeface="+mn-ea"/>
                <a:cs typeface="Arial"/>
              </a:rPr>
              <a:t>UNCLASSIFIED</a:t>
            </a:r>
            <a:endParaRPr kumimoji="0" sz="900" b="0" i="0" u="none" strike="noStrike" kern="0" cap="none" spc="0" normalizeH="0" baseline="0" noProof="0" dirty="0">
              <a:ln>
                <a:noFill/>
              </a:ln>
              <a:solidFill>
                <a:sysClr val="windowText" lastClr="000000"/>
              </a:solidFill>
              <a:effectLst/>
              <a:uLnTx/>
              <a:uFillTx/>
              <a:latin typeface="Arial"/>
              <a:ea typeface="+mn-ea"/>
              <a:cs typeface="Arial"/>
            </a:endParaRPr>
          </a:p>
        </p:txBody>
      </p:sp>
      <p:sp>
        <p:nvSpPr>
          <p:cNvPr id="3" name="Title 1">
            <a:extLst>
              <a:ext uri="{FF2B5EF4-FFF2-40B4-BE49-F238E27FC236}">
                <a16:creationId xmlns:a16="http://schemas.microsoft.com/office/drawing/2014/main" id="{A3F93325-ECBE-2C2B-CF6E-A4C27F13A2A9}"/>
              </a:ext>
            </a:extLst>
          </p:cNvPr>
          <p:cNvSpPr txBox="1">
            <a:spLocks/>
          </p:cNvSpPr>
          <p:nvPr/>
        </p:nvSpPr>
        <p:spPr>
          <a:xfrm>
            <a:off x="2134616" y="520443"/>
            <a:ext cx="8229600" cy="1253001"/>
          </a:xfrm>
          <a:prstGeom prst="rect">
            <a:avLst/>
          </a:prstGeom>
        </p:spPr>
        <p:txBody>
          <a:bodyPr wrap="square" lIns="0" tIns="0" rIns="0" bIns="0">
            <a:normAutofit fontScale="90000" lnSpcReduction="10000"/>
          </a:bodyPr>
          <a:lstStyle>
            <a:lvl1pPr>
              <a:defRPr sz="2100" b="1" i="0">
                <a:solidFill>
                  <a:srgbClr val="7E7E73"/>
                </a:solidFill>
                <a:latin typeface="Arial"/>
                <a:ea typeface="+mj-ea"/>
                <a:cs typeface="Arial"/>
              </a:defRPr>
            </a:lvl1pPr>
          </a:lstStyle>
          <a:p>
            <a:pPr marL="11430" algn="ctr" rtl="0">
              <a:spcBef>
                <a:spcPts val="105"/>
              </a:spcBef>
              <a:defRPr/>
            </a:pPr>
            <a:br>
              <a:rPr lang="en-US" sz="2700" kern="0" spc="-20" dirty="0"/>
            </a:br>
            <a:r>
              <a:rPr lang="en-US" sz="2700" kern="0" spc="-40" dirty="0">
                <a:solidFill>
                  <a:sysClr val="windowText" lastClr="000000"/>
                </a:solidFill>
              </a:rPr>
              <a:t>BAVARIAN</a:t>
            </a:r>
            <a:r>
              <a:rPr lang="en-US" sz="2700" kern="0" spc="-55" dirty="0">
                <a:solidFill>
                  <a:sysClr val="windowText" lastClr="000000"/>
                </a:solidFill>
              </a:rPr>
              <a:t> </a:t>
            </a:r>
            <a:r>
              <a:rPr lang="en-US" sz="2700" kern="0" spc="-35" dirty="0">
                <a:solidFill>
                  <a:sysClr val="windowText" lastClr="000000"/>
                </a:solidFill>
              </a:rPr>
              <a:t>MILITARY</a:t>
            </a:r>
            <a:r>
              <a:rPr lang="en-US" sz="2700" kern="0" spc="-130" dirty="0">
                <a:solidFill>
                  <a:sysClr val="windowText" lastClr="000000"/>
                </a:solidFill>
              </a:rPr>
              <a:t> </a:t>
            </a:r>
            <a:r>
              <a:rPr lang="en-US" sz="2700" kern="0" spc="-10" dirty="0">
                <a:solidFill>
                  <a:sysClr val="windowText" lastClr="000000"/>
                </a:solidFill>
              </a:rPr>
              <a:t>COMMUNITY</a:t>
            </a:r>
            <a:br>
              <a:rPr lang="en-US" sz="2400" b="0" kern="0" dirty="0">
                <a:solidFill>
                  <a:sysClr val="windowText" lastClr="000000"/>
                </a:solidFill>
              </a:rPr>
            </a:br>
            <a:r>
              <a:rPr lang="en-US" sz="2000" kern="0" dirty="0">
                <a:solidFill>
                  <a:sysClr val="windowText" lastClr="000000"/>
                </a:solidFill>
                <a:ea typeface="+mn-ea"/>
              </a:rPr>
              <a:t>Personal</a:t>
            </a:r>
            <a:r>
              <a:rPr lang="en-US" sz="2000" kern="0" spc="-20" dirty="0">
                <a:solidFill>
                  <a:sysClr val="windowText" lastClr="000000"/>
                </a:solidFill>
                <a:ea typeface="+mn-ea"/>
              </a:rPr>
              <a:t> </a:t>
            </a:r>
            <a:r>
              <a:rPr lang="en-US" sz="2000" kern="0" dirty="0">
                <a:solidFill>
                  <a:sysClr val="windowText" lastClr="000000"/>
                </a:solidFill>
                <a:ea typeface="+mn-ea"/>
              </a:rPr>
              <a:t>Property</a:t>
            </a:r>
            <a:r>
              <a:rPr lang="en-US" sz="2000" kern="0" spc="-30" dirty="0">
                <a:solidFill>
                  <a:sysClr val="windowText" lastClr="000000"/>
                </a:solidFill>
                <a:ea typeface="+mn-ea"/>
              </a:rPr>
              <a:t> </a:t>
            </a:r>
            <a:r>
              <a:rPr lang="en-US" sz="2000" kern="0" dirty="0">
                <a:solidFill>
                  <a:sysClr val="windowText" lastClr="000000"/>
                </a:solidFill>
                <a:ea typeface="+mn-ea"/>
              </a:rPr>
              <a:t>Processing</a:t>
            </a:r>
            <a:r>
              <a:rPr lang="en-US" sz="2000" kern="0" spc="-20" dirty="0">
                <a:solidFill>
                  <a:sysClr val="windowText" lastClr="000000"/>
                </a:solidFill>
                <a:ea typeface="+mn-ea"/>
              </a:rPr>
              <a:t> </a:t>
            </a:r>
            <a:r>
              <a:rPr lang="en-US" sz="2000" kern="0" dirty="0">
                <a:solidFill>
                  <a:sysClr val="windowText" lastClr="000000"/>
                </a:solidFill>
                <a:ea typeface="+mn-ea"/>
              </a:rPr>
              <a:t>Office</a:t>
            </a:r>
            <a:r>
              <a:rPr lang="en-US" sz="2000" kern="0" spc="-35" dirty="0">
                <a:solidFill>
                  <a:sysClr val="windowText" lastClr="000000"/>
                </a:solidFill>
                <a:ea typeface="+mn-ea"/>
              </a:rPr>
              <a:t> </a:t>
            </a:r>
            <a:r>
              <a:rPr lang="en-US" sz="2000" kern="0" spc="-10" dirty="0">
                <a:solidFill>
                  <a:sysClr val="windowText" lastClr="000000"/>
                </a:solidFill>
                <a:ea typeface="+mn-ea"/>
              </a:rPr>
              <a:t>(PPPO)</a:t>
            </a:r>
            <a:br>
              <a:rPr lang="en-US" sz="2000" b="0" kern="0" dirty="0">
                <a:solidFill>
                  <a:sysClr val="windowText" lastClr="000000"/>
                </a:solidFill>
                <a:ea typeface="+mn-ea"/>
              </a:rPr>
            </a:br>
            <a:endParaRPr lang="en-US" sz="2800" kern="0" dirty="0"/>
          </a:p>
        </p:txBody>
      </p:sp>
      <p:pic>
        <p:nvPicPr>
          <p:cNvPr id="4" name="Picture 4" descr="Q:\Garrison PAI\P12 MISCELLANEOUS FILES\P12.03 IMAGES&amp;PHOTOS\1.0 Logos\IMCOM Logos\IMCOM Crest.jpg">
            <a:extLst>
              <a:ext uri="{FF2B5EF4-FFF2-40B4-BE49-F238E27FC236}">
                <a16:creationId xmlns:a16="http://schemas.microsoft.com/office/drawing/2014/main" id="{87420804-0FE1-D34F-CE33-79C58A1F110C}"/>
              </a:ext>
            </a:extLst>
          </p:cNvPr>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866138" y="671285"/>
            <a:ext cx="1019175" cy="949325"/>
          </a:xfrm>
          <a:prstGeom prst="rect">
            <a:avLst/>
          </a:prstGeom>
          <a:noFill/>
          <a:ln w="9525">
            <a:noFill/>
            <a:miter lim="800000"/>
            <a:headEnd/>
            <a:tailEnd/>
          </a:ln>
        </p:spPr>
      </p:pic>
      <p:pic>
        <p:nvPicPr>
          <p:cNvPr id="12" name="Picture 2" descr="Q:\Garrison PAI\P12 MISCELLANEOUS FILES\P12.03 IMAGES&amp;PHOTOS\1.0 Logos\BMC Logos\BMC_logo_May2012_final_Grafenwoehr_small.png">
            <a:extLst>
              <a:ext uri="{FF2B5EF4-FFF2-40B4-BE49-F238E27FC236}">
                <a16:creationId xmlns:a16="http://schemas.microsoft.com/office/drawing/2014/main" id="{FE7071E1-1BF1-5BB7-04FB-502096D44418}"/>
              </a:ext>
            </a:extLst>
          </p:cNvPr>
          <p:cNvPicPr>
            <a:picLocks noChangeAspect="1" noChangeArrowheads="1"/>
          </p:cNvPicPr>
          <p:nvPr/>
        </p:nvPicPr>
        <p:blipFill>
          <a:blip r:embed="rId4" cstate="print"/>
          <a:srcRect/>
          <a:stretch>
            <a:fillRect/>
          </a:stretch>
        </p:blipFill>
        <p:spPr bwMode="auto">
          <a:xfrm>
            <a:off x="9973602" y="564181"/>
            <a:ext cx="1143000" cy="1143000"/>
          </a:xfrm>
          <a:prstGeom prst="rect">
            <a:avLst/>
          </a:prstGeom>
          <a:noFill/>
          <a:ln w="9525">
            <a:noFill/>
            <a:miter lim="800000"/>
            <a:headEnd/>
            <a:tailEnd/>
          </a:ln>
        </p:spPr>
      </p:pic>
      <p:sp>
        <p:nvSpPr>
          <p:cNvPr id="5" name="TextBox 4">
            <a:extLst>
              <a:ext uri="{FF2B5EF4-FFF2-40B4-BE49-F238E27FC236}">
                <a16:creationId xmlns:a16="http://schemas.microsoft.com/office/drawing/2014/main" id="{08FC5ED7-3019-85FD-654E-F06B1B313CFC}"/>
              </a:ext>
            </a:extLst>
          </p:cNvPr>
          <p:cNvSpPr txBox="1"/>
          <p:nvPr/>
        </p:nvSpPr>
        <p:spPr>
          <a:xfrm>
            <a:off x="314325" y="1803239"/>
            <a:ext cx="8458200" cy="4534318"/>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sng" strike="noStrike" kern="1200" cap="none" spc="0" normalizeH="0" baseline="0" noProof="0" dirty="0">
                <a:ln>
                  <a:noFill/>
                </a:ln>
                <a:solidFill>
                  <a:srgbClr val="FF0000"/>
                </a:solidFill>
                <a:effectLst/>
                <a:uLnTx/>
                <a:uFillTx/>
                <a:latin typeface="Aptos Display" panose="020B0004020202020204" pitchFamily="34" charset="0"/>
              </a:rPr>
              <a:t>Outdoor items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Aptos Display" panose="020B0004020202020204" pitchFamily="34" charset="0"/>
              </a:rPr>
              <a:t>Outdoor items such as swing set, playground equipment, utility shed, must be disassembled by you. Outdoor furniture needs to be cleaned.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sng" strike="noStrike" kern="1200" cap="none" spc="0" normalizeH="0" baseline="0" noProof="0" dirty="0">
                <a:ln>
                  <a:noFill/>
                </a:ln>
                <a:solidFill>
                  <a:srgbClr val="FF0000"/>
                </a:solidFill>
                <a:effectLst/>
                <a:uLnTx/>
                <a:uFillTx/>
                <a:latin typeface="Aptos Display" panose="020B0004020202020204" pitchFamily="34" charset="0"/>
              </a:rPr>
              <a:t>Original Containers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Aptos Display" panose="020B0004020202020204" pitchFamily="34" charset="0"/>
              </a:rPr>
              <a:t>If you have original containers available place them next to the items and have movers pack with them</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sng" strike="noStrike" kern="1200" cap="none" spc="0" normalizeH="0" baseline="0" noProof="0" dirty="0">
                <a:ln>
                  <a:noFill/>
                </a:ln>
                <a:solidFill>
                  <a:srgbClr val="FF0000"/>
                </a:solidFill>
                <a:effectLst/>
                <a:uLnTx/>
                <a:uFillTx/>
                <a:latin typeface="Aptos Display" panose="020B0004020202020204" pitchFamily="34" charset="0"/>
              </a:rPr>
              <a:t>Brand new Item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Aptos Display" panose="020B0004020202020204" pitchFamily="34" charset="0"/>
              </a:rPr>
              <a:t>If you have a brand new item, do not unpack it; carrier will annotate it as such and will not assemble items for you at destination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sng" strike="noStrike" kern="1200" cap="none" spc="0" normalizeH="0" baseline="0" noProof="0" dirty="0">
                <a:ln>
                  <a:noFill/>
                </a:ln>
                <a:solidFill>
                  <a:srgbClr val="FF0000"/>
                </a:solidFill>
                <a:effectLst/>
                <a:uLnTx/>
                <a:uFillTx/>
                <a:latin typeface="Aptos Display" panose="020B0004020202020204" pitchFamily="34" charset="0"/>
              </a:rPr>
              <a:t>No Propane Tanks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Aptos Display" panose="020B0004020202020204" pitchFamily="34" charset="0"/>
              </a:rPr>
              <a:t>Dispose of propane tanks prior to shipment pick up</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sng" strike="noStrike" kern="1200" cap="none" spc="0" normalizeH="0" baseline="0" noProof="0" dirty="0">
                <a:ln>
                  <a:noFill/>
                </a:ln>
                <a:solidFill>
                  <a:srgbClr val="FF0000"/>
                </a:solidFill>
                <a:effectLst/>
                <a:uLnTx/>
                <a:uFillTx/>
                <a:latin typeface="Aptos Display" panose="020B0004020202020204" pitchFamily="34" charset="0"/>
                <a:ea typeface="+mn-ea"/>
                <a:cs typeface="+mn-cs"/>
              </a:rPr>
              <a:t>Disassemble Item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Aptos Display" panose="020B0004020202020204" pitchFamily="34" charset="0"/>
                <a:ea typeface="+mn-ea"/>
                <a:cs typeface="+mn-cs"/>
              </a:rPr>
              <a:t>Whatever you disassemble, you must assemble at destination. Whatever the movers disassemble, they are required to assemble at destination.</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b="0" i="0" u="none" strike="noStrike" kern="1200" cap="none" spc="0" normalizeH="0" baseline="0" noProof="0" dirty="0">
                <a:ln>
                  <a:noFill/>
                </a:ln>
                <a:solidFill>
                  <a:srgbClr val="0070C0"/>
                </a:solidFill>
                <a:effectLst/>
                <a:uLnTx/>
                <a:uFillTx/>
                <a:latin typeface="Aptos Display" panose="020B0004020202020204" pitchFamily="34" charset="0"/>
                <a:ea typeface="+mn-ea"/>
                <a:cs typeface="+mn-cs"/>
              </a:rPr>
              <a:t>Everything in the house and garden must be organized and clean.</a:t>
            </a:r>
          </a:p>
        </p:txBody>
      </p:sp>
    </p:spTree>
    <p:extLst>
      <p:ext uri="{BB962C8B-B14F-4D97-AF65-F5344CB8AC3E}">
        <p14:creationId xmlns:p14="http://schemas.microsoft.com/office/powerpoint/2010/main" val="28610033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75D8BA-0689-6BFF-A9EC-A1A76B096819}"/>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078BE458-EE5B-32AC-5A93-629A684865EA}"/>
              </a:ext>
            </a:extLst>
          </p:cNvPr>
          <p:cNvSpPr txBox="1"/>
          <p:nvPr/>
        </p:nvSpPr>
        <p:spPr>
          <a:xfrm>
            <a:off x="5885307" y="845441"/>
            <a:ext cx="651510" cy="113493"/>
          </a:xfrm>
          <a:prstGeom prst="rect">
            <a:avLst/>
          </a:prstGeom>
        </p:spPr>
        <p:txBody>
          <a:bodyPr vert="horz" wrap="square" lIns="0" tIns="9525" rIns="0" bIns="0" rtlCol="0">
            <a:spAutoFit/>
          </a:bodyPr>
          <a:lstStyle/>
          <a:p>
            <a:pPr marL="9525" marR="0" lvl="0" indent="0" algn="l" defTabSz="685800" rtl="0" eaLnBrk="1" fontAlgn="auto" latinLnBrk="0" hangingPunct="1">
              <a:lnSpc>
                <a:spcPct val="100000"/>
              </a:lnSpc>
              <a:spcBef>
                <a:spcPts val="75"/>
              </a:spcBef>
              <a:spcAft>
                <a:spcPts val="0"/>
              </a:spcAft>
              <a:buClrTx/>
              <a:buSzTx/>
              <a:buFontTx/>
              <a:buNone/>
              <a:tabLst/>
              <a:defRPr/>
            </a:pPr>
            <a:r>
              <a:rPr kumimoji="0" sz="675" b="1" i="0" u="none" strike="noStrike" kern="0" cap="none" spc="-8" normalizeH="0" baseline="0" noProof="0">
                <a:ln>
                  <a:noFill/>
                </a:ln>
                <a:solidFill>
                  <a:srgbClr val="FFFFFF"/>
                </a:solidFill>
                <a:effectLst/>
                <a:uLnTx/>
                <a:uFillTx/>
                <a:latin typeface="Arial"/>
                <a:ea typeface="+mn-ea"/>
                <a:cs typeface="Arial"/>
              </a:rPr>
              <a:t>UNCLASSIFIED</a:t>
            </a:r>
            <a:endParaRPr kumimoji="0" sz="675" b="0" i="0" u="none" strike="noStrike" kern="0" cap="none" spc="0" normalizeH="0" baseline="0" noProof="0">
              <a:ln>
                <a:noFill/>
              </a:ln>
              <a:solidFill>
                <a:sysClr val="windowText" lastClr="000000"/>
              </a:solidFill>
              <a:effectLst/>
              <a:uLnTx/>
              <a:uFillTx/>
              <a:latin typeface="Arial"/>
              <a:ea typeface="+mn-ea"/>
              <a:cs typeface="Arial"/>
            </a:endParaRPr>
          </a:p>
        </p:txBody>
      </p:sp>
      <p:sp>
        <p:nvSpPr>
          <p:cNvPr id="10" name="object 4">
            <a:extLst>
              <a:ext uri="{FF2B5EF4-FFF2-40B4-BE49-F238E27FC236}">
                <a16:creationId xmlns:a16="http://schemas.microsoft.com/office/drawing/2014/main" id="{E5B2D628-D667-B2E8-326B-DE5F30249DED}"/>
              </a:ext>
            </a:extLst>
          </p:cNvPr>
          <p:cNvSpPr txBox="1">
            <a:spLocks/>
          </p:cNvSpPr>
          <p:nvPr/>
        </p:nvSpPr>
        <p:spPr>
          <a:xfrm>
            <a:off x="1149950" y="130712"/>
            <a:ext cx="2408062" cy="378469"/>
          </a:xfrm>
          <a:prstGeom prst="rect">
            <a:avLst/>
          </a:prstGeom>
        </p:spPr>
        <p:txBody>
          <a:bodyPr vert="horz" wrap="square" lIns="0" tIns="9049" rIns="0" bIns="0" rtlCol="0">
            <a:spAutoFit/>
          </a:bodyPr>
          <a:lstStyle>
            <a:lvl1pPr>
              <a:defRPr sz="2100" b="1" i="0">
                <a:solidFill>
                  <a:srgbClr val="7E7E73"/>
                </a:solidFill>
                <a:latin typeface="Arial"/>
                <a:ea typeface="+mj-ea"/>
                <a:cs typeface="Arial"/>
              </a:defRPr>
            </a:lvl1pPr>
          </a:lstStyle>
          <a:p>
            <a:pPr marL="9525">
              <a:spcBef>
                <a:spcPts val="71"/>
              </a:spcBef>
            </a:pPr>
            <a:r>
              <a:rPr lang="en-US" sz="2400" kern="0" spc="-8"/>
              <a:t>Transportation</a:t>
            </a:r>
            <a:endParaRPr lang="en-US" kern="0" spc="-8" dirty="0"/>
          </a:p>
        </p:txBody>
      </p:sp>
      <p:pic>
        <p:nvPicPr>
          <p:cNvPr id="11" name="object 3">
            <a:extLst>
              <a:ext uri="{FF2B5EF4-FFF2-40B4-BE49-F238E27FC236}">
                <a16:creationId xmlns:a16="http://schemas.microsoft.com/office/drawing/2014/main" id="{884D910F-74D7-E4B2-EA28-9CAD85251B53}"/>
              </a:ext>
            </a:extLst>
          </p:cNvPr>
          <p:cNvPicPr/>
          <p:nvPr/>
        </p:nvPicPr>
        <p:blipFill>
          <a:blip r:embed="rId2" cstate="print"/>
          <a:stretch>
            <a:fillRect/>
          </a:stretch>
        </p:blipFill>
        <p:spPr>
          <a:xfrm>
            <a:off x="11165967" y="6019801"/>
            <a:ext cx="711708" cy="657224"/>
          </a:xfrm>
          <a:prstGeom prst="rect">
            <a:avLst/>
          </a:prstGeom>
        </p:spPr>
      </p:pic>
      <p:sp>
        <p:nvSpPr>
          <p:cNvPr id="14" name="object 2">
            <a:extLst>
              <a:ext uri="{FF2B5EF4-FFF2-40B4-BE49-F238E27FC236}">
                <a16:creationId xmlns:a16="http://schemas.microsoft.com/office/drawing/2014/main" id="{5322A49A-F439-F67D-626F-0178B0459D8C}"/>
              </a:ext>
            </a:extLst>
          </p:cNvPr>
          <p:cNvSpPr txBox="1"/>
          <p:nvPr/>
        </p:nvSpPr>
        <p:spPr>
          <a:xfrm>
            <a:off x="5815076" y="-15747"/>
            <a:ext cx="868680" cy="151323"/>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900" b="1" i="0" u="none" strike="noStrike" kern="0" cap="none" spc="-10" normalizeH="0" baseline="0" noProof="0" dirty="0">
                <a:ln>
                  <a:noFill/>
                </a:ln>
                <a:solidFill>
                  <a:srgbClr val="FFFFFF"/>
                </a:solidFill>
                <a:effectLst/>
                <a:uLnTx/>
                <a:uFillTx/>
                <a:latin typeface="Arial"/>
                <a:ea typeface="+mn-ea"/>
                <a:cs typeface="Arial"/>
              </a:rPr>
              <a:t>UNCLASSIFIED</a:t>
            </a:r>
            <a:endParaRPr kumimoji="0" sz="900" b="0" i="0" u="none" strike="noStrike" kern="0" cap="none" spc="0" normalizeH="0" baseline="0" noProof="0" dirty="0">
              <a:ln>
                <a:noFill/>
              </a:ln>
              <a:solidFill>
                <a:sysClr val="windowText" lastClr="000000"/>
              </a:solidFill>
              <a:effectLst/>
              <a:uLnTx/>
              <a:uFillTx/>
              <a:latin typeface="Arial"/>
              <a:ea typeface="+mn-ea"/>
              <a:cs typeface="Arial"/>
            </a:endParaRPr>
          </a:p>
        </p:txBody>
      </p:sp>
      <p:sp>
        <p:nvSpPr>
          <p:cNvPr id="3" name="Title 1">
            <a:extLst>
              <a:ext uri="{FF2B5EF4-FFF2-40B4-BE49-F238E27FC236}">
                <a16:creationId xmlns:a16="http://schemas.microsoft.com/office/drawing/2014/main" id="{7DD127C6-37E8-4CD4-00DD-B2857FA1BA9F}"/>
              </a:ext>
            </a:extLst>
          </p:cNvPr>
          <p:cNvSpPr txBox="1">
            <a:spLocks/>
          </p:cNvSpPr>
          <p:nvPr/>
        </p:nvSpPr>
        <p:spPr>
          <a:xfrm>
            <a:off x="2134616" y="520443"/>
            <a:ext cx="8229600" cy="1253001"/>
          </a:xfrm>
          <a:prstGeom prst="rect">
            <a:avLst/>
          </a:prstGeom>
        </p:spPr>
        <p:txBody>
          <a:bodyPr wrap="square" lIns="0" tIns="0" rIns="0" bIns="0">
            <a:normAutofit fontScale="90000" lnSpcReduction="10000"/>
          </a:bodyPr>
          <a:lstStyle>
            <a:lvl1pPr>
              <a:defRPr sz="2100" b="1" i="0">
                <a:solidFill>
                  <a:srgbClr val="7E7E73"/>
                </a:solidFill>
                <a:latin typeface="Arial"/>
                <a:ea typeface="+mj-ea"/>
                <a:cs typeface="Arial"/>
              </a:defRPr>
            </a:lvl1pPr>
          </a:lstStyle>
          <a:p>
            <a:pPr marL="11430" algn="ctr" rtl="0">
              <a:spcBef>
                <a:spcPts val="105"/>
              </a:spcBef>
              <a:defRPr/>
            </a:pPr>
            <a:br>
              <a:rPr lang="en-US" sz="2700" kern="0" spc="-20" dirty="0"/>
            </a:br>
            <a:r>
              <a:rPr lang="en-US" sz="2700" kern="0" spc="-40" dirty="0">
                <a:solidFill>
                  <a:sysClr val="windowText" lastClr="000000"/>
                </a:solidFill>
              </a:rPr>
              <a:t>BAVARIAN</a:t>
            </a:r>
            <a:r>
              <a:rPr lang="en-US" sz="2700" kern="0" spc="-55" dirty="0">
                <a:solidFill>
                  <a:sysClr val="windowText" lastClr="000000"/>
                </a:solidFill>
              </a:rPr>
              <a:t> </a:t>
            </a:r>
            <a:r>
              <a:rPr lang="en-US" sz="2700" kern="0" spc="-35" dirty="0">
                <a:solidFill>
                  <a:sysClr val="windowText" lastClr="000000"/>
                </a:solidFill>
              </a:rPr>
              <a:t>MILITARY</a:t>
            </a:r>
            <a:r>
              <a:rPr lang="en-US" sz="2700" kern="0" spc="-130" dirty="0">
                <a:solidFill>
                  <a:sysClr val="windowText" lastClr="000000"/>
                </a:solidFill>
              </a:rPr>
              <a:t> </a:t>
            </a:r>
            <a:r>
              <a:rPr lang="en-US" sz="2700" kern="0" spc="-10" dirty="0">
                <a:solidFill>
                  <a:sysClr val="windowText" lastClr="000000"/>
                </a:solidFill>
              </a:rPr>
              <a:t>COMMUNITY</a:t>
            </a:r>
            <a:br>
              <a:rPr lang="en-US" sz="2400" b="0" kern="0" dirty="0">
                <a:solidFill>
                  <a:sysClr val="windowText" lastClr="000000"/>
                </a:solidFill>
              </a:rPr>
            </a:br>
            <a:r>
              <a:rPr lang="en-US" sz="2000" kern="0" dirty="0">
                <a:solidFill>
                  <a:sysClr val="windowText" lastClr="000000"/>
                </a:solidFill>
                <a:ea typeface="+mn-ea"/>
              </a:rPr>
              <a:t>Personal</a:t>
            </a:r>
            <a:r>
              <a:rPr lang="en-US" sz="2000" kern="0" spc="-20" dirty="0">
                <a:solidFill>
                  <a:sysClr val="windowText" lastClr="000000"/>
                </a:solidFill>
                <a:ea typeface="+mn-ea"/>
              </a:rPr>
              <a:t> </a:t>
            </a:r>
            <a:r>
              <a:rPr lang="en-US" sz="2000" kern="0" dirty="0">
                <a:solidFill>
                  <a:sysClr val="windowText" lastClr="000000"/>
                </a:solidFill>
                <a:ea typeface="+mn-ea"/>
              </a:rPr>
              <a:t>Property</a:t>
            </a:r>
            <a:r>
              <a:rPr lang="en-US" sz="2000" kern="0" spc="-30" dirty="0">
                <a:solidFill>
                  <a:sysClr val="windowText" lastClr="000000"/>
                </a:solidFill>
                <a:ea typeface="+mn-ea"/>
              </a:rPr>
              <a:t> </a:t>
            </a:r>
            <a:r>
              <a:rPr lang="en-US" sz="2000" kern="0" dirty="0">
                <a:solidFill>
                  <a:sysClr val="windowText" lastClr="000000"/>
                </a:solidFill>
                <a:ea typeface="+mn-ea"/>
              </a:rPr>
              <a:t>Processing</a:t>
            </a:r>
            <a:r>
              <a:rPr lang="en-US" sz="2000" kern="0" spc="-20" dirty="0">
                <a:solidFill>
                  <a:sysClr val="windowText" lastClr="000000"/>
                </a:solidFill>
                <a:ea typeface="+mn-ea"/>
              </a:rPr>
              <a:t> </a:t>
            </a:r>
            <a:r>
              <a:rPr lang="en-US" sz="2000" kern="0" dirty="0">
                <a:solidFill>
                  <a:sysClr val="windowText" lastClr="000000"/>
                </a:solidFill>
                <a:ea typeface="+mn-ea"/>
              </a:rPr>
              <a:t>Office</a:t>
            </a:r>
            <a:r>
              <a:rPr lang="en-US" sz="2000" kern="0" spc="-35" dirty="0">
                <a:solidFill>
                  <a:sysClr val="windowText" lastClr="000000"/>
                </a:solidFill>
                <a:ea typeface="+mn-ea"/>
              </a:rPr>
              <a:t> </a:t>
            </a:r>
            <a:r>
              <a:rPr lang="en-US" sz="2000" kern="0" spc="-10" dirty="0">
                <a:solidFill>
                  <a:sysClr val="windowText" lastClr="000000"/>
                </a:solidFill>
                <a:ea typeface="+mn-ea"/>
              </a:rPr>
              <a:t>(PPPO)</a:t>
            </a:r>
            <a:br>
              <a:rPr lang="en-US" sz="2000" b="0" kern="0" dirty="0">
                <a:solidFill>
                  <a:sysClr val="windowText" lastClr="000000"/>
                </a:solidFill>
                <a:ea typeface="+mn-ea"/>
              </a:rPr>
            </a:br>
            <a:endParaRPr lang="en-US" sz="2800" kern="0" dirty="0"/>
          </a:p>
        </p:txBody>
      </p:sp>
      <p:pic>
        <p:nvPicPr>
          <p:cNvPr id="4" name="Picture 4" descr="Q:\Garrison PAI\P12 MISCELLANEOUS FILES\P12.03 IMAGES&amp;PHOTOS\1.0 Logos\IMCOM Logos\IMCOM Crest.jpg">
            <a:extLst>
              <a:ext uri="{FF2B5EF4-FFF2-40B4-BE49-F238E27FC236}">
                <a16:creationId xmlns:a16="http://schemas.microsoft.com/office/drawing/2014/main" id="{C01ABBB2-1FE9-A86D-16C8-469720F62D74}"/>
              </a:ext>
            </a:extLst>
          </p:cNvPr>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866138" y="671285"/>
            <a:ext cx="1019175" cy="949325"/>
          </a:xfrm>
          <a:prstGeom prst="rect">
            <a:avLst/>
          </a:prstGeom>
          <a:noFill/>
          <a:ln w="9525">
            <a:noFill/>
            <a:miter lim="800000"/>
            <a:headEnd/>
            <a:tailEnd/>
          </a:ln>
        </p:spPr>
      </p:pic>
      <p:pic>
        <p:nvPicPr>
          <p:cNvPr id="12" name="Picture 2" descr="Q:\Garrison PAI\P12 MISCELLANEOUS FILES\P12.03 IMAGES&amp;PHOTOS\1.0 Logos\BMC Logos\BMC_logo_May2012_final_Grafenwoehr_small.png">
            <a:extLst>
              <a:ext uri="{FF2B5EF4-FFF2-40B4-BE49-F238E27FC236}">
                <a16:creationId xmlns:a16="http://schemas.microsoft.com/office/drawing/2014/main" id="{DD9ED652-E75D-6D15-3DF0-0D2E5C842897}"/>
              </a:ext>
            </a:extLst>
          </p:cNvPr>
          <p:cNvPicPr>
            <a:picLocks noChangeAspect="1" noChangeArrowheads="1"/>
          </p:cNvPicPr>
          <p:nvPr/>
        </p:nvPicPr>
        <p:blipFill>
          <a:blip r:embed="rId4" cstate="print"/>
          <a:srcRect/>
          <a:stretch>
            <a:fillRect/>
          </a:stretch>
        </p:blipFill>
        <p:spPr bwMode="auto">
          <a:xfrm>
            <a:off x="9973602" y="564181"/>
            <a:ext cx="1143000" cy="1143000"/>
          </a:xfrm>
          <a:prstGeom prst="rect">
            <a:avLst/>
          </a:prstGeom>
          <a:noFill/>
          <a:ln w="9525">
            <a:noFill/>
            <a:miter lim="800000"/>
            <a:headEnd/>
            <a:tailEnd/>
          </a:ln>
        </p:spPr>
      </p:pic>
      <p:sp>
        <p:nvSpPr>
          <p:cNvPr id="6" name="Content Placeholder 2">
            <a:extLst>
              <a:ext uri="{FF2B5EF4-FFF2-40B4-BE49-F238E27FC236}">
                <a16:creationId xmlns:a16="http://schemas.microsoft.com/office/drawing/2014/main" id="{3FD326A8-1DDB-912B-962B-E3D2E1FDA089}"/>
              </a:ext>
            </a:extLst>
          </p:cNvPr>
          <p:cNvSpPr txBox="1">
            <a:spLocks/>
          </p:cNvSpPr>
          <p:nvPr/>
        </p:nvSpPr>
        <p:spPr>
          <a:xfrm>
            <a:off x="1981200" y="2098442"/>
            <a:ext cx="8229600" cy="3276600"/>
          </a:xfrm>
          <a:prstGeom prst="rect">
            <a:avLst/>
          </a:prstGeom>
        </p:spPr>
        <p:txBody>
          <a:bodyPr wrap="square" lIns="0" tIns="0" rIns="0" bIns="0">
            <a:spAutoFit/>
          </a:bodyPr>
          <a:lstStyle>
            <a:lvl1pPr marL="0">
              <a:defRPr b="0" i="0">
                <a:solidFill>
                  <a:schemeClr val="tx1"/>
                </a:solidFill>
                <a:latin typeface="+mn-lt"/>
                <a:ea typeface="+mn-ea"/>
                <a:cs typeface="+mn-cs"/>
              </a:defRPr>
            </a:lvl1pPr>
            <a:lvl2pPr marL="342900">
              <a:defRPr>
                <a:latin typeface="+mn-lt"/>
                <a:ea typeface="+mn-ea"/>
                <a:cs typeface="+mn-cs"/>
              </a:defRPr>
            </a:lvl2pPr>
            <a:lvl3pPr marL="685800">
              <a:defRPr>
                <a:latin typeface="+mn-lt"/>
                <a:ea typeface="+mn-ea"/>
                <a:cs typeface="+mn-cs"/>
              </a:defRPr>
            </a:lvl3pPr>
            <a:lvl4pPr marL="1028700">
              <a:defRPr>
                <a:latin typeface="+mn-lt"/>
                <a:ea typeface="+mn-ea"/>
                <a:cs typeface="+mn-cs"/>
              </a:defRPr>
            </a:lvl4pPr>
            <a:lvl5pPr marL="1371600">
              <a:defRPr>
                <a:latin typeface="+mn-lt"/>
                <a:ea typeface="+mn-ea"/>
                <a:cs typeface="+mn-cs"/>
              </a:defRPr>
            </a:lvl5pPr>
            <a:lvl6pPr marL="1714500">
              <a:defRPr>
                <a:latin typeface="+mn-lt"/>
                <a:ea typeface="+mn-ea"/>
                <a:cs typeface="+mn-cs"/>
              </a:defRPr>
            </a:lvl6pPr>
            <a:lvl7pPr marL="2057400">
              <a:defRPr>
                <a:latin typeface="+mn-lt"/>
                <a:ea typeface="+mn-ea"/>
                <a:cs typeface="+mn-cs"/>
              </a:defRPr>
            </a:lvl7pPr>
            <a:lvl8pPr marL="2400300">
              <a:defRPr>
                <a:latin typeface="+mn-lt"/>
                <a:ea typeface="+mn-ea"/>
                <a:cs typeface="+mn-cs"/>
              </a:defRPr>
            </a:lvl8pPr>
            <a:lvl9pPr marL="2743200">
              <a:defRPr>
                <a:latin typeface="+mn-lt"/>
                <a:ea typeface="+mn-ea"/>
                <a:cs typeface="+mn-cs"/>
              </a:defRPr>
            </a:lvl9pPr>
          </a:lstStyle>
          <a:p>
            <a:pPr algn="ctr" rtl="0">
              <a:spcBef>
                <a:spcPts val="95"/>
              </a:spcBef>
              <a:defRPr/>
            </a:pPr>
            <a:r>
              <a:rPr lang="en-US" sz="2200" b="1" kern="0" spc="-25">
                <a:solidFill>
                  <a:sysClr val="windowText" lastClr="000000"/>
                </a:solidFill>
                <a:latin typeface="Arial"/>
                <a:cs typeface="Arial"/>
              </a:rPr>
              <a:t>Non-</a:t>
            </a:r>
            <a:r>
              <a:rPr lang="en-US" sz="2200" b="1" kern="0" spc="-20">
                <a:solidFill>
                  <a:sysClr val="windowText" lastClr="000000"/>
                </a:solidFill>
                <a:latin typeface="Arial"/>
                <a:cs typeface="Arial"/>
              </a:rPr>
              <a:t>Temporary</a:t>
            </a:r>
            <a:r>
              <a:rPr lang="en-US" sz="2200" b="1" kern="0" spc="-45">
                <a:solidFill>
                  <a:sysClr val="windowText" lastClr="000000"/>
                </a:solidFill>
                <a:latin typeface="Arial"/>
                <a:cs typeface="Arial"/>
              </a:rPr>
              <a:t> </a:t>
            </a:r>
            <a:r>
              <a:rPr lang="en-US" sz="2200" b="1" kern="0">
                <a:solidFill>
                  <a:sysClr val="windowText" lastClr="000000"/>
                </a:solidFill>
                <a:latin typeface="Arial"/>
                <a:cs typeface="Arial"/>
              </a:rPr>
              <a:t>Storage</a:t>
            </a:r>
            <a:r>
              <a:rPr lang="en-US" sz="2200" b="1" kern="0" spc="-70">
                <a:solidFill>
                  <a:sysClr val="windowText" lastClr="000000"/>
                </a:solidFill>
                <a:latin typeface="Arial"/>
                <a:cs typeface="Arial"/>
              </a:rPr>
              <a:t> </a:t>
            </a:r>
            <a:r>
              <a:rPr lang="en-US" sz="2200" b="1" kern="0">
                <a:solidFill>
                  <a:sysClr val="windowText" lastClr="000000"/>
                </a:solidFill>
                <a:latin typeface="Arial"/>
                <a:cs typeface="Arial"/>
              </a:rPr>
              <a:t>of</a:t>
            </a:r>
            <a:r>
              <a:rPr lang="en-US" sz="2200" b="1" kern="0" spc="-65">
                <a:solidFill>
                  <a:sysClr val="windowText" lastClr="000000"/>
                </a:solidFill>
                <a:latin typeface="Arial"/>
                <a:cs typeface="Arial"/>
              </a:rPr>
              <a:t> </a:t>
            </a:r>
            <a:r>
              <a:rPr lang="en-US" sz="2200" b="1" kern="0">
                <a:solidFill>
                  <a:sysClr val="windowText" lastClr="000000"/>
                </a:solidFill>
                <a:latin typeface="Arial"/>
                <a:cs typeface="Arial"/>
              </a:rPr>
              <a:t>Personal</a:t>
            </a:r>
            <a:r>
              <a:rPr lang="en-US" sz="2200" b="1" kern="0" spc="-55">
                <a:solidFill>
                  <a:sysClr val="windowText" lastClr="000000"/>
                </a:solidFill>
                <a:latin typeface="Arial"/>
                <a:cs typeface="Arial"/>
              </a:rPr>
              <a:t> </a:t>
            </a:r>
            <a:r>
              <a:rPr lang="en-US" sz="2200" b="1" kern="0">
                <a:solidFill>
                  <a:sysClr val="windowText" lastClr="000000"/>
                </a:solidFill>
                <a:latin typeface="Arial"/>
                <a:cs typeface="Arial"/>
              </a:rPr>
              <a:t>Property</a:t>
            </a:r>
            <a:r>
              <a:rPr lang="en-US" sz="2200" b="1" kern="0" spc="-70">
                <a:solidFill>
                  <a:sysClr val="windowText" lastClr="000000"/>
                </a:solidFill>
                <a:latin typeface="Arial"/>
                <a:cs typeface="Arial"/>
              </a:rPr>
              <a:t> </a:t>
            </a:r>
            <a:r>
              <a:rPr lang="en-US" sz="2200" b="1" kern="0" spc="-25">
                <a:solidFill>
                  <a:sysClr val="windowText" lastClr="000000"/>
                </a:solidFill>
                <a:latin typeface="Arial"/>
                <a:cs typeface="Arial"/>
              </a:rPr>
              <a:t>in</a:t>
            </a:r>
            <a:endParaRPr lang="en-US" sz="2200" kern="0">
              <a:solidFill>
                <a:sysClr val="windowText" lastClr="000000"/>
              </a:solidFill>
              <a:latin typeface="Arial"/>
              <a:cs typeface="Arial"/>
            </a:endParaRPr>
          </a:p>
          <a:p>
            <a:pPr algn="ctr" rtl="0">
              <a:spcBef>
                <a:spcPts val="5"/>
              </a:spcBef>
              <a:defRPr/>
            </a:pPr>
            <a:r>
              <a:rPr lang="en-US" sz="2200" b="1" kern="0" spc="-10">
                <a:solidFill>
                  <a:sysClr val="windowText" lastClr="000000"/>
                </a:solidFill>
                <a:latin typeface="Arial"/>
                <a:cs typeface="Arial"/>
              </a:rPr>
              <a:t>CONUS:</a:t>
            </a:r>
            <a:endParaRPr lang="en-US" sz="2200" kern="0">
              <a:solidFill>
                <a:sysClr val="windowText" lastClr="000000"/>
              </a:solidFill>
              <a:latin typeface="Arial"/>
              <a:cs typeface="Arial"/>
            </a:endParaRPr>
          </a:p>
          <a:p>
            <a:pPr algn="l" rtl="0">
              <a:spcBef>
                <a:spcPts val="45"/>
              </a:spcBef>
              <a:defRPr/>
            </a:pPr>
            <a:endParaRPr lang="en-US" sz="1850" kern="0">
              <a:solidFill>
                <a:sysClr val="windowText" lastClr="000000"/>
              </a:solidFill>
              <a:latin typeface="Arial"/>
              <a:cs typeface="Arial"/>
            </a:endParaRPr>
          </a:p>
          <a:p>
            <a:pPr marL="12065" marR="5080" algn="ctr" rtl="0">
              <a:spcBef>
                <a:spcPts val="5"/>
              </a:spcBef>
              <a:defRPr/>
            </a:pPr>
            <a:r>
              <a:rPr lang="en-US" kern="0">
                <a:solidFill>
                  <a:sysClr val="windowText" lastClr="000000"/>
                </a:solidFill>
                <a:latin typeface="Arial"/>
                <a:cs typeface="Arial"/>
              </a:rPr>
              <a:t>If</a:t>
            </a:r>
            <a:r>
              <a:rPr lang="en-US" kern="0" spc="-25">
                <a:solidFill>
                  <a:sysClr val="windowText" lastClr="000000"/>
                </a:solidFill>
                <a:latin typeface="Arial"/>
                <a:cs typeface="Arial"/>
              </a:rPr>
              <a:t> </a:t>
            </a:r>
            <a:r>
              <a:rPr lang="en-US" kern="0">
                <a:solidFill>
                  <a:sysClr val="windowText" lastClr="000000"/>
                </a:solidFill>
                <a:latin typeface="Arial"/>
                <a:cs typeface="Arial"/>
              </a:rPr>
              <a:t>property</a:t>
            </a:r>
            <a:r>
              <a:rPr lang="en-US" kern="0" spc="-5">
                <a:solidFill>
                  <a:sysClr val="windowText" lastClr="000000"/>
                </a:solidFill>
                <a:latin typeface="Arial"/>
                <a:cs typeface="Arial"/>
              </a:rPr>
              <a:t> </a:t>
            </a:r>
            <a:r>
              <a:rPr lang="en-US" kern="0">
                <a:solidFill>
                  <a:sysClr val="windowText" lastClr="000000"/>
                </a:solidFill>
                <a:latin typeface="Arial"/>
                <a:cs typeface="Arial"/>
              </a:rPr>
              <a:t>is</a:t>
            </a:r>
            <a:r>
              <a:rPr lang="en-US" kern="0" spc="-20">
                <a:solidFill>
                  <a:sysClr val="windowText" lastClr="000000"/>
                </a:solidFill>
                <a:latin typeface="Arial"/>
                <a:cs typeface="Arial"/>
              </a:rPr>
              <a:t> </a:t>
            </a:r>
            <a:r>
              <a:rPr lang="en-US" kern="0">
                <a:solidFill>
                  <a:sysClr val="windowText" lastClr="000000"/>
                </a:solidFill>
                <a:latin typeface="Arial"/>
                <a:cs typeface="Arial"/>
              </a:rPr>
              <a:t>in</a:t>
            </a:r>
            <a:r>
              <a:rPr lang="en-US" kern="0" spc="-30">
                <a:solidFill>
                  <a:sysClr val="windowText" lastClr="000000"/>
                </a:solidFill>
                <a:latin typeface="Arial"/>
                <a:cs typeface="Arial"/>
              </a:rPr>
              <a:t> </a:t>
            </a:r>
            <a:r>
              <a:rPr lang="en-US" kern="0" spc="-10">
                <a:solidFill>
                  <a:sysClr val="windowText" lastClr="000000"/>
                </a:solidFill>
                <a:latin typeface="Arial"/>
                <a:cs typeface="Arial"/>
              </a:rPr>
              <a:t>non-</a:t>
            </a:r>
            <a:r>
              <a:rPr lang="en-US" kern="0">
                <a:solidFill>
                  <a:sysClr val="windowText" lastClr="000000"/>
                </a:solidFill>
                <a:latin typeface="Arial"/>
                <a:cs typeface="Arial"/>
              </a:rPr>
              <a:t>temporary</a:t>
            </a:r>
            <a:r>
              <a:rPr lang="en-US" kern="0" spc="5">
                <a:solidFill>
                  <a:sysClr val="windowText" lastClr="000000"/>
                </a:solidFill>
                <a:latin typeface="Arial"/>
                <a:cs typeface="Arial"/>
              </a:rPr>
              <a:t> </a:t>
            </a:r>
            <a:r>
              <a:rPr lang="en-US" kern="0">
                <a:solidFill>
                  <a:sysClr val="windowText" lastClr="000000"/>
                </a:solidFill>
                <a:latin typeface="Arial"/>
                <a:cs typeface="Arial"/>
              </a:rPr>
              <a:t>storage</a:t>
            </a:r>
            <a:r>
              <a:rPr lang="en-US" kern="0" spc="-25">
                <a:solidFill>
                  <a:sysClr val="windowText" lastClr="000000"/>
                </a:solidFill>
                <a:latin typeface="Arial"/>
                <a:cs typeface="Arial"/>
              </a:rPr>
              <a:t> </a:t>
            </a:r>
            <a:r>
              <a:rPr lang="en-US" kern="0">
                <a:solidFill>
                  <a:sysClr val="windowText" lastClr="000000"/>
                </a:solidFill>
                <a:latin typeface="Arial"/>
                <a:cs typeface="Arial"/>
              </a:rPr>
              <a:t>in</a:t>
            </a:r>
            <a:r>
              <a:rPr lang="en-US" kern="0" spc="-15">
                <a:solidFill>
                  <a:sysClr val="windowText" lastClr="000000"/>
                </a:solidFill>
                <a:latin typeface="Arial"/>
                <a:cs typeface="Arial"/>
              </a:rPr>
              <a:t> </a:t>
            </a:r>
            <a:r>
              <a:rPr lang="en-US" kern="0">
                <a:solidFill>
                  <a:sysClr val="windowText" lastClr="000000"/>
                </a:solidFill>
                <a:latin typeface="Arial"/>
                <a:cs typeface="Arial"/>
              </a:rPr>
              <a:t>CONUS,</a:t>
            </a:r>
            <a:r>
              <a:rPr lang="en-US" kern="0" spc="-15">
                <a:solidFill>
                  <a:sysClr val="windowText" lastClr="000000"/>
                </a:solidFill>
                <a:latin typeface="Arial"/>
                <a:cs typeface="Arial"/>
              </a:rPr>
              <a:t> </a:t>
            </a:r>
            <a:r>
              <a:rPr lang="en-US" kern="0">
                <a:solidFill>
                  <a:sysClr val="windowText" lastClr="000000"/>
                </a:solidFill>
                <a:latin typeface="Arial"/>
                <a:cs typeface="Arial"/>
              </a:rPr>
              <a:t>and</a:t>
            </a:r>
            <a:r>
              <a:rPr lang="en-US" kern="0" spc="-20">
                <a:solidFill>
                  <a:sysClr val="windowText" lastClr="000000"/>
                </a:solidFill>
                <a:latin typeface="Arial"/>
                <a:cs typeface="Arial"/>
              </a:rPr>
              <a:t> </a:t>
            </a:r>
            <a:r>
              <a:rPr lang="en-US" kern="0">
                <a:solidFill>
                  <a:sysClr val="windowText" lastClr="000000"/>
                </a:solidFill>
                <a:latin typeface="Arial"/>
                <a:cs typeface="Arial"/>
              </a:rPr>
              <a:t>you</a:t>
            </a:r>
            <a:r>
              <a:rPr lang="en-US" kern="0" spc="5">
                <a:solidFill>
                  <a:sysClr val="windowText" lastClr="000000"/>
                </a:solidFill>
                <a:latin typeface="Arial"/>
                <a:cs typeface="Arial"/>
              </a:rPr>
              <a:t> </a:t>
            </a:r>
            <a:r>
              <a:rPr lang="en-US" kern="0" spc="-20">
                <a:solidFill>
                  <a:sysClr val="windowText" lastClr="000000"/>
                </a:solidFill>
                <a:latin typeface="Arial"/>
                <a:cs typeface="Arial"/>
              </a:rPr>
              <a:t>like </a:t>
            </a:r>
            <a:r>
              <a:rPr lang="en-US" kern="0">
                <a:solidFill>
                  <a:sysClr val="windowText" lastClr="000000"/>
                </a:solidFill>
                <a:latin typeface="Arial"/>
                <a:cs typeface="Arial"/>
              </a:rPr>
              <a:t>to</a:t>
            </a:r>
            <a:r>
              <a:rPr lang="en-US" kern="0" spc="-25">
                <a:solidFill>
                  <a:sysClr val="windowText" lastClr="000000"/>
                </a:solidFill>
                <a:latin typeface="Arial"/>
                <a:cs typeface="Arial"/>
              </a:rPr>
              <a:t> </a:t>
            </a:r>
            <a:r>
              <a:rPr lang="en-US" kern="0">
                <a:solidFill>
                  <a:sysClr val="windowText" lastClr="000000"/>
                </a:solidFill>
                <a:latin typeface="Arial"/>
                <a:cs typeface="Arial"/>
              </a:rPr>
              <a:t>get</a:t>
            </a:r>
            <a:r>
              <a:rPr lang="en-US" kern="0" spc="-5">
                <a:solidFill>
                  <a:sysClr val="windowText" lastClr="000000"/>
                </a:solidFill>
                <a:latin typeface="Arial"/>
                <a:cs typeface="Arial"/>
              </a:rPr>
              <a:t> </a:t>
            </a:r>
            <a:r>
              <a:rPr lang="en-US" kern="0">
                <a:solidFill>
                  <a:sysClr val="windowText" lastClr="000000"/>
                </a:solidFill>
                <a:latin typeface="Arial"/>
                <a:cs typeface="Arial"/>
              </a:rPr>
              <a:t>it</a:t>
            </a:r>
            <a:r>
              <a:rPr lang="en-US" kern="0" spc="-20">
                <a:solidFill>
                  <a:sysClr val="windowText" lastClr="000000"/>
                </a:solidFill>
                <a:latin typeface="Arial"/>
                <a:cs typeface="Arial"/>
              </a:rPr>
              <a:t> </a:t>
            </a:r>
            <a:r>
              <a:rPr lang="en-US" kern="0">
                <a:solidFill>
                  <a:sysClr val="windowText" lastClr="000000"/>
                </a:solidFill>
                <a:latin typeface="Arial"/>
                <a:cs typeface="Arial"/>
              </a:rPr>
              <a:t>moved</a:t>
            </a:r>
            <a:r>
              <a:rPr lang="en-US" kern="0" spc="-10">
                <a:solidFill>
                  <a:sysClr val="windowText" lastClr="000000"/>
                </a:solidFill>
                <a:latin typeface="Arial"/>
                <a:cs typeface="Arial"/>
              </a:rPr>
              <a:t> </a:t>
            </a:r>
            <a:r>
              <a:rPr lang="en-US" kern="0">
                <a:solidFill>
                  <a:sysClr val="windowText" lastClr="000000"/>
                </a:solidFill>
                <a:latin typeface="Arial"/>
                <a:cs typeface="Arial"/>
              </a:rPr>
              <a:t>to</a:t>
            </a:r>
            <a:r>
              <a:rPr lang="en-US" kern="0" spc="-10">
                <a:solidFill>
                  <a:sysClr val="windowText" lastClr="000000"/>
                </a:solidFill>
                <a:latin typeface="Arial"/>
                <a:cs typeface="Arial"/>
              </a:rPr>
              <a:t> </a:t>
            </a:r>
            <a:r>
              <a:rPr lang="en-US" kern="0">
                <a:solidFill>
                  <a:sysClr val="windowText" lastClr="000000"/>
                </a:solidFill>
                <a:latin typeface="Arial"/>
                <a:cs typeface="Arial"/>
              </a:rPr>
              <a:t>your</a:t>
            </a:r>
            <a:r>
              <a:rPr lang="en-US" kern="0" spc="15">
                <a:solidFill>
                  <a:sysClr val="windowText" lastClr="000000"/>
                </a:solidFill>
                <a:latin typeface="Arial"/>
                <a:cs typeface="Arial"/>
              </a:rPr>
              <a:t> </a:t>
            </a:r>
            <a:r>
              <a:rPr lang="en-US" kern="0">
                <a:solidFill>
                  <a:sysClr val="windowText" lastClr="000000"/>
                </a:solidFill>
                <a:latin typeface="Arial"/>
                <a:cs typeface="Arial"/>
              </a:rPr>
              <a:t>new</a:t>
            </a:r>
            <a:r>
              <a:rPr lang="en-US" kern="0" spc="-5">
                <a:solidFill>
                  <a:sysClr val="windowText" lastClr="000000"/>
                </a:solidFill>
                <a:latin typeface="Arial"/>
                <a:cs typeface="Arial"/>
              </a:rPr>
              <a:t> </a:t>
            </a:r>
            <a:r>
              <a:rPr lang="en-US" kern="0">
                <a:solidFill>
                  <a:sysClr val="windowText" lastClr="000000"/>
                </a:solidFill>
                <a:latin typeface="Arial"/>
                <a:cs typeface="Arial"/>
              </a:rPr>
              <a:t>PDS,</a:t>
            </a:r>
            <a:r>
              <a:rPr lang="en-US" kern="0" spc="-20">
                <a:solidFill>
                  <a:sysClr val="windowText" lastClr="000000"/>
                </a:solidFill>
                <a:latin typeface="Arial"/>
                <a:cs typeface="Arial"/>
              </a:rPr>
              <a:t> </a:t>
            </a:r>
            <a:r>
              <a:rPr lang="en-US" kern="0">
                <a:solidFill>
                  <a:sysClr val="windowText" lastClr="000000"/>
                </a:solidFill>
                <a:latin typeface="Arial"/>
                <a:cs typeface="Arial"/>
              </a:rPr>
              <a:t>you</a:t>
            </a:r>
            <a:r>
              <a:rPr lang="en-US" kern="0" spc="15">
                <a:solidFill>
                  <a:sysClr val="windowText" lastClr="000000"/>
                </a:solidFill>
                <a:latin typeface="Arial"/>
                <a:cs typeface="Arial"/>
              </a:rPr>
              <a:t> </a:t>
            </a:r>
            <a:r>
              <a:rPr lang="en-US" kern="0">
                <a:solidFill>
                  <a:sysClr val="windowText" lastClr="000000"/>
                </a:solidFill>
                <a:latin typeface="Arial"/>
                <a:cs typeface="Arial"/>
              </a:rPr>
              <a:t>need</a:t>
            </a:r>
            <a:r>
              <a:rPr lang="en-US" kern="0" spc="-10">
                <a:solidFill>
                  <a:sysClr val="windowText" lastClr="000000"/>
                </a:solidFill>
                <a:latin typeface="Arial"/>
                <a:cs typeface="Arial"/>
              </a:rPr>
              <a:t> </a:t>
            </a:r>
            <a:r>
              <a:rPr lang="en-US" kern="0">
                <a:solidFill>
                  <a:sysClr val="windowText" lastClr="000000"/>
                </a:solidFill>
                <a:latin typeface="Arial"/>
                <a:cs typeface="Arial"/>
              </a:rPr>
              <a:t>to</a:t>
            </a:r>
            <a:r>
              <a:rPr lang="en-US" kern="0" spc="-20">
                <a:solidFill>
                  <a:sysClr val="windowText" lastClr="000000"/>
                </a:solidFill>
                <a:latin typeface="Arial"/>
                <a:cs typeface="Arial"/>
              </a:rPr>
              <a:t> </a:t>
            </a:r>
            <a:r>
              <a:rPr lang="en-US" kern="0">
                <a:solidFill>
                  <a:sysClr val="windowText" lastClr="000000"/>
                </a:solidFill>
                <a:latin typeface="Arial"/>
                <a:cs typeface="Arial"/>
              </a:rPr>
              <a:t>have</a:t>
            </a:r>
            <a:r>
              <a:rPr lang="en-US" kern="0" spc="-5">
                <a:solidFill>
                  <a:sysClr val="windowText" lastClr="000000"/>
                </a:solidFill>
                <a:latin typeface="Arial"/>
                <a:cs typeface="Arial"/>
              </a:rPr>
              <a:t> </a:t>
            </a:r>
            <a:r>
              <a:rPr lang="en-US" kern="0">
                <a:solidFill>
                  <a:sysClr val="windowText" lastClr="000000"/>
                </a:solidFill>
                <a:latin typeface="Arial"/>
                <a:cs typeface="Arial"/>
              </a:rPr>
              <a:t>a</a:t>
            </a:r>
            <a:r>
              <a:rPr lang="en-US" kern="0" spc="-15">
                <a:solidFill>
                  <a:sysClr val="windowText" lastClr="000000"/>
                </a:solidFill>
                <a:latin typeface="Arial"/>
                <a:cs typeface="Arial"/>
              </a:rPr>
              <a:t> </a:t>
            </a:r>
            <a:r>
              <a:rPr lang="en-US" kern="0" spc="-10">
                <a:solidFill>
                  <a:sysClr val="windowText" lastClr="000000"/>
                </a:solidFill>
                <a:latin typeface="Arial"/>
                <a:cs typeface="Arial"/>
              </a:rPr>
              <a:t>delivery </a:t>
            </a:r>
            <a:r>
              <a:rPr lang="en-US" kern="0">
                <a:solidFill>
                  <a:sysClr val="windowText" lastClr="000000"/>
                </a:solidFill>
                <a:latin typeface="Arial"/>
                <a:cs typeface="Arial"/>
              </a:rPr>
              <a:t>address</a:t>
            </a:r>
            <a:r>
              <a:rPr lang="en-US" kern="0" spc="-10">
                <a:solidFill>
                  <a:sysClr val="windowText" lastClr="000000"/>
                </a:solidFill>
                <a:latin typeface="Arial"/>
                <a:cs typeface="Arial"/>
              </a:rPr>
              <a:t> </a:t>
            </a:r>
            <a:r>
              <a:rPr lang="en-US" kern="0">
                <a:solidFill>
                  <a:sysClr val="windowText" lastClr="000000"/>
                </a:solidFill>
                <a:latin typeface="Arial"/>
                <a:cs typeface="Arial"/>
              </a:rPr>
              <a:t>first</a:t>
            </a:r>
            <a:r>
              <a:rPr lang="en-US" kern="0" spc="-25">
                <a:solidFill>
                  <a:sysClr val="windowText" lastClr="000000"/>
                </a:solidFill>
                <a:latin typeface="Arial"/>
                <a:cs typeface="Arial"/>
              </a:rPr>
              <a:t> </a:t>
            </a:r>
            <a:r>
              <a:rPr lang="en-US" kern="0">
                <a:solidFill>
                  <a:sysClr val="windowText" lastClr="000000"/>
                </a:solidFill>
                <a:latin typeface="Arial"/>
                <a:cs typeface="Arial"/>
              </a:rPr>
              <a:t>before</a:t>
            </a:r>
            <a:r>
              <a:rPr lang="en-US" kern="0" spc="-15">
                <a:solidFill>
                  <a:sysClr val="windowText" lastClr="000000"/>
                </a:solidFill>
                <a:latin typeface="Arial"/>
                <a:cs typeface="Arial"/>
              </a:rPr>
              <a:t> </a:t>
            </a:r>
            <a:r>
              <a:rPr lang="en-US" kern="0">
                <a:solidFill>
                  <a:sysClr val="windowText" lastClr="000000"/>
                </a:solidFill>
                <a:latin typeface="Arial"/>
                <a:cs typeface="Arial"/>
              </a:rPr>
              <a:t>it</a:t>
            </a:r>
            <a:r>
              <a:rPr lang="en-US" kern="0" spc="-15">
                <a:solidFill>
                  <a:sysClr val="windowText" lastClr="000000"/>
                </a:solidFill>
                <a:latin typeface="Arial"/>
                <a:cs typeface="Arial"/>
              </a:rPr>
              <a:t> </a:t>
            </a:r>
            <a:r>
              <a:rPr lang="en-US" kern="0" spc="-25">
                <a:solidFill>
                  <a:sysClr val="windowText" lastClr="000000"/>
                </a:solidFill>
                <a:latin typeface="Arial"/>
                <a:cs typeface="Arial"/>
              </a:rPr>
              <a:t>can</a:t>
            </a:r>
            <a:endParaRPr lang="en-US" kern="0">
              <a:solidFill>
                <a:sysClr val="windowText" lastClr="000000"/>
              </a:solidFill>
              <a:latin typeface="Arial"/>
              <a:cs typeface="Arial"/>
            </a:endParaRPr>
          </a:p>
          <a:p>
            <a:pPr algn="ctr" rtl="0">
              <a:defRPr/>
            </a:pPr>
            <a:r>
              <a:rPr lang="en-US" kern="0">
                <a:solidFill>
                  <a:sysClr val="windowText" lastClr="000000"/>
                </a:solidFill>
                <a:latin typeface="Arial"/>
                <a:cs typeface="Arial"/>
              </a:rPr>
              <a:t>be</a:t>
            </a:r>
            <a:r>
              <a:rPr lang="en-US" kern="0" spc="-15">
                <a:solidFill>
                  <a:sysClr val="windowText" lastClr="000000"/>
                </a:solidFill>
                <a:latin typeface="Arial"/>
                <a:cs typeface="Arial"/>
              </a:rPr>
              <a:t> </a:t>
            </a:r>
            <a:r>
              <a:rPr lang="en-US" kern="0" spc="-10">
                <a:solidFill>
                  <a:sysClr val="windowText" lastClr="000000"/>
                </a:solidFill>
                <a:latin typeface="Arial"/>
                <a:cs typeface="Arial"/>
              </a:rPr>
              <a:t>released.</a:t>
            </a:r>
            <a:endParaRPr lang="en-US" kern="0">
              <a:solidFill>
                <a:sysClr val="windowText" lastClr="000000"/>
              </a:solidFill>
              <a:latin typeface="Arial"/>
              <a:cs typeface="Arial"/>
            </a:endParaRPr>
          </a:p>
          <a:p>
            <a:pPr algn="l" rtl="0">
              <a:spcBef>
                <a:spcPts val="30"/>
              </a:spcBef>
              <a:defRPr/>
            </a:pPr>
            <a:endParaRPr lang="en-US" sz="1850" kern="0">
              <a:solidFill>
                <a:sysClr val="windowText" lastClr="000000"/>
              </a:solidFill>
              <a:latin typeface="Arial"/>
              <a:cs typeface="Arial"/>
            </a:endParaRPr>
          </a:p>
          <a:p>
            <a:pPr marL="158750" marR="151130" algn="ctr" rtl="0">
              <a:spcBef>
                <a:spcPts val="5"/>
              </a:spcBef>
              <a:defRPr/>
            </a:pPr>
            <a:r>
              <a:rPr lang="en-US" kern="0" spc="-20">
                <a:solidFill>
                  <a:sysClr val="windowText" lastClr="000000"/>
                </a:solidFill>
                <a:latin typeface="Arial"/>
                <a:cs typeface="Arial"/>
              </a:rPr>
              <a:t>Temporary</a:t>
            </a:r>
            <a:r>
              <a:rPr lang="en-US" kern="0" spc="-40">
                <a:solidFill>
                  <a:sysClr val="windowText" lastClr="000000"/>
                </a:solidFill>
                <a:latin typeface="Arial"/>
                <a:cs typeface="Arial"/>
              </a:rPr>
              <a:t> </a:t>
            </a:r>
            <a:r>
              <a:rPr lang="en-US" kern="0">
                <a:solidFill>
                  <a:sysClr val="windowText" lastClr="000000"/>
                </a:solidFill>
                <a:latin typeface="Arial"/>
                <a:cs typeface="Arial"/>
              </a:rPr>
              <a:t>storage</a:t>
            </a:r>
            <a:r>
              <a:rPr lang="en-US" kern="0" spc="-20">
                <a:solidFill>
                  <a:sysClr val="windowText" lastClr="000000"/>
                </a:solidFill>
                <a:latin typeface="Arial"/>
                <a:cs typeface="Arial"/>
              </a:rPr>
              <a:t> </a:t>
            </a:r>
            <a:r>
              <a:rPr lang="en-US" kern="0">
                <a:solidFill>
                  <a:sysClr val="windowText" lastClr="000000"/>
                </a:solidFill>
                <a:latin typeface="Arial"/>
                <a:cs typeface="Arial"/>
              </a:rPr>
              <a:t>in</a:t>
            </a:r>
            <a:r>
              <a:rPr lang="en-US" kern="0" spc="-35">
                <a:solidFill>
                  <a:sysClr val="windowText" lastClr="000000"/>
                </a:solidFill>
                <a:latin typeface="Arial"/>
                <a:cs typeface="Arial"/>
              </a:rPr>
              <a:t> </a:t>
            </a:r>
            <a:r>
              <a:rPr lang="en-US" kern="0">
                <a:solidFill>
                  <a:sysClr val="windowText" lastClr="000000"/>
                </a:solidFill>
                <a:latin typeface="Arial"/>
                <a:cs typeface="Arial"/>
              </a:rPr>
              <a:t>conjunction</a:t>
            </a:r>
            <a:r>
              <a:rPr lang="en-US" kern="0" spc="-5">
                <a:solidFill>
                  <a:sysClr val="windowText" lastClr="000000"/>
                </a:solidFill>
                <a:latin typeface="Arial"/>
                <a:cs typeface="Arial"/>
              </a:rPr>
              <a:t> </a:t>
            </a:r>
            <a:r>
              <a:rPr lang="en-US" kern="0">
                <a:solidFill>
                  <a:sysClr val="windowText" lastClr="000000"/>
                </a:solidFill>
                <a:latin typeface="Arial"/>
                <a:cs typeface="Arial"/>
              </a:rPr>
              <a:t>with a</a:t>
            </a:r>
            <a:r>
              <a:rPr lang="en-US" kern="0" spc="-30">
                <a:solidFill>
                  <a:sysClr val="windowText" lastClr="000000"/>
                </a:solidFill>
                <a:latin typeface="Arial"/>
                <a:cs typeface="Arial"/>
              </a:rPr>
              <a:t> </a:t>
            </a:r>
            <a:r>
              <a:rPr lang="en-US" kern="0">
                <a:solidFill>
                  <a:sysClr val="windowText" lastClr="000000"/>
                </a:solidFill>
                <a:latin typeface="Arial"/>
                <a:cs typeface="Arial"/>
              </a:rPr>
              <a:t>shipment</a:t>
            </a:r>
            <a:r>
              <a:rPr lang="en-US" kern="0" spc="-10">
                <a:solidFill>
                  <a:sysClr val="windowText" lastClr="000000"/>
                </a:solidFill>
                <a:latin typeface="Arial"/>
                <a:cs typeface="Arial"/>
              </a:rPr>
              <a:t> </a:t>
            </a:r>
            <a:r>
              <a:rPr lang="en-US" kern="0">
                <a:solidFill>
                  <a:sysClr val="windowText" lastClr="000000"/>
                </a:solidFill>
                <a:latin typeface="Arial"/>
                <a:cs typeface="Arial"/>
              </a:rPr>
              <a:t>from</a:t>
            </a:r>
            <a:r>
              <a:rPr lang="en-US" kern="0" spc="-25">
                <a:solidFill>
                  <a:sysClr val="windowText" lastClr="000000"/>
                </a:solidFill>
                <a:latin typeface="Arial"/>
                <a:cs typeface="Arial"/>
              </a:rPr>
              <a:t> </a:t>
            </a:r>
            <a:r>
              <a:rPr lang="en-US" kern="0" spc="-20">
                <a:solidFill>
                  <a:sysClr val="windowText" lastClr="000000"/>
                </a:solidFill>
                <a:latin typeface="Arial"/>
                <a:cs typeface="Arial"/>
              </a:rPr>
              <a:t>non- </a:t>
            </a:r>
            <a:r>
              <a:rPr lang="en-US" kern="0">
                <a:solidFill>
                  <a:sysClr val="windowText" lastClr="000000"/>
                </a:solidFill>
                <a:latin typeface="Arial"/>
                <a:cs typeface="Arial"/>
              </a:rPr>
              <a:t>temporary</a:t>
            </a:r>
            <a:r>
              <a:rPr lang="en-US" kern="0" spc="-15">
                <a:solidFill>
                  <a:sysClr val="windowText" lastClr="000000"/>
                </a:solidFill>
                <a:latin typeface="Arial"/>
                <a:cs typeface="Arial"/>
              </a:rPr>
              <a:t> </a:t>
            </a:r>
            <a:r>
              <a:rPr lang="en-US" kern="0">
                <a:solidFill>
                  <a:sysClr val="windowText" lastClr="000000"/>
                </a:solidFill>
                <a:latin typeface="Arial"/>
                <a:cs typeface="Arial"/>
              </a:rPr>
              <a:t>storage</a:t>
            </a:r>
            <a:r>
              <a:rPr lang="en-US" kern="0" spc="-20">
                <a:solidFill>
                  <a:sysClr val="windowText" lastClr="000000"/>
                </a:solidFill>
                <a:latin typeface="Arial"/>
                <a:cs typeface="Arial"/>
              </a:rPr>
              <a:t> </a:t>
            </a:r>
            <a:r>
              <a:rPr lang="en-US" kern="0">
                <a:solidFill>
                  <a:sysClr val="windowText" lastClr="000000"/>
                </a:solidFill>
                <a:latin typeface="Arial"/>
                <a:cs typeface="Arial"/>
              </a:rPr>
              <a:t>is</a:t>
            </a:r>
            <a:r>
              <a:rPr lang="en-US" kern="0" spc="-5">
                <a:solidFill>
                  <a:sysClr val="windowText" lastClr="000000"/>
                </a:solidFill>
                <a:latin typeface="Arial"/>
                <a:cs typeface="Arial"/>
              </a:rPr>
              <a:t> </a:t>
            </a:r>
            <a:r>
              <a:rPr lang="en-US" b="1" u="sng" kern="0">
                <a:solidFill>
                  <a:sysClr val="windowText" lastClr="000000"/>
                </a:solidFill>
                <a:uFill>
                  <a:solidFill>
                    <a:srgbClr val="000000"/>
                  </a:solidFill>
                </a:uFill>
                <a:latin typeface="Arial"/>
                <a:cs typeface="Arial"/>
              </a:rPr>
              <a:t>not</a:t>
            </a:r>
            <a:r>
              <a:rPr lang="en-US" b="1" u="sng" kern="0" spc="-20">
                <a:solidFill>
                  <a:sysClr val="windowText" lastClr="000000"/>
                </a:solidFill>
                <a:uFill>
                  <a:solidFill>
                    <a:srgbClr val="000000"/>
                  </a:solidFill>
                </a:uFill>
                <a:latin typeface="Arial"/>
                <a:cs typeface="Arial"/>
              </a:rPr>
              <a:t> </a:t>
            </a:r>
            <a:r>
              <a:rPr lang="en-US" b="1" u="sng" kern="0" spc="-10">
                <a:solidFill>
                  <a:sysClr val="windowText" lastClr="000000"/>
                </a:solidFill>
                <a:uFill>
                  <a:solidFill>
                    <a:srgbClr val="000000"/>
                  </a:solidFill>
                </a:uFill>
                <a:latin typeface="Arial"/>
                <a:cs typeface="Arial"/>
              </a:rPr>
              <a:t>authorized</a:t>
            </a:r>
            <a:r>
              <a:rPr lang="en-US" kern="0" spc="-10">
                <a:solidFill>
                  <a:sysClr val="windowText" lastClr="000000"/>
                </a:solidFill>
                <a:latin typeface="Arial"/>
                <a:cs typeface="Arial"/>
              </a:rPr>
              <a:t>.</a:t>
            </a:r>
            <a:endParaRPr lang="en-US" kern="0">
              <a:solidFill>
                <a:sysClr val="windowText" lastClr="000000"/>
              </a:solidFill>
              <a:latin typeface="Arial"/>
              <a:cs typeface="Arial"/>
            </a:endParaRPr>
          </a:p>
          <a:p>
            <a:endParaRPr lang="en-US" kern="0" dirty="0"/>
          </a:p>
        </p:txBody>
      </p:sp>
    </p:spTree>
    <p:extLst>
      <p:ext uri="{BB962C8B-B14F-4D97-AF65-F5344CB8AC3E}">
        <p14:creationId xmlns:p14="http://schemas.microsoft.com/office/powerpoint/2010/main" val="1198388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BF82AF-D4AB-5089-C650-9ED26C63BCB9}"/>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9ED8A1EB-D98F-9177-D9C4-E8D5DDE4056B}"/>
              </a:ext>
            </a:extLst>
          </p:cNvPr>
          <p:cNvSpPr txBox="1"/>
          <p:nvPr/>
        </p:nvSpPr>
        <p:spPr>
          <a:xfrm>
            <a:off x="5885307" y="845441"/>
            <a:ext cx="651510" cy="113493"/>
          </a:xfrm>
          <a:prstGeom prst="rect">
            <a:avLst/>
          </a:prstGeom>
        </p:spPr>
        <p:txBody>
          <a:bodyPr vert="horz" wrap="square" lIns="0" tIns="9525" rIns="0" bIns="0" rtlCol="0">
            <a:spAutoFit/>
          </a:bodyPr>
          <a:lstStyle/>
          <a:p>
            <a:pPr marL="9525" marR="0" lvl="0" indent="0" algn="l" defTabSz="685800" rtl="0" eaLnBrk="1" fontAlgn="auto" latinLnBrk="0" hangingPunct="1">
              <a:lnSpc>
                <a:spcPct val="100000"/>
              </a:lnSpc>
              <a:spcBef>
                <a:spcPts val="75"/>
              </a:spcBef>
              <a:spcAft>
                <a:spcPts val="0"/>
              </a:spcAft>
              <a:buClrTx/>
              <a:buSzTx/>
              <a:buFontTx/>
              <a:buNone/>
              <a:tabLst/>
              <a:defRPr/>
            </a:pPr>
            <a:r>
              <a:rPr kumimoji="0" sz="675" b="1" i="0" u="none" strike="noStrike" kern="0" cap="none" spc="-8" normalizeH="0" baseline="0" noProof="0">
                <a:ln>
                  <a:noFill/>
                </a:ln>
                <a:solidFill>
                  <a:srgbClr val="FFFFFF"/>
                </a:solidFill>
                <a:effectLst/>
                <a:uLnTx/>
                <a:uFillTx/>
                <a:latin typeface="Arial"/>
                <a:ea typeface="+mn-ea"/>
                <a:cs typeface="Arial"/>
              </a:rPr>
              <a:t>UNCLASSIFIED</a:t>
            </a:r>
            <a:endParaRPr kumimoji="0" sz="675" b="0" i="0" u="none" strike="noStrike" kern="0" cap="none" spc="0" normalizeH="0" baseline="0" noProof="0">
              <a:ln>
                <a:noFill/>
              </a:ln>
              <a:solidFill>
                <a:sysClr val="windowText" lastClr="000000"/>
              </a:solidFill>
              <a:effectLst/>
              <a:uLnTx/>
              <a:uFillTx/>
              <a:latin typeface="Arial"/>
              <a:ea typeface="+mn-ea"/>
              <a:cs typeface="Arial"/>
            </a:endParaRPr>
          </a:p>
        </p:txBody>
      </p:sp>
      <p:sp>
        <p:nvSpPr>
          <p:cNvPr id="10" name="object 4">
            <a:extLst>
              <a:ext uri="{FF2B5EF4-FFF2-40B4-BE49-F238E27FC236}">
                <a16:creationId xmlns:a16="http://schemas.microsoft.com/office/drawing/2014/main" id="{A68DE465-1FBD-3AB1-D09B-6A395EAC61E0}"/>
              </a:ext>
            </a:extLst>
          </p:cNvPr>
          <p:cNvSpPr txBox="1">
            <a:spLocks/>
          </p:cNvSpPr>
          <p:nvPr/>
        </p:nvSpPr>
        <p:spPr>
          <a:xfrm>
            <a:off x="1149950" y="130712"/>
            <a:ext cx="2408062" cy="378469"/>
          </a:xfrm>
          <a:prstGeom prst="rect">
            <a:avLst/>
          </a:prstGeom>
        </p:spPr>
        <p:txBody>
          <a:bodyPr vert="horz" wrap="square" lIns="0" tIns="9049" rIns="0" bIns="0" rtlCol="0">
            <a:spAutoFit/>
          </a:bodyPr>
          <a:lstStyle>
            <a:lvl1pPr>
              <a:defRPr sz="2100" b="1" i="0">
                <a:solidFill>
                  <a:srgbClr val="7E7E73"/>
                </a:solidFill>
                <a:latin typeface="Arial"/>
                <a:ea typeface="+mj-ea"/>
                <a:cs typeface="Arial"/>
              </a:defRPr>
            </a:lvl1pPr>
          </a:lstStyle>
          <a:p>
            <a:pPr marL="9525">
              <a:spcBef>
                <a:spcPts val="71"/>
              </a:spcBef>
            </a:pPr>
            <a:r>
              <a:rPr lang="en-US" sz="2400" kern="0" spc="-8"/>
              <a:t>Transportation</a:t>
            </a:r>
            <a:endParaRPr lang="en-US" kern="0" spc="-8" dirty="0"/>
          </a:p>
        </p:txBody>
      </p:sp>
      <p:pic>
        <p:nvPicPr>
          <p:cNvPr id="11" name="object 3">
            <a:extLst>
              <a:ext uri="{FF2B5EF4-FFF2-40B4-BE49-F238E27FC236}">
                <a16:creationId xmlns:a16="http://schemas.microsoft.com/office/drawing/2014/main" id="{D97BD2EB-AE5B-4BA7-4750-606AFF4C3874}"/>
              </a:ext>
            </a:extLst>
          </p:cNvPr>
          <p:cNvPicPr/>
          <p:nvPr/>
        </p:nvPicPr>
        <p:blipFill>
          <a:blip r:embed="rId2" cstate="print"/>
          <a:stretch>
            <a:fillRect/>
          </a:stretch>
        </p:blipFill>
        <p:spPr>
          <a:xfrm>
            <a:off x="11165967" y="6019801"/>
            <a:ext cx="711708" cy="657224"/>
          </a:xfrm>
          <a:prstGeom prst="rect">
            <a:avLst/>
          </a:prstGeom>
        </p:spPr>
      </p:pic>
      <p:sp>
        <p:nvSpPr>
          <p:cNvPr id="14" name="object 2">
            <a:extLst>
              <a:ext uri="{FF2B5EF4-FFF2-40B4-BE49-F238E27FC236}">
                <a16:creationId xmlns:a16="http://schemas.microsoft.com/office/drawing/2014/main" id="{DFE2086A-7AC8-129C-2E8D-3B57BA003DC6}"/>
              </a:ext>
            </a:extLst>
          </p:cNvPr>
          <p:cNvSpPr txBox="1"/>
          <p:nvPr/>
        </p:nvSpPr>
        <p:spPr>
          <a:xfrm>
            <a:off x="5815076" y="-15747"/>
            <a:ext cx="868680" cy="151323"/>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900" b="1" i="0" u="none" strike="noStrike" kern="0" cap="none" spc="-10" normalizeH="0" baseline="0" noProof="0" dirty="0">
                <a:ln>
                  <a:noFill/>
                </a:ln>
                <a:solidFill>
                  <a:srgbClr val="FFFFFF"/>
                </a:solidFill>
                <a:effectLst/>
                <a:uLnTx/>
                <a:uFillTx/>
                <a:latin typeface="Arial"/>
                <a:ea typeface="+mn-ea"/>
                <a:cs typeface="Arial"/>
              </a:rPr>
              <a:t>UNCLASSIFIED</a:t>
            </a:r>
            <a:endParaRPr kumimoji="0" sz="900" b="0" i="0" u="none" strike="noStrike" kern="0" cap="none" spc="0" normalizeH="0" baseline="0" noProof="0" dirty="0">
              <a:ln>
                <a:noFill/>
              </a:ln>
              <a:solidFill>
                <a:sysClr val="windowText" lastClr="000000"/>
              </a:solidFill>
              <a:effectLst/>
              <a:uLnTx/>
              <a:uFillTx/>
              <a:latin typeface="Arial"/>
              <a:ea typeface="+mn-ea"/>
              <a:cs typeface="Arial"/>
            </a:endParaRPr>
          </a:p>
        </p:txBody>
      </p:sp>
      <p:sp>
        <p:nvSpPr>
          <p:cNvPr id="3" name="Title 1">
            <a:extLst>
              <a:ext uri="{FF2B5EF4-FFF2-40B4-BE49-F238E27FC236}">
                <a16:creationId xmlns:a16="http://schemas.microsoft.com/office/drawing/2014/main" id="{83113E21-8AAB-E9FB-CDCC-3A4356DB872A}"/>
              </a:ext>
            </a:extLst>
          </p:cNvPr>
          <p:cNvSpPr txBox="1">
            <a:spLocks/>
          </p:cNvSpPr>
          <p:nvPr/>
        </p:nvSpPr>
        <p:spPr>
          <a:xfrm>
            <a:off x="2134616" y="520443"/>
            <a:ext cx="8229600" cy="1253001"/>
          </a:xfrm>
          <a:prstGeom prst="rect">
            <a:avLst/>
          </a:prstGeom>
        </p:spPr>
        <p:txBody>
          <a:bodyPr wrap="square" lIns="0" tIns="0" rIns="0" bIns="0">
            <a:normAutofit fontScale="90000" lnSpcReduction="10000"/>
          </a:bodyPr>
          <a:lstStyle>
            <a:lvl1pPr>
              <a:defRPr sz="2100" b="1" i="0">
                <a:solidFill>
                  <a:srgbClr val="7E7E73"/>
                </a:solidFill>
                <a:latin typeface="Arial"/>
                <a:ea typeface="+mj-ea"/>
                <a:cs typeface="Arial"/>
              </a:defRPr>
            </a:lvl1pPr>
          </a:lstStyle>
          <a:p>
            <a:pPr marL="11430" algn="ctr" rtl="0">
              <a:spcBef>
                <a:spcPts val="105"/>
              </a:spcBef>
              <a:defRPr/>
            </a:pPr>
            <a:br>
              <a:rPr lang="en-US" sz="2700" kern="0" spc="-20" dirty="0"/>
            </a:br>
            <a:r>
              <a:rPr lang="en-US" sz="2700" kern="0" spc="-40" dirty="0">
                <a:solidFill>
                  <a:sysClr val="windowText" lastClr="000000"/>
                </a:solidFill>
              </a:rPr>
              <a:t>BAVARIAN</a:t>
            </a:r>
            <a:r>
              <a:rPr lang="en-US" sz="2700" kern="0" spc="-55" dirty="0">
                <a:solidFill>
                  <a:sysClr val="windowText" lastClr="000000"/>
                </a:solidFill>
              </a:rPr>
              <a:t> </a:t>
            </a:r>
            <a:r>
              <a:rPr lang="en-US" sz="2700" kern="0" spc="-35" dirty="0">
                <a:solidFill>
                  <a:sysClr val="windowText" lastClr="000000"/>
                </a:solidFill>
              </a:rPr>
              <a:t>MILITARY</a:t>
            </a:r>
            <a:r>
              <a:rPr lang="en-US" sz="2700" kern="0" spc="-130" dirty="0">
                <a:solidFill>
                  <a:sysClr val="windowText" lastClr="000000"/>
                </a:solidFill>
              </a:rPr>
              <a:t> </a:t>
            </a:r>
            <a:r>
              <a:rPr lang="en-US" sz="2700" kern="0" spc="-10" dirty="0">
                <a:solidFill>
                  <a:sysClr val="windowText" lastClr="000000"/>
                </a:solidFill>
              </a:rPr>
              <a:t>COMMUNITY</a:t>
            </a:r>
            <a:br>
              <a:rPr lang="en-US" sz="2400" b="0" kern="0" dirty="0">
                <a:solidFill>
                  <a:sysClr val="windowText" lastClr="000000"/>
                </a:solidFill>
              </a:rPr>
            </a:br>
            <a:r>
              <a:rPr lang="en-US" sz="2000" kern="0" dirty="0">
                <a:solidFill>
                  <a:sysClr val="windowText" lastClr="000000"/>
                </a:solidFill>
                <a:ea typeface="+mn-ea"/>
              </a:rPr>
              <a:t>Personal</a:t>
            </a:r>
            <a:r>
              <a:rPr lang="en-US" sz="2000" kern="0" spc="-20" dirty="0">
                <a:solidFill>
                  <a:sysClr val="windowText" lastClr="000000"/>
                </a:solidFill>
                <a:ea typeface="+mn-ea"/>
              </a:rPr>
              <a:t> </a:t>
            </a:r>
            <a:r>
              <a:rPr lang="en-US" sz="2000" kern="0" dirty="0">
                <a:solidFill>
                  <a:sysClr val="windowText" lastClr="000000"/>
                </a:solidFill>
                <a:ea typeface="+mn-ea"/>
              </a:rPr>
              <a:t>Property</a:t>
            </a:r>
            <a:r>
              <a:rPr lang="en-US" sz="2000" kern="0" spc="-30" dirty="0">
                <a:solidFill>
                  <a:sysClr val="windowText" lastClr="000000"/>
                </a:solidFill>
                <a:ea typeface="+mn-ea"/>
              </a:rPr>
              <a:t> </a:t>
            </a:r>
            <a:r>
              <a:rPr lang="en-US" sz="2000" kern="0" dirty="0">
                <a:solidFill>
                  <a:sysClr val="windowText" lastClr="000000"/>
                </a:solidFill>
                <a:ea typeface="+mn-ea"/>
              </a:rPr>
              <a:t>Processing</a:t>
            </a:r>
            <a:r>
              <a:rPr lang="en-US" sz="2000" kern="0" spc="-20" dirty="0">
                <a:solidFill>
                  <a:sysClr val="windowText" lastClr="000000"/>
                </a:solidFill>
                <a:ea typeface="+mn-ea"/>
              </a:rPr>
              <a:t> </a:t>
            </a:r>
            <a:r>
              <a:rPr lang="en-US" sz="2000" kern="0" dirty="0">
                <a:solidFill>
                  <a:sysClr val="windowText" lastClr="000000"/>
                </a:solidFill>
                <a:ea typeface="+mn-ea"/>
              </a:rPr>
              <a:t>Office</a:t>
            </a:r>
            <a:r>
              <a:rPr lang="en-US" sz="2000" kern="0" spc="-35" dirty="0">
                <a:solidFill>
                  <a:sysClr val="windowText" lastClr="000000"/>
                </a:solidFill>
                <a:ea typeface="+mn-ea"/>
              </a:rPr>
              <a:t> </a:t>
            </a:r>
            <a:r>
              <a:rPr lang="en-US" sz="2000" kern="0" spc="-10" dirty="0">
                <a:solidFill>
                  <a:sysClr val="windowText" lastClr="000000"/>
                </a:solidFill>
                <a:ea typeface="+mn-ea"/>
              </a:rPr>
              <a:t>(PPPO)</a:t>
            </a:r>
            <a:br>
              <a:rPr lang="en-US" sz="2000" b="0" kern="0" dirty="0">
                <a:solidFill>
                  <a:sysClr val="windowText" lastClr="000000"/>
                </a:solidFill>
                <a:ea typeface="+mn-ea"/>
              </a:rPr>
            </a:br>
            <a:endParaRPr lang="en-US" sz="2800" kern="0" dirty="0"/>
          </a:p>
        </p:txBody>
      </p:sp>
      <p:pic>
        <p:nvPicPr>
          <p:cNvPr id="4" name="Picture 4" descr="Q:\Garrison PAI\P12 MISCELLANEOUS FILES\P12.03 IMAGES&amp;PHOTOS\1.0 Logos\IMCOM Logos\IMCOM Crest.jpg">
            <a:extLst>
              <a:ext uri="{FF2B5EF4-FFF2-40B4-BE49-F238E27FC236}">
                <a16:creationId xmlns:a16="http://schemas.microsoft.com/office/drawing/2014/main" id="{B3BE8303-3195-3427-4367-F584481C1E55}"/>
              </a:ext>
            </a:extLst>
          </p:cNvPr>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866138" y="671285"/>
            <a:ext cx="1019175" cy="949325"/>
          </a:xfrm>
          <a:prstGeom prst="rect">
            <a:avLst/>
          </a:prstGeom>
          <a:noFill/>
          <a:ln w="9525">
            <a:noFill/>
            <a:miter lim="800000"/>
            <a:headEnd/>
            <a:tailEnd/>
          </a:ln>
        </p:spPr>
      </p:pic>
      <p:pic>
        <p:nvPicPr>
          <p:cNvPr id="12" name="Picture 2" descr="Q:\Garrison PAI\P12 MISCELLANEOUS FILES\P12.03 IMAGES&amp;PHOTOS\1.0 Logos\BMC Logos\BMC_logo_May2012_final_Grafenwoehr_small.png">
            <a:extLst>
              <a:ext uri="{FF2B5EF4-FFF2-40B4-BE49-F238E27FC236}">
                <a16:creationId xmlns:a16="http://schemas.microsoft.com/office/drawing/2014/main" id="{C426F02A-A3C8-0F17-074E-F427380ABAD4}"/>
              </a:ext>
            </a:extLst>
          </p:cNvPr>
          <p:cNvPicPr>
            <a:picLocks noChangeAspect="1" noChangeArrowheads="1"/>
          </p:cNvPicPr>
          <p:nvPr/>
        </p:nvPicPr>
        <p:blipFill>
          <a:blip r:embed="rId4" cstate="print"/>
          <a:srcRect/>
          <a:stretch>
            <a:fillRect/>
          </a:stretch>
        </p:blipFill>
        <p:spPr bwMode="auto">
          <a:xfrm>
            <a:off x="9973602" y="564181"/>
            <a:ext cx="1143000" cy="1143000"/>
          </a:xfrm>
          <a:prstGeom prst="rect">
            <a:avLst/>
          </a:prstGeom>
          <a:noFill/>
          <a:ln w="9525">
            <a:noFill/>
            <a:miter lim="800000"/>
            <a:headEnd/>
            <a:tailEnd/>
          </a:ln>
        </p:spPr>
      </p:pic>
      <p:sp>
        <p:nvSpPr>
          <p:cNvPr id="5" name="Content Placeholder 2">
            <a:extLst>
              <a:ext uri="{FF2B5EF4-FFF2-40B4-BE49-F238E27FC236}">
                <a16:creationId xmlns:a16="http://schemas.microsoft.com/office/drawing/2014/main" id="{581F75BB-08A8-04E9-BB41-D6BE0CB72250}"/>
              </a:ext>
            </a:extLst>
          </p:cNvPr>
          <p:cNvSpPr txBox="1">
            <a:spLocks/>
          </p:cNvSpPr>
          <p:nvPr/>
        </p:nvSpPr>
        <p:spPr>
          <a:xfrm>
            <a:off x="1981200" y="1571625"/>
            <a:ext cx="8229600" cy="5105400"/>
          </a:xfrm>
          <a:prstGeom prst="rect">
            <a:avLst/>
          </a:prstGeom>
        </p:spPr>
        <p:txBody>
          <a:bodyPr wrap="square" lIns="0" tIns="0" rIns="0" bIns="0">
            <a:normAutofit fontScale="92500" lnSpcReduction="20000"/>
          </a:bodyPr>
          <a:lstStyle>
            <a:lvl1pPr marL="0">
              <a:defRPr b="0" i="0">
                <a:solidFill>
                  <a:schemeClr val="tx1"/>
                </a:solidFill>
                <a:latin typeface="+mn-lt"/>
                <a:ea typeface="+mn-ea"/>
                <a:cs typeface="+mn-cs"/>
              </a:defRPr>
            </a:lvl1pPr>
            <a:lvl2pPr marL="342900">
              <a:defRPr>
                <a:latin typeface="+mn-lt"/>
                <a:ea typeface="+mn-ea"/>
                <a:cs typeface="+mn-cs"/>
              </a:defRPr>
            </a:lvl2pPr>
            <a:lvl3pPr marL="685800">
              <a:defRPr>
                <a:latin typeface="+mn-lt"/>
                <a:ea typeface="+mn-ea"/>
                <a:cs typeface="+mn-cs"/>
              </a:defRPr>
            </a:lvl3pPr>
            <a:lvl4pPr marL="1028700">
              <a:defRPr>
                <a:latin typeface="+mn-lt"/>
                <a:ea typeface="+mn-ea"/>
                <a:cs typeface="+mn-cs"/>
              </a:defRPr>
            </a:lvl4pPr>
            <a:lvl5pPr marL="1371600">
              <a:defRPr>
                <a:latin typeface="+mn-lt"/>
                <a:ea typeface="+mn-ea"/>
                <a:cs typeface="+mn-cs"/>
              </a:defRPr>
            </a:lvl5pPr>
            <a:lvl6pPr marL="1714500">
              <a:defRPr>
                <a:latin typeface="+mn-lt"/>
                <a:ea typeface="+mn-ea"/>
                <a:cs typeface="+mn-cs"/>
              </a:defRPr>
            </a:lvl6pPr>
            <a:lvl7pPr marL="2057400">
              <a:defRPr>
                <a:latin typeface="+mn-lt"/>
                <a:ea typeface="+mn-ea"/>
                <a:cs typeface="+mn-cs"/>
              </a:defRPr>
            </a:lvl7pPr>
            <a:lvl8pPr marL="2400300">
              <a:defRPr>
                <a:latin typeface="+mn-lt"/>
                <a:ea typeface="+mn-ea"/>
                <a:cs typeface="+mn-cs"/>
              </a:defRPr>
            </a:lvl8pPr>
            <a:lvl9pPr marL="2743200">
              <a:defRPr>
                <a:latin typeface="+mn-lt"/>
                <a:ea typeface="+mn-ea"/>
                <a:cs typeface="+mn-cs"/>
              </a:defRPr>
            </a:lvl9pPr>
          </a:lstStyle>
          <a:p>
            <a:pPr marL="781050" algn="l" rtl="0">
              <a:spcBef>
                <a:spcPts val="95"/>
              </a:spcBef>
              <a:defRPr/>
            </a:pPr>
            <a:r>
              <a:rPr lang="en-US" sz="2200" b="1" kern="0" dirty="0">
                <a:solidFill>
                  <a:sysClr val="windowText" lastClr="000000"/>
                </a:solidFill>
                <a:latin typeface="Arial"/>
                <a:cs typeface="Arial"/>
              </a:rPr>
              <a:t>Shipment</a:t>
            </a:r>
            <a:r>
              <a:rPr lang="en-US" sz="2200" b="1" kern="0" spc="-60" dirty="0">
                <a:solidFill>
                  <a:sysClr val="windowText" lastClr="000000"/>
                </a:solidFill>
                <a:latin typeface="Arial"/>
                <a:cs typeface="Arial"/>
              </a:rPr>
              <a:t> </a:t>
            </a:r>
            <a:r>
              <a:rPr lang="en-US" sz="2200" b="1" kern="0" dirty="0">
                <a:solidFill>
                  <a:sysClr val="windowText" lastClr="000000"/>
                </a:solidFill>
                <a:latin typeface="Arial"/>
                <a:cs typeface="Arial"/>
              </a:rPr>
              <a:t>of</a:t>
            </a:r>
            <a:r>
              <a:rPr lang="en-US" sz="2200" b="1" kern="0" spc="-50" dirty="0">
                <a:solidFill>
                  <a:sysClr val="windowText" lastClr="000000"/>
                </a:solidFill>
                <a:latin typeface="Arial"/>
                <a:cs typeface="Arial"/>
              </a:rPr>
              <a:t> </a:t>
            </a:r>
            <a:r>
              <a:rPr lang="en-US" sz="2200" b="1" kern="0" dirty="0">
                <a:solidFill>
                  <a:sysClr val="windowText" lastClr="000000"/>
                </a:solidFill>
                <a:latin typeface="Arial"/>
                <a:cs typeface="Arial"/>
              </a:rPr>
              <a:t>Privately</a:t>
            </a:r>
            <a:r>
              <a:rPr lang="en-US" sz="2200" b="1" kern="0" spc="-70" dirty="0">
                <a:solidFill>
                  <a:sysClr val="windowText" lastClr="000000"/>
                </a:solidFill>
                <a:latin typeface="Arial"/>
                <a:cs typeface="Arial"/>
              </a:rPr>
              <a:t> </a:t>
            </a:r>
            <a:r>
              <a:rPr lang="en-US" sz="2200" b="1" kern="0" dirty="0">
                <a:solidFill>
                  <a:sysClr val="windowText" lastClr="000000"/>
                </a:solidFill>
                <a:latin typeface="Arial"/>
                <a:cs typeface="Arial"/>
              </a:rPr>
              <a:t>Owned</a:t>
            </a:r>
            <a:r>
              <a:rPr lang="en-US" sz="2200" b="1" kern="0" spc="-55" dirty="0">
                <a:solidFill>
                  <a:sysClr val="windowText" lastClr="000000"/>
                </a:solidFill>
                <a:latin typeface="Arial"/>
                <a:cs typeface="Arial"/>
              </a:rPr>
              <a:t> </a:t>
            </a:r>
            <a:r>
              <a:rPr lang="en-US" sz="2200" b="1" kern="0" spc="-20" dirty="0">
                <a:solidFill>
                  <a:sysClr val="windowText" lastClr="000000"/>
                </a:solidFill>
                <a:latin typeface="Arial"/>
                <a:cs typeface="Arial"/>
              </a:rPr>
              <a:t>Vehicle</a:t>
            </a:r>
            <a:r>
              <a:rPr lang="en-US" sz="2200" b="1" kern="0" spc="-70" dirty="0">
                <a:solidFill>
                  <a:sysClr val="windowText" lastClr="000000"/>
                </a:solidFill>
                <a:latin typeface="Arial"/>
                <a:cs typeface="Arial"/>
              </a:rPr>
              <a:t> </a:t>
            </a:r>
            <a:r>
              <a:rPr lang="en-US" sz="2200" b="1" kern="0" spc="-10" dirty="0">
                <a:solidFill>
                  <a:sysClr val="windowText" lastClr="000000"/>
                </a:solidFill>
                <a:latin typeface="Arial"/>
                <a:cs typeface="Arial"/>
              </a:rPr>
              <a:t>(POV):</a:t>
            </a:r>
            <a:endParaRPr lang="en-US" sz="2200" kern="0" dirty="0">
              <a:solidFill>
                <a:sysClr val="windowText" lastClr="000000"/>
              </a:solidFill>
              <a:latin typeface="Arial"/>
              <a:cs typeface="Arial"/>
            </a:endParaRPr>
          </a:p>
          <a:p>
            <a:pPr marL="298450" marR="221615" indent="-285750" algn="l" rtl="0">
              <a:spcBef>
                <a:spcPts val="1490"/>
              </a:spcBef>
              <a:buFont typeface="Courier New" panose="02070309020205020404" pitchFamily="49" charset="0"/>
              <a:buChar char="o"/>
              <a:defRPr/>
            </a:pPr>
            <a:r>
              <a:rPr lang="en-US" kern="0" dirty="0">
                <a:solidFill>
                  <a:sysClr val="windowText" lastClr="000000"/>
                </a:solidFill>
                <a:latin typeface="Arial"/>
                <a:cs typeface="Arial"/>
              </a:rPr>
              <a:t>If</a:t>
            </a:r>
            <a:r>
              <a:rPr lang="en-US" kern="0" spc="-35" dirty="0">
                <a:solidFill>
                  <a:sysClr val="windowText" lastClr="000000"/>
                </a:solidFill>
                <a:latin typeface="Arial"/>
                <a:cs typeface="Arial"/>
              </a:rPr>
              <a:t> </a:t>
            </a:r>
            <a:r>
              <a:rPr lang="en-US" kern="0" dirty="0">
                <a:solidFill>
                  <a:sysClr val="windowText" lastClr="000000"/>
                </a:solidFill>
                <a:latin typeface="Arial"/>
                <a:cs typeface="Arial"/>
              </a:rPr>
              <a:t>POV</a:t>
            </a:r>
            <a:r>
              <a:rPr lang="en-US" kern="0" spc="-30" dirty="0">
                <a:solidFill>
                  <a:sysClr val="windowText" lastClr="000000"/>
                </a:solidFill>
                <a:latin typeface="Arial"/>
                <a:cs typeface="Arial"/>
              </a:rPr>
              <a:t> </a:t>
            </a:r>
            <a:r>
              <a:rPr lang="en-US" kern="0" dirty="0">
                <a:solidFill>
                  <a:sysClr val="windowText" lastClr="000000"/>
                </a:solidFill>
                <a:latin typeface="Arial"/>
                <a:cs typeface="Arial"/>
              </a:rPr>
              <a:t>Shipment</a:t>
            </a:r>
            <a:r>
              <a:rPr lang="en-US" kern="0" spc="-5" dirty="0">
                <a:solidFill>
                  <a:sysClr val="windowText" lastClr="000000"/>
                </a:solidFill>
                <a:latin typeface="Arial"/>
                <a:cs typeface="Arial"/>
              </a:rPr>
              <a:t> </a:t>
            </a:r>
            <a:r>
              <a:rPr lang="en-US" kern="0" dirty="0">
                <a:solidFill>
                  <a:sysClr val="windowText" lastClr="000000"/>
                </a:solidFill>
                <a:latin typeface="Arial"/>
                <a:cs typeface="Arial"/>
              </a:rPr>
              <a:t>Entitlement</a:t>
            </a:r>
            <a:r>
              <a:rPr lang="en-US" kern="0" spc="-10" dirty="0">
                <a:solidFill>
                  <a:sysClr val="windowText" lastClr="000000"/>
                </a:solidFill>
                <a:latin typeface="Arial"/>
                <a:cs typeface="Arial"/>
              </a:rPr>
              <a:t> </a:t>
            </a:r>
            <a:r>
              <a:rPr lang="en-US" kern="0" dirty="0">
                <a:solidFill>
                  <a:sysClr val="windowText" lastClr="000000"/>
                </a:solidFill>
                <a:latin typeface="Arial"/>
                <a:cs typeface="Arial"/>
              </a:rPr>
              <a:t>will</a:t>
            </a:r>
            <a:r>
              <a:rPr lang="en-US" kern="0" spc="25" dirty="0">
                <a:solidFill>
                  <a:sysClr val="windowText" lastClr="000000"/>
                </a:solidFill>
                <a:latin typeface="Arial"/>
                <a:cs typeface="Arial"/>
              </a:rPr>
              <a:t> </a:t>
            </a:r>
            <a:r>
              <a:rPr lang="en-US" kern="0" dirty="0">
                <a:solidFill>
                  <a:sysClr val="windowText" lastClr="000000"/>
                </a:solidFill>
                <a:latin typeface="Arial"/>
                <a:cs typeface="Arial"/>
              </a:rPr>
              <a:t>be</a:t>
            </a:r>
            <a:r>
              <a:rPr lang="en-US" kern="0" spc="-30" dirty="0">
                <a:solidFill>
                  <a:sysClr val="windowText" lastClr="000000"/>
                </a:solidFill>
                <a:latin typeface="Arial"/>
                <a:cs typeface="Arial"/>
              </a:rPr>
              <a:t> </a:t>
            </a:r>
            <a:r>
              <a:rPr lang="en-US" kern="0" dirty="0">
                <a:solidFill>
                  <a:sysClr val="windowText" lastClr="000000"/>
                </a:solidFill>
                <a:latin typeface="Arial"/>
                <a:cs typeface="Arial"/>
              </a:rPr>
              <a:t>used,</a:t>
            </a:r>
            <a:r>
              <a:rPr lang="en-US" kern="0" spc="-5" dirty="0">
                <a:solidFill>
                  <a:sysClr val="windowText" lastClr="000000"/>
                </a:solidFill>
                <a:latin typeface="Arial"/>
                <a:cs typeface="Arial"/>
              </a:rPr>
              <a:t> </a:t>
            </a:r>
            <a:r>
              <a:rPr lang="en-US" kern="0" dirty="0">
                <a:solidFill>
                  <a:sysClr val="windowText" lastClr="000000"/>
                </a:solidFill>
                <a:latin typeface="Arial"/>
                <a:cs typeface="Arial"/>
              </a:rPr>
              <a:t>you</a:t>
            </a:r>
            <a:r>
              <a:rPr lang="en-US" kern="0" spc="-5" dirty="0">
                <a:solidFill>
                  <a:sysClr val="windowText" lastClr="000000"/>
                </a:solidFill>
                <a:latin typeface="Arial"/>
                <a:cs typeface="Arial"/>
              </a:rPr>
              <a:t> </a:t>
            </a:r>
            <a:r>
              <a:rPr lang="en-US" kern="0" dirty="0">
                <a:solidFill>
                  <a:sysClr val="windowText" lastClr="000000"/>
                </a:solidFill>
                <a:latin typeface="Arial"/>
                <a:cs typeface="Arial"/>
              </a:rPr>
              <a:t>are</a:t>
            </a:r>
            <a:r>
              <a:rPr lang="en-US" kern="0" spc="-30" dirty="0">
                <a:solidFill>
                  <a:sysClr val="windowText" lastClr="000000"/>
                </a:solidFill>
                <a:latin typeface="Arial"/>
                <a:cs typeface="Arial"/>
              </a:rPr>
              <a:t> </a:t>
            </a:r>
            <a:r>
              <a:rPr lang="en-US" kern="0" dirty="0">
                <a:solidFill>
                  <a:sysClr val="windowText" lastClr="000000"/>
                </a:solidFill>
                <a:latin typeface="Arial"/>
                <a:cs typeface="Arial"/>
              </a:rPr>
              <a:t>authorized to</a:t>
            </a:r>
            <a:r>
              <a:rPr lang="en-US" kern="0" spc="-20" dirty="0">
                <a:solidFill>
                  <a:sysClr val="windowText" lastClr="000000"/>
                </a:solidFill>
                <a:latin typeface="Arial"/>
                <a:cs typeface="Arial"/>
              </a:rPr>
              <a:t> </a:t>
            </a:r>
            <a:r>
              <a:rPr lang="en-US" kern="0" dirty="0">
                <a:solidFill>
                  <a:sysClr val="windowText" lastClr="000000"/>
                </a:solidFill>
                <a:latin typeface="Arial"/>
                <a:cs typeface="Arial"/>
              </a:rPr>
              <a:t>ship</a:t>
            </a:r>
            <a:r>
              <a:rPr lang="en-US" kern="0" spc="-20" dirty="0">
                <a:solidFill>
                  <a:sysClr val="windowText" lastClr="000000"/>
                </a:solidFill>
                <a:latin typeface="Arial"/>
                <a:cs typeface="Arial"/>
              </a:rPr>
              <a:t> only </a:t>
            </a:r>
            <a:r>
              <a:rPr lang="en-US" kern="0" dirty="0">
                <a:solidFill>
                  <a:sysClr val="windowText" lastClr="000000"/>
                </a:solidFill>
                <a:latin typeface="Arial"/>
                <a:cs typeface="Arial"/>
              </a:rPr>
              <a:t>one</a:t>
            </a:r>
            <a:r>
              <a:rPr lang="en-US" kern="0" spc="-20" dirty="0">
                <a:solidFill>
                  <a:sysClr val="windowText" lastClr="000000"/>
                </a:solidFill>
                <a:latin typeface="Arial"/>
                <a:cs typeface="Arial"/>
              </a:rPr>
              <a:t> </a:t>
            </a:r>
            <a:r>
              <a:rPr lang="en-US" kern="0" dirty="0">
                <a:solidFill>
                  <a:sysClr val="windowText" lastClr="000000"/>
                </a:solidFill>
                <a:latin typeface="Arial"/>
                <a:cs typeface="Arial"/>
              </a:rPr>
              <a:t>POV</a:t>
            </a:r>
            <a:r>
              <a:rPr lang="en-US" kern="0" spc="-20" dirty="0">
                <a:solidFill>
                  <a:sysClr val="windowText" lastClr="000000"/>
                </a:solidFill>
                <a:latin typeface="Arial"/>
                <a:cs typeface="Arial"/>
              </a:rPr>
              <a:t> with VPC</a:t>
            </a:r>
            <a:r>
              <a:rPr lang="en-US" kern="0" spc="-10" dirty="0">
                <a:solidFill>
                  <a:sysClr val="windowText" lastClr="000000"/>
                </a:solidFill>
                <a:latin typeface="Arial"/>
                <a:cs typeface="Arial"/>
              </a:rPr>
              <a:t> </a:t>
            </a:r>
            <a:r>
              <a:rPr lang="en-US" kern="0" dirty="0">
                <a:solidFill>
                  <a:sysClr val="windowText" lastClr="000000"/>
                </a:solidFill>
                <a:latin typeface="Arial"/>
                <a:cs typeface="Arial"/>
              </a:rPr>
              <a:t>either an</a:t>
            </a:r>
            <a:r>
              <a:rPr lang="en-US" kern="0" spc="-20" dirty="0">
                <a:solidFill>
                  <a:sysClr val="windowText" lastClr="000000"/>
                </a:solidFill>
                <a:latin typeface="Arial"/>
                <a:cs typeface="Arial"/>
              </a:rPr>
              <a:t> </a:t>
            </a:r>
            <a:r>
              <a:rPr lang="en-US" kern="0" dirty="0">
                <a:solidFill>
                  <a:sysClr val="windowText" lastClr="000000"/>
                </a:solidFill>
                <a:latin typeface="Arial"/>
                <a:cs typeface="Arial"/>
              </a:rPr>
              <a:t>automobile or</a:t>
            </a:r>
            <a:r>
              <a:rPr lang="en-US" kern="0" spc="-15" dirty="0">
                <a:solidFill>
                  <a:sysClr val="windowText" lastClr="000000"/>
                </a:solidFill>
                <a:latin typeface="Arial"/>
                <a:cs typeface="Arial"/>
              </a:rPr>
              <a:t> </a:t>
            </a:r>
            <a:r>
              <a:rPr lang="en-US" kern="0" dirty="0">
                <a:solidFill>
                  <a:sysClr val="windowText" lastClr="000000"/>
                </a:solidFill>
                <a:latin typeface="Arial"/>
                <a:cs typeface="Arial"/>
              </a:rPr>
              <a:t>a</a:t>
            </a:r>
            <a:r>
              <a:rPr lang="en-US" kern="0" spc="-20" dirty="0">
                <a:solidFill>
                  <a:sysClr val="windowText" lastClr="000000"/>
                </a:solidFill>
                <a:latin typeface="Arial"/>
                <a:cs typeface="Arial"/>
              </a:rPr>
              <a:t> </a:t>
            </a:r>
            <a:r>
              <a:rPr lang="en-US" kern="0" spc="-10" dirty="0">
                <a:solidFill>
                  <a:sysClr val="windowText" lastClr="000000"/>
                </a:solidFill>
                <a:latin typeface="Arial"/>
                <a:cs typeface="Arial"/>
              </a:rPr>
              <a:t>motorcycle.</a:t>
            </a:r>
            <a:endParaRPr lang="en-US" kern="0" dirty="0">
              <a:solidFill>
                <a:sysClr val="windowText" lastClr="000000"/>
              </a:solidFill>
              <a:latin typeface="Arial"/>
              <a:cs typeface="Arial"/>
            </a:endParaRPr>
          </a:p>
          <a:p>
            <a:pPr algn="l" rtl="0">
              <a:spcBef>
                <a:spcPts val="35"/>
              </a:spcBef>
              <a:defRPr/>
            </a:pPr>
            <a:endParaRPr lang="en-US" sz="1850" kern="0" dirty="0">
              <a:solidFill>
                <a:sysClr val="windowText" lastClr="000000"/>
              </a:solidFill>
              <a:latin typeface="Arial"/>
              <a:cs typeface="Arial"/>
            </a:endParaRPr>
          </a:p>
          <a:p>
            <a:pPr marL="298450" marR="322580" indent="-285750" algn="l" rtl="0">
              <a:buFont typeface="Courier New" panose="02070309020205020404" pitchFamily="49" charset="0"/>
              <a:buChar char="o"/>
              <a:defRPr/>
            </a:pPr>
            <a:r>
              <a:rPr lang="en-US" kern="0" dirty="0">
                <a:solidFill>
                  <a:sysClr val="windowText" lastClr="000000"/>
                </a:solidFill>
                <a:latin typeface="Arial"/>
                <a:cs typeface="Arial"/>
              </a:rPr>
              <a:t>POV’s</a:t>
            </a:r>
            <a:r>
              <a:rPr lang="en-US" kern="0" spc="-45" dirty="0">
                <a:solidFill>
                  <a:sysClr val="windowText" lastClr="000000"/>
                </a:solidFill>
                <a:latin typeface="Arial"/>
                <a:cs typeface="Arial"/>
              </a:rPr>
              <a:t> </a:t>
            </a:r>
            <a:r>
              <a:rPr lang="en-US" kern="0" dirty="0">
                <a:solidFill>
                  <a:sysClr val="windowText" lastClr="000000"/>
                </a:solidFill>
                <a:latin typeface="Arial"/>
                <a:cs typeface="Arial"/>
              </a:rPr>
              <a:t>must</a:t>
            </a:r>
            <a:r>
              <a:rPr lang="en-US" kern="0" spc="-10" dirty="0">
                <a:solidFill>
                  <a:sysClr val="windowText" lastClr="000000"/>
                </a:solidFill>
                <a:latin typeface="Arial"/>
                <a:cs typeface="Arial"/>
              </a:rPr>
              <a:t> </a:t>
            </a:r>
            <a:r>
              <a:rPr lang="en-US" kern="0" dirty="0">
                <a:solidFill>
                  <a:sysClr val="windowText" lastClr="000000"/>
                </a:solidFill>
                <a:latin typeface="Arial"/>
                <a:cs typeface="Arial"/>
              </a:rPr>
              <a:t>be</a:t>
            </a:r>
            <a:r>
              <a:rPr lang="en-US" kern="0" spc="-30" dirty="0">
                <a:solidFill>
                  <a:sysClr val="windowText" lastClr="000000"/>
                </a:solidFill>
                <a:latin typeface="Arial"/>
                <a:cs typeface="Arial"/>
              </a:rPr>
              <a:t> </a:t>
            </a:r>
            <a:r>
              <a:rPr lang="en-US" kern="0" dirty="0">
                <a:solidFill>
                  <a:sysClr val="windowText" lastClr="000000"/>
                </a:solidFill>
                <a:latin typeface="Arial"/>
                <a:cs typeface="Arial"/>
              </a:rPr>
              <a:t>equipped with</a:t>
            </a:r>
            <a:r>
              <a:rPr lang="en-US" kern="0" spc="20" dirty="0">
                <a:solidFill>
                  <a:sysClr val="windowText" lastClr="000000"/>
                </a:solidFill>
                <a:latin typeface="Arial"/>
                <a:cs typeface="Arial"/>
              </a:rPr>
              <a:t> </a:t>
            </a:r>
            <a:r>
              <a:rPr lang="en-US" kern="0" spc="-50" dirty="0">
                <a:solidFill>
                  <a:sysClr val="windowText" lastClr="000000"/>
                </a:solidFill>
                <a:latin typeface="Arial"/>
                <a:cs typeface="Arial"/>
              </a:rPr>
              <a:t>EPA</a:t>
            </a:r>
            <a:r>
              <a:rPr lang="en-US" kern="0" spc="-110" dirty="0">
                <a:solidFill>
                  <a:sysClr val="windowText" lastClr="000000"/>
                </a:solidFill>
                <a:latin typeface="Arial"/>
                <a:cs typeface="Arial"/>
              </a:rPr>
              <a:t> </a:t>
            </a:r>
            <a:r>
              <a:rPr lang="en-US" kern="0" dirty="0">
                <a:solidFill>
                  <a:sysClr val="windowText" lastClr="000000"/>
                </a:solidFill>
                <a:latin typeface="Arial"/>
                <a:cs typeface="Arial"/>
              </a:rPr>
              <a:t>and</a:t>
            </a:r>
            <a:r>
              <a:rPr lang="en-US" kern="0" spc="-10" dirty="0">
                <a:solidFill>
                  <a:sysClr val="windowText" lastClr="000000"/>
                </a:solidFill>
                <a:latin typeface="Arial"/>
                <a:cs typeface="Arial"/>
              </a:rPr>
              <a:t> </a:t>
            </a:r>
            <a:r>
              <a:rPr lang="en-US" kern="0" dirty="0">
                <a:solidFill>
                  <a:sysClr val="windowText" lastClr="000000"/>
                </a:solidFill>
                <a:latin typeface="Arial"/>
                <a:cs typeface="Arial"/>
              </a:rPr>
              <a:t>DOT</a:t>
            </a:r>
            <a:r>
              <a:rPr lang="en-US" kern="0" spc="-60" dirty="0">
                <a:solidFill>
                  <a:sysClr val="windowText" lastClr="000000"/>
                </a:solidFill>
                <a:latin typeface="Arial"/>
                <a:cs typeface="Arial"/>
              </a:rPr>
              <a:t> </a:t>
            </a:r>
            <a:r>
              <a:rPr lang="en-US" kern="0" dirty="0">
                <a:solidFill>
                  <a:sysClr val="windowText" lastClr="000000"/>
                </a:solidFill>
                <a:latin typeface="Arial"/>
                <a:cs typeface="Arial"/>
              </a:rPr>
              <a:t>stickers,</a:t>
            </a:r>
            <a:r>
              <a:rPr lang="en-US" kern="0" spc="-15" dirty="0">
                <a:solidFill>
                  <a:sysClr val="windowText" lastClr="000000"/>
                </a:solidFill>
                <a:latin typeface="Arial"/>
                <a:cs typeface="Arial"/>
              </a:rPr>
              <a:t> </a:t>
            </a:r>
            <a:r>
              <a:rPr lang="en-US" kern="0" dirty="0">
                <a:solidFill>
                  <a:sysClr val="windowText" lastClr="000000"/>
                </a:solidFill>
                <a:latin typeface="Arial"/>
                <a:cs typeface="Arial"/>
              </a:rPr>
              <a:t>unless</a:t>
            </a:r>
            <a:r>
              <a:rPr lang="en-US" kern="0" spc="-10" dirty="0">
                <a:solidFill>
                  <a:sysClr val="windowText" lastClr="000000"/>
                </a:solidFill>
                <a:latin typeface="Arial"/>
                <a:cs typeface="Arial"/>
              </a:rPr>
              <a:t> </a:t>
            </a:r>
            <a:r>
              <a:rPr lang="en-US" kern="0" dirty="0">
                <a:solidFill>
                  <a:sysClr val="windowText" lastClr="000000"/>
                </a:solidFill>
                <a:latin typeface="Arial"/>
                <a:cs typeface="Arial"/>
              </a:rPr>
              <a:t>they</a:t>
            </a:r>
            <a:r>
              <a:rPr lang="en-US" kern="0" spc="-15" dirty="0">
                <a:solidFill>
                  <a:sysClr val="windowText" lastClr="000000"/>
                </a:solidFill>
                <a:latin typeface="Arial"/>
                <a:cs typeface="Arial"/>
              </a:rPr>
              <a:t> </a:t>
            </a:r>
            <a:r>
              <a:rPr lang="en-US" kern="0" dirty="0">
                <a:solidFill>
                  <a:sysClr val="windowText" lastClr="000000"/>
                </a:solidFill>
                <a:latin typeface="Arial"/>
                <a:cs typeface="Arial"/>
              </a:rPr>
              <a:t>are</a:t>
            </a:r>
            <a:r>
              <a:rPr lang="en-US" kern="0" spc="-25" dirty="0">
                <a:solidFill>
                  <a:sysClr val="windowText" lastClr="000000"/>
                </a:solidFill>
                <a:latin typeface="Arial"/>
                <a:cs typeface="Arial"/>
              </a:rPr>
              <a:t> 25 </a:t>
            </a:r>
            <a:r>
              <a:rPr lang="en-US" kern="0" dirty="0">
                <a:solidFill>
                  <a:sysClr val="windowText" lastClr="000000"/>
                </a:solidFill>
                <a:latin typeface="Arial"/>
                <a:cs typeface="Arial"/>
              </a:rPr>
              <a:t>years or</a:t>
            </a:r>
            <a:r>
              <a:rPr lang="en-US" kern="0" spc="-25" dirty="0">
                <a:solidFill>
                  <a:sysClr val="windowText" lastClr="000000"/>
                </a:solidFill>
                <a:latin typeface="Arial"/>
                <a:cs typeface="Arial"/>
              </a:rPr>
              <a:t> </a:t>
            </a:r>
            <a:r>
              <a:rPr lang="en-US" kern="0" spc="-10" dirty="0">
                <a:solidFill>
                  <a:sysClr val="windowText" lastClr="000000"/>
                </a:solidFill>
                <a:latin typeface="Arial"/>
                <a:cs typeface="Arial"/>
              </a:rPr>
              <a:t>older.</a:t>
            </a:r>
            <a:endParaRPr lang="en-US" kern="0" dirty="0">
              <a:solidFill>
                <a:sysClr val="windowText" lastClr="000000"/>
              </a:solidFill>
              <a:latin typeface="Arial"/>
              <a:cs typeface="Arial"/>
            </a:endParaRPr>
          </a:p>
          <a:p>
            <a:pPr algn="l" rtl="0">
              <a:spcBef>
                <a:spcPts val="35"/>
              </a:spcBef>
              <a:defRPr/>
            </a:pPr>
            <a:endParaRPr lang="en-US" sz="1850" kern="0" dirty="0">
              <a:solidFill>
                <a:sysClr val="windowText" lastClr="000000"/>
              </a:solidFill>
              <a:latin typeface="Arial"/>
              <a:cs typeface="Arial"/>
            </a:endParaRPr>
          </a:p>
          <a:p>
            <a:pPr marL="298450" marR="5080" indent="-285750" algn="l" rtl="0">
              <a:buFont typeface="Courier New" panose="02070309020205020404" pitchFamily="49" charset="0"/>
              <a:buChar char="o"/>
              <a:defRPr/>
            </a:pPr>
            <a:r>
              <a:rPr lang="en-US" kern="0" dirty="0">
                <a:solidFill>
                  <a:sysClr val="windowText" lastClr="000000"/>
                </a:solidFill>
                <a:latin typeface="Arial"/>
                <a:cs typeface="Arial"/>
              </a:rPr>
              <a:t>POV</a:t>
            </a:r>
            <a:r>
              <a:rPr lang="en-US" kern="0" spc="-35" dirty="0">
                <a:solidFill>
                  <a:sysClr val="windowText" lastClr="000000"/>
                </a:solidFill>
                <a:latin typeface="Arial"/>
                <a:cs typeface="Arial"/>
              </a:rPr>
              <a:t> </a:t>
            </a:r>
            <a:r>
              <a:rPr lang="en-US" kern="0" dirty="0">
                <a:solidFill>
                  <a:sysClr val="windowText" lastClr="000000"/>
                </a:solidFill>
                <a:latin typeface="Arial"/>
                <a:cs typeface="Arial"/>
              </a:rPr>
              <a:t>must</a:t>
            </a:r>
            <a:r>
              <a:rPr lang="en-US" kern="0" spc="-10" dirty="0">
                <a:solidFill>
                  <a:sysClr val="windowText" lastClr="000000"/>
                </a:solidFill>
                <a:latin typeface="Arial"/>
                <a:cs typeface="Arial"/>
              </a:rPr>
              <a:t> </a:t>
            </a:r>
            <a:r>
              <a:rPr lang="en-US" kern="0" dirty="0">
                <a:solidFill>
                  <a:sysClr val="windowText" lastClr="000000"/>
                </a:solidFill>
                <a:latin typeface="Arial"/>
                <a:cs typeface="Arial"/>
              </a:rPr>
              <a:t>have</a:t>
            </a:r>
            <a:r>
              <a:rPr lang="en-US" kern="0" spc="-5" dirty="0">
                <a:solidFill>
                  <a:sysClr val="windowText" lastClr="000000"/>
                </a:solidFill>
                <a:latin typeface="Arial"/>
                <a:cs typeface="Arial"/>
              </a:rPr>
              <a:t> </a:t>
            </a:r>
            <a:r>
              <a:rPr lang="en-US" kern="0" dirty="0">
                <a:solidFill>
                  <a:sysClr val="windowText" lastClr="000000"/>
                </a:solidFill>
                <a:latin typeface="Arial"/>
                <a:cs typeface="Arial"/>
              </a:rPr>
              <a:t>less</a:t>
            </a:r>
            <a:r>
              <a:rPr lang="en-US" kern="0" spc="-15" dirty="0">
                <a:solidFill>
                  <a:sysClr val="windowText" lastClr="000000"/>
                </a:solidFill>
                <a:latin typeface="Arial"/>
                <a:cs typeface="Arial"/>
              </a:rPr>
              <a:t> </a:t>
            </a:r>
            <a:r>
              <a:rPr lang="en-US" kern="0" dirty="0">
                <a:solidFill>
                  <a:sysClr val="windowText" lastClr="000000"/>
                </a:solidFill>
                <a:latin typeface="Arial"/>
                <a:cs typeface="Arial"/>
              </a:rPr>
              <a:t>than</a:t>
            </a:r>
            <a:r>
              <a:rPr lang="en-US" kern="0" spc="-15" dirty="0">
                <a:solidFill>
                  <a:sysClr val="windowText" lastClr="000000"/>
                </a:solidFill>
                <a:latin typeface="Arial"/>
                <a:cs typeface="Arial"/>
              </a:rPr>
              <a:t> </a:t>
            </a:r>
            <a:r>
              <a:rPr lang="en-US" kern="0" dirty="0">
                <a:solidFill>
                  <a:sysClr val="windowText" lastClr="000000"/>
                </a:solidFill>
                <a:latin typeface="Arial"/>
                <a:cs typeface="Arial"/>
              </a:rPr>
              <a:t>a</a:t>
            </a:r>
            <a:r>
              <a:rPr lang="en-US" kern="0" spc="-20" dirty="0">
                <a:solidFill>
                  <a:sysClr val="windowText" lastClr="000000"/>
                </a:solidFill>
                <a:latin typeface="Arial"/>
                <a:cs typeface="Arial"/>
              </a:rPr>
              <a:t> </a:t>
            </a:r>
            <a:r>
              <a:rPr lang="en-US" kern="0" dirty="0">
                <a:solidFill>
                  <a:sysClr val="windowText" lastClr="000000"/>
                </a:solidFill>
                <a:latin typeface="Arial"/>
                <a:cs typeface="Arial"/>
              </a:rPr>
              <a:t>quarter tank</a:t>
            </a:r>
            <a:r>
              <a:rPr lang="en-US" kern="0" spc="-15" dirty="0">
                <a:solidFill>
                  <a:sysClr val="windowText" lastClr="000000"/>
                </a:solidFill>
                <a:latin typeface="Arial"/>
                <a:cs typeface="Arial"/>
              </a:rPr>
              <a:t> </a:t>
            </a:r>
            <a:r>
              <a:rPr lang="en-US" kern="0" dirty="0">
                <a:solidFill>
                  <a:sysClr val="windowText" lastClr="000000"/>
                </a:solidFill>
                <a:latin typeface="Arial"/>
                <a:cs typeface="Arial"/>
              </a:rPr>
              <a:t>of</a:t>
            </a:r>
            <a:r>
              <a:rPr lang="en-US" kern="0" spc="-10" dirty="0">
                <a:solidFill>
                  <a:sysClr val="windowText" lastClr="000000"/>
                </a:solidFill>
                <a:latin typeface="Arial"/>
                <a:cs typeface="Arial"/>
              </a:rPr>
              <a:t> </a:t>
            </a:r>
            <a:r>
              <a:rPr lang="en-US" kern="0" dirty="0">
                <a:solidFill>
                  <a:sysClr val="windowText" lastClr="000000"/>
                </a:solidFill>
                <a:latin typeface="Arial"/>
                <a:cs typeface="Arial"/>
              </a:rPr>
              <a:t>gas,</a:t>
            </a:r>
            <a:r>
              <a:rPr lang="en-US" kern="0" spc="-5" dirty="0">
                <a:solidFill>
                  <a:sysClr val="windowText" lastClr="000000"/>
                </a:solidFill>
                <a:latin typeface="Arial"/>
                <a:cs typeface="Arial"/>
              </a:rPr>
              <a:t> </a:t>
            </a:r>
            <a:r>
              <a:rPr lang="en-US" kern="0" dirty="0">
                <a:solidFill>
                  <a:sysClr val="windowText" lastClr="000000"/>
                </a:solidFill>
                <a:latin typeface="Arial"/>
                <a:cs typeface="Arial"/>
              </a:rPr>
              <a:t>and</a:t>
            </a:r>
            <a:r>
              <a:rPr lang="en-US" kern="0" spc="-15" dirty="0">
                <a:solidFill>
                  <a:sysClr val="windowText" lastClr="000000"/>
                </a:solidFill>
                <a:latin typeface="Arial"/>
                <a:cs typeface="Arial"/>
              </a:rPr>
              <a:t> </a:t>
            </a:r>
            <a:r>
              <a:rPr lang="en-US" kern="0" dirty="0">
                <a:solidFill>
                  <a:sysClr val="windowText" lastClr="000000"/>
                </a:solidFill>
                <a:latin typeface="Arial"/>
                <a:cs typeface="Arial"/>
              </a:rPr>
              <a:t>must</a:t>
            </a:r>
            <a:r>
              <a:rPr lang="en-US" kern="0" spc="-10" dirty="0">
                <a:solidFill>
                  <a:sysClr val="windowText" lastClr="000000"/>
                </a:solidFill>
                <a:latin typeface="Arial"/>
                <a:cs typeface="Arial"/>
              </a:rPr>
              <a:t> </a:t>
            </a:r>
            <a:r>
              <a:rPr lang="en-US" kern="0" dirty="0">
                <a:solidFill>
                  <a:sysClr val="windowText" lastClr="000000"/>
                </a:solidFill>
                <a:latin typeface="Arial"/>
                <a:cs typeface="Arial"/>
              </a:rPr>
              <a:t>be</a:t>
            </a:r>
            <a:r>
              <a:rPr lang="en-US" kern="0" spc="-20" dirty="0">
                <a:solidFill>
                  <a:sysClr val="windowText" lastClr="000000"/>
                </a:solidFill>
                <a:latin typeface="Arial"/>
                <a:cs typeface="Arial"/>
              </a:rPr>
              <a:t> </a:t>
            </a:r>
            <a:r>
              <a:rPr lang="en-US" kern="0" dirty="0">
                <a:solidFill>
                  <a:sysClr val="windowText" lastClr="000000"/>
                </a:solidFill>
                <a:latin typeface="Arial"/>
                <a:cs typeface="Arial"/>
              </a:rPr>
              <a:t>super</a:t>
            </a:r>
            <a:r>
              <a:rPr lang="en-US" kern="0" spc="-5" dirty="0">
                <a:solidFill>
                  <a:sysClr val="windowText" lastClr="000000"/>
                </a:solidFill>
                <a:latin typeface="Arial"/>
                <a:cs typeface="Arial"/>
              </a:rPr>
              <a:t> </a:t>
            </a:r>
            <a:r>
              <a:rPr lang="en-US" kern="0" dirty="0">
                <a:solidFill>
                  <a:sysClr val="windowText" lastClr="000000"/>
                </a:solidFill>
                <a:latin typeface="Arial"/>
                <a:cs typeface="Arial"/>
              </a:rPr>
              <a:t>clean</a:t>
            </a:r>
            <a:r>
              <a:rPr lang="en-US" kern="0" spc="-5" dirty="0">
                <a:solidFill>
                  <a:sysClr val="windowText" lastClr="000000"/>
                </a:solidFill>
                <a:latin typeface="Arial"/>
                <a:cs typeface="Arial"/>
              </a:rPr>
              <a:t> </a:t>
            </a:r>
            <a:r>
              <a:rPr lang="en-US" kern="0" spc="-25" dirty="0">
                <a:solidFill>
                  <a:sysClr val="windowText" lastClr="000000"/>
                </a:solidFill>
                <a:latin typeface="Arial"/>
                <a:cs typeface="Arial"/>
              </a:rPr>
              <a:t>at </a:t>
            </a:r>
            <a:r>
              <a:rPr lang="en-US" kern="0" dirty="0">
                <a:solidFill>
                  <a:sysClr val="windowText" lastClr="000000"/>
                </a:solidFill>
                <a:latin typeface="Arial"/>
                <a:cs typeface="Arial"/>
              </a:rPr>
              <a:t>time</a:t>
            </a:r>
            <a:r>
              <a:rPr lang="en-US" kern="0" spc="-5" dirty="0">
                <a:solidFill>
                  <a:sysClr val="windowText" lastClr="000000"/>
                </a:solidFill>
                <a:latin typeface="Arial"/>
                <a:cs typeface="Arial"/>
              </a:rPr>
              <a:t> </a:t>
            </a:r>
            <a:r>
              <a:rPr lang="en-US" kern="0" dirty="0">
                <a:solidFill>
                  <a:sysClr val="windowText" lastClr="000000"/>
                </a:solidFill>
                <a:latin typeface="Arial"/>
                <a:cs typeface="Arial"/>
              </a:rPr>
              <a:t>of</a:t>
            </a:r>
            <a:r>
              <a:rPr lang="en-US" kern="0" spc="5" dirty="0">
                <a:solidFill>
                  <a:sysClr val="windowText" lastClr="000000"/>
                </a:solidFill>
                <a:latin typeface="Arial"/>
                <a:cs typeface="Arial"/>
              </a:rPr>
              <a:t> </a:t>
            </a:r>
            <a:r>
              <a:rPr lang="en-US" kern="0" dirty="0">
                <a:solidFill>
                  <a:sysClr val="windowText" lastClr="000000"/>
                </a:solidFill>
                <a:latin typeface="Arial"/>
                <a:cs typeface="Arial"/>
              </a:rPr>
              <a:t>turn</a:t>
            </a:r>
            <a:r>
              <a:rPr lang="en-US" kern="0" spc="-10" dirty="0">
                <a:solidFill>
                  <a:sysClr val="windowText" lastClr="000000"/>
                </a:solidFill>
                <a:latin typeface="Arial"/>
                <a:cs typeface="Arial"/>
              </a:rPr>
              <a:t> </a:t>
            </a:r>
            <a:r>
              <a:rPr lang="en-US" kern="0" dirty="0">
                <a:solidFill>
                  <a:sysClr val="windowText" lastClr="000000"/>
                </a:solidFill>
                <a:latin typeface="Arial"/>
                <a:cs typeface="Arial"/>
              </a:rPr>
              <a:t>in</a:t>
            </a:r>
            <a:r>
              <a:rPr lang="en-US" kern="0" spc="-5" dirty="0">
                <a:solidFill>
                  <a:sysClr val="windowText" lastClr="000000"/>
                </a:solidFill>
                <a:latin typeface="Arial"/>
                <a:cs typeface="Arial"/>
              </a:rPr>
              <a:t> </a:t>
            </a:r>
            <a:r>
              <a:rPr lang="en-US" kern="0" dirty="0">
                <a:solidFill>
                  <a:sysClr val="windowText" lastClr="000000"/>
                </a:solidFill>
                <a:latin typeface="Arial"/>
                <a:cs typeface="Arial"/>
              </a:rPr>
              <a:t>to</a:t>
            </a:r>
            <a:r>
              <a:rPr lang="en-US" kern="0" spc="-5" dirty="0">
                <a:solidFill>
                  <a:sysClr val="windowText" lastClr="000000"/>
                </a:solidFill>
                <a:latin typeface="Arial"/>
                <a:cs typeface="Arial"/>
              </a:rPr>
              <a:t> </a:t>
            </a:r>
            <a:r>
              <a:rPr lang="en-US" kern="0" dirty="0">
                <a:solidFill>
                  <a:sysClr val="windowText" lastClr="000000"/>
                </a:solidFill>
                <a:latin typeface="Arial"/>
                <a:cs typeface="Arial"/>
              </a:rPr>
              <a:t>the </a:t>
            </a:r>
            <a:r>
              <a:rPr lang="en-US" kern="0" spc="-10" dirty="0">
                <a:solidFill>
                  <a:sysClr val="windowText" lastClr="000000"/>
                </a:solidFill>
                <a:latin typeface="Arial"/>
                <a:cs typeface="Arial"/>
              </a:rPr>
              <a:t>contractor.</a:t>
            </a:r>
            <a:endParaRPr lang="en-US" kern="0" dirty="0">
              <a:solidFill>
                <a:sysClr val="windowText" lastClr="000000"/>
              </a:solidFill>
              <a:latin typeface="Arial"/>
              <a:cs typeface="Arial"/>
            </a:endParaRPr>
          </a:p>
          <a:p>
            <a:pPr algn="l" rtl="0">
              <a:spcBef>
                <a:spcPts val="35"/>
              </a:spcBef>
              <a:defRPr/>
            </a:pPr>
            <a:endParaRPr lang="en-US" sz="1850" kern="0" dirty="0">
              <a:solidFill>
                <a:sysClr val="windowText" lastClr="000000"/>
              </a:solidFill>
              <a:latin typeface="Arial"/>
              <a:cs typeface="Arial"/>
            </a:endParaRPr>
          </a:p>
          <a:p>
            <a:pPr marL="298450" indent="-285750" algn="l" rtl="0">
              <a:buFont typeface="Courier New" panose="02070309020205020404" pitchFamily="49" charset="0"/>
              <a:buChar char="o"/>
              <a:defRPr/>
            </a:pPr>
            <a:r>
              <a:rPr lang="en-US" kern="0" dirty="0">
                <a:solidFill>
                  <a:sysClr val="windowText" lastClr="000000"/>
                </a:solidFill>
                <a:latin typeface="Arial"/>
                <a:cs typeface="Arial"/>
              </a:rPr>
              <a:t>Transit</a:t>
            </a:r>
            <a:r>
              <a:rPr lang="en-US" kern="0" spc="-40" dirty="0">
                <a:solidFill>
                  <a:sysClr val="windowText" lastClr="000000"/>
                </a:solidFill>
                <a:latin typeface="Arial"/>
                <a:cs typeface="Arial"/>
              </a:rPr>
              <a:t> </a:t>
            </a:r>
            <a:r>
              <a:rPr lang="en-US" kern="0" dirty="0">
                <a:solidFill>
                  <a:sysClr val="windowText" lastClr="000000"/>
                </a:solidFill>
                <a:latin typeface="Arial"/>
                <a:cs typeface="Arial"/>
              </a:rPr>
              <a:t>times</a:t>
            </a:r>
            <a:r>
              <a:rPr lang="en-US" kern="0" spc="-20" dirty="0">
                <a:solidFill>
                  <a:sysClr val="windowText" lastClr="000000"/>
                </a:solidFill>
                <a:latin typeface="Arial"/>
                <a:cs typeface="Arial"/>
              </a:rPr>
              <a:t> </a:t>
            </a:r>
            <a:r>
              <a:rPr lang="en-US" kern="0" dirty="0">
                <a:solidFill>
                  <a:sysClr val="windowText" lastClr="000000"/>
                </a:solidFill>
                <a:latin typeface="Arial"/>
                <a:cs typeface="Arial"/>
              </a:rPr>
              <a:t>are</a:t>
            </a:r>
            <a:r>
              <a:rPr lang="en-US" kern="0" spc="-15" dirty="0">
                <a:solidFill>
                  <a:sysClr val="windowText" lastClr="000000"/>
                </a:solidFill>
                <a:latin typeface="Arial"/>
                <a:cs typeface="Arial"/>
              </a:rPr>
              <a:t> </a:t>
            </a:r>
            <a:r>
              <a:rPr lang="en-US" kern="0" dirty="0">
                <a:solidFill>
                  <a:sysClr val="windowText" lastClr="000000"/>
                </a:solidFill>
                <a:latin typeface="Arial"/>
                <a:cs typeface="Arial"/>
              </a:rPr>
              <a:t>from</a:t>
            </a:r>
            <a:r>
              <a:rPr lang="en-US" kern="0" spc="-30" dirty="0">
                <a:solidFill>
                  <a:sysClr val="windowText" lastClr="000000"/>
                </a:solidFill>
                <a:latin typeface="Arial"/>
                <a:cs typeface="Arial"/>
              </a:rPr>
              <a:t> </a:t>
            </a:r>
            <a:r>
              <a:rPr lang="en-US" kern="0" dirty="0">
                <a:solidFill>
                  <a:sysClr val="windowText" lastClr="000000"/>
                </a:solidFill>
                <a:latin typeface="Arial"/>
                <a:cs typeface="Arial"/>
              </a:rPr>
              <a:t>70</a:t>
            </a:r>
            <a:r>
              <a:rPr lang="en-US" kern="0" spc="-15" dirty="0">
                <a:solidFill>
                  <a:sysClr val="windowText" lastClr="000000"/>
                </a:solidFill>
                <a:latin typeface="Arial"/>
                <a:cs typeface="Arial"/>
              </a:rPr>
              <a:t> </a:t>
            </a:r>
            <a:r>
              <a:rPr lang="en-US" kern="0" dirty="0">
                <a:solidFill>
                  <a:sysClr val="windowText" lastClr="000000"/>
                </a:solidFill>
                <a:latin typeface="Arial"/>
                <a:cs typeface="Arial"/>
              </a:rPr>
              <a:t>to</a:t>
            </a:r>
            <a:r>
              <a:rPr lang="en-US" kern="0" spc="-30" dirty="0">
                <a:solidFill>
                  <a:sysClr val="windowText" lastClr="000000"/>
                </a:solidFill>
                <a:latin typeface="Arial"/>
                <a:cs typeface="Arial"/>
              </a:rPr>
              <a:t> </a:t>
            </a:r>
            <a:r>
              <a:rPr lang="en-US" kern="0" dirty="0">
                <a:solidFill>
                  <a:sysClr val="windowText" lastClr="000000"/>
                </a:solidFill>
                <a:latin typeface="Arial"/>
                <a:cs typeface="Arial"/>
              </a:rPr>
              <a:t>80</a:t>
            </a:r>
            <a:r>
              <a:rPr lang="en-US" kern="0" spc="-15" dirty="0">
                <a:solidFill>
                  <a:sysClr val="windowText" lastClr="000000"/>
                </a:solidFill>
                <a:latin typeface="Arial"/>
                <a:cs typeface="Arial"/>
              </a:rPr>
              <a:t> </a:t>
            </a:r>
            <a:r>
              <a:rPr lang="en-US" kern="0" dirty="0">
                <a:solidFill>
                  <a:sysClr val="windowText" lastClr="000000"/>
                </a:solidFill>
                <a:latin typeface="Arial"/>
                <a:cs typeface="Arial"/>
              </a:rPr>
              <a:t>days</a:t>
            </a:r>
            <a:r>
              <a:rPr lang="en-US" kern="0" spc="5" dirty="0">
                <a:solidFill>
                  <a:sysClr val="windowText" lastClr="000000"/>
                </a:solidFill>
                <a:latin typeface="Arial"/>
                <a:cs typeface="Arial"/>
              </a:rPr>
              <a:t> </a:t>
            </a:r>
            <a:r>
              <a:rPr lang="en-US" kern="0" dirty="0">
                <a:solidFill>
                  <a:sysClr val="windowText" lastClr="000000"/>
                </a:solidFill>
                <a:latin typeface="Arial"/>
                <a:cs typeface="Arial"/>
              </a:rPr>
              <a:t>depending</a:t>
            </a:r>
            <a:r>
              <a:rPr lang="en-US" kern="0" spc="10" dirty="0">
                <a:solidFill>
                  <a:sysClr val="windowText" lastClr="000000"/>
                </a:solidFill>
                <a:latin typeface="Arial"/>
                <a:cs typeface="Arial"/>
              </a:rPr>
              <a:t> </a:t>
            </a:r>
            <a:r>
              <a:rPr lang="en-US" kern="0" dirty="0">
                <a:solidFill>
                  <a:sysClr val="windowText" lastClr="000000"/>
                </a:solidFill>
                <a:latin typeface="Arial"/>
                <a:cs typeface="Arial"/>
              </a:rPr>
              <a:t>on</a:t>
            </a:r>
            <a:r>
              <a:rPr lang="en-US" kern="0" spc="-30" dirty="0">
                <a:solidFill>
                  <a:sysClr val="windowText" lastClr="000000"/>
                </a:solidFill>
                <a:latin typeface="Arial"/>
                <a:cs typeface="Arial"/>
              </a:rPr>
              <a:t> </a:t>
            </a:r>
            <a:r>
              <a:rPr lang="en-US" kern="0" dirty="0">
                <a:solidFill>
                  <a:sysClr val="windowText" lastClr="000000"/>
                </a:solidFill>
                <a:latin typeface="Arial"/>
                <a:cs typeface="Arial"/>
              </a:rPr>
              <a:t>state</a:t>
            </a:r>
            <a:r>
              <a:rPr lang="en-US" kern="0" spc="-30" dirty="0">
                <a:solidFill>
                  <a:sysClr val="windowText" lastClr="000000"/>
                </a:solidFill>
                <a:latin typeface="Arial"/>
                <a:cs typeface="Arial"/>
              </a:rPr>
              <a:t> </a:t>
            </a:r>
            <a:r>
              <a:rPr lang="en-US" kern="0" dirty="0">
                <a:solidFill>
                  <a:sysClr val="windowText" lastClr="000000"/>
                </a:solidFill>
                <a:latin typeface="Arial"/>
                <a:cs typeface="Arial"/>
              </a:rPr>
              <a:t>of</a:t>
            </a:r>
            <a:r>
              <a:rPr lang="en-US" kern="0" spc="-25" dirty="0">
                <a:solidFill>
                  <a:sysClr val="windowText" lastClr="000000"/>
                </a:solidFill>
                <a:latin typeface="Arial"/>
                <a:cs typeface="Arial"/>
              </a:rPr>
              <a:t> </a:t>
            </a:r>
            <a:r>
              <a:rPr lang="en-US" kern="0" spc="-10" dirty="0">
                <a:solidFill>
                  <a:sysClr val="windowText" lastClr="000000"/>
                </a:solidFill>
                <a:latin typeface="Arial"/>
                <a:cs typeface="Arial"/>
              </a:rPr>
              <a:t>destination.</a:t>
            </a:r>
            <a:endParaRPr lang="en-US" kern="0" dirty="0">
              <a:solidFill>
                <a:sysClr val="windowText" lastClr="000000"/>
              </a:solidFill>
              <a:latin typeface="Arial"/>
              <a:cs typeface="Arial"/>
            </a:endParaRPr>
          </a:p>
          <a:p>
            <a:pPr algn="l" rtl="0">
              <a:spcBef>
                <a:spcPts val="35"/>
              </a:spcBef>
              <a:defRPr/>
            </a:pPr>
            <a:endParaRPr lang="en-US" sz="1850" kern="0" dirty="0">
              <a:solidFill>
                <a:sysClr val="windowText" lastClr="000000"/>
              </a:solidFill>
              <a:latin typeface="Arial"/>
              <a:cs typeface="Arial"/>
            </a:endParaRPr>
          </a:p>
          <a:p>
            <a:pPr marL="298450" marR="461645" indent="-285750" algn="l" rtl="0">
              <a:buFont typeface="Courier New" panose="02070309020205020404" pitchFamily="49" charset="0"/>
              <a:buChar char="o"/>
              <a:defRPr/>
            </a:pPr>
            <a:r>
              <a:rPr lang="en-US" kern="0" spc="-25" dirty="0">
                <a:solidFill>
                  <a:sysClr val="windowText" lastClr="000000"/>
                </a:solidFill>
                <a:latin typeface="Arial"/>
                <a:cs typeface="Arial"/>
              </a:rPr>
              <a:t>You </a:t>
            </a:r>
            <a:r>
              <a:rPr lang="en-US" kern="0" dirty="0">
                <a:solidFill>
                  <a:sysClr val="windowText" lastClr="000000"/>
                </a:solidFill>
                <a:latin typeface="Arial"/>
                <a:cs typeface="Arial"/>
              </a:rPr>
              <a:t>are</a:t>
            </a:r>
            <a:r>
              <a:rPr lang="en-US" kern="0" spc="-30" dirty="0">
                <a:solidFill>
                  <a:sysClr val="windowText" lastClr="000000"/>
                </a:solidFill>
                <a:latin typeface="Arial"/>
                <a:cs typeface="Arial"/>
              </a:rPr>
              <a:t> </a:t>
            </a:r>
            <a:r>
              <a:rPr lang="en-US" kern="0" dirty="0">
                <a:solidFill>
                  <a:sysClr val="windowText" lastClr="000000"/>
                </a:solidFill>
                <a:latin typeface="Arial"/>
                <a:cs typeface="Arial"/>
              </a:rPr>
              <a:t>not</a:t>
            </a:r>
            <a:r>
              <a:rPr lang="en-US" kern="0" spc="-15" dirty="0">
                <a:solidFill>
                  <a:sysClr val="windowText" lastClr="000000"/>
                </a:solidFill>
                <a:latin typeface="Arial"/>
                <a:cs typeface="Arial"/>
              </a:rPr>
              <a:t> </a:t>
            </a:r>
            <a:r>
              <a:rPr lang="en-US" kern="0" dirty="0">
                <a:solidFill>
                  <a:sysClr val="windowText" lastClr="000000"/>
                </a:solidFill>
                <a:latin typeface="Arial"/>
                <a:cs typeface="Arial"/>
              </a:rPr>
              <a:t>able</a:t>
            </a:r>
            <a:r>
              <a:rPr lang="en-US" kern="0" spc="-15" dirty="0">
                <a:solidFill>
                  <a:sysClr val="windowText" lastClr="000000"/>
                </a:solidFill>
                <a:latin typeface="Arial"/>
                <a:cs typeface="Arial"/>
              </a:rPr>
              <a:t> </a:t>
            </a:r>
            <a:r>
              <a:rPr lang="en-US" kern="0" dirty="0">
                <a:solidFill>
                  <a:sysClr val="windowText" lastClr="000000"/>
                </a:solidFill>
                <a:latin typeface="Arial"/>
                <a:cs typeface="Arial"/>
              </a:rPr>
              <a:t>to</a:t>
            </a:r>
            <a:r>
              <a:rPr lang="en-US" kern="0" spc="-20" dirty="0">
                <a:solidFill>
                  <a:sysClr val="windowText" lastClr="000000"/>
                </a:solidFill>
                <a:latin typeface="Arial"/>
                <a:cs typeface="Arial"/>
              </a:rPr>
              <a:t> </a:t>
            </a:r>
            <a:r>
              <a:rPr lang="en-US" kern="0" dirty="0">
                <a:solidFill>
                  <a:sysClr val="windowText" lastClr="000000"/>
                </a:solidFill>
                <a:latin typeface="Arial"/>
                <a:cs typeface="Arial"/>
              </a:rPr>
              <a:t>turn</a:t>
            </a:r>
            <a:r>
              <a:rPr lang="en-US" kern="0" spc="-30" dirty="0">
                <a:solidFill>
                  <a:sysClr val="windowText" lastClr="000000"/>
                </a:solidFill>
                <a:latin typeface="Arial"/>
                <a:cs typeface="Arial"/>
              </a:rPr>
              <a:t> </a:t>
            </a:r>
            <a:r>
              <a:rPr lang="en-US" kern="0" dirty="0">
                <a:solidFill>
                  <a:sysClr val="windowText" lastClr="000000"/>
                </a:solidFill>
                <a:latin typeface="Arial"/>
                <a:cs typeface="Arial"/>
              </a:rPr>
              <a:t>in</a:t>
            </a:r>
            <a:r>
              <a:rPr lang="en-US" kern="0" spc="-20" dirty="0">
                <a:solidFill>
                  <a:sysClr val="windowText" lastClr="000000"/>
                </a:solidFill>
                <a:latin typeface="Arial"/>
                <a:cs typeface="Arial"/>
              </a:rPr>
              <a:t> </a:t>
            </a:r>
            <a:r>
              <a:rPr lang="en-US" kern="0" dirty="0">
                <a:solidFill>
                  <a:sysClr val="windowText" lastClr="000000"/>
                </a:solidFill>
                <a:latin typeface="Arial"/>
                <a:cs typeface="Arial"/>
              </a:rPr>
              <a:t>your</a:t>
            </a:r>
            <a:r>
              <a:rPr lang="en-US" kern="0" spc="5" dirty="0">
                <a:solidFill>
                  <a:sysClr val="windowText" lastClr="000000"/>
                </a:solidFill>
                <a:latin typeface="Arial"/>
                <a:cs typeface="Arial"/>
              </a:rPr>
              <a:t> </a:t>
            </a:r>
            <a:r>
              <a:rPr lang="en-US" kern="0" dirty="0">
                <a:solidFill>
                  <a:sysClr val="windowText" lastClr="000000"/>
                </a:solidFill>
                <a:latin typeface="Arial"/>
                <a:cs typeface="Arial"/>
              </a:rPr>
              <a:t>POV</a:t>
            </a:r>
            <a:r>
              <a:rPr lang="en-US" kern="0" spc="-20" dirty="0">
                <a:solidFill>
                  <a:sysClr val="windowText" lastClr="000000"/>
                </a:solidFill>
                <a:latin typeface="Arial"/>
                <a:cs typeface="Arial"/>
              </a:rPr>
              <a:t> </a:t>
            </a:r>
            <a:r>
              <a:rPr lang="en-US" kern="0" dirty="0">
                <a:solidFill>
                  <a:sysClr val="windowText" lastClr="000000"/>
                </a:solidFill>
                <a:latin typeface="Arial"/>
                <a:cs typeface="Arial"/>
              </a:rPr>
              <a:t>if</a:t>
            </a:r>
            <a:r>
              <a:rPr lang="en-US" kern="0" spc="-30" dirty="0">
                <a:solidFill>
                  <a:sysClr val="windowText" lastClr="000000"/>
                </a:solidFill>
                <a:latin typeface="Arial"/>
                <a:cs typeface="Arial"/>
              </a:rPr>
              <a:t> </a:t>
            </a:r>
            <a:r>
              <a:rPr lang="en-US" kern="0" dirty="0">
                <a:solidFill>
                  <a:sysClr val="windowText" lastClr="000000"/>
                </a:solidFill>
                <a:latin typeface="Arial"/>
                <a:cs typeface="Arial"/>
              </a:rPr>
              <a:t>you</a:t>
            </a:r>
            <a:r>
              <a:rPr lang="en-US" kern="0" spc="5" dirty="0">
                <a:solidFill>
                  <a:sysClr val="windowText" lastClr="000000"/>
                </a:solidFill>
                <a:latin typeface="Arial"/>
                <a:cs typeface="Arial"/>
              </a:rPr>
              <a:t> </a:t>
            </a:r>
            <a:r>
              <a:rPr lang="en-US" kern="0" dirty="0">
                <a:solidFill>
                  <a:sysClr val="windowText" lastClr="000000"/>
                </a:solidFill>
                <a:latin typeface="Arial"/>
                <a:cs typeface="Arial"/>
              </a:rPr>
              <a:t>did</a:t>
            </a:r>
            <a:r>
              <a:rPr lang="en-US" kern="0" spc="-25" dirty="0">
                <a:solidFill>
                  <a:sysClr val="windowText" lastClr="000000"/>
                </a:solidFill>
                <a:latin typeface="Arial"/>
                <a:cs typeface="Arial"/>
              </a:rPr>
              <a:t> </a:t>
            </a:r>
            <a:r>
              <a:rPr lang="en-US" kern="0" dirty="0">
                <a:solidFill>
                  <a:sysClr val="windowText" lastClr="000000"/>
                </a:solidFill>
                <a:latin typeface="Arial"/>
                <a:cs typeface="Arial"/>
              </a:rPr>
              <a:t>not</a:t>
            </a:r>
            <a:r>
              <a:rPr lang="en-US" kern="0" spc="-25" dirty="0">
                <a:solidFill>
                  <a:sysClr val="windowText" lastClr="000000"/>
                </a:solidFill>
                <a:latin typeface="Arial"/>
                <a:cs typeface="Arial"/>
              </a:rPr>
              <a:t> </a:t>
            </a:r>
            <a:r>
              <a:rPr lang="en-US" kern="0" dirty="0">
                <a:solidFill>
                  <a:sysClr val="windowText" lastClr="000000"/>
                </a:solidFill>
                <a:latin typeface="Arial"/>
                <a:cs typeface="Arial"/>
              </a:rPr>
              <a:t>receive</a:t>
            </a:r>
            <a:r>
              <a:rPr lang="en-US" kern="0" spc="-15" dirty="0">
                <a:solidFill>
                  <a:sysClr val="windowText" lastClr="000000"/>
                </a:solidFill>
                <a:latin typeface="Arial"/>
                <a:cs typeface="Arial"/>
              </a:rPr>
              <a:t> </a:t>
            </a:r>
            <a:r>
              <a:rPr lang="en-US" kern="0" dirty="0">
                <a:solidFill>
                  <a:sysClr val="windowText" lastClr="000000"/>
                </a:solidFill>
                <a:latin typeface="Arial"/>
                <a:cs typeface="Arial"/>
              </a:rPr>
              <a:t>a</a:t>
            </a:r>
            <a:r>
              <a:rPr lang="en-US" kern="0" spc="-20" dirty="0">
                <a:solidFill>
                  <a:sysClr val="windowText" lastClr="000000"/>
                </a:solidFill>
                <a:latin typeface="Arial"/>
                <a:cs typeface="Arial"/>
              </a:rPr>
              <a:t> </a:t>
            </a:r>
            <a:r>
              <a:rPr lang="en-US" kern="0" spc="-10" dirty="0">
                <a:solidFill>
                  <a:sysClr val="windowText" lastClr="000000"/>
                </a:solidFill>
                <a:latin typeface="Arial"/>
                <a:cs typeface="Arial"/>
              </a:rPr>
              <a:t>counseling </a:t>
            </a:r>
            <a:r>
              <a:rPr lang="en-US" kern="0" dirty="0">
                <a:solidFill>
                  <a:sysClr val="windowText" lastClr="000000"/>
                </a:solidFill>
                <a:latin typeface="Arial"/>
                <a:cs typeface="Arial"/>
              </a:rPr>
              <a:t>briefing</a:t>
            </a:r>
            <a:r>
              <a:rPr lang="en-US" kern="0" spc="-35" dirty="0">
                <a:solidFill>
                  <a:sysClr val="windowText" lastClr="000000"/>
                </a:solidFill>
                <a:latin typeface="Arial"/>
                <a:cs typeface="Arial"/>
              </a:rPr>
              <a:t> </a:t>
            </a:r>
            <a:r>
              <a:rPr lang="en-US" kern="0" dirty="0">
                <a:solidFill>
                  <a:sysClr val="windowText" lastClr="000000"/>
                </a:solidFill>
                <a:latin typeface="Arial"/>
                <a:cs typeface="Arial"/>
              </a:rPr>
              <a:t>at</a:t>
            </a:r>
            <a:r>
              <a:rPr lang="en-US" kern="0" spc="-40" dirty="0">
                <a:solidFill>
                  <a:sysClr val="windowText" lastClr="000000"/>
                </a:solidFill>
                <a:latin typeface="Arial"/>
                <a:cs typeface="Arial"/>
              </a:rPr>
              <a:t> </a:t>
            </a:r>
            <a:r>
              <a:rPr lang="en-US" kern="0" dirty="0">
                <a:solidFill>
                  <a:sysClr val="windowText" lastClr="000000"/>
                </a:solidFill>
                <a:latin typeface="Arial"/>
                <a:cs typeface="Arial"/>
              </a:rPr>
              <a:t>the</a:t>
            </a:r>
            <a:r>
              <a:rPr lang="en-US" kern="0" spc="-80" dirty="0">
                <a:solidFill>
                  <a:sysClr val="windowText" lastClr="000000"/>
                </a:solidFill>
                <a:latin typeface="Arial"/>
                <a:cs typeface="Arial"/>
              </a:rPr>
              <a:t> </a:t>
            </a:r>
            <a:r>
              <a:rPr lang="en-US" kern="0" dirty="0">
                <a:solidFill>
                  <a:sysClr val="windowText" lastClr="000000"/>
                </a:solidFill>
                <a:latin typeface="Arial"/>
                <a:cs typeface="Arial"/>
              </a:rPr>
              <a:t>Transportation</a:t>
            </a:r>
            <a:r>
              <a:rPr lang="en-US" kern="0" spc="-30" dirty="0">
                <a:solidFill>
                  <a:sysClr val="windowText" lastClr="000000"/>
                </a:solidFill>
                <a:latin typeface="Arial"/>
                <a:cs typeface="Arial"/>
              </a:rPr>
              <a:t> </a:t>
            </a:r>
            <a:r>
              <a:rPr lang="en-US" kern="0" spc="-10" dirty="0">
                <a:solidFill>
                  <a:sysClr val="windowText" lastClr="000000"/>
                </a:solidFill>
                <a:latin typeface="Arial"/>
                <a:cs typeface="Arial"/>
              </a:rPr>
              <a:t>Office.</a:t>
            </a:r>
            <a:endParaRPr lang="en-US" kern="0" dirty="0">
              <a:solidFill>
                <a:sysClr val="windowText" lastClr="000000"/>
              </a:solidFill>
              <a:latin typeface="Arial"/>
              <a:cs typeface="Arial"/>
            </a:endParaRPr>
          </a:p>
          <a:p>
            <a:pPr algn="l" rtl="0">
              <a:spcBef>
                <a:spcPts val="30"/>
              </a:spcBef>
              <a:defRPr/>
            </a:pPr>
            <a:endParaRPr lang="en-US" sz="1850" kern="0" dirty="0">
              <a:solidFill>
                <a:sysClr val="windowText" lastClr="000000"/>
              </a:solidFill>
              <a:latin typeface="Arial"/>
              <a:cs typeface="Arial"/>
            </a:endParaRPr>
          </a:p>
          <a:p>
            <a:pPr marL="298450" indent="-285750" algn="l" rtl="0">
              <a:buFont typeface="Courier New" panose="02070309020205020404" pitchFamily="49" charset="0"/>
              <a:buChar char="o"/>
              <a:defRPr/>
            </a:pPr>
            <a:r>
              <a:rPr lang="en-US" kern="0" dirty="0">
                <a:solidFill>
                  <a:sysClr val="windowText" lastClr="000000"/>
                </a:solidFill>
                <a:latin typeface="Arial"/>
                <a:cs typeface="Arial"/>
              </a:rPr>
              <a:t>If</a:t>
            </a:r>
            <a:r>
              <a:rPr lang="en-US" kern="0" spc="-30" dirty="0">
                <a:solidFill>
                  <a:sysClr val="windowText" lastClr="000000"/>
                </a:solidFill>
                <a:latin typeface="Arial"/>
                <a:cs typeface="Arial"/>
              </a:rPr>
              <a:t> </a:t>
            </a:r>
            <a:r>
              <a:rPr lang="en-US" kern="0" dirty="0">
                <a:solidFill>
                  <a:sysClr val="windowText" lastClr="000000"/>
                </a:solidFill>
                <a:latin typeface="Arial"/>
                <a:cs typeface="Arial"/>
              </a:rPr>
              <a:t>your</a:t>
            </a:r>
            <a:r>
              <a:rPr lang="en-US" kern="0" spc="15" dirty="0">
                <a:solidFill>
                  <a:sysClr val="windowText" lastClr="000000"/>
                </a:solidFill>
                <a:latin typeface="Arial"/>
                <a:cs typeface="Arial"/>
              </a:rPr>
              <a:t> </a:t>
            </a:r>
            <a:r>
              <a:rPr lang="en-US" kern="0" dirty="0">
                <a:solidFill>
                  <a:sysClr val="windowText" lastClr="000000"/>
                </a:solidFill>
                <a:latin typeface="Arial"/>
                <a:cs typeface="Arial"/>
              </a:rPr>
              <a:t>vehicle</a:t>
            </a:r>
            <a:r>
              <a:rPr lang="en-US" kern="0" spc="5" dirty="0">
                <a:solidFill>
                  <a:sysClr val="windowText" lastClr="000000"/>
                </a:solidFill>
                <a:latin typeface="Arial"/>
                <a:cs typeface="Arial"/>
              </a:rPr>
              <a:t> </a:t>
            </a:r>
            <a:r>
              <a:rPr lang="en-US" kern="0" dirty="0">
                <a:solidFill>
                  <a:sysClr val="windowText" lastClr="000000"/>
                </a:solidFill>
                <a:latin typeface="Arial"/>
                <a:cs typeface="Arial"/>
              </a:rPr>
              <a:t>has</a:t>
            </a:r>
            <a:r>
              <a:rPr lang="en-US" kern="0" spc="-10" dirty="0">
                <a:solidFill>
                  <a:sysClr val="windowText" lastClr="000000"/>
                </a:solidFill>
                <a:latin typeface="Arial"/>
                <a:cs typeface="Arial"/>
              </a:rPr>
              <a:t> </a:t>
            </a:r>
            <a:r>
              <a:rPr lang="en-US" kern="0" dirty="0">
                <a:solidFill>
                  <a:sysClr val="windowText" lastClr="000000"/>
                </a:solidFill>
                <a:latin typeface="Arial"/>
                <a:cs typeface="Arial"/>
              </a:rPr>
              <a:t>a</a:t>
            </a:r>
            <a:r>
              <a:rPr lang="en-US" kern="0" spc="-20" dirty="0">
                <a:solidFill>
                  <a:sysClr val="windowText" lastClr="000000"/>
                </a:solidFill>
                <a:latin typeface="Arial"/>
                <a:cs typeface="Arial"/>
              </a:rPr>
              <a:t> </a:t>
            </a:r>
            <a:r>
              <a:rPr lang="en-US" kern="0" dirty="0">
                <a:solidFill>
                  <a:sysClr val="windowText" lastClr="000000"/>
                </a:solidFill>
                <a:latin typeface="Arial"/>
                <a:cs typeface="Arial"/>
              </a:rPr>
              <a:t>lien, the</a:t>
            </a:r>
            <a:r>
              <a:rPr lang="en-US" kern="0" spc="-15" dirty="0">
                <a:solidFill>
                  <a:sysClr val="windowText" lastClr="000000"/>
                </a:solidFill>
                <a:latin typeface="Arial"/>
                <a:cs typeface="Arial"/>
              </a:rPr>
              <a:t> </a:t>
            </a:r>
            <a:r>
              <a:rPr lang="en-US" kern="0" dirty="0">
                <a:solidFill>
                  <a:sysClr val="windowText" lastClr="000000"/>
                </a:solidFill>
                <a:latin typeface="Arial"/>
                <a:cs typeface="Arial"/>
              </a:rPr>
              <a:t>POV</a:t>
            </a:r>
            <a:r>
              <a:rPr lang="en-US" kern="0" spc="-25" dirty="0">
                <a:solidFill>
                  <a:sysClr val="windowText" lastClr="000000"/>
                </a:solidFill>
                <a:latin typeface="Arial"/>
                <a:cs typeface="Arial"/>
              </a:rPr>
              <a:t> </a:t>
            </a:r>
            <a:r>
              <a:rPr lang="en-US" kern="0" dirty="0">
                <a:solidFill>
                  <a:sysClr val="windowText" lastClr="000000"/>
                </a:solidFill>
                <a:latin typeface="Arial"/>
                <a:cs typeface="Arial"/>
              </a:rPr>
              <a:t>contractor</a:t>
            </a:r>
            <a:r>
              <a:rPr lang="en-US" kern="0" spc="-10" dirty="0">
                <a:solidFill>
                  <a:sysClr val="windowText" lastClr="000000"/>
                </a:solidFill>
                <a:latin typeface="Arial"/>
                <a:cs typeface="Arial"/>
              </a:rPr>
              <a:t> </a:t>
            </a:r>
            <a:r>
              <a:rPr lang="en-US" kern="0" dirty="0">
                <a:solidFill>
                  <a:sysClr val="windowText" lastClr="000000"/>
                </a:solidFill>
                <a:latin typeface="Arial"/>
                <a:cs typeface="Arial"/>
              </a:rPr>
              <a:t>may</a:t>
            </a:r>
            <a:r>
              <a:rPr lang="en-US" kern="0" spc="-15" dirty="0">
                <a:solidFill>
                  <a:sysClr val="windowText" lastClr="000000"/>
                </a:solidFill>
                <a:latin typeface="Arial"/>
                <a:cs typeface="Arial"/>
              </a:rPr>
              <a:t> </a:t>
            </a:r>
            <a:r>
              <a:rPr lang="en-US" kern="0" dirty="0">
                <a:solidFill>
                  <a:sysClr val="windowText" lastClr="000000"/>
                </a:solidFill>
                <a:latin typeface="Arial"/>
                <a:cs typeface="Arial"/>
              </a:rPr>
              <a:t>ask</a:t>
            </a:r>
            <a:r>
              <a:rPr lang="en-US" kern="0" spc="-15" dirty="0">
                <a:solidFill>
                  <a:sysClr val="windowText" lastClr="000000"/>
                </a:solidFill>
                <a:latin typeface="Arial"/>
                <a:cs typeface="Arial"/>
              </a:rPr>
              <a:t> </a:t>
            </a:r>
            <a:r>
              <a:rPr lang="en-US" kern="0" dirty="0">
                <a:solidFill>
                  <a:sysClr val="windowText" lastClr="000000"/>
                </a:solidFill>
                <a:latin typeface="Arial"/>
                <a:cs typeface="Arial"/>
              </a:rPr>
              <a:t>you</a:t>
            </a:r>
            <a:r>
              <a:rPr lang="en-US" kern="0" spc="15" dirty="0">
                <a:solidFill>
                  <a:sysClr val="windowText" lastClr="000000"/>
                </a:solidFill>
                <a:latin typeface="Arial"/>
                <a:cs typeface="Arial"/>
              </a:rPr>
              <a:t> </a:t>
            </a:r>
            <a:r>
              <a:rPr lang="en-US" kern="0" dirty="0">
                <a:solidFill>
                  <a:sysClr val="windowText" lastClr="000000"/>
                </a:solidFill>
                <a:latin typeface="Arial"/>
                <a:cs typeface="Arial"/>
              </a:rPr>
              <a:t>for</a:t>
            </a:r>
            <a:r>
              <a:rPr lang="en-US" kern="0" spc="-25" dirty="0">
                <a:solidFill>
                  <a:sysClr val="windowText" lastClr="000000"/>
                </a:solidFill>
                <a:latin typeface="Arial"/>
                <a:cs typeface="Arial"/>
              </a:rPr>
              <a:t> </a:t>
            </a:r>
            <a:r>
              <a:rPr lang="en-US" kern="0" dirty="0">
                <a:solidFill>
                  <a:sysClr val="windowText" lastClr="000000"/>
                </a:solidFill>
                <a:latin typeface="Arial"/>
                <a:cs typeface="Arial"/>
              </a:rPr>
              <a:t>a</a:t>
            </a:r>
            <a:r>
              <a:rPr lang="en-US" kern="0" spc="-15" dirty="0">
                <a:solidFill>
                  <a:sysClr val="windowText" lastClr="000000"/>
                </a:solidFill>
                <a:latin typeface="Arial"/>
                <a:cs typeface="Arial"/>
              </a:rPr>
              <a:t> </a:t>
            </a:r>
            <a:r>
              <a:rPr lang="en-US" kern="0" dirty="0">
                <a:solidFill>
                  <a:sysClr val="windowText" lastClr="000000"/>
                </a:solidFill>
                <a:latin typeface="Arial"/>
                <a:cs typeface="Arial"/>
              </a:rPr>
              <a:t>lien</a:t>
            </a:r>
            <a:r>
              <a:rPr lang="en-US" kern="0" spc="-5" dirty="0">
                <a:solidFill>
                  <a:sysClr val="windowText" lastClr="000000"/>
                </a:solidFill>
                <a:latin typeface="Arial"/>
                <a:cs typeface="Arial"/>
              </a:rPr>
              <a:t> </a:t>
            </a:r>
            <a:r>
              <a:rPr lang="en-US" kern="0" spc="-10" dirty="0">
                <a:solidFill>
                  <a:sysClr val="windowText" lastClr="000000"/>
                </a:solidFill>
                <a:latin typeface="Arial"/>
                <a:cs typeface="Arial"/>
              </a:rPr>
              <a:t>holder a</a:t>
            </a:r>
            <a:r>
              <a:rPr lang="en-US" kern="0" dirty="0">
                <a:solidFill>
                  <a:sysClr val="windowText" lastClr="000000"/>
                </a:solidFill>
                <a:latin typeface="Arial"/>
                <a:cs typeface="Arial"/>
              </a:rPr>
              <a:t>uthorization</a:t>
            </a:r>
            <a:r>
              <a:rPr lang="en-US" kern="0" spc="-40" dirty="0">
                <a:solidFill>
                  <a:sysClr val="windowText" lastClr="000000"/>
                </a:solidFill>
                <a:latin typeface="Arial"/>
                <a:cs typeface="Arial"/>
              </a:rPr>
              <a:t> </a:t>
            </a:r>
            <a:r>
              <a:rPr lang="en-US" kern="0" spc="-10" dirty="0">
                <a:solidFill>
                  <a:sysClr val="windowText" lastClr="000000"/>
                </a:solidFill>
                <a:latin typeface="Arial"/>
                <a:cs typeface="Arial"/>
              </a:rPr>
              <a:t>letter.</a:t>
            </a:r>
            <a:endParaRPr lang="en-US" kern="0" dirty="0">
              <a:solidFill>
                <a:sysClr val="windowText" lastClr="000000"/>
              </a:solidFill>
              <a:latin typeface="Arial"/>
              <a:cs typeface="Arial"/>
            </a:endParaRPr>
          </a:p>
          <a:p>
            <a:pPr algn="l" rtl="0">
              <a:spcBef>
                <a:spcPts val="35"/>
              </a:spcBef>
              <a:defRPr/>
            </a:pPr>
            <a:endParaRPr lang="en-US" sz="1850" kern="0" dirty="0">
              <a:solidFill>
                <a:sysClr val="windowText" lastClr="000000"/>
              </a:solidFill>
              <a:latin typeface="Arial"/>
              <a:cs typeface="Arial"/>
            </a:endParaRPr>
          </a:p>
          <a:p>
            <a:pPr marL="298450" marR="1263015" indent="-285750" algn="l" rtl="0">
              <a:buFont typeface="Courier New" panose="02070309020205020404" pitchFamily="49" charset="0"/>
              <a:buChar char="o"/>
              <a:tabLst>
                <a:tab pos="2134235" algn="l"/>
              </a:tabLst>
              <a:defRPr/>
            </a:pPr>
            <a:r>
              <a:rPr lang="en-US" kern="0" spc="-10" dirty="0">
                <a:solidFill>
                  <a:sysClr val="windowText" lastClr="000000"/>
                </a:solidFill>
                <a:latin typeface="Arial"/>
                <a:cs typeface="Arial"/>
              </a:rPr>
              <a:t>Vehicle</a:t>
            </a:r>
            <a:r>
              <a:rPr lang="en-US" kern="0" spc="-30" dirty="0">
                <a:solidFill>
                  <a:sysClr val="windowText" lastClr="000000"/>
                </a:solidFill>
                <a:latin typeface="Arial"/>
                <a:cs typeface="Arial"/>
              </a:rPr>
              <a:t> </a:t>
            </a:r>
            <a:r>
              <a:rPr lang="en-US" kern="0" dirty="0">
                <a:solidFill>
                  <a:sysClr val="windowText" lastClr="000000"/>
                </a:solidFill>
                <a:latin typeface="Arial"/>
                <a:cs typeface="Arial"/>
              </a:rPr>
              <a:t>Owners</a:t>
            </a:r>
            <a:r>
              <a:rPr lang="en-US" kern="0" spc="15" dirty="0">
                <a:solidFill>
                  <a:sysClr val="windowText" lastClr="000000"/>
                </a:solidFill>
                <a:latin typeface="Arial"/>
                <a:cs typeface="Arial"/>
              </a:rPr>
              <a:t> </a:t>
            </a:r>
            <a:r>
              <a:rPr lang="en-US" kern="0" dirty="0">
                <a:solidFill>
                  <a:sysClr val="windowText" lastClr="000000"/>
                </a:solidFill>
                <a:latin typeface="Arial"/>
                <a:cs typeface="Arial"/>
              </a:rPr>
              <a:t>must</a:t>
            </a:r>
            <a:r>
              <a:rPr lang="en-US" kern="0" spc="-20" dirty="0">
                <a:solidFill>
                  <a:sysClr val="windowText" lastClr="000000"/>
                </a:solidFill>
                <a:latin typeface="Arial"/>
                <a:cs typeface="Arial"/>
              </a:rPr>
              <a:t> </a:t>
            </a:r>
            <a:r>
              <a:rPr lang="en-US" kern="0" dirty="0">
                <a:solidFill>
                  <a:sysClr val="windowText" lastClr="000000"/>
                </a:solidFill>
                <a:latin typeface="Arial"/>
                <a:cs typeface="Arial"/>
              </a:rPr>
              <a:t>verify</a:t>
            </a:r>
            <a:r>
              <a:rPr lang="en-US" kern="0" spc="-20" dirty="0">
                <a:solidFill>
                  <a:sysClr val="windowText" lastClr="000000"/>
                </a:solidFill>
                <a:latin typeface="Arial"/>
                <a:cs typeface="Arial"/>
              </a:rPr>
              <a:t> </a:t>
            </a:r>
            <a:r>
              <a:rPr lang="en-US" kern="0" dirty="0">
                <a:solidFill>
                  <a:sysClr val="windowText" lastClr="000000"/>
                </a:solidFill>
                <a:latin typeface="Arial"/>
                <a:cs typeface="Arial"/>
              </a:rPr>
              <a:t>if</a:t>
            </a:r>
            <a:r>
              <a:rPr lang="en-US" kern="0" spc="-30" dirty="0">
                <a:solidFill>
                  <a:sysClr val="windowText" lastClr="000000"/>
                </a:solidFill>
                <a:latin typeface="Arial"/>
                <a:cs typeface="Arial"/>
              </a:rPr>
              <a:t> </a:t>
            </a:r>
            <a:r>
              <a:rPr lang="en-US" kern="0" dirty="0">
                <a:solidFill>
                  <a:sysClr val="windowText" lastClr="000000"/>
                </a:solidFill>
                <a:latin typeface="Arial"/>
                <a:cs typeface="Arial"/>
              </a:rPr>
              <a:t>their</a:t>
            </a:r>
            <a:r>
              <a:rPr lang="en-US" kern="0" spc="-25" dirty="0">
                <a:solidFill>
                  <a:sysClr val="windowText" lastClr="000000"/>
                </a:solidFill>
                <a:latin typeface="Arial"/>
                <a:cs typeface="Arial"/>
              </a:rPr>
              <a:t> </a:t>
            </a:r>
            <a:r>
              <a:rPr lang="en-US" kern="0" dirty="0">
                <a:solidFill>
                  <a:sysClr val="windowText" lastClr="000000"/>
                </a:solidFill>
                <a:latin typeface="Arial"/>
                <a:cs typeface="Arial"/>
              </a:rPr>
              <a:t>vehicles</a:t>
            </a:r>
            <a:r>
              <a:rPr lang="en-US" kern="0" spc="-15" dirty="0">
                <a:solidFill>
                  <a:sysClr val="windowText" lastClr="000000"/>
                </a:solidFill>
                <a:latin typeface="Arial"/>
                <a:cs typeface="Arial"/>
              </a:rPr>
              <a:t> </a:t>
            </a:r>
            <a:r>
              <a:rPr lang="en-US" kern="0" dirty="0">
                <a:solidFill>
                  <a:sysClr val="windowText" lastClr="000000"/>
                </a:solidFill>
                <a:latin typeface="Arial"/>
                <a:cs typeface="Arial"/>
              </a:rPr>
              <a:t>have</a:t>
            </a:r>
            <a:r>
              <a:rPr lang="en-US" kern="0" spc="-15" dirty="0">
                <a:solidFill>
                  <a:sysClr val="windowText" lastClr="000000"/>
                </a:solidFill>
                <a:latin typeface="Arial"/>
                <a:cs typeface="Arial"/>
              </a:rPr>
              <a:t> </a:t>
            </a:r>
            <a:r>
              <a:rPr lang="en-US" kern="0" dirty="0">
                <a:solidFill>
                  <a:sysClr val="windowText" lastClr="000000"/>
                </a:solidFill>
                <a:latin typeface="Arial"/>
                <a:cs typeface="Arial"/>
              </a:rPr>
              <a:t>a</a:t>
            </a:r>
            <a:r>
              <a:rPr lang="en-US" kern="0" spc="-25" dirty="0">
                <a:solidFill>
                  <a:sysClr val="windowText" lastClr="000000"/>
                </a:solidFill>
                <a:latin typeface="Arial"/>
                <a:cs typeface="Arial"/>
              </a:rPr>
              <a:t> </a:t>
            </a:r>
            <a:r>
              <a:rPr lang="en-US" kern="0" dirty="0">
                <a:solidFill>
                  <a:sysClr val="windowText" lastClr="000000"/>
                </a:solidFill>
                <a:latin typeface="Arial"/>
                <a:cs typeface="Arial"/>
              </a:rPr>
              <a:t>recall</a:t>
            </a:r>
            <a:r>
              <a:rPr lang="en-US" kern="0" spc="-10" dirty="0">
                <a:solidFill>
                  <a:sysClr val="windowText" lastClr="000000"/>
                </a:solidFill>
                <a:latin typeface="Arial"/>
                <a:cs typeface="Arial"/>
              </a:rPr>
              <a:t> notice </a:t>
            </a:r>
            <a:r>
              <a:rPr lang="en-US" kern="0" dirty="0">
                <a:solidFill>
                  <a:sysClr val="windowText" lastClr="000000"/>
                </a:solidFill>
                <a:latin typeface="Arial"/>
                <a:cs typeface="Arial"/>
              </a:rPr>
              <a:t>at</a:t>
            </a:r>
            <a:r>
              <a:rPr lang="en-US" kern="0" spc="-30" dirty="0">
                <a:solidFill>
                  <a:sysClr val="windowText" lastClr="000000"/>
                </a:solidFill>
                <a:latin typeface="Arial"/>
                <a:cs typeface="Arial"/>
              </a:rPr>
              <a:t> </a:t>
            </a:r>
            <a:r>
              <a:rPr lang="en-US" kern="0" dirty="0">
                <a:solidFill>
                  <a:sysClr val="windowText" lastClr="000000"/>
                </a:solidFill>
                <a:latin typeface="Arial"/>
                <a:cs typeface="Arial"/>
              </a:rPr>
              <a:t>the</a:t>
            </a:r>
            <a:r>
              <a:rPr lang="en-US" kern="0" spc="-30" dirty="0">
                <a:solidFill>
                  <a:sysClr val="windowText" lastClr="000000"/>
                </a:solidFill>
                <a:latin typeface="Arial"/>
                <a:cs typeface="Arial"/>
              </a:rPr>
              <a:t> </a:t>
            </a:r>
            <a:r>
              <a:rPr lang="en-US" kern="0" dirty="0">
                <a:solidFill>
                  <a:sysClr val="windowText" lastClr="000000"/>
                </a:solidFill>
                <a:latin typeface="Arial"/>
                <a:cs typeface="Arial"/>
              </a:rPr>
              <a:t>following</a:t>
            </a:r>
            <a:r>
              <a:rPr lang="en-US" kern="0" spc="25" dirty="0">
                <a:solidFill>
                  <a:sysClr val="windowText" lastClr="000000"/>
                </a:solidFill>
                <a:latin typeface="Arial"/>
                <a:cs typeface="Arial"/>
              </a:rPr>
              <a:t> </a:t>
            </a:r>
            <a:r>
              <a:rPr lang="en-US" kern="0" spc="-10" dirty="0">
                <a:solidFill>
                  <a:sysClr val="windowText" lastClr="000000"/>
                </a:solidFill>
                <a:latin typeface="Arial"/>
                <a:cs typeface="Arial"/>
              </a:rPr>
              <a:t>link:</a:t>
            </a:r>
            <a:r>
              <a:rPr lang="en-US" kern="0" dirty="0">
                <a:solidFill>
                  <a:sysClr val="windowText" lastClr="000000"/>
                </a:solidFill>
                <a:latin typeface="Arial"/>
                <a:cs typeface="Arial"/>
              </a:rPr>
              <a:t>	</a:t>
            </a:r>
            <a:r>
              <a:rPr lang="en-US" u="sng" kern="0" spc="-10" dirty="0">
                <a:solidFill>
                  <a:srgbClr val="0462C1"/>
                </a:solidFill>
                <a:uFill>
                  <a:solidFill>
                    <a:srgbClr val="0462C1"/>
                  </a:solidFill>
                </a:uFill>
                <a:latin typeface="Arial"/>
                <a:cs typeface="Arial"/>
                <a:hlinkClick r:id="rId5"/>
              </a:rPr>
              <a:t>https://vinrcl.safercar.gov/vin/</a:t>
            </a:r>
            <a:endParaRPr lang="en-US" u="sng" kern="0" spc="-10" dirty="0">
              <a:solidFill>
                <a:srgbClr val="0462C1"/>
              </a:solidFill>
              <a:uFill>
                <a:solidFill>
                  <a:srgbClr val="0462C1"/>
                </a:solidFill>
              </a:uFill>
              <a:latin typeface="Arial"/>
              <a:cs typeface="Arial"/>
            </a:endParaRPr>
          </a:p>
          <a:p>
            <a:pPr marL="298450" marR="1263015" indent="-285750" algn="l" rtl="0">
              <a:buFont typeface="Courier New" panose="02070309020205020404" pitchFamily="49" charset="0"/>
              <a:buChar char="o"/>
              <a:tabLst>
                <a:tab pos="2134235" algn="l"/>
              </a:tabLst>
              <a:defRPr/>
            </a:pPr>
            <a:endParaRPr lang="en-US" u="sng" kern="0" spc="-10" dirty="0">
              <a:solidFill>
                <a:srgbClr val="0462C1"/>
              </a:solidFill>
              <a:uFill>
                <a:solidFill>
                  <a:srgbClr val="0462C1"/>
                </a:solidFill>
              </a:uFill>
              <a:latin typeface="Arial"/>
              <a:cs typeface="Arial"/>
            </a:endParaRPr>
          </a:p>
          <a:p>
            <a:pPr marL="12700" marR="1263015" algn="ctr" rtl="0">
              <a:tabLst>
                <a:tab pos="2134235" algn="l"/>
              </a:tabLst>
              <a:defRPr/>
            </a:pPr>
            <a:r>
              <a:rPr lang="en-US" sz="2600" b="1" kern="1200" dirty="0">
                <a:solidFill>
                  <a:prstClr val="black"/>
                </a:solidFill>
                <a:effectLst>
                  <a:outerShdw blurRad="38100" dist="38100" dir="2700000" algn="tl">
                    <a:srgbClr val="C0C0C0"/>
                  </a:outerShdw>
                </a:effectLst>
                <a:latin typeface="Aptos Display" panose="020B0004020202020204" pitchFamily="34" charset="0"/>
                <a:cs typeface="Arial" panose="020B0604020202020204" pitchFamily="34" charset="0"/>
              </a:rPr>
              <a:t>Note: Turn in appointment at</a:t>
            </a:r>
            <a:r>
              <a:rPr lang="en-US" sz="2600" b="1" kern="1200" dirty="0">
                <a:solidFill>
                  <a:srgbClr val="353AF7"/>
                </a:solidFill>
                <a:effectLst>
                  <a:outerShdw blurRad="38100" dist="38100" dir="2700000" algn="tl">
                    <a:srgbClr val="C0C0C0"/>
                  </a:outerShdw>
                </a:effectLst>
                <a:latin typeface="Aptos Display" panose="020B0004020202020204" pitchFamily="34" charset="0"/>
                <a:cs typeface="Arial" panose="020B0604020202020204" pitchFamily="34" charset="0"/>
              </a:rPr>
              <a:t> </a:t>
            </a:r>
            <a:r>
              <a:rPr lang="en-US" sz="2600" b="1" u="sng" kern="1200" dirty="0">
                <a:solidFill>
                  <a:srgbClr val="353AF7"/>
                </a:solidFill>
                <a:latin typeface="Aptos Display" panose="020B0004020202020204" pitchFamily="34" charset="0"/>
                <a:cs typeface="Arial" panose="020B0604020202020204" pitchFamily="34" charset="0"/>
                <a:hlinkClick r:id="rId6"/>
              </a:rPr>
              <a:t>www.pcsmypov.com/</a:t>
            </a:r>
            <a:r>
              <a:rPr lang="en-US" sz="2600" b="1" u="sng" kern="1200" dirty="0">
                <a:solidFill>
                  <a:srgbClr val="353AF7"/>
                </a:solidFill>
                <a:latin typeface="Aptos Display" panose="020B0004020202020204" pitchFamily="34" charset="0"/>
                <a:cs typeface="Arial" panose="020B0604020202020204" pitchFamily="34" charset="0"/>
              </a:rPr>
              <a:t> </a:t>
            </a:r>
            <a:br>
              <a:rPr lang="en-US" sz="2600" b="1" kern="1200" dirty="0">
                <a:solidFill>
                  <a:srgbClr val="353AF7"/>
                </a:solidFill>
                <a:effectLst>
                  <a:outerShdw blurRad="38100" dist="38100" dir="2700000" algn="tl">
                    <a:srgbClr val="C0C0C0"/>
                  </a:outerShdw>
                </a:effectLst>
                <a:latin typeface="Calibri"/>
                <a:cs typeface="Arial" panose="020B0604020202020204" pitchFamily="34" charset="0"/>
              </a:rPr>
            </a:br>
            <a:endParaRPr lang="en-US" kern="0" dirty="0">
              <a:solidFill>
                <a:sysClr val="windowText" lastClr="000000"/>
              </a:solidFill>
              <a:latin typeface="Arial"/>
              <a:cs typeface="Arial"/>
            </a:endParaRPr>
          </a:p>
          <a:p>
            <a:endParaRPr lang="en-US" kern="0" dirty="0"/>
          </a:p>
        </p:txBody>
      </p:sp>
    </p:spTree>
    <p:extLst>
      <p:ext uri="{BB962C8B-B14F-4D97-AF65-F5344CB8AC3E}">
        <p14:creationId xmlns:p14="http://schemas.microsoft.com/office/powerpoint/2010/main" val="18962998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3DB071-BD70-EBC1-2C1F-E8AAA4856FF1}"/>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12D8BF34-72F4-0465-388B-F5B8F7BDF75E}"/>
              </a:ext>
            </a:extLst>
          </p:cNvPr>
          <p:cNvSpPr txBox="1"/>
          <p:nvPr/>
        </p:nvSpPr>
        <p:spPr>
          <a:xfrm>
            <a:off x="5885307" y="845441"/>
            <a:ext cx="651510" cy="113493"/>
          </a:xfrm>
          <a:prstGeom prst="rect">
            <a:avLst/>
          </a:prstGeom>
        </p:spPr>
        <p:txBody>
          <a:bodyPr vert="horz" wrap="square" lIns="0" tIns="9525" rIns="0" bIns="0" rtlCol="0">
            <a:spAutoFit/>
          </a:bodyPr>
          <a:lstStyle/>
          <a:p>
            <a:pPr marL="9525" marR="0" lvl="0" indent="0" algn="l" defTabSz="685800" rtl="0" eaLnBrk="1" fontAlgn="auto" latinLnBrk="0" hangingPunct="1">
              <a:lnSpc>
                <a:spcPct val="100000"/>
              </a:lnSpc>
              <a:spcBef>
                <a:spcPts val="75"/>
              </a:spcBef>
              <a:spcAft>
                <a:spcPts val="0"/>
              </a:spcAft>
              <a:buClrTx/>
              <a:buSzTx/>
              <a:buFontTx/>
              <a:buNone/>
              <a:tabLst/>
              <a:defRPr/>
            </a:pPr>
            <a:r>
              <a:rPr kumimoji="0" sz="675" b="1" i="0" u="none" strike="noStrike" kern="0" cap="none" spc="-8" normalizeH="0" baseline="0" noProof="0">
                <a:ln>
                  <a:noFill/>
                </a:ln>
                <a:solidFill>
                  <a:srgbClr val="FFFFFF"/>
                </a:solidFill>
                <a:effectLst/>
                <a:uLnTx/>
                <a:uFillTx/>
                <a:latin typeface="Arial"/>
                <a:ea typeface="+mn-ea"/>
                <a:cs typeface="Arial"/>
              </a:rPr>
              <a:t>UNCLASSIFIED</a:t>
            </a:r>
            <a:endParaRPr kumimoji="0" sz="675" b="0" i="0" u="none" strike="noStrike" kern="0" cap="none" spc="0" normalizeH="0" baseline="0" noProof="0">
              <a:ln>
                <a:noFill/>
              </a:ln>
              <a:solidFill>
                <a:sysClr val="windowText" lastClr="000000"/>
              </a:solidFill>
              <a:effectLst/>
              <a:uLnTx/>
              <a:uFillTx/>
              <a:latin typeface="Arial"/>
              <a:ea typeface="+mn-ea"/>
              <a:cs typeface="Arial"/>
            </a:endParaRPr>
          </a:p>
        </p:txBody>
      </p:sp>
      <p:sp>
        <p:nvSpPr>
          <p:cNvPr id="10" name="object 4">
            <a:extLst>
              <a:ext uri="{FF2B5EF4-FFF2-40B4-BE49-F238E27FC236}">
                <a16:creationId xmlns:a16="http://schemas.microsoft.com/office/drawing/2014/main" id="{35EFE1B5-28C5-017F-BD44-0D112476F490}"/>
              </a:ext>
            </a:extLst>
          </p:cNvPr>
          <p:cNvSpPr txBox="1">
            <a:spLocks/>
          </p:cNvSpPr>
          <p:nvPr/>
        </p:nvSpPr>
        <p:spPr>
          <a:xfrm>
            <a:off x="1149950" y="130712"/>
            <a:ext cx="2408062" cy="378469"/>
          </a:xfrm>
          <a:prstGeom prst="rect">
            <a:avLst/>
          </a:prstGeom>
        </p:spPr>
        <p:txBody>
          <a:bodyPr vert="horz" wrap="square" lIns="0" tIns="9049" rIns="0" bIns="0" rtlCol="0">
            <a:spAutoFit/>
          </a:bodyPr>
          <a:lstStyle>
            <a:lvl1pPr>
              <a:defRPr sz="2100" b="1" i="0">
                <a:solidFill>
                  <a:srgbClr val="7E7E73"/>
                </a:solidFill>
                <a:latin typeface="Arial"/>
                <a:ea typeface="+mj-ea"/>
                <a:cs typeface="Arial"/>
              </a:defRPr>
            </a:lvl1pPr>
          </a:lstStyle>
          <a:p>
            <a:pPr marL="9525">
              <a:spcBef>
                <a:spcPts val="71"/>
              </a:spcBef>
            </a:pPr>
            <a:r>
              <a:rPr lang="en-US" sz="2400" kern="0" spc="-8"/>
              <a:t>Transportation</a:t>
            </a:r>
            <a:endParaRPr lang="en-US" kern="0" spc="-8" dirty="0"/>
          </a:p>
        </p:txBody>
      </p:sp>
      <p:pic>
        <p:nvPicPr>
          <p:cNvPr id="11" name="object 3">
            <a:extLst>
              <a:ext uri="{FF2B5EF4-FFF2-40B4-BE49-F238E27FC236}">
                <a16:creationId xmlns:a16="http://schemas.microsoft.com/office/drawing/2014/main" id="{5E863FA3-C301-DA5B-DC6A-3209D16D5F8E}"/>
              </a:ext>
            </a:extLst>
          </p:cNvPr>
          <p:cNvPicPr/>
          <p:nvPr/>
        </p:nvPicPr>
        <p:blipFill>
          <a:blip r:embed="rId2" cstate="print"/>
          <a:stretch>
            <a:fillRect/>
          </a:stretch>
        </p:blipFill>
        <p:spPr>
          <a:xfrm>
            <a:off x="11165967" y="6019801"/>
            <a:ext cx="711708" cy="657224"/>
          </a:xfrm>
          <a:prstGeom prst="rect">
            <a:avLst/>
          </a:prstGeom>
        </p:spPr>
      </p:pic>
      <p:sp>
        <p:nvSpPr>
          <p:cNvPr id="14" name="object 2">
            <a:extLst>
              <a:ext uri="{FF2B5EF4-FFF2-40B4-BE49-F238E27FC236}">
                <a16:creationId xmlns:a16="http://schemas.microsoft.com/office/drawing/2014/main" id="{68F50E17-D627-2329-B236-3B5C9E498EDF}"/>
              </a:ext>
            </a:extLst>
          </p:cNvPr>
          <p:cNvSpPr txBox="1"/>
          <p:nvPr/>
        </p:nvSpPr>
        <p:spPr>
          <a:xfrm>
            <a:off x="5815076" y="-15747"/>
            <a:ext cx="868680" cy="151323"/>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900" b="1" i="0" u="none" strike="noStrike" kern="0" cap="none" spc="-10" normalizeH="0" baseline="0" noProof="0" dirty="0">
                <a:ln>
                  <a:noFill/>
                </a:ln>
                <a:solidFill>
                  <a:srgbClr val="FFFFFF"/>
                </a:solidFill>
                <a:effectLst/>
                <a:uLnTx/>
                <a:uFillTx/>
                <a:latin typeface="Arial"/>
                <a:ea typeface="+mn-ea"/>
                <a:cs typeface="Arial"/>
              </a:rPr>
              <a:t>UNCLASSIFIED</a:t>
            </a:r>
            <a:endParaRPr kumimoji="0" sz="900" b="0" i="0" u="none" strike="noStrike" kern="0" cap="none" spc="0" normalizeH="0" baseline="0" noProof="0" dirty="0">
              <a:ln>
                <a:noFill/>
              </a:ln>
              <a:solidFill>
                <a:sysClr val="windowText" lastClr="000000"/>
              </a:solidFill>
              <a:effectLst/>
              <a:uLnTx/>
              <a:uFillTx/>
              <a:latin typeface="Arial"/>
              <a:ea typeface="+mn-ea"/>
              <a:cs typeface="Arial"/>
            </a:endParaRPr>
          </a:p>
        </p:txBody>
      </p:sp>
      <p:sp>
        <p:nvSpPr>
          <p:cNvPr id="3" name="Title 1">
            <a:extLst>
              <a:ext uri="{FF2B5EF4-FFF2-40B4-BE49-F238E27FC236}">
                <a16:creationId xmlns:a16="http://schemas.microsoft.com/office/drawing/2014/main" id="{E9E40B52-DC8C-0C78-DB23-2F776141A48E}"/>
              </a:ext>
            </a:extLst>
          </p:cNvPr>
          <p:cNvSpPr txBox="1">
            <a:spLocks/>
          </p:cNvSpPr>
          <p:nvPr/>
        </p:nvSpPr>
        <p:spPr>
          <a:xfrm>
            <a:off x="2134616" y="520443"/>
            <a:ext cx="8229600" cy="1253001"/>
          </a:xfrm>
          <a:prstGeom prst="rect">
            <a:avLst/>
          </a:prstGeom>
        </p:spPr>
        <p:txBody>
          <a:bodyPr wrap="square" lIns="0" tIns="0" rIns="0" bIns="0">
            <a:normAutofit fontScale="90000" lnSpcReduction="10000"/>
          </a:bodyPr>
          <a:lstStyle>
            <a:lvl1pPr>
              <a:defRPr sz="2100" b="1" i="0">
                <a:solidFill>
                  <a:srgbClr val="7E7E73"/>
                </a:solidFill>
                <a:latin typeface="Arial"/>
                <a:ea typeface="+mj-ea"/>
                <a:cs typeface="Arial"/>
              </a:defRPr>
            </a:lvl1pPr>
          </a:lstStyle>
          <a:p>
            <a:pPr marL="11430" algn="ctr" rtl="0">
              <a:spcBef>
                <a:spcPts val="105"/>
              </a:spcBef>
              <a:defRPr/>
            </a:pPr>
            <a:br>
              <a:rPr lang="en-US" sz="2700" kern="0" spc="-20" dirty="0"/>
            </a:br>
            <a:r>
              <a:rPr lang="en-US" sz="2700" kern="0" spc="-40" dirty="0">
                <a:solidFill>
                  <a:sysClr val="windowText" lastClr="000000"/>
                </a:solidFill>
              </a:rPr>
              <a:t>BAVARIAN</a:t>
            </a:r>
            <a:r>
              <a:rPr lang="en-US" sz="2700" kern="0" spc="-55" dirty="0">
                <a:solidFill>
                  <a:sysClr val="windowText" lastClr="000000"/>
                </a:solidFill>
              </a:rPr>
              <a:t> </a:t>
            </a:r>
            <a:r>
              <a:rPr lang="en-US" sz="2700" kern="0" spc="-35" dirty="0">
                <a:solidFill>
                  <a:sysClr val="windowText" lastClr="000000"/>
                </a:solidFill>
              </a:rPr>
              <a:t>MILITARY</a:t>
            </a:r>
            <a:r>
              <a:rPr lang="en-US" sz="2700" kern="0" spc="-130" dirty="0">
                <a:solidFill>
                  <a:sysClr val="windowText" lastClr="000000"/>
                </a:solidFill>
              </a:rPr>
              <a:t> </a:t>
            </a:r>
            <a:r>
              <a:rPr lang="en-US" sz="2700" kern="0" spc="-10" dirty="0">
                <a:solidFill>
                  <a:sysClr val="windowText" lastClr="000000"/>
                </a:solidFill>
              </a:rPr>
              <a:t>COMMUNITY</a:t>
            </a:r>
            <a:br>
              <a:rPr lang="en-US" sz="2400" b="0" kern="0" dirty="0">
                <a:solidFill>
                  <a:sysClr val="windowText" lastClr="000000"/>
                </a:solidFill>
              </a:rPr>
            </a:br>
            <a:r>
              <a:rPr lang="en-US" sz="2000" kern="0" dirty="0">
                <a:solidFill>
                  <a:sysClr val="windowText" lastClr="000000"/>
                </a:solidFill>
                <a:ea typeface="+mn-ea"/>
              </a:rPr>
              <a:t>Personal</a:t>
            </a:r>
            <a:r>
              <a:rPr lang="en-US" sz="2000" kern="0" spc="-20" dirty="0">
                <a:solidFill>
                  <a:sysClr val="windowText" lastClr="000000"/>
                </a:solidFill>
                <a:ea typeface="+mn-ea"/>
              </a:rPr>
              <a:t> </a:t>
            </a:r>
            <a:r>
              <a:rPr lang="en-US" sz="2000" kern="0" dirty="0">
                <a:solidFill>
                  <a:sysClr val="windowText" lastClr="000000"/>
                </a:solidFill>
                <a:ea typeface="+mn-ea"/>
              </a:rPr>
              <a:t>Property</a:t>
            </a:r>
            <a:r>
              <a:rPr lang="en-US" sz="2000" kern="0" spc="-30" dirty="0">
                <a:solidFill>
                  <a:sysClr val="windowText" lastClr="000000"/>
                </a:solidFill>
                <a:ea typeface="+mn-ea"/>
              </a:rPr>
              <a:t> </a:t>
            </a:r>
            <a:r>
              <a:rPr lang="en-US" sz="2000" kern="0" dirty="0">
                <a:solidFill>
                  <a:sysClr val="windowText" lastClr="000000"/>
                </a:solidFill>
                <a:ea typeface="+mn-ea"/>
              </a:rPr>
              <a:t>Processing</a:t>
            </a:r>
            <a:r>
              <a:rPr lang="en-US" sz="2000" kern="0" spc="-20" dirty="0">
                <a:solidFill>
                  <a:sysClr val="windowText" lastClr="000000"/>
                </a:solidFill>
                <a:ea typeface="+mn-ea"/>
              </a:rPr>
              <a:t> </a:t>
            </a:r>
            <a:r>
              <a:rPr lang="en-US" sz="2000" kern="0" dirty="0">
                <a:solidFill>
                  <a:sysClr val="windowText" lastClr="000000"/>
                </a:solidFill>
                <a:ea typeface="+mn-ea"/>
              </a:rPr>
              <a:t>Office</a:t>
            </a:r>
            <a:r>
              <a:rPr lang="en-US" sz="2000" kern="0" spc="-35" dirty="0">
                <a:solidFill>
                  <a:sysClr val="windowText" lastClr="000000"/>
                </a:solidFill>
                <a:ea typeface="+mn-ea"/>
              </a:rPr>
              <a:t> </a:t>
            </a:r>
            <a:r>
              <a:rPr lang="en-US" sz="2000" kern="0" spc="-10" dirty="0">
                <a:solidFill>
                  <a:sysClr val="windowText" lastClr="000000"/>
                </a:solidFill>
                <a:ea typeface="+mn-ea"/>
              </a:rPr>
              <a:t>(PPPO)</a:t>
            </a:r>
            <a:br>
              <a:rPr lang="en-US" sz="2000" b="0" kern="0" dirty="0">
                <a:solidFill>
                  <a:sysClr val="windowText" lastClr="000000"/>
                </a:solidFill>
                <a:ea typeface="+mn-ea"/>
              </a:rPr>
            </a:br>
            <a:endParaRPr lang="en-US" sz="2800" kern="0" dirty="0"/>
          </a:p>
        </p:txBody>
      </p:sp>
      <p:pic>
        <p:nvPicPr>
          <p:cNvPr id="4" name="Picture 4" descr="Q:\Garrison PAI\P12 MISCELLANEOUS FILES\P12.03 IMAGES&amp;PHOTOS\1.0 Logos\IMCOM Logos\IMCOM Crest.jpg">
            <a:extLst>
              <a:ext uri="{FF2B5EF4-FFF2-40B4-BE49-F238E27FC236}">
                <a16:creationId xmlns:a16="http://schemas.microsoft.com/office/drawing/2014/main" id="{D3A5C888-9BF1-118B-F8C0-2A699DC50FEA}"/>
              </a:ext>
            </a:extLst>
          </p:cNvPr>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866138" y="671285"/>
            <a:ext cx="1019175" cy="949325"/>
          </a:xfrm>
          <a:prstGeom prst="rect">
            <a:avLst/>
          </a:prstGeom>
          <a:noFill/>
          <a:ln w="9525">
            <a:noFill/>
            <a:miter lim="800000"/>
            <a:headEnd/>
            <a:tailEnd/>
          </a:ln>
        </p:spPr>
      </p:pic>
      <p:pic>
        <p:nvPicPr>
          <p:cNvPr id="12" name="Picture 2" descr="Q:\Garrison PAI\P12 MISCELLANEOUS FILES\P12.03 IMAGES&amp;PHOTOS\1.0 Logos\BMC Logos\BMC_logo_May2012_final_Grafenwoehr_small.png">
            <a:extLst>
              <a:ext uri="{FF2B5EF4-FFF2-40B4-BE49-F238E27FC236}">
                <a16:creationId xmlns:a16="http://schemas.microsoft.com/office/drawing/2014/main" id="{FE7DB032-3892-9D94-3518-0C9B7C99A3D5}"/>
              </a:ext>
            </a:extLst>
          </p:cNvPr>
          <p:cNvPicPr>
            <a:picLocks noChangeAspect="1" noChangeArrowheads="1"/>
          </p:cNvPicPr>
          <p:nvPr/>
        </p:nvPicPr>
        <p:blipFill>
          <a:blip r:embed="rId4" cstate="print"/>
          <a:srcRect/>
          <a:stretch>
            <a:fillRect/>
          </a:stretch>
        </p:blipFill>
        <p:spPr bwMode="auto">
          <a:xfrm>
            <a:off x="9973602" y="564181"/>
            <a:ext cx="1143000" cy="1143000"/>
          </a:xfrm>
          <a:prstGeom prst="rect">
            <a:avLst/>
          </a:prstGeom>
          <a:noFill/>
          <a:ln w="9525">
            <a:noFill/>
            <a:miter lim="800000"/>
            <a:headEnd/>
            <a:tailEnd/>
          </a:ln>
        </p:spPr>
      </p:pic>
      <p:sp>
        <p:nvSpPr>
          <p:cNvPr id="6" name="Rectangle 5">
            <a:extLst>
              <a:ext uri="{FF2B5EF4-FFF2-40B4-BE49-F238E27FC236}">
                <a16:creationId xmlns:a16="http://schemas.microsoft.com/office/drawing/2014/main" id="{20C6A207-C7E5-08EB-B878-9E12150ED9A8}"/>
              </a:ext>
            </a:extLst>
          </p:cNvPr>
          <p:cNvSpPr/>
          <p:nvPr/>
        </p:nvSpPr>
        <p:spPr>
          <a:xfrm>
            <a:off x="2290008" y="1698332"/>
            <a:ext cx="7050135" cy="800219"/>
          </a:xfrm>
          <a:prstGeom prst="rect">
            <a:avLst/>
          </a:prstGeom>
          <a:noFill/>
        </p:spPr>
        <p:txBody>
          <a:bodyPr wrap="none" lIns="91440" tIns="45720" rIns="91440" bIns="45720">
            <a:spAutoFit/>
          </a:bodyPr>
          <a:lstStyle/>
          <a:p>
            <a:pPr algn="ctr"/>
            <a:r>
              <a:rPr lang="en-US" sz="2800" b="1" dirty="0">
                <a:ln w="0"/>
                <a:effectLst>
                  <a:outerShdw blurRad="38100" dist="19050" dir="2700000" algn="tl" rotWithShape="0">
                    <a:schemeClr val="dk1">
                      <a:alpha val="40000"/>
                    </a:schemeClr>
                  </a:outerShdw>
                </a:effectLst>
              </a:rPr>
              <a:t>EPA and DOT Requirements:</a:t>
            </a:r>
          </a:p>
          <a:p>
            <a:pPr algn="ctr"/>
            <a:r>
              <a:rPr lang="en-US" cap="none" spc="0" dirty="0">
                <a:ln w="0"/>
                <a:solidFill>
                  <a:schemeClr val="tx1"/>
                </a:solidFill>
                <a:effectLst>
                  <a:outerShdw blurRad="38100" dist="19050" dir="2700000" algn="tl" rotWithShape="0">
                    <a:schemeClr val="dk1">
                      <a:alpha val="40000"/>
                    </a:schemeClr>
                  </a:outerShdw>
                </a:effectLst>
              </a:rPr>
              <a:t>Your vehicle must have both an EPA and DOT sticker affixed to the vehicle</a:t>
            </a:r>
          </a:p>
        </p:txBody>
      </p:sp>
      <p:sp>
        <p:nvSpPr>
          <p:cNvPr id="7" name="Content Placeholder 2">
            <a:extLst>
              <a:ext uri="{FF2B5EF4-FFF2-40B4-BE49-F238E27FC236}">
                <a16:creationId xmlns:a16="http://schemas.microsoft.com/office/drawing/2014/main" id="{0BBD0177-E593-F59E-E0DA-0C8975F8AF42}"/>
              </a:ext>
            </a:extLst>
          </p:cNvPr>
          <p:cNvSpPr txBox="1">
            <a:spLocks/>
          </p:cNvSpPr>
          <p:nvPr/>
        </p:nvSpPr>
        <p:spPr>
          <a:xfrm>
            <a:off x="851004" y="3167458"/>
            <a:ext cx="4068618" cy="3170099"/>
          </a:xfrm>
          <a:prstGeom prst="rect">
            <a:avLst/>
          </a:prstGeom>
        </p:spPr>
        <p:style>
          <a:lnRef idx="2">
            <a:schemeClr val="dk1"/>
          </a:lnRef>
          <a:fillRef idx="1">
            <a:schemeClr val="lt1"/>
          </a:fillRef>
          <a:effectRef idx="0">
            <a:schemeClr val="dk1"/>
          </a:effectRef>
          <a:fontRef idx="minor">
            <a:schemeClr val="dk1"/>
          </a:fontRef>
        </p:style>
        <p:txBody>
          <a:bodyPr wrap="square" lIns="0" tIns="0" rIns="0" bIns="0">
            <a:normAutofit/>
          </a:bodyPr>
          <a:lstStyle>
            <a:lvl1pPr marL="0">
              <a:defRPr b="0" i="0">
                <a:solidFill>
                  <a:schemeClr val="tx1"/>
                </a:solidFill>
                <a:latin typeface="+mn-lt"/>
                <a:ea typeface="+mn-ea"/>
                <a:cs typeface="+mn-cs"/>
              </a:defRPr>
            </a:lvl1pPr>
            <a:lvl2pPr marL="342900">
              <a:defRPr>
                <a:solidFill>
                  <a:schemeClr val="dk1"/>
                </a:solidFill>
                <a:latin typeface="+mn-lt"/>
                <a:ea typeface="+mn-ea"/>
                <a:cs typeface="+mn-cs"/>
              </a:defRPr>
            </a:lvl2pPr>
            <a:lvl3pPr marL="685800">
              <a:defRPr>
                <a:solidFill>
                  <a:schemeClr val="dk1"/>
                </a:solidFill>
                <a:latin typeface="+mn-lt"/>
                <a:ea typeface="+mn-ea"/>
                <a:cs typeface="+mn-cs"/>
              </a:defRPr>
            </a:lvl3pPr>
            <a:lvl4pPr marL="1028700">
              <a:defRPr>
                <a:solidFill>
                  <a:schemeClr val="dk1"/>
                </a:solidFill>
                <a:latin typeface="+mn-lt"/>
                <a:ea typeface="+mn-ea"/>
                <a:cs typeface="+mn-cs"/>
              </a:defRPr>
            </a:lvl4pPr>
            <a:lvl5pPr marL="1371600">
              <a:defRPr>
                <a:solidFill>
                  <a:schemeClr val="dk1"/>
                </a:solidFill>
                <a:latin typeface="+mn-lt"/>
                <a:ea typeface="+mn-ea"/>
                <a:cs typeface="+mn-cs"/>
              </a:defRPr>
            </a:lvl5pPr>
            <a:lvl6pPr marL="1714500">
              <a:defRPr>
                <a:solidFill>
                  <a:schemeClr val="dk1"/>
                </a:solidFill>
                <a:latin typeface="+mn-lt"/>
                <a:ea typeface="+mn-ea"/>
                <a:cs typeface="+mn-cs"/>
              </a:defRPr>
            </a:lvl6pPr>
            <a:lvl7pPr marL="2057400">
              <a:defRPr>
                <a:solidFill>
                  <a:schemeClr val="dk1"/>
                </a:solidFill>
                <a:latin typeface="+mn-lt"/>
                <a:ea typeface="+mn-ea"/>
                <a:cs typeface="+mn-cs"/>
              </a:defRPr>
            </a:lvl7pPr>
            <a:lvl8pPr marL="2400300">
              <a:defRPr>
                <a:solidFill>
                  <a:schemeClr val="dk1"/>
                </a:solidFill>
                <a:latin typeface="+mn-lt"/>
                <a:ea typeface="+mn-ea"/>
                <a:cs typeface="+mn-cs"/>
              </a:defRPr>
            </a:lvl8pPr>
            <a:lvl9pPr marL="2743200">
              <a:defRPr>
                <a:solidFill>
                  <a:schemeClr val="dk1"/>
                </a:solidFill>
                <a:latin typeface="+mn-lt"/>
                <a:ea typeface="+mn-ea"/>
                <a:cs typeface="+mn-cs"/>
              </a:defRPr>
            </a:lvl9pPr>
          </a:lstStyle>
          <a:p>
            <a:r>
              <a:rPr lang="en-US" sz="2000" b="1" kern="0" dirty="0">
                <a:effectLst>
                  <a:outerShdw blurRad="38100" dist="38100" dir="2700000" algn="tl">
                    <a:srgbClr val="C0C0C0"/>
                  </a:outerShdw>
                </a:effectLst>
                <a:latin typeface="+mj-lt"/>
              </a:rPr>
              <a:t>- EPA STICKER</a:t>
            </a:r>
            <a:br>
              <a:rPr lang="en-US" sz="2000" b="1" kern="0" dirty="0">
                <a:effectLst>
                  <a:outerShdw blurRad="38100" dist="38100" dir="2700000" algn="tl">
                    <a:srgbClr val="C0C0C0"/>
                  </a:outerShdw>
                </a:effectLst>
                <a:latin typeface="+mj-lt"/>
              </a:rPr>
            </a:br>
            <a:br>
              <a:rPr lang="en-US" sz="2000" b="1" kern="0" dirty="0">
                <a:effectLst>
                  <a:outerShdw blurRad="38100" dist="38100" dir="2700000" algn="tl">
                    <a:srgbClr val="C0C0C0"/>
                  </a:outerShdw>
                </a:effectLst>
                <a:latin typeface="+mj-lt"/>
              </a:rPr>
            </a:br>
            <a:r>
              <a:rPr lang="en-US" sz="2000" b="1" kern="0" dirty="0">
                <a:effectLst>
                  <a:outerShdw blurRad="38100" dist="38100" dir="2700000" algn="tl">
                    <a:srgbClr val="C0C0C0"/>
                  </a:outerShdw>
                </a:effectLst>
                <a:latin typeface="+mj-lt"/>
              </a:rPr>
              <a:t>This sticker should be clearly visible in the engine area.   It is usually silver with the word “CATALYST” listed on the bottom.</a:t>
            </a:r>
            <a:br>
              <a:rPr lang="en-US" sz="2000" b="1" kern="0" dirty="0">
                <a:effectLst>
                  <a:outerShdw blurRad="38100" dist="38100" dir="2700000" algn="tl">
                    <a:srgbClr val="C0C0C0"/>
                  </a:outerShdw>
                </a:effectLst>
                <a:latin typeface="+mj-lt"/>
              </a:rPr>
            </a:br>
            <a:br>
              <a:rPr lang="en-US" sz="2000" b="1" kern="0" dirty="0">
                <a:effectLst>
                  <a:outerShdw blurRad="38100" dist="38100" dir="2700000" algn="tl">
                    <a:srgbClr val="C0C0C0"/>
                  </a:outerShdw>
                </a:effectLst>
                <a:latin typeface="+mj-lt"/>
              </a:rPr>
            </a:br>
            <a:r>
              <a:rPr lang="en-US" sz="2000" b="1" kern="0" dirty="0">
                <a:effectLst>
                  <a:outerShdw blurRad="38100" dist="38100" dir="2700000" algn="tl">
                    <a:srgbClr val="C0C0C0"/>
                  </a:outerShdw>
                </a:effectLst>
                <a:latin typeface="+mj-lt"/>
              </a:rPr>
              <a:t>If sticker is missing contact </a:t>
            </a:r>
            <a:r>
              <a:rPr lang="en-US" sz="2000" b="1" kern="0" dirty="0">
                <a:effectLst>
                  <a:outerShdw blurRad="38100" dist="38100" dir="2700000" algn="tl">
                    <a:srgbClr val="C0C0C0"/>
                  </a:outerShdw>
                </a:effectLst>
                <a:latin typeface="+mj-lt"/>
                <a:hlinkClick r:id="rId5"/>
              </a:rPr>
              <a:t>Imports@EPA.GOV</a:t>
            </a:r>
            <a:r>
              <a:rPr lang="en-US" sz="2000" b="1" kern="0" dirty="0">
                <a:effectLst>
                  <a:outerShdw blurRad="38100" dist="38100" dir="2700000" algn="tl">
                    <a:srgbClr val="C0C0C0"/>
                  </a:outerShdw>
                </a:effectLst>
                <a:latin typeface="+mj-lt"/>
              </a:rPr>
              <a:t> </a:t>
            </a:r>
            <a:endParaRPr lang="en-US" sz="2000" kern="0" dirty="0">
              <a:latin typeface="+mj-lt"/>
            </a:endParaRPr>
          </a:p>
        </p:txBody>
      </p:sp>
      <p:sp>
        <p:nvSpPr>
          <p:cNvPr id="8" name="TextBox 7">
            <a:extLst>
              <a:ext uri="{FF2B5EF4-FFF2-40B4-BE49-F238E27FC236}">
                <a16:creationId xmlns:a16="http://schemas.microsoft.com/office/drawing/2014/main" id="{6CB734CD-4F6E-B8C8-CCA0-BFC63FE2DEE4}"/>
              </a:ext>
            </a:extLst>
          </p:cNvPr>
          <p:cNvSpPr txBox="1"/>
          <p:nvPr/>
        </p:nvSpPr>
        <p:spPr>
          <a:xfrm>
            <a:off x="5467028" y="3167458"/>
            <a:ext cx="4311073" cy="317009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kumimoji="0" lang="en-US" sz="2000" b="1" i="0" u="none" strike="noStrike" kern="1200" cap="none" spc="0" normalizeH="0" baseline="0" noProof="0" dirty="0">
                <a:ln>
                  <a:noFill/>
                </a:ln>
                <a:solidFill>
                  <a:prstClr val="black"/>
                </a:solidFill>
                <a:effectLst>
                  <a:outerShdw blurRad="38100" dist="38100" dir="2700000" algn="tl">
                    <a:srgbClr val="C0C0C0"/>
                  </a:outerShdw>
                </a:effectLst>
                <a:uLnTx/>
                <a:uFillTx/>
                <a:latin typeface="Calibri"/>
                <a:ea typeface="+mn-ea"/>
                <a:cs typeface="+mn-cs"/>
              </a:rPr>
              <a:t>- DOT STICKER</a:t>
            </a:r>
            <a:br>
              <a:rPr kumimoji="0" lang="en-US" sz="2000" b="1" i="0" u="none" strike="noStrike" kern="1200" cap="none" spc="0" normalizeH="0" baseline="0" noProof="0" dirty="0">
                <a:ln>
                  <a:noFill/>
                </a:ln>
                <a:solidFill>
                  <a:prstClr val="black"/>
                </a:solidFill>
                <a:effectLst>
                  <a:outerShdw blurRad="38100" dist="38100" dir="2700000" algn="tl">
                    <a:srgbClr val="C0C0C0"/>
                  </a:outerShdw>
                </a:effectLst>
                <a:uLnTx/>
                <a:uFillTx/>
                <a:latin typeface="Calibri"/>
                <a:ea typeface="+mn-ea"/>
                <a:cs typeface="+mn-cs"/>
              </a:rPr>
            </a:br>
            <a:br>
              <a:rPr kumimoji="0" lang="en-US" sz="2000" b="1" i="0" u="none" strike="noStrike" kern="1200" cap="none" spc="0" normalizeH="0" baseline="0" noProof="0" dirty="0">
                <a:ln>
                  <a:noFill/>
                </a:ln>
                <a:solidFill>
                  <a:prstClr val="black"/>
                </a:solidFill>
                <a:effectLst>
                  <a:outerShdw blurRad="38100" dist="38100" dir="2700000" algn="tl">
                    <a:srgbClr val="C0C0C0"/>
                  </a:outerShdw>
                </a:effectLst>
                <a:uLnTx/>
                <a:uFillTx/>
                <a:latin typeface="Calibri"/>
                <a:ea typeface="+mn-ea"/>
                <a:cs typeface="+mn-cs"/>
              </a:rPr>
            </a:br>
            <a:r>
              <a:rPr kumimoji="0" lang="en-US" sz="2000" b="1" i="0" u="none" strike="noStrike" kern="1200" cap="none" spc="0" normalizeH="0" baseline="0" noProof="0" dirty="0">
                <a:ln>
                  <a:noFill/>
                </a:ln>
                <a:solidFill>
                  <a:prstClr val="black"/>
                </a:solidFill>
                <a:effectLst>
                  <a:outerShdw blurRad="38100" dist="38100" dir="2700000" algn="tl">
                    <a:srgbClr val="C0C0C0"/>
                  </a:outerShdw>
                </a:effectLst>
                <a:uLnTx/>
                <a:uFillTx/>
                <a:latin typeface="Calibri"/>
                <a:ea typeface="+mn-ea"/>
                <a:cs typeface="+mn-cs"/>
              </a:rPr>
              <a:t>This sticker should be clearly visible in the door jam area.  It is usually white with the Vehicle Identification Number (VIN) and the month/year of manufacture listed on the bottom.</a:t>
            </a:r>
            <a:br>
              <a:rPr kumimoji="0" lang="en-US" sz="2000" b="1" i="0" u="none" strike="noStrike" kern="1200" cap="none" spc="0" normalizeH="0" baseline="0" noProof="0" dirty="0">
                <a:ln>
                  <a:noFill/>
                </a:ln>
                <a:solidFill>
                  <a:prstClr val="black"/>
                </a:solidFill>
                <a:effectLst>
                  <a:outerShdw blurRad="38100" dist="38100" dir="2700000" algn="tl">
                    <a:srgbClr val="C0C0C0"/>
                  </a:outerShdw>
                </a:effectLst>
                <a:uLnTx/>
                <a:uFillTx/>
                <a:latin typeface="Calibri"/>
                <a:ea typeface="+mn-ea"/>
                <a:cs typeface="+mn-cs"/>
              </a:rPr>
            </a:br>
            <a:br>
              <a:rPr kumimoji="0" lang="en-US" sz="2000" b="1" i="0" u="none" strike="noStrike" kern="1200" cap="none" spc="0" normalizeH="0" baseline="0" noProof="0" dirty="0">
                <a:ln>
                  <a:noFill/>
                </a:ln>
                <a:solidFill>
                  <a:prstClr val="black"/>
                </a:solidFill>
                <a:effectLst>
                  <a:outerShdw blurRad="38100" dist="38100" dir="2700000" algn="tl">
                    <a:srgbClr val="C0C0C0"/>
                  </a:outerShdw>
                </a:effectLst>
                <a:uLnTx/>
                <a:uFillTx/>
                <a:latin typeface="Calibri"/>
                <a:ea typeface="+mn-ea"/>
                <a:cs typeface="+mn-cs"/>
              </a:rPr>
            </a:br>
            <a:r>
              <a:rPr kumimoji="0" lang="en-US" sz="2000" b="1" i="0" u="none" strike="noStrike" kern="1200" cap="none" spc="0" normalizeH="0" baseline="0" noProof="0" dirty="0">
                <a:ln>
                  <a:noFill/>
                </a:ln>
                <a:solidFill>
                  <a:prstClr val="black"/>
                </a:solidFill>
                <a:effectLst>
                  <a:outerShdw blurRad="38100" dist="38100" dir="2700000" algn="tl">
                    <a:srgbClr val="C0C0C0"/>
                  </a:outerShdw>
                </a:effectLst>
                <a:uLnTx/>
                <a:uFillTx/>
                <a:latin typeface="Calibri"/>
                <a:ea typeface="+mn-ea"/>
                <a:cs typeface="+mn-cs"/>
              </a:rPr>
              <a:t>If sticker is missing contact  </a:t>
            </a:r>
            <a:r>
              <a:rPr kumimoji="0" lang="en-US" sz="2000" b="1" i="0" u="none" strike="noStrike" kern="1200" cap="none" spc="0" normalizeH="0" baseline="0" noProof="0" dirty="0">
                <a:ln>
                  <a:noFill/>
                </a:ln>
                <a:solidFill>
                  <a:prstClr val="black"/>
                </a:solidFill>
                <a:effectLst>
                  <a:outerShdw blurRad="38100" dist="38100" dir="2700000" algn="tl">
                    <a:srgbClr val="C0C0C0"/>
                  </a:outerShdw>
                </a:effectLst>
                <a:uLnTx/>
                <a:uFillTx/>
                <a:latin typeface="Calibri"/>
                <a:ea typeface="+mn-ea"/>
                <a:cs typeface="+mn-cs"/>
                <a:hlinkClick r:id="rId5"/>
              </a:rPr>
              <a:t>CARFAX.COM</a:t>
            </a:r>
            <a:endParaRPr lang="en-US" sz="1600" dirty="0"/>
          </a:p>
        </p:txBody>
      </p:sp>
    </p:spTree>
    <p:extLst>
      <p:ext uri="{BB962C8B-B14F-4D97-AF65-F5344CB8AC3E}">
        <p14:creationId xmlns:p14="http://schemas.microsoft.com/office/powerpoint/2010/main" val="38513686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71947A-2D2A-1076-B730-77586CBE08F4}"/>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398E6001-B71D-A65E-5232-C7869F594BCD}"/>
              </a:ext>
            </a:extLst>
          </p:cNvPr>
          <p:cNvSpPr txBox="1"/>
          <p:nvPr/>
        </p:nvSpPr>
        <p:spPr>
          <a:xfrm>
            <a:off x="5885307" y="845441"/>
            <a:ext cx="651510" cy="113493"/>
          </a:xfrm>
          <a:prstGeom prst="rect">
            <a:avLst/>
          </a:prstGeom>
        </p:spPr>
        <p:txBody>
          <a:bodyPr vert="horz" wrap="square" lIns="0" tIns="9525" rIns="0" bIns="0" rtlCol="0">
            <a:spAutoFit/>
          </a:bodyPr>
          <a:lstStyle/>
          <a:p>
            <a:pPr marL="9525" marR="0" lvl="0" indent="0" algn="l" defTabSz="685800" rtl="0" eaLnBrk="1" fontAlgn="auto" latinLnBrk="0" hangingPunct="1">
              <a:lnSpc>
                <a:spcPct val="100000"/>
              </a:lnSpc>
              <a:spcBef>
                <a:spcPts val="75"/>
              </a:spcBef>
              <a:spcAft>
                <a:spcPts val="0"/>
              </a:spcAft>
              <a:buClrTx/>
              <a:buSzTx/>
              <a:buFontTx/>
              <a:buNone/>
              <a:tabLst/>
              <a:defRPr/>
            </a:pPr>
            <a:r>
              <a:rPr kumimoji="0" sz="675" b="1" i="0" u="none" strike="noStrike" kern="0" cap="none" spc="-8" normalizeH="0" baseline="0" noProof="0">
                <a:ln>
                  <a:noFill/>
                </a:ln>
                <a:solidFill>
                  <a:srgbClr val="FFFFFF"/>
                </a:solidFill>
                <a:effectLst/>
                <a:uLnTx/>
                <a:uFillTx/>
                <a:latin typeface="Arial"/>
                <a:ea typeface="+mn-ea"/>
                <a:cs typeface="Arial"/>
              </a:rPr>
              <a:t>UNCLASSIFIED</a:t>
            </a:r>
            <a:endParaRPr kumimoji="0" sz="675" b="0" i="0" u="none" strike="noStrike" kern="0" cap="none" spc="0" normalizeH="0" baseline="0" noProof="0">
              <a:ln>
                <a:noFill/>
              </a:ln>
              <a:solidFill>
                <a:sysClr val="windowText" lastClr="000000"/>
              </a:solidFill>
              <a:effectLst/>
              <a:uLnTx/>
              <a:uFillTx/>
              <a:latin typeface="Arial"/>
              <a:ea typeface="+mn-ea"/>
              <a:cs typeface="Arial"/>
            </a:endParaRPr>
          </a:p>
        </p:txBody>
      </p:sp>
      <p:sp>
        <p:nvSpPr>
          <p:cNvPr id="10" name="object 4">
            <a:extLst>
              <a:ext uri="{FF2B5EF4-FFF2-40B4-BE49-F238E27FC236}">
                <a16:creationId xmlns:a16="http://schemas.microsoft.com/office/drawing/2014/main" id="{42B435CE-5490-E478-5201-008B4B3BCFE7}"/>
              </a:ext>
            </a:extLst>
          </p:cNvPr>
          <p:cNvSpPr txBox="1">
            <a:spLocks/>
          </p:cNvSpPr>
          <p:nvPr/>
        </p:nvSpPr>
        <p:spPr>
          <a:xfrm>
            <a:off x="1149950" y="130712"/>
            <a:ext cx="2408062" cy="378469"/>
          </a:xfrm>
          <a:prstGeom prst="rect">
            <a:avLst/>
          </a:prstGeom>
        </p:spPr>
        <p:txBody>
          <a:bodyPr vert="horz" wrap="square" lIns="0" tIns="9049" rIns="0" bIns="0" rtlCol="0">
            <a:spAutoFit/>
          </a:bodyPr>
          <a:lstStyle>
            <a:lvl1pPr>
              <a:defRPr sz="2100" b="1" i="0">
                <a:solidFill>
                  <a:srgbClr val="7E7E73"/>
                </a:solidFill>
                <a:latin typeface="Arial"/>
                <a:ea typeface="+mj-ea"/>
                <a:cs typeface="Arial"/>
              </a:defRPr>
            </a:lvl1pPr>
          </a:lstStyle>
          <a:p>
            <a:pPr marL="9525">
              <a:spcBef>
                <a:spcPts val="71"/>
              </a:spcBef>
            </a:pPr>
            <a:r>
              <a:rPr lang="en-US" sz="2400" kern="0" spc="-8"/>
              <a:t>Transportation</a:t>
            </a:r>
            <a:endParaRPr lang="en-US" kern="0" spc="-8" dirty="0"/>
          </a:p>
        </p:txBody>
      </p:sp>
      <p:pic>
        <p:nvPicPr>
          <p:cNvPr id="11" name="object 3">
            <a:extLst>
              <a:ext uri="{FF2B5EF4-FFF2-40B4-BE49-F238E27FC236}">
                <a16:creationId xmlns:a16="http://schemas.microsoft.com/office/drawing/2014/main" id="{22A8699E-369E-2F48-DE5D-A72EE30EB53C}"/>
              </a:ext>
            </a:extLst>
          </p:cNvPr>
          <p:cNvPicPr/>
          <p:nvPr/>
        </p:nvPicPr>
        <p:blipFill>
          <a:blip r:embed="rId2" cstate="print"/>
          <a:stretch>
            <a:fillRect/>
          </a:stretch>
        </p:blipFill>
        <p:spPr>
          <a:xfrm>
            <a:off x="11165967" y="6019801"/>
            <a:ext cx="711708" cy="657224"/>
          </a:xfrm>
          <a:prstGeom prst="rect">
            <a:avLst/>
          </a:prstGeom>
        </p:spPr>
      </p:pic>
      <p:sp>
        <p:nvSpPr>
          <p:cNvPr id="14" name="object 2">
            <a:extLst>
              <a:ext uri="{FF2B5EF4-FFF2-40B4-BE49-F238E27FC236}">
                <a16:creationId xmlns:a16="http://schemas.microsoft.com/office/drawing/2014/main" id="{5E8B9930-9C14-0125-4F45-5DD1C949989C}"/>
              </a:ext>
            </a:extLst>
          </p:cNvPr>
          <p:cNvSpPr txBox="1"/>
          <p:nvPr/>
        </p:nvSpPr>
        <p:spPr>
          <a:xfrm>
            <a:off x="5815076" y="-15747"/>
            <a:ext cx="868680" cy="151323"/>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900" b="1" i="0" u="none" strike="noStrike" kern="0" cap="none" spc="-10" normalizeH="0" baseline="0" noProof="0" dirty="0">
                <a:ln>
                  <a:noFill/>
                </a:ln>
                <a:solidFill>
                  <a:srgbClr val="FFFFFF"/>
                </a:solidFill>
                <a:effectLst/>
                <a:uLnTx/>
                <a:uFillTx/>
                <a:latin typeface="Arial"/>
                <a:ea typeface="+mn-ea"/>
                <a:cs typeface="Arial"/>
              </a:rPr>
              <a:t>UNCLASSIFIED</a:t>
            </a:r>
            <a:endParaRPr kumimoji="0" sz="900" b="0" i="0" u="none" strike="noStrike" kern="0" cap="none" spc="0" normalizeH="0" baseline="0" noProof="0" dirty="0">
              <a:ln>
                <a:noFill/>
              </a:ln>
              <a:solidFill>
                <a:sysClr val="windowText" lastClr="000000"/>
              </a:solidFill>
              <a:effectLst/>
              <a:uLnTx/>
              <a:uFillTx/>
              <a:latin typeface="Arial"/>
              <a:ea typeface="+mn-ea"/>
              <a:cs typeface="Arial"/>
            </a:endParaRPr>
          </a:p>
        </p:txBody>
      </p:sp>
      <p:sp>
        <p:nvSpPr>
          <p:cNvPr id="3" name="Title 1">
            <a:extLst>
              <a:ext uri="{FF2B5EF4-FFF2-40B4-BE49-F238E27FC236}">
                <a16:creationId xmlns:a16="http://schemas.microsoft.com/office/drawing/2014/main" id="{52FB0EAB-DE0B-74FA-7808-E7B0954E295C}"/>
              </a:ext>
            </a:extLst>
          </p:cNvPr>
          <p:cNvSpPr txBox="1">
            <a:spLocks/>
          </p:cNvSpPr>
          <p:nvPr/>
        </p:nvSpPr>
        <p:spPr>
          <a:xfrm>
            <a:off x="2134616" y="520443"/>
            <a:ext cx="8229600" cy="1253001"/>
          </a:xfrm>
          <a:prstGeom prst="rect">
            <a:avLst/>
          </a:prstGeom>
        </p:spPr>
        <p:txBody>
          <a:bodyPr wrap="square" lIns="0" tIns="0" rIns="0" bIns="0">
            <a:normAutofit fontScale="90000" lnSpcReduction="10000"/>
          </a:bodyPr>
          <a:lstStyle>
            <a:lvl1pPr>
              <a:defRPr sz="2100" b="1" i="0">
                <a:solidFill>
                  <a:srgbClr val="7E7E73"/>
                </a:solidFill>
                <a:latin typeface="Arial"/>
                <a:ea typeface="+mj-ea"/>
                <a:cs typeface="Arial"/>
              </a:defRPr>
            </a:lvl1pPr>
          </a:lstStyle>
          <a:p>
            <a:pPr marL="11430" algn="ctr" rtl="0">
              <a:spcBef>
                <a:spcPts val="105"/>
              </a:spcBef>
              <a:defRPr/>
            </a:pPr>
            <a:br>
              <a:rPr lang="en-US" sz="2700" kern="0" spc="-20" dirty="0"/>
            </a:br>
            <a:r>
              <a:rPr lang="en-US" sz="2700" kern="0" spc="-40" dirty="0">
                <a:solidFill>
                  <a:sysClr val="windowText" lastClr="000000"/>
                </a:solidFill>
              </a:rPr>
              <a:t>BAVARIAN</a:t>
            </a:r>
            <a:r>
              <a:rPr lang="en-US" sz="2700" kern="0" spc="-55" dirty="0">
                <a:solidFill>
                  <a:sysClr val="windowText" lastClr="000000"/>
                </a:solidFill>
              </a:rPr>
              <a:t> </a:t>
            </a:r>
            <a:r>
              <a:rPr lang="en-US" sz="2700" kern="0" spc="-35" dirty="0">
                <a:solidFill>
                  <a:sysClr val="windowText" lastClr="000000"/>
                </a:solidFill>
              </a:rPr>
              <a:t>MILITARY</a:t>
            </a:r>
            <a:r>
              <a:rPr lang="en-US" sz="2700" kern="0" spc="-130" dirty="0">
                <a:solidFill>
                  <a:sysClr val="windowText" lastClr="000000"/>
                </a:solidFill>
              </a:rPr>
              <a:t> </a:t>
            </a:r>
            <a:r>
              <a:rPr lang="en-US" sz="2700" kern="0" spc="-10" dirty="0">
                <a:solidFill>
                  <a:sysClr val="windowText" lastClr="000000"/>
                </a:solidFill>
              </a:rPr>
              <a:t>COMMUNITY</a:t>
            </a:r>
            <a:br>
              <a:rPr lang="en-US" sz="2400" b="0" kern="0" dirty="0">
                <a:solidFill>
                  <a:sysClr val="windowText" lastClr="000000"/>
                </a:solidFill>
              </a:rPr>
            </a:br>
            <a:r>
              <a:rPr lang="en-US" sz="2000" kern="0" dirty="0">
                <a:solidFill>
                  <a:sysClr val="windowText" lastClr="000000"/>
                </a:solidFill>
                <a:ea typeface="+mn-ea"/>
              </a:rPr>
              <a:t>Personal</a:t>
            </a:r>
            <a:r>
              <a:rPr lang="en-US" sz="2000" kern="0" spc="-20" dirty="0">
                <a:solidFill>
                  <a:sysClr val="windowText" lastClr="000000"/>
                </a:solidFill>
                <a:ea typeface="+mn-ea"/>
              </a:rPr>
              <a:t> </a:t>
            </a:r>
            <a:r>
              <a:rPr lang="en-US" sz="2000" kern="0" dirty="0">
                <a:solidFill>
                  <a:sysClr val="windowText" lastClr="000000"/>
                </a:solidFill>
                <a:ea typeface="+mn-ea"/>
              </a:rPr>
              <a:t>Property</a:t>
            </a:r>
            <a:r>
              <a:rPr lang="en-US" sz="2000" kern="0" spc="-30" dirty="0">
                <a:solidFill>
                  <a:sysClr val="windowText" lastClr="000000"/>
                </a:solidFill>
                <a:ea typeface="+mn-ea"/>
              </a:rPr>
              <a:t> </a:t>
            </a:r>
            <a:r>
              <a:rPr lang="en-US" sz="2000" kern="0" dirty="0">
                <a:solidFill>
                  <a:sysClr val="windowText" lastClr="000000"/>
                </a:solidFill>
                <a:ea typeface="+mn-ea"/>
              </a:rPr>
              <a:t>Processing</a:t>
            </a:r>
            <a:r>
              <a:rPr lang="en-US" sz="2000" kern="0" spc="-20" dirty="0">
                <a:solidFill>
                  <a:sysClr val="windowText" lastClr="000000"/>
                </a:solidFill>
                <a:ea typeface="+mn-ea"/>
              </a:rPr>
              <a:t> </a:t>
            </a:r>
            <a:r>
              <a:rPr lang="en-US" sz="2000" kern="0" dirty="0">
                <a:solidFill>
                  <a:sysClr val="windowText" lastClr="000000"/>
                </a:solidFill>
                <a:ea typeface="+mn-ea"/>
              </a:rPr>
              <a:t>Office</a:t>
            </a:r>
            <a:r>
              <a:rPr lang="en-US" sz="2000" kern="0" spc="-35" dirty="0">
                <a:solidFill>
                  <a:sysClr val="windowText" lastClr="000000"/>
                </a:solidFill>
                <a:ea typeface="+mn-ea"/>
              </a:rPr>
              <a:t> </a:t>
            </a:r>
            <a:r>
              <a:rPr lang="en-US" sz="2000" kern="0" spc="-10" dirty="0">
                <a:solidFill>
                  <a:sysClr val="windowText" lastClr="000000"/>
                </a:solidFill>
                <a:ea typeface="+mn-ea"/>
              </a:rPr>
              <a:t>(PPPO)</a:t>
            </a:r>
            <a:br>
              <a:rPr lang="en-US" sz="2000" b="0" kern="0" dirty="0">
                <a:solidFill>
                  <a:sysClr val="windowText" lastClr="000000"/>
                </a:solidFill>
                <a:ea typeface="+mn-ea"/>
              </a:rPr>
            </a:br>
            <a:endParaRPr lang="en-US" sz="2800" kern="0" dirty="0"/>
          </a:p>
        </p:txBody>
      </p:sp>
      <p:pic>
        <p:nvPicPr>
          <p:cNvPr id="4" name="Picture 4" descr="Q:\Garrison PAI\P12 MISCELLANEOUS FILES\P12.03 IMAGES&amp;PHOTOS\1.0 Logos\IMCOM Logos\IMCOM Crest.jpg">
            <a:extLst>
              <a:ext uri="{FF2B5EF4-FFF2-40B4-BE49-F238E27FC236}">
                <a16:creationId xmlns:a16="http://schemas.microsoft.com/office/drawing/2014/main" id="{0983D7F8-1783-E3FC-8EF9-80901CB744D8}"/>
              </a:ext>
            </a:extLst>
          </p:cNvPr>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866138" y="671285"/>
            <a:ext cx="1019175" cy="949325"/>
          </a:xfrm>
          <a:prstGeom prst="rect">
            <a:avLst/>
          </a:prstGeom>
          <a:noFill/>
          <a:ln w="9525">
            <a:noFill/>
            <a:miter lim="800000"/>
            <a:headEnd/>
            <a:tailEnd/>
          </a:ln>
        </p:spPr>
      </p:pic>
      <p:pic>
        <p:nvPicPr>
          <p:cNvPr id="12" name="Picture 2" descr="Q:\Garrison PAI\P12 MISCELLANEOUS FILES\P12.03 IMAGES&amp;PHOTOS\1.0 Logos\BMC Logos\BMC_logo_May2012_final_Grafenwoehr_small.png">
            <a:extLst>
              <a:ext uri="{FF2B5EF4-FFF2-40B4-BE49-F238E27FC236}">
                <a16:creationId xmlns:a16="http://schemas.microsoft.com/office/drawing/2014/main" id="{09906E02-406C-7CF0-FB70-3A552567229C}"/>
              </a:ext>
            </a:extLst>
          </p:cNvPr>
          <p:cNvPicPr>
            <a:picLocks noChangeAspect="1" noChangeArrowheads="1"/>
          </p:cNvPicPr>
          <p:nvPr/>
        </p:nvPicPr>
        <p:blipFill>
          <a:blip r:embed="rId4" cstate="print"/>
          <a:srcRect/>
          <a:stretch>
            <a:fillRect/>
          </a:stretch>
        </p:blipFill>
        <p:spPr bwMode="auto">
          <a:xfrm>
            <a:off x="9973602" y="564181"/>
            <a:ext cx="1143000" cy="1143000"/>
          </a:xfrm>
          <a:prstGeom prst="rect">
            <a:avLst/>
          </a:prstGeom>
          <a:noFill/>
          <a:ln w="9525">
            <a:noFill/>
            <a:miter lim="800000"/>
            <a:headEnd/>
            <a:tailEnd/>
          </a:ln>
        </p:spPr>
      </p:pic>
      <p:sp>
        <p:nvSpPr>
          <p:cNvPr id="5" name="Content Placeholder 2">
            <a:extLst>
              <a:ext uri="{FF2B5EF4-FFF2-40B4-BE49-F238E27FC236}">
                <a16:creationId xmlns:a16="http://schemas.microsoft.com/office/drawing/2014/main" id="{CFA769A6-426C-FEEF-5CCA-A1D47BBF5B0A}"/>
              </a:ext>
            </a:extLst>
          </p:cNvPr>
          <p:cNvSpPr txBox="1">
            <a:spLocks/>
          </p:cNvSpPr>
          <p:nvPr/>
        </p:nvSpPr>
        <p:spPr>
          <a:xfrm>
            <a:off x="2476500" y="2101267"/>
            <a:ext cx="7239000" cy="4525963"/>
          </a:xfrm>
          <a:prstGeom prst="rect">
            <a:avLst/>
          </a:prstGeom>
        </p:spPr>
        <p:txBody>
          <a:bodyPr wrap="square" lIns="0" tIns="0" rIns="0" bIns="0">
            <a:normAutofit/>
          </a:bodyPr>
          <a:lstStyle>
            <a:lvl1pPr marL="0">
              <a:defRPr b="0" i="0">
                <a:solidFill>
                  <a:schemeClr val="tx1"/>
                </a:solidFill>
                <a:latin typeface="+mn-lt"/>
                <a:ea typeface="+mn-ea"/>
                <a:cs typeface="+mn-cs"/>
              </a:defRPr>
            </a:lvl1pPr>
            <a:lvl2pPr marL="342900">
              <a:defRPr>
                <a:latin typeface="+mn-lt"/>
                <a:ea typeface="+mn-ea"/>
                <a:cs typeface="+mn-cs"/>
              </a:defRPr>
            </a:lvl2pPr>
            <a:lvl3pPr marL="685800">
              <a:defRPr>
                <a:latin typeface="+mn-lt"/>
                <a:ea typeface="+mn-ea"/>
                <a:cs typeface="+mn-cs"/>
              </a:defRPr>
            </a:lvl3pPr>
            <a:lvl4pPr marL="1028700">
              <a:defRPr>
                <a:latin typeface="+mn-lt"/>
                <a:ea typeface="+mn-ea"/>
                <a:cs typeface="+mn-cs"/>
              </a:defRPr>
            </a:lvl4pPr>
            <a:lvl5pPr marL="1371600">
              <a:defRPr>
                <a:latin typeface="+mn-lt"/>
                <a:ea typeface="+mn-ea"/>
                <a:cs typeface="+mn-cs"/>
              </a:defRPr>
            </a:lvl5pPr>
            <a:lvl6pPr marL="1714500">
              <a:defRPr>
                <a:latin typeface="+mn-lt"/>
                <a:ea typeface="+mn-ea"/>
                <a:cs typeface="+mn-cs"/>
              </a:defRPr>
            </a:lvl6pPr>
            <a:lvl7pPr marL="2057400">
              <a:defRPr>
                <a:latin typeface="+mn-lt"/>
                <a:ea typeface="+mn-ea"/>
                <a:cs typeface="+mn-cs"/>
              </a:defRPr>
            </a:lvl7pPr>
            <a:lvl8pPr marL="2400300">
              <a:defRPr>
                <a:latin typeface="+mn-lt"/>
                <a:ea typeface="+mn-ea"/>
                <a:cs typeface="+mn-cs"/>
              </a:defRPr>
            </a:lvl8pPr>
            <a:lvl9pPr marL="2743200">
              <a:defRPr>
                <a:latin typeface="+mn-lt"/>
                <a:ea typeface="+mn-ea"/>
                <a:cs typeface="+mn-cs"/>
              </a:defRPr>
            </a:lvl9pPr>
          </a:lstStyle>
          <a:p>
            <a:pPr algn="ctr"/>
            <a:r>
              <a:rPr lang="en-US" sz="2400" b="1" u="sng" kern="0" dirty="0">
                <a:solidFill>
                  <a:srgbClr val="FF0000"/>
                </a:solidFill>
                <a:effectLst>
                  <a:outerShdw blurRad="38100" dist="38100" dir="2700000" algn="tl">
                    <a:srgbClr val="C0C0C0"/>
                  </a:outerShdw>
                </a:effectLst>
                <a:latin typeface="Aptos Display" panose="020B0004020202020204" pitchFamily="34" charset="0"/>
              </a:rPr>
              <a:t>Travel:</a:t>
            </a:r>
            <a:br>
              <a:rPr lang="en-US" sz="2400" b="1" kern="0" dirty="0">
                <a:effectLst>
                  <a:outerShdw blurRad="38100" dist="38100" dir="2700000" algn="tl">
                    <a:srgbClr val="C0C0C0"/>
                  </a:outerShdw>
                </a:effectLst>
                <a:latin typeface="Aptos Display" panose="020B0004020202020204" pitchFamily="34" charset="0"/>
              </a:rPr>
            </a:br>
            <a:br>
              <a:rPr lang="en-US" sz="2400" b="1" kern="0" dirty="0">
                <a:effectLst>
                  <a:outerShdw blurRad="38100" dist="38100" dir="2700000" algn="tl">
                    <a:srgbClr val="C0C0C0"/>
                  </a:outerShdw>
                </a:effectLst>
                <a:latin typeface="Aptos Display" panose="020B0004020202020204" pitchFamily="34" charset="0"/>
              </a:rPr>
            </a:br>
            <a:r>
              <a:rPr lang="en-US" sz="2400" b="1" kern="0" dirty="0">
                <a:effectLst>
                  <a:outerShdw blurRad="38100" dist="38100" dir="2700000" algn="tl">
                    <a:srgbClr val="C0C0C0"/>
                  </a:outerShdw>
                </a:effectLst>
                <a:latin typeface="Aptos Display" panose="020B0004020202020204" pitchFamily="34" charset="0"/>
              </a:rPr>
              <a:t>Confirm pickup date for your personal property shipment first before doing travel arrangements.</a:t>
            </a:r>
            <a:br>
              <a:rPr lang="en-US" sz="2400" b="1" kern="0" dirty="0">
                <a:effectLst>
                  <a:outerShdw blurRad="38100" dist="38100" dir="2700000" algn="tl">
                    <a:srgbClr val="C0C0C0"/>
                  </a:outerShdw>
                </a:effectLst>
                <a:latin typeface="Aptos Display" panose="020B0004020202020204" pitchFamily="34" charset="0"/>
              </a:rPr>
            </a:br>
            <a:br>
              <a:rPr lang="en-US" sz="2400" b="1" kern="0" dirty="0">
                <a:effectLst>
                  <a:outerShdw blurRad="38100" dist="38100" dir="2700000" algn="tl">
                    <a:srgbClr val="C0C0C0"/>
                  </a:outerShdw>
                </a:effectLst>
                <a:latin typeface="Aptos Display" panose="020B0004020202020204" pitchFamily="34" charset="0"/>
              </a:rPr>
            </a:br>
            <a:r>
              <a:rPr lang="en-US" sz="2400" b="1" kern="0" dirty="0">
                <a:effectLst>
                  <a:outerShdw blurRad="38100" dist="38100" dir="2700000" algn="tl">
                    <a:srgbClr val="C0C0C0"/>
                  </a:outerShdw>
                </a:effectLst>
                <a:latin typeface="Aptos Display" panose="020B0004020202020204" pitchFamily="34" charset="0"/>
              </a:rPr>
              <a:t>The only travel agency the soldier should deal with is SATO </a:t>
            </a:r>
            <a:br>
              <a:rPr lang="en-US" sz="2400" b="1" kern="0" dirty="0">
                <a:effectLst>
                  <a:outerShdw blurRad="38100" dist="38100" dir="2700000" algn="tl">
                    <a:srgbClr val="C0C0C0"/>
                  </a:outerShdw>
                </a:effectLst>
                <a:latin typeface="+mj-lt"/>
              </a:rPr>
            </a:br>
            <a:br>
              <a:rPr lang="en-US" b="1" kern="0" dirty="0">
                <a:effectLst>
                  <a:outerShdw blurRad="38100" dist="38100" dir="2700000" algn="tl">
                    <a:srgbClr val="C0C0C0"/>
                  </a:outerShdw>
                </a:effectLst>
              </a:rPr>
            </a:br>
            <a:endParaRPr lang="en-US" kern="0" dirty="0"/>
          </a:p>
        </p:txBody>
      </p:sp>
    </p:spTree>
    <p:extLst>
      <p:ext uri="{BB962C8B-B14F-4D97-AF65-F5344CB8AC3E}">
        <p14:creationId xmlns:p14="http://schemas.microsoft.com/office/powerpoint/2010/main" val="9220525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885307" y="845441"/>
            <a:ext cx="651510" cy="113493"/>
          </a:xfrm>
          <a:prstGeom prst="rect">
            <a:avLst/>
          </a:prstGeom>
        </p:spPr>
        <p:txBody>
          <a:bodyPr vert="horz" wrap="square" lIns="0" tIns="9525" rIns="0" bIns="0" rtlCol="0">
            <a:spAutoFit/>
          </a:bodyPr>
          <a:lstStyle/>
          <a:p>
            <a:pPr marL="9525" defTabSz="685800">
              <a:spcBef>
                <a:spcPts val="75"/>
              </a:spcBef>
            </a:pPr>
            <a:r>
              <a:rPr sz="675" b="1" kern="0" spc="-8">
                <a:solidFill>
                  <a:srgbClr val="FFFFFF"/>
                </a:solidFill>
                <a:latin typeface="Arial"/>
                <a:cs typeface="Arial"/>
              </a:rPr>
              <a:t>UNCLASSIFIED</a:t>
            </a:r>
            <a:endParaRPr sz="675" kern="0">
              <a:solidFill>
                <a:sysClr val="windowText" lastClr="000000"/>
              </a:solidFill>
              <a:latin typeface="Arial"/>
              <a:cs typeface="Arial"/>
            </a:endParaRPr>
          </a:p>
        </p:txBody>
      </p:sp>
      <p:pic>
        <p:nvPicPr>
          <p:cNvPr id="3" name="object 3"/>
          <p:cNvPicPr/>
          <p:nvPr/>
        </p:nvPicPr>
        <p:blipFill>
          <a:blip r:embed="rId2" cstate="print"/>
          <a:stretch>
            <a:fillRect/>
          </a:stretch>
        </p:blipFill>
        <p:spPr>
          <a:xfrm>
            <a:off x="11165967" y="6019801"/>
            <a:ext cx="711708" cy="657224"/>
          </a:xfrm>
          <a:prstGeom prst="rect">
            <a:avLst/>
          </a:prstGeom>
        </p:spPr>
      </p:pic>
      <p:graphicFrame>
        <p:nvGraphicFramePr>
          <p:cNvPr id="5" name="object 5"/>
          <p:cNvGraphicFramePr>
            <a:graphicFrameLocks noGrp="1"/>
          </p:cNvGraphicFramePr>
          <p:nvPr>
            <p:extLst>
              <p:ext uri="{D42A27DB-BD31-4B8C-83A1-F6EECF244321}">
                <p14:modId xmlns:p14="http://schemas.microsoft.com/office/powerpoint/2010/main" val="868831901"/>
              </p:ext>
            </p:extLst>
          </p:nvPr>
        </p:nvGraphicFramePr>
        <p:xfrm>
          <a:off x="3289999" y="2328655"/>
          <a:ext cx="5918834" cy="1447800"/>
        </p:xfrm>
        <a:graphic>
          <a:graphicData uri="http://schemas.openxmlformats.org/drawingml/2006/table">
            <a:tbl>
              <a:tblPr firstRow="1" bandRow="1">
                <a:tableStyleId>{2D5ABB26-0587-4C30-8999-92F81FD0307C}</a:tableStyleId>
              </a:tblPr>
              <a:tblGrid>
                <a:gridCol w="1939290">
                  <a:extLst>
                    <a:ext uri="{9D8B030D-6E8A-4147-A177-3AD203B41FA5}">
                      <a16:colId xmlns:a16="http://schemas.microsoft.com/office/drawing/2014/main" val="20000"/>
                    </a:ext>
                  </a:extLst>
                </a:gridCol>
                <a:gridCol w="2006441">
                  <a:extLst>
                    <a:ext uri="{9D8B030D-6E8A-4147-A177-3AD203B41FA5}">
                      <a16:colId xmlns:a16="http://schemas.microsoft.com/office/drawing/2014/main" val="20001"/>
                    </a:ext>
                  </a:extLst>
                </a:gridCol>
                <a:gridCol w="1973103">
                  <a:extLst>
                    <a:ext uri="{9D8B030D-6E8A-4147-A177-3AD203B41FA5}">
                      <a16:colId xmlns:a16="http://schemas.microsoft.com/office/drawing/2014/main" val="20002"/>
                    </a:ext>
                  </a:extLst>
                </a:gridCol>
              </a:tblGrid>
              <a:tr h="287655">
                <a:tc>
                  <a:txBody>
                    <a:bodyPr/>
                    <a:lstStyle/>
                    <a:p>
                      <a:pPr marL="607060">
                        <a:lnSpc>
                          <a:spcPct val="100000"/>
                        </a:lnSpc>
                        <a:spcBef>
                          <a:spcPts val="365"/>
                        </a:spcBef>
                      </a:pPr>
                      <a:r>
                        <a:rPr sz="1400" b="1" spc="-10">
                          <a:solidFill>
                            <a:srgbClr val="FFFFFF"/>
                          </a:solidFill>
                          <a:latin typeface="Arial"/>
                          <a:cs typeface="Arial"/>
                        </a:rPr>
                        <a:t>Grafenwoehr</a:t>
                      </a:r>
                      <a:endParaRPr sz="1400">
                        <a:latin typeface="Arial"/>
                        <a:cs typeface="Arial"/>
                      </a:endParaRPr>
                    </a:p>
                  </a:txBody>
                  <a:tcPr marL="0" marR="0" marT="34766" marB="0">
                    <a:lnL w="12700">
                      <a:solidFill>
                        <a:srgbClr val="000000"/>
                      </a:solidFill>
                      <a:prstDash val="solid"/>
                    </a:lnL>
                    <a:solidFill>
                      <a:srgbClr val="000000"/>
                    </a:solidFill>
                  </a:tcPr>
                </a:tc>
                <a:tc>
                  <a:txBody>
                    <a:bodyPr/>
                    <a:lstStyle/>
                    <a:p>
                      <a:pPr marL="807720">
                        <a:lnSpc>
                          <a:spcPct val="100000"/>
                        </a:lnSpc>
                        <a:spcBef>
                          <a:spcPts val="365"/>
                        </a:spcBef>
                      </a:pPr>
                      <a:r>
                        <a:rPr sz="1400" b="1" spc="-10" dirty="0" err="1">
                          <a:solidFill>
                            <a:srgbClr val="FFFFFF"/>
                          </a:solidFill>
                          <a:latin typeface="Arial"/>
                          <a:cs typeface="Arial"/>
                        </a:rPr>
                        <a:t>Hohenfels</a:t>
                      </a:r>
                      <a:endParaRPr sz="1400" dirty="0">
                        <a:latin typeface="Arial"/>
                        <a:cs typeface="Arial"/>
                      </a:endParaRPr>
                    </a:p>
                  </a:txBody>
                  <a:tcPr marL="0" marR="0" marT="34766" marB="0">
                    <a:solidFill>
                      <a:srgbClr val="000000"/>
                    </a:solidFill>
                  </a:tcPr>
                </a:tc>
                <a:tc>
                  <a:txBody>
                    <a:bodyPr/>
                    <a:lstStyle/>
                    <a:p>
                      <a:pPr marL="789305">
                        <a:lnSpc>
                          <a:spcPct val="100000"/>
                        </a:lnSpc>
                        <a:spcBef>
                          <a:spcPts val="365"/>
                        </a:spcBef>
                      </a:pPr>
                      <a:r>
                        <a:rPr sz="1400" b="1" spc="-10">
                          <a:solidFill>
                            <a:srgbClr val="FFFFFF"/>
                          </a:solidFill>
                          <a:latin typeface="Arial"/>
                          <a:cs typeface="Arial"/>
                        </a:rPr>
                        <a:t>Garmisch</a:t>
                      </a:r>
                      <a:endParaRPr sz="1400">
                        <a:latin typeface="Arial"/>
                        <a:cs typeface="Arial"/>
                      </a:endParaRPr>
                    </a:p>
                  </a:txBody>
                  <a:tcPr marL="0" marR="0" marT="34766" marB="0">
                    <a:lnR w="12700">
                      <a:solidFill>
                        <a:srgbClr val="000000"/>
                      </a:solidFill>
                      <a:prstDash val="solid"/>
                    </a:lnR>
                    <a:solidFill>
                      <a:srgbClr val="000000"/>
                    </a:solidFill>
                  </a:tcPr>
                </a:tc>
                <a:extLst>
                  <a:ext uri="{0D108BD9-81ED-4DB2-BD59-A6C34878D82A}">
                    <a16:rowId xmlns:a16="http://schemas.microsoft.com/office/drawing/2014/main" val="10000"/>
                  </a:ext>
                </a:extLst>
              </a:tr>
              <a:tr h="474821">
                <a:tc>
                  <a:txBody>
                    <a:bodyPr/>
                    <a:lstStyle/>
                    <a:p>
                      <a:pPr marL="686435">
                        <a:lnSpc>
                          <a:spcPct val="100000"/>
                        </a:lnSpc>
                        <a:spcBef>
                          <a:spcPts val="270"/>
                        </a:spcBef>
                      </a:pPr>
                      <a:r>
                        <a:rPr sz="1400">
                          <a:latin typeface="Arial"/>
                          <a:cs typeface="Arial"/>
                        </a:rPr>
                        <a:t>Building</a:t>
                      </a:r>
                      <a:r>
                        <a:rPr sz="1400" spc="-30">
                          <a:latin typeface="Arial"/>
                          <a:cs typeface="Arial"/>
                        </a:rPr>
                        <a:t> </a:t>
                      </a:r>
                      <a:r>
                        <a:rPr sz="1400" spc="-25">
                          <a:latin typeface="Arial"/>
                          <a:cs typeface="Arial"/>
                        </a:rPr>
                        <a:t>244</a:t>
                      </a:r>
                      <a:endParaRPr sz="1400">
                        <a:latin typeface="Arial"/>
                        <a:cs typeface="Arial"/>
                      </a:endParaRPr>
                    </a:p>
                    <a:p>
                      <a:pPr marL="788670">
                        <a:lnSpc>
                          <a:spcPct val="100000"/>
                        </a:lnSpc>
                      </a:pPr>
                      <a:r>
                        <a:rPr sz="1400">
                          <a:latin typeface="Arial"/>
                          <a:cs typeface="Arial"/>
                        </a:rPr>
                        <a:t>Room</a:t>
                      </a:r>
                      <a:r>
                        <a:rPr sz="1400" spc="-15">
                          <a:latin typeface="Arial"/>
                          <a:cs typeface="Arial"/>
                        </a:rPr>
                        <a:t> </a:t>
                      </a:r>
                      <a:r>
                        <a:rPr sz="1400" spc="-25">
                          <a:latin typeface="Arial"/>
                          <a:cs typeface="Arial"/>
                        </a:rPr>
                        <a:t>236</a:t>
                      </a:r>
                      <a:endParaRPr sz="1400">
                        <a:latin typeface="Arial"/>
                        <a:cs typeface="Arial"/>
                      </a:endParaRPr>
                    </a:p>
                  </a:txBody>
                  <a:tcPr marL="0" marR="0" marT="25718" marB="0">
                    <a:lnL w="12700">
                      <a:solidFill>
                        <a:srgbClr val="000000"/>
                      </a:solidFill>
                      <a:prstDash val="solid"/>
                    </a:lnL>
                    <a:lnB w="12700">
                      <a:solidFill>
                        <a:srgbClr val="000000"/>
                      </a:solidFill>
                      <a:prstDash val="solid"/>
                    </a:lnB>
                    <a:solidFill>
                      <a:srgbClr val="E7E7E7"/>
                    </a:solidFill>
                  </a:tcPr>
                </a:tc>
                <a:tc>
                  <a:txBody>
                    <a:bodyPr/>
                    <a:lstStyle/>
                    <a:p>
                      <a:pPr marL="795655">
                        <a:lnSpc>
                          <a:spcPct val="100000"/>
                        </a:lnSpc>
                        <a:spcBef>
                          <a:spcPts val="270"/>
                        </a:spcBef>
                      </a:pPr>
                      <a:r>
                        <a:rPr sz="1400">
                          <a:latin typeface="Arial"/>
                          <a:cs typeface="Arial"/>
                        </a:rPr>
                        <a:t>Building</a:t>
                      </a:r>
                      <a:r>
                        <a:rPr sz="1400" spc="-30">
                          <a:latin typeface="Arial"/>
                          <a:cs typeface="Arial"/>
                        </a:rPr>
                        <a:t> </a:t>
                      </a:r>
                      <a:r>
                        <a:rPr sz="1400" spc="-25">
                          <a:latin typeface="Arial"/>
                          <a:cs typeface="Arial"/>
                        </a:rPr>
                        <a:t>10</a:t>
                      </a:r>
                      <a:endParaRPr sz="1400">
                        <a:latin typeface="Arial"/>
                        <a:cs typeface="Arial"/>
                      </a:endParaRPr>
                    </a:p>
                    <a:p>
                      <a:pPr marL="841375">
                        <a:lnSpc>
                          <a:spcPct val="100000"/>
                        </a:lnSpc>
                      </a:pPr>
                      <a:r>
                        <a:rPr sz="1400">
                          <a:latin typeface="Arial"/>
                          <a:cs typeface="Arial"/>
                        </a:rPr>
                        <a:t>Room</a:t>
                      </a:r>
                      <a:r>
                        <a:rPr sz="1400" spc="-15">
                          <a:latin typeface="Arial"/>
                          <a:cs typeface="Arial"/>
                        </a:rPr>
                        <a:t> </a:t>
                      </a:r>
                      <a:r>
                        <a:rPr sz="1400" spc="-25">
                          <a:latin typeface="Arial"/>
                          <a:cs typeface="Arial"/>
                        </a:rPr>
                        <a:t>116</a:t>
                      </a:r>
                      <a:endParaRPr sz="1400">
                        <a:latin typeface="Arial"/>
                        <a:cs typeface="Arial"/>
                      </a:endParaRPr>
                    </a:p>
                  </a:txBody>
                  <a:tcPr marL="0" marR="0" marT="25718" marB="0">
                    <a:lnB w="12700">
                      <a:solidFill>
                        <a:srgbClr val="000000"/>
                      </a:solidFill>
                      <a:prstDash val="solid"/>
                    </a:lnB>
                    <a:solidFill>
                      <a:srgbClr val="E7E7E7"/>
                    </a:solidFill>
                  </a:tcPr>
                </a:tc>
                <a:tc>
                  <a:txBody>
                    <a:bodyPr/>
                    <a:lstStyle/>
                    <a:p>
                      <a:pPr marL="687705">
                        <a:lnSpc>
                          <a:spcPct val="100000"/>
                        </a:lnSpc>
                        <a:spcBef>
                          <a:spcPts val="270"/>
                        </a:spcBef>
                      </a:pPr>
                      <a:r>
                        <a:rPr sz="1400">
                          <a:latin typeface="Arial"/>
                          <a:cs typeface="Arial"/>
                        </a:rPr>
                        <a:t>Building</a:t>
                      </a:r>
                      <a:r>
                        <a:rPr sz="1400" spc="-30">
                          <a:latin typeface="Arial"/>
                          <a:cs typeface="Arial"/>
                        </a:rPr>
                        <a:t> </a:t>
                      </a:r>
                      <a:r>
                        <a:rPr sz="1400" spc="-25">
                          <a:latin typeface="Arial"/>
                          <a:cs typeface="Arial"/>
                        </a:rPr>
                        <a:t>203</a:t>
                      </a:r>
                      <a:endParaRPr sz="1400">
                        <a:latin typeface="Arial"/>
                        <a:cs typeface="Arial"/>
                      </a:endParaRPr>
                    </a:p>
                    <a:p>
                      <a:pPr marL="789305">
                        <a:lnSpc>
                          <a:spcPct val="100000"/>
                        </a:lnSpc>
                      </a:pPr>
                      <a:r>
                        <a:rPr sz="1400">
                          <a:latin typeface="Arial"/>
                          <a:cs typeface="Arial"/>
                        </a:rPr>
                        <a:t>Room</a:t>
                      </a:r>
                      <a:r>
                        <a:rPr sz="1400" spc="-15">
                          <a:latin typeface="Arial"/>
                          <a:cs typeface="Arial"/>
                        </a:rPr>
                        <a:t> </a:t>
                      </a:r>
                      <a:r>
                        <a:rPr sz="1400" spc="-25">
                          <a:latin typeface="Arial"/>
                          <a:cs typeface="Arial"/>
                        </a:rPr>
                        <a:t>105</a:t>
                      </a:r>
                      <a:endParaRPr sz="1400">
                        <a:latin typeface="Arial"/>
                        <a:cs typeface="Arial"/>
                      </a:endParaRPr>
                    </a:p>
                  </a:txBody>
                  <a:tcPr marL="0" marR="0" marT="25718" marB="0">
                    <a:lnR w="12700">
                      <a:solidFill>
                        <a:srgbClr val="000000"/>
                      </a:solidFill>
                      <a:prstDash val="solid"/>
                    </a:lnR>
                    <a:lnB w="12700">
                      <a:solidFill>
                        <a:srgbClr val="000000"/>
                      </a:solidFill>
                      <a:prstDash val="solid"/>
                    </a:lnB>
                    <a:solidFill>
                      <a:srgbClr val="E7E7E7"/>
                    </a:solidFill>
                  </a:tcPr>
                </a:tc>
                <a:extLst>
                  <a:ext uri="{0D108BD9-81ED-4DB2-BD59-A6C34878D82A}">
                    <a16:rowId xmlns:a16="http://schemas.microsoft.com/office/drawing/2014/main" val="10001"/>
                  </a:ext>
                </a:extLst>
              </a:tr>
              <a:tr h="685324">
                <a:tc>
                  <a:txBody>
                    <a:bodyPr/>
                    <a:lstStyle/>
                    <a:p>
                      <a:pPr marL="44450" algn="ctr">
                        <a:lnSpc>
                          <a:spcPct val="100000"/>
                        </a:lnSpc>
                        <a:spcBef>
                          <a:spcPts val="320"/>
                        </a:spcBef>
                      </a:pPr>
                      <a:r>
                        <a:rPr sz="1400">
                          <a:latin typeface="Arial"/>
                          <a:cs typeface="Arial"/>
                        </a:rPr>
                        <a:t>DSN:</a:t>
                      </a:r>
                      <a:r>
                        <a:rPr sz="1400" spc="-15">
                          <a:latin typeface="Arial"/>
                          <a:cs typeface="Arial"/>
                        </a:rPr>
                        <a:t> </a:t>
                      </a:r>
                      <a:r>
                        <a:rPr sz="1400" spc="-20">
                          <a:latin typeface="Arial"/>
                          <a:cs typeface="Arial"/>
                        </a:rPr>
                        <a:t>526-4</a:t>
                      </a:r>
                      <a:r>
                        <a:rPr lang="en-US" sz="1400" spc="-20">
                          <a:latin typeface="Arial"/>
                          <a:cs typeface="Arial"/>
                        </a:rPr>
                        <a:t>483/4482</a:t>
                      </a:r>
                      <a:endParaRPr sz="1400">
                        <a:latin typeface="Arial"/>
                        <a:cs typeface="Arial"/>
                      </a:endParaRPr>
                    </a:p>
                    <a:p>
                      <a:pPr marL="43180" algn="ctr">
                        <a:lnSpc>
                          <a:spcPct val="100000"/>
                        </a:lnSpc>
                      </a:pPr>
                      <a:r>
                        <a:rPr sz="1400">
                          <a:latin typeface="Arial"/>
                          <a:cs typeface="Arial"/>
                        </a:rPr>
                        <a:t>CIV:</a:t>
                      </a:r>
                      <a:r>
                        <a:rPr sz="1400" spc="-10">
                          <a:latin typeface="Arial"/>
                          <a:cs typeface="Arial"/>
                        </a:rPr>
                        <a:t> </a:t>
                      </a:r>
                      <a:r>
                        <a:rPr sz="1400" spc="-20">
                          <a:latin typeface="Arial"/>
                          <a:cs typeface="Arial"/>
                        </a:rPr>
                        <a:t>09641-70-526-</a:t>
                      </a:r>
                      <a:endParaRPr sz="1400">
                        <a:latin typeface="Arial"/>
                        <a:cs typeface="Arial"/>
                      </a:endParaRPr>
                    </a:p>
                    <a:p>
                      <a:pPr marL="43180" algn="ctr">
                        <a:lnSpc>
                          <a:spcPct val="100000"/>
                        </a:lnSpc>
                      </a:pPr>
                      <a:r>
                        <a:rPr sz="1400" spc="-20">
                          <a:latin typeface="Arial"/>
                          <a:cs typeface="Arial"/>
                        </a:rPr>
                        <a:t>4</a:t>
                      </a:r>
                      <a:r>
                        <a:rPr lang="en-US" sz="1400" spc="-20">
                          <a:latin typeface="Arial"/>
                          <a:cs typeface="Arial"/>
                        </a:rPr>
                        <a:t>483/4482</a:t>
                      </a:r>
                      <a:endParaRPr sz="1400">
                        <a:latin typeface="Arial"/>
                        <a:cs typeface="Arial"/>
                      </a:endParaRPr>
                    </a:p>
                  </a:txBody>
                  <a:tcPr marL="0" marR="0" marT="30480" marB="0">
                    <a:lnL w="12700">
                      <a:solidFill>
                        <a:srgbClr val="000000"/>
                      </a:solidFill>
                      <a:prstDash val="solid"/>
                    </a:lnL>
                    <a:lnT w="12700">
                      <a:solidFill>
                        <a:srgbClr val="000000"/>
                      </a:solidFill>
                      <a:prstDash val="solid"/>
                    </a:lnT>
                    <a:lnB w="12700">
                      <a:solidFill>
                        <a:srgbClr val="000000"/>
                      </a:solidFill>
                      <a:prstDash val="solid"/>
                    </a:lnB>
                  </a:tcPr>
                </a:tc>
                <a:tc>
                  <a:txBody>
                    <a:bodyPr/>
                    <a:lstStyle/>
                    <a:p>
                      <a:pPr marL="45085" algn="ctr">
                        <a:lnSpc>
                          <a:spcPct val="100000"/>
                        </a:lnSpc>
                        <a:spcBef>
                          <a:spcPts val="320"/>
                        </a:spcBef>
                      </a:pPr>
                      <a:r>
                        <a:rPr sz="1400" dirty="0">
                          <a:latin typeface="Arial"/>
                          <a:cs typeface="Arial"/>
                        </a:rPr>
                        <a:t>DSN:</a:t>
                      </a:r>
                      <a:r>
                        <a:rPr sz="1400" spc="-20" dirty="0">
                          <a:latin typeface="Arial"/>
                          <a:cs typeface="Arial"/>
                        </a:rPr>
                        <a:t> 522-3536</a:t>
                      </a:r>
                      <a:endParaRPr sz="1400" dirty="0">
                        <a:latin typeface="Arial"/>
                        <a:cs typeface="Arial"/>
                      </a:endParaRPr>
                    </a:p>
                    <a:p>
                      <a:pPr marL="43815" algn="ctr">
                        <a:lnSpc>
                          <a:spcPct val="100000"/>
                        </a:lnSpc>
                      </a:pPr>
                      <a:r>
                        <a:rPr sz="1400" dirty="0">
                          <a:latin typeface="Arial"/>
                          <a:cs typeface="Arial"/>
                        </a:rPr>
                        <a:t>CIV:</a:t>
                      </a:r>
                      <a:r>
                        <a:rPr sz="1400" spc="-5" dirty="0">
                          <a:latin typeface="Arial"/>
                          <a:cs typeface="Arial"/>
                        </a:rPr>
                        <a:t> </a:t>
                      </a:r>
                      <a:r>
                        <a:rPr sz="1400" spc="-20" dirty="0">
                          <a:latin typeface="Arial"/>
                          <a:cs typeface="Arial"/>
                        </a:rPr>
                        <a:t>09472-708-3536</a:t>
                      </a:r>
                      <a:endParaRPr sz="1400" dirty="0">
                        <a:latin typeface="Arial"/>
                        <a:cs typeface="Arial"/>
                      </a:endParaRPr>
                    </a:p>
                  </a:txBody>
                  <a:tcPr marL="0" marR="0" marT="30480" marB="0">
                    <a:lnT w="12700">
                      <a:solidFill>
                        <a:srgbClr val="000000"/>
                      </a:solidFill>
                      <a:prstDash val="solid"/>
                    </a:lnT>
                    <a:lnB w="12700">
                      <a:solidFill>
                        <a:srgbClr val="000000"/>
                      </a:solidFill>
                      <a:prstDash val="solid"/>
                    </a:lnB>
                  </a:tcPr>
                </a:tc>
                <a:tc>
                  <a:txBody>
                    <a:bodyPr/>
                    <a:lstStyle/>
                    <a:p>
                      <a:pPr marL="1905" algn="ctr">
                        <a:lnSpc>
                          <a:spcPct val="100000"/>
                        </a:lnSpc>
                        <a:spcBef>
                          <a:spcPts val="320"/>
                        </a:spcBef>
                      </a:pPr>
                      <a:r>
                        <a:rPr sz="1400" dirty="0">
                          <a:latin typeface="Arial"/>
                          <a:cs typeface="Arial"/>
                        </a:rPr>
                        <a:t>DSN:</a:t>
                      </a:r>
                      <a:r>
                        <a:rPr sz="1400" spc="-20" dirty="0">
                          <a:latin typeface="Arial"/>
                          <a:cs typeface="Arial"/>
                        </a:rPr>
                        <a:t> 440-3345</a:t>
                      </a:r>
                      <a:endParaRPr sz="1400" dirty="0">
                        <a:latin typeface="Arial"/>
                        <a:cs typeface="Arial"/>
                      </a:endParaRPr>
                    </a:p>
                    <a:p>
                      <a:pPr algn="ctr">
                        <a:lnSpc>
                          <a:spcPct val="100000"/>
                        </a:lnSpc>
                      </a:pPr>
                      <a:r>
                        <a:rPr sz="1400" dirty="0">
                          <a:latin typeface="Arial"/>
                          <a:cs typeface="Arial"/>
                        </a:rPr>
                        <a:t>CIV:</a:t>
                      </a:r>
                      <a:r>
                        <a:rPr sz="1400" spc="-5" dirty="0">
                          <a:latin typeface="Arial"/>
                          <a:cs typeface="Arial"/>
                        </a:rPr>
                        <a:t> </a:t>
                      </a:r>
                      <a:r>
                        <a:rPr sz="1400" spc="-20" dirty="0">
                          <a:latin typeface="Arial"/>
                          <a:cs typeface="Arial"/>
                        </a:rPr>
                        <a:t>08821-750-3345</a:t>
                      </a:r>
                      <a:endParaRPr sz="1400" dirty="0">
                        <a:latin typeface="Arial"/>
                        <a:cs typeface="Arial"/>
                      </a:endParaRPr>
                    </a:p>
                  </a:txBody>
                  <a:tcPr marL="0" marR="0" marT="30480" marB="0">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bl>
          </a:graphicData>
        </a:graphic>
      </p:graphicFrame>
      <p:sp>
        <p:nvSpPr>
          <p:cNvPr id="6" name="object 6"/>
          <p:cNvSpPr txBox="1"/>
          <p:nvPr/>
        </p:nvSpPr>
        <p:spPr>
          <a:xfrm>
            <a:off x="233088" y="5825733"/>
            <a:ext cx="10361021" cy="638701"/>
          </a:xfrm>
          <a:prstGeom prst="rect">
            <a:avLst/>
          </a:prstGeom>
        </p:spPr>
        <p:txBody>
          <a:bodyPr vert="horz" wrap="square" lIns="0" tIns="9525" rIns="0" bIns="0" rtlCol="0">
            <a:spAutoFit/>
          </a:bodyPr>
          <a:lstStyle/>
          <a:p>
            <a:pPr marL="224314" marR="3810" indent="-215265" defTabSz="685800">
              <a:spcBef>
                <a:spcPts val="75"/>
              </a:spcBef>
              <a:buFontTx/>
              <a:buChar char="•"/>
              <a:tabLst>
                <a:tab pos="224314" algn="l"/>
                <a:tab pos="224790" algn="l"/>
              </a:tabLst>
            </a:pPr>
            <a:r>
              <a:rPr sz="1350" kern="0" dirty="0">
                <a:solidFill>
                  <a:sysClr val="windowText" lastClr="000000"/>
                </a:solidFill>
                <a:latin typeface="Arial"/>
                <a:cs typeface="Arial"/>
              </a:rPr>
              <a:t>Clearing</a:t>
            </a:r>
            <a:r>
              <a:rPr sz="1350" kern="0" spc="4" dirty="0">
                <a:solidFill>
                  <a:sysClr val="windowText" lastClr="000000"/>
                </a:solidFill>
                <a:latin typeface="Arial"/>
                <a:cs typeface="Arial"/>
              </a:rPr>
              <a:t> </a:t>
            </a:r>
            <a:r>
              <a:rPr sz="1350" kern="0" dirty="0">
                <a:solidFill>
                  <a:sysClr val="windowText" lastClr="000000"/>
                </a:solidFill>
                <a:latin typeface="Arial"/>
                <a:cs typeface="Arial"/>
              </a:rPr>
              <a:t>papers (DA</a:t>
            </a:r>
            <a:r>
              <a:rPr sz="1350" kern="0" spc="-83" dirty="0">
                <a:solidFill>
                  <a:sysClr val="windowText" lastClr="000000"/>
                </a:solidFill>
                <a:latin typeface="Arial"/>
                <a:cs typeface="Arial"/>
              </a:rPr>
              <a:t> </a:t>
            </a:r>
            <a:r>
              <a:rPr sz="1350" kern="0" dirty="0">
                <a:solidFill>
                  <a:sysClr val="windowText" lastClr="000000"/>
                </a:solidFill>
                <a:latin typeface="Arial"/>
                <a:cs typeface="Arial"/>
              </a:rPr>
              <a:t>Form</a:t>
            </a:r>
            <a:r>
              <a:rPr sz="1350" kern="0" spc="-19" dirty="0">
                <a:solidFill>
                  <a:sysClr val="windowText" lastClr="000000"/>
                </a:solidFill>
                <a:latin typeface="Arial"/>
                <a:cs typeface="Arial"/>
              </a:rPr>
              <a:t> </a:t>
            </a:r>
            <a:r>
              <a:rPr sz="1350" kern="0" spc="-15" dirty="0">
                <a:solidFill>
                  <a:sysClr val="windowText" lastClr="000000"/>
                </a:solidFill>
                <a:latin typeface="Arial"/>
                <a:cs typeface="Arial"/>
              </a:rPr>
              <a:t>137-</a:t>
            </a:r>
            <a:r>
              <a:rPr sz="1350" kern="0" dirty="0">
                <a:solidFill>
                  <a:sysClr val="windowText" lastClr="000000"/>
                </a:solidFill>
                <a:latin typeface="Arial"/>
                <a:cs typeface="Arial"/>
              </a:rPr>
              <a:t>2)</a:t>
            </a:r>
            <a:r>
              <a:rPr sz="1350" kern="0" spc="-4" dirty="0">
                <a:solidFill>
                  <a:sysClr val="windowText" lastClr="000000"/>
                </a:solidFill>
                <a:latin typeface="Arial"/>
                <a:cs typeface="Arial"/>
              </a:rPr>
              <a:t> </a:t>
            </a:r>
            <a:r>
              <a:rPr sz="1350" kern="0" dirty="0">
                <a:solidFill>
                  <a:sysClr val="windowText" lastClr="000000"/>
                </a:solidFill>
                <a:latin typeface="Arial"/>
                <a:cs typeface="Arial"/>
              </a:rPr>
              <a:t>can</a:t>
            </a:r>
            <a:r>
              <a:rPr sz="1350" kern="0" spc="-8" dirty="0">
                <a:solidFill>
                  <a:sysClr val="windowText" lastClr="000000"/>
                </a:solidFill>
                <a:latin typeface="Arial"/>
                <a:cs typeface="Arial"/>
              </a:rPr>
              <a:t> </a:t>
            </a:r>
            <a:r>
              <a:rPr sz="1350" kern="0" dirty="0">
                <a:solidFill>
                  <a:sysClr val="windowText" lastClr="000000"/>
                </a:solidFill>
                <a:latin typeface="Arial"/>
                <a:cs typeface="Arial"/>
              </a:rPr>
              <a:t>be</a:t>
            </a:r>
            <a:r>
              <a:rPr sz="1350" kern="0" spc="-15" dirty="0">
                <a:solidFill>
                  <a:sysClr val="windowText" lastClr="000000"/>
                </a:solidFill>
                <a:latin typeface="Arial"/>
                <a:cs typeface="Arial"/>
              </a:rPr>
              <a:t> </a:t>
            </a:r>
            <a:r>
              <a:rPr sz="1350" kern="0" dirty="0">
                <a:solidFill>
                  <a:sysClr val="windowText" lastClr="000000"/>
                </a:solidFill>
                <a:latin typeface="Arial"/>
                <a:cs typeface="Arial"/>
              </a:rPr>
              <a:t>picked</a:t>
            </a:r>
            <a:r>
              <a:rPr sz="1350" kern="0" spc="-4" dirty="0">
                <a:solidFill>
                  <a:sysClr val="windowText" lastClr="000000"/>
                </a:solidFill>
                <a:latin typeface="Arial"/>
                <a:cs typeface="Arial"/>
              </a:rPr>
              <a:t> </a:t>
            </a:r>
            <a:r>
              <a:rPr sz="1350" kern="0" dirty="0">
                <a:solidFill>
                  <a:sysClr val="windowText" lastClr="000000"/>
                </a:solidFill>
                <a:latin typeface="Arial"/>
                <a:cs typeface="Arial"/>
              </a:rPr>
              <a:t>up</a:t>
            </a:r>
            <a:r>
              <a:rPr sz="1350" kern="0" spc="-15" dirty="0">
                <a:solidFill>
                  <a:sysClr val="windowText" lastClr="000000"/>
                </a:solidFill>
                <a:latin typeface="Arial"/>
                <a:cs typeface="Arial"/>
              </a:rPr>
              <a:t> </a:t>
            </a:r>
            <a:r>
              <a:rPr sz="1350" kern="0" dirty="0">
                <a:solidFill>
                  <a:sysClr val="windowText" lastClr="000000"/>
                </a:solidFill>
                <a:latin typeface="Arial"/>
                <a:cs typeface="Arial"/>
              </a:rPr>
              <a:t>as</a:t>
            </a:r>
            <a:r>
              <a:rPr sz="1350" kern="0" spc="-15" dirty="0">
                <a:solidFill>
                  <a:sysClr val="windowText" lastClr="000000"/>
                </a:solidFill>
                <a:latin typeface="Arial"/>
                <a:cs typeface="Arial"/>
              </a:rPr>
              <a:t> </a:t>
            </a:r>
            <a:r>
              <a:rPr sz="1350" kern="0" dirty="0">
                <a:solidFill>
                  <a:sysClr val="windowText" lastClr="000000"/>
                </a:solidFill>
                <a:latin typeface="Arial"/>
                <a:cs typeface="Arial"/>
              </a:rPr>
              <a:t>early as</a:t>
            </a:r>
            <a:r>
              <a:rPr sz="1350" kern="0" spc="-11" dirty="0">
                <a:solidFill>
                  <a:sysClr val="windowText" lastClr="000000"/>
                </a:solidFill>
                <a:latin typeface="Arial"/>
                <a:cs typeface="Arial"/>
              </a:rPr>
              <a:t> </a:t>
            </a:r>
            <a:r>
              <a:rPr sz="1350" kern="0" spc="-19" dirty="0">
                <a:solidFill>
                  <a:sysClr val="windowText" lastClr="000000"/>
                </a:solidFill>
                <a:latin typeface="Arial"/>
                <a:cs typeface="Arial"/>
              </a:rPr>
              <a:t>30 </a:t>
            </a:r>
            <a:r>
              <a:rPr sz="1350" kern="0" dirty="0">
                <a:solidFill>
                  <a:sysClr val="windowText" lastClr="000000"/>
                </a:solidFill>
                <a:latin typeface="Arial"/>
                <a:cs typeface="Arial"/>
              </a:rPr>
              <a:t>calendar</a:t>
            </a:r>
            <a:r>
              <a:rPr sz="1350" kern="0" spc="-4" dirty="0">
                <a:solidFill>
                  <a:sysClr val="windowText" lastClr="000000"/>
                </a:solidFill>
                <a:latin typeface="Arial"/>
                <a:cs typeface="Arial"/>
              </a:rPr>
              <a:t> </a:t>
            </a:r>
            <a:r>
              <a:rPr sz="1350" kern="0" dirty="0">
                <a:solidFill>
                  <a:sysClr val="windowText" lastClr="000000"/>
                </a:solidFill>
                <a:latin typeface="Arial"/>
                <a:cs typeface="Arial"/>
              </a:rPr>
              <a:t>days</a:t>
            </a:r>
            <a:r>
              <a:rPr sz="1350" kern="0" spc="8" dirty="0">
                <a:solidFill>
                  <a:sysClr val="windowText" lastClr="000000"/>
                </a:solidFill>
                <a:latin typeface="Arial"/>
                <a:cs typeface="Arial"/>
              </a:rPr>
              <a:t> </a:t>
            </a:r>
            <a:r>
              <a:rPr sz="1350" kern="0" dirty="0">
                <a:solidFill>
                  <a:sysClr val="windowText" lastClr="000000"/>
                </a:solidFill>
                <a:latin typeface="Arial"/>
                <a:cs typeface="Arial"/>
              </a:rPr>
              <a:t>prior</a:t>
            </a:r>
            <a:r>
              <a:rPr sz="1350" kern="0" spc="-8" dirty="0">
                <a:solidFill>
                  <a:sysClr val="windowText" lastClr="000000"/>
                </a:solidFill>
                <a:latin typeface="Arial"/>
                <a:cs typeface="Arial"/>
              </a:rPr>
              <a:t> </a:t>
            </a:r>
            <a:r>
              <a:rPr sz="1350" kern="0" dirty="0">
                <a:solidFill>
                  <a:sysClr val="windowText" lastClr="000000"/>
                </a:solidFill>
                <a:latin typeface="Arial"/>
                <a:cs typeface="Arial"/>
              </a:rPr>
              <a:t>to</a:t>
            </a:r>
            <a:r>
              <a:rPr sz="1350" kern="0" spc="-19" dirty="0">
                <a:solidFill>
                  <a:sysClr val="windowText" lastClr="000000"/>
                </a:solidFill>
                <a:latin typeface="Arial"/>
                <a:cs typeface="Arial"/>
              </a:rPr>
              <a:t> </a:t>
            </a:r>
            <a:r>
              <a:rPr sz="1350" kern="0" dirty="0">
                <a:solidFill>
                  <a:sysClr val="windowText" lastClr="000000"/>
                </a:solidFill>
                <a:latin typeface="Arial"/>
                <a:cs typeface="Arial"/>
              </a:rPr>
              <a:t>the</a:t>
            </a:r>
            <a:r>
              <a:rPr sz="1350" kern="0" spc="-15" dirty="0">
                <a:solidFill>
                  <a:sysClr val="windowText" lastClr="000000"/>
                </a:solidFill>
                <a:latin typeface="Arial"/>
                <a:cs typeface="Arial"/>
              </a:rPr>
              <a:t> </a:t>
            </a:r>
            <a:r>
              <a:rPr lang="en-US" sz="1350" kern="0" spc="-15" dirty="0">
                <a:solidFill>
                  <a:sysClr val="windowText" lastClr="000000"/>
                </a:solidFill>
                <a:latin typeface="Arial"/>
                <a:cs typeface="Arial"/>
              </a:rPr>
              <a:t>AVAL date</a:t>
            </a:r>
            <a:endParaRPr sz="1350" kern="0" dirty="0">
              <a:solidFill>
                <a:sysClr val="windowText" lastClr="000000"/>
              </a:solidFill>
              <a:latin typeface="Arial"/>
              <a:cs typeface="Arial"/>
            </a:endParaRPr>
          </a:p>
          <a:p>
            <a:pPr marL="224314" marR="508635" indent="-215265" defTabSz="685800">
              <a:buFontTx/>
              <a:buChar char="•"/>
              <a:tabLst>
                <a:tab pos="224314" algn="l"/>
                <a:tab pos="224790" algn="l"/>
              </a:tabLst>
            </a:pPr>
            <a:r>
              <a:rPr sz="1350" kern="0" dirty="0">
                <a:solidFill>
                  <a:sysClr val="windowText" lastClr="000000"/>
                </a:solidFill>
                <a:latin typeface="Arial"/>
                <a:cs typeface="Arial"/>
              </a:rPr>
              <a:t>Final</a:t>
            </a:r>
            <a:r>
              <a:rPr sz="1350" kern="0" spc="-34" dirty="0">
                <a:solidFill>
                  <a:sysClr val="windowText" lastClr="000000"/>
                </a:solidFill>
                <a:latin typeface="Arial"/>
                <a:cs typeface="Arial"/>
              </a:rPr>
              <a:t> </a:t>
            </a:r>
            <a:r>
              <a:rPr sz="1350" kern="0" spc="-8" dirty="0">
                <a:solidFill>
                  <a:sysClr val="windowText" lastClr="000000"/>
                </a:solidFill>
                <a:latin typeface="Arial"/>
                <a:cs typeface="Arial"/>
              </a:rPr>
              <a:t>Out-</a:t>
            </a:r>
            <a:r>
              <a:rPr sz="1350" kern="0" dirty="0">
                <a:solidFill>
                  <a:sysClr val="windowText" lastClr="000000"/>
                </a:solidFill>
                <a:latin typeface="Arial"/>
                <a:cs typeface="Arial"/>
              </a:rPr>
              <a:t>Processing</a:t>
            </a:r>
            <a:r>
              <a:rPr sz="1350" kern="0" spc="-41" dirty="0">
                <a:solidFill>
                  <a:sysClr val="windowText" lastClr="000000"/>
                </a:solidFill>
                <a:latin typeface="Arial"/>
                <a:cs typeface="Arial"/>
              </a:rPr>
              <a:t> </a:t>
            </a:r>
            <a:r>
              <a:rPr sz="1350" kern="0" spc="-8" dirty="0">
                <a:solidFill>
                  <a:sysClr val="windowText" lastClr="000000"/>
                </a:solidFill>
                <a:latin typeface="Arial"/>
                <a:cs typeface="Arial"/>
              </a:rPr>
              <a:t>appointments</a:t>
            </a:r>
            <a:r>
              <a:rPr sz="1350" kern="0" spc="-34" dirty="0">
                <a:solidFill>
                  <a:sysClr val="windowText" lastClr="000000"/>
                </a:solidFill>
                <a:latin typeface="Arial"/>
                <a:cs typeface="Arial"/>
              </a:rPr>
              <a:t> </a:t>
            </a:r>
            <a:r>
              <a:rPr sz="1350" kern="0" dirty="0">
                <a:solidFill>
                  <a:sysClr val="windowText" lastClr="000000"/>
                </a:solidFill>
                <a:latin typeface="Arial"/>
                <a:cs typeface="Arial"/>
              </a:rPr>
              <a:t>are</a:t>
            </a:r>
            <a:r>
              <a:rPr sz="1350" kern="0" spc="-41" dirty="0">
                <a:solidFill>
                  <a:sysClr val="windowText" lastClr="000000"/>
                </a:solidFill>
                <a:latin typeface="Arial"/>
                <a:cs typeface="Arial"/>
              </a:rPr>
              <a:t> </a:t>
            </a:r>
            <a:r>
              <a:rPr sz="1350" kern="0" dirty="0">
                <a:solidFill>
                  <a:sysClr val="windowText" lastClr="000000"/>
                </a:solidFill>
                <a:latin typeface="Arial"/>
                <a:cs typeface="Arial"/>
              </a:rPr>
              <a:t>scheduled</a:t>
            </a:r>
            <a:r>
              <a:rPr sz="1350" kern="0" spc="-30" dirty="0">
                <a:solidFill>
                  <a:sysClr val="windowText" lastClr="000000"/>
                </a:solidFill>
                <a:latin typeface="Arial"/>
                <a:cs typeface="Arial"/>
              </a:rPr>
              <a:t> </a:t>
            </a:r>
            <a:r>
              <a:rPr sz="1350" kern="0" dirty="0">
                <a:solidFill>
                  <a:sysClr val="windowText" lastClr="000000"/>
                </a:solidFill>
                <a:latin typeface="Arial"/>
                <a:cs typeface="Arial"/>
              </a:rPr>
              <a:t>no</a:t>
            </a:r>
            <a:r>
              <a:rPr sz="1350" kern="0" spc="-49" dirty="0">
                <a:solidFill>
                  <a:sysClr val="windowText" lastClr="000000"/>
                </a:solidFill>
                <a:latin typeface="Arial"/>
                <a:cs typeface="Arial"/>
              </a:rPr>
              <a:t> </a:t>
            </a:r>
            <a:r>
              <a:rPr sz="1350" kern="0" dirty="0">
                <a:solidFill>
                  <a:sysClr val="windowText" lastClr="000000"/>
                </a:solidFill>
                <a:latin typeface="Arial"/>
                <a:cs typeface="Arial"/>
              </a:rPr>
              <a:t>earlier</a:t>
            </a:r>
            <a:r>
              <a:rPr sz="1350" kern="0" spc="-41" dirty="0">
                <a:solidFill>
                  <a:sysClr val="windowText" lastClr="000000"/>
                </a:solidFill>
                <a:latin typeface="Arial"/>
                <a:cs typeface="Arial"/>
              </a:rPr>
              <a:t> </a:t>
            </a:r>
            <a:r>
              <a:rPr sz="1350" kern="0" dirty="0">
                <a:solidFill>
                  <a:sysClr val="windowText" lastClr="000000"/>
                </a:solidFill>
                <a:latin typeface="Arial"/>
                <a:cs typeface="Arial"/>
              </a:rPr>
              <a:t>than</a:t>
            </a:r>
            <a:r>
              <a:rPr sz="1350" kern="0" spc="-41" dirty="0">
                <a:solidFill>
                  <a:sysClr val="windowText" lastClr="000000"/>
                </a:solidFill>
                <a:latin typeface="Arial"/>
                <a:cs typeface="Arial"/>
              </a:rPr>
              <a:t> </a:t>
            </a:r>
            <a:r>
              <a:rPr sz="1350" kern="0" spc="-38" dirty="0">
                <a:solidFill>
                  <a:sysClr val="windowText" lastClr="000000"/>
                </a:solidFill>
                <a:latin typeface="Arial"/>
                <a:cs typeface="Arial"/>
              </a:rPr>
              <a:t>2 </a:t>
            </a:r>
            <a:r>
              <a:rPr sz="1350" kern="0" dirty="0">
                <a:solidFill>
                  <a:sysClr val="windowText" lastClr="000000"/>
                </a:solidFill>
                <a:latin typeface="Arial"/>
                <a:cs typeface="Arial"/>
              </a:rPr>
              <a:t>business</a:t>
            </a:r>
            <a:r>
              <a:rPr sz="1350" kern="0" spc="-15" dirty="0">
                <a:solidFill>
                  <a:sysClr val="windowText" lastClr="000000"/>
                </a:solidFill>
                <a:latin typeface="Arial"/>
                <a:cs typeface="Arial"/>
              </a:rPr>
              <a:t> </a:t>
            </a:r>
            <a:r>
              <a:rPr sz="1350" kern="0" dirty="0">
                <a:solidFill>
                  <a:sysClr val="windowText" lastClr="000000"/>
                </a:solidFill>
                <a:latin typeface="Arial"/>
                <a:cs typeface="Arial"/>
              </a:rPr>
              <a:t>days</a:t>
            </a:r>
            <a:r>
              <a:rPr sz="1350" kern="0" spc="19" dirty="0">
                <a:solidFill>
                  <a:sysClr val="windowText" lastClr="000000"/>
                </a:solidFill>
                <a:latin typeface="Arial"/>
                <a:cs typeface="Arial"/>
              </a:rPr>
              <a:t> </a:t>
            </a:r>
            <a:r>
              <a:rPr sz="1350" kern="0" dirty="0">
                <a:solidFill>
                  <a:sysClr val="windowText" lastClr="000000"/>
                </a:solidFill>
                <a:latin typeface="Arial"/>
                <a:cs typeface="Arial"/>
              </a:rPr>
              <a:t>prior</a:t>
            </a:r>
            <a:r>
              <a:rPr sz="1350" kern="0" spc="-15" dirty="0">
                <a:solidFill>
                  <a:sysClr val="windowText" lastClr="000000"/>
                </a:solidFill>
                <a:latin typeface="Arial"/>
                <a:cs typeface="Arial"/>
              </a:rPr>
              <a:t> </a:t>
            </a:r>
            <a:r>
              <a:rPr sz="1350" kern="0" dirty="0">
                <a:solidFill>
                  <a:sysClr val="windowText" lastClr="000000"/>
                </a:solidFill>
                <a:latin typeface="Arial"/>
                <a:cs typeface="Arial"/>
              </a:rPr>
              <a:t>to</a:t>
            </a:r>
            <a:r>
              <a:rPr sz="1350" kern="0" spc="-8" dirty="0">
                <a:solidFill>
                  <a:sysClr val="windowText" lastClr="000000"/>
                </a:solidFill>
                <a:latin typeface="Arial"/>
                <a:cs typeface="Arial"/>
              </a:rPr>
              <a:t> </a:t>
            </a:r>
            <a:r>
              <a:rPr sz="1350" kern="0" dirty="0">
                <a:solidFill>
                  <a:sysClr val="windowText" lastClr="000000"/>
                </a:solidFill>
                <a:latin typeface="Arial"/>
                <a:cs typeface="Arial"/>
              </a:rPr>
              <a:t>the</a:t>
            </a:r>
            <a:r>
              <a:rPr sz="1350" kern="0" spc="-15" dirty="0">
                <a:solidFill>
                  <a:sysClr val="windowText" lastClr="000000"/>
                </a:solidFill>
                <a:latin typeface="Arial"/>
                <a:cs typeface="Arial"/>
              </a:rPr>
              <a:t> </a:t>
            </a:r>
            <a:r>
              <a:rPr sz="1350" kern="0" dirty="0">
                <a:solidFill>
                  <a:sysClr val="windowText" lastClr="000000"/>
                </a:solidFill>
                <a:latin typeface="Arial"/>
                <a:cs typeface="Arial"/>
              </a:rPr>
              <a:t>flight</a:t>
            </a:r>
            <a:r>
              <a:rPr sz="1350" kern="0" spc="-8" dirty="0">
                <a:solidFill>
                  <a:sysClr val="windowText" lastClr="000000"/>
                </a:solidFill>
                <a:latin typeface="Arial"/>
                <a:cs typeface="Arial"/>
              </a:rPr>
              <a:t> </a:t>
            </a:r>
            <a:r>
              <a:rPr sz="1350" kern="0" dirty="0">
                <a:solidFill>
                  <a:sysClr val="windowText" lastClr="000000"/>
                </a:solidFill>
                <a:latin typeface="Arial"/>
                <a:cs typeface="Arial"/>
              </a:rPr>
              <a:t>date </a:t>
            </a:r>
            <a:r>
              <a:rPr sz="1350" kern="0" spc="-19" dirty="0">
                <a:solidFill>
                  <a:sysClr val="windowText" lastClr="000000"/>
                </a:solidFill>
                <a:latin typeface="Arial"/>
                <a:cs typeface="Arial"/>
              </a:rPr>
              <a:t>IAW</a:t>
            </a:r>
            <a:r>
              <a:rPr sz="1350" kern="0" spc="-75" dirty="0">
                <a:solidFill>
                  <a:sysClr val="windowText" lastClr="000000"/>
                </a:solidFill>
                <a:latin typeface="Arial"/>
                <a:cs typeface="Arial"/>
              </a:rPr>
              <a:t> </a:t>
            </a:r>
            <a:r>
              <a:rPr sz="1350" kern="0" dirty="0">
                <a:solidFill>
                  <a:sysClr val="windowText" lastClr="000000"/>
                </a:solidFill>
                <a:latin typeface="Arial"/>
                <a:cs typeface="Arial"/>
              </a:rPr>
              <a:t>AER</a:t>
            </a:r>
            <a:r>
              <a:rPr sz="1350" kern="0" spc="-11" dirty="0">
                <a:solidFill>
                  <a:sysClr val="windowText" lastClr="000000"/>
                </a:solidFill>
                <a:latin typeface="Arial"/>
                <a:cs typeface="Arial"/>
              </a:rPr>
              <a:t> </a:t>
            </a:r>
            <a:r>
              <a:rPr sz="1350" kern="0" spc="-15" dirty="0">
                <a:solidFill>
                  <a:sysClr val="windowText" lastClr="000000"/>
                </a:solidFill>
                <a:latin typeface="Arial"/>
                <a:cs typeface="Arial"/>
              </a:rPr>
              <a:t>612-</a:t>
            </a:r>
            <a:r>
              <a:rPr sz="1350" kern="0" spc="-38" dirty="0">
                <a:solidFill>
                  <a:sysClr val="windowText" lastClr="000000"/>
                </a:solidFill>
                <a:latin typeface="Arial"/>
                <a:cs typeface="Arial"/>
              </a:rPr>
              <a:t>1</a:t>
            </a:r>
            <a:endParaRPr sz="1350" kern="0" dirty="0">
              <a:solidFill>
                <a:sysClr val="windowText" lastClr="000000"/>
              </a:solidFill>
              <a:latin typeface="Arial"/>
              <a:cs typeface="Arial"/>
            </a:endParaRPr>
          </a:p>
          <a:p>
            <a:pPr defTabSz="685800">
              <a:spcBef>
                <a:spcPts val="15"/>
              </a:spcBef>
            </a:pPr>
            <a:endParaRPr sz="1388" kern="0" dirty="0">
              <a:solidFill>
                <a:sysClr val="windowText" lastClr="000000"/>
              </a:solidFill>
              <a:latin typeface="Arial"/>
              <a:cs typeface="Arial"/>
            </a:endParaRPr>
          </a:p>
        </p:txBody>
      </p:sp>
      <p:sp>
        <p:nvSpPr>
          <p:cNvPr id="7" name="object 2">
            <a:extLst>
              <a:ext uri="{FF2B5EF4-FFF2-40B4-BE49-F238E27FC236}">
                <a16:creationId xmlns:a16="http://schemas.microsoft.com/office/drawing/2014/main" id="{AE0CD4FC-2CF4-C5E3-D2DA-804B2AF6D3D0}"/>
              </a:ext>
            </a:extLst>
          </p:cNvPr>
          <p:cNvSpPr txBox="1"/>
          <p:nvPr/>
        </p:nvSpPr>
        <p:spPr>
          <a:xfrm>
            <a:off x="5815076" y="-15747"/>
            <a:ext cx="868680" cy="151323"/>
          </a:xfrm>
          <a:prstGeom prst="rect">
            <a:avLst/>
          </a:prstGeom>
        </p:spPr>
        <p:txBody>
          <a:bodyPr vert="horz" wrap="square" lIns="0" tIns="12700" rIns="0" bIns="0" rtlCol="0">
            <a:spAutoFit/>
          </a:bodyPr>
          <a:lstStyle/>
          <a:p>
            <a:pPr marL="12700">
              <a:spcBef>
                <a:spcPts val="100"/>
              </a:spcBef>
            </a:pPr>
            <a:r>
              <a:rPr sz="900" b="1" kern="0" spc="-10" dirty="0">
                <a:solidFill>
                  <a:srgbClr val="FFFFFF"/>
                </a:solidFill>
                <a:latin typeface="Arial"/>
                <a:cs typeface="Arial"/>
              </a:rPr>
              <a:t>UNCLASSIFIED</a:t>
            </a:r>
            <a:endParaRPr sz="900" kern="0" dirty="0">
              <a:solidFill>
                <a:sysClr val="windowText" lastClr="000000"/>
              </a:solidFill>
              <a:latin typeface="Arial"/>
              <a:cs typeface="Arial"/>
            </a:endParaRPr>
          </a:p>
        </p:txBody>
      </p:sp>
      <p:sp>
        <p:nvSpPr>
          <p:cNvPr id="8" name="object 4">
            <a:extLst>
              <a:ext uri="{FF2B5EF4-FFF2-40B4-BE49-F238E27FC236}">
                <a16:creationId xmlns:a16="http://schemas.microsoft.com/office/drawing/2014/main" id="{C82AA0DC-FE9D-C00E-1766-31F304D1BF89}"/>
              </a:ext>
            </a:extLst>
          </p:cNvPr>
          <p:cNvSpPr txBox="1">
            <a:spLocks/>
          </p:cNvSpPr>
          <p:nvPr/>
        </p:nvSpPr>
        <p:spPr>
          <a:xfrm>
            <a:off x="1175261" y="135576"/>
            <a:ext cx="6206614" cy="378469"/>
          </a:xfrm>
          <a:prstGeom prst="rect">
            <a:avLst/>
          </a:prstGeom>
        </p:spPr>
        <p:txBody>
          <a:bodyPr vert="horz" wrap="square" lIns="0" tIns="9049" rIns="0" bIns="0" rtlCol="0">
            <a:spAutoFit/>
          </a:bodyPr>
          <a:lstStyle>
            <a:lvl1pPr>
              <a:defRPr sz="2100" b="1" i="0">
                <a:solidFill>
                  <a:srgbClr val="7E7E73"/>
                </a:solidFill>
                <a:latin typeface="Arial"/>
                <a:ea typeface="+mj-ea"/>
                <a:cs typeface="Arial"/>
              </a:defRPr>
            </a:lvl1pPr>
          </a:lstStyle>
          <a:p>
            <a:pPr marL="9525">
              <a:spcBef>
                <a:spcPts val="71"/>
              </a:spcBef>
            </a:pPr>
            <a:r>
              <a:rPr lang="en-US" sz="2400" kern="0" dirty="0"/>
              <a:t>Central</a:t>
            </a:r>
            <a:r>
              <a:rPr lang="en-US" sz="2400" kern="0" spc="-83" dirty="0"/>
              <a:t> </a:t>
            </a:r>
            <a:r>
              <a:rPr lang="en-US" sz="2400" kern="0" dirty="0"/>
              <a:t>Processing</a:t>
            </a:r>
            <a:r>
              <a:rPr lang="en-US" sz="2400" kern="0" spc="-83" dirty="0"/>
              <a:t> </a:t>
            </a:r>
            <a:r>
              <a:rPr lang="en-US" sz="2400" kern="0" dirty="0"/>
              <a:t>Facility</a:t>
            </a:r>
            <a:r>
              <a:rPr lang="en-US" sz="2400" kern="0" spc="-86" dirty="0"/>
              <a:t> </a:t>
            </a:r>
            <a:r>
              <a:rPr lang="en-US" sz="2400" kern="0" spc="-8" dirty="0"/>
              <a:t>(CPF)</a:t>
            </a:r>
          </a:p>
        </p:txBody>
      </p:sp>
      <p:sp>
        <p:nvSpPr>
          <p:cNvPr id="12" name="TextBox 11">
            <a:extLst>
              <a:ext uri="{FF2B5EF4-FFF2-40B4-BE49-F238E27FC236}">
                <a16:creationId xmlns:a16="http://schemas.microsoft.com/office/drawing/2014/main" id="{BE5D01B6-4574-78AF-58A6-220505CD42FD}"/>
              </a:ext>
            </a:extLst>
          </p:cNvPr>
          <p:cNvSpPr txBox="1"/>
          <p:nvPr/>
        </p:nvSpPr>
        <p:spPr>
          <a:xfrm>
            <a:off x="3048000" y="1364950"/>
            <a:ext cx="6096000" cy="646331"/>
          </a:xfrm>
          <a:prstGeom prst="rect">
            <a:avLst/>
          </a:prstGeom>
          <a:noFill/>
        </p:spPr>
        <p:txBody>
          <a:bodyPr wrap="square">
            <a:spAutoFit/>
          </a:bodyPr>
          <a:lstStyle/>
          <a:p>
            <a:pPr marL="24765" algn="ctr" defTabSz="685800"/>
            <a:r>
              <a:rPr lang="en-US" b="1" kern="0" dirty="0">
                <a:solidFill>
                  <a:sysClr val="windowText" lastClr="000000"/>
                </a:solidFill>
                <a:latin typeface="Arial"/>
                <a:cs typeface="Arial"/>
              </a:rPr>
              <a:t>Installation</a:t>
            </a:r>
            <a:r>
              <a:rPr lang="en-US" b="1" kern="0" spc="-49" dirty="0">
                <a:solidFill>
                  <a:sysClr val="windowText" lastClr="000000"/>
                </a:solidFill>
                <a:latin typeface="Arial"/>
                <a:cs typeface="Arial"/>
              </a:rPr>
              <a:t> </a:t>
            </a:r>
            <a:r>
              <a:rPr lang="en-US" b="1" kern="0" dirty="0">
                <a:solidFill>
                  <a:sysClr val="windowText" lastClr="000000"/>
                </a:solidFill>
                <a:latin typeface="Arial"/>
                <a:cs typeface="Arial"/>
              </a:rPr>
              <a:t>clearing</a:t>
            </a:r>
            <a:r>
              <a:rPr lang="en-US" b="1" kern="0" spc="-23" dirty="0">
                <a:solidFill>
                  <a:sysClr val="windowText" lastClr="000000"/>
                </a:solidFill>
                <a:latin typeface="Arial"/>
                <a:cs typeface="Arial"/>
              </a:rPr>
              <a:t> </a:t>
            </a:r>
            <a:r>
              <a:rPr lang="en-US" b="1" kern="0" dirty="0">
                <a:solidFill>
                  <a:sysClr val="windowText" lastClr="000000"/>
                </a:solidFill>
                <a:latin typeface="Arial"/>
                <a:cs typeface="Arial"/>
              </a:rPr>
              <a:t>papers can</a:t>
            </a:r>
            <a:r>
              <a:rPr lang="en-US" b="1" kern="0" spc="-8" dirty="0">
                <a:solidFill>
                  <a:sysClr val="windowText" lastClr="000000"/>
                </a:solidFill>
                <a:latin typeface="Arial"/>
                <a:cs typeface="Arial"/>
              </a:rPr>
              <a:t> </a:t>
            </a:r>
            <a:r>
              <a:rPr lang="en-US" b="1" kern="0" dirty="0">
                <a:solidFill>
                  <a:sysClr val="windowText" lastClr="000000"/>
                </a:solidFill>
                <a:latin typeface="Arial"/>
                <a:cs typeface="Arial"/>
              </a:rPr>
              <a:t>be</a:t>
            </a:r>
            <a:r>
              <a:rPr lang="en-US" b="1" kern="0" spc="-23" dirty="0">
                <a:solidFill>
                  <a:sysClr val="windowText" lastClr="000000"/>
                </a:solidFill>
                <a:latin typeface="Arial"/>
                <a:cs typeface="Arial"/>
              </a:rPr>
              <a:t> </a:t>
            </a:r>
            <a:r>
              <a:rPr lang="en-US" b="1" kern="0" dirty="0">
                <a:solidFill>
                  <a:sysClr val="windowText" lastClr="000000"/>
                </a:solidFill>
                <a:latin typeface="Arial"/>
                <a:cs typeface="Arial"/>
              </a:rPr>
              <a:t>picked</a:t>
            </a:r>
            <a:r>
              <a:rPr lang="en-US" b="1" kern="0" spc="-8" dirty="0">
                <a:solidFill>
                  <a:sysClr val="windowText" lastClr="000000"/>
                </a:solidFill>
                <a:latin typeface="Arial"/>
                <a:cs typeface="Arial"/>
              </a:rPr>
              <a:t> </a:t>
            </a:r>
            <a:r>
              <a:rPr lang="en-US" b="1" kern="0" dirty="0">
                <a:solidFill>
                  <a:sysClr val="windowText" lastClr="000000"/>
                </a:solidFill>
                <a:latin typeface="Arial"/>
                <a:cs typeface="Arial"/>
              </a:rPr>
              <a:t>up</a:t>
            </a:r>
            <a:r>
              <a:rPr lang="en-US" b="1" kern="0" spc="-19" dirty="0">
                <a:solidFill>
                  <a:sysClr val="windowText" lastClr="000000"/>
                </a:solidFill>
                <a:latin typeface="Arial"/>
                <a:cs typeface="Arial"/>
              </a:rPr>
              <a:t> </a:t>
            </a:r>
            <a:r>
              <a:rPr lang="en-US" b="1" kern="0" dirty="0">
                <a:solidFill>
                  <a:sysClr val="windowText" lastClr="000000"/>
                </a:solidFill>
                <a:latin typeface="Arial"/>
                <a:cs typeface="Arial"/>
              </a:rPr>
              <a:t>at</a:t>
            </a:r>
            <a:r>
              <a:rPr lang="en-US" b="1" kern="0" spc="-15" dirty="0">
                <a:solidFill>
                  <a:sysClr val="windowText" lastClr="000000"/>
                </a:solidFill>
                <a:latin typeface="Arial"/>
                <a:cs typeface="Arial"/>
              </a:rPr>
              <a:t> </a:t>
            </a:r>
            <a:r>
              <a:rPr lang="en-US" b="1" kern="0" spc="-19" dirty="0">
                <a:solidFill>
                  <a:sysClr val="windowText" lastClr="000000"/>
                </a:solidFill>
                <a:latin typeface="Arial"/>
                <a:cs typeface="Arial"/>
              </a:rPr>
              <a:t>the</a:t>
            </a:r>
            <a:r>
              <a:rPr lang="en-US" kern="0" spc="-19" dirty="0">
                <a:solidFill>
                  <a:sysClr val="windowText" lastClr="000000"/>
                </a:solidFill>
                <a:latin typeface="Arial"/>
                <a:cs typeface="Arial"/>
              </a:rPr>
              <a:t> </a:t>
            </a:r>
            <a:r>
              <a:rPr lang="en-US" b="1" kern="0" dirty="0">
                <a:solidFill>
                  <a:sysClr val="windowText" lastClr="000000"/>
                </a:solidFill>
                <a:latin typeface="Arial"/>
                <a:cs typeface="Arial"/>
              </a:rPr>
              <a:t>following</a:t>
            </a:r>
            <a:r>
              <a:rPr lang="en-US" b="1" kern="0" spc="-41" dirty="0">
                <a:solidFill>
                  <a:sysClr val="windowText" lastClr="000000"/>
                </a:solidFill>
                <a:latin typeface="Arial"/>
                <a:cs typeface="Arial"/>
              </a:rPr>
              <a:t> </a:t>
            </a:r>
            <a:r>
              <a:rPr lang="en-US" b="1" kern="0" spc="-8" dirty="0">
                <a:solidFill>
                  <a:sysClr val="windowText" lastClr="000000"/>
                </a:solidFill>
                <a:latin typeface="Arial"/>
                <a:cs typeface="Arial"/>
              </a:rPr>
              <a:t>locations:</a:t>
            </a:r>
            <a:endParaRPr lang="en-US" kern="0" dirty="0">
              <a:solidFill>
                <a:sysClr val="windowText" lastClr="000000"/>
              </a:solidFill>
              <a:latin typeface="Arial"/>
              <a:cs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5FAFD9-173E-CDDE-C637-6B1D87DE99E9}"/>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C193C5E9-6F91-0CDE-3D60-D5898444487E}"/>
              </a:ext>
            </a:extLst>
          </p:cNvPr>
          <p:cNvSpPr txBox="1"/>
          <p:nvPr/>
        </p:nvSpPr>
        <p:spPr>
          <a:xfrm>
            <a:off x="5885307" y="845441"/>
            <a:ext cx="651510" cy="113493"/>
          </a:xfrm>
          <a:prstGeom prst="rect">
            <a:avLst/>
          </a:prstGeom>
        </p:spPr>
        <p:txBody>
          <a:bodyPr vert="horz" wrap="square" lIns="0" tIns="9525" rIns="0" bIns="0" rtlCol="0">
            <a:spAutoFit/>
          </a:bodyPr>
          <a:lstStyle/>
          <a:p>
            <a:pPr marL="9525" marR="0" lvl="0" indent="0" algn="l" defTabSz="685800" rtl="0" eaLnBrk="1" fontAlgn="auto" latinLnBrk="0" hangingPunct="1">
              <a:lnSpc>
                <a:spcPct val="100000"/>
              </a:lnSpc>
              <a:spcBef>
                <a:spcPts val="75"/>
              </a:spcBef>
              <a:spcAft>
                <a:spcPts val="0"/>
              </a:spcAft>
              <a:buClrTx/>
              <a:buSzTx/>
              <a:buFontTx/>
              <a:buNone/>
              <a:tabLst/>
              <a:defRPr/>
            </a:pPr>
            <a:r>
              <a:rPr kumimoji="0" sz="675" b="1" i="0" u="none" strike="noStrike" kern="0" cap="none" spc="-8" normalizeH="0" baseline="0" noProof="0">
                <a:ln>
                  <a:noFill/>
                </a:ln>
                <a:solidFill>
                  <a:srgbClr val="FFFFFF"/>
                </a:solidFill>
                <a:effectLst/>
                <a:uLnTx/>
                <a:uFillTx/>
                <a:latin typeface="Arial"/>
                <a:ea typeface="+mn-ea"/>
                <a:cs typeface="Arial"/>
              </a:rPr>
              <a:t>UNCLASSIFIED</a:t>
            </a:r>
            <a:endParaRPr kumimoji="0" sz="675" b="0" i="0" u="none" strike="noStrike" kern="0" cap="none" spc="0" normalizeH="0" baseline="0" noProof="0">
              <a:ln>
                <a:noFill/>
              </a:ln>
              <a:solidFill>
                <a:sysClr val="windowText" lastClr="000000"/>
              </a:solidFill>
              <a:effectLst/>
              <a:uLnTx/>
              <a:uFillTx/>
              <a:latin typeface="Arial"/>
              <a:ea typeface="+mn-ea"/>
              <a:cs typeface="Arial"/>
            </a:endParaRPr>
          </a:p>
        </p:txBody>
      </p:sp>
      <p:sp>
        <p:nvSpPr>
          <p:cNvPr id="10" name="object 4">
            <a:extLst>
              <a:ext uri="{FF2B5EF4-FFF2-40B4-BE49-F238E27FC236}">
                <a16:creationId xmlns:a16="http://schemas.microsoft.com/office/drawing/2014/main" id="{52957202-8A7A-ABAC-D3F2-7FECBDA07667}"/>
              </a:ext>
            </a:extLst>
          </p:cNvPr>
          <p:cNvSpPr txBox="1">
            <a:spLocks/>
          </p:cNvSpPr>
          <p:nvPr/>
        </p:nvSpPr>
        <p:spPr>
          <a:xfrm>
            <a:off x="1149950" y="130712"/>
            <a:ext cx="2408062" cy="378469"/>
          </a:xfrm>
          <a:prstGeom prst="rect">
            <a:avLst/>
          </a:prstGeom>
        </p:spPr>
        <p:txBody>
          <a:bodyPr vert="horz" wrap="square" lIns="0" tIns="9049" rIns="0" bIns="0" rtlCol="0">
            <a:spAutoFit/>
          </a:bodyPr>
          <a:lstStyle>
            <a:lvl1pPr>
              <a:defRPr sz="2100" b="1" i="0">
                <a:solidFill>
                  <a:srgbClr val="7E7E73"/>
                </a:solidFill>
                <a:latin typeface="Arial"/>
                <a:ea typeface="+mj-ea"/>
                <a:cs typeface="Arial"/>
              </a:defRPr>
            </a:lvl1pPr>
          </a:lstStyle>
          <a:p>
            <a:pPr marL="9525">
              <a:spcBef>
                <a:spcPts val="71"/>
              </a:spcBef>
            </a:pPr>
            <a:r>
              <a:rPr lang="en-US" sz="2400" kern="0" spc="-8"/>
              <a:t>Transportation</a:t>
            </a:r>
            <a:endParaRPr lang="en-US" kern="0" spc="-8" dirty="0"/>
          </a:p>
        </p:txBody>
      </p:sp>
      <p:pic>
        <p:nvPicPr>
          <p:cNvPr id="11" name="object 3">
            <a:extLst>
              <a:ext uri="{FF2B5EF4-FFF2-40B4-BE49-F238E27FC236}">
                <a16:creationId xmlns:a16="http://schemas.microsoft.com/office/drawing/2014/main" id="{43C56B4F-60A0-E7AC-D967-480ED5B522D4}"/>
              </a:ext>
            </a:extLst>
          </p:cNvPr>
          <p:cNvPicPr/>
          <p:nvPr/>
        </p:nvPicPr>
        <p:blipFill>
          <a:blip r:embed="rId2" cstate="print"/>
          <a:stretch>
            <a:fillRect/>
          </a:stretch>
        </p:blipFill>
        <p:spPr>
          <a:xfrm>
            <a:off x="11165967" y="6019801"/>
            <a:ext cx="711708" cy="657224"/>
          </a:xfrm>
          <a:prstGeom prst="rect">
            <a:avLst/>
          </a:prstGeom>
        </p:spPr>
      </p:pic>
      <p:sp>
        <p:nvSpPr>
          <p:cNvPr id="14" name="object 2">
            <a:extLst>
              <a:ext uri="{FF2B5EF4-FFF2-40B4-BE49-F238E27FC236}">
                <a16:creationId xmlns:a16="http://schemas.microsoft.com/office/drawing/2014/main" id="{7C98B279-C001-4AAE-1C34-998EFD43B6B1}"/>
              </a:ext>
            </a:extLst>
          </p:cNvPr>
          <p:cNvSpPr txBox="1"/>
          <p:nvPr/>
        </p:nvSpPr>
        <p:spPr>
          <a:xfrm>
            <a:off x="5815076" y="-15747"/>
            <a:ext cx="868680" cy="151323"/>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900" b="1" i="0" u="none" strike="noStrike" kern="0" cap="none" spc="-10" normalizeH="0" baseline="0" noProof="0" dirty="0">
                <a:ln>
                  <a:noFill/>
                </a:ln>
                <a:solidFill>
                  <a:srgbClr val="FFFFFF"/>
                </a:solidFill>
                <a:effectLst/>
                <a:uLnTx/>
                <a:uFillTx/>
                <a:latin typeface="Arial"/>
                <a:ea typeface="+mn-ea"/>
                <a:cs typeface="Arial"/>
              </a:rPr>
              <a:t>UNCLASSIFIED</a:t>
            </a:r>
            <a:endParaRPr kumimoji="0" sz="900" b="0" i="0" u="none" strike="noStrike" kern="0" cap="none" spc="0" normalizeH="0" baseline="0" noProof="0" dirty="0">
              <a:ln>
                <a:noFill/>
              </a:ln>
              <a:solidFill>
                <a:sysClr val="windowText" lastClr="000000"/>
              </a:solidFill>
              <a:effectLst/>
              <a:uLnTx/>
              <a:uFillTx/>
              <a:latin typeface="Arial"/>
              <a:ea typeface="+mn-ea"/>
              <a:cs typeface="Arial"/>
            </a:endParaRPr>
          </a:p>
        </p:txBody>
      </p:sp>
      <p:sp>
        <p:nvSpPr>
          <p:cNvPr id="3" name="Title 1">
            <a:extLst>
              <a:ext uri="{FF2B5EF4-FFF2-40B4-BE49-F238E27FC236}">
                <a16:creationId xmlns:a16="http://schemas.microsoft.com/office/drawing/2014/main" id="{60909867-E18F-7D7F-39B5-F367F33E5319}"/>
              </a:ext>
            </a:extLst>
          </p:cNvPr>
          <p:cNvSpPr txBox="1">
            <a:spLocks/>
          </p:cNvSpPr>
          <p:nvPr/>
        </p:nvSpPr>
        <p:spPr>
          <a:xfrm>
            <a:off x="2134616" y="520443"/>
            <a:ext cx="8229600" cy="1253001"/>
          </a:xfrm>
          <a:prstGeom prst="rect">
            <a:avLst/>
          </a:prstGeom>
        </p:spPr>
        <p:txBody>
          <a:bodyPr wrap="square" lIns="0" tIns="0" rIns="0" bIns="0">
            <a:normAutofit fontScale="90000" lnSpcReduction="10000"/>
          </a:bodyPr>
          <a:lstStyle>
            <a:lvl1pPr>
              <a:defRPr sz="2100" b="1" i="0">
                <a:solidFill>
                  <a:srgbClr val="7E7E73"/>
                </a:solidFill>
                <a:latin typeface="Arial"/>
                <a:ea typeface="+mj-ea"/>
                <a:cs typeface="Arial"/>
              </a:defRPr>
            </a:lvl1pPr>
          </a:lstStyle>
          <a:p>
            <a:pPr marL="11430" algn="ctr" rtl="0">
              <a:spcBef>
                <a:spcPts val="105"/>
              </a:spcBef>
              <a:defRPr/>
            </a:pPr>
            <a:br>
              <a:rPr lang="en-US" sz="2700" kern="0" spc="-20" dirty="0"/>
            </a:br>
            <a:r>
              <a:rPr lang="en-US" sz="2700" kern="0" spc="-40" dirty="0">
                <a:solidFill>
                  <a:sysClr val="windowText" lastClr="000000"/>
                </a:solidFill>
              </a:rPr>
              <a:t>BAVARIAN</a:t>
            </a:r>
            <a:r>
              <a:rPr lang="en-US" sz="2700" kern="0" spc="-55" dirty="0">
                <a:solidFill>
                  <a:sysClr val="windowText" lastClr="000000"/>
                </a:solidFill>
              </a:rPr>
              <a:t> </a:t>
            </a:r>
            <a:r>
              <a:rPr lang="en-US" sz="2700" kern="0" spc="-35" dirty="0">
                <a:solidFill>
                  <a:sysClr val="windowText" lastClr="000000"/>
                </a:solidFill>
              </a:rPr>
              <a:t>MILITARY</a:t>
            </a:r>
            <a:r>
              <a:rPr lang="en-US" sz="2700" kern="0" spc="-130" dirty="0">
                <a:solidFill>
                  <a:sysClr val="windowText" lastClr="000000"/>
                </a:solidFill>
              </a:rPr>
              <a:t> </a:t>
            </a:r>
            <a:r>
              <a:rPr lang="en-US" sz="2700" kern="0" spc="-10" dirty="0">
                <a:solidFill>
                  <a:sysClr val="windowText" lastClr="000000"/>
                </a:solidFill>
              </a:rPr>
              <a:t>COMMUNITY</a:t>
            </a:r>
            <a:br>
              <a:rPr lang="en-US" sz="2400" b="0" kern="0" dirty="0">
                <a:solidFill>
                  <a:sysClr val="windowText" lastClr="000000"/>
                </a:solidFill>
              </a:rPr>
            </a:br>
            <a:r>
              <a:rPr lang="en-US" sz="2000" kern="0" dirty="0">
                <a:solidFill>
                  <a:sysClr val="windowText" lastClr="000000"/>
                </a:solidFill>
                <a:ea typeface="+mn-ea"/>
              </a:rPr>
              <a:t>Personal</a:t>
            </a:r>
            <a:r>
              <a:rPr lang="en-US" sz="2000" kern="0" spc="-20" dirty="0">
                <a:solidFill>
                  <a:sysClr val="windowText" lastClr="000000"/>
                </a:solidFill>
                <a:ea typeface="+mn-ea"/>
              </a:rPr>
              <a:t> </a:t>
            </a:r>
            <a:r>
              <a:rPr lang="en-US" sz="2000" kern="0" dirty="0">
                <a:solidFill>
                  <a:sysClr val="windowText" lastClr="000000"/>
                </a:solidFill>
                <a:ea typeface="+mn-ea"/>
              </a:rPr>
              <a:t>Property</a:t>
            </a:r>
            <a:r>
              <a:rPr lang="en-US" sz="2000" kern="0" spc="-30" dirty="0">
                <a:solidFill>
                  <a:sysClr val="windowText" lastClr="000000"/>
                </a:solidFill>
                <a:ea typeface="+mn-ea"/>
              </a:rPr>
              <a:t> </a:t>
            </a:r>
            <a:r>
              <a:rPr lang="en-US" sz="2000" kern="0" dirty="0">
                <a:solidFill>
                  <a:sysClr val="windowText" lastClr="000000"/>
                </a:solidFill>
                <a:ea typeface="+mn-ea"/>
              </a:rPr>
              <a:t>Processing</a:t>
            </a:r>
            <a:r>
              <a:rPr lang="en-US" sz="2000" kern="0" spc="-20" dirty="0">
                <a:solidFill>
                  <a:sysClr val="windowText" lastClr="000000"/>
                </a:solidFill>
                <a:ea typeface="+mn-ea"/>
              </a:rPr>
              <a:t> </a:t>
            </a:r>
            <a:r>
              <a:rPr lang="en-US" sz="2000" kern="0" dirty="0">
                <a:solidFill>
                  <a:sysClr val="windowText" lastClr="000000"/>
                </a:solidFill>
                <a:ea typeface="+mn-ea"/>
              </a:rPr>
              <a:t>Office</a:t>
            </a:r>
            <a:r>
              <a:rPr lang="en-US" sz="2000" kern="0" spc="-35" dirty="0">
                <a:solidFill>
                  <a:sysClr val="windowText" lastClr="000000"/>
                </a:solidFill>
                <a:ea typeface="+mn-ea"/>
              </a:rPr>
              <a:t> </a:t>
            </a:r>
            <a:r>
              <a:rPr lang="en-US" sz="2000" kern="0" spc="-10" dirty="0">
                <a:solidFill>
                  <a:sysClr val="windowText" lastClr="000000"/>
                </a:solidFill>
                <a:ea typeface="+mn-ea"/>
              </a:rPr>
              <a:t>(PPPO)</a:t>
            </a:r>
            <a:br>
              <a:rPr lang="en-US" sz="2000" b="0" kern="0" dirty="0">
                <a:solidFill>
                  <a:sysClr val="windowText" lastClr="000000"/>
                </a:solidFill>
                <a:ea typeface="+mn-ea"/>
              </a:rPr>
            </a:br>
            <a:endParaRPr lang="en-US" sz="2800" kern="0" dirty="0"/>
          </a:p>
        </p:txBody>
      </p:sp>
      <p:pic>
        <p:nvPicPr>
          <p:cNvPr id="4" name="Picture 4" descr="Q:\Garrison PAI\P12 MISCELLANEOUS FILES\P12.03 IMAGES&amp;PHOTOS\1.0 Logos\IMCOM Logos\IMCOM Crest.jpg">
            <a:extLst>
              <a:ext uri="{FF2B5EF4-FFF2-40B4-BE49-F238E27FC236}">
                <a16:creationId xmlns:a16="http://schemas.microsoft.com/office/drawing/2014/main" id="{F5061215-585E-D9D0-EE4E-5A49B2BE76D1}"/>
              </a:ext>
            </a:extLst>
          </p:cNvPr>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866138" y="671285"/>
            <a:ext cx="1019175" cy="949325"/>
          </a:xfrm>
          <a:prstGeom prst="rect">
            <a:avLst/>
          </a:prstGeom>
          <a:noFill/>
          <a:ln w="9525">
            <a:noFill/>
            <a:miter lim="800000"/>
            <a:headEnd/>
            <a:tailEnd/>
          </a:ln>
        </p:spPr>
      </p:pic>
      <p:pic>
        <p:nvPicPr>
          <p:cNvPr id="12" name="Picture 2" descr="Q:\Garrison PAI\P12 MISCELLANEOUS FILES\P12.03 IMAGES&amp;PHOTOS\1.0 Logos\BMC Logos\BMC_logo_May2012_final_Grafenwoehr_small.png">
            <a:extLst>
              <a:ext uri="{FF2B5EF4-FFF2-40B4-BE49-F238E27FC236}">
                <a16:creationId xmlns:a16="http://schemas.microsoft.com/office/drawing/2014/main" id="{35B5466A-643A-B4FD-EAA6-F353197E8F4E}"/>
              </a:ext>
            </a:extLst>
          </p:cNvPr>
          <p:cNvPicPr>
            <a:picLocks noChangeAspect="1" noChangeArrowheads="1"/>
          </p:cNvPicPr>
          <p:nvPr/>
        </p:nvPicPr>
        <p:blipFill>
          <a:blip r:embed="rId4" cstate="print"/>
          <a:srcRect/>
          <a:stretch>
            <a:fillRect/>
          </a:stretch>
        </p:blipFill>
        <p:spPr bwMode="auto">
          <a:xfrm>
            <a:off x="9973602" y="564181"/>
            <a:ext cx="1143000" cy="1143000"/>
          </a:xfrm>
          <a:prstGeom prst="rect">
            <a:avLst/>
          </a:prstGeom>
          <a:noFill/>
          <a:ln w="9525">
            <a:noFill/>
            <a:miter lim="800000"/>
            <a:headEnd/>
            <a:tailEnd/>
          </a:ln>
        </p:spPr>
      </p:pic>
      <p:sp>
        <p:nvSpPr>
          <p:cNvPr id="6" name="TextBox 5">
            <a:extLst>
              <a:ext uri="{FF2B5EF4-FFF2-40B4-BE49-F238E27FC236}">
                <a16:creationId xmlns:a16="http://schemas.microsoft.com/office/drawing/2014/main" id="{EDAA7AC5-2E2D-EFBB-E0AB-1E704EF49C64}"/>
              </a:ext>
            </a:extLst>
          </p:cNvPr>
          <p:cNvSpPr txBox="1"/>
          <p:nvPr/>
        </p:nvSpPr>
        <p:spPr>
          <a:xfrm>
            <a:off x="2229001" y="1707181"/>
            <a:ext cx="8229600" cy="769441"/>
          </a:xfrm>
          <a:prstGeom prst="rect">
            <a:avLst/>
          </a:prstGeom>
          <a:noFill/>
        </p:spPr>
        <p:txBody>
          <a:bodyPr wrap="square" rtlCol="0">
            <a:spAutoFit/>
          </a:bodyPr>
          <a:lstStyle/>
          <a:p>
            <a:pPr algn="ctr"/>
            <a:r>
              <a:rPr lang="en-US" sz="2200" b="1" u="sng" kern="1200" dirty="0">
                <a:solidFill>
                  <a:srgbClr val="FF0000"/>
                </a:solidFill>
                <a:effectLst>
                  <a:outerShdw blurRad="38100" dist="38100" dir="2700000" algn="tl">
                    <a:srgbClr val="C0C0C0"/>
                  </a:outerShdw>
                </a:effectLst>
                <a:latin typeface="Aptos Display" panose="020B0004020202020204" pitchFamily="34" charset="0"/>
                <a:ea typeface="Times New Roman" panose="02020603050405020304" pitchFamily="18" charset="0"/>
                <a:cs typeface="Times New Roman" panose="02020603050405020304" pitchFamily="18" charset="0"/>
              </a:rPr>
              <a:t>Submission of Claim for Missing or Damaged Household Goods:</a:t>
            </a:r>
            <a:br>
              <a:rPr lang="en-US" sz="2200" b="1" kern="1200" dirty="0">
                <a:solidFill>
                  <a:srgbClr val="FF0000"/>
                </a:solidFill>
                <a:effectLst>
                  <a:outerShdw blurRad="38100" dist="38100" dir="2700000" algn="tl">
                    <a:srgbClr val="C0C0C0"/>
                  </a:outerShdw>
                </a:effectLst>
                <a:latin typeface="Aptos Display" panose="020B0004020202020204" pitchFamily="34" charset="0"/>
                <a:ea typeface="Times New Roman" panose="02020603050405020304" pitchFamily="18" charset="0"/>
                <a:cs typeface="Times New Roman" panose="02020603050405020304" pitchFamily="18" charset="0"/>
              </a:rPr>
            </a:br>
            <a:endParaRPr lang="en-US" sz="2200" dirty="0">
              <a:solidFill>
                <a:srgbClr val="FF0000"/>
              </a:solidFill>
            </a:endParaRPr>
          </a:p>
        </p:txBody>
      </p:sp>
      <p:sp>
        <p:nvSpPr>
          <p:cNvPr id="7" name="TextBox 6">
            <a:extLst>
              <a:ext uri="{FF2B5EF4-FFF2-40B4-BE49-F238E27FC236}">
                <a16:creationId xmlns:a16="http://schemas.microsoft.com/office/drawing/2014/main" id="{C4A094A1-8712-F27C-E638-B85E5702BDDC}"/>
              </a:ext>
            </a:extLst>
          </p:cNvPr>
          <p:cNvSpPr txBox="1"/>
          <p:nvPr/>
        </p:nvSpPr>
        <p:spPr>
          <a:xfrm>
            <a:off x="2309446" y="2123590"/>
            <a:ext cx="8382000" cy="338554"/>
          </a:xfrm>
          <a:prstGeom prst="rect">
            <a:avLst/>
          </a:prstGeom>
          <a:noFill/>
        </p:spPr>
        <p:txBody>
          <a:bodyPr wrap="square" rtlCol="0">
            <a:spAutoFit/>
          </a:bodyPr>
          <a:lstStyle/>
          <a:p>
            <a:pPr marL="0" marR="0">
              <a:spcBef>
                <a:spcPts val="575"/>
              </a:spcBef>
            </a:pPr>
            <a:r>
              <a:rPr lang="en-US" sz="1600" b="1" kern="1200" dirty="0">
                <a:solidFill>
                  <a:srgbClr val="000000"/>
                </a:solidFill>
                <a:effectLst>
                  <a:outerShdw blurRad="38100" dist="38100" dir="2700000" algn="tl">
                    <a:srgbClr val="C0C0C0"/>
                  </a:outerShdw>
                </a:effectLst>
                <a:latin typeface="Aptos Display" panose="020B0004020202020204" pitchFamily="34" charset="0"/>
                <a:ea typeface="Times New Roman" panose="02020603050405020304" pitchFamily="18" charset="0"/>
                <a:cs typeface="Times New Roman" panose="02020603050405020304" pitchFamily="18" charset="0"/>
              </a:rPr>
              <a:t>Submit all claims within 180 days after delivery to the TSP (Transportation Service Provider)</a:t>
            </a:r>
            <a:endParaRPr lang="en-US" sz="1600" dirty="0">
              <a:effectLst/>
              <a:latin typeface="Times New Roman" panose="02020603050405020304" pitchFamily="18" charset="0"/>
              <a:ea typeface="Times New Roman" panose="02020603050405020304" pitchFamily="18" charset="0"/>
            </a:endParaRPr>
          </a:p>
        </p:txBody>
      </p:sp>
      <p:sp>
        <p:nvSpPr>
          <p:cNvPr id="8" name="Content Placeholder 2">
            <a:extLst>
              <a:ext uri="{FF2B5EF4-FFF2-40B4-BE49-F238E27FC236}">
                <a16:creationId xmlns:a16="http://schemas.microsoft.com/office/drawing/2014/main" id="{1C6A1BDC-77B7-512C-7B6A-28BC38ABA411}"/>
              </a:ext>
            </a:extLst>
          </p:cNvPr>
          <p:cNvSpPr txBox="1">
            <a:spLocks/>
          </p:cNvSpPr>
          <p:nvPr/>
        </p:nvSpPr>
        <p:spPr>
          <a:xfrm>
            <a:off x="457200" y="1855349"/>
            <a:ext cx="8229600" cy="583051"/>
          </a:xfrm>
          <a:prstGeom prst="rect">
            <a:avLst/>
          </a:prstGeom>
        </p:spPr>
        <p:txBody>
          <a:bodyPr wrap="square" lIns="0" tIns="0" rIns="0" bIns="0">
            <a:normAutofit fontScale="47500" lnSpcReduction="20000"/>
          </a:bodyPr>
          <a:lstStyle>
            <a:lvl1pPr marL="0">
              <a:defRPr b="0" i="0">
                <a:solidFill>
                  <a:schemeClr val="tx1"/>
                </a:solidFill>
                <a:latin typeface="+mn-lt"/>
                <a:ea typeface="+mn-ea"/>
                <a:cs typeface="+mn-cs"/>
              </a:defRPr>
            </a:lvl1pPr>
            <a:lvl2pPr marL="342900">
              <a:defRPr>
                <a:latin typeface="+mn-lt"/>
                <a:ea typeface="+mn-ea"/>
                <a:cs typeface="+mn-cs"/>
              </a:defRPr>
            </a:lvl2pPr>
            <a:lvl3pPr marL="685800">
              <a:defRPr>
                <a:latin typeface="+mn-lt"/>
                <a:ea typeface="+mn-ea"/>
                <a:cs typeface="+mn-cs"/>
              </a:defRPr>
            </a:lvl3pPr>
            <a:lvl4pPr marL="1028700">
              <a:defRPr>
                <a:latin typeface="+mn-lt"/>
                <a:ea typeface="+mn-ea"/>
                <a:cs typeface="+mn-cs"/>
              </a:defRPr>
            </a:lvl4pPr>
            <a:lvl5pPr marL="1371600">
              <a:defRPr>
                <a:latin typeface="+mn-lt"/>
                <a:ea typeface="+mn-ea"/>
                <a:cs typeface="+mn-cs"/>
              </a:defRPr>
            </a:lvl5pPr>
            <a:lvl6pPr marL="1714500">
              <a:defRPr>
                <a:latin typeface="+mn-lt"/>
                <a:ea typeface="+mn-ea"/>
                <a:cs typeface="+mn-cs"/>
              </a:defRPr>
            </a:lvl6pPr>
            <a:lvl7pPr marL="2057400">
              <a:defRPr>
                <a:latin typeface="+mn-lt"/>
                <a:ea typeface="+mn-ea"/>
                <a:cs typeface="+mn-cs"/>
              </a:defRPr>
            </a:lvl7pPr>
            <a:lvl8pPr marL="2400300">
              <a:defRPr>
                <a:latin typeface="+mn-lt"/>
                <a:ea typeface="+mn-ea"/>
                <a:cs typeface="+mn-cs"/>
              </a:defRPr>
            </a:lvl8pPr>
            <a:lvl9pPr marL="2743200">
              <a:defRPr>
                <a:latin typeface="+mn-lt"/>
                <a:ea typeface="+mn-ea"/>
                <a:cs typeface="+mn-cs"/>
              </a:defRPr>
            </a:lvl9pPr>
          </a:lstStyle>
          <a:p>
            <a:endParaRPr lang="en-US" sz="1000" b="1" kern="0">
              <a:solidFill>
                <a:srgbClr val="353AF7"/>
              </a:solidFill>
              <a:effectLst>
                <a:outerShdw blurRad="38100" dist="38100" dir="2700000" algn="tl">
                  <a:srgbClr val="C0C0C0"/>
                </a:outerShdw>
              </a:effectLst>
              <a:latin typeface="+mj-lt"/>
            </a:endParaRPr>
          </a:p>
          <a:p>
            <a:br>
              <a:rPr lang="en-US" sz="2400" b="1" kern="0">
                <a:solidFill>
                  <a:srgbClr val="353AF7"/>
                </a:solidFill>
                <a:effectLst>
                  <a:outerShdw blurRad="38100" dist="38100" dir="2700000" algn="tl">
                    <a:srgbClr val="C0C0C0"/>
                  </a:outerShdw>
                </a:effectLst>
                <a:latin typeface="+mj-lt"/>
              </a:rPr>
            </a:br>
            <a:endParaRPr lang="en-US" sz="2400" b="1" kern="0">
              <a:solidFill>
                <a:srgbClr val="353AF7"/>
              </a:solidFill>
              <a:effectLst>
                <a:outerShdw blurRad="38100" dist="38100" dir="2700000" algn="tl">
                  <a:srgbClr val="C0C0C0"/>
                </a:outerShdw>
              </a:effectLst>
              <a:latin typeface="+mj-lt"/>
            </a:endParaRPr>
          </a:p>
          <a:p>
            <a:br>
              <a:rPr lang="en-US" b="1" kern="1200">
                <a:solidFill>
                  <a:srgbClr val="000000"/>
                </a:solidFill>
                <a:effectLst>
                  <a:outerShdw blurRad="38100" dist="38100" dir="2700000" algn="tl">
                    <a:srgbClr val="C0C0C0"/>
                  </a:outerShdw>
                </a:effectLst>
                <a:latin typeface="Aptos Display" panose="020B0004020202020204" pitchFamily="34" charset="0"/>
                <a:ea typeface="Times New Roman" panose="02020603050405020304" pitchFamily="18" charset="0"/>
                <a:cs typeface="Times New Roman" panose="02020603050405020304" pitchFamily="18" charset="0"/>
              </a:rPr>
            </a:br>
            <a:endParaRPr lang="en-US" sz="2400" kern="0" dirty="0">
              <a:latin typeface="+mj-lt"/>
            </a:endParaRPr>
          </a:p>
        </p:txBody>
      </p:sp>
      <p:sp>
        <p:nvSpPr>
          <p:cNvPr id="9" name="TextBox 8">
            <a:extLst>
              <a:ext uri="{FF2B5EF4-FFF2-40B4-BE49-F238E27FC236}">
                <a16:creationId xmlns:a16="http://schemas.microsoft.com/office/drawing/2014/main" id="{27F6FDB4-8154-5101-5E77-449DB2EBD2C1}"/>
              </a:ext>
            </a:extLst>
          </p:cNvPr>
          <p:cNvSpPr txBox="1"/>
          <p:nvPr/>
        </p:nvSpPr>
        <p:spPr>
          <a:xfrm>
            <a:off x="2229001" y="2523201"/>
            <a:ext cx="8113986" cy="3046988"/>
          </a:xfrm>
          <a:prstGeom prst="rect">
            <a:avLst/>
          </a:prstGeom>
          <a:noFill/>
        </p:spPr>
        <p:txBody>
          <a:bodyPr wrap="square" rtlCol="0">
            <a:spAutoFit/>
          </a:bodyPr>
          <a:lstStyle/>
          <a:p>
            <a:pPr marL="285750" indent="-285750">
              <a:buFontTx/>
              <a:buChar char="-"/>
            </a:pPr>
            <a:r>
              <a:rPr lang="en-US" sz="1600" b="0" i="0" dirty="0">
                <a:solidFill>
                  <a:srgbClr val="4A4A4A"/>
                </a:solidFill>
                <a:effectLst/>
                <a:latin typeface="Aptos Display" panose="020B0004020202020204" pitchFamily="34" charset="0"/>
              </a:rPr>
              <a:t>Submit the </a:t>
            </a:r>
            <a:r>
              <a:rPr lang="en-US" sz="1600" b="1" i="0" dirty="0">
                <a:solidFill>
                  <a:srgbClr val="4A4A4A"/>
                </a:solidFill>
                <a:effectLst/>
                <a:latin typeface="Aptos Display" panose="020B0004020202020204" pitchFamily="34" charset="0"/>
              </a:rPr>
              <a:t>Notification of Loss and Damage After Delivery form in </a:t>
            </a:r>
            <a:r>
              <a:rPr lang="en-US" sz="1600" b="1" i="0" dirty="0">
                <a:solidFill>
                  <a:srgbClr val="B82132"/>
                </a:solidFill>
                <a:effectLst/>
                <a:latin typeface="Aptos Display" panose="020B0004020202020204" pitchFamily="34" charset="0"/>
                <a:hlinkClick r:id="rId5"/>
              </a:rPr>
              <a:t>DPS</a:t>
            </a:r>
            <a:r>
              <a:rPr lang="en-US" sz="1600" b="1" i="0" dirty="0">
                <a:solidFill>
                  <a:srgbClr val="B82132"/>
                </a:solidFill>
                <a:effectLst/>
                <a:latin typeface="Aptos Display" panose="020B0004020202020204" pitchFamily="34" charset="0"/>
              </a:rPr>
              <a:t> </a:t>
            </a:r>
            <a:r>
              <a:rPr lang="en-US" sz="1600" b="0" i="0" dirty="0">
                <a:solidFill>
                  <a:srgbClr val="4A4A4A"/>
                </a:solidFill>
                <a:effectLst/>
                <a:latin typeface="Aptos Display" panose="020B0004020202020204" pitchFamily="34" charset="0"/>
              </a:rPr>
              <a:t>(DPS is the portal where the originally scheduled your move. Click on “Start My Loss &amp; Damage Report” to find that form.)</a:t>
            </a:r>
          </a:p>
          <a:p>
            <a:pPr marL="285750" indent="-285750">
              <a:buFontTx/>
              <a:buChar char="-"/>
            </a:pPr>
            <a:r>
              <a:rPr lang="en-US" sz="1600" b="0" i="0" dirty="0">
                <a:solidFill>
                  <a:srgbClr val="4A4A4A"/>
                </a:solidFill>
                <a:effectLst/>
                <a:latin typeface="Aptos Display" panose="020B0004020202020204" pitchFamily="34" charset="0"/>
              </a:rPr>
              <a:t>After you have submitted the claim, the TSP must confirm receipt of your claim </a:t>
            </a:r>
            <a:r>
              <a:rPr lang="en-US" sz="1600" b="1" i="0" dirty="0">
                <a:solidFill>
                  <a:srgbClr val="4A4A4A"/>
                </a:solidFill>
                <a:effectLst/>
                <a:latin typeface="Aptos Display" panose="020B0004020202020204" pitchFamily="34" charset="0"/>
              </a:rPr>
              <a:t>within 15 calendar days.</a:t>
            </a:r>
          </a:p>
          <a:p>
            <a:pPr marL="285750" indent="-285750">
              <a:buFontTx/>
              <a:buChar char="-"/>
            </a:pPr>
            <a:r>
              <a:rPr lang="en-US" sz="1600" b="0" i="0" dirty="0">
                <a:solidFill>
                  <a:srgbClr val="4A4A4A"/>
                </a:solidFill>
                <a:effectLst/>
                <a:latin typeface="Aptos Display" panose="020B0004020202020204" pitchFamily="34" charset="0"/>
              </a:rPr>
              <a:t>The TSP is then responsible for assessing the value of your property and may send someone to inspect the damaged property, repair items or pick up any items that are damaged to the extent repair is not feasible.</a:t>
            </a:r>
          </a:p>
          <a:p>
            <a:pPr marL="285750" indent="-285750">
              <a:buFontTx/>
              <a:buChar char="-"/>
            </a:pPr>
            <a:r>
              <a:rPr lang="en-US" sz="1600" i="0" dirty="0">
                <a:solidFill>
                  <a:srgbClr val="4A4A4A"/>
                </a:solidFill>
                <a:effectLst/>
                <a:latin typeface="Aptos Display" panose="020B0004020202020204" pitchFamily="34" charset="0"/>
              </a:rPr>
              <a:t>The TSP must pay, deny or make an offer </a:t>
            </a:r>
            <a:r>
              <a:rPr lang="en-US" sz="1600" b="1" i="0" dirty="0">
                <a:solidFill>
                  <a:srgbClr val="4A4A4A"/>
                </a:solidFill>
                <a:effectLst/>
                <a:latin typeface="Aptos Display" panose="020B0004020202020204" pitchFamily="34" charset="0"/>
              </a:rPr>
              <a:t>within 30 calendar days </a:t>
            </a:r>
            <a:r>
              <a:rPr lang="en-US" sz="1600" i="0" dirty="0">
                <a:solidFill>
                  <a:srgbClr val="4A4A4A"/>
                </a:solidFill>
                <a:effectLst/>
                <a:latin typeface="Aptos Display" panose="020B0004020202020204" pitchFamily="34" charset="0"/>
              </a:rPr>
              <a:t>on all claims valued at </a:t>
            </a:r>
            <a:r>
              <a:rPr lang="en-US" sz="1600" b="1" i="0" dirty="0">
                <a:solidFill>
                  <a:srgbClr val="4A4A4A"/>
                </a:solidFill>
                <a:effectLst/>
                <a:latin typeface="Aptos Display" panose="020B0004020202020204" pitchFamily="34" charset="0"/>
              </a:rPr>
              <a:t>$1,000 or less and 60 calendar days </a:t>
            </a:r>
            <a:r>
              <a:rPr lang="en-US" sz="1600" i="0" dirty="0">
                <a:solidFill>
                  <a:srgbClr val="4A4A4A"/>
                </a:solidFill>
                <a:effectLst/>
                <a:latin typeface="Aptos Display" panose="020B0004020202020204" pitchFamily="34" charset="0"/>
              </a:rPr>
              <a:t>on claims </a:t>
            </a:r>
            <a:r>
              <a:rPr lang="en-US" sz="1600" b="1" i="0" dirty="0">
                <a:solidFill>
                  <a:srgbClr val="4A4A4A"/>
                </a:solidFill>
                <a:effectLst/>
                <a:latin typeface="Aptos Display" panose="020B0004020202020204" pitchFamily="34" charset="0"/>
              </a:rPr>
              <a:t>over $1,000</a:t>
            </a:r>
            <a:r>
              <a:rPr lang="en-US" sz="1600" i="0" dirty="0">
                <a:solidFill>
                  <a:srgbClr val="4A4A4A"/>
                </a:solidFill>
                <a:effectLst/>
                <a:latin typeface="Aptos Display" panose="020B0004020202020204" pitchFamily="34" charset="0"/>
              </a:rPr>
              <a:t>.</a:t>
            </a:r>
          </a:p>
          <a:p>
            <a:pPr marL="285750" indent="-285750">
              <a:buFontTx/>
              <a:buChar char="-"/>
            </a:pPr>
            <a:endParaRPr lang="en-US" sz="1600" b="1" i="0" dirty="0">
              <a:solidFill>
                <a:srgbClr val="B82132"/>
              </a:solidFill>
              <a:effectLst/>
              <a:latin typeface="Aptos Display" panose="020B0004020202020204" pitchFamily="34" charset="0"/>
            </a:endParaRPr>
          </a:p>
          <a:p>
            <a:pPr marL="285750" indent="-285750">
              <a:buFontTx/>
              <a:buChar char="-"/>
            </a:pPr>
            <a:endParaRPr lang="en-US" sz="1600" dirty="0">
              <a:latin typeface="Aptos Display" panose="020B0004020202020204" pitchFamily="34" charset="0"/>
            </a:endParaRPr>
          </a:p>
        </p:txBody>
      </p:sp>
      <p:sp>
        <p:nvSpPr>
          <p:cNvPr id="13" name="TextBox 12">
            <a:extLst>
              <a:ext uri="{FF2B5EF4-FFF2-40B4-BE49-F238E27FC236}">
                <a16:creationId xmlns:a16="http://schemas.microsoft.com/office/drawing/2014/main" id="{1B66000F-1920-E3F3-EF6C-0E906F7FBED7}"/>
              </a:ext>
            </a:extLst>
          </p:cNvPr>
          <p:cNvSpPr txBox="1"/>
          <p:nvPr/>
        </p:nvSpPr>
        <p:spPr>
          <a:xfrm>
            <a:off x="2229001" y="5148084"/>
            <a:ext cx="8229600" cy="1200329"/>
          </a:xfrm>
          <a:prstGeom prst="rect">
            <a:avLst/>
          </a:prstGeom>
          <a:noFill/>
          <a:ln>
            <a:solidFill>
              <a:schemeClr val="tx1"/>
            </a:solidFill>
          </a:ln>
        </p:spPr>
        <p:txBody>
          <a:bodyPr wrap="square" rtlCol="0">
            <a:spAutoFit/>
          </a:bodyPr>
          <a:lstStyle/>
          <a:p>
            <a:r>
              <a:rPr lang="en-US" sz="1600" b="0" i="0" dirty="0">
                <a:solidFill>
                  <a:srgbClr val="4A4A4A"/>
                </a:solidFill>
                <a:effectLst/>
                <a:latin typeface="Aptos Display" panose="020B0004020202020204" pitchFamily="34" charset="0"/>
              </a:rPr>
              <a:t>In most cases you will be offered a cash payment, but you may also be offered a second option of a replacement item delivered in lieu of cash. </a:t>
            </a:r>
          </a:p>
          <a:p>
            <a:endParaRPr lang="en-US" sz="800" b="0" i="0" dirty="0">
              <a:solidFill>
                <a:srgbClr val="4A4A4A"/>
              </a:solidFill>
              <a:effectLst/>
              <a:latin typeface="Aptos Display" panose="020B0004020202020204" pitchFamily="34" charset="0"/>
            </a:endParaRPr>
          </a:p>
          <a:p>
            <a:r>
              <a:rPr lang="en-US" sz="1600" b="0" i="0" dirty="0">
                <a:solidFill>
                  <a:srgbClr val="4A4A4A"/>
                </a:solidFill>
                <a:effectLst/>
                <a:latin typeface="Aptos Display" panose="020B0004020202020204" pitchFamily="34" charset="0"/>
              </a:rPr>
              <a:t>You will have the opportunity to accept or make a counteroffer for each item, and the TSP must respond to your reply within </a:t>
            </a:r>
            <a:r>
              <a:rPr lang="en-US" sz="1600" b="1" i="0" dirty="0">
                <a:solidFill>
                  <a:srgbClr val="4A4A4A"/>
                </a:solidFill>
                <a:effectLst/>
                <a:latin typeface="Aptos Display" panose="020B0004020202020204" pitchFamily="34" charset="0"/>
              </a:rPr>
              <a:t>7 calendar days.</a:t>
            </a:r>
            <a:r>
              <a:rPr lang="en-US" sz="1600" b="0" i="0" dirty="0">
                <a:solidFill>
                  <a:srgbClr val="4A4A4A"/>
                </a:solidFill>
                <a:effectLst/>
                <a:latin typeface="Aptos Display" panose="020B0004020202020204" pitchFamily="34" charset="0"/>
              </a:rPr>
              <a:t> </a:t>
            </a:r>
            <a:endParaRPr lang="en-US" sz="1600" dirty="0">
              <a:latin typeface="Aptos Display" panose="020B0004020202020204" pitchFamily="34" charset="0"/>
            </a:endParaRPr>
          </a:p>
        </p:txBody>
      </p:sp>
    </p:spTree>
    <p:extLst>
      <p:ext uri="{BB962C8B-B14F-4D97-AF65-F5344CB8AC3E}">
        <p14:creationId xmlns:p14="http://schemas.microsoft.com/office/powerpoint/2010/main" val="31359462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190B35-AC22-BB26-1D67-7448DB61B538}"/>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D03C5231-FB12-92F1-5566-065360531AD1}"/>
              </a:ext>
            </a:extLst>
          </p:cNvPr>
          <p:cNvSpPr txBox="1"/>
          <p:nvPr/>
        </p:nvSpPr>
        <p:spPr>
          <a:xfrm>
            <a:off x="5885307" y="845441"/>
            <a:ext cx="651510" cy="113493"/>
          </a:xfrm>
          <a:prstGeom prst="rect">
            <a:avLst/>
          </a:prstGeom>
        </p:spPr>
        <p:txBody>
          <a:bodyPr vert="horz" wrap="square" lIns="0" tIns="9525" rIns="0" bIns="0" rtlCol="0">
            <a:spAutoFit/>
          </a:bodyPr>
          <a:lstStyle/>
          <a:p>
            <a:pPr marL="9525" marR="0" lvl="0" indent="0" algn="l" defTabSz="685800" rtl="0" eaLnBrk="1" fontAlgn="auto" latinLnBrk="0" hangingPunct="1">
              <a:lnSpc>
                <a:spcPct val="100000"/>
              </a:lnSpc>
              <a:spcBef>
                <a:spcPts val="75"/>
              </a:spcBef>
              <a:spcAft>
                <a:spcPts val="0"/>
              </a:spcAft>
              <a:buClrTx/>
              <a:buSzTx/>
              <a:buFontTx/>
              <a:buNone/>
              <a:tabLst/>
              <a:defRPr/>
            </a:pPr>
            <a:r>
              <a:rPr kumimoji="0" sz="675" b="1" i="0" u="none" strike="noStrike" kern="0" cap="none" spc="-8" normalizeH="0" baseline="0" noProof="0">
                <a:ln>
                  <a:noFill/>
                </a:ln>
                <a:solidFill>
                  <a:srgbClr val="FFFFFF"/>
                </a:solidFill>
                <a:effectLst/>
                <a:uLnTx/>
                <a:uFillTx/>
                <a:latin typeface="Arial"/>
                <a:ea typeface="+mn-ea"/>
                <a:cs typeface="Arial"/>
              </a:rPr>
              <a:t>UNCLASSIFIED</a:t>
            </a:r>
            <a:endParaRPr kumimoji="0" sz="675" b="0" i="0" u="none" strike="noStrike" kern="0" cap="none" spc="0" normalizeH="0" baseline="0" noProof="0">
              <a:ln>
                <a:noFill/>
              </a:ln>
              <a:solidFill>
                <a:sysClr val="windowText" lastClr="000000"/>
              </a:solidFill>
              <a:effectLst/>
              <a:uLnTx/>
              <a:uFillTx/>
              <a:latin typeface="Arial"/>
              <a:ea typeface="+mn-ea"/>
              <a:cs typeface="Arial"/>
            </a:endParaRPr>
          </a:p>
        </p:txBody>
      </p:sp>
      <p:sp>
        <p:nvSpPr>
          <p:cNvPr id="10" name="object 4">
            <a:extLst>
              <a:ext uri="{FF2B5EF4-FFF2-40B4-BE49-F238E27FC236}">
                <a16:creationId xmlns:a16="http://schemas.microsoft.com/office/drawing/2014/main" id="{FE27387E-78A3-EC11-BDBA-20C1B1E11E14}"/>
              </a:ext>
            </a:extLst>
          </p:cNvPr>
          <p:cNvSpPr txBox="1">
            <a:spLocks/>
          </p:cNvSpPr>
          <p:nvPr/>
        </p:nvSpPr>
        <p:spPr>
          <a:xfrm>
            <a:off x="1149950" y="130712"/>
            <a:ext cx="2408062" cy="378469"/>
          </a:xfrm>
          <a:prstGeom prst="rect">
            <a:avLst/>
          </a:prstGeom>
        </p:spPr>
        <p:txBody>
          <a:bodyPr vert="horz" wrap="square" lIns="0" tIns="9049" rIns="0" bIns="0" rtlCol="0">
            <a:spAutoFit/>
          </a:bodyPr>
          <a:lstStyle>
            <a:lvl1pPr>
              <a:defRPr sz="2100" b="1" i="0">
                <a:solidFill>
                  <a:srgbClr val="7E7E73"/>
                </a:solidFill>
                <a:latin typeface="Arial"/>
                <a:ea typeface="+mj-ea"/>
                <a:cs typeface="Arial"/>
              </a:defRPr>
            </a:lvl1pPr>
          </a:lstStyle>
          <a:p>
            <a:pPr marL="9525">
              <a:spcBef>
                <a:spcPts val="71"/>
              </a:spcBef>
            </a:pPr>
            <a:r>
              <a:rPr lang="en-US" sz="2400" kern="0" spc="-8"/>
              <a:t>Transportation</a:t>
            </a:r>
            <a:endParaRPr lang="en-US" kern="0" spc="-8" dirty="0"/>
          </a:p>
        </p:txBody>
      </p:sp>
      <p:pic>
        <p:nvPicPr>
          <p:cNvPr id="11" name="object 3">
            <a:extLst>
              <a:ext uri="{FF2B5EF4-FFF2-40B4-BE49-F238E27FC236}">
                <a16:creationId xmlns:a16="http://schemas.microsoft.com/office/drawing/2014/main" id="{0622B9C2-0E63-56A7-5AF9-51FB73D533CF}"/>
              </a:ext>
            </a:extLst>
          </p:cNvPr>
          <p:cNvPicPr/>
          <p:nvPr/>
        </p:nvPicPr>
        <p:blipFill>
          <a:blip r:embed="rId2" cstate="print"/>
          <a:stretch>
            <a:fillRect/>
          </a:stretch>
        </p:blipFill>
        <p:spPr>
          <a:xfrm>
            <a:off x="11165967" y="6019801"/>
            <a:ext cx="711708" cy="657224"/>
          </a:xfrm>
          <a:prstGeom prst="rect">
            <a:avLst/>
          </a:prstGeom>
        </p:spPr>
      </p:pic>
      <p:sp>
        <p:nvSpPr>
          <p:cNvPr id="14" name="object 2">
            <a:extLst>
              <a:ext uri="{FF2B5EF4-FFF2-40B4-BE49-F238E27FC236}">
                <a16:creationId xmlns:a16="http://schemas.microsoft.com/office/drawing/2014/main" id="{496C559C-C295-6B6F-3A32-8F2F5BEF45EE}"/>
              </a:ext>
            </a:extLst>
          </p:cNvPr>
          <p:cNvSpPr txBox="1"/>
          <p:nvPr/>
        </p:nvSpPr>
        <p:spPr>
          <a:xfrm>
            <a:off x="5815076" y="-15747"/>
            <a:ext cx="868680" cy="151323"/>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900" b="1" i="0" u="none" strike="noStrike" kern="0" cap="none" spc="-10" normalizeH="0" baseline="0" noProof="0" dirty="0">
                <a:ln>
                  <a:noFill/>
                </a:ln>
                <a:solidFill>
                  <a:srgbClr val="FFFFFF"/>
                </a:solidFill>
                <a:effectLst/>
                <a:uLnTx/>
                <a:uFillTx/>
                <a:latin typeface="Arial"/>
                <a:ea typeface="+mn-ea"/>
                <a:cs typeface="Arial"/>
              </a:rPr>
              <a:t>UNCLASSIFIED</a:t>
            </a:r>
            <a:endParaRPr kumimoji="0" sz="900" b="0" i="0" u="none" strike="noStrike" kern="0" cap="none" spc="0" normalizeH="0" baseline="0" noProof="0" dirty="0">
              <a:ln>
                <a:noFill/>
              </a:ln>
              <a:solidFill>
                <a:sysClr val="windowText" lastClr="000000"/>
              </a:solidFill>
              <a:effectLst/>
              <a:uLnTx/>
              <a:uFillTx/>
              <a:latin typeface="Arial"/>
              <a:ea typeface="+mn-ea"/>
              <a:cs typeface="Arial"/>
            </a:endParaRPr>
          </a:p>
        </p:txBody>
      </p:sp>
      <p:sp>
        <p:nvSpPr>
          <p:cNvPr id="3" name="Title 1">
            <a:extLst>
              <a:ext uri="{FF2B5EF4-FFF2-40B4-BE49-F238E27FC236}">
                <a16:creationId xmlns:a16="http://schemas.microsoft.com/office/drawing/2014/main" id="{0F32555E-1F7F-ADEE-60F4-6A61085C4CCE}"/>
              </a:ext>
            </a:extLst>
          </p:cNvPr>
          <p:cNvSpPr txBox="1">
            <a:spLocks/>
          </p:cNvSpPr>
          <p:nvPr/>
        </p:nvSpPr>
        <p:spPr>
          <a:xfrm>
            <a:off x="2134616" y="520443"/>
            <a:ext cx="8229600" cy="1253001"/>
          </a:xfrm>
          <a:prstGeom prst="rect">
            <a:avLst/>
          </a:prstGeom>
        </p:spPr>
        <p:txBody>
          <a:bodyPr wrap="square" lIns="0" tIns="0" rIns="0" bIns="0">
            <a:normAutofit fontScale="90000" lnSpcReduction="10000"/>
          </a:bodyPr>
          <a:lstStyle>
            <a:lvl1pPr>
              <a:defRPr sz="2100" b="1" i="0">
                <a:solidFill>
                  <a:srgbClr val="7E7E73"/>
                </a:solidFill>
                <a:latin typeface="Arial"/>
                <a:ea typeface="+mj-ea"/>
                <a:cs typeface="Arial"/>
              </a:defRPr>
            </a:lvl1pPr>
          </a:lstStyle>
          <a:p>
            <a:pPr marL="11430" algn="ctr" rtl="0">
              <a:spcBef>
                <a:spcPts val="105"/>
              </a:spcBef>
              <a:defRPr/>
            </a:pPr>
            <a:br>
              <a:rPr lang="en-US" sz="2700" kern="0" spc="-20" dirty="0"/>
            </a:br>
            <a:r>
              <a:rPr lang="en-US" sz="2700" kern="0" spc="-40" dirty="0">
                <a:solidFill>
                  <a:sysClr val="windowText" lastClr="000000"/>
                </a:solidFill>
              </a:rPr>
              <a:t>BAVARIAN</a:t>
            </a:r>
            <a:r>
              <a:rPr lang="en-US" sz="2700" kern="0" spc="-55" dirty="0">
                <a:solidFill>
                  <a:sysClr val="windowText" lastClr="000000"/>
                </a:solidFill>
              </a:rPr>
              <a:t> </a:t>
            </a:r>
            <a:r>
              <a:rPr lang="en-US" sz="2700" kern="0" spc="-35" dirty="0">
                <a:solidFill>
                  <a:sysClr val="windowText" lastClr="000000"/>
                </a:solidFill>
              </a:rPr>
              <a:t>MILITARY</a:t>
            </a:r>
            <a:r>
              <a:rPr lang="en-US" sz="2700" kern="0" spc="-130" dirty="0">
                <a:solidFill>
                  <a:sysClr val="windowText" lastClr="000000"/>
                </a:solidFill>
              </a:rPr>
              <a:t> </a:t>
            </a:r>
            <a:r>
              <a:rPr lang="en-US" sz="2700" kern="0" spc="-10" dirty="0">
                <a:solidFill>
                  <a:sysClr val="windowText" lastClr="000000"/>
                </a:solidFill>
              </a:rPr>
              <a:t>COMMUNITY</a:t>
            </a:r>
            <a:br>
              <a:rPr lang="en-US" sz="2400" b="0" kern="0" dirty="0">
                <a:solidFill>
                  <a:sysClr val="windowText" lastClr="000000"/>
                </a:solidFill>
              </a:rPr>
            </a:br>
            <a:r>
              <a:rPr lang="en-US" sz="2000" kern="0" dirty="0">
                <a:solidFill>
                  <a:sysClr val="windowText" lastClr="000000"/>
                </a:solidFill>
                <a:ea typeface="+mn-ea"/>
              </a:rPr>
              <a:t>Personal</a:t>
            </a:r>
            <a:r>
              <a:rPr lang="en-US" sz="2000" kern="0" spc="-20" dirty="0">
                <a:solidFill>
                  <a:sysClr val="windowText" lastClr="000000"/>
                </a:solidFill>
                <a:ea typeface="+mn-ea"/>
              </a:rPr>
              <a:t> </a:t>
            </a:r>
            <a:r>
              <a:rPr lang="en-US" sz="2000" kern="0" dirty="0">
                <a:solidFill>
                  <a:sysClr val="windowText" lastClr="000000"/>
                </a:solidFill>
                <a:ea typeface="+mn-ea"/>
              </a:rPr>
              <a:t>Property</a:t>
            </a:r>
            <a:r>
              <a:rPr lang="en-US" sz="2000" kern="0" spc="-30" dirty="0">
                <a:solidFill>
                  <a:sysClr val="windowText" lastClr="000000"/>
                </a:solidFill>
                <a:ea typeface="+mn-ea"/>
              </a:rPr>
              <a:t> </a:t>
            </a:r>
            <a:r>
              <a:rPr lang="en-US" sz="2000" kern="0" dirty="0">
                <a:solidFill>
                  <a:sysClr val="windowText" lastClr="000000"/>
                </a:solidFill>
                <a:ea typeface="+mn-ea"/>
              </a:rPr>
              <a:t>Processing</a:t>
            </a:r>
            <a:r>
              <a:rPr lang="en-US" sz="2000" kern="0" spc="-20" dirty="0">
                <a:solidFill>
                  <a:sysClr val="windowText" lastClr="000000"/>
                </a:solidFill>
                <a:ea typeface="+mn-ea"/>
              </a:rPr>
              <a:t> </a:t>
            </a:r>
            <a:r>
              <a:rPr lang="en-US" sz="2000" kern="0" dirty="0">
                <a:solidFill>
                  <a:sysClr val="windowText" lastClr="000000"/>
                </a:solidFill>
                <a:ea typeface="+mn-ea"/>
              </a:rPr>
              <a:t>Office</a:t>
            </a:r>
            <a:r>
              <a:rPr lang="en-US" sz="2000" kern="0" spc="-35" dirty="0">
                <a:solidFill>
                  <a:sysClr val="windowText" lastClr="000000"/>
                </a:solidFill>
                <a:ea typeface="+mn-ea"/>
              </a:rPr>
              <a:t> </a:t>
            </a:r>
            <a:r>
              <a:rPr lang="en-US" sz="2000" kern="0" spc="-10" dirty="0">
                <a:solidFill>
                  <a:sysClr val="windowText" lastClr="000000"/>
                </a:solidFill>
                <a:ea typeface="+mn-ea"/>
              </a:rPr>
              <a:t>(PPPO)</a:t>
            </a:r>
            <a:br>
              <a:rPr lang="en-US" sz="2000" b="0" kern="0" dirty="0">
                <a:solidFill>
                  <a:sysClr val="windowText" lastClr="000000"/>
                </a:solidFill>
                <a:ea typeface="+mn-ea"/>
              </a:rPr>
            </a:br>
            <a:endParaRPr lang="en-US" sz="2800" kern="0" dirty="0"/>
          </a:p>
        </p:txBody>
      </p:sp>
      <p:pic>
        <p:nvPicPr>
          <p:cNvPr id="4" name="Picture 4" descr="Q:\Garrison PAI\P12 MISCELLANEOUS FILES\P12.03 IMAGES&amp;PHOTOS\1.0 Logos\IMCOM Logos\IMCOM Crest.jpg">
            <a:extLst>
              <a:ext uri="{FF2B5EF4-FFF2-40B4-BE49-F238E27FC236}">
                <a16:creationId xmlns:a16="http://schemas.microsoft.com/office/drawing/2014/main" id="{D924572B-F5F1-FBDC-A33A-F30E08321092}"/>
              </a:ext>
            </a:extLst>
          </p:cNvPr>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866138" y="671285"/>
            <a:ext cx="1019175" cy="949325"/>
          </a:xfrm>
          <a:prstGeom prst="rect">
            <a:avLst/>
          </a:prstGeom>
          <a:noFill/>
          <a:ln w="9525">
            <a:noFill/>
            <a:miter lim="800000"/>
            <a:headEnd/>
            <a:tailEnd/>
          </a:ln>
        </p:spPr>
      </p:pic>
      <p:pic>
        <p:nvPicPr>
          <p:cNvPr id="12" name="Picture 2" descr="Q:\Garrison PAI\P12 MISCELLANEOUS FILES\P12.03 IMAGES&amp;PHOTOS\1.0 Logos\BMC Logos\BMC_logo_May2012_final_Grafenwoehr_small.png">
            <a:extLst>
              <a:ext uri="{FF2B5EF4-FFF2-40B4-BE49-F238E27FC236}">
                <a16:creationId xmlns:a16="http://schemas.microsoft.com/office/drawing/2014/main" id="{A212E9CF-E46E-DE10-96A8-43A290F3EDAB}"/>
              </a:ext>
            </a:extLst>
          </p:cNvPr>
          <p:cNvPicPr>
            <a:picLocks noChangeAspect="1" noChangeArrowheads="1"/>
          </p:cNvPicPr>
          <p:nvPr/>
        </p:nvPicPr>
        <p:blipFill>
          <a:blip r:embed="rId4" cstate="print"/>
          <a:srcRect/>
          <a:stretch>
            <a:fillRect/>
          </a:stretch>
        </p:blipFill>
        <p:spPr bwMode="auto">
          <a:xfrm>
            <a:off x="9973602" y="564181"/>
            <a:ext cx="1143000" cy="1143000"/>
          </a:xfrm>
          <a:prstGeom prst="rect">
            <a:avLst/>
          </a:prstGeom>
          <a:noFill/>
          <a:ln w="9525">
            <a:noFill/>
            <a:miter lim="800000"/>
            <a:headEnd/>
            <a:tailEnd/>
          </a:ln>
        </p:spPr>
      </p:pic>
      <p:sp>
        <p:nvSpPr>
          <p:cNvPr id="8" name="Content Placeholder 2">
            <a:extLst>
              <a:ext uri="{FF2B5EF4-FFF2-40B4-BE49-F238E27FC236}">
                <a16:creationId xmlns:a16="http://schemas.microsoft.com/office/drawing/2014/main" id="{1F89D9FA-E1CA-C5FC-85D9-FD4FFE4F913A}"/>
              </a:ext>
            </a:extLst>
          </p:cNvPr>
          <p:cNvSpPr txBox="1">
            <a:spLocks/>
          </p:cNvSpPr>
          <p:nvPr/>
        </p:nvSpPr>
        <p:spPr>
          <a:xfrm>
            <a:off x="457200" y="1855349"/>
            <a:ext cx="8229600" cy="583051"/>
          </a:xfrm>
          <a:prstGeom prst="rect">
            <a:avLst/>
          </a:prstGeom>
        </p:spPr>
        <p:txBody>
          <a:bodyPr wrap="square" lIns="0" tIns="0" rIns="0" bIns="0">
            <a:normAutofit fontScale="47500" lnSpcReduction="20000"/>
          </a:bodyPr>
          <a:lstStyle>
            <a:lvl1pPr marL="0">
              <a:defRPr b="0" i="0">
                <a:solidFill>
                  <a:schemeClr val="tx1"/>
                </a:solidFill>
                <a:latin typeface="+mn-lt"/>
                <a:ea typeface="+mn-ea"/>
                <a:cs typeface="+mn-cs"/>
              </a:defRPr>
            </a:lvl1pPr>
            <a:lvl2pPr marL="342900">
              <a:defRPr>
                <a:latin typeface="+mn-lt"/>
                <a:ea typeface="+mn-ea"/>
                <a:cs typeface="+mn-cs"/>
              </a:defRPr>
            </a:lvl2pPr>
            <a:lvl3pPr marL="685800">
              <a:defRPr>
                <a:latin typeface="+mn-lt"/>
                <a:ea typeface="+mn-ea"/>
                <a:cs typeface="+mn-cs"/>
              </a:defRPr>
            </a:lvl3pPr>
            <a:lvl4pPr marL="1028700">
              <a:defRPr>
                <a:latin typeface="+mn-lt"/>
                <a:ea typeface="+mn-ea"/>
                <a:cs typeface="+mn-cs"/>
              </a:defRPr>
            </a:lvl4pPr>
            <a:lvl5pPr marL="1371600">
              <a:defRPr>
                <a:latin typeface="+mn-lt"/>
                <a:ea typeface="+mn-ea"/>
                <a:cs typeface="+mn-cs"/>
              </a:defRPr>
            </a:lvl5pPr>
            <a:lvl6pPr marL="1714500">
              <a:defRPr>
                <a:latin typeface="+mn-lt"/>
                <a:ea typeface="+mn-ea"/>
                <a:cs typeface="+mn-cs"/>
              </a:defRPr>
            </a:lvl6pPr>
            <a:lvl7pPr marL="2057400">
              <a:defRPr>
                <a:latin typeface="+mn-lt"/>
                <a:ea typeface="+mn-ea"/>
                <a:cs typeface="+mn-cs"/>
              </a:defRPr>
            </a:lvl7pPr>
            <a:lvl8pPr marL="2400300">
              <a:defRPr>
                <a:latin typeface="+mn-lt"/>
                <a:ea typeface="+mn-ea"/>
                <a:cs typeface="+mn-cs"/>
              </a:defRPr>
            </a:lvl8pPr>
            <a:lvl9pPr marL="2743200">
              <a:defRPr>
                <a:latin typeface="+mn-lt"/>
                <a:ea typeface="+mn-ea"/>
                <a:cs typeface="+mn-cs"/>
              </a:defRPr>
            </a:lvl9pPr>
          </a:lstStyle>
          <a:p>
            <a:endParaRPr lang="en-US" sz="1000" b="1" kern="0">
              <a:solidFill>
                <a:srgbClr val="353AF7"/>
              </a:solidFill>
              <a:effectLst>
                <a:outerShdw blurRad="38100" dist="38100" dir="2700000" algn="tl">
                  <a:srgbClr val="C0C0C0"/>
                </a:outerShdw>
              </a:effectLst>
              <a:latin typeface="+mj-lt"/>
            </a:endParaRPr>
          </a:p>
          <a:p>
            <a:br>
              <a:rPr lang="en-US" sz="2400" b="1" kern="0">
                <a:solidFill>
                  <a:srgbClr val="353AF7"/>
                </a:solidFill>
                <a:effectLst>
                  <a:outerShdw blurRad="38100" dist="38100" dir="2700000" algn="tl">
                    <a:srgbClr val="C0C0C0"/>
                  </a:outerShdw>
                </a:effectLst>
                <a:latin typeface="+mj-lt"/>
              </a:rPr>
            </a:br>
            <a:endParaRPr lang="en-US" sz="2400" b="1" kern="0">
              <a:solidFill>
                <a:srgbClr val="353AF7"/>
              </a:solidFill>
              <a:effectLst>
                <a:outerShdw blurRad="38100" dist="38100" dir="2700000" algn="tl">
                  <a:srgbClr val="C0C0C0"/>
                </a:outerShdw>
              </a:effectLst>
              <a:latin typeface="+mj-lt"/>
            </a:endParaRPr>
          </a:p>
          <a:p>
            <a:br>
              <a:rPr lang="en-US" b="1" kern="1200">
                <a:solidFill>
                  <a:srgbClr val="000000"/>
                </a:solidFill>
                <a:effectLst>
                  <a:outerShdw blurRad="38100" dist="38100" dir="2700000" algn="tl">
                    <a:srgbClr val="C0C0C0"/>
                  </a:outerShdw>
                </a:effectLst>
                <a:latin typeface="Aptos Display" panose="020B0004020202020204" pitchFamily="34" charset="0"/>
                <a:ea typeface="Times New Roman" panose="02020603050405020304" pitchFamily="18" charset="0"/>
                <a:cs typeface="Times New Roman" panose="02020603050405020304" pitchFamily="18" charset="0"/>
              </a:rPr>
            </a:br>
            <a:endParaRPr lang="en-US" sz="2400" kern="0" dirty="0">
              <a:latin typeface="+mj-lt"/>
            </a:endParaRPr>
          </a:p>
        </p:txBody>
      </p:sp>
      <p:sp>
        <p:nvSpPr>
          <p:cNvPr id="5" name="Content Placeholder 2">
            <a:extLst>
              <a:ext uri="{FF2B5EF4-FFF2-40B4-BE49-F238E27FC236}">
                <a16:creationId xmlns:a16="http://schemas.microsoft.com/office/drawing/2014/main" id="{B7FD4ECA-59F0-5317-69D8-9D15CBB29286}"/>
              </a:ext>
            </a:extLst>
          </p:cNvPr>
          <p:cNvSpPr txBox="1">
            <a:spLocks/>
          </p:cNvSpPr>
          <p:nvPr/>
        </p:nvSpPr>
        <p:spPr>
          <a:xfrm>
            <a:off x="1866138" y="1782714"/>
            <a:ext cx="8229600" cy="4525963"/>
          </a:xfrm>
          <a:prstGeom prst="rect">
            <a:avLst/>
          </a:prstGeom>
        </p:spPr>
        <p:txBody>
          <a:bodyPr wrap="square" lIns="0" tIns="0" rIns="0" bIns="0">
            <a:noAutofit/>
          </a:bodyPr>
          <a:lstStyle>
            <a:lvl1pPr marL="0">
              <a:defRPr b="0" i="0">
                <a:solidFill>
                  <a:schemeClr val="tx1"/>
                </a:solidFill>
                <a:latin typeface="+mn-lt"/>
                <a:ea typeface="+mn-ea"/>
                <a:cs typeface="+mn-cs"/>
              </a:defRPr>
            </a:lvl1pPr>
            <a:lvl2pPr marL="342900">
              <a:defRPr>
                <a:latin typeface="+mn-lt"/>
                <a:ea typeface="+mn-ea"/>
                <a:cs typeface="+mn-cs"/>
              </a:defRPr>
            </a:lvl2pPr>
            <a:lvl3pPr marL="685800">
              <a:defRPr>
                <a:latin typeface="+mn-lt"/>
                <a:ea typeface="+mn-ea"/>
                <a:cs typeface="+mn-cs"/>
              </a:defRPr>
            </a:lvl3pPr>
            <a:lvl4pPr marL="1028700">
              <a:defRPr>
                <a:latin typeface="+mn-lt"/>
                <a:ea typeface="+mn-ea"/>
                <a:cs typeface="+mn-cs"/>
              </a:defRPr>
            </a:lvl4pPr>
            <a:lvl5pPr marL="1371600">
              <a:defRPr>
                <a:latin typeface="+mn-lt"/>
                <a:ea typeface="+mn-ea"/>
                <a:cs typeface="+mn-cs"/>
              </a:defRPr>
            </a:lvl5pPr>
            <a:lvl6pPr marL="1714500">
              <a:defRPr>
                <a:latin typeface="+mn-lt"/>
                <a:ea typeface="+mn-ea"/>
                <a:cs typeface="+mn-cs"/>
              </a:defRPr>
            </a:lvl6pPr>
            <a:lvl7pPr marL="2057400">
              <a:defRPr>
                <a:latin typeface="+mn-lt"/>
                <a:ea typeface="+mn-ea"/>
                <a:cs typeface="+mn-cs"/>
              </a:defRPr>
            </a:lvl7pPr>
            <a:lvl8pPr marL="2400300">
              <a:defRPr>
                <a:latin typeface="+mn-lt"/>
                <a:ea typeface="+mn-ea"/>
                <a:cs typeface="+mn-cs"/>
              </a:defRPr>
            </a:lvl8pPr>
            <a:lvl9pPr marL="2743200">
              <a:defRPr>
                <a:latin typeface="+mn-lt"/>
                <a:ea typeface="+mn-ea"/>
                <a:cs typeface="+mn-cs"/>
              </a:defRPr>
            </a:lvl9pPr>
          </a:lstStyle>
          <a:p>
            <a:endParaRPr lang="en-US" sz="2400" b="1" u="sng" kern="0" dirty="0">
              <a:effectLst>
                <a:outerShdw blurRad="38100" dist="38100" dir="2700000" algn="tl">
                  <a:srgbClr val="C0C0C0"/>
                </a:outerShdw>
              </a:effectLst>
              <a:latin typeface="Aptos Display" panose="020B0004020202020204" pitchFamily="34" charset="0"/>
            </a:endParaRPr>
          </a:p>
          <a:p>
            <a:r>
              <a:rPr lang="en-US" sz="2400" b="1" u="sng" kern="0" dirty="0">
                <a:solidFill>
                  <a:srgbClr val="FF0000"/>
                </a:solidFill>
                <a:effectLst>
                  <a:outerShdw blurRad="38100" dist="38100" dir="2700000" algn="tl">
                    <a:srgbClr val="C0C0C0"/>
                  </a:outerShdw>
                </a:effectLst>
                <a:latin typeface="Aptos Display" panose="020B0004020202020204" pitchFamily="34" charset="0"/>
              </a:rPr>
              <a:t>Transportation Arrangements:</a:t>
            </a:r>
            <a:br>
              <a:rPr lang="en-US" sz="2400" b="1" kern="0" dirty="0">
                <a:effectLst>
                  <a:outerShdw blurRad="38100" dist="38100" dir="2700000" algn="tl">
                    <a:srgbClr val="C0C0C0"/>
                  </a:outerShdw>
                </a:effectLst>
                <a:latin typeface="Aptos Display" panose="020B0004020202020204" pitchFamily="34" charset="0"/>
              </a:rPr>
            </a:br>
            <a:br>
              <a:rPr lang="en-US" sz="2400" b="1" kern="0" dirty="0">
                <a:effectLst>
                  <a:outerShdw blurRad="38100" dist="38100" dir="2700000" algn="tl">
                    <a:srgbClr val="C0C0C0"/>
                  </a:outerShdw>
                </a:effectLst>
                <a:latin typeface="Aptos Display" panose="020B0004020202020204" pitchFamily="34" charset="0"/>
              </a:rPr>
            </a:br>
            <a:r>
              <a:rPr lang="en-US" sz="2400" b="1" kern="0" dirty="0">
                <a:effectLst>
                  <a:outerShdw blurRad="38100" dist="38100" dir="2700000" algn="tl">
                    <a:srgbClr val="C0C0C0"/>
                  </a:outerShdw>
                </a:effectLst>
                <a:latin typeface="Aptos Display" panose="020B0004020202020204" pitchFamily="34" charset="0"/>
              </a:rPr>
              <a:t>If you plan to ship personal property, see Transportation Office in Bldg. 244 on Tower Barracks once you are in possession of your orders.</a:t>
            </a:r>
            <a:br>
              <a:rPr lang="en-US" sz="2400" b="1" kern="0" dirty="0">
                <a:effectLst>
                  <a:outerShdw blurRad="38100" dist="38100" dir="2700000" algn="tl">
                    <a:srgbClr val="C0C0C0"/>
                  </a:outerShdw>
                </a:effectLst>
                <a:latin typeface="Aptos Display" panose="020B0004020202020204" pitchFamily="34" charset="0"/>
              </a:rPr>
            </a:br>
            <a:r>
              <a:rPr lang="en-US" sz="2400" b="1" kern="0" dirty="0">
                <a:effectLst>
                  <a:outerShdw blurRad="38100" dist="38100" dir="2700000" algn="tl">
                    <a:srgbClr val="C0C0C0"/>
                  </a:outerShdw>
                </a:effectLst>
                <a:latin typeface="Aptos Display" panose="020B0004020202020204" pitchFamily="34" charset="0"/>
              </a:rPr>
              <a:t>Bring 1 copy per shipment.</a:t>
            </a:r>
            <a:br>
              <a:rPr lang="en-US" sz="2400" b="1" kern="0" dirty="0">
                <a:effectLst>
                  <a:outerShdw blurRad="38100" dist="38100" dir="2700000" algn="tl">
                    <a:srgbClr val="C0C0C0"/>
                  </a:outerShdw>
                </a:effectLst>
                <a:latin typeface="Aptos Display" panose="020B0004020202020204" pitchFamily="34" charset="0"/>
              </a:rPr>
            </a:br>
            <a:br>
              <a:rPr lang="en-US" sz="2400" b="1" kern="0" dirty="0">
                <a:effectLst>
                  <a:outerShdw blurRad="38100" dist="38100" dir="2700000" algn="tl">
                    <a:srgbClr val="C0C0C0"/>
                  </a:outerShdw>
                </a:effectLst>
                <a:latin typeface="Aptos Display" panose="020B0004020202020204" pitchFamily="34" charset="0"/>
              </a:rPr>
            </a:br>
            <a:r>
              <a:rPr lang="en-US" sz="2400" b="1" kern="0" dirty="0">
                <a:effectLst>
                  <a:outerShdw blurRad="38100" dist="38100" dir="2700000" algn="tl">
                    <a:srgbClr val="C0C0C0"/>
                  </a:outerShdw>
                </a:effectLst>
                <a:latin typeface="Aptos Display" panose="020B0004020202020204" pitchFamily="34" charset="0"/>
              </a:rPr>
              <a:t>If you like to do a Self Counseling, go to the Web Site </a:t>
            </a:r>
            <a:r>
              <a:rPr lang="en-US" sz="2400" b="1" kern="0" dirty="0">
                <a:solidFill>
                  <a:srgbClr val="353AF7"/>
                </a:solidFill>
                <a:effectLst>
                  <a:outerShdw blurRad="38100" dist="38100" dir="2700000" algn="tl">
                    <a:srgbClr val="C0C0C0"/>
                  </a:outerShdw>
                </a:effectLst>
                <a:latin typeface="Aptos Display" panose="020B0004020202020204" pitchFamily="34" charset="0"/>
              </a:rPr>
              <a:t>www.militaryonesource.mil</a:t>
            </a:r>
            <a:r>
              <a:rPr lang="en-US" sz="2400" b="1" kern="0" dirty="0">
                <a:effectLst>
                  <a:outerShdw blurRad="38100" dist="38100" dir="2700000" algn="tl">
                    <a:srgbClr val="C0C0C0"/>
                  </a:outerShdw>
                </a:effectLst>
                <a:latin typeface="Aptos Display" panose="020B0004020202020204" pitchFamily="34" charset="0"/>
              </a:rPr>
              <a:t> and request a password to log you in to Counseling.</a:t>
            </a:r>
            <a:br>
              <a:rPr lang="en-US" sz="2400" b="1" kern="0" dirty="0">
                <a:effectLst>
                  <a:outerShdw blurRad="38100" dist="38100" dir="2700000" algn="tl">
                    <a:srgbClr val="C0C0C0"/>
                  </a:outerShdw>
                </a:effectLst>
                <a:latin typeface="+mj-lt"/>
              </a:rPr>
            </a:br>
            <a:endParaRPr lang="en-US" sz="2400" kern="0" dirty="0">
              <a:latin typeface="+mj-lt"/>
            </a:endParaRPr>
          </a:p>
        </p:txBody>
      </p:sp>
    </p:spTree>
    <p:extLst>
      <p:ext uri="{BB962C8B-B14F-4D97-AF65-F5344CB8AC3E}">
        <p14:creationId xmlns:p14="http://schemas.microsoft.com/office/powerpoint/2010/main" val="21330688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CE8E44-4CEA-D438-0505-332500B821D6}"/>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3B4B38A1-E826-1612-C298-B1D797CCE46E}"/>
              </a:ext>
            </a:extLst>
          </p:cNvPr>
          <p:cNvSpPr txBox="1"/>
          <p:nvPr/>
        </p:nvSpPr>
        <p:spPr>
          <a:xfrm>
            <a:off x="5885307" y="845441"/>
            <a:ext cx="651510" cy="113493"/>
          </a:xfrm>
          <a:prstGeom prst="rect">
            <a:avLst/>
          </a:prstGeom>
        </p:spPr>
        <p:txBody>
          <a:bodyPr vert="horz" wrap="square" lIns="0" tIns="9525" rIns="0" bIns="0" rtlCol="0">
            <a:spAutoFit/>
          </a:bodyPr>
          <a:lstStyle/>
          <a:p>
            <a:pPr marL="9525" marR="0" lvl="0" indent="0" algn="l" defTabSz="685800" rtl="0" eaLnBrk="1" fontAlgn="auto" latinLnBrk="0" hangingPunct="1">
              <a:lnSpc>
                <a:spcPct val="100000"/>
              </a:lnSpc>
              <a:spcBef>
                <a:spcPts val="75"/>
              </a:spcBef>
              <a:spcAft>
                <a:spcPts val="0"/>
              </a:spcAft>
              <a:buClrTx/>
              <a:buSzTx/>
              <a:buFontTx/>
              <a:buNone/>
              <a:tabLst/>
              <a:defRPr/>
            </a:pPr>
            <a:r>
              <a:rPr kumimoji="0" sz="675" b="1" i="0" u="none" strike="noStrike" kern="0" cap="none" spc="-8" normalizeH="0" baseline="0" noProof="0">
                <a:ln>
                  <a:noFill/>
                </a:ln>
                <a:solidFill>
                  <a:srgbClr val="FFFFFF"/>
                </a:solidFill>
                <a:effectLst/>
                <a:uLnTx/>
                <a:uFillTx/>
                <a:latin typeface="Arial"/>
                <a:ea typeface="+mn-ea"/>
                <a:cs typeface="Arial"/>
              </a:rPr>
              <a:t>UNCLASSIFIED</a:t>
            </a:r>
            <a:endParaRPr kumimoji="0" sz="675" b="0" i="0" u="none" strike="noStrike" kern="0" cap="none" spc="0" normalizeH="0" baseline="0" noProof="0">
              <a:ln>
                <a:noFill/>
              </a:ln>
              <a:solidFill>
                <a:sysClr val="windowText" lastClr="000000"/>
              </a:solidFill>
              <a:effectLst/>
              <a:uLnTx/>
              <a:uFillTx/>
              <a:latin typeface="Arial"/>
              <a:ea typeface="+mn-ea"/>
              <a:cs typeface="Arial"/>
            </a:endParaRPr>
          </a:p>
        </p:txBody>
      </p:sp>
      <p:sp>
        <p:nvSpPr>
          <p:cNvPr id="10" name="object 4">
            <a:extLst>
              <a:ext uri="{FF2B5EF4-FFF2-40B4-BE49-F238E27FC236}">
                <a16:creationId xmlns:a16="http://schemas.microsoft.com/office/drawing/2014/main" id="{25263F78-2C74-B43E-26E2-567674958106}"/>
              </a:ext>
            </a:extLst>
          </p:cNvPr>
          <p:cNvSpPr txBox="1">
            <a:spLocks/>
          </p:cNvSpPr>
          <p:nvPr/>
        </p:nvSpPr>
        <p:spPr>
          <a:xfrm>
            <a:off x="1149950" y="130712"/>
            <a:ext cx="2408062" cy="378469"/>
          </a:xfrm>
          <a:prstGeom prst="rect">
            <a:avLst/>
          </a:prstGeom>
        </p:spPr>
        <p:txBody>
          <a:bodyPr vert="horz" wrap="square" lIns="0" tIns="9049" rIns="0" bIns="0" rtlCol="0">
            <a:spAutoFit/>
          </a:bodyPr>
          <a:lstStyle>
            <a:lvl1pPr>
              <a:defRPr sz="2100" b="1" i="0">
                <a:solidFill>
                  <a:srgbClr val="7E7E73"/>
                </a:solidFill>
                <a:latin typeface="Arial"/>
                <a:ea typeface="+mj-ea"/>
                <a:cs typeface="Arial"/>
              </a:defRPr>
            </a:lvl1pPr>
          </a:lstStyle>
          <a:p>
            <a:pPr marL="9525">
              <a:spcBef>
                <a:spcPts val="71"/>
              </a:spcBef>
            </a:pPr>
            <a:r>
              <a:rPr lang="en-US" sz="2400" kern="0" spc="-8"/>
              <a:t>Transportation</a:t>
            </a:r>
            <a:endParaRPr lang="en-US" kern="0" spc="-8" dirty="0"/>
          </a:p>
        </p:txBody>
      </p:sp>
      <p:pic>
        <p:nvPicPr>
          <p:cNvPr id="11" name="object 3">
            <a:extLst>
              <a:ext uri="{FF2B5EF4-FFF2-40B4-BE49-F238E27FC236}">
                <a16:creationId xmlns:a16="http://schemas.microsoft.com/office/drawing/2014/main" id="{3C2C9F01-161A-4DB3-4FDB-BE9A22137569}"/>
              </a:ext>
            </a:extLst>
          </p:cNvPr>
          <p:cNvPicPr/>
          <p:nvPr/>
        </p:nvPicPr>
        <p:blipFill>
          <a:blip r:embed="rId2" cstate="print"/>
          <a:stretch>
            <a:fillRect/>
          </a:stretch>
        </p:blipFill>
        <p:spPr>
          <a:xfrm>
            <a:off x="11165967" y="6019801"/>
            <a:ext cx="711708" cy="657224"/>
          </a:xfrm>
          <a:prstGeom prst="rect">
            <a:avLst/>
          </a:prstGeom>
        </p:spPr>
      </p:pic>
      <p:sp>
        <p:nvSpPr>
          <p:cNvPr id="14" name="object 2">
            <a:extLst>
              <a:ext uri="{FF2B5EF4-FFF2-40B4-BE49-F238E27FC236}">
                <a16:creationId xmlns:a16="http://schemas.microsoft.com/office/drawing/2014/main" id="{A06581A3-10FB-37D5-A6A5-40940C04D6D8}"/>
              </a:ext>
            </a:extLst>
          </p:cNvPr>
          <p:cNvSpPr txBox="1"/>
          <p:nvPr/>
        </p:nvSpPr>
        <p:spPr>
          <a:xfrm>
            <a:off x="5815076" y="-15747"/>
            <a:ext cx="868680" cy="151323"/>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900" b="1" i="0" u="none" strike="noStrike" kern="0" cap="none" spc="-10" normalizeH="0" baseline="0" noProof="0" dirty="0">
                <a:ln>
                  <a:noFill/>
                </a:ln>
                <a:solidFill>
                  <a:srgbClr val="FFFFFF"/>
                </a:solidFill>
                <a:effectLst/>
                <a:uLnTx/>
                <a:uFillTx/>
                <a:latin typeface="Arial"/>
                <a:ea typeface="+mn-ea"/>
                <a:cs typeface="Arial"/>
              </a:rPr>
              <a:t>UNCLASSIFIED</a:t>
            </a:r>
            <a:endParaRPr kumimoji="0" sz="900" b="0" i="0" u="none" strike="noStrike" kern="0" cap="none" spc="0" normalizeH="0" baseline="0" noProof="0" dirty="0">
              <a:ln>
                <a:noFill/>
              </a:ln>
              <a:solidFill>
                <a:sysClr val="windowText" lastClr="000000"/>
              </a:solidFill>
              <a:effectLst/>
              <a:uLnTx/>
              <a:uFillTx/>
              <a:latin typeface="Arial"/>
              <a:ea typeface="+mn-ea"/>
              <a:cs typeface="Arial"/>
            </a:endParaRPr>
          </a:p>
        </p:txBody>
      </p:sp>
      <p:sp>
        <p:nvSpPr>
          <p:cNvPr id="3" name="Title 1">
            <a:extLst>
              <a:ext uri="{FF2B5EF4-FFF2-40B4-BE49-F238E27FC236}">
                <a16:creationId xmlns:a16="http://schemas.microsoft.com/office/drawing/2014/main" id="{C1F2A086-AAA5-DD71-FC8D-52B07777E722}"/>
              </a:ext>
            </a:extLst>
          </p:cNvPr>
          <p:cNvSpPr txBox="1">
            <a:spLocks/>
          </p:cNvSpPr>
          <p:nvPr/>
        </p:nvSpPr>
        <p:spPr>
          <a:xfrm>
            <a:off x="2134616" y="520443"/>
            <a:ext cx="8229600" cy="1253001"/>
          </a:xfrm>
          <a:prstGeom prst="rect">
            <a:avLst/>
          </a:prstGeom>
        </p:spPr>
        <p:txBody>
          <a:bodyPr wrap="square" lIns="0" tIns="0" rIns="0" bIns="0">
            <a:normAutofit fontScale="90000" lnSpcReduction="10000"/>
          </a:bodyPr>
          <a:lstStyle>
            <a:lvl1pPr>
              <a:defRPr sz="2100" b="1" i="0">
                <a:solidFill>
                  <a:srgbClr val="7E7E73"/>
                </a:solidFill>
                <a:latin typeface="Arial"/>
                <a:ea typeface="+mj-ea"/>
                <a:cs typeface="Arial"/>
              </a:defRPr>
            </a:lvl1pPr>
          </a:lstStyle>
          <a:p>
            <a:pPr marL="11430" algn="ctr" rtl="0">
              <a:spcBef>
                <a:spcPts val="105"/>
              </a:spcBef>
              <a:defRPr/>
            </a:pPr>
            <a:br>
              <a:rPr lang="en-US" sz="2700" kern="0" spc="-20" dirty="0"/>
            </a:br>
            <a:r>
              <a:rPr lang="en-US" sz="2700" kern="0" spc="-40" dirty="0">
                <a:solidFill>
                  <a:sysClr val="windowText" lastClr="000000"/>
                </a:solidFill>
              </a:rPr>
              <a:t>BAVARIAN</a:t>
            </a:r>
            <a:r>
              <a:rPr lang="en-US" sz="2700" kern="0" spc="-55" dirty="0">
                <a:solidFill>
                  <a:sysClr val="windowText" lastClr="000000"/>
                </a:solidFill>
              </a:rPr>
              <a:t> </a:t>
            </a:r>
            <a:r>
              <a:rPr lang="en-US" sz="2700" kern="0" spc="-35" dirty="0">
                <a:solidFill>
                  <a:sysClr val="windowText" lastClr="000000"/>
                </a:solidFill>
              </a:rPr>
              <a:t>MILITARY</a:t>
            </a:r>
            <a:r>
              <a:rPr lang="en-US" sz="2700" kern="0" spc="-130" dirty="0">
                <a:solidFill>
                  <a:sysClr val="windowText" lastClr="000000"/>
                </a:solidFill>
              </a:rPr>
              <a:t> </a:t>
            </a:r>
            <a:r>
              <a:rPr lang="en-US" sz="2700" kern="0" spc="-10" dirty="0">
                <a:solidFill>
                  <a:sysClr val="windowText" lastClr="000000"/>
                </a:solidFill>
              </a:rPr>
              <a:t>COMMUNITY</a:t>
            </a:r>
            <a:br>
              <a:rPr lang="en-US" sz="2400" b="0" kern="0" dirty="0">
                <a:solidFill>
                  <a:sysClr val="windowText" lastClr="000000"/>
                </a:solidFill>
              </a:rPr>
            </a:br>
            <a:r>
              <a:rPr lang="en-US" sz="2000" kern="0" dirty="0">
                <a:solidFill>
                  <a:sysClr val="windowText" lastClr="000000"/>
                </a:solidFill>
                <a:ea typeface="+mn-ea"/>
              </a:rPr>
              <a:t>Personal</a:t>
            </a:r>
            <a:r>
              <a:rPr lang="en-US" sz="2000" kern="0" spc="-20" dirty="0">
                <a:solidFill>
                  <a:sysClr val="windowText" lastClr="000000"/>
                </a:solidFill>
                <a:ea typeface="+mn-ea"/>
              </a:rPr>
              <a:t> </a:t>
            </a:r>
            <a:r>
              <a:rPr lang="en-US" sz="2000" kern="0" dirty="0">
                <a:solidFill>
                  <a:sysClr val="windowText" lastClr="000000"/>
                </a:solidFill>
                <a:ea typeface="+mn-ea"/>
              </a:rPr>
              <a:t>Property</a:t>
            </a:r>
            <a:r>
              <a:rPr lang="en-US" sz="2000" kern="0" spc="-30" dirty="0">
                <a:solidFill>
                  <a:sysClr val="windowText" lastClr="000000"/>
                </a:solidFill>
                <a:ea typeface="+mn-ea"/>
              </a:rPr>
              <a:t> </a:t>
            </a:r>
            <a:r>
              <a:rPr lang="en-US" sz="2000" kern="0" dirty="0">
                <a:solidFill>
                  <a:sysClr val="windowText" lastClr="000000"/>
                </a:solidFill>
                <a:ea typeface="+mn-ea"/>
              </a:rPr>
              <a:t>Processing</a:t>
            </a:r>
            <a:r>
              <a:rPr lang="en-US" sz="2000" kern="0" spc="-20" dirty="0">
                <a:solidFill>
                  <a:sysClr val="windowText" lastClr="000000"/>
                </a:solidFill>
                <a:ea typeface="+mn-ea"/>
              </a:rPr>
              <a:t> </a:t>
            </a:r>
            <a:r>
              <a:rPr lang="en-US" sz="2000" kern="0" dirty="0">
                <a:solidFill>
                  <a:sysClr val="windowText" lastClr="000000"/>
                </a:solidFill>
                <a:ea typeface="+mn-ea"/>
              </a:rPr>
              <a:t>Office</a:t>
            </a:r>
            <a:r>
              <a:rPr lang="en-US" sz="2000" kern="0" spc="-35" dirty="0">
                <a:solidFill>
                  <a:sysClr val="windowText" lastClr="000000"/>
                </a:solidFill>
                <a:ea typeface="+mn-ea"/>
              </a:rPr>
              <a:t> </a:t>
            </a:r>
            <a:r>
              <a:rPr lang="en-US" sz="2000" kern="0" spc="-10" dirty="0">
                <a:solidFill>
                  <a:sysClr val="windowText" lastClr="000000"/>
                </a:solidFill>
                <a:ea typeface="+mn-ea"/>
              </a:rPr>
              <a:t>(PPPO)</a:t>
            </a:r>
            <a:br>
              <a:rPr lang="en-US" sz="2000" b="0" kern="0" dirty="0">
                <a:solidFill>
                  <a:sysClr val="windowText" lastClr="000000"/>
                </a:solidFill>
                <a:ea typeface="+mn-ea"/>
              </a:rPr>
            </a:br>
            <a:endParaRPr lang="en-US" sz="2800" kern="0" dirty="0"/>
          </a:p>
        </p:txBody>
      </p:sp>
      <p:pic>
        <p:nvPicPr>
          <p:cNvPr id="4" name="Picture 4" descr="Q:\Garrison PAI\P12 MISCELLANEOUS FILES\P12.03 IMAGES&amp;PHOTOS\1.0 Logos\IMCOM Logos\IMCOM Crest.jpg">
            <a:extLst>
              <a:ext uri="{FF2B5EF4-FFF2-40B4-BE49-F238E27FC236}">
                <a16:creationId xmlns:a16="http://schemas.microsoft.com/office/drawing/2014/main" id="{1A1F4E6A-20E8-EE9E-9712-D037640F41F2}"/>
              </a:ext>
            </a:extLst>
          </p:cNvPr>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866138" y="671285"/>
            <a:ext cx="1019175" cy="949325"/>
          </a:xfrm>
          <a:prstGeom prst="rect">
            <a:avLst/>
          </a:prstGeom>
          <a:noFill/>
          <a:ln w="9525">
            <a:noFill/>
            <a:miter lim="800000"/>
            <a:headEnd/>
            <a:tailEnd/>
          </a:ln>
        </p:spPr>
      </p:pic>
      <p:pic>
        <p:nvPicPr>
          <p:cNvPr id="12" name="Picture 2" descr="Q:\Garrison PAI\P12 MISCELLANEOUS FILES\P12.03 IMAGES&amp;PHOTOS\1.0 Logos\BMC Logos\BMC_logo_May2012_final_Grafenwoehr_small.png">
            <a:extLst>
              <a:ext uri="{FF2B5EF4-FFF2-40B4-BE49-F238E27FC236}">
                <a16:creationId xmlns:a16="http://schemas.microsoft.com/office/drawing/2014/main" id="{62944EA4-0D46-C398-EED7-EC5C4005C96F}"/>
              </a:ext>
            </a:extLst>
          </p:cNvPr>
          <p:cNvPicPr>
            <a:picLocks noChangeAspect="1" noChangeArrowheads="1"/>
          </p:cNvPicPr>
          <p:nvPr/>
        </p:nvPicPr>
        <p:blipFill>
          <a:blip r:embed="rId4" cstate="print"/>
          <a:srcRect/>
          <a:stretch>
            <a:fillRect/>
          </a:stretch>
        </p:blipFill>
        <p:spPr bwMode="auto">
          <a:xfrm>
            <a:off x="9973602" y="564181"/>
            <a:ext cx="1143000" cy="1143000"/>
          </a:xfrm>
          <a:prstGeom prst="rect">
            <a:avLst/>
          </a:prstGeom>
          <a:noFill/>
          <a:ln w="9525">
            <a:noFill/>
            <a:miter lim="800000"/>
            <a:headEnd/>
            <a:tailEnd/>
          </a:ln>
        </p:spPr>
      </p:pic>
      <p:sp>
        <p:nvSpPr>
          <p:cNvPr id="8" name="Content Placeholder 2">
            <a:extLst>
              <a:ext uri="{FF2B5EF4-FFF2-40B4-BE49-F238E27FC236}">
                <a16:creationId xmlns:a16="http://schemas.microsoft.com/office/drawing/2014/main" id="{74140F6C-F92F-8CC5-F955-87FE6FA30CE0}"/>
              </a:ext>
            </a:extLst>
          </p:cNvPr>
          <p:cNvSpPr txBox="1">
            <a:spLocks/>
          </p:cNvSpPr>
          <p:nvPr/>
        </p:nvSpPr>
        <p:spPr>
          <a:xfrm>
            <a:off x="457200" y="1855349"/>
            <a:ext cx="8229600" cy="583051"/>
          </a:xfrm>
          <a:prstGeom prst="rect">
            <a:avLst/>
          </a:prstGeom>
        </p:spPr>
        <p:txBody>
          <a:bodyPr wrap="square" lIns="0" tIns="0" rIns="0" bIns="0">
            <a:normAutofit fontScale="47500" lnSpcReduction="20000"/>
          </a:bodyPr>
          <a:lstStyle>
            <a:lvl1pPr marL="0">
              <a:defRPr b="0" i="0">
                <a:solidFill>
                  <a:schemeClr val="tx1"/>
                </a:solidFill>
                <a:latin typeface="+mn-lt"/>
                <a:ea typeface="+mn-ea"/>
                <a:cs typeface="+mn-cs"/>
              </a:defRPr>
            </a:lvl1pPr>
            <a:lvl2pPr marL="342900">
              <a:defRPr>
                <a:latin typeface="+mn-lt"/>
                <a:ea typeface="+mn-ea"/>
                <a:cs typeface="+mn-cs"/>
              </a:defRPr>
            </a:lvl2pPr>
            <a:lvl3pPr marL="685800">
              <a:defRPr>
                <a:latin typeface="+mn-lt"/>
                <a:ea typeface="+mn-ea"/>
                <a:cs typeface="+mn-cs"/>
              </a:defRPr>
            </a:lvl3pPr>
            <a:lvl4pPr marL="1028700">
              <a:defRPr>
                <a:latin typeface="+mn-lt"/>
                <a:ea typeface="+mn-ea"/>
                <a:cs typeface="+mn-cs"/>
              </a:defRPr>
            </a:lvl4pPr>
            <a:lvl5pPr marL="1371600">
              <a:defRPr>
                <a:latin typeface="+mn-lt"/>
                <a:ea typeface="+mn-ea"/>
                <a:cs typeface="+mn-cs"/>
              </a:defRPr>
            </a:lvl5pPr>
            <a:lvl6pPr marL="1714500">
              <a:defRPr>
                <a:latin typeface="+mn-lt"/>
                <a:ea typeface="+mn-ea"/>
                <a:cs typeface="+mn-cs"/>
              </a:defRPr>
            </a:lvl6pPr>
            <a:lvl7pPr marL="2057400">
              <a:defRPr>
                <a:latin typeface="+mn-lt"/>
                <a:ea typeface="+mn-ea"/>
                <a:cs typeface="+mn-cs"/>
              </a:defRPr>
            </a:lvl7pPr>
            <a:lvl8pPr marL="2400300">
              <a:defRPr>
                <a:latin typeface="+mn-lt"/>
                <a:ea typeface="+mn-ea"/>
                <a:cs typeface="+mn-cs"/>
              </a:defRPr>
            </a:lvl8pPr>
            <a:lvl9pPr marL="2743200">
              <a:defRPr>
                <a:latin typeface="+mn-lt"/>
                <a:ea typeface="+mn-ea"/>
                <a:cs typeface="+mn-cs"/>
              </a:defRPr>
            </a:lvl9pPr>
          </a:lstStyle>
          <a:p>
            <a:endParaRPr lang="en-US" sz="1000" b="1" kern="0">
              <a:solidFill>
                <a:srgbClr val="353AF7"/>
              </a:solidFill>
              <a:effectLst>
                <a:outerShdw blurRad="38100" dist="38100" dir="2700000" algn="tl">
                  <a:srgbClr val="C0C0C0"/>
                </a:outerShdw>
              </a:effectLst>
              <a:latin typeface="+mj-lt"/>
            </a:endParaRPr>
          </a:p>
          <a:p>
            <a:br>
              <a:rPr lang="en-US" sz="2400" b="1" kern="0">
                <a:solidFill>
                  <a:srgbClr val="353AF7"/>
                </a:solidFill>
                <a:effectLst>
                  <a:outerShdw blurRad="38100" dist="38100" dir="2700000" algn="tl">
                    <a:srgbClr val="C0C0C0"/>
                  </a:outerShdw>
                </a:effectLst>
                <a:latin typeface="+mj-lt"/>
              </a:rPr>
            </a:br>
            <a:endParaRPr lang="en-US" sz="2400" b="1" kern="0">
              <a:solidFill>
                <a:srgbClr val="353AF7"/>
              </a:solidFill>
              <a:effectLst>
                <a:outerShdw blurRad="38100" dist="38100" dir="2700000" algn="tl">
                  <a:srgbClr val="C0C0C0"/>
                </a:outerShdw>
              </a:effectLst>
              <a:latin typeface="+mj-lt"/>
            </a:endParaRPr>
          </a:p>
          <a:p>
            <a:br>
              <a:rPr lang="en-US" b="1" kern="1200">
                <a:solidFill>
                  <a:srgbClr val="000000"/>
                </a:solidFill>
                <a:effectLst>
                  <a:outerShdw blurRad="38100" dist="38100" dir="2700000" algn="tl">
                    <a:srgbClr val="C0C0C0"/>
                  </a:outerShdw>
                </a:effectLst>
                <a:latin typeface="Aptos Display" panose="020B0004020202020204" pitchFamily="34" charset="0"/>
                <a:ea typeface="Times New Roman" panose="02020603050405020304" pitchFamily="18" charset="0"/>
                <a:cs typeface="Times New Roman" panose="02020603050405020304" pitchFamily="18" charset="0"/>
              </a:rPr>
            </a:br>
            <a:endParaRPr lang="en-US" sz="2400" kern="0" dirty="0">
              <a:latin typeface="+mj-lt"/>
            </a:endParaRPr>
          </a:p>
        </p:txBody>
      </p:sp>
      <p:sp>
        <p:nvSpPr>
          <p:cNvPr id="6" name="Content Placeholder 2">
            <a:extLst>
              <a:ext uri="{FF2B5EF4-FFF2-40B4-BE49-F238E27FC236}">
                <a16:creationId xmlns:a16="http://schemas.microsoft.com/office/drawing/2014/main" id="{C4283761-8DD4-A6C8-222F-B6CE4788D14C}"/>
              </a:ext>
            </a:extLst>
          </p:cNvPr>
          <p:cNvSpPr txBox="1">
            <a:spLocks/>
          </p:cNvSpPr>
          <p:nvPr/>
        </p:nvSpPr>
        <p:spPr>
          <a:xfrm>
            <a:off x="1981200" y="1515628"/>
            <a:ext cx="8229600" cy="5342372"/>
          </a:xfrm>
          <a:prstGeom prst="rect">
            <a:avLst/>
          </a:prstGeom>
        </p:spPr>
        <p:txBody>
          <a:bodyPr wrap="square" lIns="0" tIns="0" rIns="0" bIns="0">
            <a:normAutofit/>
          </a:bodyPr>
          <a:lstStyle>
            <a:lvl1pPr marL="0">
              <a:defRPr b="0" i="0">
                <a:solidFill>
                  <a:schemeClr val="tx1"/>
                </a:solidFill>
                <a:latin typeface="+mn-lt"/>
                <a:ea typeface="+mn-ea"/>
                <a:cs typeface="+mn-cs"/>
              </a:defRPr>
            </a:lvl1pPr>
            <a:lvl2pPr marL="342900">
              <a:defRPr>
                <a:latin typeface="+mn-lt"/>
                <a:ea typeface="+mn-ea"/>
                <a:cs typeface="+mn-cs"/>
              </a:defRPr>
            </a:lvl2pPr>
            <a:lvl3pPr marL="685800">
              <a:defRPr>
                <a:latin typeface="+mn-lt"/>
                <a:ea typeface="+mn-ea"/>
                <a:cs typeface="+mn-cs"/>
              </a:defRPr>
            </a:lvl3pPr>
            <a:lvl4pPr marL="1028700">
              <a:defRPr>
                <a:latin typeface="+mn-lt"/>
                <a:ea typeface="+mn-ea"/>
                <a:cs typeface="+mn-cs"/>
              </a:defRPr>
            </a:lvl4pPr>
            <a:lvl5pPr marL="1371600">
              <a:defRPr>
                <a:latin typeface="+mn-lt"/>
                <a:ea typeface="+mn-ea"/>
                <a:cs typeface="+mn-cs"/>
              </a:defRPr>
            </a:lvl5pPr>
            <a:lvl6pPr marL="1714500">
              <a:defRPr>
                <a:latin typeface="+mn-lt"/>
                <a:ea typeface="+mn-ea"/>
                <a:cs typeface="+mn-cs"/>
              </a:defRPr>
            </a:lvl6pPr>
            <a:lvl7pPr marL="2057400">
              <a:defRPr>
                <a:latin typeface="+mn-lt"/>
                <a:ea typeface="+mn-ea"/>
                <a:cs typeface="+mn-cs"/>
              </a:defRPr>
            </a:lvl7pPr>
            <a:lvl8pPr marL="2400300">
              <a:defRPr>
                <a:latin typeface="+mn-lt"/>
                <a:ea typeface="+mn-ea"/>
                <a:cs typeface="+mn-cs"/>
              </a:defRPr>
            </a:lvl8pPr>
            <a:lvl9pPr marL="2743200">
              <a:defRPr>
                <a:latin typeface="+mn-lt"/>
                <a:ea typeface="+mn-ea"/>
                <a:cs typeface="+mn-cs"/>
              </a:defRPr>
            </a:lvl9pPr>
          </a:lstStyle>
          <a:p>
            <a:pPr algn="ctr"/>
            <a:r>
              <a:rPr lang="en-US" sz="5400" b="1" kern="0" dirty="0">
                <a:latin typeface="Aptos Display" panose="020B0004020202020204" pitchFamily="34" charset="0"/>
                <a:ea typeface="ADLaM Display" panose="02010000000000000000" pitchFamily="2" charset="0"/>
                <a:cs typeface="ADLaM Display" panose="02010000000000000000" pitchFamily="2" charset="0"/>
              </a:rPr>
              <a:t>Questions?</a:t>
            </a:r>
          </a:p>
          <a:p>
            <a:pPr algn="ctr"/>
            <a:endParaRPr lang="en-US" sz="5400" b="1" kern="0" dirty="0">
              <a:latin typeface="Arial" panose="020B0604020202020204" pitchFamily="34" charset="0"/>
              <a:cs typeface="Arial" panose="020B0604020202020204" pitchFamily="34" charset="0"/>
            </a:endParaRPr>
          </a:p>
          <a:p>
            <a:pPr algn="ctr"/>
            <a:endParaRPr lang="en-US" sz="5400" b="1" kern="0" dirty="0">
              <a:latin typeface="Arial" panose="020B0604020202020204" pitchFamily="34" charset="0"/>
              <a:cs typeface="Arial" panose="020B0604020202020204" pitchFamily="34" charset="0"/>
            </a:endParaRPr>
          </a:p>
          <a:p>
            <a:pPr algn="ctr"/>
            <a:endParaRPr lang="en-US" sz="5400" b="1" kern="0" dirty="0">
              <a:latin typeface="Arial" panose="020B0604020202020204" pitchFamily="34" charset="0"/>
              <a:cs typeface="Arial" panose="020B0604020202020204" pitchFamily="34" charset="0"/>
            </a:endParaRPr>
          </a:p>
          <a:p>
            <a:pPr algn="ctr"/>
            <a:endParaRPr lang="en-US" sz="2000" b="1" kern="0" dirty="0">
              <a:latin typeface="Aptos Display" panose="020B0004020202020204" pitchFamily="34" charset="0"/>
              <a:ea typeface="ADLaM Display" panose="020F0502020204030204" pitchFamily="2" charset="0"/>
              <a:cs typeface="ADLaM Display" panose="020F0502020204030204" pitchFamily="2" charset="0"/>
            </a:endParaRPr>
          </a:p>
          <a:p>
            <a:pPr algn="ctr"/>
            <a:r>
              <a:rPr lang="en-US" sz="2000" b="1" kern="0" dirty="0">
                <a:latin typeface="Aptos Display" panose="020B0004020202020204" pitchFamily="34" charset="0"/>
                <a:ea typeface="ADLaM Display" panose="020F0502020204030204" pitchFamily="2" charset="0"/>
                <a:cs typeface="ADLaM Display" panose="020F0502020204030204" pitchFamily="2" charset="0"/>
              </a:rPr>
              <a:t>We are available at BLDG 244 Room 202 Tower Barracks</a:t>
            </a:r>
          </a:p>
          <a:p>
            <a:pPr algn="ctr"/>
            <a:r>
              <a:rPr lang="en-US" sz="2000" b="1" kern="0" dirty="0">
                <a:latin typeface="Aptos Display" panose="020B0004020202020204" pitchFamily="34" charset="0"/>
                <a:ea typeface="ADLaM Display" panose="020F0502020204030204" pitchFamily="2" charset="0"/>
                <a:cs typeface="ADLaM Display" panose="020F0502020204030204" pitchFamily="2" charset="0"/>
              </a:rPr>
              <a:t> or give as a call </a:t>
            </a:r>
          </a:p>
          <a:p>
            <a:pPr algn="ctr"/>
            <a:r>
              <a:rPr lang="en-US" sz="2000" b="1" kern="0" dirty="0">
                <a:latin typeface="Aptos Display" panose="020B0004020202020204" pitchFamily="34" charset="0"/>
                <a:ea typeface="ADLaM Display" panose="020F0502020204030204" pitchFamily="2" charset="0"/>
                <a:cs typeface="ADLaM Display" panose="020F0502020204030204" pitchFamily="2" charset="0"/>
              </a:rPr>
              <a:t>CIV: 09641-70-526-70-4666</a:t>
            </a:r>
          </a:p>
          <a:p>
            <a:pPr algn="ctr"/>
            <a:r>
              <a:rPr lang="en-US" sz="2000" b="1" kern="0" dirty="0">
                <a:latin typeface="Aptos Display" panose="020B0004020202020204" pitchFamily="34" charset="0"/>
                <a:ea typeface="ADLaM Display" panose="020F0502020204030204" pitchFamily="2" charset="0"/>
                <a:cs typeface="ADLaM Display" panose="020F0502020204030204" pitchFamily="2" charset="0"/>
              </a:rPr>
              <a:t>Mil: 526-4666</a:t>
            </a:r>
          </a:p>
          <a:p>
            <a:pPr algn="ctr"/>
            <a:endParaRPr lang="en-US" sz="2000" b="1" kern="0"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AC6640DF-857E-C42C-B34F-2EFF676ABA3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07992" y="2228902"/>
            <a:ext cx="2576015" cy="2576015"/>
          </a:xfrm>
          <a:prstGeom prst="rect">
            <a:avLst/>
          </a:prstGeom>
        </p:spPr>
      </p:pic>
    </p:spTree>
    <p:extLst>
      <p:ext uri="{BB962C8B-B14F-4D97-AF65-F5344CB8AC3E}">
        <p14:creationId xmlns:p14="http://schemas.microsoft.com/office/powerpoint/2010/main" val="15367944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815076" y="-15747"/>
            <a:ext cx="868680" cy="151323"/>
          </a:xfrm>
          <a:prstGeom prst="rect">
            <a:avLst/>
          </a:prstGeom>
        </p:spPr>
        <p:txBody>
          <a:bodyPr vert="horz" wrap="square" lIns="0" tIns="12700" rIns="0" bIns="0" rtlCol="0">
            <a:spAutoFit/>
          </a:bodyPr>
          <a:lstStyle/>
          <a:p>
            <a:pPr marL="12700">
              <a:spcBef>
                <a:spcPts val="100"/>
              </a:spcBef>
            </a:pPr>
            <a:r>
              <a:rPr sz="900" b="1" kern="0" spc="-10">
                <a:solidFill>
                  <a:srgbClr val="FFFFFF"/>
                </a:solidFill>
                <a:latin typeface="Arial"/>
                <a:cs typeface="Arial"/>
              </a:rPr>
              <a:t>UNCLASSIFIED</a:t>
            </a:r>
            <a:endParaRPr sz="900" kern="0">
              <a:solidFill>
                <a:sysClr val="windowText" lastClr="000000"/>
              </a:solidFill>
              <a:latin typeface="Arial"/>
              <a:cs typeface="Arial"/>
            </a:endParaRPr>
          </a:p>
        </p:txBody>
      </p:sp>
      <p:sp>
        <p:nvSpPr>
          <p:cNvPr id="4" name="object 4"/>
          <p:cNvSpPr txBox="1">
            <a:spLocks noGrp="1"/>
          </p:cNvSpPr>
          <p:nvPr>
            <p:ph type="title"/>
          </p:nvPr>
        </p:nvSpPr>
        <p:spPr>
          <a:xfrm>
            <a:off x="1166050" y="112656"/>
            <a:ext cx="2357755" cy="381515"/>
          </a:xfrm>
          <a:prstGeom prst="rect">
            <a:avLst/>
          </a:prstGeom>
        </p:spPr>
        <p:txBody>
          <a:bodyPr vert="horz" wrap="square" lIns="0" tIns="12065" rIns="0" bIns="0" rtlCol="0">
            <a:spAutoFit/>
          </a:bodyPr>
          <a:lstStyle/>
          <a:p>
            <a:pPr marL="12700">
              <a:spcBef>
                <a:spcPts val="95"/>
              </a:spcBef>
            </a:pPr>
            <a:r>
              <a:rPr sz="2400" dirty="0"/>
              <a:t>Official</a:t>
            </a:r>
            <a:r>
              <a:rPr sz="2400" spc="-90" dirty="0"/>
              <a:t> </a:t>
            </a:r>
            <a:r>
              <a:rPr sz="2400" spc="-10" dirty="0"/>
              <a:t>Travel</a:t>
            </a:r>
          </a:p>
        </p:txBody>
      </p:sp>
      <p:sp>
        <p:nvSpPr>
          <p:cNvPr id="5" name="object 5"/>
          <p:cNvSpPr/>
          <p:nvPr/>
        </p:nvSpPr>
        <p:spPr>
          <a:xfrm>
            <a:off x="2311145" y="5103114"/>
            <a:ext cx="7543800" cy="0"/>
          </a:xfrm>
          <a:custGeom>
            <a:avLst/>
            <a:gdLst/>
            <a:ahLst/>
            <a:cxnLst/>
            <a:rect l="l" t="t" r="r" b="b"/>
            <a:pathLst>
              <a:path w="7543800">
                <a:moveTo>
                  <a:pt x="0" y="0"/>
                </a:moveTo>
                <a:lnTo>
                  <a:pt x="7543800" y="0"/>
                </a:lnTo>
              </a:path>
            </a:pathLst>
          </a:custGeom>
          <a:ln w="28956">
            <a:solidFill>
              <a:srgbClr val="CC0000"/>
            </a:solidFill>
          </a:ln>
        </p:spPr>
        <p:txBody>
          <a:bodyPr wrap="square" lIns="0" tIns="0" rIns="0" bIns="0" rtlCol="0"/>
          <a:lstStyle/>
          <a:p>
            <a:endParaRPr kern="0">
              <a:solidFill>
                <a:sysClr val="windowText" lastClr="000000"/>
              </a:solidFill>
            </a:endParaRPr>
          </a:p>
        </p:txBody>
      </p:sp>
      <p:sp>
        <p:nvSpPr>
          <p:cNvPr id="6" name="object 6"/>
          <p:cNvSpPr txBox="1"/>
          <p:nvPr/>
        </p:nvSpPr>
        <p:spPr>
          <a:xfrm>
            <a:off x="2344928" y="882142"/>
            <a:ext cx="7338059" cy="4924425"/>
          </a:xfrm>
          <a:prstGeom prst="rect">
            <a:avLst/>
          </a:prstGeom>
        </p:spPr>
        <p:txBody>
          <a:bodyPr vert="horz" wrap="square" lIns="0" tIns="12700" rIns="0" bIns="0" rtlCol="0">
            <a:spAutoFit/>
          </a:bodyPr>
          <a:lstStyle/>
          <a:p>
            <a:pPr marL="3312795">
              <a:spcBef>
                <a:spcPts val="100"/>
              </a:spcBef>
            </a:pPr>
            <a:r>
              <a:rPr b="1" kern="0" spc="-10">
                <a:solidFill>
                  <a:sysClr val="windowText" lastClr="000000"/>
                </a:solidFill>
                <a:latin typeface="Arial"/>
                <a:cs typeface="Arial"/>
              </a:rPr>
              <a:t>Vilseck</a:t>
            </a:r>
            <a:endParaRPr kern="0">
              <a:solidFill>
                <a:sysClr val="windowText" lastClr="000000"/>
              </a:solidFill>
              <a:latin typeface="Arial"/>
              <a:cs typeface="Arial"/>
            </a:endParaRPr>
          </a:p>
          <a:p>
            <a:pPr marL="1944370"/>
            <a:r>
              <a:rPr kern="0">
                <a:solidFill>
                  <a:sysClr val="windowText" lastClr="000000"/>
                </a:solidFill>
                <a:latin typeface="Arial"/>
                <a:cs typeface="Arial"/>
              </a:rPr>
              <a:t>Rose</a:t>
            </a:r>
            <a:r>
              <a:rPr kern="0" spc="-15">
                <a:solidFill>
                  <a:sysClr val="windowText" lastClr="000000"/>
                </a:solidFill>
                <a:latin typeface="Arial"/>
                <a:cs typeface="Arial"/>
              </a:rPr>
              <a:t> </a:t>
            </a:r>
            <a:r>
              <a:rPr kern="0">
                <a:solidFill>
                  <a:sysClr val="windowText" lastClr="000000"/>
                </a:solidFill>
                <a:latin typeface="Arial"/>
                <a:cs typeface="Arial"/>
              </a:rPr>
              <a:t>Barracks:</a:t>
            </a:r>
            <a:r>
              <a:rPr kern="0" spc="-20">
                <a:solidFill>
                  <a:sysClr val="windowText" lastClr="000000"/>
                </a:solidFill>
                <a:latin typeface="Arial"/>
                <a:cs typeface="Arial"/>
              </a:rPr>
              <a:t> </a:t>
            </a:r>
            <a:r>
              <a:rPr kern="0">
                <a:solidFill>
                  <a:sysClr val="windowText" lastClr="000000"/>
                </a:solidFill>
                <a:latin typeface="Arial"/>
                <a:cs typeface="Arial"/>
              </a:rPr>
              <a:t>Bldg</a:t>
            </a:r>
            <a:r>
              <a:rPr kern="0" spc="-25">
                <a:solidFill>
                  <a:sysClr val="windowText" lastClr="000000"/>
                </a:solidFill>
                <a:latin typeface="Arial"/>
                <a:cs typeface="Arial"/>
              </a:rPr>
              <a:t> </a:t>
            </a:r>
            <a:r>
              <a:rPr kern="0">
                <a:solidFill>
                  <a:sysClr val="windowText" lastClr="000000"/>
                </a:solidFill>
                <a:latin typeface="Arial"/>
                <a:cs typeface="Arial"/>
              </a:rPr>
              <a:t>215,</a:t>
            </a:r>
            <a:r>
              <a:rPr kern="0" spc="-10">
                <a:solidFill>
                  <a:sysClr val="windowText" lastClr="000000"/>
                </a:solidFill>
                <a:latin typeface="Arial"/>
                <a:cs typeface="Arial"/>
              </a:rPr>
              <a:t> </a:t>
            </a:r>
            <a:r>
              <a:rPr kern="0">
                <a:solidFill>
                  <a:sysClr val="windowText" lastClr="000000"/>
                </a:solidFill>
                <a:latin typeface="Arial"/>
                <a:cs typeface="Arial"/>
              </a:rPr>
              <a:t>Rm</a:t>
            </a:r>
            <a:r>
              <a:rPr kern="0" spc="-25">
                <a:solidFill>
                  <a:sysClr val="windowText" lastClr="000000"/>
                </a:solidFill>
                <a:latin typeface="Arial"/>
                <a:cs typeface="Arial"/>
              </a:rPr>
              <a:t> 122</a:t>
            </a:r>
            <a:endParaRPr kern="0">
              <a:solidFill>
                <a:sysClr val="windowText" lastClr="000000"/>
              </a:solidFill>
              <a:latin typeface="Arial"/>
              <a:cs typeface="Arial"/>
            </a:endParaRPr>
          </a:p>
          <a:p>
            <a:pPr marL="1871345"/>
            <a:r>
              <a:rPr kern="0">
                <a:solidFill>
                  <a:sysClr val="windowText" lastClr="000000"/>
                </a:solidFill>
                <a:latin typeface="Arial"/>
                <a:cs typeface="Arial"/>
              </a:rPr>
              <a:t>DSN</a:t>
            </a:r>
            <a:r>
              <a:rPr kern="0" spc="-30">
                <a:solidFill>
                  <a:sysClr val="windowText" lastClr="000000"/>
                </a:solidFill>
                <a:latin typeface="Arial"/>
                <a:cs typeface="Arial"/>
              </a:rPr>
              <a:t> </a:t>
            </a:r>
            <a:r>
              <a:rPr lang="en-US" kern="0" spc="-20">
                <a:solidFill>
                  <a:sysClr val="windowText" lastClr="000000"/>
                </a:solidFill>
                <a:latin typeface="Arial"/>
                <a:cs typeface="Arial"/>
              </a:rPr>
              <a:t>599-0534</a:t>
            </a:r>
            <a:r>
              <a:rPr kern="0">
                <a:solidFill>
                  <a:sysClr val="windowText" lastClr="000000"/>
                </a:solidFill>
                <a:latin typeface="Arial"/>
                <a:cs typeface="Arial"/>
              </a:rPr>
              <a:t>,</a:t>
            </a:r>
            <a:r>
              <a:rPr kern="0" spc="5">
                <a:solidFill>
                  <a:sysClr val="windowText" lastClr="000000"/>
                </a:solidFill>
                <a:latin typeface="Arial"/>
                <a:cs typeface="Arial"/>
              </a:rPr>
              <a:t> </a:t>
            </a:r>
            <a:r>
              <a:rPr kern="0" spc="-10">
                <a:solidFill>
                  <a:sysClr val="windowText" lastClr="000000"/>
                </a:solidFill>
                <a:latin typeface="Arial"/>
                <a:cs typeface="Arial"/>
              </a:rPr>
              <a:t>CMCL</a:t>
            </a:r>
            <a:r>
              <a:rPr kern="0" spc="-80">
                <a:solidFill>
                  <a:sysClr val="windowText" lastClr="000000"/>
                </a:solidFill>
                <a:latin typeface="Arial"/>
                <a:cs typeface="Arial"/>
              </a:rPr>
              <a:t> </a:t>
            </a:r>
            <a:r>
              <a:rPr lang="en-US" kern="0" spc="-20">
                <a:solidFill>
                  <a:sysClr val="windowText" lastClr="000000"/>
                </a:solidFill>
                <a:latin typeface="Arial"/>
                <a:cs typeface="Arial"/>
              </a:rPr>
              <a:t>09662-411210</a:t>
            </a:r>
            <a:endParaRPr kern="0">
              <a:solidFill>
                <a:sysClr val="windowText" lastClr="000000"/>
              </a:solidFill>
              <a:latin typeface="Arial"/>
              <a:cs typeface="Arial"/>
            </a:endParaRPr>
          </a:p>
          <a:p>
            <a:pPr>
              <a:spcBef>
                <a:spcPts val="35"/>
              </a:spcBef>
            </a:pPr>
            <a:endParaRPr sz="1850" kern="0">
              <a:solidFill>
                <a:sysClr val="windowText" lastClr="000000"/>
              </a:solidFill>
              <a:latin typeface="Arial"/>
              <a:cs typeface="Arial"/>
            </a:endParaRPr>
          </a:p>
          <a:p>
            <a:pPr marL="4445" algn="ctr"/>
            <a:r>
              <a:rPr b="1" kern="0" spc="-10">
                <a:solidFill>
                  <a:sysClr val="windowText" lastClr="000000"/>
                </a:solidFill>
                <a:latin typeface="Arial"/>
                <a:cs typeface="Arial"/>
              </a:rPr>
              <a:t>Grafenwoehr</a:t>
            </a:r>
            <a:endParaRPr kern="0">
              <a:solidFill>
                <a:sysClr val="windowText" lastClr="000000"/>
              </a:solidFill>
              <a:latin typeface="Arial"/>
              <a:cs typeface="Arial"/>
            </a:endParaRPr>
          </a:p>
          <a:p>
            <a:pPr marL="5080" algn="ctr"/>
            <a:r>
              <a:rPr kern="0" spc="-25">
                <a:solidFill>
                  <a:sysClr val="windowText" lastClr="000000"/>
                </a:solidFill>
                <a:latin typeface="Arial"/>
                <a:cs typeface="Arial"/>
              </a:rPr>
              <a:t>Tower</a:t>
            </a:r>
            <a:r>
              <a:rPr kern="0" spc="-10">
                <a:solidFill>
                  <a:sysClr val="windowText" lastClr="000000"/>
                </a:solidFill>
                <a:latin typeface="Arial"/>
                <a:cs typeface="Arial"/>
              </a:rPr>
              <a:t> </a:t>
            </a:r>
            <a:r>
              <a:rPr kern="0">
                <a:solidFill>
                  <a:sysClr val="windowText" lastClr="000000"/>
                </a:solidFill>
                <a:latin typeface="Arial"/>
                <a:cs typeface="Arial"/>
              </a:rPr>
              <a:t>Barracks:</a:t>
            </a:r>
            <a:r>
              <a:rPr kern="0" spc="-40">
                <a:solidFill>
                  <a:sysClr val="windowText" lastClr="000000"/>
                </a:solidFill>
                <a:latin typeface="Arial"/>
                <a:cs typeface="Arial"/>
              </a:rPr>
              <a:t> </a:t>
            </a:r>
            <a:r>
              <a:rPr kern="0">
                <a:solidFill>
                  <a:sysClr val="windowText" lastClr="000000"/>
                </a:solidFill>
                <a:latin typeface="Arial"/>
                <a:cs typeface="Arial"/>
              </a:rPr>
              <a:t>Bldg</a:t>
            </a:r>
            <a:r>
              <a:rPr kern="0" spc="-40">
                <a:solidFill>
                  <a:sysClr val="windowText" lastClr="000000"/>
                </a:solidFill>
                <a:latin typeface="Arial"/>
                <a:cs typeface="Arial"/>
              </a:rPr>
              <a:t> </a:t>
            </a:r>
            <a:r>
              <a:rPr kern="0">
                <a:solidFill>
                  <a:sysClr val="windowText" lastClr="000000"/>
                </a:solidFill>
                <a:latin typeface="Arial"/>
                <a:cs typeface="Arial"/>
              </a:rPr>
              <a:t>244,</a:t>
            </a:r>
            <a:r>
              <a:rPr kern="0" spc="-30">
                <a:solidFill>
                  <a:sysClr val="windowText" lastClr="000000"/>
                </a:solidFill>
                <a:latin typeface="Arial"/>
                <a:cs typeface="Arial"/>
              </a:rPr>
              <a:t> </a:t>
            </a:r>
            <a:r>
              <a:rPr kern="0">
                <a:solidFill>
                  <a:sysClr val="windowText" lastClr="000000"/>
                </a:solidFill>
                <a:latin typeface="Arial"/>
                <a:cs typeface="Arial"/>
              </a:rPr>
              <a:t>Rm</a:t>
            </a:r>
            <a:r>
              <a:rPr kern="0" spc="-40">
                <a:solidFill>
                  <a:sysClr val="windowText" lastClr="000000"/>
                </a:solidFill>
                <a:latin typeface="Arial"/>
                <a:cs typeface="Arial"/>
              </a:rPr>
              <a:t> </a:t>
            </a:r>
            <a:r>
              <a:rPr kern="0" spc="-25">
                <a:solidFill>
                  <a:sysClr val="windowText" lastClr="000000"/>
                </a:solidFill>
                <a:latin typeface="Arial"/>
                <a:cs typeface="Arial"/>
              </a:rPr>
              <a:t>122</a:t>
            </a:r>
            <a:endParaRPr kern="0">
              <a:solidFill>
                <a:sysClr val="windowText" lastClr="000000"/>
              </a:solidFill>
              <a:latin typeface="Arial"/>
              <a:cs typeface="Arial"/>
            </a:endParaRPr>
          </a:p>
          <a:p>
            <a:pPr marL="196850" algn="ctr"/>
            <a:r>
              <a:rPr kern="0">
                <a:solidFill>
                  <a:sysClr val="windowText" lastClr="000000"/>
                </a:solidFill>
                <a:latin typeface="Arial"/>
                <a:cs typeface="Arial"/>
              </a:rPr>
              <a:t>DSN</a:t>
            </a:r>
            <a:r>
              <a:rPr kern="0" spc="-30">
                <a:solidFill>
                  <a:sysClr val="windowText" lastClr="000000"/>
                </a:solidFill>
                <a:latin typeface="Arial"/>
                <a:cs typeface="Arial"/>
              </a:rPr>
              <a:t> </a:t>
            </a:r>
            <a:r>
              <a:rPr kern="0" spc="-20">
                <a:solidFill>
                  <a:sysClr val="windowText" lastClr="000000"/>
                </a:solidFill>
                <a:latin typeface="Arial"/>
                <a:cs typeface="Arial"/>
              </a:rPr>
              <a:t>526-</a:t>
            </a:r>
            <a:r>
              <a:rPr kern="0">
                <a:solidFill>
                  <a:sysClr val="windowText" lastClr="000000"/>
                </a:solidFill>
                <a:latin typeface="Arial"/>
                <a:cs typeface="Arial"/>
              </a:rPr>
              <a:t>4438,</a:t>
            </a:r>
            <a:r>
              <a:rPr kern="0" spc="5">
                <a:solidFill>
                  <a:sysClr val="windowText" lastClr="000000"/>
                </a:solidFill>
                <a:latin typeface="Arial"/>
                <a:cs typeface="Arial"/>
              </a:rPr>
              <a:t> </a:t>
            </a:r>
            <a:r>
              <a:rPr kern="0" spc="-10">
                <a:solidFill>
                  <a:sysClr val="windowText" lastClr="000000"/>
                </a:solidFill>
                <a:latin typeface="Arial"/>
                <a:cs typeface="Arial"/>
              </a:rPr>
              <a:t>CMCL</a:t>
            </a:r>
            <a:r>
              <a:rPr kern="0" spc="-80">
                <a:solidFill>
                  <a:sysClr val="windowText" lastClr="000000"/>
                </a:solidFill>
                <a:latin typeface="Arial"/>
                <a:cs typeface="Arial"/>
              </a:rPr>
              <a:t> </a:t>
            </a:r>
            <a:r>
              <a:rPr kern="0" spc="-20">
                <a:solidFill>
                  <a:sysClr val="windowText" lastClr="000000"/>
                </a:solidFill>
                <a:latin typeface="Arial"/>
                <a:cs typeface="Arial"/>
              </a:rPr>
              <a:t>09641-</a:t>
            </a:r>
            <a:r>
              <a:rPr kern="0" spc="-10">
                <a:solidFill>
                  <a:sysClr val="windowText" lastClr="000000"/>
                </a:solidFill>
                <a:latin typeface="Arial"/>
                <a:cs typeface="Arial"/>
              </a:rPr>
              <a:t>92120</a:t>
            </a:r>
            <a:endParaRPr kern="0">
              <a:solidFill>
                <a:sysClr val="windowText" lastClr="000000"/>
              </a:solidFill>
              <a:latin typeface="Arial"/>
              <a:cs typeface="Arial"/>
            </a:endParaRPr>
          </a:p>
          <a:p>
            <a:pPr>
              <a:spcBef>
                <a:spcPts val="30"/>
              </a:spcBef>
            </a:pPr>
            <a:endParaRPr sz="1850" kern="0">
              <a:solidFill>
                <a:sysClr val="windowText" lastClr="000000"/>
              </a:solidFill>
              <a:latin typeface="Arial"/>
              <a:cs typeface="Arial"/>
            </a:endParaRPr>
          </a:p>
          <a:p>
            <a:pPr marL="6985" algn="ctr"/>
            <a:r>
              <a:rPr b="1" kern="0" spc="-10">
                <a:solidFill>
                  <a:sysClr val="windowText" lastClr="000000"/>
                </a:solidFill>
                <a:latin typeface="Arial"/>
                <a:cs typeface="Arial"/>
              </a:rPr>
              <a:t>Hohenfels</a:t>
            </a:r>
            <a:endParaRPr kern="0">
              <a:solidFill>
                <a:sysClr val="windowText" lastClr="000000"/>
              </a:solidFill>
              <a:latin typeface="Arial"/>
              <a:cs typeface="Arial"/>
            </a:endParaRPr>
          </a:p>
          <a:p>
            <a:pPr marL="5080" algn="ctr">
              <a:spcBef>
                <a:spcPts val="5"/>
              </a:spcBef>
            </a:pPr>
            <a:r>
              <a:rPr kern="0">
                <a:solidFill>
                  <a:sysClr val="windowText" lastClr="000000"/>
                </a:solidFill>
                <a:latin typeface="Arial"/>
                <a:cs typeface="Arial"/>
              </a:rPr>
              <a:t>Bldg</a:t>
            </a:r>
            <a:r>
              <a:rPr kern="0" spc="-15">
                <a:solidFill>
                  <a:sysClr val="windowText" lastClr="000000"/>
                </a:solidFill>
                <a:latin typeface="Arial"/>
                <a:cs typeface="Arial"/>
              </a:rPr>
              <a:t> </a:t>
            </a:r>
            <a:r>
              <a:rPr kern="0">
                <a:solidFill>
                  <a:sysClr val="windowText" lastClr="000000"/>
                </a:solidFill>
                <a:latin typeface="Arial"/>
                <a:cs typeface="Arial"/>
              </a:rPr>
              <a:t>10,</a:t>
            </a:r>
            <a:r>
              <a:rPr kern="0" spc="-20">
                <a:solidFill>
                  <a:sysClr val="windowText" lastClr="000000"/>
                </a:solidFill>
                <a:latin typeface="Arial"/>
                <a:cs typeface="Arial"/>
              </a:rPr>
              <a:t> </a:t>
            </a:r>
            <a:r>
              <a:rPr kern="0">
                <a:solidFill>
                  <a:sysClr val="windowText" lastClr="000000"/>
                </a:solidFill>
                <a:latin typeface="Arial"/>
                <a:cs typeface="Arial"/>
              </a:rPr>
              <a:t>Rm</a:t>
            </a:r>
            <a:r>
              <a:rPr kern="0" spc="-20">
                <a:solidFill>
                  <a:sysClr val="windowText" lastClr="000000"/>
                </a:solidFill>
                <a:latin typeface="Arial"/>
                <a:cs typeface="Arial"/>
              </a:rPr>
              <a:t> </a:t>
            </a:r>
            <a:r>
              <a:rPr kern="0" spc="-25">
                <a:solidFill>
                  <a:sysClr val="windowText" lastClr="000000"/>
                </a:solidFill>
                <a:latin typeface="Arial"/>
                <a:cs typeface="Arial"/>
              </a:rPr>
              <a:t>142</a:t>
            </a:r>
            <a:endParaRPr kern="0">
              <a:solidFill>
                <a:sysClr val="windowText" lastClr="000000"/>
              </a:solidFill>
              <a:latin typeface="Arial"/>
              <a:cs typeface="Arial"/>
            </a:endParaRPr>
          </a:p>
          <a:p>
            <a:pPr marL="198120" algn="ctr"/>
            <a:r>
              <a:rPr kern="0">
                <a:solidFill>
                  <a:sysClr val="windowText" lastClr="000000"/>
                </a:solidFill>
                <a:latin typeface="Arial"/>
                <a:cs typeface="Arial"/>
              </a:rPr>
              <a:t>DSN</a:t>
            </a:r>
            <a:r>
              <a:rPr kern="0" spc="-30">
                <a:solidFill>
                  <a:sysClr val="windowText" lastClr="000000"/>
                </a:solidFill>
                <a:latin typeface="Arial"/>
                <a:cs typeface="Arial"/>
              </a:rPr>
              <a:t> </a:t>
            </a:r>
            <a:r>
              <a:rPr kern="0" spc="-20">
                <a:solidFill>
                  <a:sysClr val="windowText" lastClr="000000"/>
                </a:solidFill>
                <a:latin typeface="Arial"/>
                <a:cs typeface="Arial"/>
              </a:rPr>
              <a:t>522-</a:t>
            </a:r>
            <a:r>
              <a:rPr kern="0">
                <a:solidFill>
                  <a:sysClr val="windowText" lastClr="000000"/>
                </a:solidFill>
                <a:latin typeface="Arial"/>
                <a:cs typeface="Arial"/>
              </a:rPr>
              <a:t>2570,</a:t>
            </a:r>
            <a:r>
              <a:rPr kern="0" spc="5">
                <a:solidFill>
                  <a:sysClr val="windowText" lastClr="000000"/>
                </a:solidFill>
                <a:latin typeface="Arial"/>
                <a:cs typeface="Arial"/>
              </a:rPr>
              <a:t> </a:t>
            </a:r>
            <a:r>
              <a:rPr kern="0" spc="-10">
                <a:solidFill>
                  <a:sysClr val="windowText" lastClr="000000"/>
                </a:solidFill>
                <a:latin typeface="Arial"/>
                <a:cs typeface="Arial"/>
              </a:rPr>
              <a:t>CMCL</a:t>
            </a:r>
            <a:r>
              <a:rPr kern="0" spc="-80">
                <a:solidFill>
                  <a:sysClr val="windowText" lastClr="000000"/>
                </a:solidFill>
                <a:latin typeface="Arial"/>
                <a:cs typeface="Arial"/>
              </a:rPr>
              <a:t> </a:t>
            </a:r>
            <a:r>
              <a:rPr kern="0" spc="-20">
                <a:solidFill>
                  <a:sysClr val="windowText" lastClr="000000"/>
                </a:solidFill>
                <a:latin typeface="Arial"/>
                <a:cs typeface="Arial"/>
              </a:rPr>
              <a:t>09472-</a:t>
            </a:r>
            <a:r>
              <a:rPr kern="0" spc="-10">
                <a:solidFill>
                  <a:sysClr val="windowText" lastClr="000000"/>
                </a:solidFill>
                <a:latin typeface="Arial"/>
                <a:cs typeface="Arial"/>
              </a:rPr>
              <a:t>91110</a:t>
            </a:r>
            <a:endParaRPr kern="0">
              <a:solidFill>
                <a:sysClr val="windowText" lastClr="000000"/>
              </a:solidFill>
              <a:latin typeface="Arial"/>
              <a:cs typeface="Arial"/>
            </a:endParaRPr>
          </a:p>
          <a:p>
            <a:pPr>
              <a:spcBef>
                <a:spcPts val="30"/>
              </a:spcBef>
            </a:pPr>
            <a:endParaRPr sz="1850" kern="0">
              <a:solidFill>
                <a:sysClr val="windowText" lastClr="000000"/>
              </a:solidFill>
              <a:latin typeface="Arial"/>
              <a:cs typeface="Arial"/>
            </a:endParaRPr>
          </a:p>
          <a:p>
            <a:pPr marL="5715" algn="ctr"/>
            <a:r>
              <a:rPr b="1" kern="0" spc="-10">
                <a:solidFill>
                  <a:sysClr val="windowText" lastClr="000000"/>
                </a:solidFill>
                <a:latin typeface="Arial"/>
                <a:cs typeface="Arial"/>
              </a:rPr>
              <a:t>Garmisch</a:t>
            </a:r>
            <a:endParaRPr kern="0">
              <a:solidFill>
                <a:sysClr val="windowText" lastClr="000000"/>
              </a:solidFill>
              <a:latin typeface="Arial"/>
              <a:cs typeface="Arial"/>
            </a:endParaRPr>
          </a:p>
          <a:p>
            <a:pPr marL="5080" algn="ctr"/>
            <a:r>
              <a:rPr kern="0">
                <a:solidFill>
                  <a:sysClr val="windowText" lastClr="000000"/>
                </a:solidFill>
                <a:latin typeface="Arial"/>
                <a:cs typeface="Arial"/>
              </a:rPr>
              <a:t>Marshall</a:t>
            </a:r>
            <a:r>
              <a:rPr kern="0" spc="-40">
                <a:solidFill>
                  <a:sysClr val="windowText" lastClr="000000"/>
                </a:solidFill>
                <a:latin typeface="Arial"/>
                <a:cs typeface="Arial"/>
              </a:rPr>
              <a:t> </a:t>
            </a:r>
            <a:r>
              <a:rPr kern="0">
                <a:solidFill>
                  <a:sysClr val="windowText" lastClr="000000"/>
                </a:solidFill>
                <a:latin typeface="Arial"/>
                <a:cs typeface="Arial"/>
              </a:rPr>
              <a:t>Center,</a:t>
            </a:r>
            <a:r>
              <a:rPr kern="0" spc="-40">
                <a:solidFill>
                  <a:sysClr val="windowText" lastClr="000000"/>
                </a:solidFill>
                <a:latin typeface="Arial"/>
                <a:cs typeface="Arial"/>
              </a:rPr>
              <a:t> </a:t>
            </a:r>
            <a:r>
              <a:rPr kern="0">
                <a:solidFill>
                  <a:sysClr val="windowText" lastClr="000000"/>
                </a:solidFill>
                <a:latin typeface="Arial"/>
                <a:cs typeface="Arial"/>
              </a:rPr>
              <a:t>Bldg</a:t>
            </a:r>
            <a:r>
              <a:rPr kern="0" spc="-35">
                <a:solidFill>
                  <a:sysClr val="windowText" lastClr="000000"/>
                </a:solidFill>
                <a:latin typeface="Arial"/>
                <a:cs typeface="Arial"/>
              </a:rPr>
              <a:t> </a:t>
            </a:r>
            <a:r>
              <a:rPr kern="0">
                <a:solidFill>
                  <a:sysClr val="windowText" lastClr="000000"/>
                </a:solidFill>
                <a:latin typeface="Arial"/>
                <a:cs typeface="Arial"/>
              </a:rPr>
              <a:t>101,</a:t>
            </a:r>
            <a:r>
              <a:rPr kern="0" spc="-40">
                <a:solidFill>
                  <a:sysClr val="windowText" lastClr="000000"/>
                </a:solidFill>
                <a:latin typeface="Arial"/>
                <a:cs typeface="Arial"/>
              </a:rPr>
              <a:t> </a:t>
            </a:r>
            <a:r>
              <a:rPr kern="0">
                <a:solidFill>
                  <a:sysClr val="windowText" lastClr="000000"/>
                </a:solidFill>
                <a:latin typeface="Arial"/>
                <a:cs typeface="Arial"/>
              </a:rPr>
              <a:t>Rm</a:t>
            </a:r>
            <a:r>
              <a:rPr kern="0" spc="-45">
                <a:solidFill>
                  <a:sysClr val="windowText" lastClr="000000"/>
                </a:solidFill>
                <a:latin typeface="Arial"/>
                <a:cs typeface="Arial"/>
              </a:rPr>
              <a:t> </a:t>
            </a:r>
            <a:r>
              <a:rPr kern="0" spc="-20">
                <a:solidFill>
                  <a:sysClr val="windowText" lastClr="000000"/>
                </a:solidFill>
                <a:latin typeface="Arial"/>
                <a:cs typeface="Arial"/>
              </a:rPr>
              <a:t>303B</a:t>
            </a:r>
            <a:endParaRPr kern="0">
              <a:solidFill>
                <a:sysClr val="windowText" lastClr="000000"/>
              </a:solidFill>
              <a:latin typeface="Arial"/>
              <a:cs typeface="Arial"/>
            </a:endParaRPr>
          </a:p>
          <a:p>
            <a:pPr marL="321945" algn="ctr">
              <a:spcBef>
                <a:spcPts val="5"/>
              </a:spcBef>
            </a:pPr>
            <a:r>
              <a:rPr kern="0" spc="-10">
                <a:solidFill>
                  <a:sysClr val="windowText" lastClr="000000"/>
                </a:solidFill>
                <a:latin typeface="Arial"/>
                <a:cs typeface="Arial"/>
              </a:rPr>
              <a:t>CMCL</a:t>
            </a:r>
            <a:r>
              <a:rPr kern="0" spc="-50">
                <a:solidFill>
                  <a:sysClr val="windowText" lastClr="000000"/>
                </a:solidFill>
                <a:latin typeface="Arial"/>
                <a:cs typeface="Arial"/>
              </a:rPr>
              <a:t> </a:t>
            </a:r>
            <a:r>
              <a:rPr kern="0" spc="-20">
                <a:solidFill>
                  <a:sysClr val="windowText" lastClr="000000"/>
                </a:solidFill>
                <a:latin typeface="Arial"/>
                <a:cs typeface="Arial"/>
              </a:rPr>
              <a:t>08821-</a:t>
            </a:r>
            <a:r>
              <a:rPr kern="0" spc="-10">
                <a:solidFill>
                  <a:sysClr val="windowText" lastClr="000000"/>
                </a:solidFill>
                <a:latin typeface="Arial"/>
                <a:cs typeface="Arial"/>
              </a:rPr>
              <a:t>943086</a:t>
            </a:r>
            <a:endParaRPr kern="0">
              <a:solidFill>
                <a:sysClr val="windowText" lastClr="000000"/>
              </a:solidFill>
              <a:latin typeface="Arial"/>
              <a:cs typeface="Arial"/>
            </a:endParaRPr>
          </a:p>
          <a:p>
            <a:pPr marL="12065" marR="5080" algn="ctr">
              <a:spcBef>
                <a:spcPts val="1375"/>
              </a:spcBef>
            </a:pPr>
            <a:r>
              <a:rPr b="1" i="1" kern="0">
                <a:solidFill>
                  <a:sysClr val="windowText" lastClr="000000"/>
                </a:solidFill>
                <a:latin typeface="Arial"/>
                <a:cs typeface="Arial"/>
              </a:rPr>
              <a:t>Our</a:t>
            </a:r>
            <a:r>
              <a:rPr b="1" i="1" kern="0" spc="-35">
                <a:solidFill>
                  <a:sysClr val="windowText" lastClr="000000"/>
                </a:solidFill>
                <a:latin typeface="Arial"/>
                <a:cs typeface="Arial"/>
              </a:rPr>
              <a:t> </a:t>
            </a:r>
            <a:r>
              <a:rPr b="1" i="1" kern="0">
                <a:solidFill>
                  <a:sysClr val="windowText" lastClr="000000"/>
                </a:solidFill>
                <a:latin typeface="Arial"/>
                <a:cs typeface="Arial"/>
              </a:rPr>
              <a:t>mission is</a:t>
            </a:r>
            <a:r>
              <a:rPr b="1" i="1" kern="0" spc="-20">
                <a:solidFill>
                  <a:sysClr val="windowText" lastClr="000000"/>
                </a:solidFill>
                <a:latin typeface="Arial"/>
                <a:cs typeface="Arial"/>
              </a:rPr>
              <a:t> </a:t>
            </a:r>
            <a:r>
              <a:rPr b="1" i="1" kern="0">
                <a:solidFill>
                  <a:sysClr val="windowText" lastClr="000000"/>
                </a:solidFill>
                <a:latin typeface="Arial"/>
                <a:cs typeface="Arial"/>
              </a:rPr>
              <a:t>to provide</a:t>
            </a:r>
            <a:r>
              <a:rPr b="1" i="1" kern="0" spc="-20">
                <a:solidFill>
                  <a:sysClr val="windowText" lastClr="000000"/>
                </a:solidFill>
                <a:latin typeface="Arial"/>
                <a:cs typeface="Arial"/>
              </a:rPr>
              <a:t> </a:t>
            </a:r>
            <a:r>
              <a:rPr b="1" i="1" kern="0">
                <a:solidFill>
                  <a:sysClr val="windowText" lastClr="000000"/>
                </a:solidFill>
                <a:latin typeface="Arial"/>
                <a:cs typeface="Arial"/>
              </a:rPr>
              <a:t>Soldiers,</a:t>
            </a:r>
            <a:r>
              <a:rPr b="1" i="1" kern="0" spc="-15">
                <a:solidFill>
                  <a:sysClr val="windowText" lastClr="000000"/>
                </a:solidFill>
                <a:latin typeface="Arial"/>
                <a:cs typeface="Arial"/>
              </a:rPr>
              <a:t> </a:t>
            </a:r>
            <a:r>
              <a:rPr b="1" i="1" kern="0">
                <a:solidFill>
                  <a:sysClr val="windowText" lastClr="000000"/>
                </a:solidFill>
                <a:latin typeface="Arial"/>
                <a:cs typeface="Arial"/>
              </a:rPr>
              <a:t>Civilians</a:t>
            </a:r>
            <a:r>
              <a:rPr b="1" i="1" kern="0" spc="-20">
                <a:solidFill>
                  <a:sysClr val="windowText" lastClr="000000"/>
                </a:solidFill>
                <a:latin typeface="Arial"/>
                <a:cs typeface="Arial"/>
              </a:rPr>
              <a:t> </a:t>
            </a:r>
            <a:r>
              <a:rPr b="1" i="1" kern="0">
                <a:solidFill>
                  <a:sysClr val="windowText" lastClr="000000"/>
                </a:solidFill>
                <a:latin typeface="Arial"/>
                <a:cs typeface="Arial"/>
              </a:rPr>
              <a:t>and their</a:t>
            </a:r>
            <a:r>
              <a:rPr b="1" i="1" kern="0" spc="-15">
                <a:solidFill>
                  <a:sysClr val="windowText" lastClr="000000"/>
                </a:solidFill>
                <a:latin typeface="Arial"/>
                <a:cs typeface="Arial"/>
              </a:rPr>
              <a:t> </a:t>
            </a:r>
            <a:r>
              <a:rPr b="1" i="1" kern="0">
                <a:solidFill>
                  <a:sysClr val="windowText" lastClr="000000"/>
                </a:solidFill>
                <a:latin typeface="Arial"/>
                <a:cs typeface="Arial"/>
              </a:rPr>
              <a:t>Families</a:t>
            </a:r>
            <a:r>
              <a:rPr b="1" i="1" kern="0" spc="-15">
                <a:solidFill>
                  <a:sysClr val="windowText" lastClr="000000"/>
                </a:solidFill>
                <a:latin typeface="Arial"/>
                <a:cs typeface="Arial"/>
              </a:rPr>
              <a:t> </a:t>
            </a:r>
            <a:r>
              <a:rPr b="1" i="1" kern="0" spc="-20">
                <a:solidFill>
                  <a:sysClr val="windowText" lastClr="000000"/>
                </a:solidFill>
                <a:latin typeface="Arial"/>
                <a:cs typeface="Arial"/>
              </a:rPr>
              <a:t>with </a:t>
            </a:r>
            <a:r>
              <a:rPr b="1" i="1" kern="0">
                <a:solidFill>
                  <a:sysClr val="windowText" lastClr="000000"/>
                </a:solidFill>
                <a:latin typeface="Arial"/>
                <a:cs typeface="Arial"/>
              </a:rPr>
              <a:t>a</a:t>
            </a:r>
            <a:r>
              <a:rPr b="1" i="1" kern="0" spc="-25">
                <a:solidFill>
                  <a:sysClr val="windowText" lastClr="000000"/>
                </a:solidFill>
                <a:latin typeface="Arial"/>
                <a:cs typeface="Arial"/>
              </a:rPr>
              <a:t> </a:t>
            </a:r>
            <a:r>
              <a:rPr b="1" i="1" kern="0">
                <a:solidFill>
                  <a:sysClr val="windowText" lastClr="000000"/>
                </a:solidFill>
                <a:latin typeface="Arial"/>
                <a:cs typeface="Arial"/>
              </a:rPr>
              <a:t>quality</a:t>
            </a:r>
            <a:r>
              <a:rPr b="1" i="1" kern="0" spc="-20">
                <a:solidFill>
                  <a:sysClr val="windowText" lastClr="000000"/>
                </a:solidFill>
                <a:latin typeface="Arial"/>
                <a:cs typeface="Arial"/>
              </a:rPr>
              <a:t> </a:t>
            </a:r>
            <a:r>
              <a:rPr b="1" i="1" kern="0">
                <a:solidFill>
                  <a:sysClr val="windowText" lastClr="000000"/>
                </a:solidFill>
                <a:latin typeface="Arial"/>
                <a:cs typeface="Arial"/>
              </a:rPr>
              <a:t>of</a:t>
            </a:r>
            <a:r>
              <a:rPr b="1" i="1" kern="0" spc="-10">
                <a:solidFill>
                  <a:sysClr val="windowText" lastClr="000000"/>
                </a:solidFill>
                <a:latin typeface="Arial"/>
                <a:cs typeface="Arial"/>
              </a:rPr>
              <a:t> </a:t>
            </a:r>
            <a:r>
              <a:rPr b="1" i="1" kern="0">
                <a:solidFill>
                  <a:sysClr val="windowText" lastClr="000000"/>
                </a:solidFill>
                <a:latin typeface="Arial"/>
                <a:cs typeface="Arial"/>
              </a:rPr>
              <a:t>life</a:t>
            </a:r>
            <a:r>
              <a:rPr b="1" i="1" kern="0" spc="-5">
                <a:solidFill>
                  <a:sysClr val="windowText" lastClr="000000"/>
                </a:solidFill>
                <a:latin typeface="Arial"/>
                <a:cs typeface="Arial"/>
              </a:rPr>
              <a:t> </a:t>
            </a:r>
            <a:r>
              <a:rPr b="1" i="1" kern="0">
                <a:solidFill>
                  <a:sysClr val="windowText" lastClr="000000"/>
                </a:solidFill>
                <a:latin typeface="Arial"/>
                <a:cs typeface="Arial"/>
              </a:rPr>
              <a:t>commensurate</a:t>
            </a:r>
            <a:r>
              <a:rPr b="1" i="1" kern="0" spc="-5">
                <a:solidFill>
                  <a:sysClr val="windowText" lastClr="000000"/>
                </a:solidFill>
                <a:latin typeface="Arial"/>
                <a:cs typeface="Arial"/>
              </a:rPr>
              <a:t> </a:t>
            </a:r>
            <a:r>
              <a:rPr b="1" i="1" kern="0">
                <a:solidFill>
                  <a:sysClr val="windowText" lastClr="000000"/>
                </a:solidFill>
                <a:latin typeface="Arial"/>
                <a:cs typeface="Arial"/>
              </a:rPr>
              <a:t>with</a:t>
            </a:r>
            <a:r>
              <a:rPr b="1" i="1" kern="0" spc="-5">
                <a:solidFill>
                  <a:sysClr val="windowText" lastClr="000000"/>
                </a:solidFill>
                <a:latin typeface="Arial"/>
                <a:cs typeface="Arial"/>
              </a:rPr>
              <a:t> </a:t>
            </a:r>
            <a:r>
              <a:rPr b="1" i="1" kern="0">
                <a:solidFill>
                  <a:sysClr val="windowText" lastClr="000000"/>
                </a:solidFill>
                <a:latin typeface="Arial"/>
                <a:cs typeface="Arial"/>
              </a:rPr>
              <a:t>the</a:t>
            </a:r>
            <a:r>
              <a:rPr b="1" i="1" kern="0" spc="-20">
                <a:solidFill>
                  <a:sysClr val="windowText" lastClr="000000"/>
                </a:solidFill>
                <a:latin typeface="Arial"/>
                <a:cs typeface="Arial"/>
              </a:rPr>
              <a:t> </a:t>
            </a:r>
            <a:r>
              <a:rPr b="1" i="1" kern="0">
                <a:solidFill>
                  <a:sysClr val="windowText" lastClr="000000"/>
                </a:solidFill>
                <a:latin typeface="Arial"/>
                <a:cs typeface="Arial"/>
              </a:rPr>
              <a:t>quality</a:t>
            </a:r>
            <a:r>
              <a:rPr b="1" i="1" kern="0" spc="-25">
                <a:solidFill>
                  <a:sysClr val="windowText" lastClr="000000"/>
                </a:solidFill>
                <a:latin typeface="Arial"/>
                <a:cs typeface="Arial"/>
              </a:rPr>
              <a:t> </a:t>
            </a:r>
            <a:r>
              <a:rPr b="1" i="1" kern="0">
                <a:solidFill>
                  <a:sysClr val="windowText" lastClr="000000"/>
                </a:solidFill>
                <a:latin typeface="Arial"/>
                <a:cs typeface="Arial"/>
              </a:rPr>
              <a:t>of their</a:t>
            </a:r>
            <a:r>
              <a:rPr b="1" i="1" kern="0" spc="-15">
                <a:solidFill>
                  <a:sysClr val="windowText" lastClr="000000"/>
                </a:solidFill>
                <a:latin typeface="Arial"/>
                <a:cs typeface="Arial"/>
              </a:rPr>
              <a:t> </a:t>
            </a:r>
            <a:r>
              <a:rPr b="1" i="1" kern="0" spc="-10">
                <a:solidFill>
                  <a:sysClr val="windowText" lastClr="000000"/>
                </a:solidFill>
                <a:latin typeface="Arial"/>
                <a:cs typeface="Arial"/>
              </a:rPr>
              <a:t>service.</a:t>
            </a:r>
            <a:endParaRPr kern="0">
              <a:solidFill>
                <a:sysClr val="windowText" lastClr="000000"/>
              </a:solidFill>
              <a:latin typeface="Arial"/>
              <a:cs typeface="Arial"/>
            </a:endParaRPr>
          </a:p>
        </p:txBody>
      </p:sp>
      <p:pic>
        <p:nvPicPr>
          <p:cNvPr id="7" name="object 7"/>
          <p:cNvPicPr/>
          <p:nvPr/>
        </p:nvPicPr>
        <p:blipFill>
          <a:blip r:embed="rId2" cstate="print"/>
          <a:stretch>
            <a:fillRect/>
          </a:stretch>
        </p:blipFill>
        <p:spPr>
          <a:xfrm>
            <a:off x="4309872" y="5725667"/>
            <a:ext cx="3546348" cy="531876"/>
          </a:xfrm>
          <a:prstGeom prst="rect">
            <a:avLst/>
          </a:prstGeom>
        </p:spPr>
      </p:pic>
      <p:pic>
        <p:nvPicPr>
          <p:cNvPr id="8" name="object 3">
            <a:extLst>
              <a:ext uri="{FF2B5EF4-FFF2-40B4-BE49-F238E27FC236}">
                <a16:creationId xmlns:a16="http://schemas.microsoft.com/office/drawing/2014/main" id="{F51692C6-3E56-75FA-F3D5-B2FB4C0CF959}"/>
              </a:ext>
            </a:extLst>
          </p:cNvPr>
          <p:cNvPicPr/>
          <p:nvPr/>
        </p:nvPicPr>
        <p:blipFill>
          <a:blip r:embed="rId3" cstate="print"/>
          <a:stretch>
            <a:fillRect/>
          </a:stretch>
        </p:blipFill>
        <p:spPr>
          <a:xfrm>
            <a:off x="11165967" y="6019801"/>
            <a:ext cx="711708" cy="657224"/>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815076" y="-15747"/>
            <a:ext cx="868680" cy="151323"/>
          </a:xfrm>
          <a:prstGeom prst="rect">
            <a:avLst/>
          </a:prstGeom>
        </p:spPr>
        <p:txBody>
          <a:bodyPr vert="horz" wrap="square" lIns="0" tIns="12700" rIns="0" bIns="0" rtlCol="0">
            <a:spAutoFit/>
          </a:bodyPr>
          <a:lstStyle/>
          <a:p>
            <a:pPr marL="12700">
              <a:spcBef>
                <a:spcPts val="100"/>
              </a:spcBef>
            </a:pPr>
            <a:r>
              <a:rPr sz="900" b="1" kern="0" spc="-10">
                <a:solidFill>
                  <a:srgbClr val="FFFFFF"/>
                </a:solidFill>
                <a:latin typeface="Arial"/>
                <a:cs typeface="Arial"/>
              </a:rPr>
              <a:t>UNCLASSIFIED</a:t>
            </a:r>
            <a:endParaRPr sz="900" kern="0">
              <a:solidFill>
                <a:sysClr val="windowText" lastClr="000000"/>
              </a:solidFill>
              <a:latin typeface="Arial"/>
              <a:cs typeface="Arial"/>
            </a:endParaRPr>
          </a:p>
        </p:txBody>
      </p:sp>
      <p:sp>
        <p:nvSpPr>
          <p:cNvPr id="5" name="object 5"/>
          <p:cNvSpPr txBox="1"/>
          <p:nvPr/>
        </p:nvSpPr>
        <p:spPr>
          <a:xfrm>
            <a:off x="2375103" y="881887"/>
            <a:ext cx="7583170" cy="4631396"/>
          </a:xfrm>
          <a:prstGeom prst="rect">
            <a:avLst/>
          </a:prstGeom>
        </p:spPr>
        <p:txBody>
          <a:bodyPr vert="horz" wrap="square" lIns="0" tIns="12065" rIns="0" bIns="0" rtlCol="0">
            <a:spAutoFit/>
          </a:bodyPr>
          <a:lstStyle/>
          <a:p>
            <a:pPr marL="178435" algn="ctr">
              <a:spcBef>
                <a:spcPts val="95"/>
              </a:spcBef>
            </a:pPr>
            <a:r>
              <a:rPr sz="2200" b="1" kern="0">
                <a:solidFill>
                  <a:sysClr val="windowText" lastClr="000000"/>
                </a:solidFill>
                <a:latin typeface="Arial"/>
                <a:cs typeface="Arial"/>
              </a:rPr>
              <a:t>Permanent</a:t>
            </a:r>
            <a:r>
              <a:rPr sz="2200" b="1" kern="0" spc="-55">
                <a:solidFill>
                  <a:sysClr val="windowText" lastClr="000000"/>
                </a:solidFill>
                <a:latin typeface="Arial"/>
                <a:cs typeface="Arial"/>
              </a:rPr>
              <a:t> </a:t>
            </a:r>
            <a:r>
              <a:rPr sz="2200" b="1" kern="0">
                <a:solidFill>
                  <a:sysClr val="windowText" lastClr="000000"/>
                </a:solidFill>
                <a:latin typeface="Arial"/>
                <a:cs typeface="Arial"/>
              </a:rPr>
              <a:t>Change</a:t>
            </a:r>
            <a:r>
              <a:rPr sz="2200" b="1" kern="0" spc="-45">
                <a:solidFill>
                  <a:sysClr val="windowText" lastClr="000000"/>
                </a:solidFill>
                <a:latin typeface="Arial"/>
                <a:cs typeface="Arial"/>
              </a:rPr>
              <a:t> </a:t>
            </a:r>
            <a:r>
              <a:rPr sz="2200" b="1" kern="0">
                <a:solidFill>
                  <a:sysClr val="windowText" lastClr="000000"/>
                </a:solidFill>
                <a:latin typeface="Arial"/>
                <a:cs typeface="Arial"/>
              </a:rPr>
              <a:t>of</a:t>
            </a:r>
            <a:r>
              <a:rPr sz="2200" b="1" kern="0" spc="-70">
                <a:solidFill>
                  <a:sysClr val="windowText" lastClr="000000"/>
                </a:solidFill>
                <a:latin typeface="Arial"/>
                <a:cs typeface="Arial"/>
              </a:rPr>
              <a:t> </a:t>
            </a:r>
            <a:r>
              <a:rPr sz="2200" b="1" kern="0" spc="-10">
                <a:solidFill>
                  <a:sysClr val="windowText" lastClr="000000"/>
                </a:solidFill>
                <a:latin typeface="Arial"/>
                <a:cs typeface="Arial"/>
              </a:rPr>
              <a:t>Station</a:t>
            </a:r>
            <a:endParaRPr sz="2200" kern="0">
              <a:solidFill>
                <a:sysClr val="windowText" lastClr="000000"/>
              </a:solidFill>
              <a:latin typeface="Arial"/>
              <a:cs typeface="Arial"/>
            </a:endParaRPr>
          </a:p>
          <a:p>
            <a:pPr>
              <a:spcBef>
                <a:spcPts val="50"/>
              </a:spcBef>
            </a:pPr>
            <a:endParaRPr sz="1850" kern="0">
              <a:solidFill>
                <a:sysClr val="windowText" lastClr="000000"/>
              </a:solidFill>
              <a:latin typeface="Arial"/>
              <a:cs typeface="Arial"/>
            </a:endParaRPr>
          </a:p>
          <a:p>
            <a:pPr marL="12700">
              <a:tabLst>
                <a:tab pos="1448435" algn="l"/>
              </a:tabLst>
            </a:pPr>
            <a:r>
              <a:rPr b="1" kern="0" spc="-10">
                <a:solidFill>
                  <a:sysClr val="windowText" lastClr="000000"/>
                </a:solidFill>
                <a:latin typeface="Arial"/>
                <a:cs typeface="Arial"/>
              </a:rPr>
              <a:t>Entitlement</a:t>
            </a:r>
            <a:r>
              <a:rPr kern="0" spc="-10">
                <a:solidFill>
                  <a:sysClr val="windowText" lastClr="000000"/>
                </a:solidFill>
                <a:latin typeface="Arial"/>
                <a:cs typeface="Arial"/>
              </a:rPr>
              <a:t>:</a:t>
            </a:r>
            <a:r>
              <a:rPr kern="0">
                <a:solidFill>
                  <a:sysClr val="windowText" lastClr="000000"/>
                </a:solidFill>
                <a:latin typeface="Arial"/>
                <a:cs typeface="Arial"/>
              </a:rPr>
              <a:t>	Present</a:t>
            </a:r>
            <a:r>
              <a:rPr kern="0" spc="-20">
                <a:solidFill>
                  <a:sysClr val="windowText" lastClr="000000"/>
                </a:solidFill>
                <a:latin typeface="Arial"/>
                <a:cs typeface="Arial"/>
              </a:rPr>
              <a:t> </a:t>
            </a:r>
            <a:r>
              <a:rPr kern="0">
                <a:solidFill>
                  <a:sysClr val="windowText" lastClr="000000"/>
                </a:solidFill>
                <a:latin typeface="Arial"/>
                <a:cs typeface="Arial"/>
              </a:rPr>
              <a:t>duty</a:t>
            </a:r>
            <a:r>
              <a:rPr kern="0" spc="-5">
                <a:solidFill>
                  <a:sysClr val="windowText" lastClr="000000"/>
                </a:solidFill>
                <a:latin typeface="Arial"/>
                <a:cs typeface="Arial"/>
              </a:rPr>
              <a:t> </a:t>
            </a:r>
            <a:r>
              <a:rPr kern="0">
                <a:solidFill>
                  <a:sysClr val="windowText" lastClr="000000"/>
                </a:solidFill>
                <a:latin typeface="Arial"/>
                <a:cs typeface="Arial"/>
              </a:rPr>
              <a:t>station</a:t>
            </a:r>
            <a:r>
              <a:rPr kern="0" spc="-15">
                <a:solidFill>
                  <a:sysClr val="windowText" lastClr="000000"/>
                </a:solidFill>
                <a:latin typeface="Arial"/>
                <a:cs typeface="Arial"/>
              </a:rPr>
              <a:t> </a:t>
            </a:r>
            <a:r>
              <a:rPr kern="0">
                <a:solidFill>
                  <a:sysClr val="windowText" lastClr="000000"/>
                </a:solidFill>
                <a:latin typeface="Arial"/>
                <a:cs typeface="Arial"/>
              </a:rPr>
              <a:t>to</a:t>
            </a:r>
            <a:r>
              <a:rPr kern="0" spc="-15">
                <a:solidFill>
                  <a:sysClr val="windowText" lastClr="000000"/>
                </a:solidFill>
                <a:latin typeface="Arial"/>
                <a:cs typeface="Arial"/>
              </a:rPr>
              <a:t> </a:t>
            </a:r>
            <a:r>
              <a:rPr kern="0">
                <a:solidFill>
                  <a:sysClr val="windowText" lastClr="000000"/>
                </a:solidFill>
                <a:latin typeface="Arial"/>
                <a:cs typeface="Arial"/>
              </a:rPr>
              <a:t>next</a:t>
            </a:r>
            <a:r>
              <a:rPr kern="0" spc="5">
                <a:solidFill>
                  <a:sysClr val="windowText" lastClr="000000"/>
                </a:solidFill>
                <a:latin typeface="Arial"/>
                <a:cs typeface="Arial"/>
              </a:rPr>
              <a:t> </a:t>
            </a:r>
            <a:r>
              <a:rPr kern="0">
                <a:solidFill>
                  <a:sysClr val="windowText" lastClr="000000"/>
                </a:solidFill>
                <a:latin typeface="Arial"/>
                <a:cs typeface="Arial"/>
              </a:rPr>
              <a:t>duty</a:t>
            </a:r>
            <a:r>
              <a:rPr kern="0" spc="-5">
                <a:solidFill>
                  <a:sysClr val="windowText" lastClr="000000"/>
                </a:solidFill>
                <a:latin typeface="Arial"/>
                <a:cs typeface="Arial"/>
              </a:rPr>
              <a:t> </a:t>
            </a:r>
            <a:r>
              <a:rPr kern="0">
                <a:solidFill>
                  <a:sysClr val="windowText" lastClr="000000"/>
                </a:solidFill>
                <a:latin typeface="Arial"/>
                <a:cs typeface="Arial"/>
              </a:rPr>
              <a:t>station</a:t>
            </a:r>
            <a:r>
              <a:rPr kern="0" spc="-20">
                <a:solidFill>
                  <a:sysClr val="windowText" lastClr="000000"/>
                </a:solidFill>
                <a:latin typeface="Arial"/>
                <a:cs typeface="Arial"/>
              </a:rPr>
              <a:t> </a:t>
            </a:r>
            <a:r>
              <a:rPr kern="0">
                <a:solidFill>
                  <a:sysClr val="windowText" lastClr="000000"/>
                </a:solidFill>
                <a:latin typeface="Arial"/>
                <a:cs typeface="Arial"/>
              </a:rPr>
              <a:t>via</a:t>
            </a:r>
            <a:r>
              <a:rPr kern="0" spc="-5">
                <a:solidFill>
                  <a:sysClr val="windowText" lastClr="000000"/>
                </a:solidFill>
                <a:latin typeface="Arial"/>
                <a:cs typeface="Arial"/>
              </a:rPr>
              <a:t> </a:t>
            </a:r>
            <a:r>
              <a:rPr kern="0">
                <a:solidFill>
                  <a:sysClr val="windowText" lastClr="000000"/>
                </a:solidFill>
                <a:latin typeface="Arial"/>
                <a:cs typeface="Arial"/>
              </a:rPr>
              <a:t>most</a:t>
            </a:r>
            <a:r>
              <a:rPr kern="0" spc="-20">
                <a:solidFill>
                  <a:sysClr val="windowText" lastClr="000000"/>
                </a:solidFill>
                <a:latin typeface="Arial"/>
                <a:cs typeface="Arial"/>
              </a:rPr>
              <a:t> </a:t>
            </a:r>
            <a:r>
              <a:rPr kern="0">
                <a:solidFill>
                  <a:sysClr val="windowText" lastClr="000000"/>
                </a:solidFill>
                <a:latin typeface="Arial"/>
                <a:cs typeface="Arial"/>
              </a:rPr>
              <a:t>direct</a:t>
            </a:r>
            <a:r>
              <a:rPr kern="0" spc="10">
                <a:solidFill>
                  <a:sysClr val="windowText" lastClr="000000"/>
                </a:solidFill>
                <a:latin typeface="Arial"/>
                <a:cs typeface="Arial"/>
              </a:rPr>
              <a:t> </a:t>
            </a:r>
            <a:r>
              <a:rPr kern="0" spc="-10">
                <a:solidFill>
                  <a:sysClr val="windowText" lastClr="000000"/>
                </a:solidFill>
                <a:latin typeface="Arial"/>
                <a:cs typeface="Arial"/>
              </a:rPr>
              <a:t>route</a:t>
            </a:r>
            <a:endParaRPr kern="0">
              <a:solidFill>
                <a:sysClr val="windowText" lastClr="000000"/>
              </a:solidFill>
              <a:latin typeface="Arial"/>
              <a:cs typeface="Arial"/>
            </a:endParaRPr>
          </a:p>
          <a:p>
            <a:pPr>
              <a:spcBef>
                <a:spcPts val="30"/>
              </a:spcBef>
            </a:pPr>
            <a:endParaRPr sz="1850" kern="0">
              <a:solidFill>
                <a:sysClr val="windowText" lastClr="000000"/>
              </a:solidFill>
              <a:latin typeface="Arial"/>
              <a:cs typeface="Arial"/>
            </a:endParaRPr>
          </a:p>
          <a:p>
            <a:pPr marL="12700">
              <a:spcBef>
                <a:spcPts val="5"/>
              </a:spcBef>
            </a:pPr>
            <a:r>
              <a:rPr b="1" kern="0">
                <a:solidFill>
                  <a:sysClr val="windowText" lastClr="000000"/>
                </a:solidFill>
                <a:latin typeface="Arial"/>
                <a:cs typeface="Arial"/>
              </a:rPr>
              <a:t>Patriot</a:t>
            </a:r>
            <a:r>
              <a:rPr b="1" kern="0" spc="-15">
                <a:solidFill>
                  <a:sysClr val="windowText" lastClr="000000"/>
                </a:solidFill>
                <a:latin typeface="Arial"/>
                <a:cs typeface="Arial"/>
              </a:rPr>
              <a:t> </a:t>
            </a:r>
            <a:r>
              <a:rPr b="1" kern="0">
                <a:solidFill>
                  <a:sysClr val="windowText" lastClr="000000"/>
                </a:solidFill>
                <a:latin typeface="Arial"/>
                <a:cs typeface="Arial"/>
              </a:rPr>
              <a:t>Express</a:t>
            </a:r>
            <a:r>
              <a:rPr b="1" kern="0" spc="-5">
                <a:solidFill>
                  <a:sysClr val="windowText" lastClr="000000"/>
                </a:solidFill>
                <a:latin typeface="Arial"/>
                <a:cs typeface="Arial"/>
              </a:rPr>
              <a:t> </a:t>
            </a:r>
            <a:r>
              <a:rPr b="1" kern="0" spc="-10">
                <a:solidFill>
                  <a:sysClr val="windowText" lastClr="000000"/>
                </a:solidFill>
                <a:latin typeface="Arial"/>
                <a:cs typeface="Arial"/>
              </a:rPr>
              <a:t>(PE)</a:t>
            </a:r>
            <a:r>
              <a:rPr kern="0" spc="-10">
                <a:solidFill>
                  <a:sysClr val="windowText" lastClr="000000"/>
                </a:solidFill>
                <a:latin typeface="Arial"/>
                <a:cs typeface="Arial"/>
              </a:rPr>
              <a:t>:</a:t>
            </a:r>
            <a:endParaRPr kern="0">
              <a:solidFill>
                <a:sysClr val="windowText" lastClr="000000"/>
              </a:solidFill>
              <a:latin typeface="Arial"/>
              <a:cs typeface="Arial"/>
            </a:endParaRPr>
          </a:p>
          <a:p>
            <a:pPr marL="299085" indent="-287020">
              <a:buFont typeface="Wingdings"/>
              <a:buChar char=""/>
              <a:tabLst>
                <a:tab pos="299085" algn="l"/>
                <a:tab pos="299720" algn="l"/>
              </a:tabLst>
            </a:pPr>
            <a:r>
              <a:rPr kern="0">
                <a:solidFill>
                  <a:sysClr val="windowText" lastClr="000000"/>
                </a:solidFill>
                <a:latin typeface="Arial"/>
                <a:cs typeface="Arial"/>
              </a:rPr>
              <a:t>Mandatory</a:t>
            </a:r>
            <a:r>
              <a:rPr kern="0" spc="-15">
                <a:solidFill>
                  <a:sysClr val="windowText" lastClr="000000"/>
                </a:solidFill>
                <a:latin typeface="Arial"/>
                <a:cs typeface="Arial"/>
              </a:rPr>
              <a:t> </a:t>
            </a:r>
            <a:r>
              <a:rPr kern="0">
                <a:solidFill>
                  <a:sysClr val="windowText" lastClr="000000"/>
                </a:solidFill>
                <a:latin typeface="Arial"/>
                <a:cs typeface="Arial"/>
              </a:rPr>
              <a:t>for</a:t>
            </a:r>
            <a:r>
              <a:rPr kern="0" spc="-20">
                <a:solidFill>
                  <a:sysClr val="windowText" lastClr="000000"/>
                </a:solidFill>
                <a:latin typeface="Arial"/>
                <a:cs typeface="Arial"/>
              </a:rPr>
              <a:t> </a:t>
            </a:r>
            <a:r>
              <a:rPr kern="0">
                <a:solidFill>
                  <a:sysClr val="windowText" lastClr="000000"/>
                </a:solidFill>
                <a:latin typeface="Arial"/>
                <a:cs typeface="Arial"/>
              </a:rPr>
              <a:t>OCONUS</a:t>
            </a:r>
            <a:r>
              <a:rPr kern="0" spc="-20">
                <a:solidFill>
                  <a:sysClr val="windowText" lastClr="000000"/>
                </a:solidFill>
                <a:latin typeface="Arial"/>
                <a:cs typeface="Arial"/>
              </a:rPr>
              <a:t> </a:t>
            </a:r>
            <a:r>
              <a:rPr kern="0">
                <a:solidFill>
                  <a:sysClr val="windowText" lastClr="000000"/>
                </a:solidFill>
                <a:latin typeface="Arial"/>
                <a:cs typeface="Arial"/>
              </a:rPr>
              <a:t>travel</a:t>
            </a:r>
            <a:r>
              <a:rPr kern="0" spc="-30">
                <a:solidFill>
                  <a:sysClr val="windowText" lastClr="000000"/>
                </a:solidFill>
                <a:latin typeface="Arial"/>
                <a:cs typeface="Arial"/>
              </a:rPr>
              <a:t> </a:t>
            </a:r>
            <a:r>
              <a:rPr kern="0">
                <a:solidFill>
                  <a:sysClr val="windowText" lastClr="000000"/>
                </a:solidFill>
                <a:latin typeface="Arial"/>
                <a:cs typeface="Arial"/>
              </a:rPr>
              <a:t>(eff.</a:t>
            </a:r>
            <a:r>
              <a:rPr kern="0" spc="-25">
                <a:solidFill>
                  <a:sysClr val="windowText" lastClr="000000"/>
                </a:solidFill>
                <a:latin typeface="Arial"/>
                <a:cs typeface="Arial"/>
              </a:rPr>
              <a:t> </a:t>
            </a:r>
            <a:r>
              <a:rPr kern="0">
                <a:solidFill>
                  <a:sysClr val="windowText" lastClr="000000"/>
                </a:solidFill>
                <a:latin typeface="Arial"/>
                <a:cs typeface="Arial"/>
              </a:rPr>
              <a:t>Feb</a:t>
            </a:r>
            <a:r>
              <a:rPr kern="0" spc="-30">
                <a:solidFill>
                  <a:sysClr val="windowText" lastClr="000000"/>
                </a:solidFill>
                <a:latin typeface="Arial"/>
                <a:cs typeface="Arial"/>
              </a:rPr>
              <a:t> </a:t>
            </a:r>
            <a:r>
              <a:rPr kern="0" spc="-10">
                <a:solidFill>
                  <a:sysClr val="windowText" lastClr="000000"/>
                </a:solidFill>
                <a:latin typeface="Arial"/>
                <a:cs typeface="Arial"/>
              </a:rPr>
              <a:t>2012)</a:t>
            </a:r>
            <a:endParaRPr kern="0">
              <a:solidFill>
                <a:sysClr val="windowText" lastClr="000000"/>
              </a:solidFill>
              <a:latin typeface="Arial"/>
              <a:cs typeface="Arial"/>
            </a:endParaRPr>
          </a:p>
          <a:p>
            <a:pPr marL="299085" indent="-287020">
              <a:buFont typeface="Wingdings"/>
              <a:buChar char=""/>
              <a:tabLst>
                <a:tab pos="299085" algn="l"/>
                <a:tab pos="299720" algn="l"/>
              </a:tabLst>
            </a:pPr>
            <a:r>
              <a:rPr kern="0">
                <a:solidFill>
                  <a:sysClr val="windowText" lastClr="000000"/>
                </a:solidFill>
                <a:latin typeface="Arial"/>
                <a:cs typeface="Arial"/>
              </a:rPr>
              <a:t>Ramstein</a:t>
            </a:r>
            <a:r>
              <a:rPr kern="0" spc="-114">
                <a:solidFill>
                  <a:sysClr val="windowText" lastClr="000000"/>
                </a:solidFill>
                <a:latin typeface="Arial"/>
                <a:cs typeface="Arial"/>
              </a:rPr>
              <a:t> </a:t>
            </a:r>
            <a:r>
              <a:rPr kern="0">
                <a:solidFill>
                  <a:sysClr val="windowText" lastClr="000000"/>
                </a:solidFill>
                <a:latin typeface="Arial"/>
                <a:cs typeface="Arial"/>
              </a:rPr>
              <a:t>Air</a:t>
            </a:r>
            <a:r>
              <a:rPr kern="0" spc="-10">
                <a:solidFill>
                  <a:sysClr val="windowText" lastClr="000000"/>
                </a:solidFill>
                <a:latin typeface="Arial"/>
                <a:cs typeface="Arial"/>
              </a:rPr>
              <a:t> </a:t>
            </a:r>
            <a:r>
              <a:rPr kern="0">
                <a:solidFill>
                  <a:sysClr val="windowText" lastClr="000000"/>
                </a:solidFill>
                <a:latin typeface="Arial"/>
                <a:cs typeface="Arial"/>
              </a:rPr>
              <a:t>Base</a:t>
            </a:r>
            <a:r>
              <a:rPr kern="0" spc="-20">
                <a:solidFill>
                  <a:sysClr val="windowText" lastClr="000000"/>
                </a:solidFill>
                <a:latin typeface="Arial"/>
                <a:cs typeface="Arial"/>
              </a:rPr>
              <a:t> </a:t>
            </a:r>
            <a:r>
              <a:rPr kern="0">
                <a:solidFill>
                  <a:sysClr val="windowText" lastClr="000000"/>
                </a:solidFill>
                <a:latin typeface="Arial"/>
                <a:cs typeface="Arial"/>
              </a:rPr>
              <a:t>(RMS)</a:t>
            </a:r>
            <a:r>
              <a:rPr kern="0" spc="-10">
                <a:solidFill>
                  <a:sysClr val="windowText" lastClr="000000"/>
                </a:solidFill>
                <a:latin typeface="Arial"/>
                <a:cs typeface="Arial"/>
              </a:rPr>
              <a:t> </a:t>
            </a:r>
            <a:r>
              <a:rPr kern="0">
                <a:solidFill>
                  <a:sysClr val="windowText" lastClr="000000"/>
                </a:solidFill>
                <a:latin typeface="Arial"/>
                <a:cs typeface="Arial"/>
              </a:rPr>
              <a:t>to</a:t>
            </a:r>
            <a:r>
              <a:rPr kern="0" spc="-15">
                <a:solidFill>
                  <a:sysClr val="windowText" lastClr="000000"/>
                </a:solidFill>
                <a:latin typeface="Arial"/>
                <a:cs typeface="Arial"/>
              </a:rPr>
              <a:t> </a:t>
            </a:r>
            <a:r>
              <a:rPr kern="0" spc="-10">
                <a:solidFill>
                  <a:sysClr val="windowText" lastClr="000000"/>
                </a:solidFill>
                <a:latin typeface="Arial"/>
                <a:cs typeface="Arial"/>
              </a:rPr>
              <a:t>Baltimore/Washington</a:t>
            </a:r>
            <a:r>
              <a:rPr kern="0" spc="5">
                <a:solidFill>
                  <a:sysClr val="windowText" lastClr="000000"/>
                </a:solidFill>
                <a:latin typeface="Arial"/>
                <a:cs typeface="Arial"/>
              </a:rPr>
              <a:t> </a:t>
            </a:r>
            <a:r>
              <a:rPr kern="0">
                <a:solidFill>
                  <a:sysClr val="windowText" lastClr="000000"/>
                </a:solidFill>
                <a:latin typeface="Arial"/>
                <a:cs typeface="Arial"/>
              </a:rPr>
              <a:t>International</a:t>
            </a:r>
            <a:r>
              <a:rPr kern="0" spc="10">
                <a:solidFill>
                  <a:sysClr val="windowText" lastClr="000000"/>
                </a:solidFill>
                <a:latin typeface="Arial"/>
                <a:cs typeface="Arial"/>
              </a:rPr>
              <a:t> </a:t>
            </a:r>
            <a:r>
              <a:rPr kern="0" spc="-10">
                <a:solidFill>
                  <a:sysClr val="windowText" lastClr="000000"/>
                </a:solidFill>
                <a:latin typeface="Arial"/>
                <a:cs typeface="Arial"/>
              </a:rPr>
              <a:t>(BWI)</a:t>
            </a:r>
            <a:endParaRPr kern="0">
              <a:solidFill>
                <a:sysClr val="windowText" lastClr="000000"/>
              </a:solidFill>
              <a:latin typeface="Arial"/>
              <a:cs typeface="Arial"/>
            </a:endParaRPr>
          </a:p>
          <a:p>
            <a:pPr marL="299085" indent="-287020">
              <a:buFont typeface="Wingdings"/>
              <a:buChar char=""/>
              <a:tabLst>
                <a:tab pos="299085" algn="l"/>
                <a:tab pos="299720" algn="l"/>
              </a:tabLst>
            </a:pPr>
            <a:r>
              <a:rPr kern="0">
                <a:solidFill>
                  <a:sysClr val="windowText" lastClr="000000"/>
                </a:solidFill>
                <a:latin typeface="Arial"/>
                <a:cs typeface="Arial"/>
              </a:rPr>
              <a:t>Departure:</a:t>
            </a:r>
            <a:r>
              <a:rPr kern="0" spc="-65">
                <a:solidFill>
                  <a:sysClr val="windowText" lastClr="000000"/>
                </a:solidFill>
                <a:latin typeface="Arial"/>
                <a:cs typeface="Arial"/>
              </a:rPr>
              <a:t> </a:t>
            </a:r>
            <a:r>
              <a:rPr kern="0">
                <a:solidFill>
                  <a:sysClr val="windowText" lastClr="000000"/>
                </a:solidFill>
                <a:latin typeface="Arial"/>
                <a:cs typeface="Arial"/>
              </a:rPr>
              <a:t>Tuesdays</a:t>
            </a:r>
            <a:r>
              <a:rPr kern="0" spc="-15">
                <a:solidFill>
                  <a:sysClr val="windowText" lastClr="000000"/>
                </a:solidFill>
                <a:latin typeface="Arial"/>
                <a:cs typeface="Arial"/>
              </a:rPr>
              <a:t> </a:t>
            </a:r>
            <a:r>
              <a:rPr kern="0">
                <a:solidFill>
                  <a:sysClr val="windowText" lastClr="000000"/>
                </a:solidFill>
                <a:latin typeface="Arial"/>
                <a:cs typeface="Arial"/>
              </a:rPr>
              <a:t>and</a:t>
            </a:r>
            <a:r>
              <a:rPr kern="0" spc="-70">
                <a:solidFill>
                  <a:sysClr val="windowText" lastClr="000000"/>
                </a:solidFill>
                <a:latin typeface="Arial"/>
                <a:cs typeface="Arial"/>
              </a:rPr>
              <a:t> </a:t>
            </a:r>
            <a:r>
              <a:rPr kern="0">
                <a:solidFill>
                  <a:sysClr val="windowText" lastClr="000000"/>
                </a:solidFill>
                <a:latin typeface="Arial"/>
                <a:cs typeface="Arial"/>
              </a:rPr>
              <a:t>Thursdays</a:t>
            </a:r>
            <a:r>
              <a:rPr kern="0" spc="-15">
                <a:solidFill>
                  <a:sysClr val="windowText" lastClr="000000"/>
                </a:solidFill>
                <a:latin typeface="Arial"/>
                <a:cs typeface="Arial"/>
              </a:rPr>
              <a:t> </a:t>
            </a:r>
            <a:r>
              <a:rPr kern="0">
                <a:solidFill>
                  <a:sysClr val="windowText" lastClr="000000"/>
                </a:solidFill>
                <a:latin typeface="Arial"/>
                <a:cs typeface="Arial"/>
              </a:rPr>
              <a:t>(subject</a:t>
            </a:r>
            <a:r>
              <a:rPr kern="0" spc="-25">
                <a:solidFill>
                  <a:sysClr val="windowText" lastClr="000000"/>
                </a:solidFill>
                <a:latin typeface="Arial"/>
                <a:cs typeface="Arial"/>
              </a:rPr>
              <a:t> </a:t>
            </a:r>
            <a:r>
              <a:rPr kern="0">
                <a:solidFill>
                  <a:sysClr val="windowText" lastClr="000000"/>
                </a:solidFill>
                <a:latin typeface="Arial"/>
                <a:cs typeface="Arial"/>
              </a:rPr>
              <a:t>to</a:t>
            </a:r>
            <a:r>
              <a:rPr kern="0" spc="-50">
                <a:solidFill>
                  <a:sysClr val="windowText" lastClr="000000"/>
                </a:solidFill>
                <a:latin typeface="Arial"/>
                <a:cs typeface="Arial"/>
              </a:rPr>
              <a:t> </a:t>
            </a:r>
            <a:r>
              <a:rPr kern="0" spc="-10">
                <a:solidFill>
                  <a:sysClr val="windowText" lastClr="000000"/>
                </a:solidFill>
                <a:latin typeface="Arial"/>
                <a:cs typeface="Arial"/>
              </a:rPr>
              <a:t>change)</a:t>
            </a:r>
            <a:endParaRPr kern="0">
              <a:solidFill>
                <a:sysClr val="windowText" lastClr="000000"/>
              </a:solidFill>
              <a:latin typeface="Arial"/>
              <a:cs typeface="Arial"/>
            </a:endParaRPr>
          </a:p>
          <a:p>
            <a:pPr marL="299085" indent="-287020">
              <a:buFont typeface="Wingdings"/>
              <a:buChar char=""/>
              <a:tabLst>
                <a:tab pos="299085" algn="l"/>
                <a:tab pos="299720" algn="l"/>
              </a:tabLst>
            </a:pPr>
            <a:r>
              <a:rPr kern="0" spc="-20">
                <a:solidFill>
                  <a:sysClr val="windowText" lastClr="000000"/>
                </a:solidFill>
                <a:latin typeface="Arial"/>
                <a:cs typeface="Arial"/>
              </a:rPr>
              <a:t>DoD-</a:t>
            </a:r>
            <a:r>
              <a:rPr kern="0">
                <a:solidFill>
                  <a:sysClr val="windowText" lastClr="000000"/>
                </a:solidFill>
                <a:latin typeface="Arial"/>
                <a:cs typeface="Arial"/>
              </a:rPr>
              <a:t>chartered</a:t>
            </a:r>
            <a:r>
              <a:rPr kern="0" spc="-70">
                <a:solidFill>
                  <a:sysClr val="windowText" lastClr="000000"/>
                </a:solidFill>
                <a:latin typeface="Arial"/>
                <a:cs typeface="Arial"/>
              </a:rPr>
              <a:t> </a:t>
            </a:r>
            <a:r>
              <a:rPr kern="0">
                <a:solidFill>
                  <a:sysClr val="windowText" lastClr="000000"/>
                </a:solidFill>
                <a:latin typeface="Arial"/>
                <a:cs typeface="Arial"/>
              </a:rPr>
              <a:t>flights</a:t>
            </a:r>
            <a:r>
              <a:rPr kern="0" spc="-85">
                <a:solidFill>
                  <a:sysClr val="windowText" lastClr="000000"/>
                </a:solidFill>
                <a:latin typeface="Arial"/>
                <a:cs typeface="Arial"/>
              </a:rPr>
              <a:t> </a:t>
            </a:r>
            <a:r>
              <a:rPr kern="0">
                <a:solidFill>
                  <a:sysClr val="windowText" lastClr="000000"/>
                </a:solidFill>
                <a:latin typeface="Arial"/>
                <a:cs typeface="Arial"/>
              </a:rPr>
              <a:t>(~Boeing</a:t>
            </a:r>
            <a:r>
              <a:rPr kern="0" spc="-75">
                <a:solidFill>
                  <a:sysClr val="windowText" lastClr="000000"/>
                </a:solidFill>
                <a:latin typeface="Arial"/>
                <a:cs typeface="Arial"/>
              </a:rPr>
              <a:t> </a:t>
            </a:r>
            <a:r>
              <a:rPr kern="0" spc="-10">
                <a:solidFill>
                  <a:sysClr val="windowText" lastClr="000000"/>
                </a:solidFill>
                <a:latin typeface="Arial"/>
                <a:cs typeface="Arial"/>
              </a:rPr>
              <a:t>767s/747s)</a:t>
            </a:r>
            <a:endParaRPr kern="0">
              <a:solidFill>
                <a:sysClr val="windowText" lastClr="000000"/>
              </a:solidFill>
              <a:latin typeface="Arial"/>
              <a:cs typeface="Arial"/>
            </a:endParaRPr>
          </a:p>
          <a:p>
            <a:pPr>
              <a:spcBef>
                <a:spcPts val="35"/>
              </a:spcBef>
              <a:buFont typeface="Wingdings"/>
              <a:buChar char=""/>
            </a:pPr>
            <a:endParaRPr sz="1850" kern="0">
              <a:solidFill>
                <a:sysClr val="windowText" lastClr="000000"/>
              </a:solidFill>
              <a:latin typeface="Arial"/>
              <a:cs typeface="Arial"/>
            </a:endParaRPr>
          </a:p>
          <a:p>
            <a:pPr marL="12700"/>
            <a:r>
              <a:rPr b="1" u="sng" kern="0">
                <a:solidFill>
                  <a:sysClr val="windowText" lastClr="000000"/>
                </a:solidFill>
                <a:uFill>
                  <a:solidFill>
                    <a:srgbClr val="000000"/>
                  </a:solidFill>
                </a:uFill>
                <a:latin typeface="Arial"/>
                <a:cs typeface="Arial"/>
              </a:rPr>
              <a:t>NOTE</a:t>
            </a:r>
            <a:r>
              <a:rPr kern="0">
                <a:solidFill>
                  <a:sysClr val="windowText" lastClr="000000"/>
                </a:solidFill>
                <a:latin typeface="Arial"/>
                <a:cs typeface="Arial"/>
              </a:rPr>
              <a:t>:</a:t>
            </a:r>
            <a:r>
              <a:rPr kern="0" spc="470">
                <a:solidFill>
                  <a:sysClr val="windowText" lastClr="000000"/>
                </a:solidFill>
                <a:latin typeface="Arial"/>
                <a:cs typeface="Arial"/>
              </a:rPr>
              <a:t> </a:t>
            </a:r>
            <a:r>
              <a:rPr kern="0">
                <a:solidFill>
                  <a:sysClr val="windowText" lastClr="000000"/>
                </a:solidFill>
                <a:latin typeface="Arial"/>
                <a:cs typeface="Arial"/>
              </a:rPr>
              <a:t>Garmisch</a:t>
            </a:r>
            <a:r>
              <a:rPr kern="0" spc="-20">
                <a:solidFill>
                  <a:sysClr val="windowText" lastClr="000000"/>
                </a:solidFill>
                <a:latin typeface="Arial"/>
                <a:cs typeface="Arial"/>
              </a:rPr>
              <a:t> </a:t>
            </a:r>
            <a:r>
              <a:rPr kern="0">
                <a:solidFill>
                  <a:sysClr val="windowText" lastClr="000000"/>
                </a:solidFill>
                <a:latin typeface="Arial"/>
                <a:cs typeface="Arial"/>
              </a:rPr>
              <a:t>is</a:t>
            </a:r>
            <a:r>
              <a:rPr kern="0" spc="-10">
                <a:solidFill>
                  <a:sysClr val="windowText" lastClr="000000"/>
                </a:solidFill>
                <a:latin typeface="Arial"/>
                <a:cs typeface="Arial"/>
              </a:rPr>
              <a:t> </a:t>
            </a:r>
            <a:r>
              <a:rPr kern="0">
                <a:solidFill>
                  <a:sysClr val="windowText" lastClr="000000"/>
                </a:solidFill>
                <a:latin typeface="Arial"/>
                <a:cs typeface="Arial"/>
              </a:rPr>
              <a:t>exempt</a:t>
            </a:r>
            <a:r>
              <a:rPr kern="0" spc="5">
                <a:solidFill>
                  <a:sysClr val="windowText" lastClr="000000"/>
                </a:solidFill>
                <a:latin typeface="Arial"/>
                <a:cs typeface="Arial"/>
              </a:rPr>
              <a:t> </a:t>
            </a:r>
            <a:r>
              <a:rPr kern="0">
                <a:solidFill>
                  <a:sysClr val="windowText" lastClr="000000"/>
                </a:solidFill>
                <a:latin typeface="Arial"/>
                <a:cs typeface="Arial"/>
              </a:rPr>
              <a:t>from</a:t>
            </a:r>
            <a:r>
              <a:rPr kern="0" spc="-5">
                <a:solidFill>
                  <a:sysClr val="windowText" lastClr="000000"/>
                </a:solidFill>
                <a:latin typeface="Arial"/>
                <a:cs typeface="Arial"/>
              </a:rPr>
              <a:t> </a:t>
            </a:r>
            <a:r>
              <a:rPr kern="0">
                <a:solidFill>
                  <a:sysClr val="windowText" lastClr="000000"/>
                </a:solidFill>
                <a:latin typeface="Arial"/>
                <a:cs typeface="Arial"/>
              </a:rPr>
              <a:t>PE</a:t>
            </a:r>
            <a:r>
              <a:rPr kern="0" spc="-5">
                <a:solidFill>
                  <a:sysClr val="windowText" lastClr="000000"/>
                </a:solidFill>
                <a:latin typeface="Arial"/>
                <a:cs typeface="Arial"/>
              </a:rPr>
              <a:t> </a:t>
            </a:r>
            <a:r>
              <a:rPr kern="0" spc="-20">
                <a:solidFill>
                  <a:sysClr val="windowText" lastClr="000000"/>
                </a:solidFill>
                <a:latin typeface="Arial"/>
                <a:cs typeface="Arial"/>
              </a:rPr>
              <a:t>use!</a:t>
            </a:r>
            <a:endParaRPr kern="0">
              <a:solidFill>
                <a:sysClr val="windowText" lastClr="000000"/>
              </a:solidFill>
              <a:latin typeface="Arial"/>
              <a:cs typeface="Arial"/>
            </a:endParaRPr>
          </a:p>
          <a:p>
            <a:pPr>
              <a:spcBef>
                <a:spcPts val="15"/>
              </a:spcBef>
            </a:pPr>
            <a:endParaRPr sz="1850" kern="0">
              <a:solidFill>
                <a:sysClr val="windowText" lastClr="000000"/>
              </a:solidFill>
              <a:latin typeface="Arial"/>
              <a:cs typeface="Arial"/>
            </a:endParaRPr>
          </a:p>
          <a:p>
            <a:pPr marL="178435" algn="ctr"/>
            <a:r>
              <a:rPr sz="2200" b="1" kern="0">
                <a:solidFill>
                  <a:sysClr val="windowText" lastClr="000000"/>
                </a:solidFill>
                <a:latin typeface="Arial"/>
                <a:cs typeface="Arial"/>
              </a:rPr>
              <a:t>PCS</a:t>
            </a:r>
            <a:r>
              <a:rPr sz="2200" b="1" kern="0" spc="-45">
                <a:solidFill>
                  <a:sysClr val="windowText" lastClr="000000"/>
                </a:solidFill>
                <a:latin typeface="Arial"/>
                <a:cs typeface="Arial"/>
              </a:rPr>
              <a:t> </a:t>
            </a:r>
            <a:r>
              <a:rPr sz="2200" b="1" kern="0">
                <a:solidFill>
                  <a:sysClr val="windowText" lastClr="000000"/>
                </a:solidFill>
                <a:latin typeface="Arial"/>
                <a:cs typeface="Arial"/>
              </a:rPr>
              <a:t>with</a:t>
            </a:r>
            <a:r>
              <a:rPr sz="2200" b="1" kern="0" spc="-40">
                <a:solidFill>
                  <a:sysClr val="windowText" lastClr="000000"/>
                </a:solidFill>
                <a:latin typeface="Arial"/>
                <a:cs typeface="Arial"/>
              </a:rPr>
              <a:t> </a:t>
            </a:r>
            <a:r>
              <a:rPr sz="2200" b="1" kern="0">
                <a:solidFill>
                  <a:sysClr val="windowText" lastClr="000000"/>
                </a:solidFill>
                <a:latin typeface="Arial"/>
                <a:cs typeface="Arial"/>
              </a:rPr>
              <a:t>TDY</a:t>
            </a:r>
            <a:r>
              <a:rPr sz="2200" b="1" kern="0" spc="-70">
                <a:solidFill>
                  <a:sysClr val="windowText" lastClr="000000"/>
                </a:solidFill>
                <a:latin typeface="Arial"/>
                <a:cs typeface="Arial"/>
              </a:rPr>
              <a:t> </a:t>
            </a:r>
            <a:r>
              <a:rPr sz="2200" b="1" kern="0" spc="-10">
                <a:solidFill>
                  <a:sysClr val="windowText" lastClr="000000"/>
                </a:solidFill>
                <a:latin typeface="Arial"/>
                <a:cs typeface="Arial"/>
              </a:rPr>
              <a:t>enroute</a:t>
            </a:r>
            <a:endParaRPr sz="2200" kern="0">
              <a:solidFill>
                <a:sysClr val="windowText" lastClr="000000"/>
              </a:solidFill>
              <a:latin typeface="Arial"/>
              <a:cs typeface="Arial"/>
            </a:endParaRPr>
          </a:p>
          <a:p>
            <a:pPr>
              <a:spcBef>
                <a:spcPts val="50"/>
              </a:spcBef>
            </a:pPr>
            <a:endParaRPr sz="1850" kern="0">
              <a:solidFill>
                <a:sysClr val="windowText" lastClr="000000"/>
              </a:solidFill>
              <a:latin typeface="Arial"/>
              <a:cs typeface="Arial"/>
            </a:endParaRPr>
          </a:p>
          <a:p>
            <a:pPr marL="299085" marR="361315" indent="-287020">
              <a:buFont typeface="Wingdings"/>
              <a:buChar char=""/>
              <a:tabLst>
                <a:tab pos="299085" algn="l"/>
                <a:tab pos="299720" algn="l"/>
              </a:tabLst>
            </a:pPr>
            <a:r>
              <a:rPr kern="0">
                <a:solidFill>
                  <a:sysClr val="windowText" lastClr="000000"/>
                </a:solidFill>
                <a:latin typeface="Arial"/>
                <a:cs typeface="Arial"/>
              </a:rPr>
              <a:t>Make</a:t>
            </a:r>
            <a:r>
              <a:rPr kern="0" spc="-35">
                <a:solidFill>
                  <a:sysClr val="windowText" lastClr="000000"/>
                </a:solidFill>
                <a:latin typeface="Arial"/>
                <a:cs typeface="Arial"/>
              </a:rPr>
              <a:t> </a:t>
            </a:r>
            <a:r>
              <a:rPr kern="0">
                <a:solidFill>
                  <a:sysClr val="windowText" lastClr="000000"/>
                </a:solidFill>
                <a:latin typeface="Arial"/>
                <a:cs typeface="Arial"/>
              </a:rPr>
              <a:t>arrangements</a:t>
            </a:r>
            <a:r>
              <a:rPr kern="0" spc="10">
                <a:solidFill>
                  <a:sysClr val="windowText" lastClr="000000"/>
                </a:solidFill>
                <a:latin typeface="Arial"/>
                <a:cs typeface="Arial"/>
              </a:rPr>
              <a:t> </a:t>
            </a:r>
            <a:r>
              <a:rPr kern="0">
                <a:solidFill>
                  <a:sysClr val="windowText" lastClr="000000"/>
                </a:solidFill>
                <a:latin typeface="Arial"/>
                <a:cs typeface="Arial"/>
              </a:rPr>
              <a:t>for</a:t>
            </a:r>
            <a:r>
              <a:rPr kern="0" spc="-15">
                <a:solidFill>
                  <a:sysClr val="windowText" lastClr="000000"/>
                </a:solidFill>
                <a:latin typeface="Arial"/>
                <a:cs typeface="Arial"/>
              </a:rPr>
              <a:t> </a:t>
            </a:r>
            <a:r>
              <a:rPr kern="0">
                <a:solidFill>
                  <a:sysClr val="windowText" lastClr="000000"/>
                </a:solidFill>
                <a:latin typeface="Arial"/>
                <a:cs typeface="Arial"/>
              </a:rPr>
              <a:t>your</a:t>
            </a:r>
            <a:r>
              <a:rPr kern="0" spc="10">
                <a:solidFill>
                  <a:sysClr val="windowText" lastClr="000000"/>
                </a:solidFill>
                <a:latin typeface="Arial"/>
                <a:cs typeface="Arial"/>
              </a:rPr>
              <a:t> </a:t>
            </a:r>
            <a:r>
              <a:rPr kern="0">
                <a:solidFill>
                  <a:sysClr val="windowText" lastClr="000000"/>
                </a:solidFill>
                <a:latin typeface="Arial"/>
                <a:cs typeface="Arial"/>
              </a:rPr>
              <a:t>ticket</a:t>
            </a:r>
            <a:r>
              <a:rPr kern="0" spc="-15">
                <a:solidFill>
                  <a:sysClr val="windowText" lastClr="000000"/>
                </a:solidFill>
                <a:latin typeface="Arial"/>
                <a:cs typeface="Arial"/>
              </a:rPr>
              <a:t> </a:t>
            </a:r>
            <a:r>
              <a:rPr kern="0">
                <a:solidFill>
                  <a:sysClr val="windowText" lastClr="000000"/>
                </a:solidFill>
                <a:latin typeface="Arial"/>
                <a:cs typeface="Arial"/>
              </a:rPr>
              <a:t>from</a:t>
            </a:r>
            <a:r>
              <a:rPr kern="0" spc="-30">
                <a:solidFill>
                  <a:sysClr val="windowText" lastClr="000000"/>
                </a:solidFill>
                <a:latin typeface="Arial"/>
                <a:cs typeface="Arial"/>
              </a:rPr>
              <a:t> </a:t>
            </a:r>
            <a:r>
              <a:rPr kern="0">
                <a:solidFill>
                  <a:sysClr val="windowText" lastClr="000000"/>
                </a:solidFill>
                <a:latin typeface="Arial"/>
                <a:cs typeface="Arial"/>
              </a:rPr>
              <a:t>the</a:t>
            </a:r>
            <a:r>
              <a:rPr kern="0" spc="-40">
                <a:solidFill>
                  <a:sysClr val="windowText" lastClr="000000"/>
                </a:solidFill>
                <a:latin typeface="Arial"/>
                <a:cs typeface="Arial"/>
              </a:rPr>
              <a:t> </a:t>
            </a:r>
            <a:r>
              <a:rPr kern="0">
                <a:solidFill>
                  <a:sysClr val="windowText" lastClr="000000"/>
                </a:solidFill>
                <a:latin typeface="Arial"/>
                <a:cs typeface="Arial"/>
              </a:rPr>
              <a:t>TDY</a:t>
            </a:r>
            <a:r>
              <a:rPr kern="0" spc="-65">
                <a:solidFill>
                  <a:sysClr val="windowText" lastClr="000000"/>
                </a:solidFill>
                <a:latin typeface="Arial"/>
                <a:cs typeface="Arial"/>
              </a:rPr>
              <a:t> </a:t>
            </a:r>
            <a:r>
              <a:rPr kern="0">
                <a:solidFill>
                  <a:sysClr val="windowText" lastClr="000000"/>
                </a:solidFill>
                <a:latin typeface="Arial"/>
                <a:cs typeface="Arial"/>
              </a:rPr>
              <a:t>station</a:t>
            </a:r>
            <a:r>
              <a:rPr kern="0" spc="-15">
                <a:solidFill>
                  <a:sysClr val="windowText" lastClr="000000"/>
                </a:solidFill>
                <a:latin typeface="Arial"/>
                <a:cs typeface="Arial"/>
              </a:rPr>
              <a:t> </a:t>
            </a:r>
            <a:r>
              <a:rPr kern="0">
                <a:solidFill>
                  <a:sysClr val="windowText" lastClr="000000"/>
                </a:solidFill>
                <a:latin typeface="Arial"/>
                <a:cs typeface="Arial"/>
              </a:rPr>
              <a:t>to</a:t>
            </a:r>
            <a:r>
              <a:rPr kern="0" spc="-15">
                <a:solidFill>
                  <a:sysClr val="windowText" lastClr="000000"/>
                </a:solidFill>
                <a:latin typeface="Arial"/>
                <a:cs typeface="Arial"/>
              </a:rPr>
              <a:t> </a:t>
            </a:r>
            <a:r>
              <a:rPr kern="0">
                <a:solidFill>
                  <a:sysClr val="windowText" lastClr="000000"/>
                </a:solidFill>
                <a:latin typeface="Arial"/>
                <a:cs typeface="Arial"/>
              </a:rPr>
              <a:t>your</a:t>
            </a:r>
            <a:r>
              <a:rPr kern="0" spc="10">
                <a:solidFill>
                  <a:sysClr val="windowText" lastClr="000000"/>
                </a:solidFill>
                <a:latin typeface="Arial"/>
                <a:cs typeface="Arial"/>
              </a:rPr>
              <a:t> </a:t>
            </a:r>
            <a:r>
              <a:rPr kern="0" spc="-25">
                <a:solidFill>
                  <a:sysClr val="windowText" lastClr="000000"/>
                </a:solidFill>
                <a:latin typeface="Arial"/>
                <a:cs typeface="Arial"/>
              </a:rPr>
              <a:t>PCS </a:t>
            </a:r>
            <a:r>
              <a:rPr kern="0">
                <a:solidFill>
                  <a:sysClr val="windowText" lastClr="000000"/>
                </a:solidFill>
                <a:latin typeface="Arial"/>
                <a:cs typeface="Arial"/>
              </a:rPr>
              <a:t>station</a:t>
            </a:r>
            <a:r>
              <a:rPr kern="0" spc="-25">
                <a:solidFill>
                  <a:sysClr val="windowText" lastClr="000000"/>
                </a:solidFill>
                <a:latin typeface="Arial"/>
                <a:cs typeface="Arial"/>
              </a:rPr>
              <a:t> </a:t>
            </a:r>
            <a:r>
              <a:rPr kern="0">
                <a:solidFill>
                  <a:sysClr val="windowText" lastClr="000000"/>
                </a:solidFill>
                <a:latin typeface="Arial"/>
                <a:cs typeface="Arial"/>
              </a:rPr>
              <a:t>with</a:t>
            </a:r>
            <a:r>
              <a:rPr kern="0" spc="15">
                <a:solidFill>
                  <a:sysClr val="windowText" lastClr="000000"/>
                </a:solidFill>
                <a:latin typeface="Arial"/>
                <a:cs typeface="Arial"/>
              </a:rPr>
              <a:t> </a:t>
            </a:r>
            <a:r>
              <a:rPr kern="0">
                <a:solidFill>
                  <a:sysClr val="windowText" lastClr="000000"/>
                </a:solidFill>
                <a:latin typeface="Arial"/>
                <a:cs typeface="Arial"/>
              </a:rPr>
              <a:t>the</a:t>
            </a:r>
            <a:r>
              <a:rPr kern="0" spc="-25">
                <a:solidFill>
                  <a:sysClr val="windowText" lastClr="000000"/>
                </a:solidFill>
                <a:latin typeface="Arial"/>
                <a:cs typeface="Arial"/>
              </a:rPr>
              <a:t> </a:t>
            </a:r>
            <a:r>
              <a:rPr kern="0">
                <a:solidFill>
                  <a:sysClr val="windowText" lastClr="000000"/>
                </a:solidFill>
                <a:latin typeface="Arial"/>
                <a:cs typeface="Arial"/>
              </a:rPr>
              <a:t>local</a:t>
            </a:r>
            <a:r>
              <a:rPr kern="0" spc="-10">
                <a:solidFill>
                  <a:sysClr val="windowText" lastClr="000000"/>
                </a:solidFill>
                <a:latin typeface="Arial"/>
                <a:cs typeface="Arial"/>
              </a:rPr>
              <a:t> </a:t>
            </a:r>
            <a:r>
              <a:rPr kern="0">
                <a:solidFill>
                  <a:sysClr val="windowText" lastClr="000000"/>
                </a:solidFill>
                <a:latin typeface="Arial"/>
                <a:cs typeface="Arial"/>
              </a:rPr>
              <a:t>Sato</a:t>
            </a:r>
            <a:r>
              <a:rPr kern="0" spc="-15">
                <a:solidFill>
                  <a:sysClr val="windowText" lastClr="000000"/>
                </a:solidFill>
                <a:latin typeface="Arial"/>
                <a:cs typeface="Arial"/>
              </a:rPr>
              <a:t> </a:t>
            </a:r>
            <a:r>
              <a:rPr kern="0" spc="-10">
                <a:solidFill>
                  <a:sysClr val="windowText" lastClr="000000"/>
                </a:solidFill>
                <a:latin typeface="Arial"/>
                <a:cs typeface="Arial"/>
              </a:rPr>
              <a:t>office</a:t>
            </a:r>
            <a:endParaRPr kern="0">
              <a:solidFill>
                <a:sysClr val="windowText" lastClr="000000"/>
              </a:solidFill>
              <a:latin typeface="Arial"/>
              <a:cs typeface="Arial"/>
            </a:endParaRPr>
          </a:p>
        </p:txBody>
      </p:sp>
      <p:pic>
        <p:nvPicPr>
          <p:cNvPr id="6" name="object 3">
            <a:extLst>
              <a:ext uri="{FF2B5EF4-FFF2-40B4-BE49-F238E27FC236}">
                <a16:creationId xmlns:a16="http://schemas.microsoft.com/office/drawing/2014/main" id="{3FCDD52D-0AD0-DC2A-D3A4-09799D8FBBA3}"/>
              </a:ext>
            </a:extLst>
          </p:cNvPr>
          <p:cNvPicPr/>
          <p:nvPr/>
        </p:nvPicPr>
        <p:blipFill>
          <a:blip r:embed="rId2" cstate="print"/>
          <a:stretch>
            <a:fillRect/>
          </a:stretch>
        </p:blipFill>
        <p:spPr>
          <a:xfrm>
            <a:off x="11165967" y="6019801"/>
            <a:ext cx="711708" cy="657224"/>
          </a:xfrm>
          <a:prstGeom prst="rect">
            <a:avLst/>
          </a:prstGeom>
        </p:spPr>
      </p:pic>
      <p:sp>
        <p:nvSpPr>
          <p:cNvPr id="9" name="object 4">
            <a:extLst>
              <a:ext uri="{FF2B5EF4-FFF2-40B4-BE49-F238E27FC236}">
                <a16:creationId xmlns:a16="http://schemas.microsoft.com/office/drawing/2014/main" id="{43A71877-A53B-8E1A-F619-82EBE45B9708}"/>
              </a:ext>
            </a:extLst>
          </p:cNvPr>
          <p:cNvSpPr txBox="1">
            <a:spLocks/>
          </p:cNvSpPr>
          <p:nvPr/>
        </p:nvSpPr>
        <p:spPr>
          <a:xfrm>
            <a:off x="1166050" y="112656"/>
            <a:ext cx="2357755" cy="381515"/>
          </a:xfrm>
          <a:prstGeom prst="rect">
            <a:avLst/>
          </a:prstGeom>
        </p:spPr>
        <p:txBody>
          <a:bodyPr vert="horz" wrap="square" lIns="0" tIns="12065" rIns="0" bIns="0" rtlCol="0">
            <a:spAutoFit/>
          </a:bodyPr>
          <a:lstStyle>
            <a:lvl1pPr>
              <a:defRPr sz="2100" b="1" i="0">
                <a:solidFill>
                  <a:srgbClr val="7E7E73"/>
                </a:solidFill>
                <a:latin typeface="Arial"/>
                <a:ea typeface="+mj-ea"/>
                <a:cs typeface="Arial"/>
              </a:defRPr>
            </a:lvl1pPr>
          </a:lstStyle>
          <a:p>
            <a:pPr marL="12700">
              <a:spcBef>
                <a:spcPts val="95"/>
              </a:spcBef>
            </a:pPr>
            <a:r>
              <a:rPr lang="en-US" sz="2400" kern="0" dirty="0"/>
              <a:t>Official</a:t>
            </a:r>
            <a:r>
              <a:rPr lang="en-US" sz="2400" kern="0" spc="-90" dirty="0"/>
              <a:t> </a:t>
            </a:r>
            <a:r>
              <a:rPr lang="en-US" sz="2400" kern="0" spc="-10" dirty="0"/>
              <a:t>Travel</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815076" y="-15747"/>
            <a:ext cx="868680" cy="151323"/>
          </a:xfrm>
          <a:prstGeom prst="rect">
            <a:avLst/>
          </a:prstGeom>
        </p:spPr>
        <p:txBody>
          <a:bodyPr vert="horz" wrap="square" lIns="0" tIns="12700" rIns="0" bIns="0" rtlCol="0">
            <a:spAutoFit/>
          </a:bodyPr>
          <a:lstStyle/>
          <a:p>
            <a:pPr marL="12700">
              <a:spcBef>
                <a:spcPts val="100"/>
              </a:spcBef>
            </a:pPr>
            <a:r>
              <a:rPr sz="900" b="1" kern="0" spc="-10">
                <a:solidFill>
                  <a:srgbClr val="FFFFFF"/>
                </a:solidFill>
                <a:latin typeface="Arial"/>
                <a:cs typeface="Arial"/>
              </a:rPr>
              <a:t>UNCLASSIFIED</a:t>
            </a:r>
            <a:endParaRPr sz="900" kern="0">
              <a:solidFill>
                <a:sysClr val="windowText" lastClr="000000"/>
              </a:solidFill>
              <a:latin typeface="Arial"/>
              <a:cs typeface="Arial"/>
            </a:endParaRPr>
          </a:p>
        </p:txBody>
      </p:sp>
      <p:sp>
        <p:nvSpPr>
          <p:cNvPr id="5" name="object 5"/>
          <p:cNvSpPr txBox="1"/>
          <p:nvPr/>
        </p:nvSpPr>
        <p:spPr>
          <a:xfrm>
            <a:off x="2940177" y="1662811"/>
            <a:ext cx="6578600" cy="3151504"/>
          </a:xfrm>
          <a:prstGeom prst="rect">
            <a:avLst/>
          </a:prstGeom>
        </p:spPr>
        <p:txBody>
          <a:bodyPr vert="horz" wrap="square" lIns="0" tIns="12065" rIns="0" bIns="0" rtlCol="0">
            <a:spAutoFit/>
          </a:bodyPr>
          <a:lstStyle/>
          <a:p>
            <a:pPr marL="340360" algn="ctr">
              <a:spcBef>
                <a:spcPts val="95"/>
              </a:spcBef>
            </a:pPr>
            <a:r>
              <a:rPr sz="2200" b="1" kern="0" dirty="0">
                <a:solidFill>
                  <a:sysClr val="windowText" lastClr="000000"/>
                </a:solidFill>
                <a:latin typeface="Arial"/>
                <a:cs typeface="Arial"/>
              </a:rPr>
              <a:t>Flight</a:t>
            </a:r>
            <a:r>
              <a:rPr sz="2200" b="1" kern="0" spc="-80" dirty="0">
                <a:solidFill>
                  <a:sysClr val="windowText" lastClr="000000"/>
                </a:solidFill>
                <a:latin typeface="Arial"/>
                <a:cs typeface="Arial"/>
              </a:rPr>
              <a:t> </a:t>
            </a:r>
            <a:r>
              <a:rPr sz="2200" b="1" kern="0" dirty="0">
                <a:solidFill>
                  <a:sysClr val="windowText" lastClr="000000"/>
                </a:solidFill>
                <a:latin typeface="Arial"/>
                <a:cs typeface="Arial"/>
              </a:rPr>
              <a:t>Reservation</a:t>
            </a:r>
            <a:r>
              <a:rPr sz="2200" b="1" kern="0" spc="-65" dirty="0">
                <a:solidFill>
                  <a:sysClr val="windowText" lastClr="000000"/>
                </a:solidFill>
                <a:latin typeface="Arial"/>
                <a:cs typeface="Arial"/>
              </a:rPr>
              <a:t> </a:t>
            </a:r>
            <a:r>
              <a:rPr sz="2200" b="1" kern="0" spc="-10" dirty="0">
                <a:solidFill>
                  <a:sysClr val="windowText" lastClr="000000"/>
                </a:solidFill>
                <a:latin typeface="Arial"/>
                <a:cs typeface="Arial"/>
              </a:rPr>
              <a:t>Process</a:t>
            </a:r>
            <a:endParaRPr sz="2200" kern="0" dirty="0">
              <a:solidFill>
                <a:sysClr val="windowText" lastClr="000000"/>
              </a:solidFill>
              <a:latin typeface="Arial"/>
              <a:cs typeface="Arial"/>
            </a:endParaRPr>
          </a:p>
          <a:p>
            <a:pPr>
              <a:spcBef>
                <a:spcPts val="45"/>
              </a:spcBef>
            </a:pPr>
            <a:endParaRPr sz="1850" kern="0" dirty="0">
              <a:solidFill>
                <a:sysClr val="windowText" lastClr="000000"/>
              </a:solidFill>
              <a:latin typeface="Arial"/>
              <a:cs typeface="Arial"/>
            </a:endParaRPr>
          </a:p>
          <a:p>
            <a:pPr marL="299085" indent="-287020">
              <a:spcBef>
                <a:spcPts val="5"/>
              </a:spcBef>
              <a:buFont typeface="Wingdings"/>
              <a:buChar char=""/>
              <a:tabLst>
                <a:tab pos="299085" algn="l"/>
                <a:tab pos="299720" algn="l"/>
              </a:tabLst>
            </a:pPr>
            <a:r>
              <a:rPr kern="0" dirty="0">
                <a:solidFill>
                  <a:sysClr val="windowText" lastClr="000000"/>
                </a:solidFill>
                <a:latin typeface="Arial"/>
                <a:cs typeface="Arial"/>
              </a:rPr>
              <a:t>Commercial</a:t>
            </a:r>
            <a:r>
              <a:rPr kern="0" spc="-60" dirty="0">
                <a:solidFill>
                  <a:sysClr val="windowText" lastClr="000000"/>
                </a:solidFill>
                <a:latin typeface="Arial"/>
                <a:cs typeface="Arial"/>
              </a:rPr>
              <a:t> </a:t>
            </a:r>
            <a:r>
              <a:rPr kern="0" dirty="0">
                <a:solidFill>
                  <a:sysClr val="windowText" lastClr="000000"/>
                </a:solidFill>
                <a:latin typeface="Arial"/>
                <a:cs typeface="Arial"/>
              </a:rPr>
              <a:t>Travel</a:t>
            </a:r>
            <a:r>
              <a:rPr kern="0" spc="-30" dirty="0">
                <a:solidFill>
                  <a:sysClr val="windowText" lastClr="000000"/>
                </a:solidFill>
                <a:latin typeface="Arial"/>
                <a:cs typeface="Arial"/>
              </a:rPr>
              <a:t> </a:t>
            </a:r>
            <a:r>
              <a:rPr kern="0" dirty="0">
                <a:solidFill>
                  <a:sysClr val="windowText" lastClr="000000"/>
                </a:solidFill>
                <a:latin typeface="Arial"/>
                <a:cs typeface="Arial"/>
              </a:rPr>
              <a:t>Office</a:t>
            </a:r>
            <a:r>
              <a:rPr kern="0" spc="-50" dirty="0">
                <a:solidFill>
                  <a:sysClr val="windowText" lastClr="000000"/>
                </a:solidFill>
                <a:latin typeface="Arial"/>
                <a:cs typeface="Arial"/>
              </a:rPr>
              <a:t> </a:t>
            </a:r>
            <a:r>
              <a:rPr kern="0" dirty="0">
                <a:solidFill>
                  <a:sysClr val="windowText" lastClr="000000"/>
                </a:solidFill>
                <a:latin typeface="Arial"/>
                <a:cs typeface="Arial"/>
              </a:rPr>
              <a:t>(CTO)</a:t>
            </a:r>
            <a:r>
              <a:rPr kern="0" spc="-45" dirty="0">
                <a:solidFill>
                  <a:sysClr val="windowText" lastClr="000000"/>
                </a:solidFill>
                <a:latin typeface="Arial"/>
                <a:cs typeface="Arial"/>
              </a:rPr>
              <a:t> </a:t>
            </a:r>
            <a:r>
              <a:rPr kern="0" dirty="0">
                <a:solidFill>
                  <a:sysClr val="windowText" lastClr="000000"/>
                </a:solidFill>
                <a:latin typeface="Arial"/>
                <a:cs typeface="Arial"/>
              </a:rPr>
              <a:t>makes</a:t>
            </a:r>
            <a:r>
              <a:rPr kern="0" spc="-30" dirty="0">
                <a:solidFill>
                  <a:sysClr val="windowText" lastClr="000000"/>
                </a:solidFill>
                <a:latin typeface="Arial"/>
                <a:cs typeface="Arial"/>
              </a:rPr>
              <a:t> </a:t>
            </a:r>
            <a:r>
              <a:rPr kern="0" dirty="0">
                <a:solidFill>
                  <a:sysClr val="windowText" lastClr="000000"/>
                </a:solidFill>
                <a:latin typeface="Arial"/>
                <a:cs typeface="Arial"/>
              </a:rPr>
              <a:t>reservation</a:t>
            </a:r>
            <a:r>
              <a:rPr kern="0" spc="-15" dirty="0">
                <a:solidFill>
                  <a:sysClr val="windowText" lastClr="000000"/>
                </a:solidFill>
                <a:latin typeface="Arial"/>
                <a:cs typeface="Arial"/>
              </a:rPr>
              <a:t> </a:t>
            </a:r>
            <a:r>
              <a:rPr kern="0" dirty="0">
                <a:solidFill>
                  <a:sysClr val="windowText" lastClr="000000"/>
                </a:solidFill>
                <a:latin typeface="Arial"/>
                <a:cs typeface="Arial"/>
              </a:rPr>
              <a:t>for</a:t>
            </a:r>
            <a:r>
              <a:rPr kern="0" spc="-45" dirty="0">
                <a:solidFill>
                  <a:sysClr val="windowText" lastClr="000000"/>
                </a:solidFill>
                <a:latin typeface="Arial"/>
                <a:cs typeface="Arial"/>
              </a:rPr>
              <a:t> </a:t>
            </a:r>
            <a:r>
              <a:rPr kern="0" dirty="0">
                <a:solidFill>
                  <a:sysClr val="windowText" lastClr="000000"/>
                </a:solidFill>
                <a:latin typeface="Arial"/>
                <a:cs typeface="Arial"/>
              </a:rPr>
              <a:t>the</a:t>
            </a:r>
            <a:r>
              <a:rPr kern="0" spc="-40" dirty="0">
                <a:solidFill>
                  <a:sysClr val="windowText" lastClr="000000"/>
                </a:solidFill>
                <a:latin typeface="Arial"/>
                <a:cs typeface="Arial"/>
              </a:rPr>
              <a:t> </a:t>
            </a:r>
            <a:r>
              <a:rPr kern="0" spc="-25" dirty="0">
                <a:solidFill>
                  <a:sysClr val="windowText" lastClr="000000"/>
                </a:solidFill>
                <a:latin typeface="Arial"/>
                <a:cs typeface="Arial"/>
              </a:rPr>
              <a:t>PE</a:t>
            </a:r>
            <a:endParaRPr kern="0" dirty="0">
              <a:solidFill>
                <a:sysClr val="windowText" lastClr="000000"/>
              </a:solidFill>
              <a:latin typeface="Arial"/>
              <a:cs typeface="Arial"/>
            </a:endParaRPr>
          </a:p>
          <a:p>
            <a:pPr marL="299085"/>
            <a:r>
              <a:rPr kern="0" dirty="0">
                <a:solidFill>
                  <a:sysClr val="windowText" lastClr="000000"/>
                </a:solidFill>
                <a:latin typeface="Arial"/>
                <a:cs typeface="Arial"/>
              </a:rPr>
              <a:t>flight</a:t>
            </a:r>
            <a:r>
              <a:rPr kern="0" spc="-20" dirty="0">
                <a:solidFill>
                  <a:sysClr val="windowText" lastClr="000000"/>
                </a:solidFill>
                <a:latin typeface="Arial"/>
                <a:cs typeface="Arial"/>
              </a:rPr>
              <a:t> </a:t>
            </a:r>
            <a:r>
              <a:rPr kern="0" dirty="0">
                <a:solidFill>
                  <a:sysClr val="windowText" lastClr="000000"/>
                </a:solidFill>
                <a:latin typeface="Arial"/>
                <a:cs typeface="Arial"/>
              </a:rPr>
              <a:t>and</a:t>
            </a:r>
            <a:r>
              <a:rPr kern="0" spc="-10" dirty="0">
                <a:solidFill>
                  <a:sysClr val="windowText" lastClr="000000"/>
                </a:solidFill>
                <a:latin typeface="Arial"/>
                <a:cs typeface="Arial"/>
              </a:rPr>
              <a:t> </a:t>
            </a:r>
            <a:r>
              <a:rPr kern="0" dirty="0">
                <a:solidFill>
                  <a:sysClr val="windowText" lastClr="000000"/>
                </a:solidFill>
                <a:latin typeface="Arial"/>
                <a:cs typeface="Arial"/>
              </a:rPr>
              <a:t>connecting</a:t>
            </a:r>
            <a:r>
              <a:rPr kern="0" spc="-5" dirty="0">
                <a:solidFill>
                  <a:sysClr val="windowText" lastClr="000000"/>
                </a:solidFill>
                <a:latin typeface="Arial"/>
                <a:cs typeface="Arial"/>
              </a:rPr>
              <a:t> </a:t>
            </a:r>
            <a:r>
              <a:rPr kern="0" dirty="0">
                <a:solidFill>
                  <a:sysClr val="windowText" lastClr="000000"/>
                </a:solidFill>
                <a:latin typeface="Arial"/>
                <a:cs typeface="Arial"/>
              </a:rPr>
              <a:t>flights</a:t>
            </a:r>
            <a:r>
              <a:rPr kern="0" spc="-15" dirty="0">
                <a:solidFill>
                  <a:sysClr val="windowText" lastClr="000000"/>
                </a:solidFill>
                <a:latin typeface="Arial"/>
                <a:cs typeface="Arial"/>
              </a:rPr>
              <a:t> </a:t>
            </a:r>
            <a:r>
              <a:rPr kern="0" dirty="0">
                <a:solidFill>
                  <a:sysClr val="windowText" lastClr="000000"/>
                </a:solidFill>
                <a:latin typeface="Arial"/>
                <a:cs typeface="Arial"/>
              </a:rPr>
              <a:t>from</a:t>
            </a:r>
            <a:r>
              <a:rPr kern="0" spc="-10" dirty="0">
                <a:solidFill>
                  <a:sysClr val="windowText" lastClr="000000"/>
                </a:solidFill>
                <a:latin typeface="Arial"/>
                <a:cs typeface="Arial"/>
              </a:rPr>
              <a:t> </a:t>
            </a:r>
            <a:r>
              <a:rPr kern="0" spc="-25" dirty="0">
                <a:solidFill>
                  <a:sysClr val="windowText" lastClr="000000"/>
                </a:solidFill>
                <a:latin typeface="Arial"/>
                <a:cs typeface="Arial"/>
              </a:rPr>
              <a:t>BWI</a:t>
            </a:r>
            <a:endParaRPr kern="0" dirty="0">
              <a:solidFill>
                <a:sysClr val="windowText" lastClr="000000"/>
              </a:solidFill>
              <a:latin typeface="Arial"/>
              <a:cs typeface="Arial"/>
            </a:endParaRPr>
          </a:p>
          <a:p>
            <a:pPr>
              <a:spcBef>
                <a:spcPts val="30"/>
              </a:spcBef>
            </a:pPr>
            <a:endParaRPr sz="1850" kern="0" dirty="0">
              <a:solidFill>
                <a:sysClr val="windowText" lastClr="000000"/>
              </a:solidFill>
              <a:latin typeface="Arial"/>
              <a:cs typeface="Arial"/>
            </a:endParaRPr>
          </a:p>
          <a:p>
            <a:pPr marL="299085" marR="408305" indent="-287020">
              <a:spcBef>
                <a:spcPts val="5"/>
              </a:spcBef>
              <a:buFont typeface="Wingdings"/>
              <a:buChar char=""/>
              <a:tabLst>
                <a:tab pos="299085" algn="l"/>
                <a:tab pos="299720" algn="l"/>
              </a:tabLst>
            </a:pPr>
            <a:r>
              <a:rPr kern="0" dirty="0">
                <a:solidFill>
                  <a:sysClr val="windowText" lastClr="000000"/>
                </a:solidFill>
                <a:latin typeface="Arial"/>
                <a:cs typeface="Arial"/>
              </a:rPr>
              <a:t>CTO</a:t>
            </a:r>
            <a:r>
              <a:rPr kern="0" spc="-30" dirty="0">
                <a:solidFill>
                  <a:sysClr val="windowText" lastClr="000000"/>
                </a:solidFill>
                <a:latin typeface="Arial"/>
                <a:cs typeface="Arial"/>
              </a:rPr>
              <a:t> </a:t>
            </a:r>
            <a:r>
              <a:rPr kern="0" dirty="0">
                <a:solidFill>
                  <a:sysClr val="windowText" lastClr="000000"/>
                </a:solidFill>
                <a:latin typeface="Arial"/>
                <a:cs typeface="Arial"/>
              </a:rPr>
              <a:t>needs</a:t>
            </a:r>
            <a:r>
              <a:rPr kern="0" spc="-10" dirty="0">
                <a:solidFill>
                  <a:sysClr val="windowText" lastClr="000000"/>
                </a:solidFill>
                <a:latin typeface="Arial"/>
                <a:cs typeface="Arial"/>
              </a:rPr>
              <a:t> </a:t>
            </a:r>
            <a:r>
              <a:rPr kern="0" dirty="0">
                <a:solidFill>
                  <a:sysClr val="windowText" lastClr="000000"/>
                </a:solidFill>
                <a:latin typeface="Arial"/>
                <a:cs typeface="Arial"/>
              </a:rPr>
              <a:t>SSN</a:t>
            </a:r>
            <a:r>
              <a:rPr kern="0" spc="-20" dirty="0">
                <a:solidFill>
                  <a:sysClr val="windowText" lastClr="000000"/>
                </a:solidFill>
                <a:latin typeface="Arial"/>
                <a:cs typeface="Arial"/>
              </a:rPr>
              <a:t> </a:t>
            </a:r>
            <a:r>
              <a:rPr kern="0" dirty="0">
                <a:solidFill>
                  <a:sysClr val="windowText" lastClr="000000"/>
                </a:solidFill>
                <a:latin typeface="Arial"/>
                <a:cs typeface="Arial"/>
              </a:rPr>
              <a:t>or</a:t>
            </a:r>
            <a:r>
              <a:rPr kern="0" spc="-20" dirty="0">
                <a:solidFill>
                  <a:sysClr val="windowText" lastClr="000000"/>
                </a:solidFill>
                <a:latin typeface="Arial"/>
                <a:cs typeface="Arial"/>
              </a:rPr>
              <a:t> </a:t>
            </a:r>
            <a:r>
              <a:rPr kern="0" dirty="0">
                <a:solidFill>
                  <a:sysClr val="windowText" lastClr="000000"/>
                </a:solidFill>
                <a:latin typeface="Arial"/>
                <a:cs typeface="Arial"/>
              </a:rPr>
              <a:t>passport#</a:t>
            </a:r>
            <a:r>
              <a:rPr kern="0" spc="-10" dirty="0">
                <a:solidFill>
                  <a:sysClr val="windowText" lastClr="000000"/>
                </a:solidFill>
                <a:latin typeface="Arial"/>
                <a:cs typeface="Arial"/>
              </a:rPr>
              <a:t> </a:t>
            </a:r>
            <a:r>
              <a:rPr kern="0" dirty="0">
                <a:solidFill>
                  <a:sysClr val="windowText" lastClr="000000"/>
                </a:solidFill>
                <a:latin typeface="Arial"/>
                <a:cs typeface="Arial"/>
              </a:rPr>
              <a:t>for</a:t>
            </a:r>
            <a:r>
              <a:rPr kern="0" spc="-30" dirty="0">
                <a:solidFill>
                  <a:sysClr val="windowText" lastClr="000000"/>
                </a:solidFill>
                <a:latin typeface="Arial"/>
                <a:cs typeface="Arial"/>
              </a:rPr>
              <a:t> </a:t>
            </a:r>
            <a:r>
              <a:rPr kern="0" dirty="0">
                <a:solidFill>
                  <a:sysClr val="windowText" lastClr="000000"/>
                </a:solidFill>
                <a:latin typeface="Arial"/>
                <a:cs typeface="Arial"/>
              </a:rPr>
              <a:t>each</a:t>
            </a:r>
            <a:r>
              <a:rPr kern="0" spc="-15" dirty="0">
                <a:solidFill>
                  <a:sysClr val="windowText" lastClr="000000"/>
                </a:solidFill>
                <a:latin typeface="Arial"/>
                <a:cs typeface="Arial"/>
              </a:rPr>
              <a:t> </a:t>
            </a:r>
            <a:r>
              <a:rPr kern="0" dirty="0">
                <a:solidFill>
                  <a:sysClr val="windowText" lastClr="000000"/>
                </a:solidFill>
                <a:latin typeface="Arial"/>
                <a:cs typeface="Arial"/>
              </a:rPr>
              <a:t>dependent;</a:t>
            </a:r>
            <a:r>
              <a:rPr kern="0" spc="5" dirty="0">
                <a:solidFill>
                  <a:sysClr val="windowText" lastClr="000000"/>
                </a:solidFill>
                <a:latin typeface="Arial"/>
                <a:cs typeface="Arial"/>
              </a:rPr>
              <a:t> </a:t>
            </a:r>
            <a:r>
              <a:rPr kern="0" dirty="0">
                <a:solidFill>
                  <a:sysClr val="windowText" lastClr="000000"/>
                </a:solidFill>
                <a:latin typeface="Arial"/>
                <a:cs typeface="Arial"/>
              </a:rPr>
              <a:t>the</a:t>
            </a:r>
            <a:r>
              <a:rPr kern="0" spc="-25" dirty="0">
                <a:solidFill>
                  <a:sysClr val="windowText" lastClr="000000"/>
                </a:solidFill>
                <a:latin typeface="Arial"/>
                <a:cs typeface="Arial"/>
              </a:rPr>
              <a:t> </a:t>
            </a:r>
            <a:r>
              <a:rPr kern="0" spc="-20" dirty="0">
                <a:solidFill>
                  <a:sysClr val="windowText" lastClr="000000"/>
                </a:solidFill>
                <a:latin typeface="Arial"/>
                <a:cs typeface="Arial"/>
              </a:rPr>
              <a:t>full </a:t>
            </a:r>
            <a:r>
              <a:rPr kern="0" dirty="0">
                <a:solidFill>
                  <a:sysClr val="windowText" lastClr="000000"/>
                </a:solidFill>
                <a:latin typeface="Arial"/>
                <a:cs typeface="Arial"/>
              </a:rPr>
              <a:t>names,</a:t>
            </a:r>
            <a:r>
              <a:rPr kern="0" spc="-30" dirty="0">
                <a:solidFill>
                  <a:sysClr val="windowText" lastClr="000000"/>
                </a:solidFill>
                <a:latin typeface="Arial"/>
                <a:cs typeface="Arial"/>
              </a:rPr>
              <a:t> </a:t>
            </a:r>
            <a:r>
              <a:rPr kern="0" dirty="0">
                <a:solidFill>
                  <a:sysClr val="windowText" lastClr="000000"/>
                </a:solidFill>
                <a:latin typeface="Arial"/>
                <a:cs typeface="Arial"/>
              </a:rPr>
              <a:t>including</a:t>
            </a:r>
            <a:r>
              <a:rPr kern="0" spc="10" dirty="0">
                <a:solidFill>
                  <a:sysClr val="windowText" lastClr="000000"/>
                </a:solidFill>
                <a:latin typeface="Arial"/>
                <a:cs typeface="Arial"/>
              </a:rPr>
              <a:t> </a:t>
            </a:r>
            <a:r>
              <a:rPr kern="0" dirty="0">
                <a:solidFill>
                  <a:sysClr val="windowText" lastClr="000000"/>
                </a:solidFill>
                <a:latin typeface="Arial"/>
                <a:cs typeface="Arial"/>
              </a:rPr>
              <a:t>middle</a:t>
            </a:r>
            <a:r>
              <a:rPr kern="0" spc="-15" dirty="0">
                <a:solidFill>
                  <a:sysClr val="windowText" lastClr="000000"/>
                </a:solidFill>
                <a:latin typeface="Arial"/>
                <a:cs typeface="Arial"/>
              </a:rPr>
              <a:t> </a:t>
            </a:r>
            <a:r>
              <a:rPr kern="0" dirty="0">
                <a:solidFill>
                  <a:sysClr val="windowText" lastClr="000000"/>
                </a:solidFill>
                <a:latin typeface="Arial"/>
                <a:cs typeface="Arial"/>
              </a:rPr>
              <a:t>names</a:t>
            </a:r>
            <a:r>
              <a:rPr kern="0" spc="-10" dirty="0">
                <a:solidFill>
                  <a:sysClr val="windowText" lastClr="000000"/>
                </a:solidFill>
                <a:latin typeface="Arial"/>
                <a:cs typeface="Arial"/>
              </a:rPr>
              <a:t> </a:t>
            </a:r>
            <a:r>
              <a:rPr kern="0" dirty="0">
                <a:solidFill>
                  <a:sysClr val="windowText" lastClr="000000"/>
                </a:solidFill>
                <a:latin typeface="Arial"/>
                <a:cs typeface="Arial"/>
              </a:rPr>
              <a:t>and</a:t>
            </a:r>
            <a:r>
              <a:rPr kern="0" spc="-25" dirty="0">
                <a:solidFill>
                  <a:sysClr val="windowText" lastClr="000000"/>
                </a:solidFill>
                <a:latin typeface="Arial"/>
                <a:cs typeface="Arial"/>
              </a:rPr>
              <a:t> </a:t>
            </a:r>
            <a:r>
              <a:rPr kern="0" dirty="0">
                <a:solidFill>
                  <a:sysClr val="windowText" lastClr="000000"/>
                </a:solidFill>
                <a:latin typeface="Arial"/>
                <a:cs typeface="Arial"/>
              </a:rPr>
              <a:t>the</a:t>
            </a:r>
            <a:r>
              <a:rPr kern="0" spc="-25" dirty="0">
                <a:solidFill>
                  <a:sysClr val="windowText" lastClr="000000"/>
                </a:solidFill>
                <a:latin typeface="Arial"/>
                <a:cs typeface="Arial"/>
              </a:rPr>
              <a:t> </a:t>
            </a:r>
            <a:r>
              <a:rPr kern="0" dirty="0">
                <a:solidFill>
                  <a:sysClr val="windowText" lastClr="000000"/>
                </a:solidFill>
                <a:latin typeface="Arial"/>
                <a:cs typeface="Arial"/>
              </a:rPr>
              <a:t>date</a:t>
            </a:r>
            <a:r>
              <a:rPr kern="0" spc="-10" dirty="0">
                <a:solidFill>
                  <a:sysClr val="windowText" lastClr="000000"/>
                </a:solidFill>
                <a:latin typeface="Arial"/>
                <a:cs typeface="Arial"/>
              </a:rPr>
              <a:t> </a:t>
            </a:r>
            <a:r>
              <a:rPr kern="0" dirty="0">
                <a:solidFill>
                  <a:sysClr val="windowText" lastClr="000000"/>
                </a:solidFill>
                <a:latin typeface="Arial"/>
                <a:cs typeface="Arial"/>
              </a:rPr>
              <a:t>of</a:t>
            </a:r>
            <a:r>
              <a:rPr kern="0" spc="-15" dirty="0">
                <a:solidFill>
                  <a:sysClr val="windowText" lastClr="000000"/>
                </a:solidFill>
                <a:latin typeface="Arial"/>
                <a:cs typeface="Arial"/>
              </a:rPr>
              <a:t> </a:t>
            </a:r>
            <a:r>
              <a:rPr kern="0" spc="-10" dirty="0">
                <a:solidFill>
                  <a:sysClr val="windowText" lastClr="000000"/>
                </a:solidFill>
                <a:latin typeface="Arial"/>
                <a:cs typeface="Arial"/>
              </a:rPr>
              <a:t>birth</a:t>
            </a:r>
            <a:endParaRPr kern="0" dirty="0">
              <a:solidFill>
                <a:sysClr val="windowText" lastClr="000000"/>
              </a:solidFill>
              <a:latin typeface="Arial"/>
              <a:cs typeface="Arial"/>
            </a:endParaRPr>
          </a:p>
          <a:p>
            <a:pPr>
              <a:spcBef>
                <a:spcPts val="35"/>
              </a:spcBef>
              <a:buFont typeface="Wingdings"/>
              <a:buChar char=""/>
            </a:pPr>
            <a:endParaRPr sz="1850" kern="0" dirty="0">
              <a:solidFill>
                <a:sysClr val="windowText" lastClr="000000"/>
              </a:solidFill>
              <a:latin typeface="Arial"/>
              <a:cs typeface="Arial"/>
            </a:endParaRPr>
          </a:p>
          <a:p>
            <a:pPr marL="299085" indent="-287020">
              <a:buFont typeface="Wingdings"/>
              <a:buChar char=""/>
              <a:tabLst>
                <a:tab pos="299085" algn="l"/>
                <a:tab pos="299720" algn="l"/>
              </a:tabLst>
            </a:pPr>
            <a:r>
              <a:rPr kern="0" dirty="0">
                <a:solidFill>
                  <a:sysClr val="windowText" lastClr="000000"/>
                </a:solidFill>
                <a:latin typeface="Arial"/>
                <a:cs typeface="Arial"/>
              </a:rPr>
              <a:t>Names</a:t>
            </a:r>
            <a:r>
              <a:rPr kern="0" spc="-10" dirty="0">
                <a:solidFill>
                  <a:sysClr val="windowText" lastClr="000000"/>
                </a:solidFill>
                <a:latin typeface="Arial"/>
                <a:cs typeface="Arial"/>
              </a:rPr>
              <a:t> </a:t>
            </a:r>
            <a:r>
              <a:rPr kern="0" dirty="0">
                <a:solidFill>
                  <a:sysClr val="windowText" lastClr="000000"/>
                </a:solidFill>
                <a:latin typeface="Arial"/>
                <a:cs typeface="Arial"/>
              </a:rPr>
              <a:t>need</a:t>
            </a:r>
            <a:r>
              <a:rPr kern="0" spc="-10" dirty="0">
                <a:solidFill>
                  <a:sysClr val="windowText" lastClr="000000"/>
                </a:solidFill>
                <a:latin typeface="Arial"/>
                <a:cs typeface="Arial"/>
              </a:rPr>
              <a:t> </a:t>
            </a:r>
            <a:r>
              <a:rPr kern="0" dirty="0">
                <a:solidFill>
                  <a:sysClr val="windowText" lastClr="000000"/>
                </a:solidFill>
                <a:latin typeface="Arial"/>
                <a:cs typeface="Arial"/>
              </a:rPr>
              <a:t>to</a:t>
            </a:r>
            <a:r>
              <a:rPr kern="0" spc="-25" dirty="0">
                <a:solidFill>
                  <a:sysClr val="windowText" lastClr="000000"/>
                </a:solidFill>
                <a:latin typeface="Arial"/>
                <a:cs typeface="Arial"/>
              </a:rPr>
              <a:t> </a:t>
            </a:r>
            <a:r>
              <a:rPr kern="0" dirty="0">
                <a:solidFill>
                  <a:sysClr val="windowText" lastClr="000000"/>
                </a:solidFill>
                <a:latin typeface="Arial"/>
                <a:cs typeface="Arial"/>
              </a:rPr>
              <a:t>match</a:t>
            </a:r>
            <a:r>
              <a:rPr kern="0" spc="-25" dirty="0">
                <a:solidFill>
                  <a:sysClr val="windowText" lastClr="000000"/>
                </a:solidFill>
                <a:latin typeface="Arial"/>
                <a:cs typeface="Arial"/>
              </a:rPr>
              <a:t> </a:t>
            </a:r>
            <a:r>
              <a:rPr kern="0" dirty="0">
                <a:solidFill>
                  <a:sysClr val="windowText" lastClr="000000"/>
                </a:solidFill>
                <a:latin typeface="Arial"/>
                <a:cs typeface="Arial"/>
              </a:rPr>
              <a:t>passport and</a:t>
            </a:r>
            <a:r>
              <a:rPr kern="0" spc="-5" dirty="0">
                <a:solidFill>
                  <a:sysClr val="windowText" lastClr="000000"/>
                </a:solidFill>
                <a:latin typeface="Arial"/>
                <a:cs typeface="Arial"/>
              </a:rPr>
              <a:t> </a:t>
            </a:r>
            <a:r>
              <a:rPr kern="0" spc="-10" dirty="0">
                <a:solidFill>
                  <a:sysClr val="windowText" lastClr="000000"/>
                </a:solidFill>
                <a:latin typeface="Arial"/>
                <a:cs typeface="Arial"/>
              </a:rPr>
              <a:t>orders</a:t>
            </a:r>
            <a:endParaRPr kern="0" dirty="0">
              <a:solidFill>
                <a:sysClr val="windowText" lastClr="000000"/>
              </a:solidFill>
              <a:latin typeface="Arial"/>
              <a:cs typeface="Arial"/>
            </a:endParaRPr>
          </a:p>
          <a:p>
            <a:pPr>
              <a:spcBef>
                <a:spcPts val="30"/>
              </a:spcBef>
              <a:buFont typeface="Wingdings"/>
              <a:buChar char=""/>
            </a:pPr>
            <a:endParaRPr sz="1850" kern="0" dirty="0">
              <a:solidFill>
                <a:sysClr val="windowText" lastClr="000000"/>
              </a:solidFill>
              <a:latin typeface="Arial"/>
              <a:cs typeface="Arial"/>
            </a:endParaRPr>
          </a:p>
          <a:p>
            <a:pPr marL="299085" indent="-287020">
              <a:buFont typeface="Wingdings"/>
              <a:buChar char=""/>
              <a:tabLst>
                <a:tab pos="299085" algn="l"/>
                <a:tab pos="299720" algn="l"/>
              </a:tabLst>
            </a:pPr>
            <a:r>
              <a:rPr kern="0" dirty="0">
                <a:solidFill>
                  <a:sysClr val="windowText" lastClr="000000"/>
                </a:solidFill>
                <a:latin typeface="Arial"/>
                <a:cs typeface="Arial"/>
              </a:rPr>
              <a:t>Check</a:t>
            </a:r>
            <a:r>
              <a:rPr kern="0" spc="-20" dirty="0">
                <a:solidFill>
                  <a:sysClr val="windowText" lastClr="000000"/>
                </a:solidFill>
                <a:latin typeface="Arial"/>
                <a:cs typeface="Arial"/>
              </a:rPr>
              <a:t> </a:t>
            </a:r>
            <a:r>
              <a:rPr kern="0" dirty="0">
                <a:solidFill>
                  <a:sysClr val="windowText" lastClr="000000"/>
                </a:solidFill>
                <a:latin typeface="Arial"/>
                <a:cs typeface="Arial"/>
              </a:rPr>
              <a:t>passports</a:t>
            </a:r>
            <a:r>
              <a:rPr kern="0" spc="-25" dirty="0">
                <a:solidFill>
                  <a:sysClr val="windowText" lastClr="000000"/>
                </a:solidFill>
                <a:latin typeface="Arial"/>
                <a:cs typeface="Arial"/>
              </a:rPr>
              <a:t> </a:t>
            </a:r>
            <a:r>
              <a:rPr kern="0" dirty="0">
                <a:solidFill>
                  <a:sysClr val="windowText" lastClr="000000"/>
                </a:solidFill>
                <a:latin typeface="Arial"/>
                <a:cs typeface="Arial"/>
              </a:rPr>
              <a:t>for</a:t>
            </a:r>
            <a:r>
              <a:rPr kern="0" spc="-25" dirty="0">
                <a:solidFill>
                  <a:sysClr val="windowText" lastClr="000000"/>
                </a:solidFill>
                <a:latin typeface="Arial"/>
                <a:cs typeface="Arial"/>
              </a:rPr>
              <a:t> </a:t>
            </a:r>
            <a:r>
              <a:rPr kern="0" dirty="0">
                <a:solidFill>
                  <a:sysClr val="windowText" lastClr="000000"/>
                </a:solidFill>
                <a:latin typeface="Arial"/>
                <a:cs typeface="Arial"/>
              </a:rPr>
              <a:t>expiration</a:t>
            </a:r>
            <a:r>
              <a:rPr kern="0" spc="10" dirty="0">
                <a:solidFill>
                  <a:sysClr val="windowText" lastClr="000000"/>
                </a:solidFill>
                <a:latin typeface="Arial"/>
                <a:cs typeface="Arial"/>
              </a:rPr>
              <a:t> </a:t>
            </a:r>
            <a:r>
              <a:rPr kern="0" spc="-10" dirty="0">
                <a:solidFill>
                  <a:sysClr val="windowText" lastClr="000000"/>
                </a:solidFill>
                <a:latin typeface="Arial"/>
                <a:cs typeface="Arial"/>
              </a:rPr>
              <a:t>dates</a:t>
            </a:r>
            <a:endParaRPr kern="0" dirty="0">
              <a:solidFill>
                <a:sysClr val="windowText" lastClr="000000"/>
              </a:solidFill>
              <a:latin typeface="Arial"/>
              <a:cs typeface="Arial"/>
            </a:endParaRPr>
          </a:p>
        </p:txBody>
      </p:sp>
      <p:sp>
        <p:nvSpPr>
          <p:cNvPr id="6" name="object 4">
            <a:extLst>
              <a:ext uri="{FF2B5EF4-FFF2-40B4-BE49-F238E27FC236}">
                <a16:creationId xmlns:a16="http://schemas.microsoft.com/office/drawing/2014/main" id="{F13930D9-8D50-D9DB-92D7-40F89FCC27B8}"/>
              </a:ext>
            </a:extLst>
          </p:cNvPr>
          <p:cNvSpPr txBox="1">
            <a:spLocks/>
          </p:cNvSpPr>
          <p:nvPr/>
        </p:nvSpPr>
        <p:spPr>
          <a:xfrm>
            <a:off x="1166050" y="112656"/>
            <a:ext cx="2357755" cy="381515"/>
          </a:xfrm>
          <a:prstGeom prst="rect">
            <a:avLst/>
          </a:prstGeom>
        </p:spPr>
        <p:txBody>
          <a:bodyPr vert="horz" wrap="square" lIns="0" tIns="12065" rIns="0" bIns="0" rtlCol="0">
            <a:spAutoFit/>
          </a:bodyPr>
          <a:lstStyle>
            <a:lvl1pPr>
              <a:defRPr sz="2100" b="1" i="0">
                <a:solidFill>
                  <a:srgbClr val="7E7E73"/>
                </a:solidFill>
                <a:latin typeface="Arial"/>
                <a:ea typeface="+mj-ea"/>
                <a:cs typeface="Arial"/>
              </a:defRPr>
            </a:lvl1pPr>
          </a:lstStyle>
          <a:p>
            <a:pPr marL="12700">
              <a:spcBef>
                <a:spcPts val="95"/>
              </a:spcBef>
            </a:pPr>
            <a:r>
              <a:rPr lang="en-US" sz="2400" kern="0" dirty="0"/>
              <a:t>Official</a:t>
            </a:r>
            <a:r>
              <a:rPr lang="en-US" sz="2400" kern="0" spc="-90" dirty="0"/>
              <a:t> </a:t>
            </a:r>
            <a:r>
              <a:rPr lang="en-US" sz="2400" kern="0" spc="-10" dirty="0"/>
              <a:t>Travel</a:t>
            </a:r>
          </a:p>
        </p:txBody>
      </p:sp>
      <p:pic>
        <p:nvPicPr>
          <p:cNvPr id="9" name="object 3">
            <a:extLst>
              <a:ext uri="{FF2B5EF4-FFF2-40B4-BE49-F238E27FC236}">
                <a16:creationId xmlns:a16="http://schemas.microsoft.com/office/drawing/2014/main" id="{633A1534-A4D7-01DC-4E95-D697BF55B045}"/>
              </a:ext>
            </a:extLst>
          </p:cNvPr>
          <p:cNvPicPr/>
          <p:nvPr/>
        </p:nvPicPr>
        <p:blipFill>
          <a:blip r:embed="rId3" cstate="print"/>
          <a:stretch>
            <a:fillRect/>
          </a:stretch>
        </p:blipFill>
        <p:spPr>
          <a:xfrm>
            <a:off x="11165967" y="6019801"/>
            <a:ext cx="711708" cy="657224"/>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815076" y="-15747"/>
            <a:ext cx="868680" cy="151323"/>
          </a:xfrm>
          <a:prstGeom prst="rect">
            <a:avLst/>
          </a:prstGeom>
        </p:spPr>
        <p:txBody>
          <a:bodyPr vert="horz" wrap="square" lIns="0" tIns="12700" rIns="0" bIns="0" rtlCol="0">
            <a:spAutoFit/>
          </a:bodyPr>
          <a:lstStyle/>
          <a:p>
            <a:pPr marL="12700">
              <a:spcBef>
                <a:spcPts val="100"/>
              </a:spcBef>
            </a:pPr>
            <a:r>
              <a:rPr sz="900" b="1" kern="0" spc="-10">
                <a:solidFill>
                  <a:srgbClr val="FFFFFF"/>
                </a:solidFill>
                <a:latin typeface="Arial"/>
                <a:cs typeface="Arial"/>
              </a:rPr>
              <a:t>UNCLASSIFIED</a:t>
            </a:r>
            <a:endParaRPr sz="900" kern="0">
              <a:solidFill>
                <a:sysClr val="windowText" lastClr="000000"/>
              </a:solidFill>
              <a:latin typeface="Arial"/>
              <a:cs typeface="Arial"/>
            </a:endParaRPr>
          </a:p>
        </p:txBody>
      </p:sp>
      <p:sp>
        <p:nvSpPr>
          <p:cNvPr id="5" name="object 5"/>
          <p:cNvSpPr txBox="1"/>
          <p:nvPr/>
        </p:nvSpPr>
        <p:spPr>
          <a:xfrm>
            <a:off x="3362070" y="1307669"/>
            <a:ext cx="5367020" cy="4333879"/>
          </a:xfrm>
          <a:prstGeom prst="rect">
            <a:avLst/>
          </a:prstGeom>
        </p:spPr>
        <p:txBody>
          <a:bodyPr vert="horz" wrap="square" lIns="0" tIns="12065" rIns="0" bIns="0" rtlCol="0">
            <a:spAutoFit/>
          </a:bodyPr>
          <a:lstStyle/>
          <a:p>
            <a:pPr marL="36195" algn="ctr">
              <a:spcBef>
                <a:spcPts val="95"/>
              </a:spcBef>
            </a:pPr>
            <a:r>
              <a:rPr sz="2200" b="1" kern="0">
                <a:solidFill>
                  <a:sysClr val="windowText" lastClr="000000"/>
                </a:solidFill>
                <a:latin typeface="Arial"/>
                <a:cs typeface="Arial"/>
              </a:rPr>
              <a:t>PE</a:t>
            </a:r>
            <a:r>
              <a:rPr sz="2200" b="1" kern="0" spc="-75">
                <a:solidFill>
                  <a:sysClr val="windowText" lastClr="000000"/>
                </a:solidFill>
                <a:latin typeface="Arial"/>
                <a:cs typeface="Arial"/>
              </a:rPr>
              <a:t> </a:t>
            </a:r>
            <a:r>
              <a:rPr sz="2200" b="1" kern="0">
                <a:solidFill>
                  <a:sysClr val="windowText" lastClr="000000"/>
                </a:solidFill>
                <a:latin typeface="Arial"/>
                <a:cs typeface="Arial"/>
              </a:rPr>
              <a:t>Bus</a:t>
            </a:r>
            <a:r>
              <a:rPr sz="2200" b="1" kern="0" spc="-60">
                <a:solidFill>
                  <a:sysClr val="windowText" lastClr="000000"/>
                </a:solidFill>
                <a:latin typeface="Arial"/>
                <a:cs typeface="Arial"/>
              </a:rPr>
              <a:t> </a:t>
            </a:r>
            <a:r>
              <a:rPr sz="2200" b="1" kern="0">
                <a:solidFill>
                  <a:sysClr val="windowText" lastClr="000000"/>
                </a:solidFill>
                <a:latin typeface="Arial"/>
                <a:cs typeface="Arial"/>
              </a:rPr>
              <a:t>Reservation</a:t>
            </a:r>
            <a:r>
              <a:rPr sz="2200" b="1" kern="0" spc="-40">
                <a:solidFill>
                  <a:sysClr val="windowText" lastClr="000000"/>
                </a:solidFill>
                <a:latin typeface="Arial"/>
                <a:cs typeface="Arial"/>
              </a:rPr>
              <a:t> </a:t>
            </a:r>
            <a:r>
              <a:rPr sz="2200" b="1" kern="0" spc="-10">
                <a:solidFill>
                  <a:sysClr val="windowText" lastClr="000000"/>
                </a:solidFill>
                <a:latin typeface="Arial"/>
                <a:cs typeface="Arial"/>
              </a:rPr>
              <a:t>Process</a:t>
            </a:r>
            <a:endParaRPr sz="2200" kern="0">
              <a:solidFill>
                <a:sysClr val="windowText" lastClr="000000"/>
              </a:solidFill>
              <a:latin typeface="Arial"/>
              <a:cs typeface="Arial"/>
            </a:endParaRPr>
          </a:p>
          <a:p>
            <a:pPr marL="34290" algn="ctr">
              <a:spcBef>
                <a:spcPts val="5"/>
              </a:spcBef>
            </a:pPr>
            <a:r>
              <a:rPr sz="2200" kern="0">
                <a:solidFill>
                  <a:sysClr val="windowText" lastClr="000000"/>
                </a:solidFill>
                <a:latin typeface="Arial"/>
                <a:cs typeface="Arial"/>
              </a:rPr>
              <a:t>(Free</a:t>
            </a:r>
            <a:r>
              <a:rPr sz="2200" kern="0" spc="-20">
                <a:solidFill>
                  <a:sysClr val="windowText" lastClr="000000"/>
                </a:solidFill>
                <a:latin typeface="Arial"/>
                <a:cs typeface="Arial"/>
              </a:rPr>
              <a:t> </a:t>
            </a:r>
            <a:r>
              <a:rPr sz="2200" kern="0">
                <a:solidFill>
                  <a:sysClr val="windowText" lastClr="000000"/>
                </a:solidFill>
                <a:latin typeface="Arial"/>
                <a:cs typeface="Arial"/>
              </a:rPr>
              <a:t>bus</a:t>
            </a:r>
            <a:r>
              <a:rPr sz="2200" kern="0" spc="-45">
                <a:solidFill>
                  <a:sysClr val="windowText" lastClr="000000"/>
                </a:solidFill>
                <a:latin typeface="Arial"/>
                <a:cs typeface="Arial"/>
              </a:rPr>
              <a:t> </a:t>
            </a:r>
            <a:r>
              <a:rPr sz="2200" kern="0">
                <a:solidFill>
                  <a:sysClr val="windowText" lastClr="000000"/>
                </a:solidFill>
                <a:latin typeface="Arial"/>
                <a:cs typeface="Arial"/>
              </a:rPr>
              <a:t>to</a:t>
            </a:r>
            <a:r>
              <a:rPr sz="2200" kern="0" spc="-15">
                <a:solidFill>
                  <a:sysClr val="windowText" lastClr="000000"/>
                </a:solidFill>
                <a:latin typeface="Arial"/>
                <a:cs typeface="Arial"/>
              </a:rPr>
              <a:t> </a:t>
            </a:r>
            <a:r>
              <a:rPr sz="2200" kern="0" spc="-10">
                <a:solidFill>
                  <a:sysClr val="windowText" lastClr="000000"/>
                </a:solidFill>
                <a:latin typeface="Arial"/>
                <a:cs typeface="Arial"/>
              </a:rPr>
              <a:t>Ramstein)</a:t>
            </a:r>
            <a:endParaRPr sz="2200" kern="0">
              <a:solidFill>
                <a:sysClr val="windowText" lastClr="000000"/>
              </a:solidFill>
              <a:latin typeface="Arial"/>
              <a:cs typeface="Arial"/>
            </a:endParaRPr>
          </a:p>
          <a:p>
            <a:pPr>
              <a:spcBef>
                <a:spcPts val="50"/>
              </a:spcBef>
            </a:pPr>
            <a:endParaRPr sz="1850" kern="0">
              <a:solidFill>
                <a:sysClr val="windowText" lastClr="000000"/>
              </a:solidFill>
              <a:latin typeface="Arial"/>
              <a:cs typeface="Arial"/>
            </a:endParaRPr>
          </a:p>
          <a:p>
            <a:pPr marL="299085" marR="96520" indent="-287020">
              <a:buFont typeface="Wingdings"/>
              <a:buChar char=""/>
              <a:tabLst>
                <a:tab pos="299085" algn="l"/>
                <a:tab pos="299720" algn="l"/>
              </a:tabLst>
            </a:pPr>
            <a:r>
              <a:rPr kern="0">
                <a:solidFill>
                  <a:sysClr val="windowText" lastClr="000000"/>
                </a:solidFill>
                <a:latin typeface="Arial"/>
                <a:cs typeface="Arial"/>
              </a:rPr>
              <a:t>USAREUR</a:t>
            </a:r>
            <a:r>
              <a:rPr kern="0" spc="-25">
                <a:solidFill>
                  <a:sysClr val="windowText" lastClr="000000"/>
                </a:solidFill>
                <a:latin typeface="Arial"/>
                <a:cs typeface="Arial"/>
              </a:rPr>
              <a:t> </a:t>
            </a:r>
            <a:r>
              <a:rPr kern="0">
                <a:solidFill>
                  <a:sysClr val="windowText" lastClr="000000"/>
                </a:solidFill>
                <a:latin typeface="Arial"/>
                <a:cs typeface="Arial"/>
              </a:rPr>
              <a:t>funds</a:t>
            </a:r>
            <a:r>
              <a:rPr kern="0" spc="-40">
                <a:solidFill>
                  <a:sysClr val="windowText" lastClr="000000"/>
                </a:solidFill>
                <a:latin typeface="Arial"/>
                <a:cs typeface="Arial"/>
              </a:rPr>
              <a:t> </a:t>
            </a:r>
            <a:r>
              <a:rPr kern="0">
                <a:solidFill>
                  <a:sysClr val="windowText" lastClr="000000"/>
                </a:solidFill>
                <a:latin typeface="Arial"/>
                <a:cs typeface="Arial"/>
              </a:rPr>
              <a:t>ground</a:t>
            </a:r>
            <a:r>
              <a:rPr kern="0" spc="-20">
                <a:solidFill>
                  <a:sysClr val="windowText" lastClr="000000"/>
                </a:solidFill>
                <a:latin typeface="Arial"/>
                <a:cs typeface="Arial"/>
              </a:rPr>
              <a:t> </a:t>
            </a:r>
            <a:r>
              <a:rPr kern="0">
                <a:solidFill>
                  <a:sysClr val="windowText" lastClr="000000"/>
                </a:solidFill>
                <a:latin typeface="Arial"/>
                <a:cs typeface="Arial"/>
              </a:rPr>
              <a:t>transportation</a:t>
            </a:r>
            <a:r>
              <a:rPr kern="0" spc="-25">
                <a:solidFill>
                  <a:sysClr val="windowText" lastClr="000000"/>
                </a:solidFill>
                <a:latin typeface="Arial"/>
                <a:cs typeface="Arial"/>
              </a:rPr>
              <a:t> </a:t>
            </a:r>
            <a:r>
              <a:rPr kern="0">
                <a:solidFill>
                  <a:sysClr val="windowText" lastClr="000000"/>
                </a:solidFill>
                <a:latin typeface="Arial"/>
                <a:cs typeface="Arial"/>
              </a:rPr>
              <a:t>to</a:t>
            </a:r>
            <a:r>
              <a:rPr kern="0" spc="-35">
                <a:solidFill>
                  <a:sysClr val="windowText" lastClr="000000"/>
                </a:solidFill>
                <a:latin typeface="Arial"/>
                <a:cs typeface="Arial"/>
              </a:rPr>
              <a:t> </a:t>
            </a:r>
            <a:r>
              <a:rPr kern="0" spc="-20">
                <a:solidFill>
                  <a:sysClr val="windowText" lastClr="000000"/>
                </a:solidFill>
                <a:latin typeface="Arial"/>
                <a:cs typeface="Arial"/>
              </a:rPr>
              <a:t>RMS. </a:t>
            </a:r>
            <a:r>
              <a:rPr kern="0">
                <a:solidFill>
                  <a:sysClr val="windowText" lastClr="000000"/>
                </a:solidFill>
                <a:latin typeface="Arial"/>
                <a:cs typeface="Arial"/>
              </a:rPr>
              <a:t>Not</a:t>
            </a:r>
            <a:r>
              <a:rPr kern="0" spc="-35">
                <a:solidFill>
                  <a:sysClr val="windowText" lastClr="000000"/>
                </a:solidFill>
                <a:latin typeface="Arial"/>
                <a:cs typeface="Arial"/>
              </a:rPr>
              <a:t> </a:t>
            </a:r>
            <a:r>
              <a:rPr kern="0">
                <a:solidFill>
                  <a:sysClr val="windowText" lastClr="000000"/>
                </a:solidFill>
                <a:latin typeface="Arial"/>
                <a:cs typeface="Arial"/>
              </a:rPr>
              <a:t>mandatory</a:t>
            </a:r>
            <a:r>
              <a:rPr kern="0" spc="-25">
                <a:solidFill>
                  <a:sysClr val="windowText" lastClr="000000"/>
                </a:solidFill>
                <a:latin typeface="Arial"/>
                <a:cs typeface="Arial"/>
              </a:rPr>
              <a:t> </a:t>
            </a:r>
            <a:r>
              <a:rPr kern="0">
                <a:solidFill>
                  <a:sysClr val="windowText" lastClr="000000"/>
                </a:solidFill>
                <a:latin typeface="Arial"/>
                <a:cs typeface="Arial"/>
              </a:rPr>
              <a:t>but</a:t>
            </a:r>
            <a:r>
              <a:rPr kern="0" spc="-25">
                <a:solidFill>
                  <a:sysClr val="windowText" lastClr="000000"/>
                </a:solidFill>
                <a:latin typeface="Arial"/>
                <a:cs typeface="Arial"/>
              </a:rPr>
              <a:t> </a:t>
            </a:r>
            <a:r>
              <a:rPr kern="0">
                <a:solidFill>
                  <a:sysClr val="windowText" lastClr="000000"/>
                </a:solidFill>
                <a:latin typeface="Arial"/>
                <a:cs typeface="Arial"/>
              </a:rPr>
              <a:t>reimbursement limited</a:t>
            </a:r>
            <a:r>
              <a:rPr kern="0" spc="-30">
                <a:solidFill>
                  <a:sysClr val="windowText" lastClr="000000"/>
                </a:solidFill>
                <a:latin typeface="Arial"/>
                <a:cs typeface="Arial"/>
              </a:rPr>
              <a:t> </a:t>
            </a:r>
            <a:r>
              <a:rPr kern="0">
                <a:solidFill>
                  <a:sysClr val="windowText" lastClr="000000"/>
                </a:solidFill>
                <a:latin typeface="Arial"/>
                <a:cs typeface="Arial"/>
              </a:rPr>
              <a:t>if</a:t>
            </a:r>
            <a:r>
              <a:rPr kern="0" spc="-40">
                <a:solidFill>
                  <a:sysClr val="windowText" lastClr="000000"/>
                </a:solidFill>
                <a:latin typeface="Arial"/>
                <a:cs typeface="Arial"/>
              </a:rPr>
              <a:t> </a:t>
            </a:r>
            <a:r>
              <a:rPr kern="0" spc="-25">
                <a:solidFill>
                  <a:sysClr val="windowText" lastClr="000000"/>
                </a:solidFill>
                <a:latin typeface="Arial"/>
                <a:cs typeface="Arial"/>
              </a:rPr>
              <a:t>you </a:t>
            </a:r>
            <a:r>
              <a:rPr kern="0">
                <a:solidFill>
                  <a:sysClr val="windowText" lastClr="000000"/>
                </a:solidFill>
                <a:latin typeface="Arial"/>
                <a:cs typeface="Arial"/>
              </a:rPr>
              <a:t>choose</a:t>
            </a:r>
            <a:r>
              <a:rPr kern="0" spc="-25">
                <a:solidFill>
                  <a:sysClr val="windowText" lastClr="000000"/>
                </a:solidFill>
                <a:latin typeface="Arial"/>
                <a:cs typeface="Arial"/>
              </a:rPr>
              <a:t> </a:t>
            </a:r>
            <a:r>
              <a:rPr kern="0">
                <a:solidFill>
                  <a:sysClr val="windowText" lastClr="000000"/>
                </a:solidFill>
                <a:latin typeface="Arial"/>
                <a:cs typeface="Arial"/>
              </a:rPr>
              <a:t>not</a:t>
            </a:r>
            <a:r>
              <a:rPr kern="0" spc="-10">
                <a:solidFill>
                  <a:sysClr val="windowText" lastClr="000000"/>
                </a:solidFill>
                <a:latin typeface="Arial"/>
                <a:cs typeface="Arial"/>
              </a:rPr>
              <a:t> </a:t>
            </a:r>
            <a:r>
              <a:rPr kern="0">
                <a:solidFill>
                  <a:sysClr val="windowText" lastClr="000000"/>
                </a:solidFill>
                <a:latin typeface="Arial"/>
                <a:cs typeface="Arial"/>
              </a:rPr>
              <a:t>to</a:t>
            </a:r>
            <a:r>
              <a:rPr kern="0" spc="-15">
                <a:solidFill>
                  <a:sysClr val="windowText" lastClr="000000"/>
                </a:solidFill>
                <a:latin typeface="Arial"/>
                <a:cs typeface="Arial"/>
              </a:rPr>
              <a:t> </a:t>
            </a:r>
            <a:r>
              <a:rPr kern="0">
                <a:solidFill>
                  <a:sysClr val="windowText" lastClr="000000"/>
                </a:solidFill>
                <a:latin typeface="Arial"/>
                <a:cs typeface="Arial"/>
              </a:rPr>
              <a:t>utilize</a:t>
            </a:r>
            <a:r>
              <a:rPr kern="0" spc="-15">
                <a:solidFill>
                  <a:sysClr val="windowText" lastClr="000000"/>
                </a:solidFill>
                <a:latin typeface="Arial"/>
                <a:cs typeface="Arial"/>
              </a:rPr>
              <a:t> </a:t>
            </a:r>
            <a:r>
              <a:rPr kern="0">
                <a:solidFill>
                  <a:sysClr val="windowText" lastClr="000000"/>
                </a:solidFill>
                <a:latin typeface="Arial"/>
                <a:cs typeface="Arial"/>
              </a:rPr>
              <a:t>(preference</a:t>
            </a:r>
            <a:r>
              <a:rPr kern="0" spc="-10">
                <a:solidFill>
                  <a:sysClr val="windowText" lastClr="000000"/>
                </a:solidFill>
                <a:latin typeface="Arial"/>
                <a:cs typeface="Arial"/>
              </a:rPr>
              <a:t> </a:t>
            </a:r>
            <a:r>
              <a:rPr kern="0">
                <a:solidFill>
                  <a:sysClr val="windowText" lastClr="000000"/>
                </a:solidFill>
                <a:latin typeface="Arial"/>
                <a:cs typeface="Arial"/>
              </a:rPr>
              <a:t>vs.</a:t>
            </a:r>
            <a:r>
              <a:rPr kern="0" spc="-15">
                <a:solidFill>
                  <a:sysClr val="windowText" lastClr="000000"/>
                </a:solidFill>
                <a:latin typeface="Arial"/>
                <a:cs typeface="Arial"/>
              </a:rPr>
              <a:t> </a:t>
            </a:r>
            <a:r>
              <a:rPr kern="0" spc="-10">
                <a:solidFill>
                  <a:sysClr val="windowText" lastClr="000000"/>
                </a:solidFill>
                <a:latin typeface="Arial"/>
                <a:cs typeface="Arial"/>
              </a:rPr>
              <a:t>requirement)</a:t>
            </a:r>
            <a:endParaRPr kern="0">
              <a:solidFill>
                <a:sysClr val="windowText" lastClr="000000"/>
              </a:solidFill>
              <a:latin typeface="Arial"/>
              <a:cs typeface="Arial"/>
            </a:endParaRPr>
          </a:p>
          <a:p>
            <a:pPr>
              <a:spcBef>
                <a:spcPts val="30"/>
              </a:spcBef>
              <a:buFont typeface="Wingdings"/>
              <a:buChar char=""/>
            </a:pPr>
            <a:endParaRPr sz="1850" kern="0">
              <a:solidFill>
                <a:sysClr val="windowText" lastClr="000000"/>
              </a:solidFill>
              <a:latin typeface="Arial"/>
              <a:cs typeface="Arial"/>
            </a:endParaRPr>
          </a:p>
          <a:p>
            <a:pPr marL="299085" indent="-287020">
              <a:spcBef>
                <a:spcPts val="5"/>
              </a:spcBef>
              <a:buFont typeface="Wingdings"/>
              <a:buChar char=""/>
              <a:tabLst>
                <a:tab pos="299085" algn="l"/>
                <a:tab pos="299720" algn="l"/>
              </a:tabLst>
            </a:pPr>
            <a:r>
              <a:rPr kern="0">
                <a:solidFill>
                  <a:sysClr val="windowText" lastClr="000000"/>
                </a:solidFill>
                <a:latin typeface="Arial"/>
                <a:cs typeface="Arial"/>
              </a:rPr>
              <a:t>Manifest</a:t>
            </a:r>
            <a:r>
              <a:rPr kern="0" spc="-35">
                <a:solidFill>
                  <a:sysClr val="windowText" lastClr="000000"/>
                </a:solidFill>
                <a:latin typeface="Arial"/>
                <a:cs typeface="Arial"/>
              </a:rPr>
              <a:t> </a:t>
            </a:r>
            <a:r>
              <a:rPr kern="0">
                <a:solidFill>
                  <a:sysClr val="windowText" lastClr="000000"/>
                </a:solidFill>
                <a:latin typeface="Arial"/>
                <a:cs typeface="Arial"/>
              </a:rPr>
              <a:t>during</a:t>
            </a:r>
            <a:r>
              <a:rPr kern="0" spc="-5">
                <a:solidFill>
                  <a:sysClr val="windowText" lastClr="000000"/>
                </a:solidFill>
                <a:latin typeface="Arial"/>
                <a:cs typeface="Arial"/>
              </a:rPr>
              <a:t> </a:t>
            </a:r>
            <a:r>
              <a:rPr kern="0">
                <a:solidFill>
                  <a:sysClr val="windowText" lastClr="000000"/>
                </a:solidFill>
                <a:latin typeface="Arial"/>
                <a:cs typeface="Arial"/>
              </a:rPr>
              <a:t>final</a:t>
            </a:r>
            <a:r>
              <a:rPr kern="0" spc="-30">
                <a:solidFill>
                  <a:sysClr val="windowText" lastClr="000000"/>
                </a:solidFill>
                <a:latin typeface="Arial"/>
                <a:cs typeface="Arial"/>
              </a:rPr>
              <a:t> </a:t>
            </a:r>
            <a:r>
              <a:rPr kern="0">
                <a:solidFill>
                  <a:sysClr val="windowText" lastClr="000000"/>
                </a:solidFill>
                <a:latin typeface="Arial"/>
                <a:cs typeface="Arial"/>
              </a:rPr>
              <a:t>out</a:t>
            </a:r>
            <a:r>
              <a:rPr kern="0" spc="-20">
                <a:solidFill>
                  <a:sysClr val="windowText" lastClr="000000"/>
                </a:solidFill>
                <a:latin typeface="Arial"/>
                <a:cs typeface="Arial"/>
              </a:rPr>
              <a:t> </a:t>
            </a:r>
            <a:r>
              <a:rPr kern="0">
                <a:solidFill>
                  <a:sysClr val="windowText" lastClr="000000"/>
                </a:solidFill>
                <a:latin typeface="Arial"/>
                <a:cs typeface="Arial"/>
              </a:rPr>
              <a:t>with</a:t>
            </a:r>
            <a:r>
              <a:rPr kern="0" spc="15">
                <a:solidFill>
                  <a:sysClr val="windowText" lastClr="000000"/>
                </a:solidFill>
                <a:latin typeface="Arial"/>
                <a:cs typeface="Arial"/>
              </a:rPr>
              <a:t> </a:t>
            </a:r>
            <a:r>
              <a:rPr kern="0" spc="-10">
                <a:solidFill>
                  <a:sysClr val="windowText" lastClr="000000"/>
                </a:solidFill>
                <a:latin typeface="Arial"/>
                <a:cs typeface="Arial"/>
              </a:rPr>
              <a:t>in/outprocessing!</a:t>
            </a:r>
            <a:endParaRPr kern="0">
              <a:solidFill>
                <a:sysClr val="windowText" lastClr="000000"/>
              </a:solidFill>
              <a:latin typeface="Arial"/>
              <a:cs typeface="Arial"/>
            </a:endParaRPr>
          </a:p>
          <a:p>
            <a:pPr>
              <a:spcBef>
                <a:spcPts val="30"/>
              </a:spcBef>
              <a:buFont typeface="Wingdings"/>
              <a:buChar char=""/>
            </a:pPr>
            <a:endParaRPr sz="1850" kern="0">
              <a:solidFill>
                <a:sysClr val="windowText" lastClr="000000"/>
              </a:solidFill>
              <a:latin typeface="Arial"/>
              <a:cs typeface="Arial"/>
            </a:endParaRPr>
          </a:p>
          <a:p>
            <a:pPr marL="299085" marR="55880" indent="-287020">
              <a:buFont typeface="Wingdings"/>
              <a:buChar char=""/>
              <a:tabLst>
                <a:tab pos="299085" algn="l"/>
                <a:tab pos="299720" algn="l"/>
              </a:tabLst>
            </a:pPr>
            <a:r>
              <a:rPr kern="0">
                <a:solidFill>
                  <a:sysClr val="windowText" lastClr="000000"/>
                </a:solidFill>
                <a:latin typeface="Arial"/>
                <a:cs typeface="Arial"/>
              </a:rPr>
              <a:t>Pets</a:t>
            </a:r>
            <a:r>
              <a:rPr kern="0" spc="-15">
                <a:solidFill>
                  <a:sysClr val="windowText" lastClr="000000"/>
                </a:solidFill>
                <a:latin typeface="Arial"/>
                <a:cs typeface="Arial"/>
              </a:rPr>
              <a:t> </a:t>
            </a:r>
            <a:r>
              <a:rPr kern="0">
                <a:solidFill>
                  <a:sysClr val="windowText" lastClr="000000"/>
                </a:solidFill>
                <a:latin typeface="Arial"/>
                <a:cs typeface="Arial"/>
              </a:rPr>
              <a:t>and</a:t>
            </a:r>
            <a:r>
              <a:rPr kern="0" spc="-25">
                <a:solidFill>
                  <a:sysClr val="windowText" lastClr="000000"/>
                </a:solidFill>
                <a:latin typeface="Arial"/>
                <a:cs typeface="Arial"/>
              </a:rPr>
              <a:t> </a:t>
            </a:r>
            <a:r>
              <a:rPr kern="0">
                <a:solidFill>
                  <a:sysClr val="windowText" lastClr="000000"/>
                </a:solidFill>
                <a:latin typeface="Arial"/>
                <a:cs typeface="Arial"/>
              </a:rPr>
              <a:t>#</a:t>
            </a:r>
            <a:r>
              <a:rPr kern="0" spc="-20">
                <a:solidFill>
                  <a:sysClr val="windowText" lastClr="000000"/>
                </a:solidFill>
                <a:latin typeface="Arial"/>
                <a:cs typeface="Arial"/>
              </a:rPr>
              <a:t> </a:t>
            </a:r>
            <a:r>
              <a:rPr kern="0">
                <a:solidFill>
                  <a:sysClr val="windowText" lastClr="000000"/>
                </a:solidFill>
                <a:latin typeface="Arial"/>
                <a:cs typeface="Arial"/>
              </a:rPr>
              <a:t>bags</a:t>
            </a:r>
            <a:r>
              <a:rPr kern="0" spc="-10">
                <a:solidFill>
                  <a:sysClr val="windowText" lastClr="000000"/>
                </a:solidFill>
                <a:latin typeface="Arial"/>
                <a:cs typeface="Arial"/>
              </a:rPr>
              <a:t> </a:t>
            </a:r>
            <a:r>
              <a:rPr kern="0">
                <a:solidFill>
                  <a:sysClr val="windowText" lastClr="000000"/>
                </a:solidFill>
                <a:latin typeface="Arial"/>
                <a:cs typeface="Arial"/>
              </a:rPr>
              <a:t>are</a:t>
            </a:r>
            <a:r>
              <a:rPr kern="0" spc="-25">
                <a:solidFill>
                  <a:sysClr val="windowText" lastClr="000000"/>
                </a:solidFill>
                <a:latin typeface="Arial"/>
                <a:cs typeface="Arial"/>
              </a:rPr>
              <a:t> </a:t>
            </a:r>
            <a:r>
              <a:rPr kern="0">
                <a:solidFill>
                  <a:sysClr val="windowText" lastClr="000000"/>
                </a:solidFill>
                <a:latin typeface="Arial"/>
                <a:cs typeface="Arial"/>
              </a:rPr>
              <a:t>also</a:t>
            </a:r>
            <a:r>
              <a:rPr kern="0" spc="-15">
                <a:solidFill>
                  <a:sysClr val="windowText" lastClr="000000"/>
                </a:solidFill>
                <a:latin typeface="Arial"/>
                <a:cs typeface="Arial"/>
              </a:rPr>
              <a:t> </a:t>
            </a:r>
            <a:r>
              <a:rPr kern="0">
                <a:solidFill>
                  <a:sysClr val="windowText" lastClr="000000"/>
                </a:solidFill>
                <a:latin typeface="Arial"/>
                <a:cs typeface="Arial"/>
              </a:rPr>
              <a:t>manifested.</a:t>
            </a:r>
            <a:r>
              <a:rPr kern="0" spc="-5">
                <a:solidFill>
                  <a:sysClr val="windowText" lastClr="000000"/>
                </a:solidFill>
                <a:latin typeface="Arial"/>
                <a:cs typeface="Arial"/>
              </a:rPr>
              <a:t> </a:t>
            </a:r>
            <a:r>
              <a:rPr kern="0">
                <a:solidFill>
                  <a:sysClr val="windowText" lastClr="000000"/>
                </a:solidFill>
                <a:latin typeface="Arial"/>
                <a:cs typeface="Arial"/>
              </a:rPr>
              <a:t>Pets</a:t>
            </a:r>
            <a:r>
              <a:rPr kern="0" spc="-25">
                <a:solidFill>
                  <a:sysClr val="windowText" lastClr="000000"/>
                </a:solidFill>
                <a:latin typeface="Arial"/>
                <a:cs typeface="Arial"/>
              </a:rPr>
              <a:t> </a:t>
            </a:r>
            <a:r>
              <a:rPr kern="0" spc="-20">
                <a:solidFill>
                  <a:sysClr val="windowText" lastClr="000000"/>
                </a:solidFill>
                <a:latin typeface="Arial"/>
                <a:cs typeface="Arial"/>
              </a:rPr>
              <a:t>MUST </a:t>
            </a:r>
            <a:r>
              <a:rPr kern="0">
                <a:solidFill>
                  <a:sysClr val="windowText" lastClr="000000"/>
                </a:solidFill>
                <a:latin typeface="Arial"/>
                <a:cs typeface="Arial"/>
              </a:rPr>
              <a:t>be</a:t>
            </a:r>
            <a:r>
              <a:rPr kern="0" spc="-20">
                <a:solidFill>
                  <a:sysClr val="windowText" lastClr="000000"/>
                </a:solidFill>
                <a:latin typeface="Arial"/>
                <a:cs typeface="Arial"/>
              </a:rPr>
              <a:t> </a:t>
            </a:r>
            <a:r>
              <a:rPr kern="0">
                <a:solidFill>
                  <a:sysClr val="windowText" lastClr="000000"/>
                </a:solidFill>
                <a:latin typeface="Arial"/>
                <a:cs typeface="Arial"/>
              </a:rPr>
              <a:t>placed</a:t>
            </a:r>
            <a:r>
              <a:rPr kern="0" spc="15">
                <a:solidFill>
                  <a:sysClr val="windowText" lastClr="000000"/>
                </a:solidFill>
                <a:latin typeface="Arial"/>
                <a:cs typeface="Arial"/>
              </a:rPr>
              <a:t> </a:t>
            </a:r>
            <a:r>
              <a:rPr kern="0">
                <a:solidFill>
                  <a:sysClr val="windowText" lastClr="000000"/>
                </a:solidFill>
                <a:latin typeface="Arial"/>
                <a:cs typeface="Arial"/>
              </a:rPr>
              <a:t>in</a:t>
            </a:r>
            <a:r>
              <a:rPr kern="0" spc="-10">
                <a:solidFill>
                  <a:sysClr val="windowText" lastClr="000000"/>
                </a:solidFill>
                <a:latin typeface="Arial"/>
                <a:cs typeface="Arial"/>
              </a:rPr>
              <a:t> </a:t>
            </a:r>
            <a:r>
              <a:rPr kern="0">
                <a:solidFill>
                  <a:sysClr val="windowText" lastClr="000000"/>
                </a:solidFill>
                <a:latin typeface="Arial"/>
                <a:cs typeface="Arial"/>
              </a:rPr>
              <a:t>bus </a:t>
            </a:r>
            <a:r>
              <a:rPr kern="0" spc="-10">
                <a:solidFill>
                  <a:sysClr val="windowText" lastClr="000000"/>
                </a:solidFill>
                <a:latin typeface="Arial"/>
                <a:cs typeface="Arial"/>
              </a:rPr>
              <a:t>undercarriage.</a:t>
            </a:r>
            <a:r>
              <a:rPr kern="0" spc="-75">
                <a:solidFill>
                  <a:sysClr val="windowText" lastClr="000000"/>
                </a:solidFill>
                <a:latin typeface="Arial"/>
                <a:cs typeface="Arial"/>
              </a:rPr>
              <a:t> </a:t>
            </a:r>
            <a:r>
              <a:rPr kern="0">
                <a:solidFill>
                  <a:sysClr val="windowText" lastClr="000000"/>
                </a:solidFill>
                <a:latin typeface="Arial"/>
                <a:cs typeface="Arial"/>
              </a:rPr>
              <a:t>Although</a:t>
            </a:r>
            <a:r>
              <a:rPr kern="0" spc="20">
                <a:solidFill>
                  <a:sysClr val="windowText" lastClr="000000"/>
                </a:solidFill>
                <a:latin typeface="Arial"/>
                <a:cs typeface="Arial"/>
              </a:rPr>
              <a:t> </a:t>
            </a:r>
            <a:r>
              <a:rPr kern="0" spc="-25">
                <a:solidFill>
                  <a:sysClr val="windowText" lastClr="000000"/>
                </a:solidFill>
                <a:latin typeface="Arial"/>
                <a:cs typeface="Arial"/>
              </a:rPr>
              <a:t>not </a:t>
            </a:r>
            <a:r>
              <a:rPr kern="0" spc="-10">
                <a:solidFill>
                  <a:sysClr val="windowText" lastClr="000000"/>
                </a:solidFill>
                <a:latin typeface="Arial"/>
                <a:cs typeface="Arial"/>
              </a:rPr>
              <a:t>climate-</a:t>
            </a:r>
            <a:r>
              <a:rPr kern="0">
                <a:solidFill>
                  <a:sysClr val="windowText" lastClr="000000"/>
                </a:solidFill>
                <a:latin typeface="Arial"/>
                <a:cs typeface="Arial"/>
              </a:rPr>
              <a:t>controlled,</a:t>
            </a:r>
            <a:r>
              <a:rPr kern="0" spc="5">
                <a:solidFill>
                  <a:sysClr val="windowText" lastClr="000000"/>
                </a:solidFill>
                <a:latin typeface="Arial"/>
                <a:cs typeface="Arial"/>
              </a:rPr>
              <a:t> </a:t>
            </a:r>
            <a:r>
              <a:rPr kern="0">
                <a:solidFill>
                  <a:sysClr val="windowText" lastClr="000000"/>
                </a:solidFill>
                <a:latin typeface="Arial"/>
                <a:cs typeface="Arial"/>
              </a:rPr>
              <a:t>temperatures are</a:t>
            </a:r>
            <a:r>
              <a:rPr kern="0" spc="-5">
                <a:solidFill>
                  <a:sysClr val="windowText" lastClr="000000"/>
                </a:solidFill>
                <a:latin typeface="Arial"/>
                <a:cs typeface="Arial"/>
              </a:rPr>
              <a:t> </a:t>
            </a:r>
            <a:r>
              <a:rPr kern="0">
                <a:solidFill>
                  <a:sysClr val="windowText" lastClr="000000"/>
                </a:solidFill>
                <a:latin typeface="Arial"/>
                <a:cs typeface="Arial"/>
              </a:rPr>
              <a:t>not </a:t>
            </a:r>
            <a:r>
              <a:rPr kern="0" spc="-10">
                <a:solidFill>
                  <a:sysClr val="windowText" lastClr="000000"/>
                </a:solidFill>
                <a:latin typeface="Arial"/>
                <a:cs typeface="Arial"/>
              </a:rPr>
              <a:t>extreme</a:t>
            </a:r>
            <a:endParaRPr kern="0">
              <a:solidFill>
                <a:sysClr val="windowText" lastClr="000000"/>
              </a:solidFill>
              <a:latin typeface="Arial"/>
              <a:cs typeface="Arial"/>
            </a:endParaRPr>
          </a:p>
          <a:p>
            <a:pPr>
              <a:spcBef>
                <a:spcPts val="35"/>
              </a:spcBef>
              <a:buFont typeface="Wingdings"/>
              <a:buChar char=""/>
            </a:pPr>
            <a:endParaRPr sz="1850" kern="0">
              <a:solidFill>
                <a:sysClr val="windowText" lastClr="000000"/>
              </a:solidFill>
              <a:latin typeface="Arial"/>
              <a:cs typeface="Arial"/>
            </a:endParaRPr>
          </a:p>
          <a:p>
            <a:pPr marL="286385" indent="-287020" algn="ctr">
              <a:buFont typeface="Wingdings"/>
              <a:buChar char=""/>
              <a:tabLst>
                <a:tab pos="286385" algn="l"/>
                <a:tab pos="287020" algn="l"/>
              </a:tabLst>
            </a:pPr>
            <a:r>
              <a:rPr kern="0" spc="-10">
                <a:solidFill>
                  <a:sysClr val="windowText" lastClr="000000"/>
                </a:solidFill>
                <a:latin typeface="Arial"/>
                <a:cs typeface="Arial"/>
              </a:rPr>
              <a:t>Check-</a:t>
            </a:r>
            <a:r>
              <a:rPr kern="0">
                <a:solidFill>
                  <a:sysClr val="windowText" lastClr="000000"/>
                </a:solidFill>
                <a:latin typeface="Arial"/>
                <a:cs typeface="Arial"/>
              </a:rPr>
              <a:t>in</a:t>
            </a:r>
            <a:r>
              <a:rPr kern="0" spc="-10">
                <a:solidFill>
                  <a:sysClr val="windowText" lastClr="000000"/>
                </a:solidFill>
                <a:latin typeface="Arial"/>
                <a:cs typeface="Arial"/>
              </a:rPr>
              <a:t> </a:t>
            </a:r>
            <a:r>
              <a:rPr kern="0">
                <a:solidFill>
                  <a:sysClr val="windowText" lastClr="000000"/>
                </a:solidFill>
                <a:latin typeface="Arial"/>
                <a:cs typeface="Arial"/>
              </a:rPr>
              <a:t>time</a:t>
            </a:r>
            <a:r>
              <a:rPr kern="0" spc="-10">
                <a:solidFill>
                  <a:sysClr val="windowText" lastClr="000000"/>
                </a:solidFill>
                <a:latin typeface="Arial"/>
                <a:cs typeface="Arial"/>
              </a:rPr>
              <a:t> </a:t>
            </a:r>
            <a:r>
              <a:rPr kern="0">
                <a:solidFill>
                  <a:sysClr val="windowText" lastClr="000000"/>
                </a:solidFill>
                <a:latin typeface="Arial"/>
                <a:cs typeface="Arial"/>
              </a:rPr>
              <a:t>is</a:t>
            </a:r>
            <a:r>
              <a:rPr kern="0" spc="-15">
                <a:solidFill>
                  <a:sysClr val="windowText" lastClr="000000"/>
                </a:solidFill>
                <a:latin typeface="Arial"/>
                <a:cs typeface="Arial"/>
              </a:rPr>
              <a:t> </a:t>
            </a:r>
            <a:r>
              <a:rPr lang="en-US" kern="0">
                <a:solidFill>
                  <a:sysClr val="windowText" lastClr="000000"/>
                </a:solidFill>
                <a:latin typeface="Arial"/>
                <a:cs typeface="Arial"/>
              </a:rPr>
              <a:t>4.5 </a:t>
            </a:r>
            <a:r>
              <a:rPr kern="0">
                <a:solidFill>
                  <a:sysClr val="windowText" lastClr="000000"/>
                </a:solidFill>
                <a:latin typeface="Arial"/>
                <a:cs typeface="Arial"/>
              </a:rPr>
              <a:t>hours</a:t>
            </a:r>
            <a:r>
              <a:rPr kern="0" spc="-5">
                <a:solidFill>
                  <a:sysClr val="windowText" lastClr="000000"/>
                </a:solidFill>
                <a:latin typeface="Arial"/>
                <a:cs typeface="Arial"/>
              </a:rPr>
              <a:t> </a:t>
            </a:r>
            <a:r>
              <a:rPr kern="0">
                <a:solidFill>
                  <a:sysClr val="windowText" lastClr="000000"/>
                </a:solidFill>
                <a:latin typeface="Arial"/>
                <a:cs typeface="Arial"/>
              </a:rPr>
              <a:t>prior</a:t>
            </a:r>
            <a:r>
              <a:rPr kern="0" spc="-5">
                <a:solidFill>
                  <a:sysClr val="windowText" lastClr="000000"/>
                </a:solidFill>
                <a:latin typeface="Arial"/>
                <a:cs typeface="Arial"/>
              </a:rPr>
              <a:t> </a:t>
            </a:r>
            <a:r>
              <a:rPr kern="0">
                <a:solidFill>
                  <a:sysClr val="windowText" lastClr="000000"/>
                </a:solidFill>
                <a:latin typeface="Arial"/>
                <a:cs typeface="Arial"/>
              </a:rPr>
              <a:t>to</a:t>
            </a:r>
            <a:r>
              <a:rPr kern="0" spc="-20">
                <a:solidFill>
                  <a:sysClr val="windowText" lastClr="000000"/>
                </a:solidFill>
                <a:latin typeface="Arial"/>
                <a:cs typeface="Arial"/>
              </a:rPr>
              <a:t> </a:t>
            </a:r>
            <a:r>
              <a:rPr kern="0">
                <a:solidFill>
                  <a:sysClr val="windowText" lastClr="000000"/>
                </a:solidFill>
                <a:latin typeface="Arial"/>
                <a:cs typeface="Arial"/>
              </a:rPr>
              <a:t>flight</a:t>
            </a:r>
            <a:r>
              <a:rPr kern="0" spc="-5">
                <a:solidFill>
                  <a:sysClr val="windowText" lastClr="000000"/>
                </a:solidFill>
                <a:latin typeface="Arial"/>
                <a:cs typeface="Arial"/>
              </a:rPr>
              <a:t> </a:t>
            </a:r>
            <a:r>
              <a:rPr kern="0">
                <a:solidFill>
                  <a:sysClr val="windowText" lastClr="000000"/>
                </a:solidFill>
                <a:latin typeface="Arial"/>
                <a:cs typeface="Arial"/>
              </a:rPr>
              <a:t>departure</a:t>
            </a:r>
            <a:r>
              <a:rPr lang="en-US" kern="0">
                <a:solidFill>
                  <a:sysClr val="windowText" lastClr="000000"/>
                </a:solidFill>
                <a:latin typeface="Arial"/>
                <a:cs typeface="Arial"/>
              </a:rPr>
              <a:t> </a:t>
            </a:r>
            <a:r>
              <a:rPr kern="0" spc="-25">
                <a:solidFill>
                  <a:sysClr val="windowText" lastClr="000000"/>
                </a:solidFill>
                <a:latin typeface="Arial"/>
                <a:cs typeface="Arial"/>
              </a:rPr>
              <a:t>if</a:t>
            </a:r>
            <a:r>
              <a:rPr lang="en-US" kern="0">
                <a:solidFill>
                  <a:sysClr val="windowText" lastClr="000000"/>
                </a:solidFill>
                <a:latin typeface="Arial"/>
                <a:cs typeface="Arial"/>
              </a:rPr>
              <a:t> </a:t>
            </a:r>
            <a:r>
              <a:rPr kern="0">
                <a:solidFill>
                  <a:sysClr val="windowText" lastClr="000000"/>
                </a:solidFill>
                <a:latin typeface="Arial"/>
                <a:cs typeface="Arial"/>
              </a:rPr>
              <a:t>you</a:t>
            </a:r>
            <a:r>
              <a:rPr kern="0" spc="-20">
                <a:solidFill>
                  <a:sysClr val="windowText" lastClr="000000"/>
                </a:solidFill>
                <a:latin typeface="Arial"/>
                <a:cs typeface="Arial"/>
              </a:rPr>
              <a:t> </a:t>
            </a:r>
            <a:r>
              <a:rPr kern="0">
                <a:solidFill>
                  <a:sysClr val="windowText" lastClr="000000"/>
                </a:solidFill>
                <a:latin typeface="Arial"/>
                <a:cs typeface="Arial"/>
              </a:rPr>
              <a:t>select</a:t>
            </a:r>
            <a:r>
              <a:rPr kern="0" spc="-20">
                <a:solidFill>
                  <a:sysClr val="windowText" lastClr="000000"/>
                </a:solidFill>
                <a:latin typeface="Arial"/>
                <a:cs typeface="Arial"/>
              </a:rPr>
              <a:t> </a:t>
            </a:r>
            <a:r>
              <a:rPr kern="0">
                <a:solidFill>
                  <a:sysClr val="windowText" lastClr="000000"/>
                </a:solidFill>
                <a:latin typeface="Arial"/>
                <a:cs typeface="Arial"/>
              </a:rPr>
              <a:t>your</a:t>
            </a:r>
            <a:r>
              <a:rPr kern="0" spc="-15">
                <a:solidFill>
                  <a:sysClr val="windowText" lastClr="000000"/>
                </a:solidFill>
                <a:latin typeface="Arial"/>
                <a:cs typeface="Arial"/>
              </a:rPr>
              <a:t> </a:t>
            </a:r>
            <a:r>
              <a:rPr kern="0">
                <a:solidFill>
                  <a:sysClr val="windowText" lastClr="000000"/>
                </a:solidFill>
                <a:latin typeface="Arial"/>
                <a:cs typeface="Arial"/>
              </a:rPr>
              <a:t>own</a:t>
            </a:r>
            <a:r>
              <a:rPr kern="0" spc="5">
                <a:solidFill>
                  <a:sysClr val="windowText" lastClr="000000"/>
                </a:solidFill>
                <a:latin typeface="Arial"/>
                <a:cs typeface="Arial"/>
              </a:rPr>
              <a:t> </a:t>
            </a:r>
            <a:r>
              <a:rPr kern="0">
                <a:solidFill>
                  <a:sysClr val="windowText" lastClr="000000"/>
                </a:solidFill>
                <a:latin typeface="Arial"/>
                <a:cs typeface="Arial"/>
              </a:rPr>
              <a:t>transportation</a:t>
            </a:r>
            <a:r>
              <a:rPr kern="0" spc="-30">
                <a:solidFill>
                  <a:sysClr val="windowText" lastClr="000000"/>
                </a:solidFill>
                <a:latin typeface="Arial"/>
                <a:cs typeface="Arial"/>
              </a:rPr>
              <a:t> </a:t>
            </a:r>
            <a:r>
              <a:rPr kern="0">
                <a:solidFill>
                  <a:sysClr val="windowText" lastClr="000000"/>
                </a:solidFill>
                <a:latin typeface="Arial"/>
                <a:cs typeface="Arial"/>
              </a:rPr>
              <a:t>to</a:t>
            </a:r>
            <a:r>
              <a:rPr kern="0" spc="-30">
                <a:solidFill>
                  <a:sysClr val="windowText" lastClr="000000"/>
                </a:solidFill>
                <a:latin typeface="Arial"/>
                <a:cs typeface="Arial"/>
              </a:rPr>
              <a:t> </a:t>
            </a:r>
            <a:r>
              <a:rPr kern="0" spc="-10">
                <a:solidFill>
                  <a:sysClr val="windowText" lastClr="000000"/>
                </a:solidFill>
                <a:latin typeface="Arial"/>
                <a:cs typeface="Arial"/>
              </a:rPr>
              <a:t>Ramstein</a:t>
            </a:r>
            <a:endParaRPr kern="0">
              <a:solidFill>
                <a:sysClr val="windowText" lastClr="000000"/>
              </a:solidFill>
              <a:latin typeface="Arial"/>
              <a:cs typeface="Arial"/>
            </a:endParaRPr>
          </a:p>
        </p:txBody>
      </p:sp>
      <p:sp>
        <p:nvSpPr>
          <p:cNvPr id="8" name="object 4">
            <a:extLst>
              <a:ext uri="{FF2B5EF4-FFF2-40B4-BE49-F238E27FC236}">
                <a16:creationId xmlns:a16="http://schemas.microsoft.com/office/drawing/2014/main" id="{790993EF-5777-741C-0843-80549CDE03E0}"/>
              </a:ext>
            </a:extLst>
          </p:cNvPr>
          <p:cNvSpPr txBox="1">
            <a:spLocks/>
          </p:cNvSpPr>
          <p:nvPr/>
        </p:nvSpPr>
        <p:spPr>
          <a:xfrm>
            <a:off x="1166050" y="112656"/>
            <a:ext cx="2357755" cy="381515"/>
          </a:xfrm>
          <a:prstGeom prst="rect">
            <a:avLst/>
          </a:prstGeom>
        </p:spPr>
        <p:txBody>
          <a:bodyPr vert="horz" wrap="square" lIns="0" tIns="12065" rIns="0" bIns="0" rtlCol="0">
            <a:spAutoFit/>
          </a:bodyPr>
          <a:lstStyle>
            <a:lvl1pPr>
              <a:defRPr sz="2100" b="1" i="0">
                <a:solidFill>
                  <a:srgbClr val="7E7E73"/>
                </a:solidFill>
                <a:latin typeface="Arial"/>
                <a:ea typeface="+mj-ea"/>
                <a:cs typeface="Arial"/>
              </a:defRPr>
            </a:lvl1pPr>
          </a:lstStyle>
          <a:p>
            <a:pPr marL="12700">
              <a:spcBef>
                <a:spcPts val="95"/>
              </a:spcBef>
            </a:pPr>
            <a:r>
              <a:rPr lang="en-US" sz="2400" kern="0" dirty="0"/>
              <a:t>Official</a:t>
            </a:r>
            <a:r>
              <a:rPr lang="en-US" sz="2400" kern="0" spc="-90" dirty="0"/>
              <a:t> </a:t>
            </a:r>
            <a:r>
              <a:rPr lang="en-US" sz="2400" kern="0" spc="-10" dirty="0"/>
              <a:t>Travel</a:t>
            </a:r>
          </a:p>
        </p:txBody>
      </p:sp>
      <p:pic>
        <p:nvPicPr>
          <p:cNvPr id="9" name="object 3">
            <a:extLst>
              <a:ext uri="{FF2B5EF4-FFF2-40B4-BE49-F238E27FC236}">
                <a16:creationId xmlns:a16="http://schemas.microsoft.com/office/drawing/2014/main" id="{79657DD1-66B9-134F-F125-47839549354F}"/>
              </a:ext>
            </a:extLst>
          </p:cNvPr>
          <p:cNvPicPr/>
          <p:nvPr/>
        </p:nvPicPr>
        <p:blipFill>
          <a:blip r:embed="rId2" cstate="print"/>
          <a:stretch>
            <a:fillRect/>
          </a:stretch>
        </p:blipFill>
        <p:spPr>
          <a:xfrm>
            <a:off x="11165967" y="6019801"/>
            <a:ext cx="711708" cy="657224"/>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815076" y="-15747"/>
            <a:ext cx="868680" cy="151323"/>
          </a:xfrm>
          <a:prstGeom prst="rect">
            <a:avLst/>
          </a:prstGeom>
        </p:spPr>
        <p:txBody>
          <a:bodyPr vert="horz" wrap="square" lIns="0" tIns="12700" rIns="0" bIns="0" rtlCol="0">
            <a:spAutoFit/>
          </a:bodyPr>
          <a:lstStyle/>
          <a:p>
            <a:pPr marL="12700">
              <a:spcBef>
                <a:spcPts val="100"/>
              </a:spcBef>
            </a:pPr>
            <a:r>
              <a:rPr sz="900" b="1" kern="0" spc="-10">
                <a:solidFill>
                  <a:srgbClr val="FFFFFF"/>
                </a:solidFill>
                <a:latin typeface="Arial"/>
                <a:cs typeface="Arial"/>
              </a:rPr>
              <a:t>UNCLASSIFIED</a:t>
            </a:r>
            <a:endParaRPr sz="900" kern="0">
              <a:solidFill>
                <a:sysClr val="windowText" lastClr="000000"/>
              </a:solidFill>
              <a:latin typeface="Arial"/>
              <a:cs typeface="Arial"/>
            </a:endParaRPr>
          </a:p>
        </p:txBody>
      </p:sp>
      <p:sp>
        <p:nvSpPr>
          <p:cNvPr id="5" name="object 5"/>
          <p:cNvSpPr txBox="1"/>
          <p:nvPr/>
        </p:nvSpPr>
        <p:spPr>
          <a:xfrm>
            <a:off x="3718686" y="1682877"/>
            <a:ext cx="4889500" cy="3205365"/>
          </a:xfrm>
          <a:prstGeom prst="rect">
            <a:avLst/>
          </a:prstGeom>
        </p:spPr>
        <p:txBody>
          <a:bodyPr vert="horz" wrap="square" lIns="0" tIns="12065" rIns="0" bIns="0" rtlCol="0">
            <a:spAutoFit/>
          </a:bodyPr>
          <a:lstStyle/>
          <a:p>
            <a:pPr marL="347345" algn="ctr">
              <a:spcBef>
                <a:spcPts val="95"/>
              </a:spcBef>
            </a:pPr>
            <a:r>
              <a:rPr sz="2200" b="1" kern="0" spc="-10">
                <a:solidFill>
                  <a:sysClr val="windowText" lastClr="000000"/>
                </a:solidFill>
                <a:latin typeface="Arial"/>
                <a:cs typeface="Arial"/>
              </a:rPr>
              <a:t>Separation:</a:t>
            </a:r>
            <a:endParaRPr sz="2200" kern="0">
              <a:solidFill>
                <a:sysClr val="windowText" lastClr="000000"/>
              </a:solidFill>
              <a:latin typeface="Arial"/>
              <a:cs typeface="Arial"/>
            </a:endParaRPr>
          </a:p>
          <a:p>
            <a:pPr>
              <a:spcBef>
                <a:spcPts val="45"/>
              </a:spcBef>
            </a:pPr>
            <a:endParaRPr sz="1850" kern="0">
              <a:solidFill>
                <a:sysClr val="windowText" lastClr="000000"/>
              </a:solidFill>
              <a:latin typeface="Arial"/>
              <a:cs typeface="Arial"/>
            </a:endParaRPr>
          </a:p>
          <a:p>
            <a:pPr marL="12700" marR="5080" algn="just">
              <a:spcBef>
                <a:spcPts val="5"/>
              </a:spcBef>
            </a:pPr>
            <a:r>
              <a:rPr u="sng" kern="0">
                <a:solidFill>
                  <a:sysClr val="windowText" lastClr="000000"/>
                </a:solidFill>
                <a:uFill>
                  <a:solidFill>
                    <a:srgbClr val="000000"/>
                  </a:solidFill>
                </a:uFill>
                <a:latin typeface="Arial"/>
                <a:cs typeface="Arial"/>
              </a:rPr>
              <a:t>Entitlement</a:t>
            </a:r>
            <a:r>
              <a:rPr kern="0">
                <a:solidFill>
                  <a:sysClr val="windowText" lastClr="000000"/>
                </a:solidFill>
                <a:latin typeface="Arial"/>
                <a:cs typeface="Arial"/>
              </a:rPr>
              <a:t>:</a:t>
            </a:r>
            <a:r>
              <a:rPr kern="0" spc="480">
                <a:solidFill>
                  <a:sysClr val="windowText" lastClr="000000"/>
                </a:solidFill>
                <a:latin typeface="Arial"/>
                <a:cs typeface="Arial"/>
              </a:rPr>
              <a:t> </a:t>
            </a:r>
            <a:r>
              <a:rPr kern="0">
                <a:solidFill>
                  <a:sysClr val="windowText" lastClr="000000"/>
                </a:solidFill>
                <a:latin typeface="Arial"/>
                <a:cs typeface="Arial"/>
              </a:rPr>
              <a:t>from</a:t>
            </a:r>
            <a:r>
              <a:rPr kern="0" spc="-10">
                <a:solidFill>
                  <a:sysClr val="windowText" lastClr="000000"/>
                </a:solidFill>
                <a:latin typeface="Arial"/>
                <a:cs typeface="Arial"/>
              </a:rPr>
              <a:t> </a:t>
            </a:r>
            <a:r>
              <a:rPr kern="0">
                <a:solidFill>
                  <a:sysClr val="windowText" lastClr="000000"/>
                </a:solidFill>
                <a:latin typeface="Arial"/>
                <a:cs typeface="Arial"/>
              </a:rPr>
              <a:t>the</a:t>
            </a:r>
            <a:r>
              <a:rPr kern="0" spc="-10">
                <a:solidFill>
                  <a:sysClr val="windowText" lastClr="000000"/>
                </a:solidFill>
                <a:latin typeface="Arial"/>
                <a:cs typeface="Arial"/>
              </a:rPr>
              <a:t> </a:t>
            </a:r>
            <a:r>
              <a:rPr kern="0">
                <a:solidFill>
                  <a:sysClr val="windowText" lastClr="000000"/>
                </a:solidFill>
                <a:latin typeface="Arial"/>
                <a:cs typeface="Arial"/>
              </a:rPr>
              <a:t>present</a:t>
            </a:r>
            <a:r>
              <a:rPr kern="0" spc="-5">
                <a:solidFill>
                  <a:sysClr val="windowText" lastClr="000000"/>
                </a:solidFill>
                <a:latin typeface="Arial"/>
                <a:cs typeface="Arial"/>
              </a:rPr>
              <a:t> </a:t>
            </a:r>
            <a:r>
              <a:rPr kern="0">
                <a:solidFill>
                  <a:sysClr val="windowText" lastClr="000000"/>
                </a:solidFill>
                <a:latin typeface="Arial"/>
                <a:cs typeface="Arial"/>
              </a:rPr>
              <a:t>duty</a:t>
            </a:r>
            <a:r>
              <a:rPr kern="0" spc="-10">
                <a:solidFill>
                  <a:sysClr val="windowText" lastClr="000000"/>
                </a:solidFill>
                <a:latin typeface="Arial"/>
                <a:cs typeface="Arial"/>
              </a:rPr>
              <a:t> </a:t>
            </a:r>
            <a:r>
              <a:rPr kern="0">
                <a:solidFill>
                  <a:sysClr val="windowText" lastClr="000000"/>
                </a:solidFill>
                <a:latin typeface="Arial"/>
                <a:cs typeface="Arial"/>
              </a:rPr>
              <a:t>station</a:t>
            </a:r>
            <a:r>
              <a:rPr kern="0" spc="-5">
                <a:solidFill>
                  <a:sysClr val="windowText" lastClr="000000"/>
                </a:solidFill>
                <a:latin typeface="Arial"/>
                <a:cs typeface="Arial"/>
              </a:rPr>
              <a:t> </a:t>
            </a:r>
            <a:r>
              <a:rPr kern="0">
                <a:solidFill>
                  <a:sysClr val="windowText" lastClr="000000"/>
                </a:solidFill>
                <a:latin typeface="Arial"/>
                <a:cs typeface="Arial"/>
              </a:rPr>
              <a:t>to</a:t>
            </a:r>
            <a:r>
              <a:rPr kern="0" spc="-15">
                <a:solidFill>
                  <a:sysClr val="windowText" lastClr="000000"/>
                </a:solidFill>
                <a:latin typeface="Arial"/>
                <a:cs typeface="Arial"/>
              </a:rPr>
              <a:t> </a:t>
            </a:r>
            <a:r>
              <a:rPr kern="0" spc="-25">
                <a:solidFill>
                  <a:sysClr val="windowText" lastClr="000000"/>
                </a:solidFill>
                <a:latin typeface="Arial"/>
                <a:cs typeface="Arial"/>
              </a:rPr>
              <a:t>the </a:t>
            </a:r>
            <a:r>
              <a:rPr kern="0">
                <a:solidFill>
                  <a:sysClr val="windowText" lastClr="000000"/>
                </a:solidFill>
                <a:latin typeface="Arial"/>
                <a:cs typeface="Arial"/>
              </a:rPr>
              <a:t>Home</a:t>
            </a:r>
            <a:r>
              <a:rPr kern="0" spc="-10">
                <a:solidFill>
                  <a:sysClr val="windowText" lastClr="000000"/>
                </a:solidFill>
                <a:latin typeface="Arial"/>
                <a:cs typeface="Arial"/>
              </a:rPr>
              <a:t> </a:t>
            </a:r>
            <a:r>
              <a:rPr kern="0">
                <a:solidFill>
                  <a:sysClr val="windowText" lastClr="000000"/>
                </a:solidFill>
                <a:latin typeface="Arial"/>
                <a:cs typeface="Arial"/>
              </a:rPr>
              <a:t>of</a:t>
            </a:r>
            <a:r>
              <a:rPr kern="0" spc="-20">
                <a:solidFill>
                  <a:sysClr val="windowText" lastClr="000000"/>
                </a:solidFill>
                <a:latin typeface="Arial"/>
                <a:cs typeface="Arial"/>
              </a:rPr>
              <a:t> </a:t>
            </a:r>
            <a:r>
              <a:rPr kern="0">
                <a:solidFill>
                  <a:sysClr val="windowText" lastClr="000000"/>
                </a:solidFill>
                <a:latin typeface="Arial"/>
                <a:cs typeface="Arial"/>
              </a:rPr>
              <a:t>Record</a:t>
            </a:r>
            <a:r>
              <a:rPr kern="0" spc="-10">
                <a:solidFill>
                  <a:sysClr val="windowText" lastClr="000000"/>
                </a:solidFill>
                <a:latin typeface="Arial"/>
                <a:cs typeface="Arial"/>
              </a:rPr>
              <a:t> </a:t>
            </a:r>
            <a:r>
              <a:rPr kern="0">
                <a:solidFill>
                  <a:sysClr val="windowText" lastClr="000000"/>
                </a:solidFill>
                <a:latin typeface="Arial"/>
                <a:cs typeface="Arial"/>
              </a:rPr>
              <a:t>(HOR)</a:t>
            </a:r>
            <a:r>
              <a:rPr kern="0" spc="-10">
                <a:solidFill>
                  <a:sysClr val="windowText" lastClr="000000"/>
                </a:solidFill>
                <a:latin typeface="Arial"/>
                <a:cs typeface="Arial"/>
              </a:rPr>
              <a:t> </a:t>
            </a:r>
            <a:r>
              <a:rPr kern="0">
                <a:solidFill>
                  <a:sysClr val="windowText" lastClr="000000"/>
                </a:solidFill>
                <a:latin typeface="Arial"/>
                <a:cs typeface="Arial"/>
              </a:rPr>
              <a:t>or</a:t>
            </a:r>
            <a:r>
              <a:rPr kern="0" spc="-15">
                <a:solidFill>
                  <a:sysClr val="windowText" lastClr="000000"/>
                </a:solidFill>
                <a:latin typeface="Arial"/>
                <a:cs typeface="Arial"/>
              </a:rPr>
              <a:t> </a:t>
            </a:r>
            <a:r>
              <a:rPr kern="0">
                <a:solidFill>
                  <a:sysClr val="windowText" lastClr="000000"/>
                </a:solidFill>
                <a:latin typeface="Arial"/>
                <a:cs typeface="Arial"/>
              </a:rPr>
              <a:t>the</a:t>
            </a:r>
            <a:r>
              <a:rPr kern="0" spc="-15">
                <a:solidFill>
                  <a:sysClr val="windowText" lastClr="000000"/>
                </a:solidFill>
                <a:latin typeface="Arial"/>
                <a:cs typeface="Arial"/>
              </a:rPr>
              <a:t> </a:t>
            </a:r>
            <a:r>
              <a:rPr kern="0">
                <a:solidFill>
                  <a:sysClr val="windowText" lastClr="000000"/>
                </a:solidFill>
                <a:latin typeface="Arial"/>
                <a:cs typeface="Arial"/>
              </a:rPr>
              <a:t>Place</a:t>
            </a:r>
            <a:r>
              <a:rPr kern="0" spc="-5">
                <a:solidFill>
                  <a:sysClr val="windowText" lastClr="000000"/>
                </a:solidFill>
                <a:latin typeface="Arial"/>
                <a:cs typeface="Arial"/>
              </a:rPr>
              <a:t> </a:t>
            </a:r>
            <a:r>
              <a:rPr kern="0">
                <a:solidFill>
                  <a:sysClr val="windowText" lastClr="000000"/>
                </a:solidFill>
                <a:latin typeface="Arial"/>
                <a:cs typeface="Arial"/>
              </a:rPr>
              <a:t>from</a:t>
            </a:r>
            <a:r>
              <a:rPr kern="0" spc="-15">
                <a:solidFill>
                  <a:sysClr val="windowText" lastClr="000000"/>
                </a:solidFill>
                <a:latin typeface="Arial"/>
                <a:cs typeface="Arial"/>
              </a:rPr>
              <a:t> </a:t>
            </a:r>
            <a:r>
              <a:rPr kern="0" spc="-10">
                <a:solidFill>
                  <a:sysClr val="windowText" lastClr="000000"/>
                </a:solidFill>
                <a:latin typeface="Arial"/>
                <a:cs typeface="Arial"/>
              </a:rPr>
              <a:t>which </a:t>
            </a:r>
            <a:r>
              <a:rPr kern="0">
                <a:solidFill>
                  <a:sysClr val="windowText" lastClr="000000"/>
                </a:solidFill>
                <a:latin typeface="Arial"/>
                <a:cs typeface="Arial"/>
              </a:rPr>
              <a:t>called/ordered</a:t>
            </a:r>
            <a:r>
              <a:rPr kern="0" spc="-5">
                <a:solidFill>
                  <a:sysClr val="windowText" lastClr="000000"/>
                </a:solidFill>
                <a:latin typeface="Arial"/>
                <a:cs typeface="Arial"/>
              </a:rPr>
              <a:t> </a:t>
            </a:r>
            <a:r>
              <a:rPr kern="0">
                <a:solidFill>
                  <a:sysClr val="windowText" lastClr="000000"/>
                </a:solidFill>
                <a:latin typeface="Arial"/>
                <a:cs typeface="Arial"/>
              </a:rPr>
              <a:t>to</a:t>
            </a:r>
            <a:r>
              <a:rPr kern="0" spc="-120">
                <a:solidFill>
                  <a:sysClr val="windowText" lastClr="000000"/>
                </a:solidFill>
                <a:latin typeface="Arial"/>
                <a:cs typeface="Arial"/>
              </a:rPr>
              <a:t> </a:t>
            </a:r>
            <a:r>
              <a:rPr kern="0">
                <a:solidFill>
                  <a:sysClr val="windowText" lastClr="000000"/>
                </a:solidFill>
                <a:latin typeface="Arial"/>
                <a:cs typeface="Arial"/>
              </a:rPr>
              <a:t>Active</a:t>
            </a:r>
            <a:r>
              <a:rPr kern="0" spc="-25">
                <a:solidFill>
                  <a:sysClr val="windowText" lastClr="000000"/>
                </a:solidFill>
                <a:latin typeface="Arial"/>
                <a:cs typeface="Arial"/>
              </a:rPr>
              <a:t> </a:t>
            </a:r>
            <a:r>
              <a:rPr kern="0">
                <a:solidFill>
                  <a:sysClr val="windowText" lastClr="000000"/>
                </a:solidFill>
                <a:latin typeface="Arial"/>
                <a:cs typeface="Arial"/>
              </a:rPr>
              <a:t>Duty</a:t>
            </a:r>
            <a:r>
              <a:rPr kern="0" spc="-10">
                <a:solidFill>
                  <a:sysClr val="windowText" lastClr="000000"/>
                </a:solidFill>
                <a:latin typeface="Arial"/>
                <a:cs typeface="Arial"/>
              </a:rPr>
              <a:t> (PLEAD)</a:t>
            </a:r>
            <a:endParaRPr kern="0">
              <a:solidFill>
                <a:sysClr val="windowText" lastClr="000000"/>
              </a:solidFill>
              <a:latin typeface="Arial"/>
              <a:cs typeface="Arial"/>
            </a:endParaRPr>
          </a:p>
          <a:p>
            <a:pPr>
              <a:spcBef>
                <a:spcPts val="15"/>
              </a:spcBef>
            </a:pPr>
            <a:endParaRPr sz="1850" kern="0">
              <a:solidFill>
                <a:sysClr val="windowText" lastClr="000000"/>
              </a:solidFill>
              <a:latin typeface="Arial"/>
              <a:cs typeface="Arial"/>
            </a:endParaRPr>
          </a:p>
          <a:p>
            <a:pPr marL="347345" algn="ctr">
              <a:spcBef>
                <a:spcPts val="5"/>
              </a:spcBef>
            </a:pPr>
            <a:r>
              <a:rPr sz="2200" b="1" kern="0" spc="-10">
                <a:solidFill>
                  <a:sysClr val="windowText" lastClr="000000"/>
                </a:solidFill>
                <a:latin typeface="Arial"/>
                <a:cs typeface="Arial"/>
              </a:rPr>
              <a:t>Retirement:</a:t>
            </a:r>
            <a:endParaRPr sz="2200" kern="0">
              <a:solidFill>
                <a:sysClr val="windowText" lastClr="000000"/>
              </a:solidFill>
              <a:latin typeface="Arial"/>
              <a:cs typeface="Arial"/>
            </a:endParaRPr>
          </a:p>
          <a:p>
            <a:pPr>
              <a:spcBef>
                <a:spcPts val="45"/>
              </a:spcBef>
            </a:pPr>
            <a:endParaRPr sz="1850" kern="0">
              <a:solidFill>
                <a:sysClr val="windowText" lastClr="000000"/>
              </a:solidFill>
              <a:latin typeface="Arial"/>
              <a:cs typeface="Arial"/>
            </a:endParaRPr>
          </a:p>
          <a:p>
            <a:pPr marL="12700" algn="just"/>
            <a:r>
              <a:rPr u="sng" kern="0">
                <a:solidFill>
                  <a:sysClr val="windowText" lastClr="000000"/>
                </a:solidFill>
                <a:uFill>
                  <a:solidFill>
                    <a:srgbClr val="000000"/>
                  </a:solidFill>
                </a:uFill>
                <a:latin typeface="Arial"/>
                <a:cs typeface="Arial"/>
              </a:rPr>
              <a:t>Entitlement</a:t>
            </a:r>
            <a:r>
              <a:rPr kern="0">
                <a:solidFill>
                  <a:sysClr val="windowText" lastClr="000000"/>
                </a:solidFill>
                <a:latin typeface="Arial"/>
                <a:cs typeface="Arial"/>
              </a:rPr>
              <a:t>:</a:t>
            </a:r>
            <a:r>
              <a:rPr kern="0" spc="465">
                <a:solidFill>
                  <a:sysClr val="windowText" lastClr="000000"/>
                </a:solidFill>
                <a:latin typeface="Arial"/>
                <a:cs typeface="Arial"/>
              </a:rPr>
              <a:t> </a:t>
            </a:r>
            <a:r>
              <a:rPr kern="0">
                <a:solidFill>
                  <a:sysClr val="windowText" lastClr="000000"/>
                </a:solidFill>
                <a:latin typeface="Arial"/>
                <a:cs typeface="Arial"/>
              </a:rPr>
              <a:t>Home</a:t>
            </a:r>
            <a:r>
              <a:rPr kern="0" spc="-15">
                <a:solidFill>
                  <a:sysClr val="windowText" lastClr="000000"/>
                </a:solidFill>
                <a:latin typeface="Arial"/>
                <a:cs typeface="Arial"/>
              </a:rPr>
              <a:t> </a:t>
            </a:r>
            <a:r>
              <a:rPr kern="0">
                <a:solidFill>
                  <a:sysClr val="windowText" lastClr="000000"/>
                </a:solidFill>
                <a:latin typeface="Arial"/>
                <a:cs typeface="Arial"/>
              </a:rPr>
              <a:t>of</a:t>
            </a:r>
            <a:r>
              <a:rPr kern="0" spc="-25">
                <a:solidFill>
                  <a:sysClr val="windowText" lastClr="000000"/>
                </a:solidFill>
                <a:latin typeface="Arial"/>
                <a:cs typeface="Arial"/>
              </a:rPr>
              <a:t> </a:t>
            </a:r>
            <a:r>
              <a:rPr kern="0">
                <a:solidFill>
                  <a:sysClr val="windowText" lastClr="000000"/>
                </a:solidFill>
                <a:latin typeface="Arial"/>
                <a:cs typeface="Arial"/>
              </a:rPr>
              <a:t>Selection </a:t>
            </a:r>
            <a:r>
              <a:rPr kern="0" spc="-10">
                <a:solidFill>
                  <a:sysClr val="windowText" lastClr="000000"/>
                </a:solidFill>
                <a:latin typeface="Arial"/>
                <a:cs typeface="Arial"/>
              </a:rPr>
              <a:t>(HOS);</a:t>
            </a:r>
            <a:endParaRPr kern="0">
              <a:solidFill>
                <a:sysClr val="windowText" lastClr="000000"/>
              </a:solidFill>
              <a:latin typeface="Arial"/>
              <a:cs typeface="Arial"/>
            </a:endParaRPr>
          </a:p>
          <a:p>
            <a:pPr marL="12700" marR="182245">
              <a:spcBef>
                <a:spcPts val="5"/>
              </a:spcBef>
            </a:pPr>
            <a:r>
              <a:rPr kern="0">
                <a:solidFill>
                  <a:sysClr val="windowText" lastClr="000000"/>
                </a:solidFill>
                <a:latin typeface="Arial"/>
                <a:cs typeface="Arial"/>
              </a:rPr>
              <a:t>any</a:t>
            </a:r>
            <a:r>
              <a:rPr kern="0" spc="-20">
                <a:solidFill>
                  <a:sysClr val="windowText" lastClr="000000"/>
                </a:solidFill>
                <a:latin typeface="Arial"/>
                <a:cs typeface="Arial"/>
              </a:rPr>
              <a:t> </a:t>
            </a:r>
            <a:r>
              <a:rPr kern="0">
                <a:solidFill>
                  <a:sysClr val="windowText" lastClr="000000"/>
                </a:solidFill>
                <a:latin typeface="Arial"/>
                <a:cs typeface="Arial"/>
              </a:rPr>
              <a:t>place in</a:t>
            </a:r>
            <a:r>
              <a:rPr kern="0" spc="-5">
                <a:solidFill>
                  <a:sysClr val="windowText" lastClr="000000"/>
                </a:solidFill>
                <a:latin typeface="Arial"/>
                <a:cs typeface="Arial"/>
              </a:rPr>
              <a:t> </a:t>
            </a:r>
            <a:r>
              <a:rPr kern="0">
                <a:solidFill>
                  <a:sysClr val="windowText" lastClr="000000"/>
                </a:solidFill>
                <a:latin typeface="Arial"/>
                <a:cs typeface="Arial"/>
              </a:rPr>
              <a:t>the</a:t>
            </a:r>
            <a:r>
              <a:rPr kern="0" spc="-10">
                <a:solidFill>
                  <a:sysClr val="windowText" lastClr="000000"/>
                </a:solidFill>
                <a:latin typeface="Arial"/>
                <a:cs typeface="Arial"/>
              </a:rPr>
              <a:t> </a:t>
            </a:r>
            <a:r>
              <a:rPr kern="0">
                <a:solidFill>
                  <a:sysClr val="windowText" lastClr="000000"/>
                </a:solidFill>
                <a:latin typeface="Arial"/>
                <a:cs typeface="Arial"/>
              </a:rPr>
              <a:t>U.S.</a:t>
            </a:r>
            <a:r>
              <a:rPr kern="0" spc="-10">
                <a:solidFill>
                  <a:sysClr val="windowText" lastClr="000000"/>
                </a:solidFill>
                <a:latin typeface="Arial"/>
                <a:cs typeface="Arial"/>
              </a:rPr>
              <a:t> </a:t>
            </a:r>
            <a:r>
              <a:rPr kern="0">
                <a:solidFill>
                  <a:sysClr val="windowText" lastClr="000000"/>
                </a:solidFill>
                <a:latin typeface="Arial"/>
                <a:cs typeface="Arial"/>
              </a:rPr>
              <a:t>or</a:t>
            </a:r>
            <a:r>
              <a:rPr kern="0" spc="-15">
                <a:solidFill>
                  <a:sysClr val="windowText" lastClr="000000"/>
                </a:solidFill>
                <a:latin typeface="Arial"/>
                <a:cs typeface="Arial"/>
              </a:rPr>
              <a:t> </a:t>
            </a:r>
            <a:r>
              <a:rPr kern="0">
                <a:solidFill>
                  <a:sysClr val="windowText" lastClr="000000"/>
                </a:solidFill>
                <a:latin typeface="Arial"/>
                <a:cs typeface="Arial"/>
              </a:rPr>
              <a:t>the</a:t>
            </a:r>
            <a:r>
              <a:rPr kern="0" spc="-15">
                <a:solidFill>
                  <a:sysClr val="windowText" lastClr="000000"/>
                </a:solidFill>
                <a:latin typeface="Arial"/>
                <a:cs typeface="Arial"/>
              </a:rPr>
              <a:t> </a:t>
            </a:r>
            <a:r>
              <a:rPr kern="0">
                <a:solidFill>
                  <a:sysClr val="windowText" lastClr="000000"/>
                </a:solidFill>
                <a:latin typeface="Arial"/>
                <a:cs typeface="Arial"/>
              </a:rPr>
              <a:t>HOR</a:t>
            </a:r>
            <a:r>
              <a:rPr kern="0" spc="-10">
                <a:solidFill>
                  <a:sysClr val="windowText" lastClr="000000"/>
                </a:solidFill>
                <a:latin typeface="Arial"/>
                <a:cs typeface="Arial"/>
              </a:rPr>
              <a:t> </a:t>
            </a:r>
            <a:r>
              <a:rPr kern="0">
                <a:solidFill>
                  <a:sysClr val="windowText" lastClr="000000"/>
                </a:solidFill>
                <a:latin typeface="Arial"/>
                <a:cs typeface="Arial"/>
              </a:rPr>
              <a:t>if outside </a:t>
            </a:r>
            <a:r>
              <a:rPr kern="0" spc="-25">
                <a:solidFill>
                  <a:sysClr val="windowText" lastClr="000000"/>
                </a:solidFill>
                <a:latin typeface="Arial"/>
                <a:cs typeface="Arial"/>
              </a:rPr>
              <a:t>the </a:t>
            </a:r>
            <a:r>
              <a:rPr kern="0" spc="-20">
                <a:solidFill>
                  <a:sysClr val="windowText" lastClr="000000"/>
                </a:solidFill>
                <a:latin typeface="Arial"/>
                <a:cs typeface="Arial"/>
              </a:rPr>
              <a:t>U.S.</a:t>
            </a:r>
            <a:endParaRPr kern="0">
              <a:solidFill>
                <a:sysClr val="windowText" lastClr="000000"/>
              </a:solidFill>
              <a:latin typeface="Arial"/>
              <a:cs typeface="Arial"/>
            </a:endParaRPr>
          </a:p>
        </p:txBody>
      </p:sp>
      <p:sp>
        <p:nvSpPr>
          <p:cNvPr id="6" name="object 4">
            <a:extLst>
              <a:ext uri="{FF2B5EF4-FFF2-40B4-BE49-F238E27FC236}">
                <a16:creationId xmlns:a16="http://schemas.microsoft.com/office/drawing/2014/main" id="{1B666909-4B64-2BCD-683C-AF575720007D}"/>
              </a:ext>
            </a:extLst>
          </p:cNvPr>
          <p:cNvSpPr txBox="1">
            <a:spLocks/>
          </p:cNvSpPr>
          <p:nvPr/>
        </p:nvSpPr>
        <p:spPr>
          <a:xfrm>
            <a:off x="1166050" y="112656"/>
            <a:ext cx="2357755" cy="381515"/>
          </a:xfrm>
          <a:prstGeom prst="rect">
            <a:avLst/>
          </a:prstGeom>
        </p:spPr>
        <p:txBody>
          <a:bodyPr vert="horz" wrap="square" lIns="0" tIns="12065" rIns="0" bIns="0" rtlCol="0">
            <a:spAutoFit/>
          </a:bodyPr>
          <a:lstStyle>
            <a:lvl1pPr>
              <a:defRPr sz="2100" b="1" i="0">
                <a:solidFill>
                  <a:srgbClr val="7E7E73"/>
                </a:solidFill>
                <a:latin typeface="Arial"/>
                <a:ea typeface="+mj-ea"/>
                <a:cs typeface="Arial"/>
              </a:defRPr>
            </a:lvl1pPr>
          </a:lstStyle>
          <a:p>
            <a:pPr marL="12700">
              <a:spcBef>
                <a:spcPts val="95"/>
              </a:spcBef>
            </a:pPr>
            <a:r>
              <a:rPr lang="en-US" sz="2400" kern="0" dirty="0"/>
              <a:t>Official</a:t>
            </a:r>
            <a:r>
              <a:rPr lang="en-US" sz="2400" kern="0" spc="-90" dirty="0"/>
              <a:t> </a:t>
            </a:r>
            <a:r>
              <a:rPr lang="en-US" sz="2400" kern="0" spc="-10" dirty="0"/>
              <a:t>Travel</a:t>
            </a:r>
          </a:p>
        </p:txBody>
      </p:sp>
      <p:pic>
        <p:nvPicPr>
          <p:cNvPr id="9" name="object 3">
            <a:extLst>
              <a:ext uri="{FF2B5EF4-FFF2-40B4-BE49-F238E27FC236}">
                <a16:creationId xmlns:a16="http://schemas.microsoft.com/office/drawing/2014/main" id="{7D7B8110-614C-A84D-EBF9-CCBFD82E7CA6}"/>
              </a:ext>
            </a:extLst>
          </p:cNvPr>
          <p:cNvPicPr/>
          <p:nvPr/>
        </p:nvPicPr>
        <p:blipFill>
          <a:blip r:embed="rId2" cstate="print"/>
          <a:stretch>
            <a:fillRect/>
          </a:stretch>
        </p:blipFill>
        <p:spPr>
          <a:xfrm>
            <a:off x="11165967" y="6019801"/>
            <a:ext cx="711708" cy="657224"/>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815076" y="-15747"/>
            <a:ext cx="868680" cy="151323"/>
          </a:xfrm>
          <a:prstGeom prst="rect">
            <a:avLst/>
          </a:prstGeom>
        </p:spPr>
        <p:txBody>
          <a:bodyPr vert="horz" wrap="square" lIns="0" tIns="12700" rIns="0" bIns="0" rtlCol="0">
            <a:spAutoFit/>
          </a:bodyPr>
          <a:lstStyle/>
          <a:p>
            <a:pPr marL="12700">
              <a:spcBef>
                <a:spcPts val="100"/>
              </a:spcBef>
            </a:pPr>
            <a:r>
              <a:rPr sz="900" b="1" kern="0" spc="-10">
                <a:solidFill>
                  <a:srgbClr val="FFFFFF"/>
                </a:solidFill>
                <a:latin typeface="Arial"/>
                <a:cs typeface="Arial"/>
              </a:rPr>
              <a:t>UNCLASSIFIED</a:t>
            </a:r>
            <a:endParaRPr sz="900" kern="0">
              <a:solidFill>
                <a:sysClr val="windowText" lastClr="000000"/>
              </a:solidFill>
              <a:latin typeface="Arial"/>
              <a:cs typeface="Arial"/>
            </a:endParaRPr>
          </a:p>
        </p:txBody>
      </p:sp>
      <p:sp>
        <p:nvSpPr>
          <p:cNvPr id="5" name="object 5"/>
          <p:cNvSpPr txBox="1"/>
          <p:nvPr/>
        </p:nvSpPr>
        <p:spPr>
          <a:xfrm>
            <a:off x="3487927" y="2283080"/>
            <a:ext cx="5607050" cy="2594941"/>
          </a:xfrm>
          <a:prstGeom prst="rect">
            <a:avLst/>
          </a:prstGeom>
        </p:spPr>
        <p:txBody>
          <a:bodyPr vert="horz" wrap="square" lIns="0" tIns="12065" rIns="0" bIns="0" rtlCol="0">
            <a:spAutoFit/>
          </a:bodyPr>
          <a:lstStyle/>
          <a:p>
            <a:pPr marL="577850">
              <a:spcBef>
                <a:spcPts val="95"/>
              </a:spcBef>
            </a:pPr>
            <a:r>
              <a:rPr sz="2200" b="1" kern="0">
                <a:solidFill>
                  <a:sysClr val="windowText" lastClr="000000"/>
                </a:solidFill>
                <a:latin typeface="Arial"/>
                <a:cs typeface="Arial"/>
              </a:rPr>
              <a:t>Shipment</a:t>
            </a:r>
            <a:r>
              <a:rPr sz="2200" b="1" kern="0" spc="-45">
                <a:solidFill>
                  <a:sysClr val="windowText" lastClr="000000"/>
                </a:solidFill>
                <a:latin typeface="Arial"/>
                <a:cs typeface="Arial"/>
              </a:rPr>
              <a:t> </a:t>
            </a:r>
            <a:r>
              <a:rPr sz="2200" b="1" kern="0">
                <a:solidFill>
                  <a:sysClr val="windowText" lastClr="000000"/>
                </a:solidFill>
                <a:latin typeface="Arial"/>
                <a:cs typeface="Arial"/>
              </a:rPr>
              <a:t>of</a:t>
            </a:r>
            <a:r>
              <a:rPr sz="2200" b="1" kern="0" spc="-35">
                <a:solidFill>
                  <a:sysClr val="windowText" lastClr="000000"/>
                </a:solidFill>
                <a:latin typeface="Arial"/>
                <a:cs typeface="Arial"/>
              </a:rPr>
              <a:t> </a:t>
            </a:r>
            <a:r>
              <a:rPr sz="2200" b="1" kern="0">
                <a:solidFill>
                  <a:sysClr val="windowText" lastClr="000000"/>
                </a:solidFill>
                <a:latin typeface="Arial"/>
                <a:cs typeface="Arial"/>
              </a:rPr>
              <a:t>POV</a:t>
            </a:r>
            <a:r>
              <a:rPr sz="2200" b="1" kern="0" spc="-65">
                <a:solidFill>
                  <a:sysClr val="windowText" lastClr="000000"/>
                </a:solidFill>
                <a:latin typeface="Arial"/>
                <a:cs typeface="Arial"/>
              </a:rPr>
              <a:t> </a:t>
            </a:r>
            <a:r>
              <a:rPr sz="2200" b="1" kern="0">
                <a:solidFill>
                  <a:sysClr val="windowText" lastClr="000000"/>
                </a:solidFill>
                <a:latin typeface="Arial"/>
                <a:cs typeface="Arial"/>
              </a:rPr>
              <a:t>to</a:t>
            </a:r>
            <a:r>
              <a:rPr sz="2200" b="1" kern="0" spc="-125">
                <a:solidFill>
                  <a:sysClr val="windowText" lastClr="000000"/>
                </a:solidFill>
                <a:latin typeface="Arial"/>
                <a:cs typeface="Arial"/>
              </a:rPr>
              <a:t> </a:t>
            </a:r>
            <a:r>
              <a:rPr sz="2200" b="1" kern="0">
                <a:solidFill>
                  <a:sysClr val="windowText" lastClr="000000"/>
                </a:solidFill>
                <a:latin typeface="Arial"/>
                <a:cs typeface="Arial"/>
              </a:rPr>
              <a:t>Alternate</a:t>
            </a:r>
            <a:r>
              <a:rPr sz="2200" b="1" kern="0" spc="-20">
                <a:solidFill>
                  <a:sysClr val="windowText" lastClr="000000"/>
                </a:solidFill>
                <a:latin typeface="Arial"/>
                <a:cs typeface="Arial"/>
              </a:rPr>
              <a:t> Port</a:t>
            </a:r>
            <a:endParaRPr sz="2200" kern="0">
              <a:solidFill>
                <a:sysClr val="windowText" lastClr="000000"/>
              </a:solidFill>
              <a:latin typeface="Arial"/>
              <a:cs typeface="Arial"/>
            </a:endParaRPr>
          </a:p>
          <a:p>
            <a:pPr>
              <a:spcBef>
                <a:spcPts val="50"/>
              </a:spcBef>
            </a:pPr>
            <a:endParaRPr sz="1850" kern="0">
              <a:solidFill>
                <a:sysClr val="windowText" lastClr="000000"/>
              </a:solidFill>
              <a:latin typeface="Arial"/>
              <a:cs typeface="Arial"/>
            </a:endParaRPr>
          </a:p>
          <a:p>
            <a:pPr marL="299085" marR="5080" indent="-287020">
              <a:buFont typeface="Wingdings"/>
              <a:buChar char=""/>
              <a:tabLst>
                <a:tab pos="299085" algn="l"/>
                <a:tab pos="299720" algn="l"/>
                <a:tab pos="1670050" algn="l"/>
              </a:tabLst>
            </a:pPr>
            <a:r>
              <a:rPr kern="0">
                <a:solidFill>
                  <a:sysClr val="windowText" lastClr="000000"/>
                </a:solidFill>
                <a:latin typeface="Arial"/>
                <a:cs typeface="Arial"/>
              </a:rPr>
              <a:t>Alternate</a:t>
            </a:r>
            <a:r>
              <a:rPr kern="0" spc="-30">
                <a:solidFill>
                  <a:sysClr val="windowText" lastClr="000000"/>
                </a:solidFill>
                <a:latin typeface="Arial"/>
                <a:cs typeface="Arial"/>
              </a:rPr>
              <a:t> </a:t>
            </a:r>
            <a:r>
              <a:rPr kern="0">
                <a:solidFill>
                  <a:sysClr val="windowText" lastClr="000000"/>
                </a:solidFill>
                <a:latin typeface="Arial"/>
                <a:cs typeface="Arial"/>
              </a:rPr>
              <a:t>port</a:t>
            </a:r>
            <a:r>
              <a:rPr kern="0" spc="-20">
                <a:solidFill>
                  <a:sysClr val="windowText" lastClr="000000"/>
                </a:solidFill>
                <a:latin typeface="Arial"/>
                <a:cs typeface="Arial"/>
              </a:rPr>
              <a:t> </a:t>
            </a:r>
            <a:r>
              <a:rPr kern="0">
                <a:solidFill>
                  <a:sysClr val="windowText" lastClr="000000"/>
                </a:solidFill>
                <a:latin typeface="Arial"/>
                <a:cs typeface="Arial"/>
              </a:rPr>
              <a:t>only</a:t>
            </a:r>
            <a:r>
              <a:rPr kern="0" spc="-30">
                <a:solidFill>
                  <a:sysClr val="windowText" lastClr="000000"/>
                </a:solidFill>
                <a:latin typeface="Arial"/>
                <a:cs typeface="Arial"/>
              </a:rPr>
              <a:t> </a:t>
            </a:r>
            <a:r>
              <a:rPr kern="0">
                <a:solidFill>
                  <a:sysClr val="windowText" lastClr="000000"/>
                </a:solidFill>
                <a:latin typeface="Arial"/>
                <a:cs typeface="Arial"/>
              </a:rPr>
              <a:t>booked</a:t>
            </a:r>
            <a:r>
              <a:rPr kern="0" spc="-5">
                <a:solidFill>
                  <a:sysClr val="windowText" lastClr="000000"/>
                </a:solidFill>
                <a:latin typeface="Arial"/>
                <a:cs typeface="Arial"/>
              </a:rPr>
              <a:t> </a:t>
            </a:r>
            <a:r>
              <a:rPr kern="0">
                <a:solidFill>
                  <a:sysClr val="windowText" lastClr="000000"/>
                </a:solidFill>
                <a:latin typeface="Arial"/>
                <a:cs typeface="Arial"/>
              </a:rPr>
              <a:t>at</a:t>
            </a:r>
            <a:r>
              <a:rPr kern="0" spc="-35">
                <a:solidFill>
                  <a:sysClr val="windowText" lastClr="000000"/>
                </a:solidFill>
                <a:latin typeface="Arial"/>
                <a:cs typeface="Arial"/>
              </a:rPr>
              <a:t> </a:t>
            </a:r>
            <a:r>
              <a:rPr kern="0">
                <a:solidFill>
                  <a:sysClr val="windowText" lastClr="000000"/>
                </a:solidFill>
                <a:latin typeface="Arial"/>
                <a:cs typeface="Arial"/>
              </a:rPr>
              <a:t>government expense</a:t>
            </a:r>
            <a:r>
              <a:rPr kern="0" spc="-10">
                <a:solidFill>
                  <a:sysClr val="windowText" lastClr="000000"/>
                </a:solidFill>
                <a:latin typeface="Arial"/>
                <a:cs typeface="Arial"/>
              </a:rPr>
              <a:t> </a:t>
            </a:r>
            <a:r>
              <a:rPr kern="0" spc="-25">
                <a:solidFill>
                  <a:sysClr val="windowText" lastClr="000000"/>
                </a:solidFill>
                <a:latin typeface="Arial"/>
                <a:cs typeface="Arial"/>
              </a:rPr>
              <a:t>if </a:t>
            </a:r>
            <a:r>
              <a:rPr kern="0">
                <a:solidFill>
                  <a:sysClr val="windowText" lastClr="000000"/>
                </a:solidFill>
                <a:latin typeface="Arial"/>
                <a:cs typeface="Arial"/>
              </a:rPr>
              <a:t>cheaper</a:t>
            </a:r>
            <a:r>
              <a:rPr kern="0" spc="-25">
                <a:solidFill>
                  <a:sysClr val="windowText" lastClr="000000"/>
                </a:solidFill>
                <a:latin typeface="Arial"/>
                <a:cs typeface="Arial"/>
              </a:rPr>
              <a:t> </a:t>
            </a:r>
            <a:r>
              <a:rPr kern="0">
                <a:solidFill>
                  <a:sysClr val="windowText" lastClr="000000"/>
                </a:solidFill>
                <a:latin typeface="Arial"/>
                <a:cs typeface="Arial"/>
              </a:rPr>
              <a:t>than</a:t>
            </a:r>
            <a:r>
              <a:rPr kern="0" spc="-20">
                <a:solidFill>
                  <a:sysClr val="windowText" lastClr="000000"/>
                </a:solidFill>
                <a:latin typeface="Arial"/>
                <a:cs typeface="Arial"/>
              </a:rPr>
              <a:t> </a:t>
            </a:r>
            <a:r>
              <a:rPr kern="0">
                <a:solidFill>
                  <a:sysClr val="windowText" lastClr="000000"/>
                </a:solidFill>
                <a:latin typeface="Arial"/>
                <a:cs typeface="Arial"/>
              </a:rPr>
              <a:t>your next</a:t>
            </a:r>
            <a:r>
              <a:rPr kern="0" spc="-15">
                <a:solidFill>
                  <a:sysClr val="windowText" lastClr="000000"/>
                </a:solidFill>
                <a:latin typeface="Arial"/>
                <a:cs typeface="Arial"/>
              </a:rPr>
              <a:t> </a:t>
            </a:r>
            <a:r>
              <a:rPr kern="0">
                <a:solidFill>
                  <a:sysClr val="windowText" lastClr="000000"/>
                </a:solidFill>
                <a:latin typeface="Arial"/>
                <a:cs typeface="Arial"/>
              </a:rPr>
              <a:t>Duty</a:t>
            </a:r>
            <a:r>
              <a:rPr kern="0" spc="-20">
                <a:solidFill>
                  <a:sysClr val="windowText" lastClr="000000"/>
                </a:solidFill>
                <a:latin typeface="Arial"/>
                <a:cs typeface="Arial"/>
              </a:rPr>
              <a:t> </a:t>
            </a:r>
            <a:r>
              <a:rPr kern="0">
                <a:solidFill>
                  <a:sysClr val="windowText" lastClr="000000"/>
                </a:solidFill>
                <a:latin typeface="Arial"/>
                <a:cs typeface="Arial"/>
              </a:rPr>
              <a:t>Station.</a:t>
            </a:r>
            <a:r>
              <a:rPr kern="0" spc="-30">
                <a:solidFill>
                  <a:sysClr val="windowText" lastClr="000000"/>
                </a:solidFill>
                <a:latin typeface="Arial"/>
                <a:cs typeface="Arial"/>
              </a:rPr>
              <a:t> </a:t>
            </a:r>
            <a:r>
              <a:rPr kern="0" spc="-20">
                <a:solidFill>
                  <a:sysClr val="windowText" lastClr="000000"/>
                </a:solidFill>
                <a:latin typeface="Arial"/>
                <a:cs typeface="Arial"/>
              </a:rPr>
              <a:t>Cost </a:t>
            </a:r>
            <a:r>
              <a:rPr kern="0" spc="-10">
                <a:solidFill>
                  <a:sysClr val="windowText" lastClr="000000"/>
                </a:solidFill>
                <a:latin typeface="Arial"/>
                <a:cs typeface="Arial"/>
              </a:rPr>
              <a:t>comparison:</a:t>
            </a:r>
            <a:r>
              <a:rPr kern="0">
                <a:solidFill>
                  <a:sysClr val="windowText" lastClr="000000"/>
                </a:solidFill>
                <a:latin typeface="Arial"/>
                <a:cs typeface="Arial"/>
              </a:rPr>
              <a:t>	BWI</a:t>
            </a:r>
            <a:r>
              <a:rPr kern="0" spc="-20">
                <a:solidFill>
                  <a:sysClr val="windowText" lastClr="000000"/>
                </a:solidFill>
                <a:latin typeface="Arial"/>
                <a:cs typeface="Arial"/>
              </a:rPr>
              <a:t> </a:t>
            </a:r>
            <a:r>
              <a:rPr kern="0">
                <a:solidFill>
                  <a:sysClr val="windowText" lastClr="000000"/>
                </a:solidFill>
                <a:latin typeface="Arial"/>
                <a:cs typeface="Arial"/>
              </a:rPr>
              <a:t>to</a:t>
            </a:r>
            <a:r>
              <a:rPr kern="0" spc="-10">
                <a:solidFill>
                  <a:sysClr val="windowText" lastClr="000000"/>
                </a:solidFill>
                <a:latin typeface="Arial"/>
                <a:cs typeface="Arial"/>
              </a:rPr>
              <a:t> </a:t>
            </a:r>
            <a:r>
              <a:rPr kern="0">
                <a:solidFill>
                  <a:sysClr val="windowText" lastClr="000000"/>
                </a:solidFill>
                <a:latin typeface="Arial"/>
                <a:cs typeface="Arial"/>
              </a:rPr>
              <a:t>authorized</a:t>
            </a:r>
            <a:r>
              <a:rPr kern="0" spc="-5">
                <a:solidFill>
                  <a:sysClr val="windowText" lastClr="000000"/>
                </a:solidFill>
                <a:latin typeface="Arial"/>
                <a:cs typeface="Arial"/>
              </a:rPr>
              <a:t> </a:t>
            </a:r>
            <a:r>
              <a:rPr kern="0">
                <a:solidFill>
                  <a:sysClr val="windowText" lastClr="000000"/>
                </a:solidFill>
                <a:latin typeface="Arial"/>
                <a:cs typeface="Arial"/>
              </a:rPr>
              <a:t>vs. </a:t>
            </a:r>
            <a:r>
              <a:rPr kern="0" spc="-10">
                <a:solidFill>
                  <a:sysClr val="windowText" lastClr="000000"/>
                </a:solidFill>
                <a:latin typeface="Arial"/>
                <a:cs typeface="Arial"/>
              </a:rPr>
              <a:t>alternate location.</a:t>
            </a:r>
            <a:endParaRPr kern="0">
              <a:solidFill>
                <a:sysClr val="windowText" lastClr="000000"/>
              </a:solidFill>
              <a:latin typeface="Arial"/>
              <a:cs typeface="Arial"/>
            </a:endParaRPr>
          </a:p>
          <a:p>
            <a:pPr>
              <a:spcBef>
                <a:spcPts val="35"/>
              </a:spcBef>
              <a:buFont typeface="Wingdings"/>
              <a:buChar char=""/>
            </a:pPr>
            <a:endParaRPr sz="1850" kern="0">
              <a:solidFill>
                <a:sysClr val="windowText" lastClr="000000"/>
              </a:solidFill>
              <a:latin typeface="Arial"/>
              <a:cs typeface="Arial"/>
            </a:endParaRPr>
          </a:p>
          <a:p>
            <a:pPr marL="299085" marR="804545" indent="-287020">
              <a:buFont typeface="Wingdings"/>
              <a:buChar char=""/>
              <a:tabLst>
                <a:tab pos="299085" algn="l"/>
                <a:tab pos="299720" algn="l"/>
              </a:tabLst>
            </a:pPr>
            <a:r>
              <a:rPr kern="0">
                <a:solidFill>
                  <a:sysClr val="windowText" lastClr="000000"/>
                </a:solidFill>
                <a:latin typeface="Arial"/>
                <a:cs typeface="Arial"/>
              </a:rPr>
              <a:t>If</a:t>
            </a:r>
            <a:r>
              <a:rPr kern="0" spc="-25">
                <a:solidFill>
                  <a:sysClr val="windowText" lastClr="000000"/>
                </a:solidFill>
                <a:latin typeface="Arial"/>
                <a:cs typeface="Arial"/>
              </a:rPr>
              <a:t> </a:t>
            </a:r>
            <a:r>
              <a:rPr kern="0">
                <a:solidFill>
                  <a:sysClr val="windowText" lastClr="000000"/>
                </a:solidFill>
                <a:latin typeface="Arial"/>
                <a:cs typeface="Arial"/>
              </a:rPr>
              <a:t>alternate</a:t>
            </a:r>
            <a:r>
              <a:rPr kern="0" spc="-15">
                <a:solidFill>
                  <a:sysClr val="windowText" lastClr="000000"/>
                </a:solidFill>
                <a:latin typeface="Arial"/>
                <a:cs typeface="Arial"/>
              </a:rPr>
              <a:t> </a:t>
            </a:r>
            <a:r>
              <a:rPr kern="0">
                <a:solidFill>
                  <a:sysClr val="windowText" lastClr="000000"/>
                </a:solidFill>
                <a:latin typeface="Arial"/>
                <a:cs typeface="Arial"/>
              </a:rPr>
              <a:t>port</a:t>
            </a:r>
            <a:r>
              <a:rPr kern="0" spc="-15">
                <a:solidFill>
                  <a:sysClr val="windowText" lastClr="000000"/>
                </a:solidFill>
                <a:latin typeface="Arial"/>
                <a:cs typeface="Arial"/>
              </a:rPr>
              <a:t> </a:t>
            </a:r>
            <a:r>
              <a:rPr kern="0">
                <a:solidFill>
                  <a:sysClr val="windowText" lastClr="000000"/>
                </a:solidFill>
                <a:latin typeface="Arial"/>
                <a:cs typeface="Arial"/>
              </a:rPr>
              <a:t>is</a:t>
            </a:r>
            <a:r>
              <a:rPr kern="0" spc="-25">
                <a:solidFill>
                  <a:sysClr val="windowText" lastClr="000000"/>
                </a:solidFill>
                <a:latin typeface="Arial"/>
                <a:cs typeface="Arial"/>
              </a:rPr>
              <a:t> </a:t>
            </a:r>
            <a:r>
              <a:rPr kern="0">
                <a:solidFill>
                  <a:sysClr val="windowText" lastClr="000000"/>
                </a:solidFill>
                <a:latin typeface="Arial"/>
                <a:cs typeface="Arial"/>
              </a:rPr>
              <a:t>more</a:t>
            </a:r>
            <a:r>
              <a:rPr kern="0" spc="-30">
                <a:solidFill>
                  <a:sysClr val="windowText" lastClr="000000"/>
                </a:solidFill>
                <a:latin typeface="Arial"/>
                <a:cs typeface="Arial"/>
              </a:rPr>
              <a:t> </a:t>
            </a:r>
            <a:r>
              <a:rPr kern="0">
                <a:solidFill>
                  <a:sysClr val="windowText" lastClr="000000"/>
                </a:solidFill>
                <a:latin typeface="Arial"/>
                <a:cs typeface="Arial"/>
              </a:rPr>
              <a:t>expensive,</a:t>
            </a:r>
            <a:r>
              <a:rPr kern="0" spc="15">
                <a:solidFill>
                  <a:sysClr val="windowText" lastClr="000000"/>
                </a:solidFill>
                <a:latin typeface="Arial"/>
                <a:cs typeface="Arial"/>
              </a:rPr>
              <a:t> </a:t>
            </a:r>
            <a:r>
              <a:rPr kern="0">
                <a:solidFill>
                  <a:sysClr val="windowText" lastClr="000000"/>
                </a:solidFill>
                <a:latin typeface="Arial"/>
                <a:cs typeface="Arial"/>
              </a:rPr>
              <a:t>you</a:t>
            </a:r>
            <a:r>
              <a:rPr kern="0" spc="-5">
                <a:solidFill>
                  <a:sysClr val="windowText" lastClr="000000"/>
                </a:solidFill>
                <a:latin typeface="Arial"/>
                <a:cs typeface="Arial"/>
              </a:rPr>
              <a:t> </a:t>
            </a:r>
            <a:r>
              <a:rPr kern="0" spc="-20">
                <a:solidFill>
                  <a:sysClr val="windowText" lastClr="000000"/>
                </a:solidFill>
                <a:latin typeface="Arial"/>
                <a:cs typeface="Arial"/>
              </a:rPr>
              <a:t>must </a:t>
            </a:r>
            <a:r>
              <a:rPr kern="0">
                <a:solidFill>
                  <a:sysClr val="windowText" lastClr="000000"/>
                </a:solidFill>
                <a:latin typeface="Arial"/>
                <a:cs typeface="Arial"/>
              </a:rPr>
              <a:t>purchase</a:t>
            </a:r>
            <a:r>
              <a:rPr kern="0" spc="-10">
                <a:solidFill>
                  <a:sysClr val="windowText" lastClr="000000"/>
                </a:solidFill>
                <a:latin typeface="Arial"/>
                <a:cs typeface="Arial"/>
              </a:rPr>
              <a:t> </a:t>
            </a:r>
            <a:r>
              <a:rPr kern="0">
                <a:solidFill>
                  <a:sysClr val="windowText" lastClr="000000"/>
                </a:solidFill>
                <a:latin typeface="Arial"/>
                <a:cs typeface="Arial"/>
              </a:rPr>
              <a:t>ticket</a:t>
            </a:r>
            <a:r>
              <a:rPr kern="0" spc="-15">
                <a:solidFill>
                  <a:sysClr val="windowText" lastClr="000000"/>
                </a:solidFill>
                <a:latin typeface="Arial"/>
                <a:cs typeface="Arial"/>
              </a:rPr>
              <a:t> </a:t>
            </a:r>
            <a:r>
              <a:rPr kern="0">
                <a:solidFill>
                  <a:sysClr val="windowText" lastClr="000000"/>
                </a:solidFill>
                <a:latin typeface="Arial"/>
                <a:cs typeface="Arial"/>
              </a:rPr>
              <a:t>and</a:t>
            </a:r>
            <a:r>
              <a:rPr kern="0" spc="-10">
                <a:solidFill>
                  <a:sysClr val="windowText" lastClr="000000"/>
                </a:solidFill>
                <a:latin typeface="Arial"/>
                <a:cs typeface="Arial"/>
              </a:rPr>
              <a:t> </a:t>
            </a:r>
            <a:r>
              <a:rPr kern="0">
                <a:solidFill>
                  <a:sysClr val="windowText" lastClr="000000"/>
                </a:solidFill>
                <a:latin typeface="Arial"/>
                <a:cs typeface="Arial"/>
              </a:rPr>
              <a:t>claim</a:t>
            </a:r>
            <a:r>
              <a:rPr kern="0" spc="-15">
                <a:solidFill>
                  <a:sysClr val="windowText" lastClr="000000"/>
                </a:solidFill>
                <a:latin typeface="Arial"/>
                <a:cs typeface="Arial"/>
              </a:rPr>
              <a:t> </a:t>
            </a:r>
            <a:r>
              <a:rPr kern="0" spc="-10">
                <a:solidFill>
                  <a:sysClr val="windowText" lastClr="000000"/>
                </a:solidFill>
                <a:latin typeface="Arial"/>
                <a:cs typeface="Arial"/>
              </a:rPr>
              <a:t>reimbursement.</a:t>
            </a:r>
            <a:endParaRPr kern="0">
              <a:solidFill>
                <a:sysClr val="windowText" lastClr="000000"/>
              </a:solidFill>
              <a:latin typeface="Arial"/>
              <a:cs typeface="Arial"/>
            </a:endParaRPr>
          </a:p>
        </p:txBody>
      </p:sp>
      <p:sp>
        <p:nvSpPr>
          <p:cNvPr id="8" name="object 4">
            <a:extLst>
              <a:ext uri="{FF2B5EF4-FFF2-40B4-BE49-F238E27FC236}">
                <a16:creationId xmlns:a16="http://schemas.microsoft.com/office/drawing/2014/main" id="{29C7A61F-7FA9-EC7B-C517-BC73B6BC65FA}"/>
              </a:ext>
            </a:extLst>
          </p:cNvPr>
          <p:cNvSpPr txBox="1">
            <a:spLocks/>
          </p:cNvSpPr>
          <p:nvPr/>
        </p:nvSpPr>
        <p:spPr>
          <a:xfrm>
            <a:off x="1166050" y="112656"/>
            <a:ext cx="2357755" cy="381515"/>
          </a:xfrm>
          <a:prstGeom prst="rect">
            <a:avLst/>
          </a:prstGeom>
        </p:spPr>
        <p:txBody>
          <a:bodyPr vert="horz" wrap="square" lIns="0" tIns="12065" rIns="0" bIns="0" rtlCol="0">
            <a:spAutoFit/>
          </a:bodyPr>
          <a:lstStyle>
            <a:lvl1pPr>
              <a:defRPr sz="2100" b="1" i="0">
                <a:solidFill>
                  <a:srgbClr val="7E7E73"/>
                </a:solidFill>
                <a:latin typeface="Arial"/>
                <a:ea typeface="+mj-ea"/>
                <a:cs typeface="Arial"/>
              </a:defRPr>
            </a:lvl1pPr>
          </a:lstStyle>
          <a:p>
            <a:pPr marL="12700">
              <a:spcBef>
                <a:spcPts val="95"/>
              </a:spcBef>
            </a:pPr>
            <a:r>
              <a:rPr lang="en-US" sz="2400" kern="0" dirty="0"/>
              <a:t>Official</a:t>
            </a:r>
            <a:r>
              <a:rPr lang="en-US" sz="2400" kern="0" spc="-90" dirty="0"/>
              <a:t> </a:t>
            </a:r>
            <a:r>
              <a:rPr lang="en-US" sz="2400" kern="0" spc="-10" dirty="0"/>
              <a:t>Travel</a:t>
            </a:r>
          </a:p>
        </p:txBody>
      </p:sp>
      <p:pic>
        <p:nvPicPr>
          <p:cNvPr id="9" name="object 3">
            <a:extLst>
              <a:ext uri="{FF2B5EF4-FFF2-40B4-BE49-F238E27FC236}">
                <a16:creationId xmlns:a16="http://schemas.microsoft.com/office/drawing/2014/main" id="{D267570C-E493-1D8E-7CE7-E32BEBBF7A3C}"/>
              </a:ext>
            </a:extLst>
          </p:cNvPr>
          <p:cNvPicPr/>
          <p:nvPr/>
        </p:nvPicPr>
        <p:blipFill>
          <a:blip r:embed="rId2" cstate="print"/>
          <a:stretch>
            <a:fillRect/>
          </a:stretch>
        </p:blipFill>
        <p:spPr>
          <a:xfrm>
            <a:off x="11165967" y="6019801"/>
            <a:ext cx="711708" cy="657224"/>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815076" y="-15747"/>
            <a:ext cx="868680" cy="151323"/>
          </a:xfrm>
          <a:prstGeom prst="rect">
            <a:avLst/>
          </a:prstGeom>
        </p:spPr>
        <p:txBody>
          <a:bodyPr vert="horz" wrap="square" lIns="0" tIns="12700" rIns="0" bIns="0" rtlCol="0">
            <a:spAutoFit/>
          </a:bodyPr>
          <a:lstStyle/>
          <a:p>
            <a:pPr marL="12700">
              <a:spcBef>
                <a:spcPts val="100"/>
              </a:spcBef>
            </a:pPr>
            <a:r>
              <a:rPr sz="900" b="1" kern="0" spc="-10">
                <a:solidFill>
                  <a:srgbClr val="FFFFFF"/>
                </a:solidFill>
                <a:latin typeface="Arial"/>
                <a:cs typeface="Arial"/>
              </a:rPr>
              <a:t>UNCLASSIFIED</a:t>
            </a:r>
            <a:endParaRPr sz="900" kern="0">
              <a:solidFill>
                <a:sysClr val="windowText" lastClr="000000"/>
              </a:solidFill>
              <a:latin typeface="Arial"/>
              <a:cs typeface="Arial"/>
            </a:endParaRPr>
          </a:p>
        </p:txBody>
      </p:sp>
      <p:sp>
        <p:nvSpPr>
          <p:cNvPr id="5" name="object 5"/>
          <p:cNvSpPr txBox="1"/>
          <p:nvPr/>
        </p:nvSpPr>
        <p:spPr>
          <a:xfrm>
            <a:off x="2209800" y="838201"/>
            <a:ext cx="7330948" cy="4006931"/>
          </a:xfrm>
          <a:prstGeom prst="rect">
            <a:avLst/>
          </a:prstGeom>
        </p:spPr>
        <p:txBody>
          <a:bodyPr vert="horz" wrap="square" lIns="0" tIns="12065" rIns="0" bIns="0" rtlCol="0">
            <a:spAutoFit/>
          </a:bodyPr>
          <a:lstStyle/>
          <a:p>
            <a:pPr marL="26670" algn="ctr">
              <a:spcBef>
                <a:spcPts val="95"/>
              </a:spcBef>
            </a:pPr>
            <a:r>
              <a:rPr sz="2200" b="1" kern="0" dirty="0">
                <a:solidFill>
                  <a:sysClr val="windowText" lastClr="000000"/>
                </a:solidFill>
                <a:latin typeface="Arial"/>
                <a:cs typeface="Arial"/>
              </a:rPr>
              <a:t>Pet</a:t>
            </a:r>
            <a:r>
              <a:rPr sz="2200" b="1" kern="0" spc="-40" dirty="0">
                <a:solidFill>
                  <a:sysClr val="windowText" lastClr="000000"/>
                </a:solidFill>
                <a:latin typeface="Arial"/>
                <a:cs typeface="Arial"/>
              </a:rPr>
              <a:t> </a:t>
            </a:r>
            <a:r>
              <a:rPr sz="2200" b="1" kern="0" spc="-10" dirty="0">
                <a:solidFill>
                  <a:sysClr val="windowText" lastClr="000000"/>
                </a:solidFill>
                <a:latin typeface="Arial"/>
                <a:cs typeface="Arial"/>
              </a:rPr>
              <a:t>Transportation</a:t>
            </a:r>
            <a:endParaRPr sz="2200" kern="0" dirty="0">
              <a:solidFill>
                <a:sysClr val="windowText" lastClr="000000"/>
              </a:solidFill>
              <a:latin typeface="Arial"/>
              <a:cs typeface="Arial"/>
            </a:endParaRPr>
          </a:p>
          <a:p>
            <a:pPr>
              <a:spcBef>
                <a:spcPts val="45"/>
              </a:spcBef>
            </a:pPr>
            <a:endParaRPr sz="1850" kern="0" dirty="0">
              <a:solidFill>
                <a:sysClr val="windowText" lastClr="000000"/>
              </a:solidFill>
              <a:latin typeface="Arial"/>
              <a:cs typeface="Arial"/>
            </a:endParaRPr>
          </a:p>
          <a:p>
            <a:pPr>
              <a:lnSpc>
                <a:spcPct val="107000"/>
              </a:lnSpc>
              <a:spcAft>
                <a:spcPts val="800"/>
              </a:spcAft>
            </a:pPr>
            <a:r>
              <a:rPr lang="en-US" sz="1400" kern="100" dirty="0">
                <a:solidFill>
                  <a:sysClr val="windowText" lastClr="000000"/>
                </a:solidFill>
                <a:latin typeface="Calibri" panose="020F0502020204030204" pitchFamily="34" charset="0"/>
                <a:ea typeface="Calibri" panose="020F0502020204030204" pitchFamily="34" charset="0"/>
                <a:cs typeface="Times New Roman" panose="02020603050405020304" pitchFamily="18" charset="0"/>
              </a:rPr>
              <a:t>-  Pet transportation booked through official travel is NOT always guaranteed</a:t>
            </a:r>
          </a:p>
          <a:p>
            <a:pPr>
              <a:lnSpc>
                <a:spcPct val="107000"/>
              </a:lnSpc>
              <a:spcAft>
                <a:spcPts val="800"/>
              </a:spcAft>
            </a:pPr>
            <a:r>
              <a:rPr lang="en-US" sz="1400" kern="100" dirty="0">
                <a:solidFill>
                  <a:sysClr val="windowText" lastClr="000000"/>
                </a:solidFill>
                <a:latin typeface="Calibri" panose="020F0502020204030204" pitchFamily="34" charset="0"/>
                <a:ea typeface="Calibri" panose="020F0502020204030204" pitchFamily="34" charset="0"/>
                <a:cs typeface="Times New Roman" panose="02020603050405020304" pitchFamily="18" charset="0"/>
              </a:rPr>
              <a:t>-  Pet travel arrangements and payments are the Member’s responsibility.</a:t>
            </a:r>
          </a:p>
          <a:p>
            <a:pPr>
              <a:lnSpc>
                <a:spcPct val="107000"/>
              </a:lnSpc>
              <a:spcAft>
                <a:spcPts val="800"/>
              </a:spcAft>
            </a:pPr>
            <a:r>
              <a:rPr lang="en-US" sz="1400" kern="100" dirty="0">
                <a:solidFill>
                  <a:sysClr val="windowText" lastClr="000000"/>
                </a:solidFill>
                <a:latin typeface="Calibri" panose="020F0502020204030204" pitchFamily="34" charset="0"/>
                <a:ea typeface="Calibri" panose="020F0502020204030204" pitchFamily="34" charset="0"/>
                <a:cs typeface="Times New Roman" panose="02020603050405020304" pitchFamily="18" charset="0"/>
              </a:rPr>
              <a:t>-  If pet space is not available on Patriot Express, </a:t>
            </a:r>
            <a:r>
              <a:rPr lang="en-US" sz="1400" kern="100" dirty="0" err="1">
                <a:solidFill>
                  <a:sysClr val="windowText" lastClr="000000"/>
                </a:solidFill>
                <a:latin typeface="Calibri" panose="020F0502020204030204" pitchFamily="34" charset="0"/>
                <a:ea typeface="Calibri" panose="020F0502020204030204" pitchFamily="34" charset="0"/>
                <a:cs typeface="Times New Roman" panose="02020603050405020304" pitchFamily="18" charset="0"/>
              </a:rPr>
              <a:t>CWTSatoTravel</a:t>
            </a:r>
            <a:r>
              <a:rPr lang="en-US" sz="1400" kern="100" dirty="0">
                <a:solidFill>
                  <a:sysClr val="windowText" lastClr="000000"/>
                </a:solidFill>
                <a:latin typeface="Calibri" panose="020F0502020204030204" pitchFamily="34" charset="0"/>
                <a:ea typeface="Calibri" panose="020F0502020204030204" pitchFamily="34" charset="0"/>
                <a:cs typeface="Times New Roman" panose="02020603050405020304" pitchFamily="18" charset="0"/>
              </a:rPr>
              <a:t> will book a commercial flight if the carrier accepts pets for movement.</a:t>
            </a:r>
          </a:p>
          <a:p>
            <a:pPr>
              <a:lnSpc>
                <a:spcPct val="107000"/>
              </a:lnSpc>
              <a:spcAft>
                <a:spcPts val="800"/>
              </a:spcAft>
            </a:pPr>
            <a:r>
              <a:rPr lang="en-US" sz="1400" kern="100" dirty="0">
                <a:solidFill>
                  <a:sysClr val="windowText" lastClr="000000"/>
                </a:solidFill>
                <a:latin typeface="Calibri" panose="020F0502020204030204" pitchFamily="34" charset="0"/>
                <a:ea typeface="Calibri" panose="020F0502020204030204" pitchFamily="34" charset="0"/>
                <a:cs typeface="Times New Roman" panose="02020603050405020304" pitchFamily="18" charset="0"/>
              </a:rPr>
              <a:t>-  CTO will help arranging transportation for your pet/s when they make your flight reservation (accompanied baggage only – not cargo)</a:t>
            </a:r>
          </a:p>
          <a:p>
            <a:pPr>
              <a:lnSpc>
                <a:spcPct val="107000"/>
              </a:lnSpc>
              <a:spcAft>
                <a:spcPts val="800"/>
              </a:spcAft>
            </a:pPr>
            <a:r>
              <a:rPr lang="en-US" sz="1400" kern="100" dirty="0">
                <a:solidFill>
                  <a:sysClr val="windowText" lastClr="000000"/>
                </a:solidFill>
                <a:latin typeface="Calibri" panose="020F0502020204030204" pitchFamily="34" charset="0"/>
                <a:ea typeface="Calibri" panose="020F0502020204030204" pitchFamily="34" charset="0"/>
                <a:cs typeface="Times New Roman" panose="02020603050405020304" pitchFamily="18" charset="0"/>
              </a:rPr>
              <a:t>-  Be prepared to ship your pet/s with a pet shipping company.</a:t>
            </a:r>
          </a:p>
          <a:p>
            <a:pPr>
              <a:lnSpc>
                <a:spcPct val="107000"/>
              </a:lnSpc>
              <a:spcAft>
                <a:spcPts val="800"/>
              </a:spcAft>
            </a:pPr>
            <a:r>
              <a:rPr lang="en-US" sz="1400" kern="100" dirty="0">
                <a:solidFill>
                  <a:sysClr val="windowText" lastClr="000000"/>
                </a:solidFill>
                <a:latin typeface="Calibri" panose="020F0502020204030204" pitchFamily="34" charset="0"/>
                <a:ea typeface="Calibri" panose="020F0502020204030204" pitchFamily="34" charset="0"/>
                <a:cs typeface="Times New Roman" panose="02020603050405020304" pitchFamily="18" charset="0"/>
              </a:rPr>
              <a:t>-  Effective January 1, 2024, a Service Member may be authorized reimbursement for the costs related to the relocation of one household pet that arises from a PCS move. For transoceanic travel, Government or Government procured transportation must be used if available or reimbursement for transportation costs is not authorized. Reimbursement for the actual cost of all necessary expenses in connection with the movement of a pet is limited to $2,000 per PCS move.</a:t>
            </a:r>
          </a:p>
        </p:txBody>
      </p:sp>
      <p:sp>
        <p:nvSpPr>
          <p:cNvPr id="6" name="object 4">
            <a:extLst>
              <a:ext uri="{FF2B5EF4-FFF2-40B4-BE49-F238E27FC236}">
                <a16:creationId xmlns:a16="http://schemas.microsoft.com/office/drawing/2014/main" id="{62733DC1-249A-2F5D-C31A-22D5926A3D2D}"/>
              </a:ext>
            </a:extLst>
          </p:cNvPr>
          <p:cNvSpPr txBox="1">
            <a:spLocks/>
          </p:cNvSpPr>
          <p:nvPr/>
        </p:nvSpPr>
        <p:spPr>
          <a:xfrm>
            <a:off x="1166050" y="112656"/>
            <a:ext cx="2357755" cy="381515"/>
          </a:xfrm>
          <a:prstGeom prst="rect">
            <a:avLst/>
          </a:prstGeom>
        </p:spPr>
        <p:txBody>
          <a:bodyPr vert="horz" wrap="square" lIns="0" tIns="12065" rIns="0" bIns="0" rtlCol="0">
            <a:spAutoFit/>
          </a:bodyPr>
          <a:lstStyle>
            <a:lvl1pPr>
              <a:defRPr sz="2100" b="1" i="0">
                <a:solidFill>
                  <a:srgbClr val="7E7E73"/>
                </a:solidFill>
                <a:latin typeface="Arial"/>
                <a:ea typeface="+mj-ea"/>
                <a:cs typeface="Arial"/>
              </a:defRPr>
            </a:lvl1pPr>
          </a:lstStyle>
          <a:p>
            <a:pPr marL="12700">
              <a:spcBef>
                <a:spcPts val="95"/>
              </a:spcBef>
            </a:pPr>
            <a:r>
              <a:rPr lang="en-US" sz="2400" kern="0" dirty="0"/>
              <a:t>Official</a:t>
            </a:r>
            <a:r>
              <a:rPr lang="en-US" sz="2400" kern="0" spc="-90" dirty="0"/>
              <a:t> </a:t>
            </a:r>
            <a:r>
              <a:rPr lang="en-US" sz="2400" kern="0" spc="-10" dirty="0"/>
              <a:t>Travel</a:t>
            </a:r>
          </a:p>
        </p:txBody>
      </p:sp>
      <p:pic>
        <p:nvPicPr>
          <p:cNvPr id="9" name="object 3">
            <a:extLst>
              <a:ext uri="{FF2B5EF4-FFF2-40B4-BE49-F238E27FC236}">
                <a16:creationId xmlns:a16="http://schemas.microsoft.com/office/drawing/2014/main" id="{F183E3DB-46DA-C79D-E196-E4128A385FFF}"/>
              </a:ext>
            </a:extLst>
          </p:cNvPr>
          <p:cNvPicPr/>
          <p:nvPr/>
        </p:nvPicPr>
        <p:blipFill>
          <a:blip r:embed="rId2" cstate="print"/>
          <a:stretch>
            <a:fillRect/>
          </a:stretch>
        </p:blipFill>
        <p:spPr>
          <a:xfrm>
            <a:off x="11165967" y="6019801"/>
            <a:ext cx="711708" cy="657224"/>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885307" y="845441"/>
            <a:ext cx="651510" cy="113493"/>
          </a:xfrm>
          <a:prstGeom prst="rect">
            <a:avLst/>
          </a:prstGeom>
        </p:spPr>
        <p:txBody>
          <a:bodyPr vert="horz" wrap="square" lIns="0" tIns="9525" rIns="0" bIns="0" rtlCol="0">
            <a:spAutoFit/>
          </a:bodyPr>
          <a:lstStyle/>
          <a:p>
            <a:pPr marL="9525" marR="0" lvl="0" indent="0" algn="l" defTabSz="685800" rtl="0" eaLnBrk="1" fontAlgn="auto" latinLnBrk="0" hangingPunct="1">
              <a:lnSpc>
                <a:spcPct val="100000"/>
              </a:lnSpc>
              <a:spcBef>
                <a:spcPts val="75"/>
              </a:spcBef>
              <a:spcAft>
                <a:spcPts val="0"/>
              </a:spcAft>
              <a:buClrTx/>
              <a:buSzTx/>
              <a:buFontTx/>
              <a:buNone/>
              <a:tabLst/>
              <a:defRPr/>
            </a:pPr>
            <a:r>
              <a:rPr kumimoji="0" sz="675" b="1" i="0" u="none" strike="noStrike" kern="0" cap="none" spc="-8" normalizeH="0" baseline="0" noProof="0">
                <a:ln>
                  <a:noFill/>
                </a:ln>
                <a:solidFill>
                  <a:srgbClr val="FFFFFF"/>
                </a:solidFill>
                <a:effectLst/>
                <a:uLnTx/>
                <a:uFillTx/>
                <a:latin typeface="Arial"/>
                <a:ea typeface="+mn-ea"/>
                <a:cs typeface="Arial"/>
              </a:rPr>
              <a:t>UNCLASSIFIED</a:t>
            </a:r>
            <a:endParaRPr kumimoji="0" sz="675" b="0" i="0" u="none" strike="noStrike" kern="0" cap="none" spc="0" normalizeH="0" baseline="0" noProof="0">
              <a:ln>
                <a:noFill/>
              </a:ln>
              <a:solidFill>
                <a:sysClr val="windowText" lastClr="000000"/>
              </a:solidFill>
              <a:effectLst/>
              <a:uLnTx/>
              <a:uFillTx/>
              <a:latin typeface="Arial"/>
              <a:ea typeface="+mn-ea"/>
              <a:cs typeface="Arial"/>
            </a:endParaRPr>
          </a:p>
        </p:txBody>
      </p:sp>
      <p:sp>
        <p:nvSpPr>
          <p:cNvPr id="5" name="object 5"/>
          <p:cNvSpPr/>
          <p:nvPr/>
        </p:nvSpPr>
        <p:spPr>
          <a:xfrm>
            <a:off x="2943130" y="2132018"/>
            <a:ext cx="2701766" cy="2171700"/>
          </a:xfrm>
          <a:custGeom>
            <a:avLst/>
            <a:gdLst/>
            <a:ahLst/>
            <a:cxnLst/>
            <a:rect l="l" t="t" r="r" b="b"/>
            <a:pathLst>
              <a:path w="3602354" h="2895600">
                <a:moveTo>
                  <a:pt x="0" y="2895346"/>
                </a:moveTo>
                <a:lnTo>
                  <a:pt x="3602228" y="2895346"/>
                </a:lnTo>
                <a:lnTo>
                  <a:pt x="3602228" y="0"/>
                </a:lnTo>
                <a:lnTo>
                  <a:pt x="0" y="0"/>
                </a:lnTo>
                <a:lnTo>
                  <a:pt x="0" y="2895346"/>
                </a:lnTo>
                <a:close/>
              </a:path>
            </a:pathLst>
          </a:custGeom>
          <a:ln w="12192">
            <a:solidFill>
              <a:srgbClr val="000000"/>
            </a:solidFill>
          </a:ln>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6" name="object 6"/>
          <p:cNvSpPr txBox="1"/>
          <p:nvPr/>
        </p:nvSpPr>
        <p:spPr>
          <a:xfrm>
            <a:off x="4014073" y="1045294"/>
            <a:ext cx="4163854" cy="466057"/>
          </a:xfrm>
          <a:prstGeom prst="rect">
            <a:avLst/>
          </a:prstGeom>
        </p:spPr>
        <p:txBody>
          <a:bodyPr vert="horz" wrap="square" lIns="0" tIns="10001" rIns="0" bIns="0" rtlCol="0">
            <a:spAutoFit/>
          </a:bodyPr>
          <a:lstStyle/>
          <a:p>
            <a:pPr marL="898208" marR="0" lvl="0" indent="0" algn="l" defTabSz="685800" rtl="0" eaLnBrk="1" fontAlgn="auto" latinLnBrk="0" hangingPunct="1">
              <a:lnSpc>
                <a:spcPct val="100000"/>
              </a:lnSpc>
              <a:spcBef>
                <a:spcPts val="79"/>
              </a:spcBef>
              <a:spcAft>
                <a:spcPts val="0"/>
              </a:spcAft>
              <a:buClrTx/>
              <a:buSzTx/>
              <a:buFontTx/>
              <a:buNone/>
              <a:tabLst/>
              <a:defRPr/>
            </a:pPr>
            <a:r>
              <a:rPr kumimoji="0" sz="1500" b="1" i="0" u="sng" strike="noStrike" kern="0" cap="none" spc="-8" normalizeH="0" baseline="0" noProof="0" dirty="0">
                <a:ln>
                  <a:noFill/>
                </a:ln>
                <a:solidFill>
                  <a:sysClr val="windowText" lastClr="000000"/>
                </a:solidFill>
                <a:effectLst/>
                <a:uLnTx/>
                <a:uFill>
                  <a:solidFill>
                    <a:srgbClr val="000000"/>
                  </a:solidFill>
                </a:uFill>
                <a:latin typeface="Arial"/>
                <a:ea typeface="+mn-ea"/>
                <a:cs typeface="Arial"/>
              </a:rPr>
              <a:t>Estimated</a:t>
            </a:r>
            <a:r>
              <a:rPr kumimoji="0" sz="1500" b="1" i="0" u="sng" strike="noStrike" kern="0" cap="none" spc="-105" normalizeH="0" baseline="0" noProof="0" dirty="0">
                <a:ln>
                  <a:noFill/>
                </a:ln>
                <a:solidFill>
                  <a:sysClr val="windowText" lastClr="000000"/>
                </a:solidFill>
                <a:effectLst/>
                <a:uLnTx/>
                <a:uFill>
                  <a:solidFill>
                    <a:srgbClr val="000000"/>
                  </a:solidFill>
                </a:uFill>
                <a:latin typeface="Arial"/>
                <a:ea typeface="+mn-ea"/>
                <a:cs typeface="Arial"/>
              </a:rPr>
              <a:t> </a:t>
            </a:r>
            <a:r>
              <a:rPr kumimoji="0" sz="1500" b="1" i="0" u="sng" strike="noStrike" kern="0" cap="none" spc="0" normalizeH="0" baseline="0" noProof="0" dirty="0">
                <a:ln>
                  <a:noFill/>
                </a:ln>
                <a:solidFill>
                  <a:sysClr val="windowText" lastClr="000000"/>
                </a:solidFill>
                <a:effectLst/>
                <a:uLnTx/>
                <a:uFill>
                  <a:solidFill>
                    <a:srgbClr val="000000"/>
                  </a:solidFill>
                </a:uFill>
                <a:latin typeface="Arial"/>
                <a:ea typeface="+mn-ea"/>
                <a:cs typeface="Arial"/>
              </a:rPr>
              <a:t>Out</a:t>
            </a:r>
            <a:r>
              <a:rPr kumimoji="0" sz="1500" b="1" i="0" u="sng" strike="noStrike" kern="0" cap="none" spc="-79" normalizeH="0" baseline="0" noProof="0" dirty="0">
                <a:ln>
                  <a:noFill/>
                </a:ln>
                <a:solidFill>
                  <a:sysClr val="windowText" lastClr="000000"/>
                </a:solidFill>
                <a:effectLst/>
                <a:uLnTx/>
                <a:uFill>
                  <a:solidFill>
                    <a:srgbClr val="000000"/>
                  </a:solidFill>
                </a:uFill>
                <a:latin typeface="Arial"/>
                <a:ea typeface="+mn-ea"/>
                <a:cs typeface="Arial"/>
              </a:rPr>
              <a:t> </a:t>
            </a:r>
            <a:r>
              <a:rPr kumimoji="0" sz="1500" b="1" i="0" u="sng" strike="noStrike" kern="0" cap="none" spc="0" normalizeH="0" baseline="0" noProof="0" dirty="0">
                <a:ln>
                  <a:noFill/>
                </a:ln>
                <a:solidFill>
                  <a:sysClr val="windowText" lastClr="000000"/>
                </a:solidFill>
                <a:effectLst/>
                <a:uLnTx/>
                <a:uFill>
                  <a:solidFill>
                    <a:srgbClr val="000000"/>
                  </a:solidFill>
                </a:uFill>
                <a:latin typeface="Arial"/>
                <a:ea typeface="+mn-ea"/>
                <a:cs typeface="Arial"/>
              </a:rPr>
              <a:t>Processing</a:t>
            </a:r>
            <a:r>
              <a:rPr kumimoji="0" sz="1500" b="1" i="0" u="sng" strike="noStrike" kern="0" cap="none" spc="-49" normalizeH="0" baseline="0" noProof="0" dirty="0">
                <a:ln>
                  <a:noFill/>
                </a:ln>
                <a:solidFill>
                  <a:sysClr val="windowText" lastClr="000000"/>
                </a:solidFill>
                <a:effectLst/>
                <a:uLnTx/>
                <a:uFill>
                  <a:solidFill>
                    <a:srgbClr val="000000"/>
                  </a:solidFill>
                </a:uFill>
                <a:latin typeface="Arial"/>
                <a:ea typeface="+mn-ea"/>
                <a:cs typeface="Arial"/>
              </a:rPr>
              <a:t> </a:t>
            </a:r>
            <a:r>
              <a:rPr kumimoji="0" lang="en-US" sz="1500" b="1" i="0" u="sng" strike="noStrike" kern="0" cap="none" spc="-23" normalizeH="0" baseline="0" noProof="0" dirty="0">
                <a:ln>
                  <a:noFill/>
                </a:ln>
                <a:solidFill>
                  <a:sysClr val="windowText" lastClr="000000"/>
                </a:solidFill>
                <a:effectLst/>
                <a:uLnTx/>
                <a:uFill>
                  <a:solidFill>
                    <a:srgbClr val="000000"/>
                  </a:solidFill>
                </a:uFill>
                <a:latin typeface="Arial"/>
                <a:ea typeface="+mn-ea"/>
                <a:cs typeface="Arial"/>
              </a:rPr>
              <a:t>Timeline</a:t>
            </a:r>
            <a:endParaRPr kumimoji="0" sz="1500" b="0" i="0" u="none" strike="noStrike" kern="0" cap="none" spc="0" normalizeH="0" baseline="0" noProof="0" dirty="0">
              <a:ln>
                <a:noFill/>
              </a:ln>
              <a:solidFill>
                <a:sysClr val="windowText" lastClr="000000"/>
              </a:solidFill>
              <a:effectLst/>
              <a:uLnTx/>
              <a:uFillTx/>
              <a:latin typeface="Arial"/>
              <a:ea typeface="+mn-ea"/>
              <a:cs typeface="Arial"/>
            </a:endParaRPr>
          </a:p>
          <a:p>
            <a:pPr marL="0" marR="0" lvl="0" indent="0" algn="l" defTabSz="685800" rtl="0" eaLnBrk="1" fontAlgn="auto" latinLnBrk="0" hangingPunct="1">
              <a:lnSpc>
                <a:spcPct val="100000"/>
              </a:lnSpc>
              <a:spcBef>
                <a:spcPts val="15"/>
              </a:spcBef>
              <a:spcAft>
                <a:spcPts val="0"/>
              </a:spcAft>
              <a:buClrTx/>
              <a:buSzTx/>
              <a:buFontTx/>
              <a:buNone/>
              <a:tabLst/>
              <a:defRPr/>
            </a:pPr>
            <a:endParaRPr kumimoji="0" sz="1463" b="0" i="0" u="none" strike="noStrike" kern="0" cap="none" spc="0" normalizeH="0" baseline="0" noProof="0" dirty="0">
              <a:ln>
                <a:noFill/>
              </a:ln>
              <a:solidFill>
                <a:sysClr val="windowText" lastClr="000000"/>
              </a:solidFill>
              <a:effectLst/>
              <a:uLnTx/>
              <a:uFillTx/>
              <a:latin typeface="Arial"/>
              <a:ea typeface="+mn-ea"/>
              <a:cs typeface="Arial"/>
            </a:endParaRPr>
          </a:p>
        </p:txBody>
      </p:sp>
      <p:sp>
        <p:nvSpPr>
          <p:cNvPr id="7" name="object 7"/>
          <p:cNvSpPr txBox="1"/>
          <p:nvPr/>
        </p:nvSpPr>
        <p:spPr>
          <a:xfrm>
            <a:off x="2963114" y="2507839"/>
            <a:ext cx="2553176" cy="1684435"/>
          </a:xfrm>
          <a:prstGeom prst="rect">
            <a:avLst/>
          </a:prstGeom>
        </p:spPr>
        <p:txBody>
          <a:bodyPr vert="horz" wrap="square" lIns="0" tIns="9525" rIns="0" bIns="0" rtlCol="0">
            <a:spAutoFit/>
          </a:bodyPr>
          <a:lstStyle/>
          <a:p>
            <a:pPr marL="9525" marR="3810" lvl="0" indent="0" algn="l" defTabSz="685800" rtl="0" eaLnBrk="1" fontAlgn="auto" latinLnBrk="0" hangingPunct="1">
              <a:lnSpc>
                <a:spcPct val="100000"/>
              </a:lnSpc>
              <a:spcBef>
                <a:spcPts val="75"/>
              </a:spcBef>
              <a:spcAft>
                <a:spcPts val="0"/>
              </a:spcAft>
              <a:buClrTx/>
              <a:buSzTx/>
              <a:buFontTx/>
              <a:buNone/>
              <a:tabLst/>
              <a:defRPr/>
            </a:pPr>
            <a:endParaRPr kumimoji="0" lang="en-US" sz="1350" b="0" i="0" u="none" strike="noStrike" kern="0" cap="none" spc="-8" normalizeH="0" baseline="0" noProof="0" dirty="0">
              <a:ln>
                <a:noFill/>
              </a:ln>
              <a:solidFill>
                <a:sysClr val="windowText" lastClr="000000"/>
              </a:solidFill>
              <a:effectLst/>
              <a:uLnTx/>
              <a:uFillTx/>
              <a:latin typeface="Arial"/>
              <a:ea typeface="+mn-ea"/>
              <a:cs typeface="Arial"/>
            </a:endParaRPr>
          </a:p>
          <a:p>
            <a:pPr marL="9525" marR="3810" lvl="0" indent="0" algn="l" defTabSz="685800" rtl="0" eaLnBrk="1" fontAlgn="auto" latinLnBrk="0" hangingPunct="1">
              <a:lnSpc>
                <a:spcPct val="100000"/>
              </a:lnSpc>
              <a:spcBef>
                <a:spcPts val="75"/>
              </a:spcBef>
              <a:spcAft>
                <a:spcPts val="0"/>
              </a:spcAft>
              <a:buClrTx/>
              <a:buSzTx/>
              <a:buFontTx/>
              <a:buNone/>
              <a:tabLst/>
              <a:defRPr/>
            </a:pPr>
            <a:r>
              <a:rPr kumimoji="0" sz="1350" b="0" i="0" u="none" strike="noStrike" kern="0" cap="none" spc="-8" normalizeH="0" baseline="0" noProof="0" dirty="0">
                <a:ln>
                  <a:noFill/>
                </a:ln>
                <a:solidFill>
                  <a:sysClr val="windowText" lastClr="000000"/>
                </a:solidFill>
                <a:effectLst/>
                <a:uLnTx/>
                <a:uFillTx/>
                <a:latin typeface="Arial"/>
                <a:ea typeface="+mn-ea"/>
                <a:cs typeface="Arial"/>
              </a:rPr>
              <a:t>-</a:t>
            </a:r>
            <a:r>
              <a:rPr kumimoji="0" sz="1350" b="0" i="0" u="none" strike="noStrike" kern="0" cap="none" spc="0" normalizeH="0" baseline="0" noProof="0" dirty="0">
                <a:ln>
                  <a:noFill/>
                </a:ln>
                <a:solidFill>
                  <a:sysClr val="windowText" lastClr="000000"/>
                </a:solidFill>
                <a:effectLst/>
                <a:uLnTx/>
                <a:uFillTx/>
                <a:latin typeface="Arial"/>
                <a:ea typeface="+mn-ea"/>
                <a:cs typeface="Arial"/>
              </a:rPr>
              <a:t>Schedule</a:t>
            </a:r>
            <a:r>
              <a:rPr kumimoji="0" sz="1350" b="0" i="0" u="none" strike="noStrike" kern="0" cap="none" spc="-34" normalizeH="0" baseline="0" noProof="0" dirty="0">
                <a:ln>
                  <a:noFill/>
                </a:ln>
                <a:solidFill>
                  <a:sysClr val="windowText" lastClr="000000"/>
                </a:solidFill>
                <a:effectLst/>
                <a:uLnTx/>
                <a:uFillTx/>
                <a:latin typeface="Arial"/>
                <a:ea typeface="+mn-ea"/>
                <a:cs typeface="Arial"/>
              </a:rPr>
              <a:t> </a:t>
            </a:r>
            <a:r>
              <a:rPr kumimoji="0" sz="1350" b="0" i="0" u="none" strike="noStrike" kern="0" cap="none" spc="-8" normalizeH="0" baseline="0" noProof="0" dirty="0">
                <a:ln>
                  <a:noFill/>
                </a:ln>
                <a:solidFill>
                  <a:sysClr val="windowText" lastClr="000000"/>
                </a:solidFill>
                <a:effectLst/>
                <a:uLnTx/>
                <a:uFillTx/>
                <a:latin typeface="Arial"/>
                <a:ea typeface="+mn-ea"/>
                <a:cs typeface="Arial"/>
              </a:rPr>
              <a:t>transportation</a:t>
            </a:r>
            <a:r>
              <a:rPr kumimoji="0" sz="1350" b="0" i="0" u="none" strike="noStrike" kern="0" cap="none" spc="-41" normalizeH="0" baseline="0" noProof="0" dirty="0">
                <a:ln>
                  <a:noFill/>
                </a:ln>
                <a:solidFill>
                  <a:sysClr val="windowText" lastClr="000000"/>
                </a:solidFill>
                <a:effectLst/>
                <a:uLnTx/>
                <a:uFillTx/>
                <a:latin typeface="Arial"/>
                <a:ea typeface="+mn-ea"/>
                <a:cs typeface="Arial"/>
              </a:rPr>
              <a:t> </a:t>
            </a:r>
            <a:r>
              <a:rPr kumimoji="0" sz="1350" b="0" i="0" u="none" strike="noStrike" kern="0" cap="none" spc="-19" normalizeH="0" baseline="0" noProof="0" dirty="0">
                <a:ln>
                  <a:noFill/>
                </a:ln>
                <a:solidFill>
                  <a:sysClr val="windowText" lastClr="000000"/>
                </a:solidFill>
                <a:effectLst/>
                <a:uLnTx/>
                <a:uFillTx/>
                <a:latin typeface="Arial"/>
                <a:ea typeface="+mn-ea"/>
                <a:cs typeface="Arial"/>
              </a:rPr>
              <a:t>of </a:t>
            </a:r>
            <a:r>
              <a:rPr kumimoji="0" sz="1350" b="0" i="0" u="none" strike="noStrike" kern="0" cap="none" spc="0" normalizeH="0" baseline="0" noProof="0" dirty="0">
                <a:ln>
                  <a:noFill/>
                </a:ln>
                <a:solidFill>
                  <a:sysClr val="windowText" lastClr="000000"/>
                </a:solidFill>
                <a:effectLst/>
                <a:uLnTx/>
                <a:uFillTx/>
                <a:latin typeface="Arial"/>
                <a:ea typeface="+mn-ea"/>
                <a:cs typeface="Arial"/>
              </a:rPr>
              <a:t>Unaccompanied</a:t>
            </a:r>
            <a:r>
              <a:rPr kumimoji="0" sz="1350" b="0" i="0" u="none" strike="noStrike" kern="0" cap="none" spc="-30" normalizeH="0" baseline="0" noProof="0" dirty="0">
                <a:ln>
                  <a:noFill/>
                </a:ln>
                <a:solidFill>
                  <a:sysClr val="windowText" lastClr="000000"/>
                </a:solidFill>
                <a:effectLst/>
                <a:uLnTx/>
                <a:uFillTx/>
                <a:latin typeface="Arial"/>
                <a:ea typeface="+mn-ea"/>
                <a:cs typeface="Arial"/>
              </a:rPr>
              <a:t> </a:t>
            </a:r>
            <a:r>
              <a:rPr kumimoji="0" sz="1350" b="0" i="0" u="none" strike="noStrike" kern="0" cap="none" spc="0" normalizeH="0" baseline="0" noProof="0" dirty="0">
                <a:ln>
                  <a:noFill/>
                </a:ln>
                <a:solidFill>
                  <a:sysClr val="windowText" lastClr="000000"/>
                </a:solidFill>
                <a:effectLst/>
                <a:uLnTx/>
                <a:uFillTx/>
                <a:latin typeface="Arial"/>
                <a:ea typeface="+mn-ea"/>
                <a:cs typeface="Arial"/>
              </a:rPr>
              <a:t>Baggage</a:t>
            </a:r>
            <a:r>
              <a:rPr kumimoji="0" sz="1350" b="0" i="0" u="none" strike="noStrike" kern="0" cap="none" spc="-34" normalizeH="0" baseline="0" noProof="0" dirty="0">
                <a:ln>
                  <a:noFill/>
                </a:ln>
                <a:solidFill>
                  <a:sysClr val="windowText" lastClr="000000"/>
                </a:solidFill>
                <a:effectLst/>
                <a:uLnTx/>
                <a:uFillTx/>
                <a:latin typeface="Arial"/>
                <a:ea typeface="+mn-ea"/>
                <a:cs typeface="Arial"/>
              </a:rPr>
              <a:t> </a:t>
            </a:r>
            <a:r>
              <a:rPr kumimoji="0" sz="1350" b="0" i="0" u="none" strike="noStrike" kern="0" cap="none" spc="-8" normalizeH="0" baseline="0" noProof="0" dirty="0">
                <a:ln>
                  <a:noFill/>
                </a:ln>
                <a:solidFill>
                  <a:sysClr val="windowText" lastClr="000000"/>
                </a:solidFill>
                <a:effectLst/>
                <a:uLnTx/>
                <a:uFillTx/>
                <a:latin typeface="Arial"/>
                <a:ea typeface="+mn-ea"/>
                <a:cs typeface="Arial"/>
              </a:rPr>
              <a:t>(UAB), </a:t>
            </a:r>
            <a:r>
              <a:rPr kumimoji="0" sz="1350" b="0" i="0" u="none" strike="noStrike" kern="0" cap="none" spc="0" normalizeH="0" baseline="0" noProof="0" dirty="0">
                <a:ln>
                  <a:noFill/>
                </a:ln>
                <a:solidFill>
                  <a:sysClr val="windowText" lastClr="000000"/>
                </a:solidFill>
                <a:effectLst/>
                <a:uLnTx/>
                <a:uFillTx/>
                <a:latin typeface="Arial"/>
                <a:ea typeface="+mn-ea"/>
                <a:cs typeface="Arial"/>
              </a:rPr>
              <a:t>Household</a:t>
            </a:r>
            <a:r>
              <a:rPr kumimoji="0" sz="1350" b="0" i="0" u="none" strike="noStrike" kern="0" cap="none" spc="-30" normalizeH="0" baseline="0" noProof="0" dirty="0">
                <a:ln>
                  <a:noFill/>
                </a:ln>
                <a:solidFill>
                  <a:sysClr val="windowText" lastClr="000000"/>
                </a:solidFill>
                <a:effectLst/>
                <a:uLnTx/>
                <a:uFillTx/>
                <a:latin typeface="Arial"/>
                <a:ea typeface="+mn-ea"/>
                <a:cs typeface="Arial"/>
              </a:rPr>
              <a:t> </a:t>
            </a:r>
            <a:r>
              <a:rPr kumimoji="0" sz="1350" b="0" i="0" u="none" strike="noStrike" kern="0" cap="none" spc="0" normalizeH="0" baseline="0" noProof="0" dirty="0">
                <a:ln>
                  <a:noFill/>
                </a:ln>
                <a:solidFill>
                  <a:sysClr val="windowText" lastClr="000000"/>
                </a:solidFill>
                <a:effectLst/>
                <a:uLnTx/>
                <a:uFillTx/>
                <a:latin typeface="Arial"/>
                <a:ea typeface="+mn-ea"/>
                <a:cs typeface="Arial"/>
              </a:rPr>
              <a:t>Goods</a:t>
            </a:r>
            <a:r>
              <a:rPr kumimoji="0" sz="1350" b="0" i="0" u="none" strike="noStrike" kern="0" cap="none" spc="-30" normalizeH="0" baseline="0" noProof="0" dirty="0">
                <a:ln>
                  <a:noFill/>
                </a:ln>
                <a:solidFill>
                  <a:sysClr val="windowText" lastClr="000000"/>
                </a:solidFill>
                <a:effectLst/>
                <a:uLnTx/>
                <a:uFillTx/>
                <a:latin typeface="Arial"/>
                <a:ea typeface="+mn-ea"/>
                <a:cs typeface="Arial"/>
              </a:rPr>
              <a:t> </a:t>
            </a:r>
            <a:r>
              <a:rPr kumimoji="0" sz="1350" b="0" i="0" u="none" strike="noStrike" kern="0" cap="none" spc="0" normalizeH="0" baseline="0" noProof="0" dirty="0">
                <a:ln>
                  <a:noFill/>
                </a:ln>
                <a:solidFill>
                  <a:sysClr val="windowText" lastClr="000000"/>
                </a:solidFill>
                <a:effectLst/>
                <a:uLnTx/>
                <a:uFillTx/>
                <a:latin typeface="Arial"/>
                <a:ea typeface="+mn-ea"/>
                <a:cs typeface="Arial"/>
              </a:rPr>
              <a:t>(HHG)</a:t>
            </a:r>
            <a:r>
              <a:rPr kumimoji="0" sz="1350" b="0" i="0" u="none" strike="noStrike" kern="0" cap="none" spc="-19" normalizeH="0" baseline="0" noProof="0" dirty="0">
                <a:ln>
                  <a:noFill/>
                </a:ln>
                <a:solidFill>
                  <a:sysClr val="windowText" lastClr="000000"/>
                </a:solidFill>
                <a:effectLst/>
                <a:uLnTx/>
                <a:uFillTx/>
                <a:latin typeface="Arial"/>
                <a:ea typeface="+mn-ea"/>
                <a:cs typeface="Arial"/>
              </a:rPr>
              <a:t> and POV</a:t>
            </a:r>
            <a:endParaRPr kumimoji="0" sz="1350" b="0" i="0" u="none" strike="noStrike" kern="0" cap="none" spc="0" normalizeH="0" baseline="0" noProof="0" dirty="0">
              <a:ln>
                <a:noFill/>
              </a:ln>
              <a:solidFill>
                <a:sysClr val="windowText" lastClr="000000"/>
              </a:solidFill>
              <a:effectLst/>
              <a:uLnTx/>
              <a:uFillTx/>
              <a:latin typeface="Arial"/>
              <a:ea typeface="+mn-ea"/>
              <a:cs typeface="Arial"/>
            </a:endParaRPr>
          </a:p>
          <a:p>
            <a:pPr marL="9525" marR="170974" lvl="0" indent="0" algn="l" defTabSz="685800" rtl="0" eaLnBrk="1" fontAlgn="auto" latinLnBrk="0" hangingPunct="1">
              <a:lnSpc>
                <a:spcPct val="100000"/>
              </a:lnSpc>
              <a:spcBef>
                <a:spcPts val="0"/>
              </a:spcBef>
              <a:spcAft>
                <a:spcPts val="0"/>
              </a:spcAft>
              <a:buClrTx/>
              <a:buSzTx/>
              <a:buFontTx/>
              <a:buNone/>
              <a:tabLst/>
              <a:defRPr/>
            </a:pPr>
            <a:r>
              <a:rPr kumimoji="0" sz="1350" b="0" i="0" u="none" strike="noStrike" kern="0" cap="none" spc="-8" normalizeH="0" baseline="0" noProof="0" dirty="0">
                <a:ln>
                  <a:noFill/>
                </a:ln>
                <a:solidFill>
                  <a:sysClr val="windowText" lastClr="000000"/>
                </a:solidFill>
                <a:effectLst/>
                <a:uLnTx/>
                <a:uFillTx/>
                <a:latin typeface="Arial"/>
                <a:ea typeface="+mn-ea"/>
                <a:cs typeface="Arial"/>
              </a:rPr>
              <a:t>-</a:t>
            </a:r>
            <a:r>
              <a:rPr kumimoji="0" sz="1350" b="0" i="0" u="none" strike="noStrike" kern="0" cap="none" spc="0" normalizeH="0" baseline="0" noProof="0" dirty="0">
                <a:ln>
                  <a:noFill/>
                </a:ln>
                <a:solidFill>
                  <a:sysClr val="windowText" lastClr="000000"/>
                </a:solidFill>
                <a:effectLst/>
                <a:uLnTx/>
                <a:uFillTx/>
                <a:latin typeface="Arial"/>
                <a:ea typeface="+mn-ea"/>
                <a:cs typeface="Arial"/>
              </a:rPr>
              <a:t>Schedule</a:t>
            </a:r>
            <a:r>
              <a:rPr kumimoji="0" sz="1350" b="0" i="0" u="none" strike="noStrike" kern="0" cap="none" spc="-30" normalizeH="0" baseline="0" noProof="0" dirty="0">
                <a:ln>
                  <a:noFill/>
                </a:ln>
                <a:solidFill>
                  <a:sysClr val="windowText" lastClr="000000"/>
                </a:solidFill>
                <a:effectLst/>
                <a:uLnTx/>
                <a:uFillTx/>
                <a:latin typeface="Arial"/>
                <a:ea typeface="+mn-ea"/>
                <a:cs typeface="Arial"/>
              </a:rPr>
              <a:t> </a:t>
            </a:r>
            <a:r>
              <a:rPr kumimoji="0" sz="1350" b="0" i="0" u="none" strike="noStrike" kern="0" cap="none" spc="0" normalizeH="0" baseline="0" noProof="0" dirty="0">
                <a:ln>
                  <a:noFill/>
                </a:ln>
                <a:solidFill>
                  <a:sysClr val="windowText" lastClr="000000"/>
                </a:solidFill>
                <a:effectLst/>
                <a:uLnTx/>
                <a:uFillTx/>
                <a:latin typeface="Arial"/>
                <a:ea typeface="+mn-ea"/>
                <a:cs typeface="Arial"/>
              </a:rPr>
              <a:t>Flight</a:t>
            </a:r>
            <a:r>
              <a:rPr kumimoji="0" sz="1350" b="0" i="0" u="none" strike="noStrike" kern="0" cap="none" spc="-45" normalizeH="0" baseline="0" noProof="0" dirty="0">
                <a:ln>
                  <a:noFill/>
                </a:ln>
                <a:solidFill>
                  <a:sysClr val="windowText" lastClr="000000"/>
                </a:solidFill>
                <a:effectLst/>
                <a:uLnTx/>
                <a:uFillTx/>
                <a:latin typeface="Arial"/>
                <a:ea typeface="+mn-ea"/>
                <a:cs typeface="Arial"/>
              </a:rPr>
              <a:t> </a:t>
            </a:r>
            <a:r>
              <a:rPr kumimoji="0" sz="1350" b="0" i="0" u="none" strike="noStrike" kern="0" cap="none" spc="0" normalizeH="0" baseline="0" noProof="0" dirty="0">
                <a:ln>
                  <a:noFill/>
                </a:ln>
                <a:solidFill>
                  <a:sysClr val="windowText" lastClr="000000"/>
                </a:solidFill>
                <a:effectLst/>
                <a:uLnTx/>
                <a:uFillTx/>
                <a:latin typeface="Arial"/>
                <a:ea typeface="+mn-ea"/>
                <a:cs typeface="Arial"/>
              </a:rPr>
              <a:t>through</a:t>
            </a:r>
            <a:r>
              <a:rPr kumimoji="0" sz="1350" b="0" i="0" u="none" strike="noStrike" kern="0" cap="none" spc="-38" normalizeH="0" baseline="0" noProof="0" dirty="0">
                <a:ln>
                  <a:noFill/>
                </a:ln>
                <a:solidFill>
                  <a:sysClr val="windowText" lastClr="000000"/>
                </a:solidFill>
                <a:effectLst/>
                <a:uLnTx/>
                <a:uFillTx/>
                <a:latin typeface="Arial"/>
                <a:ea typeface="+mn-ea"/>
                <a:cs typeface="Arial"/>
              </a:rPr>
              <a:t> </a:t>
            </a:r>
            <a:r>
              <a:rPr kumimoji="0" sz="1350" b="0" i="0" u="none" strike="noStrike" kern="0" cap="none" spc="-15" normalizeH="0" baseline="0" noProof="0" dirty="0">
                <a:ln>
                  <a:noFill/>
                </a:ln>
                <a:solidFill>
                  <a:sysClr val="windowText" lastClr="000000"/>
                </a:solidFill>
                <a:effectLst/>
                <a:uLnTx/>
                <a:uFillTx/>
                <a:latin typeface="Arial"/>
                <a:ea typeface="+mn-ea"/>
                <a:cs typeface="Arial"/>
              </a:rPr>
              <a:t>SATO </a:t>
            </a:r>
            <a:endParaRPr kumimoji="0" sz="1350" b="0" i="0" u="none" strike="noStrike" kern="0" cap="none" spc="0" normalizeH="0" baseline="0" noProof="0" dirty="0">
              <a:ln>
                <a:noFill/>
              </a:ln>
              <a:solidFill>
                <a:sysClr val="windowText" lastClr="000000"/>
              </a:solidFill>
              <a:effectLst/>
              <a:uLnTx/>
              <a:uFillTx/>
              <a:latin typeface="Arial"/>
              <a:ea typeface="+mn-ea"/>
              <a:cs typeface="Arial"/>
            </a:endParaRPr>
          </a:p>
          <a:p>
            <a:pPr marL="9525" marR="718661" lvl="0" indent="0" algn="l" defTabSz="685800" rtl="0" eaLnBrk="1" fontAlgn="auto" latinLnBrk="0" hangingPunct="1">
              <a:lnSpc>
                <a:spcPct val="100000"/>
              </a:lnSpc>
              <a:spcBef>
                <a:spcPts val="0"/>
              </a:spcBef>
              <a:spcAft>
                <a:spcPts val="0"/>
              </a:spcAft>
              <a:buClrTx/>
              <a:buSzTx/>
              <a:buFontTx/>
              <a:buNone/>
              <a:tabLst/>
              <a:defRPr/>
            </a:pPr>
            <a:r>
              <a:rPr kumimoji="0" sz="1350" b="0" i="0" u="none" strike="noStrike" kern="0" cap="none" spc="-8" normalizeH="0" baseline="0" noProof="0" dirty="0">
                <a:ln>
                  <a:noFill/>
                </a:ln>
                <a:solidFill>
                  <a:sysClr val="windowText" lastClr="000000"/>
                </a:solidFill>
                <a:effectLst/>
                <a:uLnTx/>
                <a:uFillTx/>
                <a:latin typeface="Arial"/>
                <a:ea typeface="+mn-ea"/>
                <a:cs typeface="Arial"/>
              </a:rPr>
              <a:t>-</a:t>
            </a:r>
            <a:r>
              <a:rPr kumimoji="0" sz="1350" b="0" i="0" u="none" strike="noStrike" kern="0" cap="none" spc="0" normalizeH="0" baseline="0" noProof="0" dirty="0">
                <a:ln>
                  <a:noFill/>
                </a:ln>
                <a:solidFill>
                  <a:sysClr val="windowText" lastClr="000000"/>
                </a:solidFill>
                <a:effectLst/>
                <a:uLnTx/>
                <a:uFillTx/>
                <a:latin typeface="Arial"/>
                <a:ea typeface="+mn-ea"/>
                <a:cs typeface="Arial"/>
              </a:rPr>
              <a:t>Schedule</a:t>
            </a:r>
            <a:r>
              <a:rPr kumimoji="0" sz="1350" b="0" i="0" u="none" strike="noStrike" kern="0" cap="none" spc="-56" normalizeH="0" baseline="0" noProof="0" dirty="0">
                <a:ln>
                  <a:noFill/>
                </a:ln>
                <a:solidFill>
                  <a:sysClr val="windowText" lastClr="000000"/>
                </a:solidFill>
                <a:effectLst/>
                <a:uLnTx/>
                <a:uFillTx/>
                <a:latin typeface="Arial"/>
                <a:ea typeface="+mn-ea"/>
                <a:cs typeface="Arial"/>
              </a:rPr>
              <a:t> </a:t>
            </a:r>
            <a:r>
              <a:rPr kumimoji="0" sz="1350" b="0" i="0" u="none" strike="noStrike" kern="0" cap="none" spc="0" normalizeH="0" baseline="0" noProof="0" dirty="0">
                <a:ln>
                  <a:noFill/>
                </a:ln>
                <a:solidFill>
                  <a:sysClr val="windowText" lastClr="000000"/>
                </a:solidFill>
                <a:effectLst/>
                <a:uLnTx/>
                <a:uFillTx/>
                <a:latin typeface="Arial"/>
                <a:ea typeface="+mn-ea"/>
                <a:cs typeface="Arial"/>
              </a:rPr>
              <a:t>Housing</a:t>
            </a:r>
            <a:r>
              <a:rPr kumimoji="0" sz="1350" b="0" i="0" u="none" strike="noStrike" kern="0" cap="none" spc="-56" normalizeH="0" baseline="0" noProof="0" dirty="0">
                <a:ln>
                  <a:noFill/>
                </a:ln>
                <a:solidFill>
                  <a:sysClr val="windowText" lastClr="000000"/>
                </a:solidFill>
                <a:effectLst/>
                <a:uLnTx/>
                <a:uFillTx/>
                <a:latin typeface="Arial"/>
                <a:ea typeface="+mn-ea"/>
                <a:cs typeface="Arial"/>
              </a:rPr>
              <a:t> </a:t>
            </a:r>
            <a:r>
              <a:rPr kumimoji="0" sz="1350" b="0" i="0" u="none" strike="noStrike" kern="0" cap="none" spc="-15" normalizeH="0" baseline="0" noProof="0" dirty="0">
                <a:ln>
                  <a:noFill/>
                </a:ln>
                <a:solidFill>
                  <a:sysClr val="windowText" lastClr="000000"/>
                </a:solidFill>
                <a:effectLst/>
                <a:uLnTx/>
                <a:uFillTx/>
                <a:latin typeface="Arial"/>
                <a:ea typeface="+mn-ea"/>
                <a:cs typeface="Arial"/>
              </a:rPr>
              <a:t>Pre- </a:t>
            </a:r>
            <a:r>
              <a:rPr kumimoji="0" sz="1350" b="0" i="0" u="none" strike="noStrike" kern="0" cap="none" spc="-8" normalizeH="0" baseline="0" noProof="0" dirty="0">
                <a:ln>
                  <a:noFill/>
                </a:ln>
                <a:solidFill>
                  <a:sysClr val="windowText" lastClr="000000"/>
                </a:solidFill>
                <a:effectLst/>
                <a:uLnTx/>
                <a:uFillTx/>
                <a:latin typeface="Arial"/>
                <a:ea typeface="+mn-ea"/>
                <a:cs typeface="Arial"/>
              </a:rPr>
              <a:t>Inspections</a:t>
            </a:r>
            <a:endParaRPr kumimoji="0" sz="1350" b="0" i="0" u="none" strike="noStrike" kern="0" cap="none" spc="0" normalizeH="0" baseline="0" noProof="0" dirty="0">
              <a:ln>
                <a:noFill/>
              </a:ln>
              <a:solidFill>
                <a:sysClr val="windowText" lastClr="000000"/>
              </a:solidFill>
              <a:effectLst/>
              <a:uLnTx/>
              <a:uFillTx/>
              <a:latin typeface="Arial"/>
              <a:ea typeface="+mn-ea"/>
              <a:cs typeface="Arial"/>
            </a:endParaRPr>
          </a:p>
        </p:txBody>
      </p:sp>
      <p:grpSp>
        <p:nvGrpSpPr>
          <p:cNvPr id="8" name="object 8"/>
          <p:cNvGrpSpPr/>
          <p:nvPr/>
        </p:nvGrpSpPr>
        <p:grpSpPr>
          <a:xfrm>
            <a:off x="5786247" y="2269999"/>
            <a:ext cx="400050" cy="84773"/>
            <a:chOff x="4158996" y="1883664"/>
            <a:chExt cx="533400" cy="113030"/>
          </a:xfrm>
        </p:grpSpPr>
        <p:pic>
          <p:nvPicPr>
            <p:cNvPr id="9" name="object 9"/>
            <p:cNvPicPr/>
            <p:nvPr/>
          </p:nvPicPr>
          <p:blipFill>
            <a:blip r:embed="rId2" cstate="print"/>
            <a:stretch>
              <a:fillRect/>
            </a:stretch>
          </p:blipFill>
          <p:spPr>
            <a:xfrm>
              <a:off x="4578096" y="1883664"/>
              <a:ext cx="76200" cy="112775"/>
            </a:xfrm>
            <a:prstGeom prst="rect">
              <a:avLst/>
            </a:prstGeom>
          </p:spPr>
        </p:pic>
        <p:sp>
          <p:nvSpPr>
            <p:cNvPr id="10" name="object 10"/>
            <p:cNvSpPr/>
            <p:nvPr/>
          </p:nvSpPr>
          <p:spPr>
            <a:xfrm>
              <a:off x="4158996" y="1921763"/>
              <a:ext cx="533400" cy="38100"/>
            </a:xfrm>
            <a:custGeom>
              <a:avLst/>
              <a:gdLst/>
              <a:ahLst/>
              <a:cxnLst/>
              <a:rect l="l" t="t" r="r" b="b"/>
              <a:pathLst>
                <a:path w="533400" h="38100">
                  <a:moveTo>
                    <a:pt x="419100" y="0"/>
                  </a:moveTo>
                  <a:lnTo>
                    <a:pt x="0" y="0"/>
                  </a:lnTo>
                  <a:lnTo>
                    <a:pt x="0" y="37592"/>
                  </a:lnTo>
                  <a:lnTo>
                    <a:pt x="419100" y="37592"/>
                  </a:lnTo>
                  <a:lnTo>
                    <a:pt x="419100" y="0"/>
                  </a:lnTo>
                  <a:close/>
                </a:path>
                <a:path w="533400" h="38100">
                  <a:moveTo>
                    <a:pt x="533400" y="18796"/>
                  </a:moveTo>
                  <a:lnTo>
                    <a:pt x="495300" y="0"/>
                  </a:lnTo>
                  <a:lnTo>
                    <a:pt x="438150" y="0"/>
                  </a:lnTo>
                  <a:lnTo>
                    <a:pt x="438150" y="37592"/>
                  </a:lnTo>
                  <a:lnTo>
                    <a:pt x="495300" y="37592"/>
                  </a:lnTo>
                  <a:lnTo>
                    <a:pt x="533400" y="18796"/>
                  </a:lnTo>
                  <a:close/>
                </a:path>
              </a:pathLst>
            </a:custGeom>
            <a:solidFill>
              <a:srgbClr val="00000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a:ln>
                  <a:noFill/>
                </a:ln>
                <a:solidFill>
                  <a:sysClr val="windowText" lastClr="000000"/>
                </a:solidFill>
                <a:effectLst/>
                <a:uLnTx/>
                <a:uFillTx/>
                <a:latin typeface="Calibri"/>
                <a:ea typeface="+mn-ea"/>
                <a:cs typeface="+mn-cs"/>
              </a:endParaRPr>
            </a:p>
          </p:txBody>
        </p:sp>
      </p:grpSp>
      <p:pic>
        <p:nvPicPr>
          <p:cNvPr id="11" name="object 11"/>
          <p:cNvPicPr/>
          <p:nvPr/>
        </p:nvPicPr>
        <p:blipFill>
          <a:blip r:embed="rId3" cstate="print"/>
          <a:stretch>
            <a:fillRect/>
          </a:stretch>
        </p:blipFill>
        <p:spPr>
          <a:xfrm>
            <a:off x="6610226" y="2023112"/>
            <a:ext cx="2500884" cy="809243"/>
          </a:xfrm>
          <a:prstGeom prst="rect">
            <a:avLst/>
          </a:prstGeom>
        </p:spPr>
      </p:pic>
      <p:sp>
        <p:nvSpPr>
          <p:cNvPr id="12" name="object 12"/>
          <p:cNvSpPr txBox="1"/>
          <p:nvPr/>
        </p:nvSpPr>
        <p:spPr>
          <a:xfrm>
            <a:off x="6610226" y="2866626"/>
            <a:ext cx="2491740" cy="584295"/>
          </a:xfrm>
          <a:prstGeom prst="rect">
            <a:avLst/>
          </a:prstGeom>
          <a:ln w="12192">
            <a:solidFill>
              <a:srgbClr val="000000"/>
            </a:solidFill>
          </a:ln>
        </p:spPr>
        <p:txBody>
          <a:bodyPr vert="horz" wrap="square" lIns="0" tIns="22384" rIns="0" bIns="0" rtlCol="0">
            <a:spAutoFit/>
          </a:bodyPr>
          <a:lstStyle/>
          <a:p>
            <a:pPr marL="1429" marR="0" lvl="0" indent="0" algn="ctr" defTabSz="685800" rtl="0" eaLnBrk="1" fontAlgn="auto" latinLnBrk="0" hangingPunct="1">
              <a:lnSpc>
                <a:spcPct val="100000"/>
              </a:lnSpc>
              <a:spcBef>
                <a:spcPts val="176"/>
              </a:spcBef>
              <a:spcAft>
                <a:spcPts val="0"/>
              </a:spcAft>
              <a:buClrTx/>
              <a:buSzTx/>
              <a:buFontTx/>
              <a:buNone/>
              <a:tabLst/>
              <a:defRPr/>
            </a:pPr>
            <a:r>
              <a:rPr kumimoji="0" sz="1050" b="1" i="0" u="none" strike="noStrike" kern="0" cap="none" spc="-26" normalizeH="0" baseline="0" noProof="0" dirty="0">
                <a:ln>
                  <a:noFill/>
                </a:ln>
                <a:solidFill>
                  <a:srgbClr val="0000FF"/>
                </a:solidFill>
                <a:effectLst/>
                <a:uLnTx/>
                <a:uFillTx/>
                <a:latin typeface="Arial"/>
                <a:ea typeface="+mn-ea"/>
                <a:cs typeface="Arial"/>
              </a:rPr>
              <a:t>D-</a:t>
            </a:r>
            <a:r>
              <a:rPr kumimoji="0" sz="1050" b="1" i="0" u="none" strike="noStrike" kern="0" cap="none" spc="-19" normalizeH="0" baseline="0" noProof="0" dirty="0">
                <a:ln>
                  <a:noFill/>
                </a:ln>
                <a:solidFill>
                  <a:srgbClr val="0000FF"/>
                </a:solidFill>
                <a:effectLst/>
                <a:uLnTx/>
                <a:uFillTx/>
                <a:latin typeface="Arial"/>
                <a:ea typeface="+mn-ea"/>
                <a:cs typeface="Arial"/>
              </a:rPr>
              <a:t>30</a:t>
            </a:r>
            <a:endParaRPr kumimoji="0" sz="1050" b="0" i="0" u="none" strike="noStrike" kern="0" cap="none" spc="0" normalizeH="0" baseline="0" noProof="0" dirty="0">
              <a:ln>
                <a:noFill/>
              </a:ln>
              <a:solidFill>
                <a:sysClr val="windowText" lastClr="000000"/>
              </a:solidFill>
              <a:effectLst/>
              <a:uLnTx/>
              <a:uFillTx/>
              <a:latin typeface="Arial"/>
              <a:ea typeface="+mn-ea"/>
              <a:cs typeface="Arial"/>
            </a:endParaRPr>
          </a:p>
          <a:p>
            <a:pPr marL="151924" marR="140018" lvl="0" indent="0" algn="ctr" defTabSz="685800" rtl="0" eaLnBrk="1" fontAlgn="auto" latinLnBrk="0" hangingPunct="1">
              <a:lnSpc>
                <a:spcPct val="100000"/>
              </a:lnSpc>
              <a:spcBef>
                <a:spcPts val="604"/>
              </a:spcBef>
              <a:spcAft>
                <a:spcPts val="0"/>
              </a:spcAft>
              <a:buClrTx/>
              <a:buSzTx/>
              <a:buFontTx/>
              <a:buNone/>
              <a:tabLst/>
              <a:defRPr/>
            </a:pPr>
            <a:r>
              <a:rPr kumimoji="0" sz="1050" b="1" i="0" u="none" strike="noStrike" kern="0" cap="none" spc="-19" normalizeH="0" baseline="0" noProof="0" dirty="0">
                <a:ln>
                  <a:noFill/>
                </a:ln>
                <a:solidFill>
                  <a:srgbClr val="0000FF"/>
                </a:solidFill>
                <a:effectLst/>
                <a:uLnTx/>
                <a:uFillTx/>
                <a:latin typeface="Arial"/>
                <a:ea typeface="+mn-ea"/>
                <a:cs typeface="Arial"/>
              </a:rPr>
              <a:t>Appointment</a:t>
            </a:r>
            <a:r>
              <a:rPr kumimoji="0" sz="1050" b="1" i="0" u="none" strike="noStrike" kern="0" cap="none" spc="8" normalizeH="0" baseline="0" noProof="0" dirty="0">
                <a:ln>
                  <a:noFill/>
                </a:ln>
                <a:solidFill>
                  <a:srgbClr val="0000FF"/>
                </a:solidFill>
                <a:effectLst/>
                <a:uLnTx/>
                <a:uFillTx/>
                <a:latin typeface="Arial"/>
                <a:ea typeface="+mn-ea"/>
                <a:cs typeface="Arial"/>
              </a:rPr>
              <a:t> </a:t>
            </a:r>
            <a:r>
              <a:rPr kumimoji="0" sz="1050" b="1" i="0" u="none" strike="noStrike" kern="0" cap="none" spc="0" normalizeH="0" baseline="0" noProof="0" dirty="0">
                <a:ln>
                  <a:noFill/>
                </a:ln>
                <a:solidFill>
                  <a:srgbClr val="0000FF"/>
                </a:solidFill>
                <a:effectLst/>
                <a:uLnTx/>
                <a:uFillTx/>
                <a:latin typeface="Arial"/>
                <a:ea typeface="+mn-ea"/>
                <a:cs typeface="Arial"/>
              </a:rPr>
              <a:t>with</a:t>
            </a:r>
            <a:r>
              <a:rPr kumimoji="0" sz="1050" b="1" i="0" u="none" strike="noStrike" kern="0" cap="none" spc="-45" normalizeH="0" baseline="0" noProof="0" dirty="0">
                <a:ln>
                  <a:noFill/>
                </a:ln>
                <a:solidFill>
                  <a:srgbClr val="0000FF"/>
                </a:solidFill>
                <a:effectLst/>
                <a:uLnTx/>
                <a:uFillTx/>
                <a:latin typeface="Arial"/>
                <a:ea typeface="+mn-ea"/>
                <a:cs typeface="Arial"/>
              </a:rPr>
              <a:t> </a:t>
            </a:r>
            <a:r>
              <a:rPr kumimoji="0" sz="1050" b="1" i="0" u="none" strike="noStrike" kern="0" cap="none" spc="-30" normalizeH="0" baseline="0" noProof="0" dirty="0">
                <a:ln>
                  <a:noFill/>
                </a:ln>
                <a:solidFill>
                  <a:srgbClr val="0000FF"/>
                </a:solidFill>
                <a:effectLst/>
                <a:uLnTx/>
                <a:uFillTx/>
                <a:latin typeface="Arial"/>
                <a:ea typeface="+mn-ea"/>
                <a:cs typeface="Arial"/>
              </a:rPr>
              <a:t>Veterinary</a:t>
            </a:r>
            <a:r>
              <a:rPr kumimoji="0" sz="1050" b="1" i="0" u="none" strike="noStrike" kern="0" cap="none" spc="-143" normalizeH="0" baseline="0" noProof="0" dirty="0">
                <a:ln>
                  <a:noFill/>
                </a:ln>
                <a:solidFill>
                  <a:srgbClr val="0000FF"/>
                </a:solidFill>
                <a:effectLst/>
                <a:uLnTx/>
                <a:uFillTx/>
                <a:latin typeface="Arial"/>
                <a:ea typeface="+mn-ea"/>
                <a:cs typeface="Arial"/>
              </a:rPr>
              <a:t> </a:t>
            </a:r>
            <a:r>
              <a:rPr kumimoji="0" sz="1050" b="1" i="0" u="none" strike="noStrike" kern="0" cap="none" spc="0" normalizeH="0" baseline="0" noProof="0" dirty="0">
                <a:ln>
                  <a:noFill/>
                </a:ln>
                <a:solidFill>
                  <a:srgbClr val="0000FF"/>
                </a:solidFill>
                <a:effectLst/>
                <a:uLnTx/>
                <a:uFillTx/>
                <a:latin typeface="Arial"/>
                <a:ea typeface="+mn-ea"/>
                <a:cs typeface="Arial"/>
              </a:rPr>
              <a:t>for </a:t>
            </a:r>
            <a:r>
              <a:rPr kumimoji="0" sz="1050" b="1" i="0" u="none" strike="noStrike" kern="0" cap="none" spc="-19" normalizeH="0" baseline="0" noProof="0" dirty="0">
                <a:ln>
                  <a:noFill/>
                </a:ln>
                <a:solidFill>
                  <a:srgbClr val="0000FF"/>
                </a:solidFill>
                <a:effectLst/>
                <a:uLnTx/>
                <a:uFillTx/>
                <a:latin typeface="Arial"/>
                <a:ea typeface="+mn-ea"/>
                <a:cs typeface="Arial"/>
              </a:rPr>
              <a:t>Pet </a:t>
            </a:r>
            <a:r>
              <a:rPr kumimoji="0" sz="1050" b="1" i="0" u="none" strike="noStrike" kern="0" cap="none" spc="-8" normalizeH="0" baseline="0" noProof="0" dirty="0">
                <a:ln>
                  <a:noFill/>
                </a:ln>
                <a:solidFill>
                  <a:srgbClr val="0000FF"/>
                </a:solidFill>
                <a:effectLst/>
                <a:uLnTx/>
                <a:uFillTx/>
                <a:latin typeface="Arial"/>
                <a:ea typeface="+mn-ea"/>
                <a:cs typeface="Arial"/>
              </a:rPr>
              <a:t>shots</a:t>
            </a:r>
            <a:endParaRPr kumimoji="0" sz="1050" b="0" i="0" u="none" strike="noStrike" kern="0" cap="none" spc="0" normalizeH="0" baseline="0" noProof="0" dirty="0">
              <a:ln>
                <a:noFill/>
              </a:ln>
              <a:solidFill>
                <a:sysClr val="windowText" lastClr="000000"/>
              </a:solidFill>
              <a:effectLst/>
              <a:uLnTx/>
              <a:uFillTx/>
              <a:latin typeface="Arial"/>
              <a:ea typeface="+mn-ea"/>
              <a:cs typeface="Arial"/>
            </a:endParaRPr>
          </a:p>
        </p:txBody>
      </p:sp>
      <p:sp>
        <p:nvSpPr>
          <p:cNvPr id="13" name="object 13"/>
          <p:cNvSpPr txBox="1"/>
          <p:nvPr/>
        </p:nvSpPr>
        <p:spPr>
          <a:xfrm>
            <a:off x="6610226" y="3543348"/>
            <a:ext cx="2491740" cy="824744"/>
          </a:xfrm>
          <a:prstGeom prst="rect">
            <a:avLst/>
          </a:prstGeom>
          <a:ln w="12192">
            <a:solidFill>
              <a:srgbClr val="000000"/>
            </a:solidFill>
          </a:ln>
        </p:spPr>
        <p:txBody>
          <a:bodyPr vert="horz" wrap="square" lIns="0" tIns="24288" rIns="0" bIns="0" rtlCol="0">
            <a:spAutoFit/>
          </a:bodyPr>
          <a:lstStyle/>
          <a:p>
            <a:pPr marL="35719" marR="0" lvl="0" indent="0" algn="ctr" defTabSz="685800" rtl="0" eaLnBrk="1" fontAlgn="auto" latinLnBrk="0" hangingPunct="1">
              <a:lnSpc>
                <a:spcPct val="100000"/>
              </a:lnSpc>
              <a:spcBef>
                <a:spcPts val="191"/>
              </a:spcBef>
              <a:spcAft>
                <a:spcPts val="0"/>
              </a:spcAft>
              <a:buClrTx/>
              <a:buSzTx/>
              <a:buFontTx/>
              <a:buNone/>
              <a:tabLst/>
              <a:defRPr/>
            </a:pPr>
            <a:r>
              <a:rPr kumimoji="0" sz="1050" b="1" i="0" u="none" strike="noStrike" kern="0" cap="none" spc="-26" normalizeH="0" baseline="0" noProof="0">
                <a:ln>
                  <a:noFill/>
                </a:ln>
                <a:solidFill>
                  <a:srgbClr val="0000FF"/>
                </a:solidFill>
                <a:effectLst/>
                <a:uLnTx/>
                <a:uFillTx/>
                <a:latin typeface="Arial"/>
                <a:ea typeface="+mn-ea"/>
                <a:cs typeface="Arial"/>
              </a:rPr>
              <a:t>D-</a:t>
            </a:r>
            <a:r>
              <a:rPr kumimoji="0" sz="1050" b="1" i="0" u="none" strike="noStrike" kern="0" cap="none" spc="-19" normalizeH="0" baseline="0" noProof="0">
                <a:ln>
                  <a:noFill/>
                </a:ln>
                <a:solidFill>
                  <a:srgbClr val="0000FF"/>
                </a:solidFill>
                <a:effectLst/>
                <a:uLnTx/>
                <a:uFillTx/>
                <a:latin typeface="Arial"/>
                <a:ea typeface="+mn-ea"/>
                <a:cs typeface="Arial"/>
              </a:rPr>
              <a:t>30</a:t>
            </a:r>
            <a:endParaRPr kumimoji="0" sz="1050" b="0" i="0" u="none" strike="noStrike" kern="0" cap="none" spc="0" normalizeH="0" baseline="0" noProof="0">
              <a:ln>
                <a:noFill/>
              </a:ln>
              <a:solidFill>
                <a:sysClr val="windowText" lastClr="000000"/>
              </a:solidFill>
              <a:effectLst/>
              <a:uLnTx/>
              <a:uFillTx/>
              <a:latin typeface="Arial"/>
              <a:ea typeface="+mn-ea"/>
              <a:cs typeface="Arial"/>
            </a:endParaRPr>
          </a:p>
          <a:p>
            <a:pPr marL="346234" marR="333851" lvl="0" indent="0" algn="ctr" defTabSz="685800" rtl="0" eaLnBrk="1" fontAlgn="auto" latinLnBrk="0" hangingPunct="1">
              <a:lnSpc>
                <a:spcPct val="100000"/>
              </a:lnSpc>
              <a:spcBef>
                <a:spcPts val="604"/>
              </a:spcBef>
              <a:spcAft>
                <a:spcPts val="0"/>
              </a:spcAft>
              <a:buClrTx/>
              <a:buSzTx/>
              <a:buFontTx/>
              <a:buNone/>
              <a:tabLst/>
              <a:defRPr/>
            </a:pPr>
            <a:r>
              <a:rPr kumimoji="0" sz="1050" b="1" i="0" u="none" strike="noStrike" kern="0" cap="none" spc="0" normalizeH="0" baseline="0" noProof="0">
                <a:ln>
                  <a:noFill/>
                </a:ln>
                <a:solidFill>
                  <a:srgbClr val="0000FF"/>
                </a:solidFill>
                <a:effectLst/>
                <a:uLnTx/>
                <a:uFillTx/>
                <a:latin typeface="Arial"/>
                <a:ea typeface="+mn-ea"/>
                <a:cs typeface="Arial"/>
              </a:rPr>
              <a:t>Set</a:t>
            </a:r>
            <a:r>
              <a:rPr kumimoji="0" sz="1050" b="1" i="0" u="none" strike="noStrike" kern="0" cap="none" spc="-41" normalizeH="0" baseline="0" noProof="0">
                <a:ln>
                  <a:noFill/>
                </a:ln>
                <a:solidFill>
                  <a:srgbClr val="0000FF"/>
                </a:solidFill>
                <a:effectLst/>
                <a:uLnTx/>
                <a:uFillTx/>
                <a:latin typeface="Arial"/>
                <a:ea typeface="+mn-ea"/>
                <a:cs typeface="Arial"/>
              </a:rPr>
              <a:t> </a:t>
            </a:r>
            <a:r>
              <a:rPr kumimoji="0" sz="1050" b="1" i="0" u="none" strike="noStrike" kern="0" cap="none" spc="0" normalizeH="0" baseline="0" noProof="0">
                <a:ln>
                  <a:noFill/>
                </a:ln>
                <a:solidFill>
                  <a:srgbClr val="0000FF"/>
                </a:solidFill>
                <a:effectLst/>
                <a:uLnTx/>
                <a:uFillTx/>
                <a:latin typeface="Arial"/>
                <a:ea typeface="+mn-ea"/>
                <a:cs typeface="Arial"/>
              </a:rPr>
              <a:t>up</a:t>
            </a:r>
            <a:r>
              <a:rPr kumimoji="0" sz="1050" b="1" i="0" u="none" strike="noStrike" kern="0" cap="none" spc="-53" normalizeH="0" baseline="0" noProof="0">
                <a:ln>
                  <a:noFill/>
                </a:ln>
                <a:solidFill>
                  <a:srgbClr val="0000FF"/>
                </a:solidFill>
                <a:effectLst/>
                <a:uLnTx/>
                <a:uFillTx/>
                <a:latin typeface="Arial"/>
                <a:ea typeface="+mn-ea"/>
                <a:cs typeface="Arial"/>
              </a:rPr>
              <a:t> </a:t>
            </a:r>
            <a:r>
              <a:rPr kumimoji="0" sz="1050" b="1" i="0" u="none" strike="noStrike" kern="0" cap="none" spc="-15" normalizeH="0" baseline="0" noProof="0">
                <a:ln>
                  <a:noFill/>
                </a:ln>
                <a:solidFill>
                  <a:srgbClr val="0000FF"/>
                </a:solidFill>
                <a:effectLst/>
                <a:uLnTx/>
                <a:uFillTx/>
                <a:latin typeface="Arial"/>
                <a:ea typeface="+mn-ea"/>
                <a:cs typeface="Arial"/>
              </a:rPr>
              <a:t>Utilities</a:t>
            </a:r>
            <a:r>
              <a:rPr kumimoji="0" sz="1050" b="1" i="0" u="none" strike="noStrike" kern="0" cap="none" spc="-64" normalizeH="0" baseline="0" noProof="0">
                <a:ln>
                  <a:noFill/>
                </a:ln>
                <a:solidFill>
                  <a:srgbClr val="0000FF"/>
                </a:solidFill>
                <a:effectLst/>
                <a:uLnTx/>
                <a:uFillTx/>
                <a:latin typeface="Arial"/>
                <a:ea typeface="+mn-ea"/>
                <a:cs typeface="Arial"/>
              </a:rPr>
              <a:t> </a:t>
            </a:r>
            <a:r>
              <a:rPr kumimoji="0" sz="1050" b="1" i="0" u="none" strike="noStrike" kern="0" cap="none" spc="0" normalizeH="0" baseline="0" noProof="0">
                <a:ln>
                  <a:noFill/>
                </a:ln>
                <a:solidFill>
                  <a:srgbClr val="0000FF"/>
                </a:solidFill>
                <a:effectLst/>
                <a:uLnTx/>
                <a:uFillTx/>
                <a:latin typeface="Arial"/>
                <a:ea typeface="+mn-ea"/>
                <a:cs typeface="Arial"/>
              </a:rPr>
              <a:t>turn</a:t>
            </a:r>
            <a:r>
              <a:rPr kumimoji="0" sz="1050" b="1" i="0" u="none" strike="noStrike" kern="0" cap="none" spc="-34" normalizeH="0" baseline="0" noProof="0">
                <a:ln>
                  <a:noFill/>
                </a:ln>
                <a:solidFill>
                  <a:srgbClr val="0000FF"/>
                </a:solidFill>
                <a:effectLst/>
                <a:uLnTx/>
                <a:uFillTx/>
                <a:latin typeface="Arial"/>
                <a:ea typeface="+mn-ea"/>
                <a:cs typeface="Arial"/>
              </a:rPr>
              <a:t> </a:t>
            </a:r>
            <a:r>
              <a:rPr kumimoji="0" sz="1050" b="1" i="0" u="none" strike="noStrike" kern="0" cap="none" spc="-8" normalizeH="0" baseline="0" noProof="0">
                <a:ln>
                  <a:noFill/>
                </a:ln>
                <a:solidFill>
                  <a:srgbClr val="0000FF"/>
                </a:solidFill>
                <a:effectLst/>
                <a:uLnTx/>
                <a:uFillTx/>
                <a:latin typeface="Arial"/>
                <a:ea typeface="+mn-ea"/>
                <a:cs typeface="Arial"/>
              </a:rPr>
              <a:t>off</a:t>
            </a:r>
            <a:r>
              <a:rPr kumimoji="0" sz="1050" b="1" i="0" u="none" strike="noStrike" kern="0" cap="none" spc="-56" normalizeH="0" baseline="0" noProof="0">
                <a:ln>
                  <a:noFill/>
                </a:ln>
                <a:solidFill>
                  <a:srgbClr val="0000FF"/>
                </a:solidFill>
                <a:effectLst/>
                <a:uLnTx/>
                <a:uFillTx/>
                <a:latin typeface="Arial"/>
                <a:ea typeface="+mn-ea"/>
                <a:cs typeface="Arial"/>
              </a:rPr>
              <a:t> </a:t>
            </a:r>
            <a:r>
              <a:rPr kumimoji="0" sz="1050" b="1" i="0" u="none" strike="noStrike" kern="0" cap="none" spc="-8" normalizeH="0" baseline="0" noProof="0">
                <a:ln>
                  <a:noFill/>
                </a:ln>
                <a:solidFill>
                  <a:srgbClr val="0000FF"/>
                </a:solidFill>
                <a:effectLst/>
                <a:uLnTx/>
                <a:uFillTx/>
                <a:latin typeface="Arial"/>
                <a:ea typeface="+mn-ea"/>
                <a:cs typeface="Arial"/>
              </a:rPr>
              <a:t>dates, </a:t>
            </a:r>
            <a:r>
              <a:rPr kumimoji="0" sz="1050" b="1" i="0" u="none" strike="noStrike" kern="0" cap="none" spc="-38" normalizeH="0" baseline="0" noProof="0">
                <a:ln>
                  <a:noFill/>
                </a:ln>
                <a:solidFill>
                  <a:srgbClr val="0000FF"/>
                </a:solidFill>
                <a:effectLst/>
                <a:uLnTx/>
                <a:uFillTx/>
                <a:latin typeface="Arial"/>
                <a:ea typeface="+mn-ea"/>
                <a:cs typeface="Arial"/>
              </a:rPr>
              <a:t>(Telecom,</a:t>
            </a:r>
            <a:r>
              <a:rPr kumimoji="0" sz="1050" b="1" i="0" u="none" strike="noStrike" kern="0" cap="none" spc="-83" normalizeH="0" baseline="0" noProof="0">
                <a:ln>
                  <a:noFill/>
                </a:ln>
                <a:solidFill>
                  <a:srgbClr val="0000FF"/>
                </a:solidFill>
                <a:effectLst/>
                <a:uLnTx/>
                <a:uFillTx/>
                <a:latin typeface="Arial"/>
                <a:ea typeface="+mn-ea"/>
                <a:cs typeface="Arial"/>
              </a:rPr>
              <a:t> </a:t>
            </a:r>
            <a:r>
              <a:rPr kumimoji="0" sz="1050" b="1" i="0" u="none" strike="noStrike" kern="0" cap="none" spc="-8" normalizeH="0" baseline="0" noProof="0">
                <a:ln>
                  <a:noFill/>
                </a:ln>
                <a:solidFill>
                  <a:srgbClr val="0000FF"/>
                </a:solidFill>
                <a:effectLst/>
                <a:uLnTx/>
                <a:uFillTx/>
                <a:latin typeface="Arial"/>
                <a:ea typeface="+mn-ea"/>
                <a:cs typeface="Arial"/>
              </a:rPr>
              <a:t>Cable)</a:t>
            </a:r>
            <a:endParaRPr kumimoji="0" sz="1050" b="0" i="0" u="none" strike="noStrike" kern="0" cap="none" spc="0" normalizeH="0" baseline="0" noProof="0">
              <a:ln>
                <a:noFill/>
              </a:ln>
              <a:solidFill>
                <a:sysClr val="windowText" lastClr="000000"/>
              </a:solidFill>
              <a:effectLst/>
              <a:uLnTx/>
              <a:uFillTx/>
              <a:latin typeface="Arial"/>
              <a:ea typeface="+mn-ea"/>
              <a:cs typeface="Arial"/>
            </a:endParaRPr>
          </a:p>
          <a:p>
            <a:pPr marL="35243" marR="0" lvl="0" indent="0" algn="ctr" defTabSz="685800" rtl="0" eaLnBrk="1" fontAlgn="auto" latinLnBrk="0" hangingPunct="1">
              <a:lnSpc>
                <a:spcPct val="100000"/>
              </a:lnSpc>
              <a:spcBef>
                <a:spcPts val="604"/>
              </a:spcBef>
              <a:spcAft>
                <a:spcPts val="0"/>
              </a:spcAft>
              <a:buClrTx/>
              <a:buSzTx/>
              <a:buFontTx/>
              <a:buNone/>
              <a:tabLst/>
              <a:defRPr/>
            </a:pPr>
            <a:r>
              <a:rPr kumimoji="0" sz="1050" b="1" i="0" u="none" strike="noStrike" kern="0" cap="none" spc="0" normalizeH="0" baseline="0" noProof="0">
                <a:ln>
                  <a:noFill/>
                </a:ln>
                <a:solidFill>
                  <a:srgbClr val="0000FF"/>
                </a:solidFill>
                <a:effectLst/>
                <a:uLnTx/>
                <a:uFillTx/>
                <a:latin typeface="Arial"/>
                <a:ea typeface="+mn-ea"/>
                <a:cs typeface="Arial"/>
              </a:rPr>
              <a:t>Gas</a:t>
            </a:r>
            <a:r>
              <a:rPr kumimoji="0" sz="1050" b="1" i="0" u="none" strike="noStrike" kern="0" cap="none" spc="-49" normalizeH="0" baseline="0" noProof="0">
                <a:ln>
                  <a:noFill/>
                </a:ln>
                <a:solidFill>
                  <a:srgbClr val="0000FF"/>
                </a:solidFill>
                <a:effectLst/>
                <a:uLnTx/>
                <a:uFillTx/>
                <a:latin typeface="Arial"/>
                <a:ea typeface="+mn-ea"/>
                <a:cs typeface="Arial"/>
              </a:rPr>
              <a:t> </a:t>
            </a:r>
            <a:r>
              <a:rPr kumimoji="0" sz="1050" b="1" i="0" u="none" strike="noStrike" kern="0" cap="none" spc="0" normalizeH="0" baseline="0" noProof="0">
                <a:ln>
                  <a:noFill/>
                </a:ln>
                <a:solidFill>
                  <a:srgbClr val="0000FF"/>
                </a:solidFill>
                <a:effectLst/>
                <a:uLnTx/>
                <a:uFillTx/>
                <a:latin typeface="Arial"/>
                <a:ea typeface="+mn-ea"/>
                <a:cs typeface="Arial"/>
              </a:rPr>
              <a:t>or</a:t>
            </a:r>
            <a:r>
              <a:rPr kumimoji="0" sz="1050" b="1" i="0" u="none" strike="noStrike" kern="0" cap="none" spc="-11" normalizeH="0" baseline="0" noProof="0">
                <a:ln>
                  <a:noFill/>
                </a:ln>
                <a:solidFill>
                  <a:srgbClr val="0000FF"/>
                </a:solidFill>
                <a:effectLst/>
                <a:uLnTx/>
                <a:uFillTx/>
                <a:latin typeface="Arial"/>
                <a:ea typeface="+mn-ea"/>
                <a:cs typeface="Arial"/>
              </a:rPr>
              <a:t> </a:t>
            </a:r>
            <a:r>
              <a:rPr kumimoji="0" sz="1050" b="1" i="0" u="none" strike="noStrike" kern="0" cap="none" spc="-15" normalizeH="0" baseline="0" noProof="0">
                <a:ln>
                  <a:noFill/>
                </a:ln>
                <a:solidFill>
                  <a:srgbClr val="0000FF"/>
                </a:solidFill>
                <a:effectLst/>
                <a:uLnTx/>
                <a:uFillTx/>
                <a:latin typeface="Arial"/>
                <a:ea typeface="+mn-ea"/>
                <a:cs typeface="Arial"/>
              </a:rPr>
              <a:t>Electric</a:t>
            </a:r>
            <a:r>
              <a:rPr kumimoji="0" sz="1050" b="1" i="0" u="none" strike="noStrike" kern="0" cap="none" spc="-71" normalizeH="0" baseline="0" noProof="0">
                <a:ln>
                  <a:noFill/>
                </a:ln>
                <a:solidFill>
                  <a:srgbClr val="0000FF"/>
                </a:solidFill>
                <a:effectLst/>
                <a:uLnTx/>
                <a:uFillTx/>
                <a:latin typeface="Arial"/>
                <a:ea typeface="+mn-ea"/>
                <a:cs typeface="Arial"/>
              </a:rPr>
              <a:t> </a:t>
            </a:r>
            <a:r>
              <a:rPr kumimoji="0" sz="1050" b="1" i="0" u="none" strike="noStrike" kern="0" cap="none" spc="0" normalizeH="0" baseline="0" noProof="0">
                <a:ln>
                  <a:noFill/>
                </a:ln>
                <a:solidFill>
                  <a:srgbClr val="0000FF"/>
                </a:solidFill>
                <a:effectLst/>
                <a:uLnTx/>
                <a:uFillTx/>
                <a:latin typeface="Arial"/>
                <a:ea typeface="+mn-ea"/>
                <a:cs typeface="Arial"/>
              </a:rPr>
              <a:t>and</a:t>
            </a:r>
            <a:r>
              <a:rPr kumimoji="0" sz="1050" b="1" i="0" u="none" strike="noStrike" kern="0" cap="none" spc="-53" normalizeH="0" baseline="0" noProof="0">
                <a:ln>
                  <a:noFill/>
                </a:ln>
                <a:solidFill>
                  <a:srgbClr val="0000FF"/>
                </a:solidFill>
                <a:effectLst/>
                <a:uLnTx/>
                <a:uFillTx/>
                <a:latin typeface="Arial"/>
                <a:ea typeface="+mn-ea"/>
                <a:cs typeface="Arial"/>
              </a:rPr>
              <a:t> </a:t>
            </a:r>
            <a:r>
              <a:rPr kumimoji="0" sz="1050" b="1" i="0" u="none" strike="noStrike" kern="0" cap="none" spc="-30" normalizeH="0" baseline="0" noProof="0">
                <a:ln>
                  <a:noFill/>
                </a:ln>
                <a:solidFill>
                  <a:srgbClr val="0000FF"/>
                </a:solidFill>
                <a:effectLst/>
                <a:uLnTx/>
                <a:uFillTx/>
                <a:latin typeface="Arial"/>
                <a:ea typeface="+mn-ea"/>
                <a:cs typeface="Arial"/>
              </a:rPr>
              <a:t>Water</a:t>
            </a:r>
            <a:r>
              <a:rPr kumimoji="0" sz="1050" b="1" i="0" u="none" strike="noStrike" kern="0" cap="none" spc="-60" normalizeH="0" baseline="0" noProof="0">
                <a:ln>
                  <a:noFill/>
                </a:ln>
                <a:solidFill>
                  <a:srgbClr val="0000FF"/>
                </a:solidFill>
                <a:effectLst/>
                <a:uLnTx/>
                <a:uFillTx/>
                <a:latin typeface="Arial"/>
                <a:ea typeface="+mn-ea"/>
                <a:cs typeface="Arial"/>
              </a:rPr>
              <a:t> </a:t>
            </a:r>
            <a:r>
              <a:rPr kumimoji="0" sz="1050" b="1" i="0" u="none" strike="noStrike" kern="0" cap="none" spc="0" normalizeH="0" baseline="0" noProof="0">
                <a:ln>
                  <a:noFill/>
                </a:ln>
                <a:solidFill>
                  <a:srgbClr val="0000FF"/>
                </a:solidFill>
                <a:effectLst/>
                <a:uLnTx/>
                <a:uFillTx/>
                <a:latin typeface="Arial"/>
                <a:ea typeface="+mn-ea"/>
                <a:cs typeface="Arial"/>
              </a:rPr>
              <a:t>off</a:t>
            </a:r>
            <a:r>
              <a:rPr kumimoji="0" sz="1050" b="1" i="0" u="none" strike="noStrike" kern="0" cap="none" spc="-45" normalizeH="0" baseline="0" noProof="0">
                <a:ln>
                  <a:noFill/>
                </a:ln>
                <a:solidFill>
                  <a:srgbClr val="0000FF"/>
                </a:solidFill>
                <a:effectLst/>
                <a:uLnTx/>
                <a:uFillTx/>
                <a:latin typeface="Arial"/>
                <a:ea typeface="+mn-ea"/>
                <a:cs typeface="Arial"/>
              </a:rPr>
              <a:t> </a:t>
            </a:r>
            <a:r>
              <a:rPr kumimoji="0" sz="1050" b="1" i="0" u="none" strike="noStrike" kern="0" cap="none" spc="-15" normalizeH="0" baseline="0" noProof="0">
                <a:ln>
                  <a:noFill/>
                </a:ln>
                <a:solidFill>
                  <a:srgbClr val="0000FF"/>
                </a:solidFill>
                <a:effectLst/>
                <a:uLnTx/>
                <a:uFillTx/>
                <a:latin typeface="Arial"/>
                <a:ea typeface="+mn-ea"/>
                <a:cs typeface="Arial"/>
              </a:rPr>
              <a:t>post.</a:t>
            </a:r>
            <a:endParaRPr kumimoji="0" sz="1050" b="0" i="0" u="none" strike="noStrike" kern="0" cap="none" spc="0" normalizeH="0" baseline="0" noProof="0">
              <a:ln>
                <a:noFill/>
              </a:ln>
              <a:solidFill>
                <a:sysClr val="windowText" lastClr="000000"/>
              </a:solidFill>
              <a:effectLst/>
              <a:uLnTx/>
              <a:uFillTx/>
              <a:latin typeface="Arial"/>
              <a:ea typeface="+mn-ea"/>
              <a:cs typeface="Arial"/>
            </a:endParaRPr>
          </a:p>
        </p:txBody>
      </p:sp>
      <p:grpSp>
        <p:nvGrpSpPr>
          <p:cNvPr id="14" name="object 14"/>
          <p:cNvGrpSpPr/>
          <p:nvPr/>
        </p:nvGrpSpPr>
        <p:grpSpPr>
          <a:xfrm>
            <a:off x="5104246" y="4041477"/>
            <a:ext cx="1442861" cy="526427"/>
            <a:chOff x="3115055" y="4209949"/>
            <a:chExt cx="1923814" cy="701902"/>
          </a:xfrm>
        </p:grpSpPr>
        <p:pic>
          <p:nvPicPr>
            <p:cNvPr id="15" name="object 15"/>
            <p:cNvPicPr/>
            <p:nvPr/>
          </p:nvPicPr>
          <p:blipFill>
            <a:blip r:embed="rId4" cstate="print"/>
            <a:stretch>
              <a:fillRect/>
            </a:stretch>
          </p:blipFill>
          <p:spPr>
            <a:xfrm>
              <a:off x="3115055" y="4803647"/>
              <a:ext cx="126492" cy="108204"/>
            </a:xfrm>
            <a:prstGeom prst="rect">
              <a:avLst/>
            </a:prstGeom>
          </p:spPr>
        </p:pic>
        <p:sp>
          <p:nvSpPr>
            <p:cNvPr id="16" name="object 16"/>
            <p:cNvSpPr/>
            <p:nvPr/>
          </p:nvSpPr>
          <p:spPr>
            <a:xfrm>
              <a:off x="3218686" y="4209949"/>
              <a:ext cx="1820183" cy="666597"/>
            </a:xfrm>
            <a:custGeom>
              <a:avLst/>
              <a:gdLst/>
              <a:ahLst/>
              <a:cxnLst/>
              <a:rect l="l" t="t" r="r" b="b"/>
              <a:pathLst>
                <a:path w="1503679" h="511810">
                  <a:moveTo>
                    <a:pt x="1492250" y="0"/>
                  </a:moveTo>
                  <a:lnTo>
                    <a:pt x="0" y="475106"/>
                  </a:lnTo>
                  <a:lnTo>
                    <a:pt x="11556" y="511556"/>
                  </a:lnTo>
                  <a:lnTo>
                    <a:pt x="1503679" y="36321"/>
                  </a:lnTo>
                  <a:lnTo>
                    <a:pt x="1492250" y="0"/>
                  </a:lnTo>
                  <a:close/>
                </a:path>
              </a:pathLst>
            </a:custGeom>
            <a:solidFill>
              <a:srgbClr val="00000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a:ln>
                  <a:noFill/>
                </a:ln>
                <a:solidFill>
                  <a:sysClr val="windowText" lastClr="000000"/>
                </a:solidFill>
                <a:effectLst/>
                <a:uLnTx/>
                <a:uFillTx/>
                <a:latin typeface="Calibri"/>
                <a:ea typeface="+mn-ea"/>
                <a:cs typeface="+mn-cs"/>
              </a:endParaRPr>
            </a:p>
          </p:txBody>
        </p:sp>
      </p:grpSp>
      <p:sp>
        <p:nvSpPr>
          <p:cNvPr id="17" name="object 17"/>
          <p:cNvSpPr txBox="1"/>
          <p:nvPr/>
        </p:nvSpPr>
        <p:spPr>
          <a:xfrm>
            <a:off x="2823020" y="4677198"/>
            <a:ext cx="2171700" cy="779605"/>
          </a:xfrm>
          <a:prstGeom prst="rect">
            <a:avLst/>
          </a:prstGeom>
          <a:ln w="12191">
            <a:solidFill>
              <a:srgbClr val="000000"/>
            </a:solidFill>
          </a:ln>
        </p:spPr>
        <p:txBody>
          <a:bodyPr vert="horz" wrap="square" lIns="0" tIns="23336" rIns="0" bIns="0" rtlCol="0">
            <a:spAutoFit/>
          </a:bodyPr>
          <a:lstStyle/>
          <a:p>
            <a:pPr marL="476" marR="0" lvl="0" indent="0" algn="ctr" defTabSz="685800" rtl="0" eaLnBrk="1" fontAlgn="auto" latinLnBrk="0" hangingPunct="1">
              <a:lnSpc>
                <a:spcPct val="100000"/>
              </a:lnSpc>
              <a:spcBef>
                <a:spcPts val="184"/>
              </a:spcBef>
              <a:spcAft>
                <a:spcPts val="0"/>
              </a:spcAft>
              <a:buClrTx/>
              <a:buSzTx/>
              <a:buFontTx/>
              <a:buNone/>
              <a:tabLst/>
              <a:defRPr/>
            </a:pPr>
            <a:r>
              <a:rPr kumimoji="0" sz="1350" b="1" i="0" u="none" strike="noStrike" kern="0" cap="none" spc="-30" normalizeH="0" baseline="0" noProof="0">
                <a:ln>
                  <a:noFill/>
                </a:ln>
                <a:solidFill>
                  <a:sysClr val="windowText" lastClr="000000"/>
                </a:solidFill>
                <a:effectLst/>
                <a:uLnTx/>
                <a:uFillTx/>
                <a:latin typeface="Arial"/>
                <a:ea typeface="+mn-ea"/>
                <a:cs typeface="Arial"/>
              </a:rPr>
              <a:t>D-</a:t>
            </a:r>
            <a:r>
              <a:rPr kumimoji="0" sz="1350" b="1" i="0" u="none" strike="noStrike" kern="0" cap="none" spc="-26" normalizeH="0" baseline="0" noProof="0">
                <a:ln>
                  <a:noFill/>
                </a:ln>
                <a:solidFill>
                  <a:sysClr val="windowText" lastClr="000000"/>
                </a:solidFill>
                <a:effectLst/>
                <a:uLnTx/>
                <a:uFillTx/>
                <a:latin typeface="Arial"/>
                <a:ea typeface="+mn-ea"/>
                <a:cs typeface="Arial"/>
              </a:rPr>
              <a:t>30</a:t>
            </a:r>
            <a:endParaRPr kumimoji="0" sz="1350" b="0" i="0" u="none" strike="noStrike" kern="0" cap="none" spc="0" normalizeH="0" baseline="0" noProof="0">
              <a:ln>
                <a:noFill/>
              </a:ln>
              <a:solidFill>
                <a:sysClr val="windowText" lastClr="000000"/>
              </a:solidFill>
              <a:effectLst/>
              <a:uLnTx/>
              <a:uFillTx/>
              <a:latin typeface="Arial"/>
              <a:ea typeface="+mn-ea"/>
              <a:cs typeface="Arial"/>
            </a:endParaRPr>
          </a:p>
          <a:p>
            <a:pPr marL="0" marR="0" lvl="0" indent="0" algn="l" defTabSz="685800" rtl="0" eaLnBrk="1" fontAlgn="auto" latinLnBrk="0" hangingPunct="1">
              <a:lnSpc>
                <a:spcPct val="100000"/>
              </a:lnSpc>
              <a:spcBef>
                <a:spcPts val="34"/>
              </a:spcBef>
              <a:spcAft>
                <a:spcPts val="0"/>
              </a:spcAft>
              <a:buClrTx/>
              <a:buSzTx/>
              <a:buFontTx/>
              <a:buNone/>
              <a:tabLst/>
              <a:defRPr/>
            </a:pPr>
            <a:endParaRPr kumimoji="0" sz="1463" b="0" i="0" u="none" strike="noStrike" kern="0" cap="none" spc="0" normalizeH="0" baseline="0" noProof="0">
              <a:ln>
                <a:noFill/>
              </a:ln>
              <a:solidFill>
                <a:sysClr val="windowText" lastClr="000000"/>
              </a:solidFill>
              <a:effectLst/>
              <a:uLnTx/>
              <a:uFillTx/>
              <a:latin typeface="Arial"/>
              <a:ea typeface="+mn-ea"/>
              <a:cs typeface="Arial"/>
            </a:endParaRPr>
          </a:p>
          <a:p>
            <a:pPr marL="80963" marR="72866" lvl="0" indent="0" algn="ctr" defTabSz="685800" rtl="0" eaLnBrk="1" fontAlgn="auto" latinLnBrk="0" hangingPunct="1">
              <a:lnSpc>
                <a:spcPct val="100000"/>
              </a:lnSpc>
              <a:spcBef>
                <a:spcPts val="0"/>
              </a:spcBef>
              <a:spcAft>
                <a:spcPts val="0"/>
              </a:spcAft>
              <a:buClrTx/>
              <a:buSzTx/>
              <a:buFontTx/>
              <a:buNone/>
              <a:tabLst/>
              <a:defRPr/>
            </a:pPr>
            <a:r>
              <a:rPr kumimoji="0" sz="1050" b="0" i="0" u="none" strike="noStrike" kern="0" cap="none" spc="-19" normalizeH="0" baseline="0" noProof="0">
                <a:ln>
                  <a:noFill/>
                </a:ln>
                <a:solidFill>
                  <a:sysClr val="windowText" lastClr="000000"/>
                </a:solidFill>
                <a:effectLst/>
                <a:uLnTx/>
                <a:uFillTx/>
                <a:latin typeface="Arial"/>
                <a:ea typeface="+mn-ea"/>
                <a:cs typeface="Arial"/>
              </a:rPr>
              <a:t>Clearing</a:t>
            </a:r>
            <a:r>
              <a:rPr kumimoji="0" sz="1050" b="0" i="0" u="none" strike="noStrike" kern="0" cap="none" spc="-41" normalizeH="0" baseline="0" noProof="0">
                <a:ln>
                  <a:noFill/>
                </a:ln>
                <a:solidFill>
                  <a:sysClr val="windowText" lastClr="000000"/>
                </a:solidFill>
                <a:effectLst/>
                <a:uLnTx/>
                <a:uFillTx/>
                <a:latin typeface="Arial"/>
                <a:ea typeface="+mn-ea"/>
                <a:cs typeface="Arial"/>
              </a:rPr>
              <a:t> </a:t>
            </a:r>
            <a:r>
              <a:rPr kumimoji="0" sz="1050" b="0" i="0" u="none" strike="noStrike" kern="0" cap="none" spc="-15" normalizeH="0" baseline="0" noProof="0">
                <a:ln>
                  <a:noFill/>
                </a:ln>
                <a:solidFill>
                  <a:sysClr val="windowText" lastClr="000000"/>
                </a:solidFill>
                <a:effectLst/>
                <a:uLnTx/>
                <a:uFillTx/>
                <a:latin typeface="Arial"/>
                <a:ea typeface="+mn-ea"/>
                <a:cs typeface="Arial"/>
              </a:rPr>
              <a:t>Paper</a:t>
            </a:r>
            <a:r>
              <a:rPr kumimoji="0" sz="1050" b="0" i="0" u="none" strike="noStrike" kern="0" cap="none" spc="-45" normalizeH="0" baseline="0" noProof="0">
                <a:ln>
                  <a:noFill/>
                </a:ln>
                <a:solidFill>
                  <a:sysClr val="windowText" lastClr="000000"/>
                </a:solidFill>
                <a:effectLst/>
                <a:uLnTx/>
                <a:uFillTx/>
                <a:latin typeface="Arial"/>
                <a:ea typeface="+mn-ea"/>
                <a:cs typeface="Arial"/>
              </a:rPr>
              <a:t> </a:t>
            </a:r>
            <a:r>
              <a:rPr kumimoji="0" sz="1050" b="0" i="0" u="none" strike="noStrike" kern="0" cap="none" spc="-8" normalizeH="0" baseline="0" noProof="0">
                <a:ln>
                  <a:noFill/>
                </a:ln>
                <a:solidFill>
                  <a:sysClr val="windowText" lastClr="000000"/>
                </a:solidFill>
                <a:effectLst/>
                <a:uLnTx/>
                <a:uFillTx/>
                <a:latin typeface="Arial"/>
                <a:ea typeface="+mn-ea"/>
                <a:cs typeface="Arial"/>
              </a:rPr>
              <a:t>PICK</a:t>
            </a:r>
            <a:r>
              <a:rPr kumimoji="0" sz="1050" b="0" i="0" u="none" strike="noStrike" kern="0" cap="none" spc="-30" normalizeH="0" baseline="0" noProof="0">
                <a:ln>
                  <a:noFill/>
                </a:ln>
                <a:solidFill>
                  <a:sysClr val="windowText" lastClr="000000"/>
                </a:solidFill>
                <a:effectLst/>
                <a:uLnTx/>
                <a:uFillTx/>
                <a:latin typeface="Arial"/>
                <a:ea typeface="+mn-ea"/>
                <a:cs typeface="Arial"/>
              </a:rPr>
              <a:t> </a:t>
            </a:r>
            <a:r>
              <a:rPr kumimoji="0" sz="1050" b="0" i="0" u="none" strike="noStrike" kern="0" cap="none" spc="-60" normalizeH="0" baseline="0" noProof="0">
                <a:ln>
                  <a:noFill/>
                </a:ln>
                <a:solidFill>
                  <a:sysClr val="windowText" lastClr="000000"/>
                </a:solidFill>
                <a:effectLst/>
                <a:uLnTx/>
                <a:uFillTx/>
                <a:latin typeface="Arial"/>
                <a:ea typeface="+mn-ea"/>
                <a:cs typeface="Arial"/>
              </a:rPr>
              <a:t>UP.</a:t>
            </a:r>
            <a:r>
              <a:rPr kumimoji="0" sz="1050" b="0" i="0" u="none" strike="noStrike" kern="0" cap="none" spc="-19" normalizeH="0" baseline="0" noProof="0">
                <a:ln>
                  <a:noFill/>
                </a:ln>
                <a:solidFill>
                  <a:sysClr val="windowText" lastClr="000000"/>
                </a:solidFill>
                <a:effectLst/>
                <a:uLnTx/>
                <a:uFillTx/>
                <a:latin typeface="Arial"/>
                <a:ea typeface="+mn-ea"/>
                <a:cs typeface="Arial"/>
              </a:rPr>
              <a:t> </a:t>
            </a:r>
            <a:r>
              <a:rPr kumimoji="0" sz="1050" b="0" i="0" u="none" strike="noStrike" kern="0" cap="none" spc="-15" normalizeH="0" baseline="0" noProof="0">
                <a:ln>
                  <a:noFill/>
                </a:ln>
                <a:solidFill>
                  <a:sysClr val="windowText" lastClr="000000"/>
                </a:solidFill>
                <a:effectLst/>
                <a:uLnTx/>
                <a:uFillTx/>
                <a:latin typeface="Arial"/>
                <a:ea typeface="+mn-ea"/>
                <a:cs typeface="Arial"/>
              </a:rPr>
              <a:t>Schedule Final</a:t>
            </a:r>
            <a:r>
              <a:rPr kumimoji="0" sz="1050" b="0" i="0" u="none" strike="noStrike" kern="0" cap="none" spc="-60" normalizeH="0" baseline="0" noProof="0">
                <a:ln>
                  <a:noFill/>
                </a:ln>
                <a:solidFill>
                  <a:sysClr val="windowText" lastClr="000000"/>
                </a:solidFill>
                <a:effectLst/>
                <a:uLnTx/>
                <a:uFillTx/>
                <a:latin typeface="Arial"/>
                <a:ea typeface="+mn-ea"/>
                <a:cs typeface="Arial"/>
              </a:rPr>
              <a:t> </a:t>
            </a:r>
            <a:r>
              <a:rPr kumimoji="0" sz="1050" b="0" i="0" u="none" strike="noStrike" kern="0" cap="none" spc="-8" normalizeH="0" baseline="0" noProof="0">
                <a:ln>
                  <a:noFill/>
                </a:ln>
                <a:solidFill>
                  <a:sysClr val="windowText" lastClr="000000"/>
                </a:solidFill>
                <a:effectLst/>
                <a:uLnTx/>
                <a:uFillTx/>
                <a:latin typeface="Arial"/>
                <a:ea typeface="+mn-ea"/>
                <a:cs typeface="Arial"/>
              </a:rPr>
              <a:t>Out,</a:t>
            </a:r>
            <a:r>
              <a:rPr kumimoji="0" sz="1050" b="0" i="0" u="none" strike="noStrike" kern="0" cap="none" spc="-49" normalizeH="0" baseline="0" noProof="0">
                <a:ln>
                  <a:noFill/>
                </a:ln>
                <a:solidFill>
                  <a:sysClr val="windowText" lastClr="000000"/>
                </a:solidFill>
                <a:effectLst/>
                <a:uLnTx/>
                <a:uFillTx/>
                <a:latin typeface="Arial"/>
                <a:ea typeface="+mn-ea"/>
                <a:cs typeface="Arial"/>
              </a:rPr>
              <a:t> CIF,</a:t>
            </a:r>
            <a:r>
              <a:rPr kumimoji="0" sz="1050" b="0" i="0" u="none" strike="noStrike" kern="0" cap="none" spc="-30" normalizeH="0" baseline="0" noProof="0">
                <a:ln>
                  <a:noFill/>
                </a:ln>
                <a:solidFill>
                  <a:sysClr val="windowText" lastClr="000000"/>
                </a:solidFill>
                <a:effectLst/>
                <a:uLnTx/>
                <a:uFillTx/>
                <a:latin typeface="Arial"/>
                <a:ea typeface="+mn-ea"/>
                <a:cs typeface="Arial"/>
              </a:rPr>
              <a:t> </a:t>
            </a:r>
            <a:r>
              <a:rPr kumimoji="0" sz="1050" b="0" i="0" u="none" strike="noStrike" kern="0" cap="none" spc="-8" normalizeH="0" baseline="0" noProof="0">
                <a:ln>
                  <a:noFill/>
                </a:ln>
                <a:solidFill>
                  <a:sysClr val="windowText" lastClr="000000"/>
                </a:solidFill>
                <a:effectLst/>
                <a:uLnTx/>
                <a:uFillTx/>
                <a:latin typeface="Arial"/>
                <a:ea typeface="+mn-ea"/>
                <a:cs typeface="Arial"/>
              </a:rPr>
              <a:t>and</a:t>
            </a:r>
            <a:r>
              <a:rPr kumimoji="0" sz="1050" b="0" i="0" u="none" strike="noStrike" kern="0" cap="none" spc="-49" normalizeH="0" baseline="0" noProof="0">
                <a:ln>
                  <a:noFill/>
                </a:ln>
                <a:solidFill>
                  <a:sysClr val="windowText" lastClr="000000"/>
                </a:solidFill>
                <a:effectLst/>
                <a:uLnTx/>
                <a:uFillTx/>
                <a:latin typeface="Arial"/>
                <a:ea typeface="+mn-ea"/>
                <a:cs typeface="Arial"/>
              </a:rPr>
              <a:t> </a:t>
            </a:r>
            <a:r>
              <a:rPr kumimoji="0" sz="1050" b="0" i="0" u="none" strike="noStrike" kern="0" cap="none" spc="-8" normalizeH="0" baseline="0" noProof="0">
                <a:ln>
                  <a:noFill/>
                </a:ln>
                <a:solidFill>
                  <a:sysClr val="windowText" lastClr="000000"/>
                </a:solidFill>
                <a:effectLst/>
                <a:uLnTx/>
                <a:uFillTx/>
                <a:latin typeface="Arial"/>
                <a:ea typeface="+mn-ea"/>
                <a:cs typeface="Arial"/>
              </a:rPr>
              <a:t>Finance</a:t>
            </a:r>
            <a:endParaRPr kumimoji="0" sz="1050" b="0" i="0" u="none" strike="noStrike" kern="0" cap="none" spc="0" normalizeH="0" baseline="0" noProof="0">
              <a:ln>
                <a:noFill/>
              </a:ln>
              <a:solidFill>
                <a:sysClr val="windowText" lastClr="000000"/>
              </a:solidFill>
              <a:effectLst/>
              <a:uLnTx/>
              <a:uFillTx/>
              <a:latin typeface="Arial"/>
              <a:ea typeface="+mn-ea"/>
              <a:cs typeface="Arial"/>
            </a:endParaRPr>
          </a:p>
        </p:txBody>
      </p:sp>
      <p:sp>
        <p:nvSpPr>
          <p:cNvPr id="18" name="object 18"/>
          <p:cNvSpPr txBox="1"/>
          <p:nvPr/>
        </p:nvSpPr>
        <p:spPr>
          <a:xfrm>
            <a:off x="5330189" y="4670205"/>
            <a:ext cx="1943100" cy="968278"/>
          </a:xfrm>
          <a:prstGeom prst="rect">
            <a:avLst/>
          </a:prstGeom>
          <a:ln w="12192">
            <a:solidFill>
              <a:srgbClr val="000000"/>
            </a:solidFill>
          </a:ln>
        </p:spPr>
        <p:txBody>
          <a:bodyPr vert="horz" wrap="square" lIns="0" tIns="24765" rIns="0" bIns="0" rtlCol="0">
            <a:spAutoFit/>
          </a:bodyPr>
          <a:lstStyle/>
          <a:p>
            <a:pPr marL="3334" marR="0" lvl="0" indent="0" algn="ctr" defTabSz="685800" rtl="0" eaLnBrk="1" fontAlgn="auto" latinLnBrk="0" hangingPunct="1">
              <a:lnSpc>
                <a:spcPct val="100000"/>
              </a:lnSpc>
              <a:spcBef>
                <a:spcPts val="195"/>
              </a:spcBef>
              <a:spcAft>
                <a:spcPts val="0"/>
              </a:spcAft>
              <a:buClrTx/>
              <a:buSzTx/>
              <a:buFontTx/>
              <a:buNone/>
              <a:tabLst/>
              <a:defRPr/>
            </a:pPr>
            <a:r>
              <a:rPr kumimoji="0" sz="1350" b="1" i="0" u="none" strike="noStrike" kern="0" cap="none" spc="-34" normalizeH="0" baseline="0" noProof="0" dirty="0">
                <a:ln>
                  <a:noFill/>
                </a:ln>
                <a:solidFill>
                  <a:sysClr val="windowText" lastClr="000000"/>
                </a:solidFill>
                <a:effectLst/>
                <a:uLnTx/>
                <a:uFillTx/>
                <a:latin typeface="Arial"/>
                <a:ea typeface="+mn-ea"/>
                <a:cs typeface="Arial"/>
              </a:rPr>
              <a:t>D-</a:t>
            </a:r>
            <a:r>
              <a:rPr kumimoji="0" sz="1350" b="1" i="0" u="none" strike="noStrike" kern="0" cap="none" spc="-38" normalizeH="0" baseline="0" noProof="0" dirty="0">
                <a:ln>
                  <a:noFill/>
                </a:ln>
                <a:solidFill>
                  <a:sysClr val="windowText" lastClr="000000"/>
                </a:solidFill>
                <a:effectLst/>
                <a:uLnTx/>
                <a:uFillTx/>
                <a:latin typeface="Arial"/>
                <a:ea typeface="+mn-ea"/>
                <a:cs typeface="Arial"/>
              </a:rPr>
              <a:t>2</a:t>
            </a:r>
            <a:endParaRPr kumimoji="0" sz="1350" b="0" i="0" u="none" strike="noStrike" kern="0" cap="none" spc="0" normalizeH="0" baseline="0" noProof="0" dirty="0">
              <a:ln>
                <a:noFill/>
              </a:ln>
              <a:solidFill>
                <a:sysClr val="windowText" lastClr="000000"/>
              </a:solidFill>
              <a:effectLst/>
              <a:uLnTx/>
              <a:uFillTx/>
              <a:latin typeface="Arial"/>
              <a:ea typeface="+mn-ea"/>
              <a:cs typeface="Arial"/>
            </a:endParaRPr>
          </a:p>
          <a:p>
            <a:pPr marL="0" marR="0" lvl="0" indent="0" algn="l" defTabSz="685800" rtl="0" eaLnBrk="1" fontAlgn="auto" latinLnBrk="0" hangingPunct="1">
              <a:lnSpc>
                <a:spcPct val="100000"/>
              </a:lnSpc>
              <a:spcBef>
                <a:spcPts val="30"/>
              </a:spcBef>
              <a:spcAft>
                <a:spcPts val="0"/>
              </a:spcAft>
              <a:buClrTx/>
              <a:buSzTx/>
              <a:buFontTx/>
              <a:buNone/>
              <a:tabLst/>
              <a:defRPr/>
            </a:pPr>
            <a:endParaRPr kumimoji="0" sz="1463" b="0" i="0" u="none" strike="noStrike" kern="0" cap="none" spc="0" normalizeH="0" baseline="0" noProof="0" dirty="0">
              <a:ln>
                <a:noFill/>
              </a:ln>
              <a:solidFill>
                <a:sysClr val="windowText" lastClr="000000"/>
              </a:solidFill>
              <a:effectLst/>
              <a:uLnTx/>
              <a:uFillTx/>
              <a:latin typeface="Arial"/>
              <a:ea typeface="+mn-ea"/>
              <a:cs typeface="Arial"/>
            </a:endParaRPr>
          </a:p>
          <a:p>
            <a:pPr marL="2858" marR="0" lvl="0" indent="0" algn="ctr" defTabSz="685800" rtl="0" eaLnBrk="1" fontAlgn="auto" latinLnBrk="0" hangingPunct="1">
              <a:lnSpc>
                <a:spcPct val="100000"/>
              </a:lnSpc>
              <a:spcBef>
                <a:spcPts val="0"/>
              </a:spcBef>
              <a:spcAft>
                <a:spcPts val="0"/>
              </a:spcAft>
              <a:buClrTx/>
              <a:buSzTx/>
              <a:buFontTx/>
              <a:buNone/>
              <a:tabLst/>
              <a:defRPr/>
            </a:pPr>
            <a:r>
              <a:rPr kumimoji="0" sz="1050" b="0" i="0" u="none" strike="noStrike" kern="0" cap="none" spc="-45" normalizeH="0" baseline="0" noProof="0" dirty="0">
                <a:ln>
                  <a:noFill/>
                </a:ln>
                <a:solidFill>
                  <a:sysClr val="windowText" lastClr="000000"/>
                </a:solidFill>
                <a:effectLst/>
                <a:uLnTx/>
                <a:uFillTx/>
                <a:latin typeface="Arial"/>
                <a:ea typeface="+mn-ea"/>
                <a:cs typeface="Arial"/>
              </a:rPr>
              <a:t>CPF,</a:t>
            </a:r>
            <a:r>
              <a:rPr kumimoji="0" sz="1050" b="0" i="0" u="none" strike="noStrike" kern="0" cap="none" spc="-23" normalizeH="0" baseline="0" noProof="0" dirty="0">
                <a:ln>
                  <a:noFill/>
                </a:ln>
                <a:solidFill>
                  <a:sysClr val="windowText" lastClr="000000"/>
                </a:solidFill>
                <a:effectLst/>
                <a:uLnTx/>
                <a:uFillTx/>
                <a:latin typeface="Arial"/>
                <a:ea typeface="+mn-ea"/>
                <a:cs typeface="Arial"/>
              </a:rPr>
              <a:t> </a:t>
            </a:r>
            <a:r>
              <a:rPr kumimoji="0" sz="1050" b="0" i="0" u="none" strike="noStrike" kern="0" cap="none" spc="-8" normalizeH="0" baseline="0" noProof="0" dirty="0">
                <a:ln>
                  <a:noFill/>
                </a:ln>
                <a:solidFill>
                  <a:sysClr val="windowText" lastClr="000000"/>
                </a:solidFill>
                <a:effectLst/>
                <a:uLnTx/>
                <a:uFillTx/>
                <a:latin typeface="Arial"/>
                <a:ea typeface="+mn-ea"/>
                <a:cs typeface="Arial"/>
              </a:rPr>
              <a:t>Finance</a:t>
            </a:r>
            <a:endParaRPr kumimoji="0" sz="1050" b="0" i="0" u="none" strike="noStrike" kern="0" cap="none" spc="0" normalizeH="0" baseline="0" noProof="0" dirty="0">
              <a:ln>
                <a:noFill/>
              </a:ln>
              <a:solidFill>
                <a:sysClr val="windowText" lastClr="000000"/>
              </a:solidFill>
              <a:effectLst/>
              <a:uLnTx/>
              <a:uFillTx/>
              <a:latin typeface="Arial"/>
              <a:ea typeface="+mn-ea"/>
              <a:cs typeface="Arial"/>
            </a:endParaRPr>
          </a:p>
          <a:p>
            <a:pPr marL="50483" marR="42386" lvl="0" indent="0" algn="ctr" defTabSz="685800" rtl="0" eaLnBrk="1" fontAlgn="auto" latinLnBrk="0" hangingPunct="1">
              <a:lnSpc>
                <a:spcPct val="100000"/>
              </a:lnSpc>
              <a:spcBef>
                <a:spcPts val="229"/>
              </a:spcBef>
              <a:spcAft>
                <a:spcPts val="0"/>
              </a:spcAft>
              <a:buClrTx/>
              <a:buSzTx/>
              <a:buFontTx/>
              <a:buNone/>
              <a:tabLst/>
              <a:defRPr/>
            </a:pPr>
            <a:r>
              <a:rPr kumimoji="0" sz="1050" b="0" i="0" u="none" strike="noStrike" kern="0" cap="none" spc="-8" normalizeH="0" baseline="0" noProof="0" dirty="0">
                <a:ln>
                  <a:noFill/>
                </a:ln>
                <a:solidFill>
                  <a:sysClr val="windowText" lastClr="000000"/>
                </a:solidFill>
                <a:effectLst/>
                <a:uLnTx/>
                <a:uFillTx/>
                <a:latin typeface="Arial"/>
                <a:ea typeface="+mn-ea"/>
                <a:cs typeface="Arial"/>
              </a:rPr>
              <a:t>Pick</a:t>
            </a:r>
            <a:r>
              <a:rPr kumimoji="0" sz="1050" b="0" i="0" u="none" strike="noStrike" kern="0" cap="none" spc="-45" normalizeH="0" baseline="0" noProof="0" dirty="0">
                <a:ln>
                  <a:noFill/>
                </a:ln>
                <a:solidFill>
                  <a:sysClr val="windowText" lastClr="000000"/>
                </a:solidFill>
                <a:effectLst/>
                <a:uLnTx/>
                <a:uFillTx/>
                <a:latin typeface="Arial"/>
                <a:ea typeface="+mn-ea"/>
                <a:cs typeface="Arial"/>
              </a:rPr>
              <a:t> </a:t>
            </a:r>
            <a:r>
              <a:rPr kumimoji="0" sz="1050" b="0" i="0" u="none" strike="noStrike" kern="0" cap="none" spc="0" normalizeH="0" baseline="0" noProof="0" dirty="0">
                <a:ln>
                  <a:noFill/>
                </a:ln>
                <a:solidFill>
                  <a:sysClr val="windowText" lastClr="000000"/>
                </a:solidFill>
                <a:effectLst/>
                <a:uLnTx/>
                <a:uFillTx/>
                <a:latin typeface="Arial"/>
                <a:ea typeface="+mn-ea"/>
                <a:cs typeface="Arial"/>
              </a:rPr>
              <a:t>up</a:t>
            </a:r>
            <a:r>
              <a:rPr kumimoji="0" sz="1050" b="0" i="0" u="none" strike="noStrike" kern="0" cap="none" spc="-53" normalizeH="0" baseline="0" noProof="0" dirty="0">
                <a:ln>
                  <a:noFill/>
                </a:ln>
                <a:solidFill>
                  <a:sysClr val="windowText" lastClr="000000"/>
                </a:solidFill>
                <a:effectLst/>
                <a:uLnTx/>
                <a:uFillTx/>
                <a:latin typeface="Arial"/>
                <a:ea typeface="+mn-ea"/>
                <a:cs typeface="Arial"/>
              </a:rPr>
              <a:t> </a:t>
            </a:r>
            <a:r>
              <a:rPr kumimoji="0" sz="1050" b="0" i="0" u="none" strike="noStrike" kern="0" cap="none" spc="-19" normalizeH="0" baseline="0" noProof="0" dirty="0">
                <a:ln>
                  <a:noFill/>
                </a:ln>
                <a:solidFill>
                  <a:sysClr val="windowText" lastClr="000000"/>
                </a:solidFill>
                <a:effectLst/>
                <a:uLnTx/>
                <a:uFillTx/>
                <a:latin typeface="Arial"/>
                <a:ea typeface="+mn-ea"/>
                <a:cs typeface="Arial"/>
              </a:rPr>
              <a:t>Flight</a:t>
            </a:r>
            <a:r>
              <a:rPr kumimoji="0" sz="1050" b="0" i="0" u="none" strike="noStrike" kern="0" cap="none" spc="-53" normalizeH="0" baseline="0" noProof="0" dirty="0">
                <a:ln>
                  <a:noFill/>
                </a:ln>
                <a:solidFill>
                  <a:sysClr val="windowText" lastClr="000000"/>
                </a:solidFill>
                <a:effectLst/>
                <a:uLnTx/>
                <a:uFillTx/>
                <a:latin typeface="Arial"/>
                <a:ea typeface="+mn-ea"/>
                <a:cs typeface="Arial"/>
              </a:rPr>
              <a:t> </a:t>
            </a:r>
            <a:r>
              <a:rPr kumimoji="0" sz="1050" b="0" i="0" u="none" strike="noStrike" kern="0" cap="none" spc="-23" normalizeH="0" baseline="0" noProof="0" dirty="0">
                <a:ln>
                  <a:noFill/>
                </a:ln>
                <a:solidFill>
                  <a:sysClr val="windowText" lastClr="000000"/>
                </a:solidFill>
                <a:effectLst/>
                <a:uLnTx/>
                <a:uFillTx/>
                <a:latin typeface="Arial"/>
                <a:ea typeface="+mn-ea"/>
                <a:cs typeface="Arial"/>
              </a:rPr>
              <a:t>Tickets,</a:t>
            </a:r>
            <a:r>
              <a:rPr kumimoji="0" sz="1050" b="0" i="0" u="none" strike="noStrike" kern="0" cap="none" spc="-53" normalizeH="0" baseline="0" noProof="0" dirty="0">
                <a:ln>
                  <a:noFill/>
                </a:ln>
                <a:solidFill>
                  <a:sysClr val="windowText" lastClr="000000"/>
                </a:solidFill>
                <a:effectLst/>
                <a:uLnTx/>
                <a:uFillTx/>
                <a:latin typeface="Arial"/>
                <a:ea typeface="+mn-ea"/>
                <a:cs typeface="Arial"/>
              </a:rPr>
              <a:t> </a:t>
            </a:r>
            <a:r>
              <a:rPr kumimoji="0" sz="1050" b="0" i="0" u="none" strike="noStrike" kern="0" cap="none" spc="-8" normalizeH="0" baseline="0" noProof="0" dirty="0">
                <a:ln>
                  <a:noFill/>
                </a:ln>
                <a:solidFill>
                  <a:sysClr val="windowText" lastClr="000000"/>
                </a:solidFill>
                <a:effectLst/>
                <a:uLnTx/>
                <a:uFillTx/>
                <a:latin typeface="Arial"/>
                <a:ea typeface="+mn-ea"/>
                <a:cs typeface="Arial"/>
              </a:rPr>
              <a:t>then</a:t>
            </a:r>
            <a:r>
              <a:rPr kumimoji="0" sz="1050" b="0" i="0" u="none" strike="noStrike" kern="0" cap="none" spc="-41" normalizeH="0" baseline="0" noProof="0" dirty="0">
                <a:ln>
                  <a:noFill/>
                </a:ln>
                <a:solidFill>
                  <a:sysClr val="windowText" lastClr="000000"/>
                </a:solidFill>
                <a:effectLst/>
                <a:uLnTx/>
                <a:uFillTx/>
                <a:latin typeface="Arial"/>
                <a:ea typeface="+mn-ea"/>
                <a:cs typeface="Arial"/>
              </a:rPr>
              <a:t> </a:t>
            </a:r>
            <a:r>
              <a:rPr kumimoji="0" sz="1050" b="0" i="0" u="none" strike="noStrike" kern="0" cap="none" spc="-15" normalizeH="0" baseline="0" noProof="0" dirty="0">
                <a:ln>
                  <a:noFill/>
                </a:ln>
                <a:solidFill>
                  <a:sysClr val="windowText" lastClr="000000"/>
                </a:solidFill>
                <a:effectLst/>
                <a:uLnTx/>
                <a:uFillTx/>
                <a:latin typeface="Arial"/>
                <a:ea typeface="+mn-ea"/>
                <a:cs typeface="Arial"/>
              </a:rPr>
              <a:t>Final </a:t>
            </a:r>
            <a:r>
              <a:rPr kumimoji="0" sz="1050" b="0" i="0" u="none" strike="noStrike" kern="0" cap="none" spc="-19" normalizeH="0" baseline="0" noProof="0" dirty="0">
                <a:ln>
                  <a:noFill/>
                </a:ln>
                <a:solidFill>
                  <a:sysClr val="windowText" lastClr="000000"/>
                </a:solidFill>
                <a:effectLst/>
                <a:uLnTx/>
                <a:uFillTx/>
                <a:latin typeface="Arial"/>
                <a:ea typeface="+mn-ea"/>
                <a:cs typeface="Arial"/>
              </a:rPr>
              <a:t>Out</a:t>
            </a:r>
            <a:endParaRPr kumimoji="0" sz="1050" b="0" i="0" u="none" strike="noStrike" kern="0" cap="none" spc="0" normalizeH="0" baseline="0" noProof="0" dirty="0">
              <a:ln>
                <a:noFill/>
              </a:ln>
              <a:solidFill>
                <a:sysClr val="windowText" lastClr="000000"/>
              </a:solidFill>
              <a:effectLst/>
              <a:uLnTx/>
              <a:uFillTx/>
              <a:latin typeface="Arial"/>
              <a:ea typeface="+mn-ea"/>
              <a:cs typeface="Arial"/>
            </a:endParaRPr>
          </a:p>
        </p:txBody>
      </p:sp>
      <p:grpSp>
        <p:nvGrpSpPr>
          <p:cNvPr id="19" name="object 19"/>
          <p:cNvGrpSpPr/>
          <p:nvPr/>
        </p:nvGrpSpPr>
        <p:grpSpPr>
          <a:xfrm>
            <a:off x="7311009" y="4961763"/>
            <a:ext cx="200025" cy="102870"/>
            <a:chOff x="6192011" y="5472684"/>
            <a:chExt cx="266700" cy="137160"/>
          </a:xfrm>
        </p:grpSpPr>
        <p:pic>
          <p:nvPicPr>
            <p:cNvPr id="20" name="object 20"/>
            <p:cNvPicPr/>
            <p:nvPr/>
          </p:nvPicPr>
          <p:blipFill>
            <a:blip r:embed="rId5" cstate="print"/>
            <a:stretch>
              <a:fillRect/>
            </a:stretch>
          </p:blipFill>
          <p:spPr>
            <a:xfrm>
              <a:off x="6402323" y="5472684"/>
              <a:ext cx="38098" cy="137159"/>
            </a:xfrm>
            <a:prstGeom prst="rect">
              <a:avLst/>
            </a:prstGeom>
          </p:spPr>
        </p:pic>
        <p:sp>
          <p:nvSpPr>
            <p:cNvPr id="21" name="object 21"/>
            <p:cNvSpPr/>
            <p:nvPr/>
          </p:nvSpPr>
          <p:spPr>
            <a:xfrm>
              <a:off x="6192012" y="5518378"/>
              <a:ext cx="266700" cy="45720"/>
            </a:xfrm>
            <a:custGeom>
              <a:avLst/>
              <a:gdLst/>
              <a:ahLst/>
              <a:cxnLst/>
              <a:rect l="l" t="t" r="r" b="b"/>
              <a:pathLst>
                <a:path w="266700" h="45720">
                  <a:moveTo>
                    <a:pt x="209550" y="0"/>
                  </a:moveTo>
                  <a:lnTo>
                    <a:pt x="0" y="0"/>
                  </a:lnTo>
                  <a:lnTo>
                    <a:pt x="0" y="45110"/>
                  </a:lnTo>
                  <a:lnTo>
                    <a:pt x="209550" y="45110"/>
                  </a:lnTo>
                  <a:lnTo>
                    <a:pt x="209550" y="0"/>
                  </a:lnTo>
                  <a:close/>
                </a:path>
                <a:path w="266700" h="45720">
                  <a:moveTo>
                    <a:pt x="266700" y="22631"/>
                  </a:moveTo>
                  <a:lnTo>
                    <a:pt x="247650" y="25"/>
                  </a:lnTo>
                  <a:lnTo>
                    <a:pt x="219075" y="25"/>
                  </a:lnTo>
                  <a:lnTo>
                    <a:pt x="219075" y="45110"/>
                  </a:lnTo>
                  <a:lnTo>
                    <a:pt x="247650" y="45110"/>
                  </a:lnTo>
                  <a:lnTo>
                    <a:pt x="266700" y="22631"/>
                  </a:lnTo>
                  <a:close/>
                </a:path>
              </a:pathLst>
            </a:custGeom>
            <a:solidFill>
              <a:srgbClr val="00000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a:ln>
                  <a:noFill/>
                </a:ln>
                <a:solidFill>
                  <a:sysClr val="windowText" lastClr="000000"/>
                </a:solidFill>
                <a:effectLst/>
                <a:uLnTx/>
                <a:uFillTx/>
                <a:latin typeface="Calibri"/>
                <a:ea typeface="+mn-ea"/>
                <a:cs typeface="+mn-cs"/>
              </a:endParaRPr>
            </a:p>
          </p:txBody>
        </p:sp>
      </p:grpSp>
      <p:grpSp>
        <p:nvGrpSpPr>
          <p:cNvPr id="22" name="object 22"/>
          <p:cNvGrpSpPr/>
          <p:nvPr/>
        </p:nvGrpSpPr>
        <p:grpSpPr>
          <a:xfrm>
            <a:off x="5035296" y="4978908"/>
            <a:ext cx="200025" cy="102870"/>
            <a:chOff x="3157727" y="5495544"/>
            <a:chExt cx="266700" cy="137160"/>
          </a:xfrm>
        </p:grpSpPr>
        <p:pic>
          <p:nvPicPr>
            <p:cNvPr id="23" name="object 23"/>
            <p:cNvPicPr/>
            <p:nvPr/>
          </p:nvPicPr>
          <p:blipFill>
            <a:blip r:embed="rId5" cstate="print"/>
            <a:stretch>
              <a:fillRect/>
            </a:stretch>
          </p:blipFill>
          <p:spPr>
            <a:xfrm>
              <a:off x="3368039" y="5495544"/>
              <a:ext cx="38100" cy="137159"/>
            </a:xfrm>
            <a:prstGeom prst="rect">
              <a:avLst/>
            </a:prstGeom>
          </p:spPr>
        </p:pic>
        <p:sp>
          <p:nvSpPr>
            <p:cNvPr id="24" name="object 24"/>
            <p:cNvSpPr/>
            <p:nvPr/>
          </p:nvSpPr>
          <p:spPr>
            <a:xfrm>
              <a:off x="3157728" y="5541238"/>
              <a:ext cx="266700" cy="45720"/>
            </a:xfrm>
            <a:custGeom>
              <a:avLst/>
              <a:gdLst/>
              <a:ahLst/>
              <a:cxnLst/>
              <a:rect l="l" t="t" r="r" b="b"/>
              <a:pathLst>
                <a:path w="266700" h="45720">
                  <a:moveTo>
                    <a:pt x="209550" y="0"/>
                  </a:moveTo>
                  <a:lnTo>
                    <a:pt x="0" y="0"/>
                  </a:lnTo>
                  <a:lnTo>
                    <a:pt x="0" y="45110"/>
                  </a:lnTo>
                  <a:lnTo>
                    <a:pt x="209550" y="45110"/>
                  </a:lnTo>
                  <a:lnTo>
                    <a:pt x="209550" y="0"/>
                  </a:lnTo>
                  <a:close/>
                </a:path>
                <a:path w="266700" h="45720">
                  <a:moveTo>
                    <a:pt x="266700" y="22631"/>
                  </a:moveTo>
                  <a:lnTo>
                    <a:pt x="247650" y="25"/>
                  </a:lnTo>
                  <a:lnTo>
                    <a:pt x="219075" y="25"/>
                  </a:lnTo>
                  <a:lnTo>
                    <a:pt x="219075" y="45110"/>
                  </a:lnTo>
                  <a:lnTo>
                    <a:pt x="247650" y="45110"/>
                  </a:lnTo>
                  <a:lnTo>
                    <a:pt x="266700" y="22631"/>
                  </a:lnTo>
                  <a:close/>
                </a:path>
              </a:pathLst>
            </a:custGeom>
            <a:solidFill>
              <a:srgbClr val="000000"/>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a:ln>
                  <a:noFill/>
                </a:ln>
                <a:solidFill>
                  <a:sysClr val="windowText" lastClr="000000"/>
                </a:solidFill>
                <a:effectLst/>
                <a:uLnTx/>
                <a:uFillTx/>
                <a:latin typeface="Calibri"/>
                <a:ea typeface="+mn-ea"/>
                <a:cs typeface="+mn-cs"/>
              </a:endParaRPr>
            </a:p>
          </p:txBody>
        </p:sp>
      </p:grpSp>
      <p:sp>
        <p:nvSpPr>
          <p:cNvPr id="25" name="object 25"/>
          <p:cNvSpPr/>
          <p:nvPr/>
        </p:nvSpPr>
        <p:spPr>
          <a:xfrm>
            <a:off x="7555849" y="4670205"/>
            <a:ext cx="1946910" cy="611505"/>
          </a:xfrm>
          <a:custGeom>
            <a:avLst/>
            <a:gdLst/>
            <a:ahLst/>
            <a:cxnLst/>
            <a:rect l="l" t="t" r="r" b="b"/>
            <a:pathLst>
              <a:path w="2595879" h="815339">
                <a:moveTo>
                  <a:pt x="0" y="815339"/>
                </a:moveTo>
                <a:lnTo>
                  <a:pt x="2595372" y="815339"/>
                </a:lnTo>
                <a:lnTo>
                  <a:pt x="2595372" y="0"/>
                </a:lnTo>
                <a:lnTo>
                  <a:pt x="0" y="0"/>
                </a:lnTo>
                <a:lnTo>
                  <a:pt x="0" y="815339"/>
                </a:lnTo>
                <a:close/>
              </a:path>
            </a:pathLst>
          </a:custGeom>
          <a:ln w="12192">
            <a:solidFill>
              <a:srgbClr val="000000"/>
            </a:solidFill>
          </a:ln>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26" name="object 26"/>
          <p:cNvSpPr txBox="1"/>
          <p:nvPr/>
        </p:nvSpPr>
        <p:spPr>
          <a:xfrm>
            <a:off x="7601093" y="4670653"/>
            <a:ext cx="1901666" cy="618118"/>
          </a:xfrm>
          <a:prstGeom prst="rect">
            <a:avLst/>
          </a:prstGeom>
        </p:spPr>
        <p:txBody>
          <a:bodyPr vert="horz" wrap="square" lIns="0" tIns="38100" rIns="0" bIns="0" rtlCol="0">
            <a:spAutoFit/>
          </a:bodyPr>
          <a:lstStyle/>
          <a:p>
            <a:pPr marL="476" marR="0" lvl="0" indent="0" algn="ctr" defTabSz="685800" rtl="0" eaLnBrk="1" fontAlgn="auto" latinLnBrk="0" hangingPunct="1">
              <a:lnSpc>
                <a:spcPct val="100000"/>
              </a:lnSpc>
              <a:spcBef>
                <a:spcPts val="300"/>
              </a:spcBef>
              <a:spcAft>
                <a:spcPts val="0"/>
              </a:spcAft>
              <a:buClrTx/>
              <a:buSzTx/>
              <a:buFontTx/>
              <a:buNone/>
              <a:tabLst/>
              <a:defRPr/>
            </a:pPr>
            <a:r>
              <a:rPr kumimoji="0" sz="1200" b="1" i="0" u="none" strike="noStrike" kern="0" cap="none" spc="-26" normalizeH="0" baseline="0" noProof="0" dirty="0">
                <a:ln>
                  <a:noFill/>
                </a:ln>
                <a:solidFill>
                  <a:sysClr val="windowText" lastClr="000000"/>
                </a:solidFill>
                <a:effectLst/>
                <a:uLnTx/>
                <a:uFillTx/>
                <a:latin typeface="Arial"/>
                <a:ea typeface="+mn-ea"/>
                <a:cs typeface="Arial"/>
              </a:rPr>
              <a:t>D-</a:t>
            </a:r>
            <a:r>
              <a:rPr kumimoji="0" sz="1200" b="1" i="0" u="none" strike="noStrike" kern="0" cap="none" spc="-19" normalizeH="0" baseline="0" noProof="0" dirty="0">
                <a:ln>
                  <a:noFill/>
                </a:ln>
                <a:solidFill>
                  <a:sysClr val="windowText" lastClr="000000"/>
                </a:solidFill>
                <a:effectLst/>
                <a:uLnTx/>
                <a:uFillTx/>
                <a:latin typeface="Arial"/>
                <a:ea typeface="+mn-ea"/>
                <a:cs typeface="Arial"/>
              </a:rPr>
              <a:t>Day</a:t>
            </a:r>
            <a:endParaRPr kumimoji="0" sz="1200" b="0" i="0" u="none" strike="noStrike" kern="0" cap="none" spc="0" normalizeH="0" baseline="0" noProof="0" dirty="0">
              <a:ln>
                <a:noFill/>
              </a:ln>
              <a:solidFill>
                <a:sysClr val="windowText" lastClr="000000"/>
              </a:solidFill>
              <a:effectLst/>
              <a:uLnTx/>
              <a:uFillTx/>
              <a:latin typeface="Arial"/>
              <a:ea typeface="+mn-ea"/>
              <a:cs typeface="Arial"/>
            </a:endParaRPr>
          </a:p>
          <a:p>
            <a:pPr marL="9525" marR="3810" lvl="0" indent="0" algn="ctr" defTabSz="685800" rtl="0" eaLnBrk="1" fontAlgn="auto" latinLnBrk="0" hangingPunct="1">
              <a:lnSpc>
                <a:spcPct val="100000"/>
              </a:lnSpc>
              <a:spcBef>
                <a:spcPts val="225"/>
              </a:spcBef>
              <a:spcAft>
                <a:spcPts val="0"/>
              </a:spcAft>
              <a:buClrTx/>
              <a:buSzTx/>
              <a:buFontTx/>
              <a:buNone/>
              <a:tabLst/>
              <a:defRPr/>
            </a:pPr>
            <a:r>
              <a:rPr kumimoji="0" sz="1200" b="0" i="0" u="none" strike="noStrike" kern="0" cap="none" spc="-8" normalizeH="0" baseline="0" noProof="0" dirty="0">
                <a:ln>
                  <a:noFill/>
                </a:ln>
                <a:solidFill>
                  <a:sysClr val="windowText" lastClr="000000"/>
                </a:solidFill>
                <a:effectLst/>
                <a:uLnTx/>
                <a:uFillTx/>
                <a:latin typeface="Arial"/>
                <a:ea typeface="+mn-ea"/>
                <a:cs typeface="Arial"/>
              </a:rPr>
              <a:t>Depart</a:t>
            </a:r>
            <a:r>
              <a:rPr kumimoji="0" sz="1200" b="0" i="0" u="none" strike="noStrike" kern="0" cap="none" spc="-45" normalizeH="0" baseline="0" noProof="0" dirty="0">
                <a:ln>
                  <a:noFill/>
                </a:ln>
                <a:solidFill>
                  <a:sysClr val="windowText" lastClr="000000"/>
                </a:solidFill>
                <a:effectLst/>
                <a:uLnTx/>
                <a:uFillTx/>
                <a:latin typeface="Arial"/>
                <a:ea typeface="+mn-ea"/>
                <a:cs typeface="Arial"/>
              </a:rPr>
              <a:t> </a:t>
            </a:r>
            <a:r>
              <a:rPr kumimoji="0" sz="1200" b="0" i="0" u="none" strike="noStrike" kern="0" cap="none" spc="0" normalizeH="0" baseline="0" noProof="0" dirty="0">
                <a:ln>
                  <a:noFill/>
                </a:ln>
                <a:solidFill>
                  <a:sysClr val="windowText" lastClr="000000"/>
                </a:solidFill>
                <a:effectLst/>
                <a:uLnTx/>
                <a:uFillTx/>
                <a:latin typeface="Arial"/>
                <a:ea typeface="+mn-ea"/>
                <a:cs typeface="Arial"/>
              </a:rPr>
              <a:t>for</a:t>
            </a:r>
            <a:r>
              <a:rPr kumimoji="0" sz="1200" b="0" i="0" u="none" strike="noStrike" kern="0" cap="none" spc="-56" normalizeH="0" baseline="0" noProof="0" dirty="0">
                <a:ln>
                  <a:noFill/>
                </a:ln>
                <a:solidFill>
                  <a:sysClr val="windowText" lastClr="000000"/>
                </a:solidFill>
                <a:effectLst/>
                <a:uLnTx/>
                <a:uFillTx/>
                <a:latin typeface="Arial"/>
                <a:ea typeface="+mn-ea"/>
                <a:cs typeface="Arial"/>
              </a:rPr>
              <a:t> </a:t>
            </a:r>
            <a:r>
              <a:rPr kumimoji="0" sz="1200" b="0" i="0" u="none" strike="noStrike" kern="0" cap="none" spc="0" normalizeH="0" baseline="0" noProof="0" dirty="0">
                <a:ln>
                  <a:noFill/>
                </a:ln>
                <a:solidFill>
                  <a:sysClr val="windowText" lastClr="000000"/>
                </a:solidFill>
                <a:effectLst/>
                <a:uLnTx/>
                <a:uFillTx/>
                <a:latin typeface="Arial"/>
                <a:ea typeface="+mn-ea"/>
                <a:cs typeface="Arial"/>
              </a:rPr>
              <a:t>Next</a:t>
            </a:r>
            <a:r>
              <a:rPr kumimoji="0" sz="1200" b="0" i="0" u="none" strike="noStrike" kern="0" cap="none" spc="-53" normalizeH="0" baseline="0" noProof="0" dirty="0">
                <a:ln>
                  <a:noFill/>
                </a:ln>
                <a:solidFill>
                  <a:sysClr val="windowText" lastClr="000000"/>
                </a:solidFill>
                <a:effectLst/>
                <a:uLnTx/>
                <a:uFillTx/>
                <a:latin typeface="Arial"/>
                <a:ea typeface="+mn-ea"/>
                <a:cs typeface="Arial"/>
              </a:rPr>
              <a:t> </a:t>
            </a:r>
            <a:r>
              <a:rPr kumimoji="0" sz="1200" b="0" i="0" u="none" strike="noStrike" kern="0" cap="none" spc="0" normalizeH="0" baseline="0" noProof="0" dirty="0">
                <a:ln>
                  <a:noFill/>
                </a:ln>
                <a:solidFill>
                  <a:sysClr val="windowText" lastClr="000000"/>
                </a:solidFill>
                <a:effectLst/>
                <a:uLnTx/>
                <a:uFillTx/>
                <a:latin typeface="Arial"/>
                <a:ea typeface="+mn-ea"/>
                <a:cs typeface="Arial"/>
              </a:rPr>
              <a:t>Duty</a:t>
            </a:r>
            <a:r>
              <a:rPr kumimoji="0" sz="1200" b="0" i="0" u="none" strike="noStrike" kern="0" cap="none" spc="-49" normalizeH="0" baseline="0" noProof="0" dirty="0">
                <a:ln>
                  <a:noFill/>
                </a:ln>
                <a:solidFill>
                  <a:sysClr val="windowText" lastClr="000000"/>
                </a:solidFill>
                <a:effectLst/>
                <a:uLnTx/>
                <a:uFillTx/>
                <a:latin typeface="Arial"/>
                <a:ea typeface="+mn-ea"/>
                <a:cs typeface="Arial"/>
              </a:rPr>
              <a:t> </a:t>
            </a:r>
            <a:r>
              <a:rPr kumimoji="0" sz="1200" b="0" i="0" u="none" strike="noStrike" kern="0" cap="none" spc="-8" normalizeH="0" baseline="0" noProof="0" dirty="0">
                <a:ln>
                  <a:noFill/>
                </a:ln>
                <a:solidFill>
                  <a:sysClr val="windowText" lastClr="000000"/>
                </a:solidFill>
                <a:effectLst/>
                <a:uLnTx/>
                <a:uFillTx/>
                <a:latin typeface="Arial"/>
                <a:ea typeface="+mn-ea"/>
                <a:cs typeface="Arial"/>
              </a:rPr>
              <a:t>Station </a:t>
            </a:r>
            <a:r>
              <a:rPr kumimoji="0" sz="1200" b="0" i="0" u="none" strike="noStrike" kern="0" cap="none" spc="0" normalizeH="0" baseline="0" noProof="0" dirty="0">
                <a:ln>
                  <a:noFill/>
                </a:ln>
                <a:solidFill>
                  <a:sysClr val="windowText" lastClr="000000"/>
                </a:solidFill>
                <a:effectLst/>
                <a:uLnTx/>
                <a:uFillTx/>
                <a:latin typeface="Arial"/>
                <a:ea typeface="+mn-ea"/>
                <a:cs typeface="Arial"/>
              </a:rPr>
              <a:t>or</a:t>
            </a:r>
            <a:r>
              <a:rPr kumimoji="0" sz="1200" b="0" i="0" u="none" strike="noStrike" kern="0" cap="none" spc="-56" normalizeH="0" baseline="0" noProof="0" dirty="0">
                <a:ln>
                  <a:noFill/>
                </a:ln>
                <a:solidFill>
                  <a:sysClr val="windowText" lastClr="000000"/>
                </a:solidFill>
                <a:effectLst/>
                <a:uLnTx/>
                <a:uFillTx/>
                <a:latin typeface="Arial"/>
                <a:ea typeface="+mn-ea"/>
                <a:cs typeface="Arial"/>
              </a:rPr>
              <a:t> </a:t>
            </a:r>
            <a:r>
              <a:rPr kumimoji="0" sz="1200" b="0" i="0" u="none" strike="noStrike" kern="0" cap="none" spc="0" normalizeH="0" baseline="0" noProof="0" dirty="0">
                <a:ln>
                  <a:noFill/>
                </a:ln>
                <a:solidFill>
                  <a:sysClr val="windowText" lastClr="000000"/>
                </a:solidFill>
                <a:effectLst/>
                <a:uLnTx/>
                <a:uFillTx/>
                <a:latin typeface="Arial"/>
                <a:ea typeface="+mn-ea"/>
                <a:cs typeface="Arial"/>
              </a:rPr>
              <a:t>Start</a:t>
            </a:r>
            <a:r>
              <a:rPr kumimoji="0" sz="1200" b="0" i="0" u="none" strike="noStrike" kern="0" cap="none" spc="-38" normalizeH="0" baseline="0" noProof="0" dirty="0">
                <a:ln>
                  <a:noFill/>
                </a:ln>
                <a:solidFill>
                  <a:sysClr val="windowText" lastClr="000000"/>
                </a:solidFill>
                <a:effectLst/>
                <a:uLnTx/>
                <a:uFillTx/>
                <a:latin typeface="Arial"/>
                <a:ea typeface="+mn-ea"/>
                <a:cs typeface="Arial"/>
              </a:rPr>
              <a:t> </a:t>
            </a:r>
            <a:r>
              <a:rPr kumimoji="0" sz="1200" b="0" i="0" u="none" strike="noStrike" kern="0" cap="none" spc="-8" normalizeH="0" baseline="0" noProof="0" dirty="0">
                <a:ln>
                  <a:noFill/>
                </a:ln>
                <a:solidFill>
                  <a:sysClr val="windowText" lastClr="000000"/>
                </a:solidFill>
                <a:effectLst/>
                <a:uLnTx/>
                <a:uFillTx/>
                <a:latin typeface="Arial"/>
                <a:ea typeface="+mn-ea"/>
                <a:cs typeface="Arial"/>
              </a:rPr>
              <a:t>Leave</a:t>
            </a:r>
            <a:endParaRPr kumimoji="0" sz="1200" b="0" i="0" u="none" strike="noStrike" kern="0" cap="none" spc="0" normalizeH="0" baseline="0" noProof="0" dirty="0">
              <a:ln>
                <a:noFill/>
              </a:ln>
              <a:solidFill>
                <a:sysClr val="windowText" lastClr="000000"/>
              </a:solidFill>
              <a:effectLst/>
              <a:uLnTx/>
              <a:uFillTx/>
              <a:latin typeface="Arial"/>
              <a:ea typeface="+mn-ea"/>
              <a:cs typeface="Arial"/>
            </a:endParaRPr>
          </a:p>
        </p:txBody>
      </p:sp>
      <p:sp>
        <p:nvSpPr>
          <p:cNvPr id="27" name="object 2">
            <a:extLst>
              <a:ext uri="{FF2B5EF4-FFF2-40B4-BE49-F238E27FC236}">
                <a16:creationId xmlns:a16="http://schemas.microsoft.com/office/drawing/2014/main" id="{0D6B8CAE-10C1-740D-17C6-B224DD870C81}"/>
              </a:ext>
            </a:extLst>
          </p:cNvPr>
          <p:cNvSpPr txBox="1"/>
          <p:nvPr/>
        </p:nvSpPr>
        <p:spPr>
          <a:xfrm>
            <a:off x="5815076" y="-15747"/>
            <a:ext cx="868680" cy="151323"/>
          </a:xfrm>
          <a:prstGeom prst="rect">
            <a:avLst/>
          </a:prstGeom>
        </p:spPr>
        <p:txBody>
          <a:bodyPr vert="horz" wrap="square" lIns="0" tIns="12700" rIns="0" bIns="0" rtlCol="0">
            <a:spAutoFit/>
          </a:bodyPr>
          <a:lstStyle/>
          <a:p>
            <a:pPr marL="12700">
              <a:spcBef>
                <a:spcPts val="100"/>
              </a:spcBef>
            </a:pPr>
            <a:r>
              <a:rPr sz="900" b="1" kern="0" spc="-10" dirty="0">
                <a:solidFill>
                  <a:srgbClr val="FFFFFF"/>
                </a:solidFill>
                <a:latin typeface="Arial"/>
                <a:cs typeface="Arial"/>
              </a:rPr>
              <a:t>UNCLASSIFIED</a:t>
            </a:r>
            <a:endParaRPr sz="900" kern="0" dirty="0">
              <a:solidFill>
                <a:sysClr val="windowText" lastClr="000000"/>
              </a:solidFill>
              <a:latin typeface="Arial"/>
              <a:cs typeface="Arial"/>
            </a:endParaRPr>
          </a:p>
        </p:txBody>
      </p:sp>
      <p:pic>
        <p:nvPicPr>
          <p:cNvPr id="29" name="object 3">
            <a:extLst>
              <a:ext uri="{FF2B5EF4-FFF2-40B4-BE49-F238E27FC236}">
                <a16:creationId xmlns:a16="http://schemas.microsoft.com/office/drawing/2014/main" id="{436ADFBA-50D2-73CE-E93A-3C4C0063C73B}"/>
              </a:ext>
            </a:extLst>
          </p:cNvPr>
          <p:cNvPicPr/>
          <p:nvPr/>
        </p:nvPicPr>
        <p:blipFill>
          <a:blip r:embed="rId6" cstate="print"/>
          <a:stretch>
            <a:fillRect/>
          </a:stretch>
        </p:blipFill>
        <p:spPr>
          <a:xfrm>
            <a:off x="11165967" y="6019801"/>
            <a:ext cx="711708" cy="657224"/>
          </a:xfrm>
          <a:prstGeom prst="rect">
            <a:avLst/>
          </a:prstGeom>
        </p:spPr>
      </p:pic>
      <p:sp>
        <p:nvSpPr>
          <p:cNvPr id="32" name="object 4">
            <a:extLst>
              <a:ext uri="{FF2B5EF4-FFF2-40B4-BE49-F238E27FC236}">
                <a16:creationId xmlns:a16="http://schemas.microsoft.com/office/drawing/2014/main" id="{A1524C72-6C32-C0E3-96A3-B8705DE34BCC}"/>
              </a:ext>
            </a:extLst>
          </p:cNvPr>
          <p:cNvSpPr txBox="1">
            <a:spLocks/>
          </p:cNvSpPr>
          <p:nvPr/>
        </p:nvSpPr>
        <p:spPr>
          <a:xfrm>
            <a:off x="1175261" y="135576"/>
            <a:ext cx="6206614" cy="378469"/>
          </a:xfrm>
          <a:prstGeom prst="rect">
            <a:avLst/>
          </a:prstGeom>
        </p:spPr>
        <p:txBody>
          <a:bodyPr vert="horz" wrap="square" lIns="0" tIns="9049" rIns="0" bIns="0" rtlCol="0">
            <a:spAutoFit/>
          </a:bodyPr>
          <a:lstStyle>
            <a:lvl1pPr>
              <a:defRPr sz="2100" b="1" i="0">
                <a:solidFill>
                  <a:srgbClr val="7E7E73"/>
                </a:solidFill>
                <a:latin typeface="Arial"/>
                <a:ea typeface="+mj-ea"/>
                <a:cs typeface="Arial"/>
              </a:defRPr>
            </a:lvl1pPr>
          </a:lstStyle>
          <a:p>
            <a:pPr marL="9525">
              <a:spcBef>
                <a:spcPts val="71"/>
              </a:spcBef>
            </a:pPr>
            <a:r>
              <a:rPr lang="en-US" sz="2400" kern="0" dirty="0"/>
              <a:t>Central</a:t>
            </a:r>
            <a:r>
              <a:rPr lang="en-US" sz="2400" kern="0" spc="-83" dirty="0"/>
              <a:t> </a:t>
            </a:r>
            <a:r>
              <a:rPr lang="en-US" sz="2400" kern="0" dirty="0"/>
              <a:t>Processing</a:t>
            </a:r>
            <a:r>
              <a:rPr lang="en-US" sz="2400" kern="0" spc="-83" dirty="0"/>
              <a:t> </a:t>
            </a:r>
            <a:r>
              <a:rPr lang="en-US" sz="2400" kern="0" dirty="0"/>
              <a:t>Facility</a:t>
            </a:r>
            <a:r>
              <a:rPr lang="en-US" sz="2400" kern="0" spc="-86" dirty="0"/>
              <a:t> </a:t>
            </a:r>
            <a:r>
              <a:rPr lang="en-US" sz="2400" kern="0" spc="-8" dirty="0"/>
              <a:t>(CPF)</a:t>
            </a:r>
          </a:p>
        </p:txBody>
      </p:sp>
      <p:sp>
        <p:nvSpPr>
          <p:cNvPr id="36" name="TextBox 35">
            <a:extLst>
              <a:ext uri="{FF2B5EF4-FFF2-40B4-BE49-F238E27FC236}">
                <a16:creationId xmlns:a16="http://schemas.microsoft.com/office/drawing/2014/main" id="{CAE23F18-9501-C276-E0F8-A03DC677F354}"/>
              </a:ext>
            </a:extLst>
          </p:cNvPr>
          <p:cNvSpPr txBox="1"/>
          <p:nvPr/>
        </p:nvSpPr>
        <p:spPr>
          <a:xfrm>
            <a:off x="3317529" y="2134359"/>
            <a:ext cx="6096000" cy="523220"/>
          </a:xfrm>
          <a:prstGeom prst="rect">
            <a:avLst/>
          </a:prstGeom>
          <a:noFill/>
        </p:spPr>
        <p:txBody>
          <a:bodyPr wrap="square">
            <a:spAutoFit/>
          </a:bodyPr>
          <a:lstStyle/>
          <a:p>
            <a:pPr marL="9525" marR="0" lvl="0" indent="0" algn="l" defTabSz="6858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8" normalizeH="0" baseline="0" noProof="0" dirty="0">
                <a:ln>
                  <a:noFill/>
                </a:ln>
                <a:solidFill>
                  <a:sysClr val="windowText" lastClr="000000"/>
                </a:solidFill>
                <a:effectLst/>
                <a:uLnTx/>
                <a:uFillTx/>
                <a:latin typeface="Arial"/>
                <a:ea typeface="+mn-ea"/>
                <a:cs typeface="Arial"/>
              </a:rPr>
              <a:t>Departure-</a:t>
            </a:r>
            <a:r>
              <a:rPr kumimoji="0" lang="en-US" sz="1400" b="1" i="0" u="none" strike="noStrike" kern="0" cap="none" spc="0" normalizeH="0" baseline="0" noProof="0" dirty="0">
                <a:ln>
                  <a:noFill/>
                </a:ln>
                <a:solidFill>
                  <a:sysClr val="windowText" lastClr="000000"/>
                </a:solidFill>
                <a:effectLst/>
                <a:uLnTx/>
                <a:uFillTx/>
                <a:latin typeface="Arial"/>
                <a:ea typeface="+mn-ea"/>
                <a:cs typeface="Arial"/>
              </a:rPr>
              <a:t>60</a:t>
            </a:r>
            <a:r>
              <a:rPr kumimoji="0" lang="en-US" sz="1400" b="1" i="0" u="none" strike="noStrike" kern="0" cap="none" spc="38" normalizeH="0" baseline="0" noProof="0" dirty="0">
                <a:ln>
                  <a:noFill/>
                </a:ln>
                <a:solidFill>
                  <a:sysClr val="windowText" lastClr="000000"/>
                </a:solidFill>
                <a:effectLst/>
                <a:uLnTx/>
                <a:uFillTx/>
                <a:latin typeface="Arial"/>
                <a:ea typeface="+mn-ea"/>
                <a:cs typeface="Arial"/>
              </a:rPr>
              <a:t> </a:t>
            </a:r>
            <a:r>
              <a:rPr kumimoji="0" lang="en-US" sz="1400" b="1" i="0" u="none" strike="noStrike" kern="0" cap="none" spc="0" normalizeH="0" baseline="0" noProof="0" dirty="0">
                <a:ln>
                  <a:noFill/>
                </a:ln>
                <a:solidFill>
                  <a:sysClr val="windowText" lastClr="000000"/>
                </a:solidFill>
                <a:effectLst/>
                <a:uLnTx/>
                <a:uFillTx/>
                <a:latin typeface="Arial"/>
                <a:ea typeface="+mn-ea"/>
                <a:cs typeface="Arial"/>
              </a:rPr>
              <a:t>to</a:t>
            </a:r>
            <a:r>
              <a:rPr kumimoji="0" lang="en-US" sz="1400" b="1" i="0" u="none" strike="noStrike" kern="0" cap="none" spc="15" normalizeH="0" baseline="0" noProof="0" dirty="0">
                <a:ln>
                  <a:noFill/>
                </a:ln>
                <a:solidFill>
                  <a:sysClr val="windowText" lastClr="000000"/>
                </a:solidFill>
                <a:effectLst/>
                <a:uLnTx/>
                <a:uFillTx/>
                <a:latin typeface="Arial"/>
                <a:ea typeface="+mn-ea"/>
                <a:cs typeface="Arial"/>
              </a:rPr>
              <a:t> </a:t>
            </a:r>
            <a:r>
              <a:rPr kumimoji="0" lang="en-US" sz="1400" b="1" i="0" u="none" strike="noStrike" kern="0" cap="none" spc="-8" normalizeH="0" baseline="0" noProof="0" dirty="0">
                <a:ln>
                  <a:noFill/>
                </a:ln>
                <a:solidFill>
                  <a:sysClr val="windowText" lastClr="000000"/>
                </a:solidFill>
                <a:effectLst/>
                <a:uLnTx/>
                <a:uFillTx/>
                <a:latin typeface="Arial"/>
                <a:ea typeface="+mn-ea"/>
                <a:cs typeface="Arial"/>
              </a:rPr>
              <a:t>D-</a:t>
            </a:r>
            <a:r>
              <a:rPr kumimoji="0" lang="en-US" sz="1400" b="1" i="0" u="none" strike="noStrike" kern="0" cap="none" spc="-19" normalizeH="0" baseline="0" noProof="0" dirty="0">
                <a:ln>
                  <a:noFill/>
                </a:ln>
                <a:solidFill>
                  <a:sysClr val="windowText" lastClr="000000"/>
                </a:solidFill>
                <a:effectLst/>
                <a:uLnTx/>
                <a:uFillTx/>
                <a:latin typeface="Arial"/>
                <a:ea typeface="+mn-ea"/>
                <a:cs typeface="Arial"/>
              </a:rPr>
              <a:t>30</a:t>
            </a:r>
          </a:p>
          <a:p>
            <a:pPr marL="9525" marR="0" lvl="0" indent="0" algn="l" defTabSz="6858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19" normalizeH="0" baseline="0" noProof="0" dirty="0">
                <a:ln>
                  <a:noFill/>
                </a:ln>
                <a:solidFill>
                  <a:sysClr val="windowText" lastClr="000000"/>
                </a:solidFill>
                <a:effectLst/>
                <a:uLnTx/>
                <a:uFillTx/>
                <a:latin typeface="Arial"/>
                <a:ea typeface="+mn-ea"/>
                <a:cs typeface="Arial"/>
              </a:rPr>
              <a:t>with Orders in Hand</a:t>
            </a:r>
            <a:endParaRPr kumimoji="0" lang="en-US" sz="1400" b="0" i="0" u="none" strike="noStrike" kern="0" cap="none" spc="0" normalizeH="0" baseline="0" noProof="0" dirty="0">
              <a:ln>
                <a:noFill/>
              </a:ln>
              <a:solidFill>
                <a:sysClr val="windowText" lastClr="000000"/>
              </a:solidFill>
              <a:effectLst/>
              <a:uLnTx/>
              <a:uFillTx/>
              <a:latin typeface="Arial"/>
              <a:ea typeface="+mn-ea"/>
              <a:cs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815076" y="-15747"/>
            <a:ext cx="868680" cy="151323"/>
          </a:xfrm>
          <a:prstGeom prst="rect">
            <a:avLst/>
          </a:prstGeom>
        </p:spPr>
        <p:txBody>
          <a:bodyPr vert="horz" wrap="square" lIns="0" tIns="12700" rIns="0" bIns="0" rtlCol="0">
            <a:spAutoFit/>
          </a:bodyPr>
          <a:lstStyle/>
          <a:p>
            <a:pPr marL="12700">
              <a:spcBef>
                <a:spcPts val="100"/>
              </a:spcBef>
            </a:pPr>
            <a:r>
              <a:rPr sz="900" b="1" kern="0" spc="-10">
                <a:solidFill>
                  <a:srgbClr val="FFFFFF"/>
                </a:solidFill>
                <a:latin typeface="Arial"/>
                <a:cs typeface="Arial"/>
              </a:rPr>
              <a:t>UNCLASSIFIED</a:t>
            </a:r>
            <a:endParaRPr sz="900" kern="0">
              <a:solidFill>
                <a:sysClr val="windowText" lastClr="000000"/>
              </a:solidFill>
              <a:latin typeface="Arial"/>
              <a:cs typeface="Arial"/>
            </a:endParaRPr>
          </a:p>
        </p:txBody>
      </p:sp>
      <p:sp>
        <p:nvSpPr>
          <p:cNvPr id="5" name="object 5"/>
          <p:cNvSpPr txBox="1"/>
          <p:nvPr/>
        </p:nvSpPr>
        <p:spPr>
          <a:xfrm>
            <a:off x="2130959" y="1398779"/>
            <a:ext cx="8214359" cy="3205365"/>
          </a:xfrm>
          <a:prstGeom prst="rect">
            <a:avLst/>
          </a:prstGeom>
        </p:spPr>
        <p:txBody>
          <a:bodyPr vert="horz" wrap="square" lIns="0" tIns="12065" rIns="0" bIns="0" rtlCol="0">
            <a:spAutoFit/>
          </a:bodyPr>
          <a:lstStyle/>
          <a:p>
            <a:pPr marL="200025" algn="ctr">
              <a:spcBef>
                <a:spcPts val="95"/>
              </a:spcBef>
            </a:pPr>
            <a:r>
              <a:rPr sz="2200" b="1" kern="0" spc="-10">
                <a:solidFill>
                  <a:sysClr val="windowText" lastClr="000000"/>
                </a:solidFill>
                <a:latin typeface="Arial"/>
                <a:cs typeface="Arial"/>
              </a:rPr>
              <a:t>Orders</a:t>
            </a:r>
            <a:endParaRPr sz="2200" kern="0">
              <a:solidFill>
                <a:sysClr val="windowText" lastClr="000000"/>
              </a:solidFill>
              <a:latin typeface="Arial"/>
              <a:cs typeface="Arial"/>
            </a:endParaRPr>
          </a:p>
          <a:p>
            <a:pPr>
              <a:spcBef>
                <a:spcPts val="45"/>
              </a:spcBef>
            </a:pPr>
            <a:endParaRPr sz="1850" kern="0">
              <a:solidFill>
                <a:sysClr val="windowText" lastClr="000000"/>
              </a:solidFill>
              <a:latin typeface="Arial"/>
              <a:cs typeface="Arial"/>
            </a:endParaRPr>
          </a:p>
          <a:p>
            <a:pPr marL="354965" marR="5080" indent="-342265">
              <a:spcBef>
                <a:spcPts val="5"/>
              </a:spcBef>
              <a:buFont typeface="Wingdings"/>
              <a:buChar char=""/>
              <a:tabLst>
                <a:tab pos="354965" algn="l"/>
                <a:tab pos="355600" algn="l"/>
              </a:tabLst>
            </a:pPr>
            <a:r>
              <a:rPr kern="0">
                <a:solidFill>
                  <a:sysClr val="windowText" lastClr="000000"/>
                </a:solidFill>
                <a:latin typeface="Arial"/>
                <a:cs typeface="Arial"/>
              </a:rPr>
              <a:t>Upon</a:t>
            </a:r>
            <a:r>
              <a:rPr kern="0" spc="-25">
                <a:solidFill>
                  <a:sysClr val="windowText" lastClr="000000"/>
                </a:solidFill>
                <a:latin typeface="Arial"/>
                <a:cs typeface="Arial"/>
              </a:rPr>
              <a:t> </a:t>
            </a:r>
            <a:r>
              <a:rPr kern="0">
                <a:solidFill>
                  <a:sysClr val="windowText" lastClr="000000"/>
                </a:solidFill>
                <a:latin typeface="Arial"/>
                <a:cs typeface="Arial"/>
              </a:rPr>
              <a:t>receipt,</a:t>
            </a:r>
            <a:r>
              <a:rPr kern="0" spc="-20">
                <a:solidFill>
                  <a:sysClr val="windowText" lastClr="000000"/>
                </a:solidFill>
                <a:latin typeface="Arial"/>
                <a:cs typeface="Arial"/>
              </a:rPr>
              <a:t> </a:t>
            </a:r>
            <a:r>
              <a:rPr kern="0">
                <a:solidFill>
                  <a:sysClr val="windowText" lastClr="000000"/>
                </a:solidFill>
                <a:latin typeface="Arial"/>
                <a:cs typeface="Arial"/>
              </a:rPr>
              <a:t>after</a:t>
            </a:r>
            <a:r>
              <a:rPr kern="0" spc="-30">
                <a:solidFill>
                  <a:sysClr val="windowText" lastClr="000000"/>
                </a:solidFill>
                <a:latin typeface="Arial"/>
                <a:cs typeface="Arial"/>
              </a:rPr>
              <a:t> </a:t>
            </a:r>
            <a:r>
              <a:rPr kern="0">
                <a:solidFill>
                  <a:sysClr val="windowText" lastClr="000000"/>
                </a:solidFill>
                <a:latin typeface="Arial"/>
                <a:cs typeface="Arial"/>
              </a:rPr>
              <a:t>HHG</a:t>
            </a:r>
            <a:r>
              <a:rPr kern="0" spc="-25">
                <a:solidFill>
                  <a:sysClr val="windowText" lastClr="000000"/>
                </a:solidFill>
                <a:latin typeface="Arial"/>
                <a:cs typeface="Arial"/>
              </a:rPr>
              <a:t> </a:t>
            </a:r>
            <a:r>
              <a:rPr kern="0">
                <a:solidFill>
                  <a:sysClr val="windowText" lastClr="000000"/>
                </a:solidFill>
                <a:latin typeface="Arial"/>
                <a:cs typeface="Arial"/>
              </a:rPr>
              <a:t>arrangements are</a:t>
            </a:r>
            <a:r>
              <a:rPr kern="0" spc="-40">
                <a:solidFill>
                  <a:sysClr val="windowText" lastClr="000000"/>
                </a:solidFill>
                <a:latin typeface="Arial"/>
                <a:cs typeface="Arial"/>
              </a:rPr>
              <a:t> </a:t>
            </a:r>
            <a:r>
              <a:rPr kern="0">
                <a:solidFill>
                  <a:sysClr val="windowText" lastClr="000000"/>
                </a:solidFill>
                <a:latin typeface="Arial"/>
                <a:cs typeface="Arial"/>
              </a:rPr>
              <a:t>made,</a:t>
            </a:r>
            <a:r>
              <a:rPr kern="0" spc="-30">
                <a:solidFill>
                  <a:sysClr val="windowText" lastClr="000000"/>
                </a:solidFill>
                <a:latin typeface="Arial"/>
                <a:cs typeface="Arial"/>
              </a:rPr>
              <a:t> </a:t>
            </a:r>
            <a:r>
              <a:rPr kern="0">
                <a:solidFill>
                  <a:sysClr val="windowText" lastClr="000000"/>
                </a:solidFill>
                <a:latin typeface="Arial"/>
                <a:cs typeface="Arial"/>
              </a:rPr>
              <a:t>visit</a:t>
            </a:r>
            <a:r>
              <a:rPr kern="0" spc="-25">
                <a:solidFill>
                  <a:sysClr val="windowText" lastClr="000000"/>
                </a:solidFill>
                <a:latin typeface="Arial"/>
                <a:cs typeface="Arial"/>
              </a:rPr>
              <a:t> </a:t>
            </a:r>
            <a:r>
              <a:rPr kern="0">
                <a:solidFill>
                  <a:sysClr val="windowText" lastClr="000000"/>
                </a:solidFill>
                <a:latin typeface="Arial"/>
                <a:cs typeface="Arial"/>
              </a:rPr>
              <a:t>CTO</a:t>
            </a:r>
            <a:r>
              <a:rPr kern="0" spc="-25">
                <a:solidFill>
                  <a:sysClr val="windowText" lastClr="000000"/>
                </a:solidFill>
                <a:latin typeface="Arial"/>
                <a:cs typeface="Arial"/>
              </a:rPr>
              <a:t> </a:t>
            </a:r>
            <a:r>
              <a:rPr kern="0">
                <a:solidFill>
                  <a:sysClr val="windowText" lastClr="000000"/>
                </a:solidFill>
                <a:latin typeface="Arial"/>
                <a:cs typeface="Arial"/>
              </a:rPr>
              <a:t>with SIX</a:t>
            </a:r>
            <a:r>
              <a:rPr kern="0" spc="-20">
                <a:solidFill>
                  <a:sysClr val="windowText" lastClr="000000"/>
                </a:solidFill>
                <a:latin typeface="Arial"/>
                <a:cs typeface="Arial"/>
              </a:rPr>
              <a:t> </a:t>
            </a:r>
            <a:r>
              <a:rPr kern="0" spc="-25">
                <a:solidFill>
                  <a:sysClr val="windowText" lastClr="000000"/>
                </a:solidFill>
                <a:latin typeface="Arial"/>
                <a:cs typeface="Arial"/>
              </a:rPr>
              <a:t>(6) </a:t>
            </a:r>
            <a:r>
              <a:rPr kern="0">
                <a:solidFill>
                  <a:sysClr val="windowText" lastClr="000000"/>
                </a:solidFill>
                <a:latin typeface="Arial"/>
                <a:cs typeface="Arial"/>
              </a:rPr>
              <a:t>copies.</a:t>
            </a:r>
            <a:r>
              <a:rPr kern="0" spc="440">
                <a:solidFill>
                  <a:sysClr val="windowText" lastClr="000000"/>
                </a:solidFill>
                <a:latin typeface="Arial"/>
                <a:cs typeface="Arial"/>
              </a:rPr>
              <a:t> </a:t>
            </a:r>
            <a:r>
              <a:rPr kern="0">
                <a:solidFill>
                  <a:sysClr val="windowText" lastClr="000000"/>
                </a:solidFill>
                <a:latin typeface="Arial"/>
                <a:cs typeface="Arial"/>
              </a:rPr>
              <a:t>Travel</a:t>
            </a:r>
            <a:r>
              <a:rPr kern="0" spc="-30">
                <a:solidFill>
                  <a:sysClr val="windowText" lastClr="000000"/>
                </a:solidFill>
                <a:latin typeface="Arial"/>
                <a:cs typeface="Arial"/>
              </a:rPr>
              <a:t> </a:t>
            </a:r>
            <a:r>
              <a:rPr kern="0">
                <a:solidFill>
                  <a:sysClr val="windowText" lastClr="000000"/>
                </a:solidFill>
                <a:latin typeface="Arial"/>
                <a:cs typeface="Arial"/>
              </a:rPr>
              <a:t>agents</a:t>
            </a:r>
            <a:r>
              <a:rPr kern="0" spc="-5">
                <a:solidFill>
                  <a:sysClr val="windowText" lastClr="000000"/>
                </a:solidFill>
                <a:latin typeface="Arial"/>
                <a:cs typeface="Arial"/>
              </a:rPr>
              <a:t> </a:t>
            </a:r>
            <a:r>
              <a:rPr kern="0">
                <a:solidFill>
                  <a:sysClr val="windowText" lastClr="000000"/>
                </a:solidFill>
                <a:latin typeface="Arial"/>
                <a:cs typeface="Arial"/>
              </a:rPr>
              <a:t>book</a:t>
            </a:r>
            <a:r>
              <a:rPr kern="0" spc="-10">
                <a:solidFill>
                  <a:sysClr val="windowText" lastClr="000000"/>
                </a:solidFill>
                <a:latin typeface="Arial"/>
                <a:cs typeface="Arial"/>
              </a:rPr>
              <a:t> best-</a:t>
            </a:r>
            <a:r>
              <a:rPr kern="0">
                <a:solidFill>
                  <a:sysClr val="windowText" lastClr="000000"/>
                </a:solidFill>
                <a:latin typeface="Arial"/>
                <a:cs typeface="Arial"/>
              </a:rPr>
              <a:t>value</a:t>
            </a:r>
            <a:r>
              <a:rPr kern="0" spc="-10">
                <a:solidFill>
                  <a:sysClr val="windowText" lastClr="000000"/>
                </a:solidFill>
                <a:latin typeface="Arial"/>
                <a:cs typeface="Arial"/>
              </a:rPr>
              <a:t> </a:t>
            </a:r>
            <a:r>
              <a:rPr kern="0">
                <a:solidFill>
                  <a:sysClr val="windowText" lastClr="000000"/>
                </a:solidFill>
                <a:latin typeface="Arial"/>
                <a:cs typeface="Arial"/>
              </a:rPr>
              <a:t>route</a:t>
            </a:r>
            <a:r>
              <a:rPr kern="0" spc="-20">
                <a:solidFill>
                  <a:sysClr val="windowText" lastClr="000000"/>
                </a:solidFill>
                <a:latin typeface="Arial"/>
                <a:cs typeface="Arial"/>
              </a:rPr>
              <a:t> </a:t>
            </a:r>
            <a:r>
              <a:rPr kern="0">
                <a:solidFill>
                  <a:sysClr val="windowText" lastClr="000000"/>
                </a:solidFill>
                <a:latin typeface="Arial"/>
                <a:cs typeface="Arial"/>
              </a:rPr>
              <a:t>that</a:t>
            </a:r>
            <a:r>
              <a:rPr kern="0" spc="-10">
                <a:solidFill>
                  <a:sysClr val="windowText" lastClr="000000"/>
                </a:solidFill>
                <a:latin typeface="Arial"/>
                <a:cs typeface="Arial"/>
              </a:rPr>
              <a:t> </a:t>
            </a:r>
            <a:r>
              <a:rPr kern="0">
                <a:solidFill>
                  <a:sysClr val="windowText" lastClr="000000"/>
                </a:solidFill>
                <a:latin typeface="Arial"/>
                <a:cs typeface="Arial"/>
              </a:rPr>
              <a:t>meets</a:t>
            </a:r>
            <a:r>
              <a:rPr kern="0" spc="-10">
                <a:solidFill>
                  <a:sysClr val="windowText" lastClr="000000"/>
                </a:solidFill>
                <a:latin typeface="Arial"/>
                <a:cs typeface="Arial"/>
              </a:rPr>
              <a:t> </a:t>
            </a:r>
            <a:r>
              <a:rPr kern="0">
                <a:solidFill>
                  <a:sysClr val="windowText" lastClr="000000"/>
                </a:solidFill>
                <a:latin typeface="Arial"/>
                <a:cs typeface="Arial"/>
              </a:rPr>
              <a:t>mission</a:t>
            </a:r>
            <a:r>
              <a:rPr kern="0" spc="-10">
                <a:solidFill>
                  <a:sysClr val="windowText" lastClr="000000"/>
                </a:solidFill>
                <a:latin typeface="Arial"/>
                <a:cs typeface="Arial"/>
              </a:rPr>
              <a:t> requirements </a:t>
            </a:r>
            <a:r>
              <a:rPr kern="0">
                <a:solidFill>
                  <a:sysClr val="windowText" lastClr="000000"/>
                </a:solidFill>
                <a:latin typeface="Arial"/>
                <a:cs typeface="Arial"/>
              </a:rPr>
              <a:t>and</a:t>
            </a:r>
            <a:r>
              <a:rPr kern="0" spc="-10">
                <a:solidFill>
                  <a:sysClr val="windowText" lastClr="000000"/>
                </a:solidFill>
                <a:latin typeface="Arial"/>
                <a:cs typeface="Arial"/>
              </a:rPr>
              <a:t> </a:t>
            </a:r>
            <a:r>
              <a:rPr kern="0">
                <a:solidFill>
                  <a:sysClr val="windowText" lastClr="000000"/>
                </a:solidFill>
                <a:latin typeface="Arial"/>
                <a:cs typeface="Arial"/>
              </a:rPr>
              <a:t>DOD</a:t>
            </a:r>
            <a:r>
              <a:rPr kern="0" spc="-15">
                <a:solidFill>
                  <a:sysClr val="windowText" lastClr="000000"/>
                </a:solidFill>
                <a:latin typeface="Arial"/>
                <a:cs typeface="Arial"/>
              </a:rPr>
              <a:t> </a:t>
            </a:r>
            <a:r>
              <a:rPr kern="0" spc="-10">
                <a:solidFill>
                  <a:sysClr val="windowText" lastClr="000000"/>
                </a:solidFill>
                <a:latin typeface="Arial"/>
                <a:cs typeface="Arial"/>
              </a:rPr>
              <a:t>policies.</a:t>
            </a:r>
            <a:endParaRPr kern="0">
              <a:solidFill>
                <a:sysClr val="windowText" lastClr="000000"/>
              </a:solidFill>
              <a:latin typeface="Arial"/>
              <a:cs typeface="Arial"/>
            </a:endParaRPr>
          </a:p>
          <a:p>
            <a:pPr>
              <a:spcBef>
                <a:spcPts val="15"/>
              </a:spcBef>
              <a:buFont typeface="Wingdings"/>
              <a:buChar char=""/>
            </a:pPr>
            <a:endParaRPr sz="1850" kern="0">
              <a:solidFill>
                <a:sysClr val="windowText" lastClr="000000"/>
              </a:solidFill>
              <a:latin typeface="Arial"/>
              <a:cs typeface="Arial"/>
            </a:endParaRPr>
          </a:p>
          <a:p>
            <a:pPr marL="198755" algn="ctr">
              <a:spcBef>
                <a:spcPts val="5"/>
              </a:spcBef>
            </a:pPr>
            <a:r>
              <a:rPr sz="2200" b="1" kern="0" spc="-10">
                <a:solidFill>
                  <a:sysClr val="windowText" lastClr="000000"/>
                </a:solidFill>
                <a:latin typeface="Arial"/>
                <a:cs typeface="Arial"/>
              </a:rPr>
              <a:t>Travel</a:t>
            </a:r>
            <a:r>
              <a:rPr sz="2200" b="1" kern="0" spc="-125">
                <a:solidFill>
                  <a:sysClr val="windowText" lastClr="000000"/>
                </a:solidFill>
                <a:latin typeface="Arial"/>
                <a:cs typeface="Arial"/>
              </a:rPr>
              <a:t> </a:t>
            </a:r>
            <a:r>
              <a:rPr sz="2200" b="1" kern="0" spc="-20">
                <a:solidFill>
                  <a:sysClr val="windowText" lastClr="000000"/>
                </a:solidFill>
                <a:latin typeface="Arial"/>
                <a:cs typeface="Arial"/>
              </a:rPr>
              <a:t>Date</a:t>
            </a:r>
            <a:endParaRPr sz="2200" kern="0">
              <a:solidFill>
                <a:sysClr val="windowText" lastClr="000000"/>
              </a:solidFill>
              <a:latin typeface="Arial"/>
              <a:cs typeface="Arial"/>
            </a:endParaRPr>
          </a:p>
          <a:p>
            <a:pPr>
              <a:spcBef>
                <a:spcPts val="45"/>
              </a:spcBef>
            </a:pPr>
            <a:endParaRPr sz="1850" kern="0">
              <a:solidFill>
                <a:sysClr val="windowText" lastClr="000000"/>
              </a:solidFill>
              <a:latin typeface="Arial"/>
              <a:cs typeface="Arial"/>
            </a:endParaRPr>
          </a:p>
          <a:p>
            <a:pPr marL="299085" indent="-287020">
              <a:buFont typeface="Wingdings"/>
              <a:buChar char=""/>
              <a:tabLst>
                <a:tab pos="299085" algn="l"/>
                <a:tab pos="299720" algn="l"/>
              </a:tabLst>
            </a:pPr>
            <a:r>
              <a:rPr kern="0">
                <a:solidFill>
                  <a:sysClr val="windowText" lastClr="000000"/>
                </a:solidFill>
                <a:latin typeface="Arial"/>
                <a:cs typeface="Arial"/>
              </a:rPr>
              <a:t>The</a:t>
            </a:r>
            <a:r>
              <a:rPr kern="0" spc="-55">
                <a:solidFill>
                  <a:sysClr val="windowText" lastClr="000000"/>
                </a:solidFill>
                <a:latin typeface="Arial"/>
                <a:cs typeface="Arial"/>
              </a:rPr>
              <a:t> </a:t>
            </a:r>
            <a:r>
              <a:rPr kern="0">
                <a:solidFill>
                  <a:sysClr val="windowText" lastClr="000000"/>
                </a:solidFill>
                <a:latin typeface="Arial"/>
                <a:cs typeface="Arial"/>
              </a:rPr>
              <a:t>Earliest</a:t>
            </a:r>
            <a:r>
              <a:rPr kern="0" spc="-15">
                <a:solidFill>
                  <a:sysClr val="windowText" lastClr="000000"/>
                </a:solidFill>
                <a:latin typeface="Arial"/>
                <a:cs typeface="Arial"/>
              </a:rPr>
              <a:t> </a:t>
            </a:r>
            <a:r>
              <a:rPr kern="0">
                <a:solidFill>
                  <a:sysClr val="windowText" lastClr="000000"/>
                </a:solidFill>
                <a:latin typeface="Arial"/>
                <a:cs typeface="Arial"/>
              </a:rPr>
              <a:t>travel</a:t>
            </a:r>
            <a:r>
              <a:rPr kern="0" spc="-25">
                <a:solidFill>
                  <a:sysClr val="windowText" lastClr="000000"/>
                </a:solidFill>
                <a:latin typeface="Arial"/>
                <a:cs typeface="Arial"/>
              </a:rPr>
              <a:t> </a:t>
            </a:r>
            <a:r>
              <a:rPr kern="0">
                <a:solidFill>
                  <a:sysClr val="windowText" lastClr="000000"/>
                </a:solidFill>
                <a:latin typeface="Arial"/>
                <a:cs typeface="Arial"/>
              </a:rPr>
              <a:t>date</a:t>
            </a:r>
            <a:r>
              <a:rPr kern="0" spc="-30">
                <a:solidFill>
                  <a:sysClr val="windowText" lastClr="000000"/>
                </a:solidFill>
                <a:latin typeface="Arial"/>
                <a:cs typeface="Arial"/>
              </a:rPr>
              <a:t> </a:t>
            </a:r>
            <a:r>
              <a:rPr kern="0">
                <a:solidFill>
                  <a:sysClr val="windowText" lastClr="000000"/>
                </a:solidFill>
                <a:latin typeface="Arial"/>
                <a:cs typeface="Arial"/>
              </a:rPr>
              <a:t>is</a:t>
            </a:r>
            <a:r>
              <a:rPr kern="0" spc="-30">
                <a:solidFill>
                  <a:sysClr val="windowText" lastClr="000000"/>
                </a:solidFill>
                <a:latin typeface="Arial"/>
                <a:cs typeface="Arial"/>
              </a:rPr>
              <a:t> </a:t>
            </a:r>
            <a:r>
              <a:rPr kern="0">
                <a:solidFill>
                  <a:sysClr val="windowText" lastClr="000000"/>
                </a:solidFill>
                <a:latin typeface="Arial"/>
                <a:cs typeface="Arial"/>
              </a:rPr>
              <a:t>the</a:t>
            </a:r>
            <a:r>
              <a:rPr kern="0" spc="-125">
                <a:solidFill>
                  <a:sysClr val="windowText" lastClr="000000"/>
                </a:solidFill>
                <a:latin typeface="Arial"/>
                <a:cs typeface="Arial"/>
              </a:rPr>
              <a:t> </a:t>
            </a:r>
            <a:r>
              <a:rPr kern="0">
                <a:solidFill>
                  <a:sysClr val="windowText" lastClr="000000"/>
                </a:solidFill>
                <a:latin typeface="Arial"/>
                <a:cs typeface="Arial"/>
              </a:rPr>
              <a:t>Availability</a:t>
            </a:r>
            <a:r>
              <a:rPr kern="0" spc="-5">
                <a:solidFill>
                  <a:sysClr val="windowText" lastClr="000000"/>
                </a:solidFill>
                <a:latin typeface="Arial"/>
                <a:cs typeface="Arial"/>
              </a:rPr>
              <a:t> </a:t>
            </a:r>
            <a:r>
              <a:rPr kern="0" spc="-10">
                <a:solidFill>
                  <a:sysClr val="windowText" lastClr="000000"/>
                </a:solidFill>
                <a:latin typeface="Arial"/>
                <a:cs typeface="Arial"/>
              </a:rPr>
              <a:t>date.</a:t>
            </a:r>
            <a:endParaRPr kern="0">
              <a:solidFill>
                <a:sysClr val="windowText" lastClr="000000"/>
              </a:solidFill>
              <a:latin typeface="Arial"/>
              <a:cs typeface="Arial"/>
            </a:endParaRPr>
          </a:p>
          <a:p>
            <a:pPr marL="299085" indent="-287020">
              <a:spcBef>
                <a:spcPts val="5"/>
              </a:spcBef>
              <a:buFont typeface="Wingdings"/>
              <a:buChar char=""/>
              <a:tabLst>
                <a:tab pos="299085" algn="l"/>
                <a:tab pos="299720" algn="l"/>
              </a:tabLst>
            </a:pPr>
            <a:r>
              <a:rPr kern="0" spc="-25">
                <a:solidFill>
                  <a:sysClr val="windowText" lastClr="000000"/>
                </a:solidFill>
                <a:latin typeface="Arial"/>
                <a:cs typeface="Arial"/>
              </a:rPr>
              <a:t>You</a:t>
            </a:r>
            <a:r>
              <a:rPr kern="0" spc="-40">
                <a:solidFill>
                  <a:sysClr val="windowText" lastClr="000000"/>
                </a:solidFill>
                <a:latin typeface="Arial"/>
                <a:cs typeface="Arial"/>
              </a:rPr>
              <a:t> </a:t>
            </a:r>
            <a:r>
              <a:rPr kern="0">
                <a:solidFill>
                  <a:sysClr val="windowText" lastClr="000000"/>
                </a:solidFill>
                <a:latin typeface="Arial"/>
                <a:cs typeface="Arial"/>
              </a:rPr>
              <a:t>must</a:t>
            </a:r>
            <a:r>
              <a:rPr kern="0" spc="-50">
                <a:solidFill>
                  <a:sysClr val="windowText" lastClr="000000"/>
                </a:solidFill>
                <a:latin typeface="Arial"/>
                <a:cs typeface="Arial"/>
              </a:rPr>
              <a:t> </a:t>
            </a:r>
            <a:r>
              <a:rPr kern="0">
                <a:solidFill>
                  <a:sysClr val="windowText" lastClr="000000"/>
                </a:solidFill>
                <a:latin typeface="Arial"/>
                <a:cs typeface="Arial"/>
              </a:rPr>
              <a:t>depart</a:t>
            </a:r>
            <a:r>
              <a:rPr kern="0" spc="-30">
                <a:solidFill>
                  <a:sysClr val="windowText" lastClr="000000"/>
                </a:solidFill>
                <a:latin typeface="Arial"/>
                <a:cs typeface="Arial"/>
              </a:rPr>
              <a:t> </a:t>
            </a:r>
            <a:r>
              <a:rPr kern="0">
                <a:solidFill>
                  <a:sysClr val="windowText" lastClr="000000"/>
                </a:solidFill>
                <a:latin typeface="Arial"/>
                <a:cs typeface="Arial"/>
              </a:rPr>
              <a:t>within</a:t>
            </a:r>
            <a:r>
              <a:rPr kern="0" spc="-5">
                <a:solidFill>
                  <a:sysClr val="windowText" lastClr="000000"/>
                </a:solidFill>
                <a:latin typeface="Arial"/>
                <a:cs typeface="Arial"/>
              </a:rPr>
              <a:t> </a:t>
            </a:r>
            <a:r>
              <a:rPr kern="0">
                <a:solidFill>
                  <a:sysClr val="windowText" lastClr="000000"/>
                </a:solidFill>
                <a:latin typeface="Arial"/>
                <a:cs typeface="Arial"/>
              </a:rPr>
              <a:t>ten</a:t>
            </a:r>
            <a:r>
              <a:rPr kern="0" spc="-45">
                <a:solidFill>
                  <a:sysClr val="windowText" lastClr="000000"/>
                </a:solidFill>
                <a:latin typeface="Arial"/>
                <a:cs typeface="Arial"/>
              </a:rPr>
              <a:t> </a:t>
            </a:r>
            <a:r>
              <a:rPr kern="0">
                <a:solidFill>
                  <a:sysClr val="windowText" lastClr="000000"/>
                </a:solidFill>
                <a:latin typeface="Arial"/>
                <a:cs typeface="Arial"/>
              </a:rPr>
              <a:t>(10)</a:t>
            </a:r>
            <a:r>
              <a:rPr kern="0" spc="-45">
                <a:solidFill>
                  <a:sysClr val="windowText" lastClr="000000"/>
                </a:solidFill>
                <a:latin typeface="Arial"/>
                <a:cs typeface="Arial"/>
              </a:rPr>
              <a:t> </a:t>
            </a:r>
            <a:r>
              <a:rPr kern="0">
                <a:solidFill>
                  <a:sysClr val="windowText" lastClr="000000"/>
                </a:solidFill>
                <a:latin typeface="Arial"/>
                <a:cs typeface="Arial"/>
              </a:rPr>
              <a:t>days</a:t>
            </a:r>
            <a:r>
              <a:rPr kern="0" spc="-15">
                <a:solidFill>
                  <a:sysClr val="windowText" lastClr="000000"/>
                </a:solidFill>
                <a:latin typeface="Arial"/>
                <a:cs typeface="Arial"/>
              </a:rPr>
              <a:t> </a:t>
            </a:r>
            <a:r>
              <a:rPr kern="0">
                <a:solidFill>
                  <a:sysClr val="windowText" lastClr="000000"/>
                </a:solidFill>
                <a:latin typeface="Arial"/>
                <a:cs typeface="Arial"/>
              </a:rPr>
              <a:t>of</a:t>
            </a:r>
            <a:r>
              <a:rPr kern="0" spc="-55">
                <a:solidFill>
                  <a:sysClr val="windowText" lastClr="000000"/>
                </a:solidFill>
                <a:latin typeface="Arial"/>
                <a:cs typeface="Arial"/>
              </a:rPr>
              <a:t> </a:t>
            </a:r>
            <a:r>
              <a:rPr kern="0">
                <a:solidFill>
                  <a:sysClr val="windowText" lastClr="000000"/>
                </a:solidFill>
                <a:latin typeface="Arial"/>
                <a:cs typeface="Arial"/>
              </a:rPr>
              <a:t>the</a:t>
            </a:r>
            <a:r>
              <a:rPr kern="0" spc="-50">
                <a:solidFill>
                  <a:sysClr val="windowText" lastClr="000000"/>
                </a:solidFill>
                <a:latin typeface="Arial"/>
                <a:cs typeface="Arial"/>
              </a:rPr>
              <a:t> </a:t>
            </a:r>
            <a:r>
              <a:rPr kern="0" spc="-10">
                <a:solidFill>
                  <a:sysClr val="windowText" lastClr="000000"/>
                </a:solidFill>
                <a:latin typeface="Arial"/>
                <a:cs typeface="Arial"/>
              </a:rPr>
              <a:t>availability</a:t>
            </a:r>
            <a:r>
              <a:rPr kern="0" spc="-15">
                <a:solidFill>
                  <a:sysClr val="windowText" lastClr="000000"/>
                </a:solidFill>
                <a:latin typeface="Arial"/>
                <a:cs typeface="Arial"/>
              </a:rPr>
              <a:t> </a:t>
            </a:r>
            <a:r>
              <a:rPr kern="0">
                <a:solidFill>
                  <a:sysClr val="windowText" lastClr="000000"/>
                </a:solidFill>
                <a:latin typeface="Arial"/>
                <a:cs typeface="Arial"/>
              </a:rPr>
              <a:t>date</a:t>
            </a:r>
            <a:r>
              <a:rPr kern="0" spc="-45">
                <a:solidFill>
                  <a:sysClr val="windowText" lastClr="000000"/>
                </a:solidFill>
                <a:latin typeface="Arial"/>
                <a:cs typeface="Arial"/>
              </a:rPr>
              <a:t> </a:t>
            </a:r>
            <a:r>
              <a:rPr kern="0">
                <a:solidFill>
                  <a:sysClr val="windowText" lastClr="000000"/>
                </a:solidFill>
                <a:latin typeface="Arial"/>
                <a:cs typeface="Arial"/>
              </a:rPr>
              <a:t>(travel</a:t>
            </a:r>
            <a:r>
              <a:rPr kern="0" spc="-50">
                <a:solidFill>
                  <a:sysClr val="windowText" lastClr="000000"/>
                </a:solidFill>
                <a:latin typeface="Arial"/>
                <a:cs typeface="Arial"/>
              </a:rPr>
              <a:t> </a:t>
            </a:r>
            <a:r>
              <a:rPr kern="0" spc="-10">
                <a:solidFill>
                  <a:sysClr val="windowText" lastClr="000000"/>
                </a:solidFill>
                <a:latin typeface="Arial"/>
                <a:cs typeface="Arial"/>
              </a:rPr>
              <a:t>window).</a:t>
            </a:r>
            <a:endParaRPr kern="0">
              <a:solidFill>
                <a:sysClr val="windowText" lastClr="000000"/>
              </a:solidFill>
              <a:latin typeface="Arial"/>
              <a:cs typeface="Arial"/>
            </a:endParaRPr>
          </a:p>
          <a:p>
            <a:pPr marL="299085" indent="-287020">
              <a:buFont typeface="Wingdings"/>
              <a:buChar char=""/>
              <a:tabLst>
                <a:tab pos="299085" algn="l"/>
                <a:tab pos="299720" algn="l"/>
              </a:tabLst>
            </a:pPr>
            <a:r>
              <a:rPr kern="0">
                <a:solidFill>
                  <a:sysClr val="windowText" lastClr="000000"/>
                </a:solidFill>
                <a:latin typeface="Arial"/>
                <a:cs typeface="Arial"/>
              </a:rPr>
              <a:t>Family</a:t>
            </a:r>
            <a:r>
              <a:rPr kern="0" spc="-30">
                <a:solidFill>
                  <a:sysClr val="windowText" lastClr="000000"/>
                </a:solidFill>
                <a:latin typeface="Arial"/>
                <a:cs typeface="Arial"/>
              </a:rPr>
              <a:t> </a:t>
            </a:r>
            <a:r>
              <a:rPr kern="0">
                <a:solidFill>
                  <a:sysClr val="windowText" lastClr="000000"/>
                </a:solidFill>
                <a:latin typeface="Arial"/>
                <a:cs typeface="Arial"/>
              </a:rPr>
              <a:t>can</a:t>
            </a:r>
            <a:r>
              <a:rPr kern="0" spc="-15">
                <a:solidFill>
                  <a:sysClr val="windowText" lastClr="000000"/>
                </a:solidFill>
                <a:latin typeface="Arial"/>
                <a:cs typeface="Arial"/>
              </a:rPr>
              <a:t> </a:t>
            </a:r>
            <a:r>
              <a:rPr kern="0">
                <a:solidFill>
                  <a:sysClr val="windowText" lastClr="000000"/>
                </a:solidFill>
                <a:latin typeface="Arial"/>
                <a:cs typeface="Arial"/>
              </a:rPr>
              <a:t>leave</a:t>
            </a:r>
            <a:r>
              <a:rPr kern="0" spc="-20">
                <a:solidFill>
                  <a:sysClr val="windowText" lastClr="000000"/>
                </a:solidFill>
                <a:latin typeface="Arial"/>
                <a:cs typeface="Arial"/>
              </a:rPr>
              <a:t> </a:t>
            </a:r>
            <a:r>
              <a:rPr kern="0">
                <a:solidFill>
                  <a:sysClr val="windowText" lastClr="000000"/>
                </a:solidFill>
                <a:latin typeface="Arial"/>
                <a:cs typeface="Arial"/>
              </a:rPr>
              <a:t>prior</a:t>
            </a:r>
            <a:r>
              <a:rPr kern="0" spc="-20">
                <a:solidFill>
                  <a:sysClr val="windowText" lastClr="000000"/>
                </a:solidFill>
                <a:latin typeface="Arial"/>
                <a:cs typeface="Arial"/>
              </a:rPr>
              <a:t> </a:t>
            </a:r>
            <a:r>
              <a:rPr kern="0">
                <a:solidFill>
                  <a:sysClr val="windowText" lastClr="000000"/>
                </a:solidFill>
                <a:latin typeface="Arial"/>
                <a:cs typeface="Arial"/>
              </a:rPr>
              <a:t>to</a:t>
            </a:r>
            <a:r>
              <a:rPr kern="0" spc="-20">
                <a:solidFill>
                  <a:sysClr val="windowText" lastClr="000000"/>
                </a:solidFill>
                <a:latin typeface="Arial"/>
                <a:cs typeface="Arial"/>
              </a:rPr>
              <a:t> </a:t>
            </a:r>
            <a:r>
              <a:rPr kern="0">
                <a:solidFill>
                  <a:sysClr val="windowText" lastClr="000000"/>
                </a:solidFill>
                <a:latin typeface="Arial"/>
                <a:cs typeface="Arial"/>
              </a:rPr>
              <a:t>the</a:t>
            </a:r>
            <a:r>
              <a:rPr kern="0" spc="-30">
                <a:solidFill>
                  <a:sysClr val="windowText" lastClr="000000"/>
                </a:solidFill>
                <a:latin typeface="Arial"/>
                <a:cs typeface="Arial"/>
              </a:rPr>
              <a:t> </a:t>
            </a:r>
            <a:r>
              <a:rPr kern="0">
                <a:solidFill>
                  <a:sysClr val="windowText" lastClr="000000"/>
                </a:solidFill>
                <a:latin typeface="Arial"/>
                <a:cs typeface="Arial"/>
              </a:rPr>
              <a:t>availability</a:t>
            </a:r>
            <a:r>
              <a:rPr kern="0" spc="5">
                <a:solidFill>
                  <a:sysClr val="windowText" lastClr="000000"/>
                </a:solidFill>
                <a:latin typeface="Arial"/>
                <a:cs typeface="Arial"/>
              </a:rPr>
              <a:t> </a:t>
            </a:r>
            <a:r>
              <a:rPr kern="0" spc="-10">
                <a:solidFill>
                  <a:sysClr val="windowText" lastClr="000000"/>
                </a:solidFill>
                <a:latin typeface="Arial"/>
                <a:cs typeface="Arial"/>
              </a:rPr>
              <a:t>date.</a:t>
            </a:r>
            <a:endParaRPr kern="0">
              <a:solidFill>
                <a:sysClr val="windowText" lastClr="000000"/>
              </a:solidFill>
              <a:latin typeface="Arial"/>
              <a:cs typeface="Arial"/>
            </a:endParaRPr>
          </a:p>
        </p:txBody>
      </p:sp>
      <p:pic>
        <p:nvPicPr>
          <p:cNvPr id="6" name="object 3">
            <a:extLst>
              <a:ext uri="{FF2B5EF4-FFF2-40B4-BE49-F238E27FC236}">
                <a16:creationId xmlns:a16="http://schemas.microsoft.com/office/drawing/2014/main" id="{10646D94-3090-725D-F57F-5327185E719D}"/>
              </a:ext>
            </a:extLst>
          </p:cNvPr>
          <p:cNvPicPr/>
          <p:nvPr/>
        </p:nvPicPr>
        <p:blipFill>
          <a:blip r:embed="rId2" cstate="print"/>
          <a:stretch>
            <a:fillRect/>
          </a:stretch>
        </p:blipFill>
        <p:spPr>
          <a:xfrm>
            <a:off x="11165967" y="6019801"/>
            <a:ext cx="711708" cy="657224"/>
          </a:xfrm>
          <a:prstGeom prst="rect">
            <a:avLst/>
          </a:prstGeom>
        </p:spPr>
      </p:pic>
      <p:sp>
        <p:nvSpPr>
          <p:cNvPr id="9" name="object 4">
            <a:extLst>
              <a:ext uri="{FF2B5EF4-FFF2-40B4-BE49-F238E27FC236}">
                <a16:creationId xmlns:a16="http://schemas.microsoft.com/office/drawing/2014/main" id="{41D0DF5D-50A0-B001-9DD8-ABC834571777}"/>
              </a:ext>
            </a:extLst>
          </p:cNvPr>
          <p:cNvSpPr txBox="1">
            <a:spLocks/>
          </p:cNvSpPr>
          <p:nvPr/>
        </p:nvSpPr>
        <p:spPr>
          <a:xfrm>
            <a:off x="1166050" y="112656"/>
            <a:ext cx="2357755" cy="381515"/>
          </a:xfrm>
          <a:prstGeom prst="rect">
            <a:avLst/>
          </a:prstGeom>
        </p:spPr>
        <p:txBody>
          <a:bodyPr vert="horz" wrap="square" lIns="0" tIns="12065" rIns="0" bIns="0" rtlCol="0">
            <a:spAutoFit/>
          </a:bodyPr>
          <a:lstStyle>
            <a:lvl1pPr>
              <a:defRPr sz="2100" b="1" i="0">
                <a:solidFill>
                  <a:srgbClr val="7E7E73"/>
                </a:solidFill>
                <a:latin typeface="Arial"/>
                <a:ea typeface="+mj-ea"/>
                <a:cs typeface="Arial"/>
              </a:defRPr>
            </a:lvl1pPr>
          </a:lstStyle>
          <a:p>
            <a:pPr marL="12700">
              <a:spcBef>
                <a:spcPts val="95"/>
              </a:spcBef>
            </a:pPr>
            <a:r>
              <a:rPr lang="en-US" sz="2400" kern="0" dirty="0"/>
              <a:t>Official</a:t>
            </a:r>
            <a:r>
              <a:rPr lang="en-US" sz="2400" kern="0" spc="-90" dirty="0"/>
              <a:t> </a:t>
            </a:r>
            <a:r>
              <a:rPr lang="en-US" sz="2400" kern="0" spc="-10" dirty="0"/>
              <a:t>Travel</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815076" y="-15747"/>
            <a:ext cx="868680" cy="151323"/>
          </a:xfrm>
          <a:prstGeom prst="rect">
            <a:avLst/>
          </a:prstGeom>
        </p:spPr>
        <p:txBody>
          <a:bodyPr vert="horz" wrap="square" lIns="0" tIns="12700" rIns="0" bIns="0" rtlCol="0">
            <a:spAutoFit/>
          </a:bodyPr>
          <a:lstStyle/>
          <a:p>
            <a:pPr marL="12700">
              <a:spcBef>
                <a:spcPts val="100"/>
              </a:spcBef>
            </a:pPr>
            <a:r>
              <a:rPr sz="900" b="1" kern="0" spc="-10">
                <a:solidFill>
                  <a:srgbClr val="FFFFFF"/>
                </a:solidFill>
                <a:latin typeface="Arial"/>
                <a:cs typeface="Arial"/>
              </a:rPr>
              <a:t>UNCLASSIFIED</a:t>
            </a:r>
            <a:endParaRPr sz="900" kern="0">
              <a:solidFill>
                <a:sysClr val="windowText" lastClr="000000"/>
              </a:solidFill>
              <a:latin typeface="Arial"/>
              <a:cs typeface="Arial"/>
            </a:endParaRPr>
          </a:p>
        </p:txBody>
      </p:sp>
      <p:sp>
        <p:nvSpPr>
          <p:cNvPr id="5" name="object 5"/>
          <p:cNvSpPr txBox="1"/>
          <p:nvPr/>
        </p:nvSpPr>
        <p:spPr>
          <a:xfrm>
            <a:off x="4131691" y="1773427"/>
            <a:ext cx="4389120" cy="2589812"/>
          </a:xfrm>
          <a:prstGeom prst="rect">
            <a:avLst/>
          </a:prstGeom>
        </p:spPr>
        <p:txBody>
          <a:bodyPr vert="horz" wrap="square" lIns="0" tIns="12065" rIns="0" bIns="0" rtlCol="0">
            <a:spAutoFit/>
          </a:bodyPr>
          <a:lstStyle/>
          <a:p>
            <a:pPr marL="1062355">
              <a:spcBef>
                <a:spcPts val="95"/>
              </a:spcBef>
            </a:pPr>
            <a:r>
              <a:rPr sz="2200" b="1" kern="0" spc="-10">
                <a:solidFill>
                  <a:sysClr val="windowText" lastClr="000000"/>
                </a:solidFill>
                <a:latin typeface="Arial"/>
                <a:cs typeface="Arial"/>
              </a:rPr>
              <a:t>In-</a:t>
            </a:r>
            <a:r>
              <a:rPr sz="2200" b="1" kern="0">
                <a:solidFill>
                  <a:sysClr val="windowText" lastClr="000000"/>
                </a:solidFill>
                <a:latin typeface="Arial"/>
                <a:cs typeface="Arial"/>
              </a:rPr>
              <a:t>Country</a:t>
            </a:r>
            <a:r>
              <a:rPr sz="2200" b="1" kern="0" spc="-45">
                <a:solidFill>
                  <a:sysClr val="windowText" lastClr="000000"/>
                </a:solidFill>
                <a:latin typeface="Arial"/>
                <a:cs typeface="Arial"/>
              </a:rPr>
              <a:t> </a:t>
            </a:r>
            <a:r>
              <a:rPr sz="2200" b="1" kern="0" spc="-20">
                <a:solidFill>
                  <a:sysClr val="windowText" lastClr="000000"/>
                </a:solidFill>
                <a:latin typeface="Arial"/>
                <a:cs typeface="Arial"/>
              </a:rPr>
              <a:t>Leave</a:t>
            </a:r>
            <a:endParaRPr sz="2200" kern="0">
              <a:solidFill>
                <a:sysClr val="windowText" lastClr="000000"/>
              </a:solidFill>
              <a:latin typeface="Arial"/>
              <a:cs typeface="Arial"/>
            </a:endParaRPr>
          </a:p>
          <a:p>
            <a:pPr>
              <a:spcBef>
                <a:spcPts val="45"/>
              </a:spcBef>
            </a:pPr>
            <a:endParaRPr sz="1850" kern="0">
              <a:solidFill>
                <a:sysClr val="windowText" lastClr="000000"/>
              </a:solidFill>
              <a:latin typeface="Arial"/>
              <a:cs typeface="Arial"/>
            </a:endParaRPr>
          </a:p>
          <a:p>
            <a:pPr marL="299085" indent="-287020">
              <a:spcBef>
                <a:spcPts val="5"/>
              </a:spcBef>
              <a:buFont typeface="Wingdings"/>
              <a:buChar char=""/>
              <a:tabLst>
                <a:tab pos="299085" algn="l"/>
                <a:tab pos="299720" algn="l"/>
              </a:tabLst>
            </a:pPr>
            <a:r>
              <a:rPr kern="0" spc="-25">
                <a:solidFill>
                  <a:sysClr val="windowText" lastClr="000000"/>
                </a:solidFill>
                <a:latin typeface="Arial"/>
                <a:cs typeface="Arial"/>
              </a:rPr>
              <a:t>You</a:t>
            </a:r>
            <a:r>
              <a:rPr kern="0" spc="-20">
                <a:solidFill>
                  <a:sysClr val="windowText" lastClr="000000"/>
                </a:solidFill>
                <a:latin typeface="Arial"/>
                <a:cs typeface="Arial"/>
              </a:rPr>
              <a:t> </a:t>
            </a:r>
            <a:r>
              <a:rPr kern="0">
                <a:solidFill>
                  <a:sysClr val="windowText" lastClr="000000"/>
                </a:solidFill>
                <a:latin typeface="Arial"/>
                <a:cs typeface="Arial"/>
              </a:rPr>
              <a:t>can</a:t>
            </a:r>
            <a:r>
              <a:rPr kern="0" spc="-35">
                <a:solidFill>
                  <a:sysClr val="windowText" lastClr="000000"/>
                </a:solidFill>
                <a:latin typeface="Arial"/>
                <a:cs typeface="Arial"/>
              </a:rPr>
              <a:t> </a:t>
            </a:r>
            <a:r>
              <a:rPr kern="0">
                <a:solidFill>
                  <a:sysClr val="windowText" lastClr="000000"/>
                </a:solidFill>
                <a:latin typeface="Arial"/>
                <a:cs typeface="Arial"/>
              </a:rPr>
              <a:t>fly</a:t>
            </a:r>
            <a:r>
              <a:rPr kern="0" spc="-25">
                <a:solidFill>
                  <a:sysClr val="windowText" lastClr="000000"/>
                </a:solidFill>
                <a:latin typeface="Arial"/>
                <a:cs typeface="Arial"/>
              </a:rPr>
              <a:t> </a:t>
            </a:r>
            <a:r>
              <a:rPr kern="0">
                <a:solidFill>
                  <a:sysClr val="windowText" lastClr="000000"/>
                </a:solidFill>
                <a:latin typeface="Arial"/>
                <a:cs typeface="Arial"/>
              </a:rPr>
              <a:t>on</a:t>
            </a:r>
            <a:r>
              <a:rPr kern="0" spc="-30">
                <a:solidFill>
                  <a:sysClr val="windowText" lastClr="000000"/>
                </a:solidFill>
                <a:latin typeface="Arial"/>
                <a:cs typeface="Arial"/>
              </a:rPr>
              <a:t> </a:t>
            </a:r>
            <a:r>
              <a:rPr kern="0">
                <a:solidFill>
                  <a:sysClr val="windowText" lastClr="000000"/>
                </a:solidFill>
                <a:latin typeface="Arial"/>
                <a:cs typeface="Arial"/>
              </a:rPr>
              <a:t>a</a:t>
            </a:r>
            <a:r>
              <a:rPr kern="0" spc="-30">
                <a:solidFill>
                  <a:sysClr val="windowText" lastClr="000000"/>
                </a:solidFill>
                <a:latin typeface="Arial"/>
                <a:cs typeface="Arial"/>
              </a:rPr>
              <a:t> </a:t>
            </a:r>
            <a:r>
              <a:rPr kern="0">
                <a:solidFill>
                  <a:sysClr val="windowText" lastClr="000000"/>
                </a:solidFill>
                <a:latin typeface="Arial"/>
                <a:cs typeface="Arial"/>
              </a:rPr>
              <a:t>regular</a:t>
            </a:r>
            <a:r>
              <a:rPr kern="0" spc="-15">
                <a:solidFill>
                  <a:sysClr val="windowText" lastClr="000000"/>
                </a:solidFill>
                <a:latin typeface="Arial"/>
                <a:cs typeface="Arial"/>
              </a:rPr>
              <a:t> </a:t>
            </a:r>
            <a:r>
              <a:rPr kern="0" spc="-25">
                <a:solidFill>
                  <a:sysClr val="windowText" lastClr="000000"/>
                </a:solidFill>
                <a:latin typeface="Arial"/>
                <a:cs typeface="Arial"/>
              </a:rPr>
              <a:t>PE</a:t>
            </a:r>
            <a:endParaRPr kern="0">
              <a:solidFill>
                <a:sysClr val="windowText" lastClr="000000"/>
              </a:solidFill>
              <a:latin typeface="Arial"/>
              <a:cs typeface="Arial"/>
            </a:endParaRPr>
          </a:p>
          <a:p>
            <a:pPr>
              <a:spcBef>
                <a:spcPts val="30"/>
              </a:spcBef>
              <a:buFont typeface="Wingdings"/>
              <a:buChar char=""/>
            </a:pPr>
            <a:endParaRPr sz="1850" kern="0">
              <a:solidFill>
                <a:sysClr val="windowText" lastClr="000000"/>
              </a:solidFill>
              <a:latin typeface="Arial"/>
              <a:cs typeface="Arial"/>
            </a:endParaRPr>
          </a:p>
          <a:p>
            <a:pPr marL="299085" marR="5080" indent="-287020">
              <a:spcBef>
                <a:spcPts val="5"/>
              </a:spcBef>
              <a:buFont typeface="Wingdings"/>
              <a:buChar char=""/>
              <a:tabLst>
                <a:tab pos="299085" algn="l"/>
                <a:tab pos="299720" algn="l"/>
              </a:tabLst>
            </a:pPr>
            <a:r>
              <a:rPr kern="0">
                <a:solidFill>
                  <a:sysClr val="windowText" lastClr="000000"/>
                </a:solidFill>
                <a:latin typeface="Arial"/>
                <a:cs typeface="Arial"/>
              </a:rPr>
              <a:t>Use</a:t>
            </a:r>
            <a:r>
              <a:rPr kern="0" spc="-20">
                <a:solidFill>
                  <a:sysClr val="windowText" lastClr="000000"/>
                </a:solidFill>
                <a:latin typeface="Arial"/>
                <a:cs typeface="Arial"/>
              </a:rPr>
              <a:t> </a:t>
            </a:r>
            <a:r>
              <a:rPr kern="0">
                <a:solidFill>
                  <a:sysClr val="windowText" lastClr="000000"/>
                </a:solidFill>
                <a:latin typeface="Arial"/>
                <a:cs typeface="Arial"/>
              </a:rPr>
              <a:t>any other</a:t>
            </a:r>
            <a:r>
              <a:rPr kern="0" spc="-110">
                <a:solidFill>
                  <a:sysClr val="windowText" lastClr="000000"/>
                </a:solidFill>
                <a:latin typeface="Arial"/>
                <a:cs typeface="Arial"/>
              </a:rPr>
              <a:t> </a:t>
            </a:r>
            <a:r>
              <a:rPr kern="0">
                <a:solidFill>
                  <a:sysClr val="windowText" lastClr="000000"/>
                </a:solidFill>
                <a:latin typeface="Arial"/>
                <a:cs typeface="Arial"/>
              </a:rPr>
              <a:t>AMC</a:t>
            </a:r>
            <a:r>
              <a:rPr kern="0" spc="-10">
                <a:solidFill>
                  <a:sysClr val="windowText" lastClr="000000"/>
                </a:solidFill>
                <a:latin typeface="Arial"/>
                <a:cs typeface="Arial"/>
              </a:rPr>
              <a:t> </a:t>
            </a:r>
            <a:r>
              <a:rPr kern="0">
                <a:solidFill>
                  <a:sysClr val="windowText" lastClr="000000"/>
                </a:solidFill>
                <a:latin typeface="Arial"/>
                <a:cs typeface="Arial"/>
              </a:rPr>
              <a:t>flight</a:t>
            </a:r>
            <a:r>
              <a:rPr kern="0" spc="-15">
                <a:solidFill>
                  <a:sysClr val="windowText" lastClr="000000"/>
                </a:solidFill>
                <a:latin typeface="Arial"/>
                <a:cs typeface="Arial"/>
              </a:rPr>
              <a:t> </a:t>
            </a:r>
            <a:r>
              <a:rPr kern="0">
                <a:solidFill>
                  <a:sysClr val="windowText" lastClr="000000"/>
                </a:solidFill>
                <a:latin typeface="Arial"/>
                <a:cs typeface="Arial"/>
              </a:rPr>
              <a:t>from </a:t>
            </a:r>
            <a:r>
              <a:rPr kern="0" spc="-10">
                <a:solidFill>
                  <a:sysClr val="windowText" lastClr="000000"/>
                </a:solidFill>
                <a:latin typeface="Arial"/>
                <a:cs typeface="Arial"/>
              </a:rPr>
              <a:t>Ramstein </a:t>
            </a:r>
            <a:r>
              <a:rPr kern="0">
                <a:solidFill>
                  <a:sysClr val="windowText" lastClr="000000"/>
                </a:solidFill>
                <a:latin typeface="Arial"/>
                <a:cs typeface="Arial"/>
              </a:rPr>
              <a:t>prior</a:t>
            </a:r>
            <a:r>
              <a:rPr kern="0" spc="-5">
                <a:solidFill>
                  <a:sysClr val="windowText" lastClr="000000"/>
                </a:solidFill>
                <a:latin typeface="Arial"/>
                <a:cs typeface="Arial"/>
              </a:rPr>
              <a:t> </a:t>
            </a:r>
            <a:r>
              <a:rPr kern="0">
                <a:solidFill>
                  <a:sysClr val="windowText" lastClr="000000"/>
                </a:solidFill>
                <a:latin typeface="Arial"/>
                <a:cs typeface="Arial"/>
              </a:rPr>
              <a:t>to</a:t>
            </a:r>
            <a:r>
              <a:rPr kern="0" spc="-20">
                <a:solidFill>
                  <a:sysClr val="windowText" lastClr="000000"/>
                </a:solidFill>
                <a:latin typeface="Arial"/>
                <a:cs typeface="Arial"/>
              </a:rPr>
              <a:t> </a:t>
            </a:r>
            <a:r>
              <a:rPr kern="0">
                <a:solidFill>
                  <a:sysClr val="windowText" lastClr="000000"/>
                </a:solidFill>
                <a:latin typeface="Arial"/>
                <a:cs typeface="Arial"/>
              </a:rPr>
              <a:t>the</a:t>
            </a:r>
            <a:r>
              <a:rPr kern="0" spc="-15">
                <a:solidFill>
                  <a:sysClr val="windowText" lastClr="000000"/>
                </a:solidFill>
                <a:latin typeface="Arial"/>
                <a:cs typeface="Arial"/>
              </a:rPr>
              <a:t> </a:t>
            </a:r>
            <a:r>
              <a:rPr kern="0">
                <a:solidFill>
                  <a:sysClr val="windowText" lastClr="000000"/>
                </a:solidFill>
                <a:latin typeface="Arial"/>
                <a:cs typeface="Arial"/>
              </a:rPr>
              <a:t>end</a:t>
            </a:r>
            <a:r>
              <a:rPr kern="0" spc="-5">
                <a:solidFill>
                  <a:sysClr val="windowText" lastClr="000000"/>
                </a:solidFill>
                <a:latin typeface="Arial"/>
                <a:cs typeface="Arial"/>
              </a:rPr>
              <a:t> </a:t>
            </a:r>
            <a:r>
              <a:rPr kern="0">
                <a:solidFill>
                  <a:sysClr val="windowText" lastClr="000000"/>
                </a:solidFill>
                <a:latin typeface="Arial"/>
                <a:cs typeface="Arial"/>
              </a:rPr>
              <a:t>of</a:t>
            </a:r>
            <a:r>
              <a:rPr kern="0" spc="-10">
                <a:solidFill>
                  <a:sysClr val="windowText" lastClr="000000"/>
                </a:solidFill>
                <a:latin typeface="Arial"/>
                <a:cs typeface="Arial"/>
              </a:rPr>
              <a:t> </a:t>
            </a:r>
            <a:r>
              <a:rPr kern="0" spc="-20">
                <a:solidFill>
                  <a:sysClr val="windowText" lastClr="000000"/>
                </a:solidFill>
                <a:latin typeface="Arial"/>
                <a:cs typeface="Arial"/>
              </a:rPr>
              <a:t>leave</a:t>
            </a:r>
            <a:endParaRPr kern="0">
              <a:solidFill>
                <a:sysClr val="windowText" lastClr="000000"/>
              </a:solidFill>
              <a:latin typeface="Arial"/>
              <a:cs typeface="Arial"/>
            </a:endParaRPr>
          </a:p>
          <a:p>
            <a:pPr>
              <a:spcBef>
                <a:spcPts val="30"/>
              </a:spcBef>
            </a:pPr>
            <a:endParaRPr sz="1850" kern="0">
              <a:solidFill>
                <a:sysClr val="windowText" lastClr="000000"/>
              </a:solidFill>
              <a:latin typeface="Arial"/>
              <a:cs typeface="Arial"/>
            </a:endParaRPr>
          </a:p>
          <a:p>
            <a:pPr marL="12700"/>
            <a:r>
              <a:rPr b="1" u="sng" kern="0">
                <a:solidFill>
                  <a:sysClr val="windowText" lastClr="000000"/>
                </a:solidFill>
                <a:uFill>
                  <a:solidFill>
                    <a:srgbClr val="000000"/>
                  </a:solidFill>
                </a:uFill>
                <a:latin typeface="Arial"/>
                <a:cs typeface="Arial"/>
              </a:rPr>
              <a:t>Note</a:t>
            </a:r>
            <a:r>
              <a:rPr kern="0">
                <a:solidFill>
                  <a:sysClr val="windowText" lastClr="000000"/>
                </a:solidFill>
                <a:latin typeface="Arial"/>
                <a:cs typeface="Arial"/>
              </a:rPr>
              <a:t>:</a:t>
            </a:r>
            <a:r>
              <a:rPr kern="0" spc="-60">
                <a:solidFill>
                  <a:sysClr val="windowText" lastClr="000000"/>
                </a:solidFill>
                <a:latin typeface="Arial"/>
                <a:cs typeface="Arial"/>
              </a:rPr>
              <a:t> </a:t>
            </a:r>
            <a:r>
              <a:rPr kern="0" spc="-25">
                <a:solidFill>
                  <a:sysClr val="windowText" lastClr="000000"/>
                </a:solidFill>
                <a:latin typeface="Arial"/>
                <a:cs typeface="Arial"/>
              </a:rPr>
              <a:t>You </a:t>
            </a:r>
            <a:r>
              <a:rPr kern="0">
                <a:solidFill>
                  <a:sysClr val="windowText" lastClr="000000"/>
                </a:solidFill>
                <a:latin typeface="Arial"/>
                <a:cs typeface="Arial"/>
              </a:rPr>
              <a:t>have</a:t>
            </a:r>
            <a:r>
              <a:rPr kern="0" spc="-40">
                <a:solidFill>
                  <a:sysClr val="windowText" lastClr="000000"/>
                </a:solidFill>
                <a:latin typeface="Arial"/>
                <a:cs typeface="Arial"/>
              </a:rPr>
              <a:t> </a:t>
            </a:r>
            <a:r>
              <a:rPr kern="0">
                <a:solidFill>
                  <a:sysClr val="windowText" lastClr="000000"/>
                </a:solidFill>
                <a:latin typeface="Arial"/>
                <a:cs typeface="Arial"/>
              </a:rPr>
              <a:t>to</a:t>
            </a:r>
            <a:r>
              <a:rPr kern="0" spc="-30">
                <a:solidFill>
                  <a:sysClr val="windowText" lastClr="000000"/>
                </a:solidFill>
                <a:latin typeface="Arial"/>
                <a:cs typeface="Arial"/>
              </a:rPr>
              <a:t> </a:t>
            </a:r>
            <a:r>
              <a:rPr kern="0">
                <a:solidFill>
                  <a:sysClr val="windowText" lastClr="000000"/>
                </a:solidFill>
                <a:latin typeface="Arial"/>
                <a:cs typeface="Arial"/>
              </a:rPr>
              <a:t>fly</a:t>
            </a:r>
            <a:r>
              <a:rPr kern="0" spc="-35">
                <a:solidFill>
                  <a:sysClr val="windowText" lastClr="000000"/>
                </a:solidFill>
                <a:latin typeface="Arial"/>
                <a:cs typeface="Arial"/>
              </a:rPr>
              <a:t> </a:t>
            </a:r>
            <a:r>
              <a:rPr kern="0">
                <a:solidFill>
                  <a:sysClr val="windowText" lastClr="000000"/>
                </a:solidFill>
                <a:latin typeface="Arial"/>
                <a:cs typeface="Arial"/>
              </a:rPr>
              <a:t>two</a:t>
            </a:r>
            <a:r>
              <a:rPr kern="0" spc="-5">
                <a:solidFill>
                  <a:sysClr val="windowText" lastClr="000000"/>
                </a:solidFill>
                <a:latin typeface="Arial"/>
                <a:cs typeface="Arial"/>
              </a:rPr>
              <a:t> </a:t>
            </a:r>
            <a:r>
              <a:rPr kern="0">
                <a:solidFill>
                  <a:sysClr val="windowText" lastClr="000000"/>
                </a:solidFill>
                <a:latin typeface="Arial"/>
                <a:cs typeface="Arial"/>
              </a:rPr>
              <a:t>(2)</a:t>
            </a:r>
            <a:r>
              <a:rPr kern="0" spc="-25">
                <a:solidFill>
                  <a:sysClr val="windowText" lastClr="000000"/>
                </a:solidFill>
                <a:latin typeface="Arial"/>
                <a:cs typeface="Arial"/>
              </a:rPr>
              <a:t> </a:t>
            </a:r>
            <a:r>
              <a:rPr kern="0">
                <a:solidFill>
                  <a:sysClr val="windowText" lastClr="000000"/>
                </a:solidFill>
                <a:latin typeface="Arial"/>
                <a:cs typeface="Arial"/>
              </a:rPr>
              <a:t>days</a:t>
            </a:r>
            <a:r>
              <a:rPr kern="0" spc="-10">
                <a:solidFill>
                  <a:sysClr val="windowText" lastClr="000000"/>
                </a:solidFill>
                <a:latin typeface="Arial"/>
                <a:cs typeface="Arial"/>
              </a:rPr>
              <a:t> before</a:t>
            </a:r>
            <a:endParaRPr kern="0">
              <a:solidFill>
                <a:sysClr val="windowText" lastClr="000000"/>
              </a:solidFill>
              <a:latin typeface="Arial"/>
              <a:cs typeface="Arial"/>
            </a:endParaRPr>
          </a:p>
          <a:p>
            <a:pPr marL="12700">
              <a:spcBef>
                <a:spcPts val="5"/>
              </a:spcBef>
            </a:pPr>
            <a:r>
              <a:rPr kern="0">
                <a:solidFill>
                  <a:sysClr val="windowText" lastClr="000000"/>
                </a:solidFill>
                <a:latin typeface="Arial"/>
                <a:cs typeface="Arial"/>
              </a:rPr>
              <a:t>your</a:t>
            </a:r>
            <a:r>
              <a:rPr kern="0" spc="-20">
                <a:solidFill>
                  <a:sysClr val="windowText" lastClr="000000"/>
                </a:solidFill>
                <a:latin typeface="Arial"/>
                <a:cs typeface="Arial"/>
              </a:rPr>
              <a:t> </a:t>
            </a:r>
            <a:r>
              <a:rPr kern="0">
                <a:solidFill>
                  <a:sysClr val="windowText" lastClr="000000"/>
                </a:solidFill>
                <a:latin typeface="Arial"/>
                <a:cs typeface="Arial"/>
              </a:rPr>
              <a:t>leave</a:t>
            </a:r>
            <a:r>
              <a:rPr kern="0" spc="-25">
                <a:solidFill>
                  <a:sysClr val="windowText" lastClr="000000"/>
                </a:solidFill>
                <a:latin typeface="Arial"/>
                <a:cs typeface="Arial"/>
              </a:rPr>
              <a:t> </a:t>
            </a:r>
            <a:r>
              <a:rPr kern="0" spc="-20">
                <a:solidFill>
                  <a:sysClr val="windowText" lastClr="000000"/>
                </a:solidFill>
                <a:latin typeface="Arial"/>
                <a:cs typeface="Arial"/>
              </a:rPr>
              <a:t>ends.</a:t>
            </a:r>
            <a:endParaRPr kern="0">
              <a:solidFill>
                <a:sysClr val="windowText" lastClr="000000"/>
              </a:solidFill>
              <a:latin typeface="Arial"/>
              <a:cs typeface="Arial"/>
            </a:endParaRPr>
          </a:p>
        </p:txBody>
      </p:sp>
      <p:pic>
        <p:nvPicPr>
          <p:cNvPr id="6" name="object 3">
            <a:extLst>
              <a:ext uri="{FF2B5EF4-FFF2-40B4-BE49-F238E27FC236}">
                <a16:creationId xmlns:a16="http://schemas.microsoft.com/office/drawing/2014/main" id="{6595906F-E15E-84AE-C13E-95D7337ED9B9}"/>
              </a:ext>
            </a:extLst>
          </p:cNvPr>
          <p:cNvPicPr/>
          <p:nvPr/>
        </p:nvPicPr>
        <p:blipFill>
          <a:blip r:embed="rId2" cstate="print"/>
          <a:stretch>
            <a:fillRect/>
          </a:stretch>
        </p:blipFill>
        <p:spPr>
          <a:xfrm>
            <a:off x="11165967" y="6019801"/>
            <a:ext cx="711708" cy="657224"/>
          </a:xfrm>
          <a:prstGeom prst="rect">
            <a:avLst/>
          </a:prstGeom>
        </p:spPr>
      </p:pic>
      <p:sp>
        <p:nvSpPr>
          <p:cNvPr id="10" name="object 4">
            <a:extLst>
              <a:ext uri="{FF2B5EF4-FFF2-40B4-BE49-F238E27FC236}">
                <a16:creationId xmlns:a16="http://schemas.microsoft.com/office/drawing/2014/main" id="{7F131835-B4DA-ED39-49FD-4423514AB23F}"/>
              </a:ext>
            </a:extLst>
          </p:cNvPr>
          <p:cNvSpPr txBox="1">
            <a:spLocks/>
          </p:cNvSpPr>
          <p:nvPr/>
        </p:nvSpPr>
        <p:spPr>
          <a:xfrm>
            <a:off x="1166050" y="112656"/>
            <a:ext cx="2357755" cy="381515"/>
          </a:xfrm>
          <a:prstGeom prst="rect">
            <a:avLst/>
          </a:prstGeom>
        </p:spPr>
        <p:txBody>
          <a:bodyPr vert="horz" wrap="square" lIns="0" tIns="12065" rIns="0" bIns="0" rtlCol="0">
            <a:spAutoFit/>
          </a:bodyPr>
          <a:lstStyle>
            <a:lvl1pPr>
              <a:defRPr sz="2100" b="1" i="0">
                <a:solidFill>
                  <a:srgbClr val="7E7E73"/>
                </a:solidFill>
                <a:latin typeface="Arial"/>
                <a:ea typeface="+mj-ea"/>
                <a:cs typeface="Arial"/>
              </a:defRPr>
            </a:lvl1pPr>
          </a:lstStyle>
          <a:p>
            <a:pPr marL="12700">
              <a:spcBef>
                <a:spcPts val="95"/>
              </a:spcBef>
            </a:pPr>
            <a:r>
              <a:rPr lang="en-US" sz="2400" kern="0" dirty="0"/>
              <a:t>Official</a:t>
            </a:r>
            <a:r>
              <a:rPr lang="en-US" sz="2400" kern="0" spc="-90" dirty="0"/>
              <a:t> </a:t>
            </a:r>
            <a:r>
              <a:rPr lang="en-US" sz="2400" kern="0" spc="-10" dirty="0"/>
              <a:t>Travel</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0" y="857250"/>
            <a:ext cx="6858000" cy="459966"/>
          </a:xfrm>
        </p:spPr>
        <p:txBody>
          <a:bodyPr>
            <a:normAutofit/>
          </a:bodyPr>
          <a:lstStyle/>
          <a:p>
            <a:pPr algn="ctr"/>
            <a:r>
              <a:rPr lang="en-US" sz="1800">
                <a:solidFill>
                  <a:schemeClr val="bg1"/>
                </a:solidFill>
              </a:rPr>
              <a:t>PAX TRAVEL UPDATE</a:t>
            </a:r>
          </a:p>
        </p:txBody>
      </p:sp>
      <p:sp>
        <p:nvSpPr>
          <p:cNvPr id="3" name="Content Placeholder 2"/>
          <p:cNvSpPr>
            <a:spLocks noGrp="1"/>
          </p:cNvSpPr>
          <p:nvPr>
            <p:ph idx="1"/>
          </p:nvPr>
        </p:nvSpPr>
        <p:spPr>
          <a:xfrm>
            <a:off x="1943471" y="1104386"/>
            <a:ext cx="8622437" cy="4896365"/>
          </a:xfrm>
        </p:spPr>
        <p:txBody>
          <a:bodyPr>
            <a:noAutofit/>
          </a:bodyPr>
          <a:lstStyle/>
          <a:p>
            <a:pPr>
              <a:lnSpc>
                <a:spcPct val="150000"/>
              </a:lnSpc>
              <a:buFont typeface="Wingdings" panose="05000000000000000000" pitchFamily="2" charset="2"/>
              <a:buChar char="Ø"/>
            </a:pPr>
            <a:r>
              <a:rPr lang="en-US" sz="1500" b="1" u="sng">
                <a:latin typeface="Arial" pitchFamily="34" charset="0"/>
                <a:cs typeface="Arial" pitchFamily="34" charset="0"/>
              </a:rPr>
              <a:t>Exception to Policy (ETP) for Nonuse of Patriot Express (PE)</a:t>
            </a:r>
          </a:p>
          <a:p>
            <a:pPr>
              <a:lnSpc>
                <a:spcPct val="150000"/>
              </a:lnSpc>
            </a:pPr>
            <a:r>
              <a:rPr lang="en-US" sz="1350" b="1">
                <a:solidFill>
                  <a:srgbClr val="000000"/>
                </a:solidFill>
                <a:latin typeface="Arial" pitchFamily="34" charset="0"/>
                <a:cs typeface="Arial" pitchFamily="34" charset="0"/>
              </a:rPr>
              <a:t>1. </a:t>
            </a:r>
            <a:r>
              <a:rPr lang="en-US" sz="1350" b="1">
                <a:solidFill>
                  <a:srgbClr val="000000"/>
                </a:solidFill>
                <a:latin typeface="Arial" panose="020B0604020202020204" pitchFamily="34" charset="0"/>
              </a:rPr>
              <a:t>Subject must have:</a:t>
            </a:r>
          </a:p>
          <a:p>
            <a:pPr lvl="1"/>
            <a:r>
              <a:rPr lang="en-US" sz="1350">
                <a:solidFill>
                  <a:srgbClr val="000000"/>
                </a:solidFill>
                <a:latin typeface="Arial" panose="020B0604020202020204" pitchFamily="34" charset="0"/>
              </a:rPr>
              <a:t>Words “ETP ”and type of request (</a:t>
            </a:r>
            <a:r>
              <a:rPr lang="en-US" sz="1350">
                <a:latin typeface="Arial" panose="020B0604020202020204" pitchFamily="34" charset="0"/>
                <a:cs typeface="Arial" panose="020B0604020202020204" pitchFamily="34" charset="0"/>
              </a:rPr>
              <a:t>mission impact, medical, non command sponsored dependents, etc.</a:t>
            </a:r>
            <a:r>
              <a:rPr lang="en-US" sz="1350">
                <a:solidFill>
                  <a:srgbClr val="000000"/>
                </a:solidFill>
                <a:latin typeface="Arial" panose="020B0604020202020204" pitchFamily="34" charset="0"/>
              </a:rPr>
              <a:t>)</a:t>
            </a:r>
          </a:p>
          <a:p>
            <a:pPr lvl="1"/>
            <a:r>
              <a:rPr lang="en-US" sz="1350">
                <a:solidFill>
                  <a:srgbClr val="000000"/>
                </a:solidFill>
                <a:latin typeface="Arial" panose="020B0604020202020204" pitchFamily="34" charset="0"/>
              </a:rPr>
              <a:t>Name of member  - Extremely Important!</a:t>
            </a:r>
          </a:p>
          <a:p>
            <a:pPr lvl="1"/>
            <a:r>
              <a:rPr lang="en-US" sz="1350">
                <a:solidFill>
                  <a:srgbClr val="000000"/>
                </a:solidFill>
                <a:latin typeface="Arial" panose="020B0604020202020204" pitchFamily="34" charset="0"/>
              </a:rPr>
              <a:t>And if short fused (immediate turnaround) the words “URGENT”</a:t>
            </a:r>
          </a:p>
          <a:p>
            <a:pPr marL="342900" lvl="1"/>
            <a:endParaRPr lang="en-US" sz="1350">
              <a:solidFill>
                <a:srgbClr val="000000"/>
              </a:solidFill>
              <a:latin typeface="Arial" panose="020B0604020202020204" pitchFamily="34" charset="0"/>
            </a:endParaRPr>
          </a:p>
          <a:p>
            <a:r>
              <a:rPr lang="en-US" sz="1350" b="1">
                <a:latin typeface="Arial" pitchFamily="34" charset="0"/>
                <a:cs typeface="Arial" pitchFamily="34" charset="0"/>
              </a:rPr>
              <a:t>2. </a:t>
            </a:r>
            <a:r>
              <a:rPr lang="en-US" sz="1350" b="1">
                <a:solidFill>
                  <a:srgbClr val="000000"/>
                </a:solidFill>
                <a:latin typeface="Arial" panose="020B0604020202020204" pitchFamily="34" charset="0"/>
              </a:rPr>
              <a:t>Body of memo/email must include</a:t>
            </a:r>
            <a:r>
              <a:rPr lang="en-US" sz="1350">
                <a:solidFill>
                  <a:srgbClr val="000000"/>
                </a:solidFill>
                <a:latin typeface="Arial" panose="020B0604020202020204" pitchFamily="34" charset="0"/>
              </a:rPr>
              <a:t>:</a:t>
            </a:r>
          </a:p>
          <a:p>
            <a:pPr lvl="1"/>
            <a:r>
              <a:rPr lang="en-US" sz="1350">
                <a:solidFill>
                  <a:srgbClr val="000000"/>
                </a:solidFill>
                <a:latin typeface="Arial" panose="020B0604020202020204" pitchFamily="34" charset="0"/>
              </a:rPr>
              <a:t>A summary of ETP using </a:t>
            </a:r>
            <a:r>
              <a:rPr lang="en-US" sz="1350">
                <a:latin typeface="Arial" pitchFamily="34" charset="0"/>
                <a:cs typeface="Arial" pitchFamily="34" charset="0"/>
              </a:rPr>
              <a:t>5W’s (</a:t>
            </a:r>
            <a:r>
              <a:rPr lang="en-US" sz="1350">
                <a:latin typeface="Arial" panose="020B0604020202020204" pitchFamily="34" charset="0"/>
                <a:ea typeface="Aptos" panose="020B0004020202020204" pitchFamily="34" charset="0"/>
                <a:cs typeface="Arial" panose="020B0604020202020204" pitchFamily="34" charset="0"/>
              </a:rPr>
              <a:t>who, what, when, where, why)</a:t>
            </a:r>
            <a:r>
              <a:rPr lang="en-US" sz="1350">
                <a:latin typeface="Arial" pitchFamily="34" charset="0"/>
                <a:cs typeface="Arial" pitchFamily="34" charset="0"/>
              </a:rPr>
              <a:t> specifying why PE is not an option. </a:t>
            </a:r>
          </a:p>
          <a:p>
            <a:endParaRPr lang="en-US" sz="1350" b="1">
              <a:latin typeface="Arial" pitchFamily="34" charset="0"/>
              <a:cs typeface="Arial" pitchFamily="34" charset="0"/>
            </a:endParaRPr>
          </a:p>
          <a:p>
            <a:r>
              <a:rPr lang="en-US" sz="1350" b="1">
                <a:solidFill>
                  <a:srgbClr val="000000"/>
                </a:solidFill>
                <a:latin typeface="Arial" panose="020B0604020202020204" pitchFamily="34" charset="0"/>
              </a:rPr>
              <a:t>3. </a:t>
            </a:r>
            <a:r>
              <a:rPr lang="en-US" sz="1350" b="1">
                <a:latin typeface="Arial" pitchFamily="34" charset="0"/>
                <a:cs typeface="Arial" pitchFamily="34" charset="0"/>
              </a:rPr>
              <a:t>Attachments required if applicable:</a:t>
            </a:r>
          </a:p>
          <a:p>
            <a:pPr lvl="1"/>
            <a:r>
              <a:rPr lang="en-US" sz="1350">
                <a:solidFill>
                  <a:srgbClr val="000000"/>
                </a:solidFill>
                <a:latin typeface="Arial" panose="020B0604020202020204" pitchFamily="34" charset="0"/>
              </a:rPr>
              <a:t>All applicable orders  </a:t>
            </a:r>
          </a:p>
          <a:p>
            <a:pPr lvl="1"/>
            <a:r>
              <a:rPr lang="en-US" sz="1350">
                <a:solidFill>
                  <a:srgbClr val="000000"/>
                </a:solidFill>
                <a:latin typeface="Arial" panose="020B0604020202020204" pitchFamily="34" charset="0"/>
                <a:cs typeface="Arial" pitchFamily="34" charset="0"/>
              </a:rPr>
              <a:t>Medical certification</a:t>
            </a:r>
          </a:p>
          <a:p>
            <a:pPr lvl="1"/>
            <a:r>
              <a:rPr lang="en-US" sz="1350">
                <a:solidFill>
                  <a:srgbClr val="000000"/>
                </a:solidFill>
                <a:latin typeface="Arial" panose="020B0604020202020204" pitchFamily="34" charset="0"/>
                <a:cs typeface="Arial" pitchFamily="34" charset="0"/>
              </a:rPr>
              <a:t>Other supporting documents </a:t>
            </a:r>
          </a:p>
          <a:p>
            <a:endParaRPr lang="en-US" sz="1350">
              <a:latin typeface="Arial" pitchFamily="34" charset="0"/>
              <a:cs typeface="Arial" pitchFamily="34" charset="0"/>
            </a:endParaRPr>
          </a:p>
          <a:p>
            <a:r>
              <a:rPr lang="en-US" sz="1350" b="1">
                <a:latin typeface="Arial" pitchFamily="34" charset="0"/>
                <a:cs typeface="Arial" pitchFamily="34" charset="0"/>
              </a:rPr>
              <a:t>4. Memorandum must be signed by an O-6 and sent with attachments to the Transportation Officer </a:t>
            </a:r>
          </a:p>
          <a:p>
            <a:r>
              <a:rPr lang="en-US" sz="1350" b="1">
                <a:latin typeface="Arial" pitchFamily="34" charset="0"/>
                <a:cs typeface="Arial" pitchFamily="34" charset="0"/>
              </a:rPr>
              <a:t>    who is the approving authority. E-mail:  usarmy.bavaria.405-afsb-lrc.list.official-travel@army.mil</a:t>
            </a:r>
          </a:p>
          <a:p>
            <a:endParaRPr lang="en-US" sz="1200"/>
          </a:p>
          <a:p>
            <a:pPr marL="0" lvl="2" algn="l"/>
            <a:r>
              <a:rPr lang="en-US" sz="1350" b="1" u="sng">
                <a:solidFill>
                  <a:schemeClr val="tx1"/>
                </a:solidFill>
                <a:latin typeface="Arial" pitchFamily="34" charset="0"/>
                <a:cs typeface="Arial" pitchFamily="34" charset="0"/>
              </a:rPr>
              <a:t>NOTE:</a:t>
            </a:r>
            <a:r>
              <a:rPr lang="en-US" sz="1350">
                <a:solidFill>
                  <a:schemeClr val="tx1"/>
                </a:solidFill>
                <a:latin typeface="Arial" pitchFamily="34" charset="0"/>
                <a:cs typeface="Arial" pitchFamily="34" charset="0"/>
              </a:rPr>
              <a:t>  </a:t>
            </a:r>
            <a:r>
              <a:rPr lang="en-US" sz="1050">
                <a:solidFill>
                  <a:schemeClr val="tx1"/>
                </a:solidFill>
                <a:latin typeface="Arial" pitchFamily="34" charset="0"/>
                <a:cs typeface="Arial" pitchFamily="34" charset="0"/>
              </a:rPr>
              <a:t>Per Defense Transportation Regulation – Part I, Passenger Movement, Chapter 103, para. A.2.a. and A.2.a.(2):</a:t>
            </a:r>
          </a:p>
          <a:p>
            <a:pPr marL="214313" lvl="2" indent="-214313" algn="l">
              <a:buFont typeface="Arial" panose="020B0604020202020204" pitchFamily="34" charset="0"/>
              <a:buChar char="•"/>
            </a:pPr>
            <a:r>
              <a:rPr lang="en-US" sz="1200" b="1">
                <a:solidFill>
                  <a:schemeClr val="tx1"/>
                </a:solidFill>
                <a:latin typeface="Arial" pitchFamily="34" charset="0"/>
                <a:cs typeface="Arial" pitchFamily="34" charset="0"/>
              </a:rPr>
              <a:t>Only documented negative critical mission impact </a:t>
            </a:r>
            <a:r>
              <a:rPr lang="en-US" sz="1200" b="1" u="sng">
                <a:solidFill>
                  <a:srgbClr val="FF0000"/>
                </a:solidFill>
                <a:latin typeface="Arial" pitchFamily="34" charset="0"/>
                <a:cs typeface="Arial" pitchFamily="34" charset="0"/>
              </a:rPr>
              <a:t>JUSTIFIES</a:t>
            </a:r>
            <a:r>
              <a:rPr lang="en-US" sz="1200" b="1">
                <a:solidFill>
                  <a:schemeClr val="tx1"/>
                </a:solidFill>
                <a:latin typeface="Arial" pitchFamily="34" charset="0"/>
                <a:cs typeface="Arial" pitchFamily="34" charset="0"/>
              </a:rPr>
              <a:t> non-use. </a:t>
            </a:r>
          </a:p>
          <a:p>
            <a:pPr marL="214313" lvl="2" indent="-214313" algn="l">
              <a:buFont typeface="Arial" panose="020B0604020202020204" pitchFamily="34" charset="0"/>
              <a:buChar char="•"/>
            </a:pPr>
            <a:r>
              <a:rPr lang="en-US" sz="1200" b="1">
                <a:latin typeface="Arial" pitchFamily="34" charset="0"/>
                <a:cs typeface="Arial" pitchFamily="34" charset="0"/>
              </a:rPr>
              <a:t>Commercial air service is preferred or is more convenient for the traveler </a:t>
            </a:r>
            <a:r>
              <a:rPr lang="en-US" sz="1200" b="1" u="sng">
                <a:solidFill>
                  <a:srgbClr val="FF0000"/>
                </a:solidFill>
                <a:latin typeface="Arial" pitchFamily="34" charset="0"/>
                <a:cs typeface="Arial" pitchFamily="34" charset="0"/>
              </a:rPr>
              <a:t>DOESN’T JUSTIFY </a:t>
            </a:r>
            <a:r>
              <a:rPr lang="en-US" sz="1200" b="1">
                <a:latin typeface="Arial" pitchFamily="34" charset="0"/>
                <a:cs typeface="Arial" pitchFamily="34" charset="0"/>
              </a:rPr>
              <a:t>for an ETP.</a:t>
            </a:r>
          </a:p>
          <a:p>
            <a:pPr marL="257175" indent="-257175">
              <a:buFont typeface="+mj-lt"/>
              <a:buAutoNum type="arabicPeriod"/>
            </a:pPr>
            <a:endParaRPr lang="en-US" sz="1200">
              <a:latin typeface="Arial" panose="020B0604020202020204" pitchFamily="34" charset="0"/>
              <a:cs typeface="Arial" panose="020B0604020202020204" pitchFamily="34" charset="0"/>
            </a:endParaRPr>
          </a:p>
          <a:p>
            <a:pPr marL="257175" indent="-257175">
              <a:buFont typeface="+mj-lt"/>
              <a:buAutoNum type="arabicPeriod"/>
            </a:pPr>
            <a:endParaRPr lang="en-US" sz="1200">
              <a:latin typeface="Arial" panose="020B0604020202020204" pitchFamily="34" charset="0"/>
              <a:cs typeface="Arial" panose="020B0604020202020204" pitchFamily="34" charset="0"/>
            </a:endParaRPr>
          </a:p>
          <a:p>
            <a:pPr>
              <a:lnSpc>
                <a:spcPct val="150000"/>
              </a:lnSpc>
            </a:pPr>
            <a:endParaRPr lang="en-US" sz="1200"/>
          </a:p>
          <a:p>
            <a:pPr>
              <a:lnSpc>
                <a:spcPct val="150000"/>
              </a:lnSpc>
            </a:pPr>
            <a:endParaRPr lang="en-US" sz="1200"/>
          </a:p>
          <a:p>
            <a:pPr>
              <a:lnSpc>
                <a:spcPct val="150000"/>
              </a:lnSpc>
            </a:pPr>
            <a:endParaRPr lang="en-US" sz="1350"/>
          </a:p>
        </p:txBody>
      </p:sp>
      <p:sp>
        <p:nvSpPr>
          <p:cNvPr id="4" name="Date Placeholder 3"/>
          <p:cNvSpPr>
            <a:spLocks noGrp="1"/>
          </p:cNvSpPr>
          <p:nvPr>
            <p:ph type="dt" sz="half" idx="10"/>
          </p:nvPr>
        </p:nvSpPr>
        <p:spPr>
          <a:xfrm>
            <a:off x="2362200" y="6356351"/>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82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514350">
              <a:defRPr/>
            </a:pPr>
            <a:fld id="{16F5DB9D-8AB5-4134-9175-8C646895B3E2}" type="datetimeFigureOut">
              <a:rPr lang="en-US">
                <a:solidFill>
                  <a:prstClr val="black">
                    <a:tint val="82000"/>
                  </a:prstClr>
                </a:solidFill>
                <a:latin typeface="Calibri"/>
              </a:rPr>
              <a:pPr defTabSz="514350">
                <a:defRPr/>
              </a:pPr>
              <a:t>6/6/2025</a:t>
            </a:fld>
            <a:endParaRPr lang="en-US">
              <a:solidFill>
                <a:prstClr val="black">
                  <a:tint val="75000"/>
                </a:prstClr>
              </a:solidFill>
              <a:latin typeface="Calibri"/>
            </a:endParaRPr>
          </a:p>
        </p:txBody>
      </p:sp>
      <p:sp>
        <p:nvSpPr>
          <p:cNvPr id="5" name="object 4">
            <a:extLst>
              <a:ext uri="{FF2B5EF4-FFF2-40B4-BE49-F238E27FC236}">
                <a16:creationId xmlns:a16="http://schemas.microsoft.com/office/drawing/2014/main" id="{F9E211B7-5B0D-97B7-ACF5-9FFFFA85A431}"/>
              </a:ext>
            </a:extLst>
          </p:cNvPr>
          <p:cNvSpPr txBox="1">
            <a:spLocks/>
          </p:cNvSpPr>
          <p:nvPr/>
        </p:nvSpPr>
        <p:spPr>
          <a:xfrm>
            <a:off x="1166050" y="112656"/>
            <a:ext cx="2357755" cy="381515"/>
          </a:xfrm>
          <a:prstGeom prst="rect">
            <a:avLst/>
          </a:prstGeom>
        </p:spPr>
        <p:txBody>
          <a:bodyPr vert="horz" wrap="square" lIns="0" tIns="12065" rIns="0" bIns="0" rtlCol="0">
            <a:spAutoFit/>
          </a:bodyPr>
          <a:lstStyle>
            <a:lvl1pPr>
              <a:defRPr sz="2100" b="1" i="0">
                <a:solidFill>
                  <a:srgbClr val="7E7E73"/>
                </a:solidFill>
                <a:latin typeface="Arial"/>
                <a:ea typeface="+mj-ea"/>
                <a:cs typeface="Arial"/>
              </a:defRPr>
            </a:lvl1pPr>
          </a:lstStyle>
          <a:p>
            <a:pPr marL="12700">
              <a:spcBef>
                <a:spcPts val="95"/>
              </a:spcBef>
            </a:pPr>
            <a:r>
              <a:rPr lang="en-US" sz="2400" kern="0" dirty="0"/>
              <a:t>Official</a:t>
            </a:r>
            <a:r>
              <a:rPr lang="en-US" sz="2400" kern="0" spc="-90" dirty="0"/>
              <a:t> </a:t>
            </a:r>
            <a:r>
              <a:rPr lang="en-US" sz="2400" kern="0" spc="-10" dirty="0"/>
              <a:t>Travel</a:t>
            </a:r>
          </a:p>
        </p:txBody>
      </p:sp>
      <p:pic>
        <p:nvPicPr>
          <p:cNvPr id="6" name="object 3">
            <a:extLst>
              <a:ext uri="{FF2B5EF4-FFF2-40B4-BE49-F238E27FC236}">
                <a16:creationId xmlns:a16="http://schemas.microsoft.com/office/drawing/2014/main" id="{2D670CFF-F258-63FF-23AD-3C770C57BB04}"/>
              </a:ext>
            </a:extLst>
          </p:cNvPr>
          <p:cNvPicPr/>
          <p:nvPr/>
        </p:nvPicPr>
        <p:blipFill>
          <a:blip r:embed="rId2" cstate="print"/>
          <a:stretch>
            <a:fillRect/>
          </a:stretch>
        </p:blipFill>
        <p:spPr>
          <a:xfrm>
            <a:off x="11165967" y="6019801"/>
            <a:ext cx="711708" cy="657224"/>
          </a:xfrm>
          <a:prstGeom prst="rect">
            <a:avLst/>
          </a:prstGeom>
        </p:spPr>
      </p:pic>
      <p:sp>
        <p:nvSpPr>
          <p:cNvPr id="7" name="object 2">
            <a:extLst>
              <a:ext uri="{FF2B5EF4-FFF2-40B4-BE49-F238E27FC236}">
                <a16:creationId xmlns:a16="http://schemas.microsoft.com/office/drawing/2014/main" id="{265FE8D5-CBB6-750A-B59E-07CA6161FD17}"/>
              </a:ext>
            </a:extLst>
          </p:cNvPr>
          <p:cNvSpPr txBox="1"/>
          <p:nvPr/>
        </p:nvSpPr>
        <p:spPr>
          <a:xfrm>
            <a:off x="5815076" y="-15747"/>
            <a:ext cx="868680" cy="151323"/>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900" b="1" i="0" u="none" strike="noStrike" kern="0" cap="none" spc="-10" normalizeH="0" baseline="0" noProof="0" dirty="0">
                <a:ln>
                  <a:noFill/>
                </a:ln>
                <a:solidFill>
                  <a:srgbClr val="FFFFFF"/>
                </a:solidFill>
                <a:effectLst/>
                <a:uLnTx/>
                <a:uFillTx/>
                <a:latin typeface="Arial"/>
                <a:ea typeface="+mn-ea"/>
                <a:cs typeface="Arial"/>
              </a:rPr>
              <a:t>UNCLASSIFIED</a:t>
            </a:r>
            <a:endParaRPr kumimoji="0" sz="900" b="0" i="0" u="none" strike="noStrike" kern="0" cap="none" spc="0" normalizeH="0" baseline="0" noProof="0" dirty="0">
              <a:ln>
                <a:noFill/>
              </a:ln>
              <a:solidFill>
                <a:sysClr val="windowText" lastClr="000000"/>
              </a:solidFill>
              <a:effectLst/>
              <a:uLnTx/>
              <a:uFillTx/>
              <a:latin typeface="Arial"/>
              <a:ea typeface="+mn-ea"/>
              <a:cs typeface="Arial"/>
            </a:endParaRPr>
          </a:p>
        </p:txBody>
      </p:sp>
    </p:spTree>
    <p:extLst>
      <p:ext uri="{BB962C8B-B14F-4D97-AF65-F5344CB8AC3E}">
        <p14:creationId xmlns:p14="http://schemas.microsoft.com/office/powerpoint/2010/main" val="5236004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815076" y="-15747"/>
            <a:ext cx="868680" cy="151323"/>
          </a:xfrm>
          <a:prstGeom prst="rect">
            <a:avLst/>
          </a:prstGeom>
        </p:spPr>
        <p:txBody>
          <a:bodyPr vert="horz" wrap="square" lIns="0" tIns="12700" rIns="0" bIns="0" rtlCol="0">
            <a:spAutoFit/>
          </a:bodyPr>
          <a:lstStyle/>
          <a:p>
            <a:pPr marL="12700">
              <a:spcBef>
                <a:spcPts val="100"/>
              </a:spcBef>
            </a:pPr>
            <a:r>
              <a:rPr sz="900" b="1" kern="0" spc="-10">
                <a:solidFill>
                  <a:srgbClr val="FFFFFF"/>
                </a:solidFill>
                <a:latin typeface="Arial"/>
                <a:cs typeface="Arial"/>
              </a:rPr>
              <a:t>UNCLASSIFIED</a:t>
            </a:r>
            <a:endParaRPr sz="900" kern="0">
              <a:solidFill>
                <a:sysClr val="windowText" lastClr="000000"/>
              </a:solidFill>
              <a:latin typeface="Arial"/>
              <a:cs typeface="Arial"/>
            </a:endParaRPr>
          </a:p>
        </p:txBody>
      </p:sp>
      <p:sp>
        <p:nvSpPr>
          <p:cNvPr id="5" name="object 5"/>
          <p:cNvSpPr txBox="1"/>
          <p:nvPr/>
        </p:nvSpPr>
        <p:spPr>
          <a:xfrm>
            <a:off x="3706115" y="1956307"/>
            <a:ext cx="5036185" cy="2602636"/>
          </a:xfrm>
          <a:prstGeom prst="rect">
            <a:avLst/>
          </a:prstGeom>
        </p:spPr>
        <p:txBody>
          <a:bodyPr vert="horz" wrap="square" lIns="0" tIns="12065" rIns="0" bIns="0" rtlCol="0">
            <a:spAutoFit/>
          </a:bodyPr>
          <a:lstStyle/>
          <a:p>
            <a:pPr marL="231140" algn="ctr">
              <a:spcBef>
                <a:spcPts val="95"/>
              </a:spcBef>
            </a:pPr>
            <a:r>
              <a:rPr sz="2200" b="1" kern="0">
                <a:solidFill>
                  <a:sysClr val="windowText" lastClr="000000"/>
                </a:solidFill>
                <a:latin typeface="Arial"/>
                <a:cs typeface="Arial"/>
              </a:rPr>
              <a:t>Consecutive</a:t>
            </a:r>
            <a:r>
              <a:rPr sz="2200" b="1" kern="0" spc="-85">
                <a:solidFill>
                  <a:sysClr val="windowText" lastClr="000000"/>
                </a:solidFill>
                <a:latin typeface="Arial"/>
                <a:cs typeface="Arial"/>
              </a:rPr>
              <a:t> </a:t>
            </a:r>
            <a:r>
              <a:rPr sz="2200" b="1" kern="0">
                <a:solidFill>
                  <a:sysClr val="windowText" lastClr="000000"/>
                </a:solidFill>
                <a:latin typeface="Arial"/>
                <a:cs typeface="Arial"/>
              </a:rPr>
              <a:t>Overseas</a:t>
            </a:r>
            <a:r>
              <a:rPr sz="2200" b="1" kern="0" spc="-90">
                <a:solidFill>
                  <a:sysClr val="windowText" lastClr="000000"/>
                </a:solidFill>
                <a:latin typeface="Arial"/>
                <a:cs typeface="Arial"/>
              </a:rPr>
              <a:t> </a:t>
            </a:r>
            <a:r>
              <a:rPr sz="2200" b="1" kern="0" spc="-20">
                <a:solidFill>
                  <a:sysClr val="windowText" lastClr="000000"/>
                </a:solidFill>
                <a:latin typeface="Arial"/>
                <a:cs typeface="Arial"/>
              </a:rPr>
              <a:t>Tour</a:t>
            </a:r>
            <a:endParaRPr sz="2200" kern="0">
              <a:solidFill>
                <a:sysClr val="windowText" lastClr="000000"/>
              </a:solidFill>
              <a:latin typeface="Arial"/>
              <a:cs typeface="Arial"/>
            </a:endParaRPr>
          </a:p>
          <a:p>
            <a:pPr>
              <a:spcBef>
                <a:spcPts val="50"/>
              </a:spcBef>
            </a:pPr>
            <a:endParaRPr sz="1850" kern="0">
              <a:solidFill>
                <a:sysClr val="windowText" lastClr="000000"/>
              </a:solidFill>
              <a:latin typeface="Arial"/>
              <a:cs typeface="Arial"/>
            </a:endParaRPr>
          </a:p>
          <a:p>
            <a:pPr marL="299085" marR="5080" indent="-287020">
              <a:buFont typeface="Wingdings"/>
              <a:buChar char=""/>
              <a:tabLst>
                <a:tab pos="299085" algn="l"/>
                <a:tab pos="299720" algn="l"/>
              </a:tabLst>
            </a:pPr>
            <a:r>
              <a:rPr kern="0">
                <a:solidFill>
                  <a:sysClr val="windowText" lastClr="000000"/>
                </a:solidFill>
                <a:latin typeface="Arial"/>
                <a:cs typeface="Arial"/>
              </a:rPr>
              <a:t>Entitled</a:t>
            </a:r>
            <a:r>
              <a:rPr kern="0" spc="-5">
                <a:solidFill>
                  <a:sysClr val="windowText" lastClr="000000"/>
                </a:solidFill>
                <a:latin typeface="Arial"/>
                <a:cs typeface="Arial"/>
              </a:rPr>
              <a:t> </a:t>
            </a:r>
            <a:r>
              <a:rPr kern="0">
                <a:solidFill>
                  <a:sysClr val="windowText" lastClr="000000"/>
                </a:solidFill>
                <a:latin typeface="Arial"/>
                <a:cs typeface="Arial"/>
              </a:rPr>
              <a:t>to</a:t>
            </a:r>
            <a:r>
              <a:rPr kern="0" spc="-10">
                <a:solidFill>
                  <a:sysClr val="windowText" lastClr="000000"/>
                </a:solidFill>
                <a:latin typeface="Arial"/>
                <a:cs typeface="Arial"/>
              </a:rPr>
              <a:t> </a:t>
            </a:r>
            <a:r>
              <a:rPr kern="0">
                <a:solidFill>
                  <a:sysClr val="windowText" lastClr="000000"/>
                </a:solidFill>
                <a:latin typeface="Arial"/>
                <a:cs typeface="Arial"/>
              </a:rPr>
              <a:t>free</a:t>
            </a:r>
            <a:r>
              <a:rPr kern="0" spc="-10">
                <a:solidFill>
                  <a:sysClr val="windowText" lastClr="000000"/>
                </a:solidFill>
                <a:latin typeface="Arial"/>
                <a:cs typeface="Arial"/>
              </a:rPr>
              <a:t> </a:t>
            </a:r>
            <a:r>
              <a:rPr kern="0">
                <a:solidFill>
                  <a:sysClr val="windowText" lastClr="000000"/>
                </a:solidFill>
                <a:latin typeface="Arial"/>
                <a:cs typeface="Arial"/>
              </a:rPr>
              <a:t>home</a:t>
            </a:r>
            <a:r>
              <a:rPr kern="0" spc="-5">
                <a:solidFill>
                  <a:sysClr val="windowText" lastClr="000000"/>
                </a:solidFill>
                <a:latin typeface="Arial"/>
                <a:cs typeface="Arial"/>
              </a:rPr>
              <a:t> </a:t>
            </a:r>
            <a:r>
              <a:rPr kern="0">
                <a:solidFill>
                  <a:sysClr val="windowText" lastClr="000000"/>
                </a:solidFill>
                <a:latin typeface="Arial"/>
                <a:cs typeface="Arial"/>
              </a:rPr>
              <a:t>travel</a:t>
            </a:r>
            <a:r>
              <a:rPr kern="0" spc="-5">
                <a:solidFill>
                  <a:sysClr val="windowText" lastClr="000000"/>
                </a:solidFill>
                <a:latin typeface="Arial"/>
                <a:cs typeface="Arial"/>
              </a:rPr>
              <a:t> </a:t>
            </a:r>
            <a:r>
              <a:rPr kern="0">
                <a:solidFill>
                  <a:sysClr val="windowText" lastClr="000000"/>
                </a:solidFill>
                <a:latin typeface="Arial"/>
                <a:cs typeface="Arial"/>
              </a:rPr>
              <a:t>(HOR</a:t>
            </a:r>
            <a:r>
              <a:rPr kern="0" spc="-10">
                <a:solidFill>
                  <a:sysClr val="windowText" lastClr="000000"/>
                </a:solidFill>
                <a:latin typeface="Arial"/>
                <a:cs typeface="Arial"/>
              </a:rPr>
              <a:t> </a:t>
            </a:r>
            <a:r>
              <a:rPr kern="0">
                <a:solidFill>
                  <a:sysClr val="windowText" lastClr="000000"/>
                </a:solidFill>
                <a:latin typeface="Arial"/>
                <a:cs typeface="Arial"/>
              </a:rPr>
              <a:t>or</a:t>
            </a:r>
            <a:r>
              <a:rPr kern="0" spc="-5">
                <a:solidFill>
                  <a:sysClr val="windowText" lastClr="000000"/>
                </a:solidFill>
                <a:latin typeface="Arial"/>
                <a:cs typeface="Arial"/>
              </a:rPr>
              <a:t> </a:t>
            </a:r>
            <a:r>
              <a:rPr kern="0">
                <a:solidFill>
                  <a:sysClr val="windowText" lastClr="000000"/>
                </a:solidFill>
                <a:latin typeface="Arial"/>
                <a:cs typeface="Arial"/>
              </a:rPr>
              <a:t>a</a:t>
            </a:r>
            <a:r>
              <a:rPr kern="0" spc="-10">
                <a:solidFill>
                  <a:sysClr val="windowText" lastClr="000000"/>
                </a:solidFill>
                <a:latin typeface="Arial"/>
                <a:cs typeface="Arial"/>
              </a:rPr>
              <a:t> place </a:t>
            </a:r>
            <a:r>
              <a:rPr kern="0">
                <a:solidFill>
                  <a:sysClr val="windowText" lastClr="000000"/>
                </a:solidFill>
                <a:latin typeface="Arial"/>
                <a:cs typeface="Arial"/>
              </a:rPr>
              <a:t>cheaper</a:t>
            </a:r>
            <a:r>
              <a:rPr kern="0" spc="-15">
                <a:solidFill>
                  <a:sysClr val="windowText" lastClr="000000"/>
                </a:solidFill>
                <a:latin typeface="Arial"/>
                <a:cs typeface="Arial"/>
              </a:rPr>
              <a:t> </a:t>
            </a:r>
            <a:r>
              <a:rPr kern="0">
                <a:solidFill>
                  <a:sysClr val="windowText" lastClr="000000"/>
                </a:solidFill>
                <a:latin typeface="Arial"/>
                <a:cs typeface="Arial"/>
              </a:rPr>
              <a:t>than the</a:t>
            </a:r>
            <a:r>
              <a:rPr kern="0" spc="-10">
                <a:solidFill>
                  <a:sysClr val="windowText" lastClr="000000"/>
                </a:solidFill>
                <a:latin typeface="Arial"/>
                <a:cs typeface="Arial"/>
              </a:rPr>
              <a:t> </a:t>
            </a:r>
            <a:r>
              <a:rPr kern="0">
                <a:solidFill>
                  <a:sysClr val="windowText" lastClr="000000"/>
                </a:solidFill>
                <a:latin typeface="Arial"/>
                <a:cs typeface="Arial"/>
              </a:rPr>
              <a:t>HOR) –</a:t>
            </a:r>
            <a:r>
              <a:rPr kern="0" spc="-10">
                <a:solidFill>
                  <a:sysClr val="windowText" lastClr="000000"/>
                </a:solidFill>
                <a:latin typeface="Arial"/>
                <a:cs typeface="Arial"/>
              </a:rPr>
              <a:t> </a:t>
            </a:r>
            <a:r>
              <a:rPr kern="0">
                <a:solidFill>
                  <a:sysClr val="windowText" lastClr="000000"/>
                </a:solidFill>
                <a:latin typeface="Arial"/>
                <a:cs typeface="Arial"/>
              </a:rPr>
              <a:t>must</a:t>
            </a:r>
            <a:r>
              <a:rPr kern="0" spc="-15">
                <a:solidFill>
                  <a:sysClr val="windowText" lastClr="000000"/>
                </a:solidFill>
                <a:latin typeface="Arial"/>
                <a:cs typeface="Arial"/>
              </a:rPr>
              <a:t> </a:t>
            </a:r>
            <a:r>
              <a:rPr kern="0">
                <a:solidFill>
                  <a:sysClr val="windowText" lastClr="000000"/>
                </a:solidFill>
                <a:latin typeface="Arial"/>
                <a:cs typeface="Arial"/>
              </a:rPr>
              <a:t>be on</a:t>
            </a:r>
            <a:r>
              <a:rPr kern="0" spc="-15">
                <a:solidFill>
                  <a:sysClr val="windowText" lastClr="000000"/>
                </a:solidFill>
                <a:latin typeface="Arial"/>
                <a:cs typeface="Arial"/>
              </a:rPr>
              <a:t> </a:t>
            </a:r>
            <a:r>
              <a:rPr kern="0">
                <a:solidFill>
                  <a:sysClr val="windowText" lastClr="000000"/>
                </a:solidFill>
                <a:latin typeface="Arial"/>
                <a:cs typeface="Arial"/>
              </a:rPr>
              <a:t>the</a:t>
            </a:r>
            <a:r>
              <a:rPr kern="0" spc="-15">
                <a:solidFill>
                  <a:sysClr val="windowText" lastClr="000000"/>
                </a:solidFill>
                <a:latin typeface="Arial"/>
                <a:cs typeface="Arial"/>
              </a:rPr>
              <a:t> </a:t>
            </a:r>
            <a:r>
              <a:rPr kern="0" spc="-10">
                <a:solidFill>
                  <a:sysClr val="windowText" lastClr="000000"/>
                </a:solidFill>
                <a:latin typeface="Arial"/>
                <a:cs typeface="Arial"/>
              </a:rPr>
              <a:t>order</a:t>
            </a:r>
            <a:endParaRPr kern="0">
              <a:solidFill>
                <a:sysClr val="windowText" lastClr="000000"/>
              </a:solidFill>
              <a:latin typeface="Arial"/>
              <a:cs typeface="Arial"/>
            </a:endParaRPr>
          </a:p>
          <a:p>
            <a:pPr>
              <a:spcBef>
                <a:spcPts val="30"/>
              </a:spcBef>
              <a:buFont typeface="Wingdings"/>
              <a:buChar char=""/>
            </a:pPr>
            <a:endParaRPr sz="1850" kern="0">
              <a:solidFill>
                <a:sysClr val="windowText" lastClr="000000"/>
              </a:solidFill>
              <a:latin typeface="Arial"/>
              <a:cs typeface="Arial"/>
            </a:endParaRPr>
          </a:p>
          <a:p>
            <a:pPr marL="299085" indent="-287020">
              <a:spcBef>
                <a:spcPts val="5"/>
              </a:spcBef>
              <a:buFont typeface="Wingdings"/>
              <a:buChar char=""/>
              <a:tabLst>
                <a:tab pos="299085" algn="l"/>
                <a:tab pos="299720" algn="l"/>
              </a:tabLst>
            </a:pPr>
            <a:r>
              <a:rPr kern="0">
                <a:solidFill>
                  <a:sysClr val="windowText" lastClr="000000"/>
                </a:solidFill>
                <a:latin typeface="Arial"/>
                <a:cs typeface="Arial"/>
              </a:rPr>
              <a:t>COT</a:t>
            </a:r>
            <a:r>
              <a:rPr kern="0" spc="-65">
                <a:solidFill>
                  <a:sysClr val="windowText" lastClr="000000"/>
                </a:solidFill>
                <a:latin typeface="Arial"/>
                <a:cs typeface="Arial"/>
              </a:rPr>
              <a:t> </a:t>
            </a:r>
            <a:r>
              <a:rPr kern="0">
                <a:solidFill>
                  <a:sysClr val="windowText" lastClr="000000"/>
                </a:solidFill>
                <a:latin typeface="Arial"/>
                <a:cs typeface="Arial"/>
              </a:rPr>
              <a:t>leave</a:t>
            </a:r>
            <a:r>
              <a:rPr kern="0" spc="-20">
                <a:solidFill>
                  <a:sysClr val="windowText" lastClr="000000"/>
                </a:solidFill>
                <a:latin typeface="Arial"/>
                <a:cs typeface="Arial"/>
              </a:rPr>
              <a:t> </a:t>
            </a:r>
            <a:r>
              <a:rPr kern="0">
                <a:solidFill>
                  <a:sysClr val="windowText" lastClr="000000"/>
                </a:solidFill>
                <a:latin typeface="Arial"/>
                <a:cs typeface="Arial"/>
              </a:rPr>
              <a:t>should</a:t>
            </a:r>
            <a:r>
              <a:rPr kern="0" spc="-20">
                <a:solidFill>
                  <a:sysClr val="windowText" lastClr="000000"/>
                </a:solidFill>
                <a:latin typeface="Arial"/>
                <a:cs typeface="Arial"/>
              </a:rPr>
              <a:t> </a:t>
            </a:r>
            <a:r>
              <a:rPr kern="0">
                <a:solidFill>
                  <a:sysClr val="windowText" lastClr="000000"/>
                </a:solidFill>
                <a:latin typeface="Arial"/>
                <a:cs typeface="Arial"/>
              </a:rPr>
              <a:t>occur</a:t>
            </a:r>
            <a:r>
              <a:rPr kern="0" spc="-20">
                <a:solidFill>
                  <a:sysClr val="windowText" lastClr="000000"/>
                </a:solidFill>
                <a:latin typeface="Arial"/>
                <a:cs typeface="Arial"/>
              </a:rPr>
              <a:t> </a:t>
            </a:r>
            <a:r>
              <a:rPr kern="0">
                <a:solidFill>
                  <a:sysClr val="windowText" lastClr="000000"/>
                </a:solidFill>
                <a:latin typeface="Arial"/>
                <a:cs typeface="Arial"/>
              </a:rPr>
              <a:t>between</a:t>
            </a:r>
            <a:r>
              <a:rPr kern="0" spc="25">
                <a:solidFill>
                  <a:sysClr val="windowText" lastClr="000000"/>
                </a:solidFill>
                <a:latin typeface="Arial"/>
                <a:cs typeface="Arial"/>
              </a:rPr>
              <a:t> </a:t>
            </a:r>
            <a:r>
              <a:rPr kern="0">
                <a:solidFill>
                  <a:sysClr val="windowText" lastClr="000000"/>
                </a:solidFill>
                <a:latin typeface="Arial"/>
                <a:cs typeface="Arial"/>
              </a:rPr>
              <a:t>the</a:t>
            </a:r>
            <a:r>
              <a:rPr kern="0" spc="-25">
                <a:solidFill>
                  <a:sysClr val="windowText" lastClr="000000"/>
                </a:solidFill>
                <a:latin typeface="Arial"/>
                <a:cs typeface="Arial"/>
              </a:rPr>
              <a:t> </a:t>
            </a:r>
            <a:r>
              <a:rPr kern="0" spc="-10">
                <a:solidFill>
                  <a:sysClr val="windowText" lastClr="000000"/>
                </a:solidFill>
                <a:latin typeface="Arial"/>
                <a:cs typeface="Arial"/>
              </a:rPr>
              <a:t>tours</a:t>
            </a:r>
            <a:endParaRPr kern="0">
              <a:solidFill>
                <a:sysClr val="windowText" lastClr="000000"/>
              </a:solidFill>
              <a:latin typeface="Arial"/>
              <a:cs typeface="Arial"/>
            </a:endParaRPr>
          </a:p>
          <a:p>
            <a:pPr>
              <a:spcBef>
                <a:spcPts val="35"/>
              </a:spcBef>
              <a:buFont typeface="Wingdings"/>
              <a:buChar char=""/>
            </a:pPr>
            <a:endParaRPr sz="1850" kern="0">
              <a:solidFill>
                <a:sysClr val="windowText" lastClr="000000"/>
              </a:solidFill>
              <a:latin typeface="Arial"/>
              <a:cs typeface="Arial"/>
            </a:endParaRPr>
          </a:p>
          <a:p>
            <a:pPr marL="299085" marR="235585" indent="-287020">
              <a:buFont typeface="Wingdings"/>
              <a:buChar char=""/>
              <a:tabLst>
                <a:tab pos="299085" algn="l"/>
                <a:tab pos="299720" algn="l"/>
              </a:tabLst>
            </a:pPr>
            <a:r>
              <a:rPr kern="0">
                <a:solidFill>
                  <a:sysClr val="windowText" lastClr="000000"/>
                </a:solidFill>
                <a:latin typeface="Arial"/>
                <a:cs typeface="Arial"/>
              </a:rPr>
              <a:t>If</a:t>
            </a:r>
            <a:r>
              <a:rPr kern="0" spc="-25">
                <a:solidFill>
                  <a:sysClr val="windowText" lastClr="000000"/>
                </a:solidFill>
                <a:latin typeface="Arial"/>
                <a:cs typeface="Arial"/>
              </a:rPr>
              <a:t> </a:t>
            </a:r>
            <a:r>
              <a:rPr kern="0">
                <a:solidFill>
                  <a:sysClr val="windowText" lastClr="000000"/>
                </a:solidFill>
                <a:latin typeface="Arial"/>
                <a:cs typeface="Arial"/>
              </a:rPr>
              <a:t>COT</a:t>
            </a:r>
            <a:r>
              <a:rPr kern="0" spc="-35">
                <a:solidFill>
                  <a:sysClr val="windowText" lastClr="000000"/>
                </a:solidFill>
                <a:latin typeface="Arial"/>
                <a:cs typeface="Arial"/>
              </a:rPr>
              <a:t> </a:t>
            </a:r>
            <a:r>
              <a:rPr kern="0">
                <a:solidFill>
                  <a:sysClr val="windowText" lastClr="000000"/>
                </a:solidFill>
                <a:latin typeface="Arial"/>
                <a:cs typeface="Arial"/>
              </a:rPr>
              <a:t>leave</a:t>
            </a:r>
            <a:r>
              <a:rPr kern="0" spc="-5">
                <a:solidFill>
                  <a:sysClr val="windowText" lastClr="000000"/>
                </a:solidFill>
                <a:latin typeface="Arial"/>
                <a:cs typeface="Arial"/>
              </a:rPr>
              <a:t> </a:t>
            </a:r>
            <a:r>
              <a:rPr kern="0">
                <a:solidFill>
                  <a:sysClr val="windowText" lastClr="000000"/>
                </a:solidFill>
                <a:latin typeface="Arial"/>
                <a:cs typeface="Arial"/>
              </a:rPr>
              <a:t>is</a:t>
            </a:r>
            <a:r>
              <a:rPr kern="0" spc="-10">
                <a:solidFill>
                  <a:sysClr val="windowText" lastClr="000000"/>
                </a:solidFill>
                <a:latin typeface="Arial"/>
                <a:cs typeface="Arial"/>
              </a:rPr>
              <a:t> </a:t>
            </a:r>
            <a:r>
              <a:rPr kern="0">
                <a:solidFill>
                  <a:sysClr val="windowText" lastClr="000000"/>
                </a:solidFill>
                <a:latin typeface="Arial"/>
                <a:cs typeface="Arial"/>
              </a:rPr>
              <a:t>deferred</a:t>
            </a:r>
            <a:r>
              <a:rPr kern="0" spc="5">
                <a:solidFill>
                  <a:sysClr val="windowText" lastClr="000000"/>
                </a:solidFill>
                <a:latin typeface="Arial"/>
                <a:cs typeface="Arial"/>
              </a:rPr>
              <a:t> </a:t>
            </a:r>
            <a:r>
              <a:rPr kern="0">
                <a:solidFill>
                  <a:sysClr val="windowText" lastClr="000000"/>
                </a:solidFill>
                <a:latin typeface="Arial"/>
                <a:cs typeface="Arial"/>
              </a:rPr>
              <a:t>–</a:t>
            </a:r>
            <a:r>
              <a:rPr kern="0" spc="-15">
                <a:solidFill>
                  <a:sysClr val="windowText" lastClr="000000"/>
                </a:solidFill>
                <a:latin typeface="Arial"/>
                <a:cs typeface="Arial"/>
              </a:rPr>
              <a:t> </a:t>
            </a:r>
            <a:r>
              <a:rPr kern="0">
                <a:solidFill>
                  <a:sysClr val="windowText" lastClr="000000"/>
                </a:solidFill>
                <a:latin typeface="Arial"/>
                <a:cs typeface="Arial"/>
              </a:rPr>
              <a:t>it</a:t>
            </a:r>
            <a:r>
              <a:rPr kern="0" spc="-15">
                <a:solidFill>
                  <a:sysClr val="windowText" lastClr="000000"/>
                </a:solidFill>
                <a:latin typeface="Arial"/>
                <a:cs typeface="Arial"/>
              </a:rPr>
              <a:t> </a:t>
            </a:r>
            <a:r>
              <a:rPr kern="0">
                <a:solidFill>
                  <a:sysClr val="windowText" lastClr="000000"/>
                </a:solidFill>
                <a:latin typeface="Arial"/>
                <a:cs typeface="Arial"/>
              </a:rPr>
              <a:t>has</a:t>
            </a:r>
            <a:r>
              <a:rPr kern="0" spc="5">
                <a:solidFill>
                  <a:sysClr val="windowText" lastClr="000000"/>
                </a:solidFill>
                <a:latin typeface="Arial"/>
                <a:cs typeface="Arial"/>
              </a:rPr>
              <a:t> </a:t>
            </a:r>
            <a:r>
              <a:rPr kern="0">
                <a:solidFill>
                  <a:sysClr val="windowText" lastClr="000000"/>
                </a:solidFill>
                <a:latin typeface="Arial"/>
                <a:cs typeface="Arial"/>
              </a:rPr>
              <a:t>to</a:t>
            </a:r>
            <a:r>
              <a:rPr kern="0" spc="-20">
                <a:solidFill>
                  <a:sysClr val="windowText" lastClr="000000"/>
                </a:solidFill>
                <a:latin typeface="Arial"/>
                <a:cs typeface="Arial"/>
              </a:rPr>
              <a:t> </a:t>
            </a:r>
            <a:r>
              <a:rPr kern="0">
                <a:solidFill>
                  <a:sysClr val="windowText" lastClr="000000"/>
                </a:solidFill>
                <a:latin typeface="Arial"/>
                <a:cs typeface="Arial"/>
              </a:rPr>
              <a:t>be on</a:t>
            </a:r>
            <a:r>
              <a:rPr kern="0" spc="-15">
                <a:solidFill>
                  <a:sysClr val="windowText" lastClr="000000"/>
                </a:solidFill>
                <a:latin typeface="Arial"/>
                <a:cs typeface="Arial"/>
              </a:rPr>
              <a:t> </a:t>
            </a:r>
            <a:r>
              <a:rPr kern="0" spc="-25">
                <a:solidFill>
                  <a:sysClr val="windowText" lastClr="000000"/>
                </a:solidFill>
                <a:latin typeface="Arial"/>
                <a:cs typeface="Arial"/>
              </a:rPr>
              <a:t>the </a:t>
            </a:r>
            <a:r>
              <a:rPr kern="0" spc="-10">
                <a:solidFill>
                  <a:sysClr val="windowText" lastClr="000000"/>
                </a:solidFill>
                <a:latin typeface="Arial"/>
                <a:cs typeface="Arial"/>
              </a:rPr>
              <a:t>order</a:t>
            </a:r>
            <a:endParaRPr kern="0">
              <a:solidFill>
                <a:sysClr val="windowText" lastClr="000000"/>
              </a:solidFill>
              <a:latin typeface="Arial"/>
              <a:cs typeface="Arial"/>
            </a:endParaRPr>
          </a:p>
        </p:txBody>
      </p:sp>
      <p:sp>
        <p:nvSpPr>
          <p:cNvPr id="8" name="object 4">
            <a:extLst>
              <a:ext uri="{FF2B5EF4-FFF2-40B4-BE49-F238E27FC236}">
                <a16:creationId xmlns:a16="http://schemas.microsoft.com/office/drawing/2014/main" id="{964E596E-09A4-1AEC-49CC-E52155812CF4}"/>
              </a:ext>
            </a:extLst>
          </p:cNvPr>
          <p:cNvSpPr txBox="1">
            <a:spLocks/>
          </p:cNvSpPr>
          <p:nvPr/>
        </p:nvSpPr>
        <p:spPr>
          <a:xfrm>
            <a:off x="1166050" y="112656"/>
            <a:ext cx="2357755" cy="381515"/>
          </a:xfrm>
          <a:prstGeom prst="rect">
            <a:avLst/>
          </a:prstGeom>
        </p:spPr>
        <p:txBody>
          <a:bodyPr vert="horz" wrap="square" lIns="0" tIns="12065" rIns="0" bIns="0" rtlCol="0">
            <a:spAutoFit/>
          </a:bodyPr>
          <a:lstStyle>
            <a:lvl1pPr>
              <a:defRPr sz="2100" b="1" i="0">
                <a:solidFill>
                  <a:srgbClr val="7E7E73"/>
                </a:solidFill>
                <a:latin typeface="Arial"/>
                <a:ea typeface="+mj-ea"/>
                <a:cs typeface="Arial"/>
              </a:defRPr>
            </a:lvl1pPr>
          </a:lstStyle>
          <a:p>
            <a:pPr marL="12700">
              <a:spcBef>
                <a:spcPts val="95"/>
              </a:spcBef>
            </a:pPr>
            <a:r>
              <a:rPr lang="en-US" sz="2400" kern="0" dirty="0"/>
              <a:t>Official</a:t>
            </a:r>
            <a:r>
              <a:rPr lang="en-US" sz="2400" kern="0" spc="-90" dirty="0"/>
              <a:t> </a:t>
            </a:r>
            <a:r>
              <a:rPr lang="en-US" sz="2400" kern="0" spc="-10" dirty="0"/>
              <a:t>Travel</a:t>
            </a:r>
          </a:p>
        </p:txBody>
      </p:sp>
      <p:pic>
        <p:nvPicPr>
          <p:cNvPr id="9" name="object 3">
            <a:extLst>
              <a:ext uri="{FF2B5EF4-FFF2-40B4-BE49-F238E27FC236}">
                <a16:creationId xmlns:a16="http://schemas.microsoft.com/office/drawing/2014/main" id="{DC7DA5A1-1A32-EC48-F767-0D905DC95855}"/>
              </a:ext>
            </a:extLst>
          </p:cNvPr>
          <p:cNvPicPr/>
          <p:nvPr/>
        </p:nvPicPr>
        <p:blipFill>
          <a:blip r:embed="rId2" cstate="print"/>
          <a:stretch>
            <a:fillRect/>
          </a:stretch>
        </p:blipFill>
        <p:spPr>
          <a:xfrm>
            <a:off x="11165967" y="6019801"/>
            <a:ext cx="711708" cy="657224"/>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815076" y="-15747"/>
            <a:ext cx="868680" cy="151323"/>
          </a:xfrm>
          <a:prstGeom prst="rect">
            <a:avLst/>
          </a:prstGeom>
        </p:spPr>
        <p:txBody>
          <a:bodyPr vert="horz" wrap="square" lIns="0" tIns="12700" rIns="0" bIns="0" rtlCol="0">
            <a:spAutoFit/>
          </a:bodyPr>
          <a:lstStyle/>
          <a:p>
            <a:pPr marL="12700">
              <a:spcBef>
                <a:spcPts val="100"/>
              </a:spcBef>
            </a:pPr>
            <a:r>
              <a:rPr sz="900" b="1" kern="0" spc="-10">
                <a:solidFill>
                  <a:srgbClr val="FFFFFF"/>
                </a:solidFill>
                <a:latin typeface="Arial"/>
                <a:cs typeface="Arial"/>
              </a:rPr>
              <a:t>UNCLASSIFIED</a:t>
            </a:r>
            <a:endParaRPr sz="900" kern="0">
              <a:solidFill>
                <a:sysClr val="windowText" lastClr="000000"/>
              </a:solidFill>
              <a:latin typeface="Arial"/>
              <a:cs typeface="Arial"/>
            </a:endParaRPr>
          </a:p>
        </p:txBody>
      </p:sp>
      <p:sp>
        <p:nvSpPr>
          <p:cNvPr id="5" name="object 5"/>
          <p:cNvSpPr txBox="1"/>
          <p:nvPr/>
        </p:nvSpPr>
        <p:spPr>
          <a:xfrm>
            <a:off x="3141726" y="746252"/>
            <a:ext cx="6204585" cy="5382884"/>
          </a:xfrm>
          <a:prstGeom prst="rect">
            <a:avLst/>
          </a:prstGeom>
        </p:spPr>
        <p:txBody>
          <a:bodyPr vert="horz" wrap="square" lIns="0" tIns="12065" rIns="0" bIns="0" rtlCol="0">
            <a:spAutoFit/>
          </a:bodyPr>
          <a:lstStyle/>
          <a:p>
            <a:pPr marL="188595" algn="ctr">
              <a:spcBef>
                <a:spcPts val="95"/>
              </a:spcBef>
            </a:pPr>
            <a:r>
              <a:rPr sz="2200" b="1" kern="0" spc="-10">
                <a:solidFill>
                  <a:sysClr val="windowText" lastClr="000000"/>
                </a:solidFill>
                <a:latin typeface="Arial"/>
                <a:cs typeface="Arial"/>
              </a:rPr>
              <a:t>Leave</a:t>
            </a:r>
            <a:endParaRPr sz="2200" kern="0">
              <a:solidFill>
                <a:sysClr val="windowText" lastClr="000000"/>
              </a:solidFill>
              <a:latin typeface="Arial"/>
              <a:cs typeface="Arial"/>
            </a:endParaRPr>
          </a:p>
          <a:p>
            <a:pPr>
              <a:spcBef>
                <a:spcPts val="45"/>
              </a:spcBef>
            </a:pPr>
            <a:endParaRPr sz="1850" kern="0">
              <a:solidFill>
                <a:sysClr val="windowText" lastClr="000000"/>
              </a:solidFill>
              <a:latin typeface="Arial"/>
              <a:cs typeface="Arial"/>
            </a:endParaRPr>
          </a:p>
          <a:p>
            <a:pPr marL="299085" indent="-287020">
              <a:spcBef>
                <a:spcPts val="5"/>
              </a:spcBef>
              <a:buFont typeface="Wingdings"/>
              <a:buChar char=""/>
              <a:tabLst>
                <a:tab pos="299085" algn="l"/>
                <a:tab pos="299720" algn="l"/>
              </a:tabLst>
            </a:pPr>
            <a:r>
              <a:rPr kern="0">
                <a:solidFill>
                  <a:sysClr val="windowText" lastClr="000000"/>
                </a:solidFill>
                <a:latin typeface="Arial"/>
                <a:cs typeface="Arial"/>
              </a:rPr>
              <a:t>Able</a:t>
            </a:r>
            <a:r>
              <a:rPr kern="0" spc="-20">
                <a:solidFill>
                  <a:sysClr val="windowText" lastClr="000000"/>
                </a:solidFill>
                <a:latin typeface="Arial"/>
                <a:cs typeface="Arial"/>
              </a:rPr>
              <a:t> </a:t>
            </a:r>
            <a:r>
              <a:rPr kern="0">
                <a:solidFill>
                  <a:sysClr val="windowText" lastClr="000000"/>
                </a:solidFill>
                <a:latin typeface="Arial"/>
                <a:cs typeface="Arial"/>
              </a:rPr>
              <a:t>to</a:t>
            </a:r>
            <a:r>
              <a:rPr kern="0" spc="-35">
                <a:solidFill>
                  <a:sysClr val="windowText" lastClr="000000"/>
                </a:solidFill>
                <a:latin typeface="Arial"/>
                <a:cs typeface="Arial"/>
              </a:rPr>
              <a:t> </a:t>
            </a:r>
            <a:r>
              <a:rPr kern="0">
                <a:solidFill>
                  <a:sysClr val="windowText" lastClr="000000"/>
                </a:solidFill>
                <a:latin typeface="Arial"/>
                <a:cs typeface="Arial"/>
              </a:rPr>
              <a:t>stop</a:t>
            </a:r>
            <a:r>
              <a:rPr kern="0" spc="-25">
                <a:solidFill>
                  <a:sysClr val="windowText" lastClr="000000"/>
                </a:solidFill>
                <a:latin typeface="Arial"/>
                <a:cs typeface="Arial"/>
              </a:rPr>
              <a:t> </a:t>
            </a:r>
            <a:r>
              <a:rPr kern="0">
                <a:solidFill>
                  <a:sysClr val="windowText" lastClr="000000"/>
                </a:solidFill>
                <a:latin typeface="Arial"/>
                <a:cs typeface="Arial"/>
              </a:rPr>
              <a:t>in</a:t>
            </a:r>
            <a:r>
              <a:rPr kern="0" spc="-15">
                <a:solidFill>
                  <a:sysClr val="windowText" lastClr="000000"/>
                </a:solidFill>
                <a:latin typeface="Arial"/>
                <a:cs typeface="Arial"/>
              </a:rPr>
              <a:t> </a:t>
            </a:r>
            <a:r>
              <a:rPr kern="0">
                <a:solidFill>
                  <a:sysClr val="windowText" lastClr="000000"/>
                </a:solidFill>
                <a:latin typeface="Arial"/>
                <a:cs typeface="Arial"/>
              </a:rPr>
              <a:t>Baltimore,</a:t>
            </a:r>
            <a:r>
              <a:rPr kern="0" spc="-15">
                <a:solidFill>
                  <a:sysClr val="windowText" lastClr="000000"/>
                </a:solidFill>
                <a:latin typeface="Arial"/>
                <a:cs typeface="Arial"/>
              </a:rPr>
              <a:t> </a:t>
            </a:r>
            <a:r>
              <a:rPr kern="0">
                <a:solidFill>
                  <a:sysClr val="windowText" lastClr="000000"/>
                </a:solidFill>
                <a:latin typeface="Arial"/>
                <a:cs typeface="Arial"/>
              </a:rPr>
              <a:t>travel</a:t>
            </a:r>
            <a:r>
              <a:rPr kern="0" spc="-15">
                <a:solidFill>
                  <a:sysClr val="windowText" lastClr="000000"/>
                </a:solidFill>
                <a:latin typeface="Arial"/>
                <a:cs typeface="Arial"/>
              </a:rPr>
              <a:t> </a:t>
            </a:r>
            <a:r>
              <a:rPr kern="0">
                <a:solidFill>
                  <a:sysClr val="windowText" lastClr="000000"/>
                </a:solidFill>
                <a:latin typeface="Arial"/>
                <a:cs typeface="Arial"/>
              </a:rPr>
              <a:t>to</a:t>
            </a:r>
            <a:r>
              <a:rPr kern="0" spc="-35">
                <a:solidFill>
                  <a:sysClr val="windowText" lastClr="000000"/>
                </a:solidFill>
                <a:latin typeface="Arial"/>
                <a:cs typeface="Arial"/>
              </a:rPr>
              <a:t> </a:t>
            </a:r>
            <a:r>
              <a:rPr kern="0">
                <a:solidFill>
                  <a:sysClr val="windowText" lastClr="000000"/>
                </a:solidFill>
                <a:latin typeface="Arial"/>
                <a:cs typeface="Arial"/>
              </a:rPr>
              <a:t>leave</a:t>
            </a:r>
            <a:r>
              <a:rPr kern="0" spc="-10">
                <a:solidFill>
                  <a:sysClr val="windowText" lastClr="000000"/>
                </a:solidFill>
                <a:latin typeface="Arial"/>
                <a:cs typeface="Arial"/>
              </a:rPr>
              <a:t> </a:t>
            </a:r>
            <a:r>
              <a:rPr kern="0">
                <a:solidFill>
                  <a:sysClr val="windowText" lastClr="000000"/>
                </a:solidFill>
                <a:latin typeface="Arial"/>
                <a:cs typeface="Arial"/>
              </a:rPr>
              <a:t>location and</a:t>
            </a:r>
            <a:r>
              <a:rPr kern="0" spc="-20">
                <a:solidFill>
                  <a:sysClr val="windowText" lastClr="000000"/>
                </a:solidFill>
                <a:latin typeface="Arial"/>
                <a:cs typeface="Arial"/>
              </a:rPr>
              <a:t> back</a:t>
            </a:r>
            <a:endParaRPr kern="0">
              <a:solidFill>
                <a:sysClr val="windowText" lastClr="000000"/>
              </a:solidFill>
              <a:latin typeface="Arial"/>
              <a:cs typeface="Arial"/>
            </a:endParaRPr>
          </a:p>
          <a:p>
            <a:pPr marL="299085"/>
            <a:r>
              <a:rPr kern="0">
                <a:solidFill>
                  <a:sysClr val="windowText" lastClr="000000"/>
                </a:solidFill>
                <a:latin typeface="Arial"/>
                <a:cs typeface="Arial"/>
              </a:rPr>
              <a:t>to</a:t>
            </a:r>
            <a:r>
              <a:rPr kern="0" spc="-20">
                <a:solidFill>
                  <a:sysClr val="windowText" lastClr="000000"/>
                </a:solidFill>
                <a:latin typeface="Arial"/>
                <a:cs typeface="Arial"/>
              </a:rPr>
              <a:t> </a:t>
            </a:r>
            <a:r>
              <a:rPr kern="0">
                <a:solidFill>
                  <a:sysClr val="windowText" lastClr="000000"/>
                </a:solidFill>
                <a:latin typeface="Arial"/>
                <a:cs typeface="Arial"/>
              </a:rPr>
              <a:t>Baltimore</a:t>
            </a:r>
            <a:r>
              <a:rPr kern="0" spc="-15">
                <a:solidFill>
                  <a:sysClr val="windowText" lastClr="000000"/>
                </a:solidFill>
                <a:latin typeface="Arial"/>
                <a:cs typeface="Arial"/>
              </a:rPr>
              <a:t> </a:t>
            </a:r>
            <a:r>
              <a:rPr kern="0">
                <a:solidFill>
                  <a:sysClr val="windowText" lastClr="000000"/>
                </a:solidFill>
                <a:latin typeface="Arial"/>
                <a:cs typeface="Arial"/>
              </a:rPr>
              <a:t>with</a:t>
            </a:r>
            <a:r>
              <a:rPr kern="0" spc="10">
                <a:solidFill>
                  <a:sysClr val="windowText" lastClr="000000"/>
                </a:solidFill>
                <a:latin typeface="Arial"/>
                <a:cs typeface="Arial"/>
              </a:rPr>
              <a:t> </a:t>
            </a:r>
            <a:r>
              <a:rPr kern="0">
                <a:solidFill>
                  <a:sysClr val="windowText" lastClr="000000"/>
                </a:solidFill>
                <a:latin typeface="Arial"/>
                <a:cs typeface="Arial"/>
              </a:rPr>
              <a:t>a</a:t>
            </a:r>
            <a:r>
              <a:rPr kern="0" spc="-25">
                <a:solidFill>
                  <a:sysClr val="windowText" lastClr="000000"/>
                </a:solidFill>
                <a:latin typeface="Arial"/>
                <a:cs typeface="Arial"/>
              </a:rPr>
              <a:t> </a:t>
            </a:r>
            <a:r>
              <a:rPr kern="0">
                <a:solidFill>
                  <a:sysClr val="windowText" lastClr="000000"/>
                </a:solidFill>
                <a:latin typeface="Arial"/>
                <a:cs typeface="Arial"/>
              </a:rPr>
              <a:t>leisure</a:t>
            </a:r>
            <a:r>
              <a:rPr kern="0" spc="-10">
                <a:solidFill>
                  <a:sysClr val="windowText" lastClr="000000"/>
                </a:solidFill>
                <a:latin typeface="Arial"/>
                <a:cs typeface="Arial"/>
              </a:rPr>
              <a:t> ticket.</a:t>
            </a:r>
            <a:endParaRPr kern="0">
              <a:solidFill>
                <a:sysClr val="windowText" lastClr="000000"/>
              </a:solidFill>
              <a:latin typeface="Arial"/>
              <a:cs typeface="Arial"/>
            </a:endParaRPr>
          </a:p>
          <a:p>
            <a:pPr>
              <a:spcBef>
                <a:spcPts val="30"/>
              </a:spcBef>
            </a:pPr>
            <a:endParaRPr sz="1850" kern="0">
              <a:solidFill>
                <a:sysClr val="windowText" lastClr="000000"/>
              </a:solidFill>
              <a:latin typeface="Arial"/>
              <a:cs typeface="Arial"/>
            </a:endParaRPr>
          </a:p>
          <a:p>
            <a:pPr marL="299085" indent="-287020">
              <a:spcBef>
                <a:spcPts val="5"/>
              </a:spcBef>
              <a:buFont typeface="Wingdings"/>
              <a:buChar char=""/>
              <a:tabLst>
                <a:tab pos="299085" algn="l"/>
                <a:tab pos="299720" algn="l"/>
              </a:tabLst>
            </a:pPr>
            <a:r>
              <a:rPr kern="0">
                <a:solidFill>
                  <a:sysClr val="windowText" lastClr="000000"/>
                </a:solidFill>
                <a:latin typeface="Arial"/>
                <a:cs typeface="Arial"/>
              </a:rPr>
              <a:t>Travel</a:t>
            </a:r>
            <a:r>
              <a:rPr kern="0" spc="-20">
                <a:solidFill>
                  <a:sysClr val="windowText" lastClr="000000"/>
                </a:solidFill>
                <a:latin typeface="Arial"/>
                <a:cs typeface="Arial"/>
              </a:rPr>
              <a:t> </a:t>
            </a:r>
            <a:r>
              <a:rPr kern="0">
                <a:solidFill>
                  <a:sysClr val="windowText" lastClr="000000"/>
                </a:solidFill>
                <a:latin typeface="Arial"/>
                <a:cs typeface="Arial"/>
              </a:rPr>
              <a:t>to</a:t>
            </a:r>
            <a:r>
              <a:rPr kern="0" spc="-25">
                <a:solidFill>
                  <a:sysClr val="windowText" lastClr="000000"/>
                </a:solidFill>
                <a:latin typeface="Arial"/>
                <a:cs typeface="Arial"/>
              </a:rPr>
              <a:t> </a:t>
            </a:r>
            <a:r>
              <a:rPr kern="0">
                <a:solidFill>
                  <a:sysClr val="windowText" lastClr="000000"/>
                </a:solidFill>
                <a:latin typeface="Arial"/>
                <a:cs typeface="Arial"/>
              </a:rPr>
              <a:t>PDS</a:t>
            </a:r>
            <a:r>
              <a:rPr kern="0" spc="-15">
                <a:solidFill>
                  <a:sysClr val="windowText" lastClr="000000"/>
                </a:solidFill>
                <a:latin typeface="Arial"/>
                <a:cs typeface="Arial"/>
              </a:rPr>
              <a:t> </a:t>
            </a:r>
            <a:r>
              <a:rPr kern="0">
                <a:solidFill>
                  <a:sysClr val="windowText" lastClr="000000"/>
                </a:solidFill>
                <a:latin typeface="Arial"/>
                <a:cs typeface="Arial"/>
              </a:rPr>
              <a:t>and</a:t>
            </a:r>
            <a:r>
              <a:rPr kern="0" spc="-10">
                <a:solidFill>
                  <a:sysClr val="windowText" lastClr="000000"/>
                </a:solidFill>
                <a:latin typeface="Arial"/>
                <a:cs typeface="Arial"/>
              </a:rPr>
              <a:t> </a:t>
            </a:r>
            <a:r>
              <a:rPr kern="0">
                <a:solidFill>
                  <a:sysClr val="windowText" lastClr="000000"/>
                </a:solidFill>
                <a:latin typeface="Arial"/>
                <a:cs typeface="Arial"/>
              </a:rPr>
              <a:t>go</a:t>
            </a:r>
            <a:r>
              <a:rPr kern="0" spc="-25">
                <a:solidFill>
                  <a:sysClr val="windowText" lastClr="000000"/>
                </a:solidFill>
                <a:latin typeface="Arial"/>
                <a:cs typeface="Arial"/>
              </a:rPr>
              <a:t> </a:t>
            </a:r>
            <a:r>
              <a:rPr kern="0">
                <a:solidFill>
                  <a:sysClr val="windowText" lastClr="000000"/>
                </a:solidFill>
                <a:latin typeface="Arial"/>
                <a:cs typeface="Arial"/>
              </a:rPr>
              <a:t>on</a:t>
            </a:r>
            <a:r>
              <a:rPr kern="0" spc="-10">
                <a:solidFill>
                  <a:sysClr val="windowText" lastClr="000000"/>
                </a:solidFill>
                <a:latin typeface="Arial"/>
                <a:cs typeface="Arial"/>
              </a:rPr>
              <a:t> </a:t>
            </a:r>
            <a:r>
              <a:rPr kern="0">
                <a:solidFill>
                  <a:sysClr val="windowText" lastClr="000000"/>
                </a:solidFill>
                <a:latin typeface="Arial"/>
                <a:cs typeface="Arial"/>
              </a:rPr>
              <a:t>leave</a:t>
            </a:r>
            <a:r>
              <a:rPr kern="0" spc="-15">
                <a:solidFill>
                  <a:sysClr val="windowText" lastClr="000000"/>
                </a:solidFill>
                <a:latin typeface="Arial"/>
                <a:cs typeface="Arial"/>
              </a:rPr>
              <a:t> </a:t>
            </a:r>
            <a:r>
              <a:rPr kern="0">
                <a:solidFill>
                  <a:sysClr val="windowText" lastClr="000000"/>
                </a:solidFill>
                <a:latin typeface="Arial"/>
                <a:cs typeface="Arial"/>
              </a:rPr>
              <a:t>from</a:t>
            </a:r>
            <a:r>
              <a:rPr kern="0" spc="-20">
                <a:solidFill>
                  <a:sysClr val="windowText" lastClr="000000"/>
                </a:solidFill>
                <a:latin typeface="Arial"/>
                <a:cs typeface="Arial"/>
              </a:rPr>
              <a:t> </a:t>
            </a:r>
            <a:r>
              <a:rPr kern="0" spc="-10">
                <a:solidFill>
                  <a:sysClr val="windowText" lastClr="000000"/>
                </a:solidFill>
                <a:latin typeface="Arial"/>
                <a:cs typeface="Arial"/>
              </a:rPr>
              <a:t>there.</a:t>
            </a:r>
            <a:endParaRPr kern="0">
              <a:solidFill>
                <a:sysClr val="windowText" lastClr="000000"/>
              </a:solidFill>
              <a:latin typeface="Arial"/>
              <a:cs typeface="Arial"/>
            </a:endParaRPr>
          </a:p>
          <a:p>
            <a:pPr>
              <a:spcBef>
                <a:spcPts val="30"/>
              </a:spcBef>
              <a:buFont typeface="Wingdings"/>
              <a:buChar char=""/>
            </a:pPr>
            <a:endParaRPr sz="1850" kern="0">
              <a:solidFill>
                <a:sysClr val="windowText" lastClr="000000"/>
              </a:solidFill>
              <a:latin typeface="Arial"/>
              <a:cs typeface="Arial"/>
            </a:endParaRPr>
          </a:p>
          <a:p>
            <a:pPr marL="299085" indent="-287020">
              <a:buFont typeface="Wingdings"/>
              <a:buChar char=""/>
              <a:tabLst>
                <a:tab pos="299085" algn="l"/>
                <a:tab pos="299720" algn="l"/>
              </a:tabLst>
            </a:pPr>
            <a:r>
              <a:rPr kern="0">
                <a:solidFill>
                  <a:sysClr val="windowText" lastClr="000000"/>
                </a:solidFill>
                <a:latin typeface="Arial"/>
                <a:cs typeface="Arial"/>
              </a:rPr>
              <a:t>Purchase</a:t>
            </a:r>
            <a:r>
              <a:rPr kern="0" spc="-30">
                <a:solidFill>
                  <a:sysClr val="windowText" lastClr="000000"/>
                </a:solidFill>
                <a:latin typeface="Arial"/>
                <a:cs typeface="Arial"/>
              </a:rPr>
              <a:t> </a:t>
            </a:r>
            <a:r>
              <a:rPr kern="0">
                <a:solidFill>
                  <a:sysClr val="windowText" lastClr="000000"/>
                </a:solidFill>
                <a:latin typeface="Arial"/>
                <a:cs typeface="Arial"/>
              </a:rPr>
              <a:t>your own</a:t>
            </a:r>
            <a:r>
              <a:rPr kern="0" spc="15">
                <a:solidFill>
                  <a:sysClr val="windowText" lastClr="000000"/>
                </a:solidFill>
                <a:latin typeface="Arial"/>
                <a:cs typeface="Arial"/>
              </a:rPr>
              <a:t> </a:t>
            </a:r>
            <a:r>
              <a:rPr kern="0">
                <a:solidFill>
                  <a:sysClr val="windowText" lastClr="000000"/>
                </a:solidFill>
                <a:latin typeface="Arial"/>
                <a:cs typeface="Arial"/>
              </a:rPr>
              <a:t>ticket</a:t>
            </a:r>
            <a:r>
              <a:rPr kern="0" spc="-20">
                <a:solidFill>
                  <a:sysClr val="windowText" lastClr="000000"/>
                </a:solidFill>
                <a:latin typeface="Arial"/>
                <a:cs typeface="Arial"/>
              </a:rPr>
              <a:t> </a:t>
            </a:r>
            <a:r>
              <a:rPr kern="0">
                <a:solidFill>
                  <a:sysClr val="windowText" lastClr="000000"/>
                </a:solidFill>
                <a:latin typeface="Arial"/>
                <a:cs typeface="Arial"/>
              </a:rPr>
              <a:t>from</a:t>
            </a:r>
            <a:r>
              <a:rPr kern="0" spc="-35">
                <a:solidFill>
                  <a:sysClr val="windowText" lastClr="000000"/>
                </a:solidFill>
                <a:latin typeface="Arial"/>
                <a:cs typeface="Arial"/>
              </a:rPr>
              <a:t> </a:t>
            </a:r>
            <a:r>
              <a:rPr kern="0">
                <a:solidFill>
                  <a:sysClr val="windowText" lastClr="000000"/>
                </a:solidFill>
                <a:latin typeface="Arial"/>
                <a:cs typeface="Arial"/>
              </a:rPr>
              <a:t>Baltimore</a:t>
            </a:r>
            <a:r>
              <a:rPr kern="0" spc="-20">
                <a:solidFill>
                  <a:sysClr val="windowText" lastClr="000000"/>
                </a:solidFill>
                <a:latin typeface="Arial"/>
                <a:cs typeface="Arial"/>
              </a:rPr>
              <a:t> </a:t>
            </a:r>
            <a:r>
              <a:rPr kern="0">
                <a:solidFill>
                  <a:sysClr val="windowText" lastClr="000000"/>
                </a:solidFill>
                <a:latin typeface="Arial"/>
                <a:cs typeface="Arial"/>
              </a:rPr>
              <a:t>for</a:t>
            </a:r>
            <a:r>
              <a:rPr kern="0" spc="-25">
                <a:solidFill>
                  <a:sysClr val="windowText" lastClr="000000"/>
                </a:solidFill>
                <a:latin typeface="Arial"/>
                <a:cs typeface="Arial"/>
              </a:rPr>
              <a:t> </a:t>
            </a:r>
            <a:r>
              <a:rPr kern="0">
                <a:solidFill>
                  <a:sysClr val="windowText" lastClr="000000"/>
                </a:solidFill>
                <a:latin typeface="Arial"/>
                <a:cs typeface="Arial"/>
              </a:rPr>
              <a:t>the</a:t>
            </a:r>
            <a:r>
              <a:rPr kern="0" spc="-30">
                <a:solidFill>
                  <a:sysClr val="windowText" lastClr="000000"/>
                </a:solidFill>
                <a:latin typeface="Arial"/>
                <a:cs typeface="Arial"/>
              </a:rPr>
              <a:t> </a:t>
            </a:r>
            <a:r>
              <a:rPr kern="0" spc="-10">
                <a:solidFill>
                  <a:sysClr val="windowText" lastClr="000000"/>
                </a:solidFill>
                <a:latin typeface="Arial"/>
                <a:cs typeface="Arial"/>
              </a:rPr>
              <a:t>desired</a:t>
            </a:r>
            <a:endParaRPr kern="0">
              <a:solidFill>
                <a:sysClr val="windowText" lastClr="000000"/>
              </a:solidFill>
              <a:latin typeface="Arial"/>
              <a:cs typeface="Arial"/>
            </a:endParaRPr>
          </a:p>
          <a:p>
            <a:pPr marL="299085">
              <a:spcBef>
                <a:spcPts val="5"/>
              </a:spcBef>
            </a:pPr>
            <a:r>
              <a:rPr kern="0" spc="-10">
                <a:solidFill>
                  <a:sysClr val="windowText" lastClr="000000"/>
                </a:solidFill>
                <a:latin typeface="Arial"/>
                <a:cs typeface="Arial"/>
              </a:rPr>
              <a:t>routing.</a:t>
            </a:r>
            <a:endParaRPr kern="0">
              <a:solidFill>
                <a:sysClr val="windowText" lastClr="000000"/>
              </a:solidFill>
              <a:latin typeface="Arial"/>
              <a:cs typeface="Arial"/>
            </a:endParaRPr>
          </a:p>
          <a:p>
            <a:pPr>
              <a:spcBef>
                <a:spcPts val="30"/>
              </a:spcBef>
            </a:pPr>
            <a:endParaRPr sz="1850" kern="0">
              <a:solidFill>
                <a:sysClr val="windowText" lastClr="000000"/>
              </a:solidFill>
              <a:latin typeface="Arial"/>
              <a:cs typeface="Arial"/>
            </a:endParaRPr>
          </a:p>
          <a:p>
            <a:pPr marL="299085" marR="169545" indent="-287020">
              <a:buFont typeface="Wingdings"/>
              <a:buChar char=""/>
              <a:tabLst>
                <a:tab pos="299085" algn="l"/>
                <a:tab pos="299720" algn="l"/>
              </a:tabLst>
            </a:pPr>
            <a:r>
              <a:rPr kern="0" spc="-80">
                <a:solidFill>
                  <a:sysClr val="windowText" lastClr="000000"/>
                </a:solidFill>
                <a:latin typeface="Arial"/>
                <a:cs typeface="Arial"/>
              </a:rPr>
              <a:t>To</a:t>
            </a:r>
            <a:r>
              <a:rPr kern="0" spc="-40">
                <a:solidFill>
                  <a:sysClr val="windowText" lastClr="000000"/>
                </a:solidFill>
                <a:latin typeface="Arial"/>
                <a:cs typeface="Arial"/>
              </a:rPr>
              <a:t> </a:t>
            </a:r>
            <a:r>
              <a:rPr kern="0">
                <a:solidFill>
                  <a:sysClr val="windowText" lastClr="000000"/>
                </a:solidFill>
                <a:latin typeface="Arial"/>
                <a:cs typeface="Arial"/>
              </a:rPr>
              <a:t>be</a:t>
            </a:r>
            <a:r>
              <a:rPr kern="0" spc="-25">
                <a:solidFill>
                  <a:sysClr val="windowText" lastClr="000000"/>
                </a:solidFill>
                <a:latin typeface="Arial"/>
                <a:cs typeface="Arial"/>
              </a:rPr>
              <a:t> </a:t>
            </a:r>
            <a:r>
              <a:rPr kern="0">
                <a:solidFill>
                  <a:sysClr val="windowText" lastClr="000000"/>
                </a:solidFill>
                <a:latin typeface="Arial"/>
                <a:cs typeface="Arial"/>
              </a:rPr>
              <a:t>reimbursed,</a:t>
            </a:r>
            <a:r>
              <a:rPr kern="0" spc="10">
                <a:solidFill>
                  <a:sysClr val="windowText" lastClr="000000"/>
                </a:solidFill>
                <a:latin typeface="Arial"/>
                <a:cs typeface="Arial"/>
              </a:rPr>
              <a:t> </a:t>
            </a:r>
            <a:r>
              <a:rPr kern="0">
                <a:solidFill>
                  <a:sysClr val="windowText" lastClr="000000"/>
                </a:solidFill>
                <a:latin typeface="Arial"/>
                <a:cs typeface="Arial"/>
              </a:rPr>
              <a:t>the</a:t>
            </a:r>
            <a:r>
              <a:rPr kern="0" spc="-20">
                <a:solidFill>
                  <a:sysClr val="windowText" lastClr="000000"/>
                </a:solidFill>
                <a:latin typeface="Arial"/>
                <a:cs typeface="Arial"/>
              </a:rPr>
              <a:t> </a:t>
            </a:r>
            <a:r>
              <a:rPr kern="0">
                <a:solidFill>
                  <a:sysClr val="windowText" lastClr="000000"/>
                </a:solidFill>
                <a:latin typeface="Arial"/>
                <a:cs typeface="Arial"/>
              </a:rPr>
              <a:t>ticket</a:t>
            </a:r>
            <a:r>
              <a:rPr kern="0" spc="-15">
                <a:solidFill>
                  <a:sysClr val="windowText" lastClr="000000"/>
                </a:solidFill>
                <a:latin typeface="Arial"/>
                <a:cs typeface="Arial"/>
              </a:rPr>
              <a:t> </a:t>
            </a:r>
            <a:r>
              <a:rPr kern="0">
                <a:solidFill>
                  <a:sysClr val="windowText" lastClr="000000"/>
                </a:solidFill>
                <a:latin typeface="Arial"/>
                <a:cs typeface="Arial"/>
              </a:rPr>
              <a:t>has</a:t>
            </a:r>
            <a:r>
              <a:rPr kern="0" spc="-10">
                <a:solidFill>
                  <a:sysClr val="windowText" lastClr="000000"/>
                </a:solidFill>
                <a:latin typeface="Arial"/>
                <a:cs typeface="Arial"/>
              </a:rPr>
              <a:t> </a:t>
            </a:r>
            <a:r>
              <a:rPr kern="0">
                <a:solidFill>
                  <a:sysClr val="windowText" lastClr="000000"/>
                </a:solidFill>
                <a:latin typeface="Arial"/>
                <a:cs typeface="Arial"/>
              </a:rPr>
              <a:t>to</a:t>
            </a:r>
            <a:r>
              <a:rPr kern="0" spc="-25">
                <a:solidFill>
                  <a:sysClr val="windowText" lastClr="000000"/>
                </a:solidFill>
                <a:latin typeface="Arial"/>
                <a:cs typeface="Arial"/>
              </a:rPr>
              <a:t> </a:t>
            </a:r>
            <a:r>
              <a:rPr kern="0">
                <a:solidFill>
                  <a:sysClr val="windowText" lastClr="000000"/>
                </a:solidFill>
                <a:latin typeface="Arial"/>
                <a:cs typeface="Arial"/>
              </a:rPr>
              <a:t>be</a:t>
            </a:r>
            <a:r>
              <a:rPr kern="0" spc="-10">
                <a:solidFill>
                  <a:sysClr val="windowText" lastClr="000000"/>
                </a:solidFill>
                <a:latin typeface="Arial"/>
                <a:cs typeface="Arial"/>
              </a:rPr>
              <a:t> </a:t>
            </a:r>
            <a:r>
              <a:rPr kern="0">
                <a:solidFill>
                  <a:sysClr val="windowText" lastClr="000000"/>
                </a:solidFill>
                <a:latin typeface="Arial"/>
                <a:cs typeface="Arial"/>
              </a:rPr>
              <a:t>purchased</a:t>
            </a:r>
            <a:r>
              <a:rPr kern="0" spc="-10">
                <a:solidFill>
                  <a:sysClr val="windowText" lastClr="000000"/>
                </a:solidFill>
                <a:latin typeface="Arial"/>
                <a:cs typeface="Arial"/>
              </a:rPr>
              <a:t> </a:t>
            </a:r>
            <a:r>
              <a:rPr kern="0">
                <a:solidFill>
                  <a:sysClr val="windowText" lastClr="000000"/>
                </a:solidFill>
                <a:latin typeface="Arial"/>
                <a:cs typeface="Arial"/>
              </a:rPr>
              <a:t>at</a:t>
            </a:r>
            <a:r>
              <a:rPr kern="0" spc="-15">
                <a:solidFill>
                  <a:sysClr val="windowText" lastClr="000000"/>
                </a:solidFill>
                <a:latin typeface="Arial"/>
                <a:cs typeface="Arial"/>
              </a:rPr>
              <a:t> </a:t>
            </a:r>
            <a:r>
              <a:rPr kern="0" spc="-20">
                <a:solidFill>
                  <a:sysClr val="windowText" lastClr="000000"/>
                </a:solidFill>
                <a:latin typeface="Arial"/>
                <a:cs typeface="Arial"/>
              </a:rPr>
              <a:t>Sato </a:t>
            </a:r>
            <a:r>
              <a:rPr kern="0">
                <a:solidFill>
                  <a:sysClr val="windowText" lastClr="000000"/>
                </a:solidFill>
                <a:latin typeface="Arial"/>
                <a:cs typeface="Arial"/>
              </a:rPr>
              <a:t>and</a:t>
            </a:r>
            <a:r>
              <a:rPr kern="0" spc="-20">
                <a:solidFill>
                  <a:sysClr val="windowText" lastClr="000000"/>
                </a:solidFill>
                <a:latin typeface="Arial"/>
                <a:cs typeface="Arial"/>
              </a:rPr>
              <a:t> </a:t>
            </a:r>
            <a:r>
              <a:rPr kern="0">
                <a:solidFill>
                  <a:sysClr val="windowText" lastClr="000000"/>
                </a:solidFill>
                <a:latin typeface="Arial"/>
                <a:cs typeface="Arial"/>
              </a:rPr>
              <a:t>you</a:t>
            </a:r>
            <a:r>
              <a:rPr kern="0" spc="5">
                <a:solidFill>
                  <a:sysClr val="windowText" lastClr="000000"/>
                </a:solidFill>
                <a:latin typeface="Arial"/>
                <a:cs typeface="Arial"/>
              </a:rPr>
              <a:t> </a:t>
            </a:r>
            <a:r>
              <a:rPr kern="0">
                <a:solidFill>
                  <a:sysClr val="windowText" lastClr="000000"/>
                </a:solidFill>
                <a:latin typeface="Arial"/>
                <a:cs typeface="Arial"/>
              </a:rPr>
              <a:t>have</a:t>
            </a:r>
            <a:r>
              <a:rPr kern="0" spc="-10">
                <a:solidFill>
                  <a:sysClr val="windowText" lastClr="000000"/>
                </a:solidFill>
                <a:latin typeface="Arial"/>
                <a:cs typeface="Arial"/>
              </a:rPr>
              <a:t> </a:t>
            </a:r>
            <a:r>
              <a:rPr kern="0">
                <a:solidFill>
                  <a:sysClr val="windowText" lastClr="000000"/>
                </a:solidFill>
                <a:latin typeface="Arial"/>
                <a:cs typeface="Arial"/>
              </a:rPr>
              <a:t>to</a:t>
            </a:r>
            <a:r>
              <a:rPr kern="0" spc="-20">
                <a:solidFill>
                  <a:sysClr val="windowText" lastClr="000000"/>
                </a:solidFill>
                <a:latin typeface="Arial"/>
                <a:cs typeface="Arial"/>
              </a:rPr>
              <a:t> </a:t>
            </a:r>
            <a:r>
              <a:rPr kern="0">
                <a:solidFill>
                  <a:sysClr val="windowText" lastClr="000000"/>
                </a:solidFill>
                <a:latin typeface="Arial"/>
                <a:cs typeface="Arial"/>
              </a:rPr>
              <a:t>fly</a:t>
            </a:r>
            <a:r>
              <a:rPr kern="0" spc="-10">
                <a:solidFill>
                  <a:sysClr val="windowText" lastClr="000000"/>
                </a:solidFill>
                <a:latin typeface="Arial"/>
                <a:cs typeface="Arial"/>
              </a:rPr>
              <a:t> </a:t>
            </a:r>
            <a:r>
              <a:rPr kern="0">
                <a:solidFill>
                  <a:sysClr val="windowText" lastClr="000000"/>
                </a:solidFill>
                <a:latin typeface="Arial"/>
                <a:cs typeface="Arial"/>
              </a:rPr>
              <a:t>on</a:t>
            </a:r>
            <a:r>
              <a:rPr kern="0" spc="-20">
                <a:solidFill>
                  <a:sysClr val="windowText" lastClr="000000"/>
                </a:solidFill>
                <a:latin typeface="Arial"/>
                <a:cs typeface="Arial"/>
              </a:rPr>
              <a:t> </a:t>
            </a:r>
            <a:r>
              <a:rPr kern="0">
                <a:solidFill>
                  <a:sysClr val="windowText" lastClr="000000"/>
                </a:solidFill>
                <a:latin typeface="Arial"/>
                <a:cs typeface="Arial"/>
              </a:rPr>
              <a:t>a</a:t>
            </a:r>
            <a:r>
              <a:rPr kern="0" spc="-20">
                <a:solidFill>
                  <a:sysClr val="windowText" lastClr="000000"/>
                </a:solidFill>
                <a:latin typeface="Arial"/>
                <a:cs typeface="Arial"/>
              </a:rPr>
              <a:t> </a:t>
            </a:r>
            <a:r>
              <a:rPr kern="0">
                <a:solidFill>
                  <a:sysClr val="windowText" lastClr="000000"/>
                </a:solidFill>
                <a:latin typeface="Arial"/>
                <a:cs typeface="Arial"/>
              </a:rPr>
              <a:t>US</a:t>
            </a:r>
            <a:r>
              <a:rPr kern="0" spc="-10">
                <a:solidFill>
                  <a:sysClr val="windowText" lastClr="000000"/>
                </a:solidFill>
                <a:latin typeface="Arial"/>
                <a:cs typeface="Arial"/>
              </a:rPr>
              <a:t> </a:t>
            </a:r>
            <a:r>
              <a:rPr kern="0">
                <a:solidFill>
                  <a:sysClr val="windowText" lastClr="000000"/>
                </a:solidFill>
                <a:latin typeface="Arial"/>
                <a:cs typeface="Arial"/>
              </a:rPr>
              <a:t>flag</a:t>
            </a:r>
            <a:r>
              <a:rPr kern="0" spc="-5">
                <a:solidFill>
                  <a:sysClr val="windowText" lastClr="000000"/>
                </a:solidFill>
                <a:latin typeface="Arial"/>
                <a:cs typeface="Arial"/>
              </a:rPr>
              <a:t> </a:t>
            </a:r>
            <a:r>
              <a:rPr kern="0" spc="-10">
                <a:solidFill>
                  <a:sysClr val="windowText" lastClr="000000"/>
                </a:solidFill>
                <a:latin typeface="Arial"/>
                <a:cs typeface="Arial"/>
              </a:rPr>
              <a:t>carrier.</a:t>
            </a:r>
            <a:endParaRPr kern="0">
              <a:solidFill>
                <a:sysClr val="windowText" lastClr="000000"/>
              </a:solidFill>
              <a:latin typeface="Arial"/>
              <a:cs typeface="Arial"/>
            </a:endParaRPr>
          </a:p>
          <a:p>
            <a:pPr>
              <a:spcBef>
                <a:spcPts val="35"/>
              </a:spcBef>
              <a:buFont typeface="Wingdings"/>
              <a:buChar char=""/>
            </a:pPr>
            <a:endParaRPr sz="1850" kern="0">
              <a:solidFill>
                <a:sysClr val="windowText" lastClr="000000"/>
              </a:solidFill>
              <a:latin typeface="Arial"/>
              <a:cs typeface="Arial"/>
            </a:endParaRPr>
          </a:p>
          <a:p>
            <a:pPr marL="299085" marR="5080" indent="-287020">
              <a:buFont typeface="Wingdings"/>
              <a:buChar char=""/>
              <a:tabLst>
                <a:tab pos="299085" algn="l"/>
                <a:tab pos="299720" algn="l"/>
              </a:tabLst>
            </a:pPr>
            <a:r>
              <a:rPr kern="0">
                <a:solidFill>
                  <a:sysClr val="windowText" lastClr="000000"/>
                </a:solidFill>
                <a:latin typeface="Arial"/>
                <a:cs typeface="Arial"/>
              </a:rPr>
              <a:t>The</a:t>
            </a:r>
            <a:r>
              <a:rPr kern="0" spc="-40">
                <a:solidFill>
                  <a:sysClr val="windowText" lastClr="000000"/>
                </a:solidFill>
                <a:latin typeface="Arial"/>
                <a:cs typeface="Arial"/>
              </a:rPr>
              <a:t> </a:t>
            </a:r>
            <a:r>
              <a:rPr kern="0">
                <a:solidFill>
                  <a:sysClr val="windowText" lastClr="000000"/>
                </a:solidFill>
                <a:latin typeface="Arial"/>
                <a:cs typeface="Arial"/>
              </a:rPr>
              <a:t>order</a:t>
            </a:r>
            <a:r>
              <a:rPr kern="0" spc="-10">
                <a:solidFill>
                  <a:sysClr val="windowText" lastClr="000000"/>
                </a:solidFill>
                <a:latin typeface="Arial"/>
                <a:cs typeface="Arial"/>
              </a:rPr>
              <a:t> </a:t>
            </a:r>
            <a:r>
              <a:rPr kern="0">
                <a:solidFill>
                  <a:sysClr val="windowText" lastClr="000000"/>
                </a:solidFill>
                <a:latin typeface="Arial"/>
                <a:cs typeface="Arial"/>
              </a:rPr>
              <a:t>has</a:t>
            </a:r>
            <a:r>
              <a:rPr kern="0" spc="-10">
                <a:solidFill>
                  <a:sysClr val="windowText" lastClr="000000"/>
                </a:solidFill>
                <a:latin typeface="Arial"/>
                <a:cs typeface="Arial"/>
              </a:rPr>
              <a:t> </a:t>
            </a:r>
            <a:r>
              <a:rPr kern="0">
                <a:solidFill>
                  <a:sysClr val="windowText" lastClr="000000"/>
                </a:solidFill>
                <a:latin typeface="Arial"/>
                <a:cs typeface="Arial"/>
              </a:rPr>
              <a:t>to</a:t>
            </a:r>
            <a:r>
              <a:rPr kern="0" spc="-15">
                <a:solidFill>
                  <a:sysClr val="windowText" lastClr="000000"/>
                </a:solidFill>
                <a:latin typeface="Arial"/>
                <a:cs typeface="Arial"/>
              </a:rPr>
              <a:t> </a:t>
            </a:r>
            <a:r>
              <a:rPr kern="0">
                <a:solidFill>
                  <a:sysClr val="windowText" lastClr="000000"/>
                </a:solidFill>
                <a:latin typeface="Arial"/>
                <a:cs typeface="Arial"/>
              </a:rPr>
              <a:t>state</a:t>
            </a:r>
            <a:r>
              <a:rPr kern="0" spc="-25">
                <a:solidFill>
                  <a:sysClr val="windowText" lastClr="000000"/>
                </a:solidFill>
                <a:latin typeface="Arial"/>
                <a:cs typeface="Arial"/>
              </a:rPr>
              <a:t> </a:t>
            </a:r>
            <a:r>
              <a:rPr kern="0">
                <a:solidFill>
                  <a:sysClr val="windowText" lastClr="000000"/>
                </a:solidFill>
                <a:latin typeface="Arial"/>
                <a:cs typeface="Arial"/>
              </a:rPr>
              <a:t>IBA</a:t>
            </a:r>
            <a:r>
              <a:rPr kern="0" spc="-110">
                <a:solidFill>
                  <a:sysClr val="windowText" lastClr="000000"/>
                </a:solidFill>
                <a:latin typeface="Arial"/>
                <a:cs typeface="Arial"/>
              </a:rPr>
              <a:t> </a:t>
            </a:r>
            <a:r>
              <a:rPr kern="0">
                <a:solidFill>
                  <a:sysClr val="windowText" lastClr="000000"/>
                </a:solidFill>
                <a:latin typeface="Arial"/>
                <a:cs typeface="Arial"/>
              </a:rPr>
              <a:t>and</a:t>
            </a:r>
            <a:r>
              <a:rPr kern="0" spc="-5">
                <a:solidFill>
                  <a:sysClr val="windowText" lastClr="000000"/>
                </a:solidFill>
                <a:latin typeface="Arial"/>
                <a:cs typeface="Arial"/>
              </a:rPr>
              <a:t> </a:t>
            </a:r>
            <a:r>
              <a:rPr kern="0">
                <a:solidFill>
                  <a:sysClr val="windowText" lastClr="000000"/>
                </a:solidFill>
                <a:latin typeface="Arial"/>
                <a:cs typeface="Arial"/>
              </a:rPr>
              <a:t>reimbursement</a:t>
            </a:r>
            <a:r>
              <a:rPr kern="0" spc="15">
                <a:solidFill>
                  <a:sysClr val="windowText" lastClr="000000"/>
                </a:solidFill>
                <a:latin typeface="Arial"/>
                <a:cs typeface="Arial"/>
              </a:rPr>
              <a:t> </a:t>
            </a:r>
            <a:r>
              <a:rPr kern="0">
                <a:solidFill>
                  <a:sysClr val="windowText" lastClr="000000"/>
                </a:solidFill>
                <a:latin typeface="Arial"/>
                <a:cs typeface="Arial"/>
              </a:rPr>
              <a:t>is</a:t>
            </a:r>
            <a:r>
              <a:rPr kern="0" spc="-15">
                <a:solidFill>
                  <a:sysClr val="windowText" lastClr="000000"/>
                </a:solidFill>
                <a:latin typeface="Arial"/>
                <a:cs typeface="Arial"/>
              </a:rPr>
              <a:t> </a:t>
            </a:r>
            <a:r>
              <a:rPr kern="0">
                <a:solidFill>
                  <a:sysClr val="windowText" lastClr="000000"/>
                </a:solidFill>
                <a:latin typeface="Arial"/>
                <a:cs typeface="Arial"/>
              </a:rPr>
              <a:t>limited</a:t>
            </a:r>
            <a:r>
              <a:rPr kern="0" spc="-5">
                <a:solidFill>
                  <a:sysClr val="windowText" lastClr="000000"/>
                </a:solidFill>
                <a:latin typeface="Arial"/>
                <a:cs typeface="Arial"/>
              </a:rPr>
              <a:t> </a:t>
            </a:r>
            <a:r>
              <a:rPr kern="0" spc="-25">
                <a:solidFill>
                  <a:sysClr val="windowText" lastClr="000000"/>
                </a:solidFill>
                <a:latin typeface="Arial"/>
                <a:cs typeface="Arial"/>
              </a:rPr>
              <a:t>to </a:t>
            </a:r>
            <a:r>
              <a:rPr kern="0">
                <a:solidFill>
                  <a:sysClr val="windowText" lastClr="000000"/>
                </a:solidFill>
                <a:latin typeface="Arial"/>
                <a:cs typeface="Arial"/>
              </a:rPr>
              <a:t>the</a:t>
            </a:r>
            <a:r>
              <a:rPr kern="0" spc="-40">
                <a:solidFill>
                  <a:sysClr val="windowText" lastClr="000000"/>
                </a:solidFill>
                <a:latin typeface="Arial"/>
                <a:cs typeface="Arial"/>
              </a:rPr>
              <a:t> </a:t>
            </a:r>
            <a:r>
              <a:rPr kern="0">
                <a:solidFill>
                  <a:sysClr val="windowText" lastClr="000000"/>
                </a:solidFill>
                <a:latin typeface="Arial"/>
                <a:cs typeface="Arial"/>
              </a:rPr>
              <a:t>amount</a:t>
            </a:r>
            <a:r>
              <a:rPr kern="0" spc="-5">
                <a:solidFill>
                  <a:sysClr val="windowText" lastClr="000000"/>
                </a:solidFill>
                <a:latin typeface="Arial"/>
                <a:cs typeface="Arial"/>
              </a:rPr>
              <a:t> </a:t>
            </a:r>
            <a:r>
              <a:rPr kern="0">
                <a:solidFill>
                  <a:sysClr val="windowText" lastClr="000000"/>
                </a:solidFill>
                <a:latin typeface="Arial"/>
                <a:cs typeface="Arial"/>
              </a:rPr>
              <a:t>the</a:t>
            </a:r>
            <a:r>
              <a:rPr kern="0" spc="-25">
                <a:solidFill>
                  <a:sysClr val="windowText" lastClr="000000"/>
                </a:solidFill>
                <a:latin typeface="Arial"/>
                <a:cs typeface="Arial"/>
              </a:rPr>
              <a:t> </a:t>
            </a:r>
            <a:r>
              <a:rPr kern="0">
                <a:solidFill>
                  <a:sysClr val="windowText" lastClr="000000"/>
                </a:solidFill>
                <a:latin typeface="Arial"/>
                <a:cs typeface="Arial"/>
              </a:rPr>
              <a:t>Government</a:t>
            </a:r>
            <a:r>
              <a:rPr kern="0" spc="-25">
                <a:solidFill>
                  <a:sysClr val="windowText" lastClr="000000"/>
                </a:solidFill>
                <a:latin typeface="Arial"/>
                <a:cs typeface="Arial"/>
              </a:rPr>
              <a:t> </a:t>
            </a:r>
            <a:r>
              <a:rPr kern="0">
                <a:solidFill>
                  <a:sysClr val="windowText" lastClr="000000"/>
                </a:solidFill>
                <a:latin typeface="Arial"/>
                <a:cs typeface="Arial"/>
              </a:rPr>
              <a:t>would</a:t>
            </a:r>
            <a:r>
              <a:rPr kern="0" spc="30">
                <a:solidFill>
                  <a:sysClr val="windowText" lastClr="000000"/>
                </a:solidFill>
                <a:latin typeface="Arial"/>
                <a:cs typeface="Arial"/>
              </a:rPr>
              <a:t> </a:t>
            </a:r>
            <a:r>
              <a:rPr kern="0">
                <a:solidFill>
                  <a:sysClr val="windowText" lastClr="000000"/>
                </a:solidFill>
                <a:latin typeface="Arial"/>
                <a:cs typeface="Arial"/>
              </a:rPr>
              <a:t>have</a:t>
            </a:r>
            <a:r>
              <a:rPr kern="0" spc="-20">
                <a:solidFill>
                  <a:sysClr val="windowText" lastClr="000000"/>
                </a:solidFill>
                <a:latin typeface="Arial"/>
                <a:cs typeface="Arial"/>
              </a:rPr>
              <a:t> </a:t>
            </a:r>
            <a:r>
              <a:rPr kern="0">
                <a:solidFill>
                  <a:sysClr val="windowText" lastClr="000000"/>
                </a:solidFill>
                <a:latin typeface="Arial"/>
                <a:cs typeface="Arial"/>
              </a:rPr>
              <a:t>spent</a:t>
            </a:r>
            <a:r>
              <a:rPr kern="0" spc="-10">
                <a:solidFill>
                  <a:sysClr val="windowText" lastClr="000000"/>
                </a:solidFill>
                <a:latin typeface="Arial"/>
                <a:cs typeface="Arial"/>
              </a:rPr>
              <a:t> </a:t>
            </a:r>
            <a:r>
              <a:rPr kern="0">
                <a:solidFill>
                  <a:sysClr val="windowText" lastClr="000000"/>
                </a:solidFill>
                <a:latin typeface="Arial"/>
                <a:cs typeface="Arial"/>
              </a:rPr>
              <a:t>for</a:t>
            </a:r>
            <a:r>
              <a:rPr kern="0" spc="-25">
                <a:solidFill>
                  <a:sysClr val="windowText" lastClr="000000"/>
                </a:solidFill>
                <a:latin typeface="Arial"/>
                <a:cs typeface="Arial"/>
              </a:rPr>
              <a:t> the </a:t>
            </a:r>
            <a:r>
              <a:rPr kern="0">
                <a:solidFill>
                  <a:sysClr val="windowText" lastClr="000000"/>
                </a:solidFill>
                <a:latin typeface="Arial"/>
                <a:cs typeface="Arial"/>
              </a:rPr>
              <a:t>authorized</a:t>
            </a:r>
            <a:r>
              <a:rPr kern="0" spc="-10">
                <a:solidFill>
                  <a:sysClr val="windowText" lastClr="000000"/>
                </a:solidFill>
                <a:latin typeface="Arial"/>
                <a:cs typeface="Arial"/>
              </a:rPr>
              <a:t> </a:t>
            </a:r>
            <a:r>
              <a:rPr kern="0">
                <a:solidFill>
                  <a:sysClr val="windowText" lastClr="000000"/>
                </a:solidFill>
                <a:latin typeface="Arial"/>
                <a:cs typeface="Arial"/>
              </a:rPr>
              <a:t>routing</a:t>
            </a:r>
            <a:r>
              <a:rPr kern="0" spc="-10">
                <a:solidFill>
                  <a:sysClr val="windowText" lastClr="000000"/>
                </a:solidFill>
                <a:latin typeface="Arial"/>
                <a:cs typeface="Arial"/>
              </a:rPr>
              <a:t> </a:t>
            </a:r>
            <a:r>
              <a:rPr kern="0">
                <a:solidFill>
                  <a:sysClr val="windowText" lastClr="000000"/>
                </a:solidFill>
                <a:latin typeface="Arial"/>
                <a:cs typeface="Arial"/>
              </a:rPr>
              <a:t>or</a:t>
            </a:r>
            <a:r>
              <a:rPr kern="0" spc="-20">
                <a:solidFill>
                  <a:sysClr val="windowText" lastClr="000000"/>
                </a:solidFill>
                <a:latin typeface="Arial"/>
                <a:cs typeface="Arial"/>
              </a:rPr>
              <a:t> </a:t>
            </a:r>
            <a:r>
              <a:rPr kern="0">
                <a:solidFill>
                  <a:sysClr val="windowText" lastClr="000000"/>
                </a:solidFill>
                <a:latin typeface="Arial"/>
                <a:cs typeface="Arial"/>
              </a:rPr>
              <a:t>the</a:t>
            </a:r>
            <a:r>
              <a:rPr kern="0" spc="-25">
                <a:solidFill>
                  <a:sysClr val="windowText" lastClr="000000"/>
                </a:solidFill>
                <a:latin typeface="Arial"/>
                <a:cs typeface="Arial"/>
              </a:rPr>
              <a:t> </a:t>
            </a:r>
            <a:r>
              <a:rPr kern="0">
                <a:solidFill>
                  <a:sysClr val="windowText" lastClr="000000"/>
                </a:solidFill>
                <a:latin typeface="Arial"/>
                <a:cs typeface="Arial"/>
              </a:rPr>
              <a:t>cost</a:t>
            </a:r>
            <a:r>
              <a:rPr kern="0" spc="-25">
                <a:solidFill>
                  <a:sysClr val="windowText" lastClr="000000"/>
                </a:solidFill>
                <a:latin typeface="Arial"/>
                <a:cs typeface="Arial"/>
              </a:rPr>
              <a:t> </a:t>
            </a:r>
            <a:r>
              <a:rPr kern="0">
                <a:solidFill>
                  <a:sysClr val="windowText" lastClr="000000"/>
                </a:solidFill>
                <a:latin typeface="Arial"/>
                <a:cs typeface="Arial"/>
              </a:rPr>
              <a:t>of</a:t>
            </a:r>
            <a:r>
              <a:rPr kern="0" spc="-25">
                <a:solidFill>
                  <a:sysClr val="windowText" lastClr="000000"/>
                </a:solidFill>
                <a:latin typeface="Arial"/>
                <a:cs typeface="Arial"/>
              </a:rPr>
              <a:t> </a:t>
            </a:r>
            <a:r>
              <a:rPr kern="0">
                <a:solidFill>
                  <a:sysClr val="windowText" lastClr="000000"/>
                </a:solidFill>
                <a:latin typeface="Arial"/>
                <a:cs typeface="Arial"/>
              </a:rPr>
              <a:t>the</a:t>
            </a:r>
            <a:r>
              <a:rPr kern="0" spc="-25">
                <a:solidFill>
                  <a:sysClr val="windowText" lastClr="000000"/>
                </a:solidFill>
                <a:latin typeface="Arial"/>
                <a:cs typeface="Arial"/>
              </a:rPr>
              <a:t> </a:t>
            </a:r>
            <a:r>
              <a:rPr kern="0">
                <a:solidFill>
                  <a:sysClr val="windowText" lastClr="000000"/>
                </a:solidFill>
                <a:latin typeface="Arial"/>
                <a:cs typeface="Arial"/>
              </a:rPr>
              <a:t>ticket,</a:t>
            </a:r>
            <a:r>
              <a:rPr kern="0" spc="-20">
                <a:solidFill>
                  <a:sysClr val="windowText" lastClr="000000"/>
                </a:solidFill>
                <a:latin typeface="Arial"/>
                <a:cs typeface="Arial"/>
              </a:rPr>
              <a:t> </a:t>
            </a:r>
            <a:r>
              <a:rPr kern="0">
                <a:solidFill>
                  <a:sysClr val="windowText" lastClr="000000"/>
                </a:solidFill>
                <a:latin typeface="Arial"/>
                <a:cs typeface="Arial"/>
              </a:rPr>
              <a:t>whichever</a:t>
            </a:r>
            <a:r>
              <a:rPr kern="0" spc="40">
                <a:solidFill>
                  <a:sysClr val="windowText" lastClr="000000"/>
                </a:solidFill>
                <a:latin typeface="Arial"/>
                <a:cs typeface="Arial"/>
              </a:rPr>
              <a:t> </a:t>
            </a:r>
            <a:r>
              <a:rPr kern="0" spc="-25">
                <a:solidFill>
                  <a:sysClr val="windowText" lastClr="000000"/>
                </a:solidFill>
                <a:latin typeface="Arial"/>
                <a:cs typeface="Arial"/>
              </a:rPr>
              <a:t>is </a:t>
            </a:r>
            <a:r>
              <a:rPr kern="0" spc="-10">
                <a:solidFill>
                  <a:sysClr val="windowText" lastClr="000000"/>
                </a:solidFill>
                <a:latin typeface="Arial"/>
                <a:cs typeface="Arial"/>
              </a:rPr>
              <a:t>less.</a:t>
            </a:r>
            <a:endParaRPr kern="0">
              <a:solidFill>
                <a:sysClr val="windowText" lastClr="000000"/>
              </a:solidFill>
              <a:latin typeface="Arial"/>
              <a:cs typeface="Arial"/>
            </a:endParaRPr>
          </a:p>
          <a:p>
            <a:pPr>
              <a:spcBef>
                <a:spcPts val="35"/>
              </a:spcBef>
              <a:buFont typeface="Wingdings"/>
              <a:buChar char=""/>
            </a:pPr>
            <a:endParaRPr sz="1850" kern="0">
              <a:solidFill>
                <a:sysClr val="windowText" lastClr="000000"/>
              </a:solidFill>
              <a:latin typeface="Arial"/>
              <a:cs typeface="Arial"/>
            </a:endParaRPr>
          </a:p>
          <a:p>
            <a:pPr marL="299085" indent="-287020">
              <a:buFont typeface="Wingdings"/>
              <a:buChar char=""/>
              <a:tabLst>
                <a:tab pos="299085" algn="l"/>
                <a:tab pos="299720" algn="l"/>
              </a:tabLst>
            </a:pPr>
            <a:r>
              <a:rPr kern="0">
                <a:solidFill>
                  <a:sysClr val="windowText" lastClr="000000"/>
                </a:solidFill>
                <a:latin typeface="Arial"/>
                <a:cs typeface="Arial"/>
              </a:rPr>
              <a:t>Sato</a:t>
            </a:r>
            <a:r>
              <a:rPr kern="0" spc="-10">
                <a:solidFill>
                  <a:sysClr val="windowText" lastClr="000000"/>
                </a:solidFill>
                <a:latin typeface="Arial"/>
                <a:cs typeface="Arial"/>
              </a:rPr>
              <a:t> </a:t>
            </a:r>
            <a:r>
              <a:rPr kern="0">
                <a:solidFill>
                  <a:sysClr val="windowText" lastClr="000000"/>
                </a:solidFill>
                <a:latin typeface="Arial"/>
                <a:cs typeface="Arial"/>
              </a:rPr>
              <a:t>can</a:t>
            </a:r>
            <a:r>
              <a:rPr kern="0" spc="-20">
                <a:solidFill>
                  <a:sysClr val="windowText" lastClr="000000"/>
                </a:solidFill>
                <a:latin typeface="Arial"/>
                <a:cs typeface="Arial"/>
              </a:rPr>
              <a:t> </a:t>
            </a:r>
            <a:r>
              <a:rPr kern="0">
                <a:solidFill>
                  <a:sysClr val="windowText" lastClr="000000"/>
                </a:solidFill>
                <a:latin typeface="Arial"/>
                <a:cs typeface="Arial"/>
              </a:rPr>
              <a:t>provide</a:t>
            </a:r>
            <a:r>
              <a:rPr kern="0" spc="5">
                <a:solidFill>
                  <a:sysClr val="windowText" lastClr="000000"/>
                </a:solidFill>
                <a:latin typeface="Arial"/>
                <a:cs typeface="Arial"/>
              </a:rPr>
              <a:t> </a:t>
            </a:r>
            <a:r>
              <a:rPr kern="0">
                <a:solidFill>
                  <a:sysClr val="windowText" lastClr="000000"/>
                </a:solidFill>
                <a:latin typeface="Arial"/>
                <a:cs typeface="Arial"/>
              </a:rPr>
              <a:t>cost</a:t>
            </a:r>
            <a:r>
              <a:rPr kern="0" spc="-15">
                <a:solidFill>
                  <a:sysClr val="windowText" lastClr="000000"/>
                </a:solidFill>
                <a:latin typeface="Arial"/>
                <a:cs typeface="Arial"/>
              </a:rPr>
              <a:t> </a:t>
            </a:r>
            <a:r>
              <a:rPr kern="0" spc="-10">
                <a:solidFill>
                  <a:sysClr val="windowText" lastClr="000000"/>
                </a:solidFill>
                <a:latin typeface="Arial"/>
                <a:cs typeface="Arial"/>
              </a:rPr>
              <a:t>estimates.</a:t>
            </a:r>
            <a:endParaRPr kern="0">
              <a:solidFill>
                <a:sysClr val="windowText" lastClr="000000"/>
              </a:solidFill>
              <a:latin typeface="Arial"/>
              <a:cs typeface="Arial"/>
            </a:endParaRPr>
          </a:p>
        </p:txBody>
      </p:sp>
      <p:pic>
        <p:nvPicPr>
          <p:cNvPr id="8" name="object 3">
            <a:extLst>
              <a:ext uri="{FF2B5EF4-FFF2-40B4-BE49-F238E27FC236}">
                <a16:creationId xmlns:a16="http://schemas.microsoft.com/office/drawing/2014/main" id="{0E3F0846-AA88-0DB9-49EA-AD83622CE74D}"/>
              </a:ext>
            </a:extLst>
          </p:cNvPr>
          <p:cNvPicPr/>
          <p:nvPr/>
        </p:nvPicPr>
        <p:blipFill>
          <a:blip r:embed="rId2" cstate="print"/>
          <a:stretch>
            <a:fillRect/>
          </a:stretch>
        </p:blipFill>
        <p:spPr>
          <a:xfrm>
            <a:off x="11165967" y="6019801"/>
            <a:ext cx="711708" cy="657224"/>
          </a:xfrm>
          <a:prstGeom prst="rect">
            <a:avLst/>
          </a:prstGeom>
        </p:spPr>
      </p:pic>
      <p:sp>
        <p:nvSpPr>
          <p:cNvPr id="9" name="object 4">
            <a:extLst>
              <a:ext uri="{FF2B5EF4-FFF2-40B4-BE49-F238E27FC236}">
                <a16:creationId xmlns:a16="http://schemas.microsoft.com/office/drawing/2014/main" id="{A76E1980-2B34-A1FF-DDC0-B2F5772FC3CE}"/>
              </a:ext>
            </a:extLst>
          </p:cNvPr>
          <p:cNvSpPr txBox="1">
            <a:spLocks/>
          </p:cNvSpPr>
          <p:nvPr/>
        </p:nvSpPr>
        <p:spPr>
          <a:xfrm>
            <a:off x="1166050" y="112656"/>
            <a:ext cx="2357755" cy="381515"/>
          </a:xfrm>
          <a:prstGeom prst="rect">
            <a:avLst/>
          </a:prstGeom>
        </p:spPr>
        <p:txBody>
          <a:bodyPr vert="horz" wrap="square" lIns="0" tIns="12065" rIns="0" bIns="0" rtlCol="0">
            <a:spAutoFit/>
          </a:bodyPr>
          <a:lstStyle>
            <a:lvl1pPr>
              <a:defRPr sz="2100" b="1" i="0">
                <a:solidFill>
                  <a:srgbClr val="7E7E73"/>
                </a:solidFill>
                <a:latin typeface="Arial"/>
                <a:ea typeface="+mj-ea"/>
                <a:cs typeface="Arial"/>
              </a:defRPr>
            </a:lvl1pPr>
          </a:lstStyle>
          <a:p>
            <a:pPr marL="12700">
              <a:spcBef>
                <a:spcPts val="95"/>
              </a:spcBef>
            </a:pPr>
            <a:r>
              <a:rPr lang="en-US" sz="2400" kern="0" dirty="0"/>
              <a:t>Official</a:t>
            </a:r>
            <a:r>
              <a:rPr lang="en-US" sz="2400" kern="0" spc="-90" dirty="0"/>
              <a:t> </a:t>
            </a:r>
            <a:r>
              <a:rPr lang="en-US" sz="2400" kern="0" spc="-10" dirty="0"/>
              <a:t>Travel</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815076" y="-15747"/>
            <a:ext cx="868680" cy="151323"/>
          </a:xfrm>
          <a:prstGeom prst="rect">
            <a:avLst/>
          </a:prstGeom>
        </p:spPr>
        <p:txBody>
          <a:bodyPr vert="horz" wrap="square" lIns="0" tIns="12700" rIns="0" bIns="0" rtlCol="0">
            <a:spAutoFit/>
          </a:bodyPr>
          <a:lstStyle/>
          <a:p>
            <a:pPr marL="12700">
              <a:spcBef>
                <a:spcPts val="100"/>
              </a:spcBef>
            </a:pPr>
            <a:r>
              <a:rPr sz="900" b="1" kern="0" spc="-10" dirty="0">
                <a:solidFill>
                  <a:srgbClr val="FFFFFF"/>
                </a:solidFill>
                <a:latin typeface="Arial"/>
                <a:cs typeface="Arial"/>
              </a:rPr>
              <a:t>UNCLASSIFIED</a:t>
            </a:r>
            <a:endParaRPr sz="900" kern="0" dirty="0">
              <a:solidFill>
                <a:sysClr val="windowText" lastClr="000000"/>
              </a:solidFill>
              <a:latin typeface="Arial"/>
              <a:cs typeface="Arial"/>
            </a:endParaRPr>
          </a:p>
        </p:txBody>
      </p:sp>
      <p:sp>
        <p:nvSpPr>
          <p:cNvPr id="5" name="object 5"/>
          <p:cNvSpPr txBox="1"/>
          <p:nvPr/>
        </p:nvSpPr>
        <p:spPr>
          <a:xfrm>
            <a:off x="2453741" y="1209548"/>
            <a:ext cx="7487920" cy="3151504"/>
          </a:xfrm>
          <a:prstGeom prst="rect">
            <a:avLst/>
          </a:prstGeom>
        </p:spPr>
        <p:txBody>
          <a:bodyPr vert="horz" wrap="square" lIns="0" tIns="12065" rIns="0" bIns="0" rtlCol="0">
            <a:spAutoFit/>
          </a:bodyPr>
          <a:lstStyle/>
          <a:p>
            <a:pPr marR="54610" algn="ctr">
              <a:spcBef>
                <a:spcPts val="95"/>
              </a:spcBef>
            </a:pPr>
            <a:r>
              <a:rPr sz="2200" b="1" kern="0" spc="-10">
                <a:solidFill>
                  <a:sysClr val="windowText" lastClr="000000"/>
                </a:solidFill>
                <a:latin typeface="Arial"/>
                <a:cs typeface="Arial"/>
              </a:rPr>
              <a:t>Important</a:t>
            </a:r>
            <a:endParaRPr sz="2200" kern="0">
              <a:solidFill>
                <a:sysClr val="windowText" lastClr="000000"/>
              </a:solidFill>
              <a:latin typeface="Arial"/>
              <a:cs typeface="Arial"/>
            </a:endParaRPr>
          </a:p>
          <a:p>
            <a:pPr>
              <a:spcBef>
                <a:spcPts val="45"/>
              </a:spcBef>
            </a:pPr>
            <a:endParaRPr sz="1850" kern="0">
              <a:solidFill>
                <a:sysClr val="windowText" lastClr="000000"/>
              </a:solidFill>
              <a:latin typeface="Arial"/>
              <a:cs typeface="Arial"/>
            </a:endParaRPr>
          </a:p>
          <a:p>
            <a:pPr marL="871855" indent="-287020">
              <a:spcBef>
                <a:spcPts val="5"/>
              </a:spcBef>
              <a:buFont typeface="Wingdings"/>
              <a:buChar char=""/>
              <a:tabLst>
                <a:tab pos="871855" algn="l"/>
                <a:tab pos="873125" algn="l"/>
              </a:tabLst>
            </a:pPr>
            <a:r>
              <a:rPr kern="0">
                <a:solidFill>
                  <a:sysClr val="windowText" lastClr="000000"/>
                </a:solidFill>
                <a:latin typeface="Arial"/>
                <a:cs typeface="Arial"/>
              </a:rPr>
              <a:t>Each</a:t>
            </a:r>
            <a:r>
              <a:rPr kern="0" spc="-35">
                <a:solidFill>
                  <a:sysClr val="windowText" lastClr="000000"/>
                </a:solidFill>
                <a:latin typeface="Arial"/>
                <a:cs typeface="Arial"/>
              </a:rPr>
              <a:t> </a:t>
            </a:r>
            <a:r>
              <a:rPr kern="0">
                <a:solidFill>
                  <a:sysClr val="windowText" lastClr="000000"/>
                </a:solidFill>
                <a:latin typeface="Arial"/>
                <a:cs typeface="Arial"/>
              </a:rPr>
              <a:t>dependent</a:t>
            </a:r>
            <a:r>
              <a:rPr kern="0" spc="-10">
                <a:solidFill>
                  <a:sysClr val="windowText" lastClr="000000"/>
                </a:solidFill>
                <a:latin typeface="Arial"/>
                <a:cs typeface="Arial"/>
              </a:rPr>
              <a:t> </a:t>
            </a:r>
            <a:r>
              <a:rPr kern="0">
                <a:solidFill>
                  <a:sysClr val="windowText" lastClr="000000"/>
                </a:solidFill>
                <a:latin typeface="Arial"/>
                <a:cs typeface="Arial"/>
              </a:rPr>
              <a:t>10</a:t>
            </a:r>
            <a:r>
              <a:rPr kern="0" spc="-25">
                <a:solidFill>
                  <a:sysClr val="windowText" lastClr="000000"/>
                </a:solidFill>
                <a:latin typeface="Arial"/>
                <a:cs typeface="Arial"/>
              </a:rPr>
              <a:t> </a:t>
            </a:r>
            <a:r>
              <a:rPr kern="0">
                <a:solidFill>
                  <a:sysClr val="windowText" lastClr="000000"/>
                </a:solidFill>
                <a:latin typeface="Arial"/>
                <a:cs typeface="Arial"/>
              </a:rPr>
              <a:t>years</a:t>
            </a:r>
            <a:r>
              <a:rPr kern="0" spc="-5">
                <a:solidFill>
                  <a:sysClr val="windowText" lastClr="000000"/>
                </a:solidFill>
                <a:latin typeface="Arial"/>
                <a:cs typeface="Arial"/>
              </a:rPr>
              <a:t> </a:t>
            </a:r>
            <a:r>
              <a:rPr kern="0">
                <a:solidFill>
                  <a:sysClr val="windowText" lastClr="000000"/>
                </a:solidFill>
                <a:latin typeface="Arial"/>
                <a:cs typeface="Arial"/>
              </a:rPr>
              <a:t>and</a:t>
            </a:r>
            <a:r>
              <a:rPr kern="0" spc="-25">
                <a:solidFill>
                  <a:sysClr val="windowText" lastClr="000000"/>
                </a:solidFill>
                <a:latin typeface="Arial"/>
                <a:cs typeface="Arial"/>
              </a:rPr>
              <a:t> </a:t>
            </a:r>
            <a:r>
              <a:rPr kern="0">
                <a:solidFill>
                  <a:sysClr val="windowText" lastClr="000000"/>
                </a:solidFill>
                <a:latin typeface="Arial"/>
                <a:cs typeface="Arial"/>
              </a:rPr>
              <a:t>older</a:t>
            </a:r>
            <a:r>
              <a:rPr kern="0" spc="-20">
                <a:solidFill>
                  <a:sysClr val="windowText" lastClr="000000"/>
                </a:solidFill>
                <a:latin typeface="Arial"/>
                <a:cs typeface="Arial"/>
              </a:rPr>
              <a:t> </a:t>
            </a:r>
            <a:r>
              <a:rPr kern="0">
                <a:solidFill>
                  <a:sysClr val="windowText" lastClr="000000"/>
                </a:solidFill>
                <a:latin typeface="Arial"/>
                <a:cs typeface="Arial"/>
              </a:rPr>
              <a:t>must</a:t>
            </a:r>
            <a:r>
              <a:rPr kern="0" spc="-30">
                <a:solidFill>
                  <a:sysClr val="windowText" lastClr="000000"/>
                </a:solidFill>
                <a:latin typeface="Arial"/>
                <a:cs typeface="Arial"/>
              </a:rPr>
              <a:t> </a:t>
            </a:r>
            <a:r>
              <a:rPr kern="0">
                <a:solidFill>
                  <a:sysClr val="windowText" lastClr="000000"/>
                </a:solidFill>
                <a:latin typeface="Arial"/>
                <a:cs typeface="Arial"/>
              </a:rPr>
              <a:t>have</a:t>
            </a:r>
            <a:r>
              <a:rPr kern="0" spc="-20">
                <a:solidFill>
                  <a:sysClr val="windowText" lastClr="000000"/>
                </a:solidFill>
                <a:latin typeface="Arial"/>
                <a:cs typeface="Arial"/>
              </a:rPr>
              <a:t> </a:t>
            </a:r>
            <a:r>
              <a:rPr kern="0">
                <a:solidFill>
                  <a:sysClr val="windowText" lastClr="000000"/>
                </a:solidFill>
                <a:latin typeface="Arial"/>
                <a:cs typeface="Arial"/>
              </a:rPr>
              <a:t>an</a:t>
            </a:r>
            <a:r>
              <a:rPr kern="0" spc="-35">
                <a:solidFill>
                  <a:sysClr val="windowText" lastClr="000000"/>
                </a:solidFill>
                <a:latin typeface="Arial"/>
                <a:cs typeface="Arial"/>
              </a:rPr>
              <a:t> </a:t>
            </a:r>
            <a:r>
              <a:rPr kern="0">
                <a:solidFill>
                  <a:sysClr val="windowText" lastClr="000000"/>
                </a:solidFill>
                <a:latin typeface="Arial"/>
                <a:cs typeface="Arial"/>
              </a:rPr>
              <a:t>ID</a:t>
            </a:r>
            <a:r>
              <a:rPr kern="0" spc="-35">
                <a:solidFill>
                  <a:sysClr val="windowText" lastClr="000000"/>
                </a:solidFill>
                <a:latin typeface="Arial"/>
                <a:cs typeface="Arial"/>
              </a:rPr>
              <a:t> </a:t>
            </a:r>
            <a:r>
              <a:rPr kern="0" spc="-10">
                <a:solidFill>
                  <a:sysClr val="windowText" lastClr="000000"/>
                </a:solidFill>
                <a:latin typeface="Arial"/>
                <a:cs typeface="Arial"/>
              </a:rPr>
              <a:t>Card;</a:t>
            </a:r>
            <a:endParaRPr kern="0">
              <a:solidFill>
                <a:sysClr val="windowText" lastClr="000000"/>
              </a:solidFill>
              <a:latin typeface="Arial"/>
              <a:cs typeface="Arial"/>
            </a:endParaRPr>
          </a:p>
          <a:p>
            <a:pPr>
              <a:spcBef>
                <a:spcPts val="30"/>
              </a:spcBef>
            </a:pPr>
            <a:endParaRPr sz="1850" kern="0">
              <a:solidFill>
                <a:sysClr val="windowText" lastClr="000000"/>
              </a:solidFill>
              <a:latin typeface="Arial"/>
              <a:cs typeface="Arial"/>
            </a:endParaRPr>
          </a:p>
          <a:p>
            <a:pPr marL="384175" indent="-287020">
              <a:spcBef>
                <a:spcPts val="5"/>
              </a:spcBef>
              <a:buFont typeface="Wingdings"/>
              <a:buChar char=""/>
              <a:tabLst>
                <a:tab pos="384175" algn="l"/>
                <a:tab pos="384810" algn="l"/>
              </a:tabLst>
            </a:pPr>
            <a:r>
              <a:rPr kern="0">
                <a:solidFill>
                  <a:sysClr val="windowText" lastClr="000000"/>
                </a:solidFill>
                <a:latin typeface="Arial"/>
                <a:cs typeface="Arial"/>
              </a:rPr>
              <a:t>Ensure</a:t>
            </a:r>
            <a:r>
              <a:rPr kern="0" spc="-25">
                <a:solidFill>
                  <a:sysClr val="windowText" lastClr="000000"/>
                </a:solidFill>
                <a:latin typeface="Arial"/>
                <a:cs typeface="Arial"/>
              </a:rPr>
              <a:t> </a:t>
            </a:r>
            <a:r>
              <a:rPr kern="0">
                <a:solidFill>
                  <a:sysClr val="windowText" lastClr="000000"/>
                </a:solidFill>
                <a:latin typeface="Arial"/>
                <a:cs typeface="Arial"/>
              </a:rPr>
              <a:t>that</a:t>
            </a:r>
            <a:r>
              <a:rPr kern="0" spc="-20">
                <a:solidFill>
                  <a:sysClr val="windowText" lastClr="000000"/>
                </a:solidFill>
                <a:latin typeface="Arial"/>
                <a:cs typeface="Arial"/>
              </a:rPr>
              <a:t> </a:t>
            </a:r>
            <a:r>
              <a:rPr kern="0">
                <a:solidFill>
                  <a:sysClr val="windowText" lastClr="000000"/>
                </a:solidFill>
                <a:latin typeface="Arial"/>
                <a:cs typeface="Arial"/>
              </a:rPr>
              <a:t>dependents</a:t>
            </a:r>
            <a:r>
              <a:rPr kern="0" spc="5">
                <a:solidFill>
                  <a:sysClr val="windowText" lastClr="000000"/>
                </a:solidFill>
                <a:latin typeface="Arial"/>
                <a:cs typeface="Arial"/>
              </a:rPr>
              <a:t> </a:t>
            </a:r>
            <a:r>
              <a:rPr kern="0">
                <a:solidFill>
                  <a:sysClr val="windowText" lastClr="000000"/>
                </a:solidFill>
                <a:latin typeface="Arial"/>
                <a:cs typeface="Arial"/>
              </a:rPr>
              <a:t>have</a:t>
            </a:r>
            <a:r>
              <a:rPr kern="0" spc="-15">
                <a:solidFill>
                  <a:sysClr val="windowText" lastClr="000000"/>
                </a:solidFill>
                <a:latin typeface="Arial"/>
                <a:cs typeface="Arial"/>
              </a:rPr>
              <a:t> </a:t>
            </a:r>
            <a:r>
              <a:rPr kern="0">
                <a:solidFill>
                  <a:sysClr val="windowText" lastClr="000000"/>
                </a:solidFill>
                <a:latin typeface="Arial"/>
                <a:cs typeface="Arial"/>
              </a:rPr>
              <a:t>valid</a:t>
            </a:r>
            <a:r>
              <a:rPr kern="0" spc="-10">
                <a:solidFill>
                  <a:sysClr val="windowText" lastClr="000000"/>
                </a:solidFill>
                <a:latin typeface="Arial"/>
                <a:cs typeface="Arial"/>
              </a:rPr>
              <a:t> </a:t>
            </a:r>
            <a:r>
              <a:rPr kern="0">
                <a:solidFill>
                  <a:sysClr val="windowText" lastClr="000000"/>
                </a:solidFill>
                <a:latin typeface="Arial"/>
                <a:cs typeface="Arial"/>
              </a:rPr>
              <a:t>passports</a:t>
            </a:r>
            <a:r>
              <a:rPr kern="0" spc="-5">
                <a:solidFill>
                  <a:sysClr val="windowText" lastClr="000000"/>
                </a:solidFill>
                <a:latin typeface="Arial"/>
                <a:cs typeface="Arial"/>
              </a:rPr>
              <a:t> </a:t>
            </a:r>
            <a:r>
              <a:rPr kern="0">
                <a:solidFill>
                  <a:sysClr val="windowText" lastClr="000000"/>
                </a:solidFill>
                <a:latin typeface="Arial"/>
                <a:cs typeface="Arial"/>
              </a:rPr>
              <a:t>and</a:t>
            </a:r>
            <a:r>
              <a:rPr kern="0" spc="-25">
                <a:solidFill>
                  <a:sysClr val="windowText" lastClr="000000"/>
                </a:solidFill>
                <a:latin typeface="Arial"/>
                <a:cs typeface="Arial"/>
              </a:rPr>
              <a:t> </a:t>
            </a:r>
            <a:r>
              <a:rPr kern="0">
                <a:solidFill>
                  <a:sysClr val="windowText" lastClr="000000"/>
                </a:solidFill>
                <a:latin typeface="Arial"/>
                <a:cs typeface="Arial"/>
              </a:rPr>
              <a:t>visas,</a:t>
            </a:r>
            <a:r>
              <a:rPr kern="0" spc="-15">
                <a:solidFill>
                  <a:sysClr val="windowText" lastClr="000000"/>
                </a:solidFill>
                <a:latin typeface="Arial"/>
                <a:cs typeface="Arial"/>
              </a:rPr>
              <a:t> </a:t>
            </a:r>
            <a:r>
              <a:rPr kern="0">
                <a:solidFill>
                  <a:sysClr val="windowText" lastClr="000000"/>
                </a:solidFill>
                <a:latin typeface="Arial"/>
                <a:cs typeface="Arial"/>
              </a:rPr>
              <a:t>if</a:t>
            </a:r>
            <a:r>
              <a:rPr kern="0" spc="-5">
                <a:solidFill>
                  <a:sysClr val="windowText" lastClr="000000"/>
                </a:solidFill>
                <a:latin typeface="Arial"/>
                <a:cs typeface="Arial"/>
              </a:rPr>
              <a:t> </a:t>
            </a:r>
            <a:r>
              <a:rPr kern="0" spc="-10">
                <a:solidFill>
                  <a:sysClr val="windowText" lastClr="000000"/>
                </a:solidFill>
                <a:latin typeface="Arial"/>
                <a:cs typeface="Arial"/>
              </a:rPr>
              <a:t>necessary</a:t>
            </a:r>
            <a:endParaRPr kern="0">
              <a:solidFill>
                <a:sysClr val="windowText" lastClr="000000"/>
              </a:solidFill>
              <a:latin typeface="Arial"/>
              <a:cs typeface="Arial"/>
            </a:endParaRPr>
          </a:p>
          <a:p>
            <a:pPr>
              <a:spcBef>
                <a:spcPts val="30"/>
              </a:spcBef>
              <a:buFont typeface="Wingdings"/>
              <a:buChar char=""/>
            </a:pPr>
            <a:endParaRPr sz="1850" kern="0">
              <a:solidFill>
                <a:sysClr val="windowText" lastClr="000000"/>
              </a:solidFill>
              <a:latin typeface="Arial"/>
              <a:cs typeface="Arial"/>
            </a:endParaRPr>
          </a:p>
          <a:p>
            <a:pPr marL="360045" indent="-287655">
              <a:buFont typeface="Wingdings"/>
              <a:buChar char=""/>
              <a:tabLst>
                <a:tab pos="360045" algn="l"/>
                <a:tab pos="360680" algn="l"/>
              </a:tabLst>
            </a:pPr>
            <a:r>
              <a:rPr kern="0">
                <a:solidFill>
                  <a:sysClr val="windowText" lastClr="000000"/>
                </a:solidFill>
                <a:latin typeface="Arial"/>
                <a:cs typeface="Arial"/>
              </a:rPr>
              <a:t>U.S.</a:t>
            </a:r>
            <a:r>
              <a:rPr kern="0" spc="-25">
                <a:solidFill>
                  <a:sysClr val="windowText" lastClr="000000"/>
                </a:solidFill>
                <a:latin typeface="Arial"/>
                <a:cs typeface="Arial"/>
              </a:rPr>
              <a:t> </a:t>
            </a:r>
            <a:r>
              <a:rPr kern="0">
                <a:solidFill>
                  <a:sysClr val="windowText" lastClr="000000"/>
                </a:solidFill>
                <a:latin typeface="Arial"/>
                <a:cs typeface="Arial"/>
              </a:rPr>
              <a:t>Customs</a:t>
            </a:r>
            <a:r>
              <a:rPr kern="0" spc="-10">
                <a:solidFill>
                  <a:sysClr val="windowText" lastClr="000000"/>
                </a:solidFill>
                <a:latin typeface="Arial"/>
                <a:cs typeface="Arial"/>
              </a:rPr>
              <a:t> </a:t>
            </a:r>
            <a:r>
              <a:rPr kern="0">
                <a:solidFill>
                  <a:sysClr val="windowText" lastClr="000000"/>
                </a:solidFill>
                <a:latin typeface="Arial"/>
                <a:cs typeface="Arial"/>
              </a:rPr>
              <a:t>and</a:t>
            </a:r>
            <a:r>
              <a:rPr kern="0" spc="-20">
                <a:solidFill>
                  <a:sysClr val="windowText" lastClr="000000"/>
                </a:solidFill>
                <a:latin typeface="Arial"/>
                <a:cs typeface="Arial"/>
              </a:rPr>
              <a:t> </a:t>
            </a:r>
            <a:r>
              <a:rPr kern="0">
                <a:solidFill>
                  <a:sysClr val="windowText" lastClr="000000"/>
                </a:solidFill>
                <a:latin typeface="Arial"/>
                <a:cs typeface="Arial"/>
              </a:rPr>
              <a:t>Border</a:t>
            </a:r>
            <a:r>
              <a:rPr kern="0" spc="-5">
                <a:solidFill>
                  <a:sysClr val="windowText" lastClr="000000"/>
                </a:solidFill>
                <a:latin typeface="Arial"/>
                <a:cs typeface="Arial"/>
              </a:rPr>
              <a:t> </a:t>
            </a:r>
            <a:r>
              <a:rPr kern="0">
                <a:solidFill>
                  <a:sysClr val="windowText" lastClr="000000"/>
                </a:solidFill>
                <a:latin typeface="Arial"/>
                <a:cs typeface="Arial"/>
              </a:rPr>
              <a:t>Protection</a:t>
            </a:r>
            <a:r>
              <a:rPr kern="0" spc="-10">
                <a:solidFill>
                  <a:sysClr val="windowText" lastClr="000000"/>
                </a:solidFill>
                <a:latin typeface="Arial"/>
                <a:cs typeface="Arial"/>
              </a:rPr>
              <a:t> </a:t>
            </a:r>
            <a:r>
              <a:rPr kern="0">
                <a:solidFill>
                  <a:sysClr val="windowText" lastClr="000000"/>
                </a:solidFill>
                <a:latin typeface="Arial"/>
                <a:cs typeface="Arial"/>
              </a:rPr>
              <a:t>(CBP)</a:t>
            </a:r>
            <a:r>
              <a:rPr kern="0" spc="-15">
                <a:solidFill>
                  <a:sysClr val="windowText" lastClr="000000"/>
                </a:solidFill>
                <a:latin typeface="Arial"/>
                <a:cs typeface="Arial"/>
              </a:rPr>
              <a:t> </a:t>
            </a:r>
            <a:r>
              <a:rPr kern="0">
                <a:solidFill>
                  <a:sysClr val="windowText" lastClr="000000"/>
                </a:solidFill>
                <a:latin typeface="Arial"/>
                <a:cs typeface="Arial"/>
              </a:rPr>
              <a:t>emphasizes</a:t>
            </a:r>
            <a:r>
              <a:rPr kern="0" spc="-5">
                <a:solidFill>
                  <a:sysClr val="windowText" lastClr="000000"/>
                </a:solidFill>
                <a:latin typeface="Arial"/>
                <a:cs typeface="Arial"/>
              </a:rPr>
              <a:t> </a:t>
            </a:r>
            <a:r>
              <a:rPr kern="0">
                <a:solidFill>
                  <a:sysClr val="windowText" lastClr="000000"/>
                </a:solidFill>
                <a:latin typeface="Arial"/>
                <a:cs typeface="Arial"/>
              </a:rPr>
              <a:t>the</a:t>
            </a:r>
            <a:r>
              <a:rPr kern="0" spc="-20">
                <a:solidFill>
                  <a:sysClr val="windowText" lastClr="000000"/>
                </a:solidFill>
                <a:latin typeface="Arial"/>
                <a:cs typeface="Arial"/>
              </a:rPr>
              <a:t> </a:t>
            </a:r>
            <a:r>
              <a:rPr kern="0" spc="-10">
                <a:solidFill>
                  <a:sysClr val="windowText" lastClr="000000"/>
                </a:solidFill>
                <a:latin typeface="Arial"/>
                <a:cs typeface="Arial"/>
              </a:rPr>
              <a:t>following</a:t>
            </a:r>
            <a:endParaRPr kern="0">
              <a:solidFill>
                <a:sysClr val="windowText" lastClr="000000"/>
              </a:solidFill>
              <a:latin typeface="Arial"/>
              <a:cs typeface="Arial"/>
            </a:endParaRPr>
          </a:p>
          <a:p>
            <a:pPr marL="2929890"/>
            <a:r>
              <a:rPr kern="0">
                <a:solidFill>
                  <a:sysClr val="windowText" lastClr="000000"/>
                </a:solidFill>
                <a:latin typeface="Arial"/>
                <a:cs typeface="Arial"/>
              </a:rPr>
              <a:t>entry</a:t>
            </a:r>
            <a:r>
              <a:rPr kern="0" spc="-10">
                <a:solidFill>
                  <a:sysClr val="windowText" lastClr="000000"/>
                </a:solidFill>
                <a:latin typeface="Arial"/>
                <a:cs typeface="Arial"/>
              </a:rPr>
              <a:t> requirement:</a:t>
            </a:r>
            <a:endParaRPr kern="0">
              <a:solidFill>
                <a:sysClr val="windowText" lastClr="000000"/>
              </a:solidFill>
              <a:latin typeface="Arial"/>
              <a:cs typeface="Arial"/>
            </a:endParaRPr>
          </a:p>
          <a:p>
            <a:pPr>
              <a:spcBef>
                <a:spcPts val="35"/>
              </a:spcBef>
            </a:pPr>
            <a:endParaRPr sz="1850" kern="0">
              <a:solidFill>
                <a:sysClr val="windowText" lastClr="000000"/>
              </a:solidFill>
              <a:latin typeface="Arial"/>
              <a:cs typeface="Arial"/>
            </a:endParaRPr>
          </a:p>
          <a:p>
            <a:pPr marL="12065" marR="5080" algn="ctr"/>
            <a:r>
              <a:rPr kern="0">
                <a:solidFill>
                  <a:sysClr val="windowText" lastClr="000000"/>
                </a:solidFill>
                <a:latin typeface="Arial"/>
                <a:cs typeface="Arial"/>
              </a:rPr>
              <a:t>“Military</a:t>
            </a:r>
            <a:r>
              <a:rPr kern="0" spc="-40">
                <a:solidFill>
                  <a:sysClr val="windowText" lastClr="000000"/>
                </a:solidFill>
                <a:latin typeface="Arial"/>
                <a:cs typeface="Arial"/>
              </a:rPr>
              <a:t> </a:t>
            </a:r>
            <a:r>
              <a:rPr kern="0">
                <a:solidFill>
                  <a:sysClr val="windowText" lastClr="000000"/>
                </a:solidFill>
                <a:latin typeface="Arial"/>
                <a:cs typeface="Arial"/>
              </a:rPr>
              <a:t>personnel</a:t>
            </a:r>
            <a:r>
              <a:rPr kern="0" spc="-5">
                <a:solidFill>
                  <a:sysClr val="windowText" lastClr="000000"/>
                </a:solidFill>
                <a:latin typeface="Arial"/>
                <a:cs typeface="Arial"/>
              </a:rPr>
              <a:t> </a:t>
            </a:r>
            <a:r>
              <a:rPr kern="0">
                <a:solidFill>
                  <a:sysClr val="windowText" lastClr="000000"/>
                </a:solidFill>
                <a:latin typeface="Arial"/>
                <a:cs typeface="Arial"/>
              </a:rPr>
              <a:t>on</a:t>
            </a:r>
            <a:r>
              <a:rPr kern="0" spc="-20">
                <a:solidFill>
                  <a:sysClr val="windowText" lastClr="000000"/>
                </a:solidFill>
                <a:latin typeface="Arial"/>
                <a:cs typeface="Arial"/>
              </a:rPr>
              <a:t> </a:t>
            </a:r>
            <a:r>
              <a:rPr kern="0">
                <a:solidFill>
                  <a:sysClr val="windowText" lastClr="000000"/>
                </a:solidFill>
                <a:latin typeface="Arial"/>
                <a:cs typeface="Arial"/>
              </a:rPr>
              <a:t>official</a:t>
            </a:r>
            <a:r>
              <a:rPr kern="0" spc="-15">
                <a:solidFill>
                  <a:sysClr val="windowText" lastClr="000000"/>
                </a:solidFill>
                <a:latin typeface="Arial"/>
                <a:cs typeface="Arial"/>
              </a:rPr>
              <a:t> </a:t>
            </a:r>
            <a:r>
              <a:rPr kern="0">
                <a:solidFill>
                  <a:sysClr val="windowText" lastClr="000000"/>
                </a:solidFill>
                <a:latin typeface="Arial"/>
                <a:cs typeface="Arial"/>
              </a:rPr>
              <a:t>business</a:t>
            </a:r>
            <a:r>
              <a:rPr kern="0" spc="-20">
                <a:solidFill>
                  <a:sysClr val="windowText" lastClr="000000"/>
                </a:solidFill>
                <a:latin typeface="Arial"/>
                <a:cs typeface="Arial"/>
              </a:rPr>
              <a:t> </a:t>
            </a:r>
            <a:r>
              <a:rPr kern="0">
                <a:solidFill>
                  <a:sysClr val="windowText" lastClr="000000"/>
                </a:solidFill>
                <a:latin typeface="Arial"/>
                <a:cs typeface="Arial"/>
              </a:rPr>
              <a:t>require</a:t>
            </a:r>
            <a:r>
              <a:rPr kern="0" spc="-20">
                <a:solidFill>
                  <a:sysClr val="windowText" lastClr="000000"/>
                </a:solidFill>
                <a:latin typeface="Arial"/>
                <a:cs typeface="Arial"/>
              </a:rPr>
              <a:t> </a:t>
            </a:r>
            <a:r>
              <a:rPr kern="0">
                <a:solidFill>
                  <a:sysClr val="windowText" lastClr="000000"/>
                </a:solidFill>
                <a:latin typeface="Arial"/>
                <a:cs typeface="Arial"/>
              </a:rPr>
              <a:t>military</a:t>
            </a:r>
            <a:r>
              <a:rPr kern="0" spc="-20">
                <a:solidFill>
                  <a:sysClr val="windowText" lastClr="000000"/>
                </a:solidFill>
                <a:latin typeface="Arial"/>
                <a:cs typeface="Arial"/>
              </a:rPr>
              <a:t> </a:t>
            </a:r>
            <a:r>
              <a:rPr kern="0">
                <a:solidFill>
                  <a:sysClr val="windowText" lastClr="000000"/>
                </a:solidFill>
                <a:latin typeface="Arial"/>
                <a:cs typeface="Arial"/>
              </a:rPr>
              <a:t>ID</a:t>
            </a:r>
            <a:r>
              <a:rPr kern="0" spc="-25">
                <a:solidFill>
                  <a:sysClr val="windowText" lastClr="000000"/>
                </a:solidFill>
                <a:latin typeface="Arial"/>
                <a:cs typeface="Arial"/>
              </a:rPr>
              <a:t> </a:t>
            </a:r>
            <a:r>
              <a:rPr kern="0">
                <a:solidFill>
                  <a:sysClr val="windowText" lastClr="000000"/>
                </a:solidFill>
                <a:latin typeface="Arial"/>
                <a:cs typeface="Arial"/>
              </a:rPr>
              <a:t>cards</a:t>
            </a:r>
            <a:r>
              <a:rPr kern="0" spc="-25">
                <a:solidFill>
                  <a:sysClr val="windowText" lastClr="000000"/>
                </a:solidFill>
                <a:latin typeface="Arial"/>
                <a:cs typeface="Arial"/>
              </a:rPr>
              <a:t> </a:t>
            </a:r>
            <a:r>
              <a:rPr kern="0">
                <a:solidFill>
                  <a:sysClr val="windowText" lastClr="000000"/>
                </a:solidFill>
                <a:latin typeface="Arial"/>
                <a:cs typeface="Arial"/>
              </a:rPr>
              <a:t>and</a:t>
            </a:r>
            <a:r>
              <a:rPr kern="0" spc="-50">
                <a:solidFill>
                  <a:sysClr val="windowText" lastClr="000000"/>
                </a:solidFill>
                <a:latin typeface="Arial"/>
                <a:cs typeface="Arial"/>
              </a:rPr>
              <a:t> </a:t>
            </a:r>
            <a:r>
              <a:rPr kern="0" spc="-10">
                <a:solidFill>
                  <a:sysClr val="windowText" lastClr="000000"/>
                </a:solidFill>
                <a:latin typeface="Arial"/>
                <a:cs typeface="Arial"/>
              </a:rPr>
              <a:t>Travel </a:t>
            </a:r>
            <a:r>
              <a:rPr kern="0">
                <a:solidFill>
                  <a:sysClr val="windowText" lastClr="000000"/>
                </a:solidFill>
                <a:latin typeface="Arial"/>
                <a:cs typeface="Arial"/>
              </a:rPr>
              <a:t>orders</a:t>
            </a:r>
            <a:r>
              <a:rPr kern="0" spc="-5">
                <a:solidFill>
                  <a:sysClr val="windowText" lastClr="000000"/>
                </a:solidFill>
                <a:latin typeface="Arial"/>
                <a:cs typeface="Arial"/>
              </a:rPr>
              <a:t> </a:t>
            </a:r>
            <a:r>
              <a:rPr kern="0">
                <a:solidFill>
                  <a:sysClr val="windowText" lastClr="000000"/>
                </a:solidFill>
                <a:latin typeface="Arial"/>
                <a:cs typeface="Arial"/>
              </a:rPr>
              <a:t>that</a:t>
            </a:r>
            <a:r>
              <a:rPr kern="0" spc="-10">
                <a:solidFill>
                  <a:sysClr val="windowText" lastClr="000000"/>
                </a:solidFill>
                <a:latin typeface="Arial"/>
                <a:cs typeface="Arial"/>
              </a:rPr>
              <a:t> </a:t>
            </a:r>
            <a:r>
              <a:rPr kern="0">
                <a:solidFill>
                  <a:sysClr val="windowText" lastClr="000000"/>
                </a:solidFill>
                <a:latin typeface="Arial"/>
                <a:cs typeface="Arial"/>
              </a:rPr>
              <a:t>indicate</a:t>
            </a:r>
            <a:r>
              <a:rPr kern="0" spc="10">
                <a:solidFill>
                  <a:sysClr val="windowText" lastClr="000000"/>
                </a:solidFill>
                <a:latin typeface="Arial"/>
                <a:cs typeface="Arial"/>
              </a:rPr>
              <a:t> </a:t>
            </a:r>
            <a:r>
              <a:rPr kern="0" spc="-10">
                <a:solidFill>
                  <a:sysClr val="windowText" lastClr="000000"/>
                </a:solidFill>
                <a:latin typeface="Arial"/>
                <a:cs typeface="Arial"/>
              </a:rPr>
              <a:t>active-</a:t>
            </a:r>
            <a:r>
              <a:rPr kern="0">
                <a:solidFill>
                  <a:sysClr val="windowText" lastClr="000000"/>
                </a:solidFill>
                <a:latin typeface="Arial"/>
                <a:cs typeface="Arial"/>
              </a:rPr>
              <a:t>duty</a:t>
            </a:r>
            <a:r>
              <a:rPr kern="0" spc="-5">
                <a:solidFill>
                  <a:sysClr val="windowText" lastClr="000000"/>
                </a:solidFill>
                <a:latin typeface="Arial"/>
                <a:cs typeface="Arial"/>
              </a:rPr>
              <a:t> </a:t>
            </a:r>
            <a:r>
              <a:rPr kern="0">
                <a:solidFill>
                  <a:sysClr val="windowText" lastClr="000000"/>
                </a:solidFill>
                <a:latin typeface="Arial"/>
                <a:cs typeface="Arial"/>
              </a:rPr>
              <a:t>status,</a:t>
            </a:r>
            <a:r>
              <a:rPr kern="0" spc="-5">
                <a:solidFill>
                  <a:sysClr val="windowText" lastClr="000000"/>
                </a:solidFill>
                <a:latin typeface="Arial"/>
                <a:cs typeface="Arial"/>
              </a:rPr>
              <a:t> </a:t>
            </a:r>
            <a:r>
              <a:rPr b="1" i="1" kern="0">
                <a:solidFill>
                  <a:sysClr val="windowText" lastClr="000000"/>
                </a:solidFill>
                <a:latin typeface="Arial"/>
                <a:cs typeface="Arial"/>
              </a:rPr>
              <a:t>on</a:t>
            </a:r>
            <a:r>
              <a:rPr b="1" i="1" kern="0" spc="-10">
                <a:solidFill>
                  <a:sysClr val="windowText" lastClr="000000"/>
                </a:solidFill>
                <a:latin typeface="Arial"/>
                <a:cs typeface="Arial"/>
              </a:rPr>
              <a:t> person</a:t>
            </a:r>
            <a:r>
              <a:rPr kern="0" spc="-10">
                <a:solidFill>
                  <a:sysClr val="windowText" lastClr="000000"/>
                </a:solidFill>
                <a:latin typeface="Arial"/>
                <a:cs typeface="Arial"/>
              </a:rPr>
              <a:t>”.</a:t>
            </a:r>
            <a:endParaRPr kern="0">
              <a:solidFill>
                <a:sysClr val="windowText" lastClr="000000"/>
              </a:solidFill>
              <a:latin typeface="Arial"/>
              <a:cs typeface="Arial"/>
            </a:endParaRPr>
          </a:p>
        </p:txBody>
      </p:sp>
      <p:sp>
        <p:nvSpPr>
          <p:cNvPr id="6" name="object 6"/>
          <p:cNvSpPr txBox="1"/>
          <p:nvPr/>
        </p:nvSpPr>
        <p:spPr>
          <a:xfrm>
            <a:off x="4822697" y="5046345"/>
            <a:ext cx="3032760" cy="574040"/>
          </a:xfrm>
          <a:prstGeom prst="rect">
            <a:avLst/>
          </a:prstGeom>
        </p:spPr>
        <p:txBody>
          <a:bodyPr vert="horz" wrap="square" lIns="0" tIns="12700" rIns="0" bIns="0" rtlCol="0">
            <a:spAutoFit/>
          </a:bodyPr>
          <a:lstStyle/>
          <a:p>
            <a:pPr marL="160020" marR="5080" indent="-147955">
              <a:spcBef>
                <a:spcPts val="100"/>
              </a:spcBef>
            </a:pPr>
            <a:r>
              <a:rPr kern="0">
                <a:solidFill>
                  <a:sysClr val="windowText" lastClr="000000"/>
                </a:solidFill>
                <a:latin typeface="Arial"/>
                <a:cs typeface="Arial"/>
              </a:rPr>
              <a:t>POC:</a:t>
            </a:r>
            <a:r>
              <a:rPr kern="0" spc="-25">
                <a:solidFill>
                  <a:sysClr val="windowText" lastClr="000000"/>
                </a:solidFill>
                <a:latin typeface="Arial"/>
                <a:cs typeface="Arial"/>
              </a:rPr>
              <a:t> </a:t>
            </a:r>
            <a:r>
              <a:rPr kern="0">
                <a:solidFill>
                  <a:sysClr val="windowText" lastClr="000000"/>
                </a:solidFill>
                <a:latin typeface="Arial"/>
                <a:cs typeface="Arial"/>
              </a:rPr>
              <a:t>Gisela</a:t>
            </a:r>
            <a:r>
              <a:rPr kern="0" spc="-20">
                <a:solidFill>
                  <a:sysClr val="windowText" lastClr="000000"/>
                </a:solidFill>
                <a:latin typeface="Arial"/>
                <a:cs typeface="Arial"/>
              </a:rPr>
              <a:t> </a:t>
            </a:r>
            <a:r>
              <a:rPr kern="0" spc="-10">
                <a:solidFill>
                  <a:sysClr val="windowText" lastClr="000000"/>
                </a:solidFill>
                <a:latin typeface="Arial"/>
                <a:cs typeface="Arial"/>
              </a:rPr>
              <a:t>Heller, </a:t>
            </a:r>
            <a:r>
              <a:rPr kern="0" spc="-20">
                <a:solidFill>
                  <a:sysClr val="windowText" lastClr="000000"/>
                </a:solidFill>
                <a:latin typeface="Arial"/>
                <a:cs typeface="Arial"/>
              </a:rPr>
              <a:t>526-3914 </a:t>
            </a:r>
            <a:r>
              <a:rPr kern="0" spc="-10">
                <a:solidFill>
                  <a:sysClr val="windowText" lastClr="000000"/>
                </a:solidFill>
                <a:latin typeface="Arial"/>
                <a:cs typeface="Arial"/>
                <a:hlinkClick r:id="rId2"/>
              </a:rPr>
              <a:t>Gisela.heller2.ln@army.mil</a:t>
            </a:r>
            <a:endParaRPr kern="0">
              <a:solidFill>
                <a:sysClr val="windowText" lastClr="000000"/>
              </a:solidFill>
              <a:latin typeface="Arial"/>
              <a:cs typeface="Arial"/>
            </a:endParaRPr>
          </a:p>
        </p:txBody>
      </p:sp>
      <p:sp>
        <p:nvSpPr>
          <p:cNvPr id="9" name="object 4">
            <a:extLst>
              <a:ext uri="{FF2B5EF4-FFF2-40B4-BE49-F238E27FC236}">
                <a16:creationId xmlns:a16="http://schemas.microsoft.com/office/drawing/2014/main" id="{CBD10664-ABED-5EFA-DC96-1869E4ABA7DC}"/>
              </a:ext>
            </a:extLst>
          </p:cNvPr>
          <p:cNvSpPr txBox="1">
            <a:spLocks/>
          </p:cNvSpPr>
          <p:nvPr/>
        </p:nvSpPr>
        <p:spPr>
          <a:xfrm>
            <a:off x="1166050" y="112656"/>
            <a:ext cx="2357755" cy="381515"/>
          </a:xfrm>
          <a:prstGeom prst="rect">
            <a:avLst/>
          </a:prstGeom>
        </p:spPr>
        <p:txBody>
          <a:bodyPr vert="horz" wrap="square" lIns="0" tIns="12065" rIns="0" bIns="0" rtlCol="0">
            <a:spAutoFit/>
          </a:bodyPr>
          <a:lstStyle>
            <a:lvl1pPr>
              <a:defRPr sz="2100" b="1" i="0">
                <a:solidFill>
                  <a:srgbClr val="7E7E73"/>
                </a:solidFill>
                <a:latin typeface="Arial"/>
                <a:ea typeface="+mj-ea"/>
                <a:cs typeface="Arial"/>
              </a:defRPr>
            </a:lvl1pPr>
          </a:lstStyle>
          <a:p>
            <a:pPr marL="12700">
              <a:spcBef>
                <a:spcPts val="95"/>
              </a:spcBef>
            </a:pPr>
            <a:r>
              <a:rPr lang="en-US" sz="2400" kern="0" dirty="0"/>
              <a:t>Official</a:t>
            </a:r>
            <a:r>
              <a:rPr lang="en-US" sz="2400" kern="0" spc="-90" dirty="0"/>
              <a:t> </a:t>
            </a:r>
            <a:r>
              <a:rPr lang="en-US" sz="2400" kern="0" spc="-10" dirty="0"/>
              <a:t>Travel</a:t>
            </a:r>
          </a:p>
        </p:txBody>
      </p:sp>
      <p:pic>
        <p:nvPicPr>
          <p:cNvPr id="10" name="object 3">
            <a:extLst>
              <a:ext uri="{FF2B5EF4-FFF2-40B4-BE49-F238E27FC236}">
                <a16:creationId xmlns:a16="http://schemas.microsoft.com/office/drawing/2014/main" id="{C0F89AB7-364C-D0DD-C540-4B17D1C02AD8}"/>
              </a:ext>
            </a:extLst>
          </p:cNvPr>
          <p:cNvPicPr/>
          <p:nvPr/>
        </p:nvPicPr>
        <p:blipFill>
          <a:blip r:embed="rId3" cstate="print"/>
          <a:stretch>
            <a:fillRect/>
          </a:stretch>
        </p:blipFill>
        <p:spPr>
          <a:xfrm>
            <a:off x="11165967" y="6019801"/>
            <a:ext cx="711708" cy="657224"/>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885307" y="845441"/>
            <a:ext cx="651510" cy="113493"/>
          </a:xfrm>
          <a:prstGeom prst="rect">
            <a:avLst/>
          </a:prstGeom>
        </p:spPr>
        <p:txBody>
          <a:bodyPr vert="horz" wrap="square" lIns="0" tIns="9525" rIns="0" bIns="0" rtlCol="0">
            <a:spAutoFit/>
          </a:bodyPr>
          <a:lstStyle/>
          <a:p>
            <a:pPr marL="9525" defTabSz="685800">
              <a:spcBef>
                <a:spcPts val="75"/>
              </a:spcBef>
            </a:pPr>
            <a:r>
              <a:rPr sz="675" b="1" kern="0" spc="-8">
                <a:solidFill>
                  <a:srgbClr val="FFFFFF"/>
                </a:solidFill>
                <a:latin typeface="Arial"/>
                <a:cs typeface="Arial"/>
              </a:rPr>
              <a:t>UNCLASSIFIED</a:t>
            </a:r>
            <a:endParaRPr sz="675" kern="0">
              <a:solidFill>
                <a:sysClr val="windowText" lastClr="000000"/>
              </a:solidFill>
              <a:latin typeface="Arial"/>
              <a:cs typeface="Arial"/>
            </a:endParaRPr>
          </a:p>
        </p:txBody>
      </p:sp>
      <p:sp>
        <p:nvSpPr>
          <p:cNvPr id="4" name="object 4"/>
          <p:cNvSpPr txBox="1">
            <a:spLocks noGrp="1"/>
          </p:cNvSpPr>
          <p:nvPr>
            <p:ph type="ctrTitle"/>
          </p:nvPr>
        </p:nvSpPr>
        <p:spPr>
          <a:xfrm>
            <a:off x="1142199" y="99069"/>
            <a:ext cx="1091564" cy="378469"/>
          </a:xfrm>
          <a:prstGeom prst="rect">
            <a:avLst/>
          </a:prstGeom>
        </p:spPr>
        <p:txBody>
          <a:bodyPr vert="horz" wrap="square" lIns="0" tIns="9049" rIns="0" bIns="0" rtlCol="0">
            <a:spAutoFit/>
          </a:bodyPr>
          <a:lstStyle/>
          <a:p>
            <a:pPr marL="9525">
              <a:spcBef>
                <a:spcPts val="71"/>
              </a:spcBef>
            </a:pPr>
            <a:r>
              <a:rPr sz="2400" spc="-8" dirty="0"/>
              <a:t>Postal</a:t>
            </a:r>
            <a:endParaRPr spc="-8" dirty="0"/>
          </a:p>
        </p:txBody>
      </p:sp>
      <p:sp>
        <p:nvSpPr>
          <p:cNvPr id="5" name="object 5"/>
          <p:cNvSpPr txBox="1"/>
          <p:nvPr/>
        </p:nvSpPr>
        <p:spPr>
          <a:xfrm>
            <a:off x="3821799" y="1689385"/>
            <a:ext cx="4229100" cy="437940"/>
          </a:xfrm>
          <a:prstGeom prst="rect">
            <a:avLst/>
          </a:prstGeom>
        </p:spPr>
        <p:txBody>
          <a:bodyPr vert="horz" wrap="square" lIns="0" tIns="9525" rIns="0" bIns="0" rtlCol="0">
            <a:spAutoFit/>
          </a:bodyPr>
          <a:lstStyle/>
          <a:p>
            <a:pPr marL="9525" algn="ctr" defTabSz="685800">
              <a:spcBef>
                <a:spcPts val="75"/>
              </a:spcBef>
            </a:pPr>
            <a:r>
              <a:rPr lang="en-US" sz="1350" b="1" kern="0" dirty="0">
                <a:solidFill>
                  <a:sysClr val="windowText" lastClr="000000"/>
                </a:solidFill>
                <a:latin typeface="Arial"/>
                <a:cs typeface="Arial"/>
              </a:rPr>
              <a:t>Tower Barracks and Rose Barracks</a:t>
            </a:r>
          </a:p>
          <a:p>
            <a:pPr marL="9525" algn="ctr" defTabSz="685800">
              <a:spcBef>
                <a:spcPts val="75"/>
              </a:spcBef>
            </a:pPr>
            <a:r>
              <a:rPr sz="1350" b="1" kern="0" dirty="0">
                <a:solidFill>
                  <a:sysClr val="windowText" lastClr="000000"/>
                </a:solidFill>
                <a:latin typeface="Arial"/>
                <a:cs typeface="Arial"/>
              </a:rPr>
              <a:t>Community</a:t>
            </a:r>
            <a:r>
              <a:rPr sz="1350" b="1" kern="0" spc="-60" dirty="0">
                <a:solidFill>
                  <a:sysClr val="windowText" lastClr="000000"/>
                </a:solidFill>
                <a:latin typeface="Arial"/>
                <a:cs typeface="Arial"/>
              </a:rPr>
              <a:t> </a:t>
            </a:r>
            <a:r>
              <a:rPr sz="1350" b="1" kern="0" dirty="0">
                <a:solidFill>
                  <a:sysClr val="windowText" lastClr="000000"/>
                </a:solidFill>
                <a:latin typeface="Arial"/>
                <a:cs typeface="Arial"/>
              </a:rPr>
              <a:t>Mail</a:t>
            </a:r>
            <a:r>
              <a:rPr sz="1350" b="1" kern="0" spc="-60" dirty="0">
                <a:solidFill>
                  <a:sysClr val="windowText" lastClr="000000"/>
                </a:solidFill>
                <a:latin typeface="Arial"/>
                <a:cs typeface="Arial"/>
              </a:rPr>
              <a:t> </a:t>
            </a:r>
            <a:r>
              <a:rPr sz="1350" b="1" kern="0" dirty="0">
                <a:solidFill>
                  <a:sysClr val="windowText" lastClr="000000"/>
                </a:solidFill>
                <a:latin typeface="Arial"/>
                <a:cs typeface="Arial"/>
              </a:rPr>
              <a:t>Rooms</a:t>
            </a:r>
            <a:r>
              <a:rPr sz="1350" b="1" kern="0" spc="-56" dirty="0">
                <a:solidFill>
                  <a:sysClr val="windowText" lastClr="000000"/>
                </a:solidFill>
                <a:latin typeface="Arial"/>
                <a:cs typeface="Arial"/>
              </a:rPr>
              <a:t> </a:t>
            </a:r>
            <a:r>
              <a:rPr sz="1350" b="1" kern="0" dirty="0">
                <a:solidFill>
                  <a:sysClr val="windowText" lastClr="000000"/>
                </a:solidFill>
                <a:latin typeface="Arial"/>
                <a:cs typeface="Arial"/>
              </a:rPr>
              <a:t>and</a:t>
            </a:r>
            <a:r>
              <a:rPr sz="1350" b="1" kern="0" spc="-60" dirty="0">
                <a:solidFill>
                  <a:sysClr val="windowText" lastClr="000000"/>
                </a:solidFill>
                <a:latin typeface="Arial"/>
                <a:cs typeface="Arial"/>
              </a:rPr>
              <a:t> </a:t>
            </a:r>
            <a:r>
              <a:rPr sz="1350" b="1" kern="0" dirty="0">
                <a:solidFill>
                  <a:sysClr val="windowText" lastClr="000000"/>
                </a:solidFill>
                <a:latin typeface="Arial"/>
                <a:cs typeface="Arial"/>
              </a:rPr>
              <a:t>Postal</a:t>
            </a:r>
            <a:r>
              <a:rPr sz="1350" b="1" kern="0" spc="-56" dirty="0">
                <a:solidFill>
                  <a:sysClr val="windowText" lastClr="000000"/>
                </a:solidFill>
                <a:latin typeface="Arial"/>
                <a:cs typeface="Arial"/>
              </a:rPr>
              <a:t> </a:t>
            </a:r>
            <a:r>
              <a:rPr sz="1350" b="1" kern="0" dirty="0">
                <a:solidFill>
                  <a:sysClr val="windowText" lastClr="000000"/>
                </a:solidFill>
                <a:latin typeface="Arial"/>
                <a:cs typeface="Arial"/>
              </a:rPr>
              <a:t>Service</a:t>
            </a:r>
            <a:r>
              <a:rPr sz="1350" b="1" kern="0" spc="-30" dirty="0">
                <a:solidFill>
                  <a:sysClr val="windowText" lastClr="000000"/>
                </a:solidFill>
                <a:latin typeface="Arial"/>
                <a:cs typeface="Arial"/>
              </a:rPr>
              <a:t> </a:t>
            </a:r>
            <a:r>
              <a:rPr sz="1350" b="1" kern="0" spc="-8" dirty="0">
                <a:solidFill>
                  <a:sysClr val="windowText" lastClr="000000"/>
                </a:solidFill>
                <a:latin typeface="Arial"/>
                <a:cs typeface="Arial"/>
              </a:rPr>
              <a:t>Centers</a:t>
            </a:r>
            <a:endParaRPr sz="1350" kern="0" dirty="0">
              <a:solidFill>
                <a:sysClr val="windowText" lastClr="000000"/>
              </a:solidFill>
              <a:latin typeface="Arial"/>
              <a:cs typeface="Arial"/>
            </a:endParaRPr>
          </a:p>
        </p:txBody>
      </p:sp>
      <p:grpSp>
        <p:nvGrpSpPr>
          <p:cNvPr id="6" name="object 6"/>
          <p:cNvGrpSpPr/>
          <p:nvPr/>
        </p:nvGrpSpPr>
        <p:grpSpPr>
          <a:xfrm>
            <a:off x="1414273" y="1735906"/>
            <a:ext cx="9150870" cy="1290442"/>
            <a:chOff x="208789" y="1645333"/>
            <a:chExt cx="9290710" cy="3245016"/>
          </a:xfrm>
        </p:grpSpPr>
        <p:pic>
          <p:nvPicPr>
            <p:cNvPr id="8" name="object 8"/>
            <p:cNvPicPr/>
            <p:nvPr/>
          </p:nvPicPr>
          <p:blipFill>
            <a:blip r:embed="rId3" cstate="print"/>
            <a:stretch>
              <a:fillRect/>
            </a:stretch>
          </p:blipFill>
          <p:spPr>
            <a:xfrm>
              <a:off x="208789" y="1664205"/>
              <a:ext cx="1796652" cy="3184430"/>
            </a:xfrm>
            <a:prstGeom prst="rect">
              <a:avLst/>
            </a:prstGeom>
          </p:spPr>
        </p:pic>
        <p:pic>
          <p:nvPicPr>
            <p:cNvPr id="9" name="object 9"/>
            <p:cNvPicPr/>
            <p:nvPr/>
          </p:nvPicPr>
          <p:blipFill>
            <a:blip r:embed="rId4" cstate="print"/>
            <a:stretch>
              <a:fillRect/>
            </a:stretch>
          </p:blipFill>
          <p:spPr>
            <a:xfrm>
              <a:off x="7594499" y="1645333"/>
              <a:ext cx="1905000" cy="3245016"/>
            </a:xfrm>
            <a:prstGeom prst="rect">
              <a:avLst/>
            </a:prstGeom>
          </p:spPr>
        </p:pic>
      </p:grpSp>
      <p:pic>
        <p:nvPicPr>
          <p:cNvPr id="13" name="Picture 12" descr="A picture containing sky, outdoor, shore&#10;&#10;Description automatically generated">
            <a:extLst>
              <a:ext uri="{FF2B5EF4-FFF2-40B4-BE49-F238E27FC236}">
                <a16:creationId xmlns:a16="http://schemas.microsoft.com/office/drawing/2014/main" id="{02139F6A-FADB-1F83-3FC7-0206B67BDAE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3182" y="3179640"/>
            <a:ext cx="5572125" cy="2376703"/>
          </a:xfrm>
          <a:prstGeom prst="rect">
            <a:avLst/>
          </a:prstGeom>
        </p:spPr>
      </p:pic>
      <p:pic>
        <p:nvPicPr>
          <p:cNvPr id="1026" name="Picture 2" descr="Rose Barracks PSC&#10;">
            <a:extLst>
              <a:ext uri="{FF2B5EF4-FFF2-40B4-BE49-F238E27FC236}">
                <a16:creationId xmlns:a16="http://schemas.microsoft.com/office/drawing/2014/main" id="{B060FF26-E9EF-8680-7D6E-0B21813E9D4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35688" y="3125788"/>
            <a:ext cx="5743130" cy="2409825"/>
          </a:xfrm>
          <a:prstGeom prst="rect">
            <a:avLst/>
          </a:prstGeom>
          <a:noFill/>
          <a:extLst>
            <a:ext uri="{909E8E84-426E-40DD-AFC4-6F175D3DCCD1}">
              <a14:hiddenFill xmlns:a14="http://schemas.microsoft.com/office/drawing/2010/main">
                <a:solidFill>
                  <a:srgbClr val="FFFFFF"/>
                </a:solidFill>
              </a14:hiddenFill>
            </a:ext>
          </a:extLst>
        </p:spPr>
      </p:pic>
      <p:sp>
        <p:nvSpPr>
          <p:cNvPr id="7" name="object 2">
            <a:extLst>
              <a:ext uri="{FF2B5EF4-FFF2-40B4-BE49-F238E27FC236}">
                <a16:creationId xmlns:a16="http://schemas.microsoft.com/office/drawing/2014/main" id="{6D8C8F71-BF97-39FA-8574-897778A2B66A}"/>
              </a:ext>
            </a:extLst>
          </p:cNvPr>
          <p:cNvSpPr txBox="1"/>
          <p:nvPr/>
        </p:nvSpPr>
        <p:spPr>
          <a:xfrm>
            <a:off x="5815076" y="-15747"/>
            <a:ext cx="868680" cy="151323"/>
          </a:xfrm>
          <a:prstGeom prst="rect">
            <a:avLst/>
          </a:prstGeom>
        </p:spPr>
        <p:txBody>
          <a:bodyPr vert="horz" wrap="square" lIns="0" tIns="12700" rIns="0" bIns="0" rtlCol="0">
            <a:spAutoFit/>
          </a:bodyPr>
          <a:lstStyle/>
          <a:p>
            <a:pPr marL="12700">
              <a:spcBef>
                <a:spcPts val="100"/>
              </a:spcBef>
            </a:pPr>
            <a:r>
              <a:rPr sz="900" b="1" kern="0" spc="-10">
                <a:solidFill>
                  <a:srgbClr val="FFFFFF"/>
                </a:solidFill>
                <a:latin typeface="Arial"/>
                <a:cs typeface="Arial"/>
              </a:rPr>
              <a:t>UNCLASSIFIED</a:t>
            </a:r>
            <a:endParaRPr sz="900" kern="0">
              <a:solidFill>
                <a:sysClr val="windowText" lastClr="000000"/>
              </a:solidFill>
              <a:latin typeface="Arial"/>
              <a:cs typeface="Arial"/>
            </a:endParaRPr>
          </a:p>
        </p:txBody>
      </p:sp>
      <p:pic>
        <p:nvPicPr>
          <p:cNvPr id="10" name="object 3">
            <a:extLst>
              <a:ext uri="{FF2B5EF4-FFF2-40B4-BE49-F238E27FC236}">
                <a16:creationId xmlns:a16="http://schemas.microsoft.com/office/drawing/2014/main" id="{B8B58CEE-2F49-A7B9-83E5-F1344E2D77AF}"/>
              </a:ext>
            </a:extLst>
          </p:cNvPr>
          <p:cNvPicPr/>
          <p:nvPr/>
        </p:nvPicPr>
        <p:blipFill>
          <a:blip r:embed="rId7" cstate="print"/>
          <a:stretch>
            <a:fillRect/>
          </a:stretch>
        </p:blipFill>
        <p:spPr>
          <a:xfrm>
            <a:off x="11165967" y="6019801"/>
            <a:ext cx="711708" cy="657224"/>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885307" y="845441"/>
            <a:ext cx="651510" cy="113493"/>
          </a:xfrm>
          <a:prstGeom prst="rect">
            <a:avLst/>
          </a:prstGeom>
        </p:spPr>
        <p:txBody>
          <a:bodyPr vert="horz" wrap="square" lIns="0" tIns="9525" rIns="0" bIns="0" rtlCol="0">
            <a:spAutoFit/>
          </a:bodyPr>
          <a:lstStyle/>
          <a:p>
            <a:pPr marL="9525" defTabSz="685800">
              <a:spcBef>
                <a:spcPts val="75"/>
              </a:spcBef>
            </a:pPr>
            <a:r>
              <a:rPr sz="675" b="1" kern="0" spc="-8">
                <a:solidFill>
                  <a:srgbClr val="FFFFFF"/>
                </a:solidFill>
                <a:latin typeface="Arial"/>
                <a:cs typeface="Arial"/>
              </a:rPr>
              <a:t>UNCLASSIFIED</a:t>
            </a:r>
            <a:endParaRPr sz="675" kern="0">
              <a:solidFill>
                <a:sysClr val="windowText" lastClr="000000"/>
              </a:solidFill>
              <a:latin typeface="Arial"/>
              <a:cs typeface="Arial"/>
            </a:endParaRPr>
          </a:p>
        </p:txBody>
      </p:sp>
      <p:sp>
        <p:nvSpPr>
          <p:cNvPr id="5" name="object 5"/>
          <p:cNvSpPr txBox="1"/>
          <p:nvPr/>
        </p:nvSpPr>
        <p:spPr>
          <a:xfrm>
            <a:off x="3593822" y="1786320"/>
            <a:ext cx="5362099" cy="2565799"/>
          </a:xfrm>
          <a:prstGeom prst="rect">
            <a:avLst/>
          </a:prstGeom>
        </p:spPr>
        <p:txBody>
          <a:bodyPr vert="horz" wrap="square" lIns="0" tIns="9049" rIns="0" bIns="0" rtlCol="0">
            <a:spAutoFit/>
          </a:bodyPr>
          <a:lstStyle/>
          <a:p>
            <a:pPr marL="107633" defTabSz="685800">
              <a:spcBef>
                <a:spcPts val="71"/>
              </a:spcBef>
            </a:pPr>
            <a:r>
              <a:rPr sz="1650" b="1" kern="0" dirty="0">
                <a:solidFill>
                  <a:sysClr val="windowText" lastClr="000000"/>
                </a:solidFill>
                <a:latin typeface="Arial"/>
                <a:cs typeface="Arial"/>
              </a:rPr>
              <a:t>Community</a:t>
            </a:r>
            <a:r>
              <a:rPr sz="1650" b="1" kern="0" spc="-49" dirty="0">
                <a:solidFill>
                  <a:sysClr val="windowText" lastClr="000000"/>
                </a:solidFill>
                <a:latin typeface="Arial"/>
                <a:cs typeface="Arial"/>
              </a:rPr>
              <a:t> </a:t>
            </a:r>
            <a:r>
              <a:rPr sz="1650" b="1" kern="0" dirty="0">
                <a:solidFill>
                  <a:sysClr val="windowText" lastClr="000000"/>
                </a:solidFill>
                <a:latin typeface="Arial"/>
                <a:cs typeface="Arial"/>
              </a:rPr>
              <a:t>Mail</a:t>
            </a:r>
            <a:r>
              <a:rPr sz="1650" b="1" kern="0" spc="-38" dirty="0">
                <a:solidFill>
                  <a:sysClr val="windowText" lastClr="000000"/>
                </a:solidFill>
                <a:latin typeface="Arial"/>
                <a:cs typeface="Arial"/>
              </a:rPr>
              <a:t> </a:t>
            </a:r>
            <a:r>
              <a:rPr sz="1650" b="1" kern="0" dirty="0">
                <a:solidFill>
                  <a:sysClr val="windowText" lastClr="000000"/>
                </a:solidFill>
                <a:latin typeface="Arial"/>
                <a:cs typeface="Arial"/>
              </a:rPr>
              <a:t>Rooms</a:t>
            </a:r>
            <a:r>
              <a:rPr sz="1650" b="1" kern="0" spc="-45" dirty="0">
                <a:solidFill>
                  <a:sysClr val="windowText" lastClr="000000"/>
                </a:solidFill>
                <a:latin typeface="Arial"/>
                <a:cs typeface="Arial"/>
              </a:rPr>
              <a:t> </a:t>
            </a:r>
            <a:r>
              <a:rPr sz="1650" b="1" kern="0" dirty="0">
                <a:solidFill>
                  <a:sysClr val="windowText" lastClr="000000"/>
                </a:solidFill>
                <a:latin typeface="Arial"/>
                <a:cs typeface="Arial"/>
              </a:rPr>
              <a:t>and</a:t>
            </a:r>
            <a:r>
              <a:rPr sz="1650" b="1" kern="0" spc="-45" dirty="0">
                <a:solidFill>
                  <a:sysClr val="windowText" lastClr="000000"/>
                </a:solidFill>
                <a:latin typeface="Arial"/>
                <a:cs typeface="Arial"/>
              </a:rPr>
              <a:t> </a:t>
            </a:r>
            <a:r>
              <a:rPr sz="1650" b="1" kern="0" dirty="0">
                <a:solidFill>
                  <a:sysClr val="windowText" lastClr="000000"/>
                </a:solidFill>
                <a:latin typeface="Arial"/>
                <a:cs typeface="Arial"/>
              </a:rPr>
              <a:t>Postal</a:t>
            </a:r>
            <a:r>
              <a:rPr sz="1650" b="1" kern="0" spc="-45" dirty="0">
                <a:solidFill>
                  <a:sysClr val="windowText" lastClr="000000"/>
                </a:solidFill>
                <a:latin typeface="Arial"/>
                <a:cs typeface="Arial"/>
              </a:rPr>
              <a:t> </a:t>
            </a:r>
            <a:r>
              <a:rPr sz="1650" b="1" kern="0" dirty="0">
                <a:solidFill>
                  <a:sysClr val="windowText" lastClr="000000"/>
                </a:solidFill>
                <a:latin typeface="Arial"/>
                <a:cs typeface="Arial"/>
              </a:rPr>
              <a:t>Service</a:t>
            </a:r>
            <a:r>
              <a:rPr sz="1650" b="1" kern="0" spc="-56" dirty="0">
                <a:solidFill>
                  <a:sysClr val="windowText" lastClr="000000"/>
                </a:solidFill>
                <a:latin typeface="Arial"/>
                <a:cs typeface="Arial"/>
              </a:rPr>
              <a:t> </a:t>
            </a:r>
            <a:r>
              <a:rPr sz="1650" b="1" kern="0" spc="-8" dirty="0">
                <a:solidFill>
                  <a:sysClr val="windowText" lastClr="000000"/>
                </a:solidFill>
                <a:latin typeface="Arial"/>
                <a:cs typeface="Arial"/>
              </a:rPr>
              <a:t>Centers</a:t>
            </a:r>
            <a:endParaRPr sz="1650" kern="0" dirty="0">
              <a:solidFill>
                <a:sysClr val="windowText" lastClr="000000"/>
              </a:solidFill>
              <a:latin typeface="Arial"/>
              <a:cs typeface="Arial"/>
            </a:endParaRPr>
          </a:p>
          <a:p>
            <a:pPr defTabSz="685800">
              <a:spcBef>
                <a:spcPts val="34"/>
              </a:spcBef>
            </a:pPr>
            <a:endParaRPr sz="1388" kern="0" dirty="0">
              <a:solidFill>
                <a:sysClr val="windowText" lastClr="000000"/>
              </a:solidFill>
              <a:latin typeface="Arial"/>
              <a:cs typeface="Arial"/>
            </a:endParaRPr>
          </a:p>
          <a:p>
            <a:pPr marL="9525" defTabSz="685800">
              <a:spcBef>
                <a:spcPts val="4"/>
              </a:spcBef>
            </a:pPr>
            <a:r>
              <a:rPr sz="1350" kern="0" dirty="0">
                <a:solidFill>
                  <a:sysClr val="windowText" lastClr="000000"/>
                </a:solidFill>
                <a:latin typeface="Arial"/>
                <a:cs typeface="Arial"/>
              </a:rPr>
              <a:t>Stop</a:t>
            </a:r>
            <a:r>
              <a:rPr sz="1350" kern="0" spc="-23" dirty="0">
                <a:solidFill>
                  <a:sysClr val="windowText" lastClr="000000"/>
                </a:solidFill>
                <a:latin typeface="Arial"/>
                <a:cs typeface="Arial"/>
              </a:rPr>
              <a:t> </a:t>
            </a:r>
            <a:r>
              <a:rPr sz="1350" kern="0" dirty="0">
                <a:solidFill>
                  <a:sysClr val="windowText" lastClr="000000"/>
                </a:solidFill>
                <a:latin typeface="Arial"/>
                <a:cs typeface="Arial"/>
              </a:rPr>
              <a:t>by</a:t>
            </a:r>
            <a:r>
              <a:rPr sz="1350" kern="0" spc="-15" dirty="0">
                <a:solidFill>
                  <a:sysClr val="windowText" lastClr="000000"/>
                </a:solidFill>
                <a:latin typeface="Arial"/>
                <a:cs typeface="Arial"/>
              </a:rPr>
              <a:t> </a:t>
            </a:r>
            <a:r>
              <a:rPr sz="1350" kern="0" dirty="0">
                <a:solidFill>
                  <a:sysClr val="windowText" lastClr="000000"/>
                </a:solidFill>
                <a:latin typeface="Arial"/>
                <a:cs typeface="Arial"/>
              </a:rPr>
              <a:t>your</a:t>
            </a:r>
            <a:r>
              <a:rPr sz="1350" kern="0" spc="8" dirty="0">
                <a:solidFill>
                  <a:sysClr val="windowText" lastClr="000000"/>
                </a:solidFill>
                <a:latin typeface="Arial"/>
                <a:cs typeface="Arial"/>
              </a:rPr>
              <a:t> </a:t>
            </a:r>
            <a:r>
              <a:rPr sz="1350" kern="0" dirty="0">
                <a:solidFill>
                  <a:sysClr val="windowText" lastClr="000000"/>
                </a:solidFill>
                <a:latin typeface="Arial"/>
                <a:cs typeface="Arial"/>
              </a:rPr>
              <a:t>servicing Postal</a:t>
            </a:r>
            <a:r>
              <a:rPr sz="1350" kern="0" spc="-15" dirty="0">
                <a:solidFill>
                  <a:sysClr val="windowText" lastClr="000000"/>
                </a:solidFill>
                <a:latin typeface="Arial"/>
                <a:cs typeface="Arial"/>
              </a:rPr>
              <a:t> </a:t>
            </a:r>
            <a:r>
              <a:rPr sz="1350" kern="0" dirty="0">
                <a:solidFill>
                  <a:sysClr val="windowText" lastClr="000000"/>
                </a:solidFill>
                <a:latin typeface="Arial"/>
                <a:cs typeface="Arial"/>
              </a:rPr>
              <a:t>Service</a:t>
            </a:r>
            <a:r>
              <a:rPr sz="1350" kern="0" spc="-11" dirty="0">
                <a:solidFill>
                  <a:sysClr val="windowText" lastClr="000000"/>
                </a:solidFill>
                <a:latin typeface="Arial"/>
                <a:cs typeface="Arial"/>
              </a:rPr>
              <a:t> </a:t>
            </a:r>
            <a:r>
              <a:rPr sz="1350" kern="0" dirty="0">
                <a:solidFill>
                  <a:sysClr val="windowText" lastClr="000000"/>
                </a:solidFill>
                <a:latin typeface="Arial"/>
                <a:cs typeface="Arial"/>
              </a:rPr>
              <a:t>Center</a:t>
            </a:r>
            <a:r>
              <a:rPr sz="1350" kern="0" spc="-11" dirty="0">
                <a:solidFill>
                  <a:sysClr val="windowText" lastClr="000000"/>
                </a:solidFill>
                <a:latin typeface="Arial"/>
                <a:cs typeface="Arial"/>
              </a:rPr>
              <a:t> </a:t>
            </a:r>
            <a:r>
              <a:rPr sz="1350" kern="0" dirty="0">
                <a:solidFill>
                  <a:sysClr val="windowText" lastClr="000000"/>
                </a:solidFill>
                <a:latin typeface="Arial"/>
                <a:cs typeface="Arial"/>
              </a:rPr>
              <a:t>before</a:t>
            </a:r>
            <a:r>
              <a:rPr sz="1350" kern="0" spc="-11" dirty="0">
                <a:solidFill>
                  <a:sysClr val="windowText" lastClr="000000"/>
                </a:solidFill>
                <a:latin typeface="Arial"/>
                <a:cs typeface="Arial"/>
              </a:rPr>
              <a:t> </a:t>
            </a:r>
            <a:r>
              <a:rPr sz="1350" kern="0" dirty="0">
                <a:solidFill>
                  <a:sysClr val="windowText" lastClr="000000"/>
                </a:solidFill>
                <a:latin typeface="Arial"/>
                <a:cs typeface="Arial"/>
              </a:rPr>
              <a:t>departure</a:t>
            </a:r>
            <a:r>
              <a:rPr sz="1350" kern="0" spc="-8" dirty="0">
                <a:solidFill>
                  <a:sysClr val="windowText" lastClr="000000"/>
                </a:solidFill>
                <a:latin typeface="Arial"/>
                <a:cs typeface="Arial"/>
              </a:rPr>
              <a:t> </a:t>
            </a:r>
            <a:r>
              <a:rPr sz="1350" kern="0" dirty="0">
                <a:solidFill>
                  <a:sysClr val="windowText" lastClr="000000"/>
                </a:solidFill>
                <a:latin typeface="Arial"/>
                <a:cs typeface="Arial"/>
              </a:rPr>
              <a:t>to</a:t>
            </a:r>
            <a:r>
              <a:rPr sz="1350" kern="0" spc="-15" dirty="0">
                <a:solidFill>
                  <a:sysClr val="windowText" lastClr="000000"/>
                </a:solidFill>
                <a:latin typeface="Arial"/>
                <a:cs typeface="Arial"/>
              </a:rPr>
              <a:t> </a:t>
            </a:r>
            <a:r>
              <a:rPr sz="1350" kern="0" spc="-8" dirty="0">
                <a:solidFill>
                  <a:sysClr val="windowText" lastClr="000000"/>
                </a:solidFill>
                <a:latin typeface="Arial"/>
                <a:cs typeface="Arial"/>
              </a:rPr>
              <a:t>close</a:t>
            </a:r>
            <a:endParaRPr sz="1350" kern="0" dirty="0">
              <a:solidFill>
                <a:sysClr val="windowText" lastClr="000000"/>
              </a:solidFill>
              <a:latin typeface="Arial"/>
              <a:cs typeface="Arial"/>
            </a:endParaRPr>
          </a:p>
          <a:p>
            <a:pPr marL="9525" defTabSz="685800"/>
            <a:r>
              <a:rPr sz="1350" kern="0" dirty="0">
                <a:solidFill>
                  <a:sysClr val="windowText" lastClr="000000"/>
                </a:solidFill>
                <a:latin typeface="Arial"/>
                <a:cs typeface="Arial"/>
              </a:rPr>
              <a:t>down</a:t>
            </a:r>
            <a:r>
              <a:rPr sz="1350" kern="0" spc="-4" dirty="0">
                <a:solidFill>
                  <a:sysClr val="windowText" lastClr="000000"/>
                </a:solidFill>
                <a:latin typeface="Arial"/>
                <a:cs typeface="Arial"/>
              </a:rPr>
              <a:t> </a:t>
            </a:r>
            <a:r>
              <a:rPr sz="1350" kern="0" dirty="0">
                <a:solidFill>
                  <a:sysClr val="windowText" lastClr="000000"/>
                </a:solidFill>
                <a:latin typeface="Arial"/>
                <a:cs typeface="Arial"/>
              </a:rPr>
              <a:t>your</a:t>
            </a:r>
            <a:r>
              <a:rPr sz="1350" kern="0" spc="-11" dirty="0">
                <a:solidFill>
                  <a:sysClr val="windowText" lastClr="000000"/>
                </a:solidFill>
                <a:latin typeface="Arial"/>
                <a:cs typeface="Arial"/>
              </a:rPr>
              <a:t> </a:t>
            </a:r>
            <a:r>
              <a:rPr sz="1350" kern="0" dirty="0">
                <a:solidFill>
                  <a:sysClr val="windowText" lastClr="000000"/>
                </a:solidFill>
                <a:latin typeface="Arial"/>
                <a:cs typeface="Arial"/>
              </a:rPr>
              <a:t>CMR</a:t>
            </a:r>
            <a:r>
              <a:rPr sz="1350" kern="0" spc="-26" dirty="0">
                <a:solidFill>
                  <a:sysClr val="windowText" lastClr="000000"/>
                </a:solidFill>
                <a:latin typeface="Arial"/>
                <a:cs typeface="Arial"/>
              </a:rPr>
              <a:t> </a:t>
            </a:r>
            <a:r>
              <a:rPr sz="1350" kern="0" spc="-8" dirty="0">
                <a:solidFill>
                  <a:sysClr val="windowText" lastClr="000000"/>
                </a:solidFill>
                <a:latin typeface="Arial"/>
                <a:cs typeface="Arial"/>
              </a:rPr>
              <a:t>receptacle.</a:t>
            </a:r>
            <a:endParaRPr sz="1350" kern="0" dirty="0">
              <a:solidFill>
                <a:sysClr val="windowText" lastClr="000000"/>
              </a:solidFill>
              <a:latin typeface="Arial"/>
              <a:cs typeface="Arial"/>
            </a:endParaRPr>
          </a:p>
          <a:p>
            <a:pPr marL="9525" defTabSz="685800">
              <a:tabLst>
                <a:tab pos="351949" algn="l"/>
              </a:tabLst>
            </a:pPr>
            <a:r>
              <a:rPr sz="1350" kern="0" spc="-38" dirty="0">
                <a:solidFill>
                  <a:sysClr val="windowText" lastClr="000000"/>
                </a:solidFill>
                <a:latin typeface="Arial"/>
                <a:cs typeface="Arial"/>
              </a:rPr>
              <a:t>−</a:t>
            </a:r>
            <a:r>
              <a:rPr sz="1350" kern="0" dirty="0">
                <a:solidFill>
                  <a:sysClr val="windowText" lastClr="000000"/>
                </a:solidFill>
                <a:latin typeface="Arial"/>
                <a:cs typeface="Arial"/>
              </a:rPr>
              <a:t>	The</a:t>
            </a:r>
            <a:r>
              <a:rPr sz="1350" kern="0" spc="-34" dirty="0">
                <a:solidFill>
                  <a:sysClr val="windowText" lastClr="000000"/>
                </a:solidFill>
                <a:latin typeface="Arial"/>
                <a:cs typeface="Arial"/>
              </a:rPr>
              <a:t> </a:t>
            </a:r>
            <a:r>
              <a:rPr sz="1350" kern="0" dirty="0">
                <a:solidFill>
                  <a:sysClr val="windowText" lastClr="000000"/>
                </a:solidFill>
                <a:latin typeface="Arial"/>
                <a:cs typeface="Arial"/>
              </a:rPr>
              <a:t>sponsor must</a:t>
            </a:r>
            <a:r>
              <a:rPr sz="1350" kern="0" spc="-8" dirty="0">
                <a:solidFill>
                  <a:sysClr val="windowText" lastClr="000000"/>
                </a:solidFill>
                <a:latin typeface="Arial"/>
                <a:cs typeface="Arial"/>
              </a:rPr>
              <a:t> </a:t>
            </a:r>
            <a:r>
              <a:rPr sz="1350" kern="0" dirty="0">
                <a:solidFill>
                  <a:sysClr val="windowText" lastClr="000000"/>
                </a:solidFill>
                <a:latin typeface="Arial"/>
                <a:cs typeface="Arial"/>
              </a:rPr>
              <a:t>bring</a:t>
            </a:r>
            <a:r>
              <a:rPr sz="1350" kern="0" spc="-8" dirty="0">
                <a:solidFill>
                  <a:sysClr val="windowText" lastClr="000000"/>
                </a:solidFill>
                <a:latin typeface="Arial"/>
                <a:cs typeface="Arial"/>
              </a:rPr>
              <a:t> </a:t>
            </a:r>
            <a:r>
              <a:rPr sz="1350" kern="0" dirty="0">
                <a:solidFill>
                  <a:sysClr val="windowText" lastClr="000000"/>
                </a:solidFill>
                <a:latin typeface="Arial"/>
                <a:cs typeface="Arial"/>
              </a:rPr>
              <a:t>a</a:t>
            </a:r>
            <a:r>
              <a:rPr sz="1350" kern="0" spc="-11" dirty="0">
                <a:solidFill>
                  <a:sysClr val="windowText" lastClr="000000"/>
                </a:solidFill>
                <a:latin typeface="Arial"/>
                <a:cs typeface="Arial"/>
              </a:rPr>
              <a:t> </a:t>
            </a:r>
            <a:r>
              <a:rPr sz="1350" kern="0" dirty="0">
                <a:solidFill>
                  <a:sysClr val="windowText" lastClr="000000"/>
                </a:solidFill>
                <a:latin typeface="Arial"/>
                <a:cs typeface="Arial"/>
              </a:rPr>
              <a:t>copy</a:t>
            </a:r>
            <a:r>
              <a:rPr sz="1350" kern="0" spc="-11" dirty="0">
                <a:solidFill>
                  <a:sysClr val="windowText" lastClr="000000"/>
                </a:solidFill>
                <a:latin typeface="Arial"/>
                <a:cs typeface="Arial"/>
              </a:rPr>
              <a:t> </a:t>
            </a:r>
            <a:r>
              <a:rPr sz="1350" kern="0" dirty="0">
                <a:solidFill>
                  <a:sysClr val="windowText" lastClr="000000"/>
                </a:solidFill>
                <a:latin typeface="Arial"/>
                <a:cs typeface="Arial"/>
              </a:rPr>
              <a:t>of</a:t>
            </a:r>
            <a:r>
              <a:rPr sz="1350" kern="0" spc="-11" dirty="0">
                <a:solidFill>
                  <a:sysClr val="windowText" lastClr="000000"/>
                </a:solidFill>
                <a:latin typeface="Arial"/>
                <a:cs typeface="Arial"/>
              </a:rPr>
              <a:t> </a:t>
            </a:r>
            <a:r>
              <a:rPr sz="1350" kern="0" dirty="0">
                <a:solidFill>
                  <a:sysClr val="windowText" lastClr="000000"/>
                </a:solidFill>
                <a:latin typeface="Arial"/>
                <a:cs typeface="Arial"/>
              </a:rPr>
              <a:t>orders</a:t>
            </a:r>
            <a:r>
              <a:rPr sz="1350" kern="0" spc="-15" dirty="0">
                <a:solidFill>
                  <a:sysClr val="windowText" lastClr="000000"/>
                </a:solidFill>
                <a:latin typeface="Arial"/>
                <a:cs typeface="Arial"/>
              </a:rPr>
              <a:t> </a:t>
            </a:r>
            <a:r>
              <a:rPr sz="1350" kern="0" dirty="0">
                <a:solidFill>
                  <a:sysClr val="windowText" lastClr="000000"/>
                </a:solidFill>
                <a:latin typeface="Arial"/>
                <a:cs typeface="Arial"/>
              </a:rPr>
              <a:t>and</a:t>
            </a:r>
            <a:r>
              <a:rPr sz="1350" kern="0" spc="-4" dirty="0">
                <a:solidFill>
                  <a:sysClr val="windowText" lastClr="000000"/>
                </a:solidFill>
                <a:latin typeface="Arial"/>
                <a:cs typeface="Arial"/>
              </a:rPr>
              <a:t> </a:t>
            </a:r>
            <a:r>
              <a:rPr sz="1350" kern="0" dirty="0">
                <a:solidFill>
                  <a:sysClr val="windowText" lastClr="000000"/>
                </a:solidFill>
                <a:latin typeface="Arial"/>
                <a:cs typeface="Arial"/>
              </a:rPr>
              <a:t>their</a:t>
            </a:r>
            <a:r>
              <a:rPr sz="1350" kern="0" spc="-11" dirty="0">
                <a:solidFill>
                  <a:sysClr val="windowText" lastClr="000000"/>
                </a:solidFill>
                <a:latin typeface="Arial"/>
                <a:cs typeface="Arial"/>
              </a:rPr>
              <a:t> </a:t>
            </a:r>
            <a:r>
              <a:rPr sz="1350" kern="0" dirty="0">
                <a:solidFill>
                  <a:sysClr val="windowText" lastClr="000000"/>
                </a:solidFill>
                <a:latin typeface="Arial"/>
                <a:cs typeface="Arial"/>
              </a:rPr>
              <a:t>I.D.</a:t>
            </a:r>
            <a:r>
              <a:rPr sz="1350" kern="0" spc="-15" dirty="0">
                <a:solidFill>
                  <a:sysClr val="windowText" lastClr="000000"/>
                </a:solidFill>
                <a:latin typeface="Arial"/>
                <a:cs typeface="Arial"/>
              </a:rPr>
              <a:t> card</a:t>
            </a:r>
            <a:endParaRPr sz="1350" kern="0" dirty="0">
              <a:solidFill>
                <a:sysClr val="windowText" lastClr="000000"/>
              </a:solidFill>
              <a:latin typeface="Arial"/>
              <a:cs typeface="Arial"/>
            </a:endParaRPr>
          </a:p>
          <a:p>
            <a:pPr defTabSz="685800">
              <a:spcBef>
                <a:spcPts val="26"/>
              </a:spcBef>
            </a:pPr>
            <a:endParaRPr sz="1388" kern="0" dirty="0">
              <a:solidFill>
                <a:sysClr val="windowText" lastClr="000000"/>
              </a:solidFill>
              <a:latin typeface="Arial"/>
              <a:cs typeface="Arial"/>
            </a:endParaRPr>
          </a:p>
          <a:p>
            <a:pPr marL="9525" defTabSz="685800"/>
            <a:r>
              <a:rPr sz="1350" kern="0" dirty="0">
                <a:solidFill>
                  <a:sysClr val="windowText" lastClr="000000"/>
                </a:solidFill>
                <a:latin typeface="Arial"/>
                <a:cs typeface="Arial"/>
              </a:rPr>
              <a:t>A</a:t>
            </a:r>
            <a:r>
              <a:rPr sz="1350" kern="0" spc="-101" dirty="0">
                <a:solidFill>
                  <a:sysClr val="windowText" lastClr="000000"/>
                </a:solidFill>
                <a:latin typeface="Arial"/>
                <a:cs typeface="Arial"/>
              </a:rPr>
              <a:t> </a:t>
            </a:r>
            <a:r>
              <a:rPr sz="1350" kern="0" dirty="0">
                <a:solidFill>
                  <a:sysClr val="windowText" lastClr="000000"/>
                </a:solidFill>
                <a:latin typeface="Arial"/>
                <a:cs typeface="Arial"/>
              </a:rPr>
              <a:t>forwarding</a:t>
            </a:r>
            <a:r>
              <a:rPr sz="1350" kern="0" spc="26" dirty="0">
                <a:solidFill>
                  <a:sysClr val="windowText" lastClr="000000"/>
                </a:solidFill>
                <a:latin typeface="Arial"/>
                <a:cs typeface="Arial"/>
              </a:rPr>
              <a:t> </a:t>
            </a:r>
            <a:r>
              <a:rPr sz="1350" kern="0" dirty="0">
                <a:solidFill>
                  <a:sysClr val="windowText" lastClr="000000"/>
                </a:solidFill>
                <a:latin typeface="Arial"/>
                <a:cs typeface="Arial"/>
              </a:rPr>
              <a:t>address</a:t>
            </a:r>
            <a:r>
              <a:rPr sz="1350" kern="0" spc="-8" dirty="0">
                <a:solidFill>
                  <a:sysClr val="windowText" lastClr="000000"/>
                </a:solidFill>
                <a:latin typeface="Arial"/>
                <a:cs typeface="Arial"/>
              </a:rPr>
              <a:t> </a:t>
            </a:r>
            <a:r>
              <a:rPr sz="1350" kern="0" dirty="0">
                <a:solidFill>
                  <a:sysClr val="windowText" lastClr="000000"/>
                </a:solidFill>
                <a:latin typeface="Arial"/>
                <a:cs typeface="Arial"/>
              </a:rPr>
              <a:t>is</a:t>
            </a:r>
            <a:r>
              <a:rPr sz="1350" kern="0" spc="-15" dirty="0">
                <a:solidFill>
                  <a:sysClr val="windowText" lastClr="000000"/>
                </a:solidFill>
                <a:latin typeface="Arial"/>
                <a:cs typeface="Arial"/>
              </a:rPr>
              <a:t> </a:t>
            </a:r>
            <a:r>
              <a:rPr sz="1350" kern="0" dirty="0">
                <a:solidFill>
                  <a:sysClr val="windowText" lastClr="000000"/>
                </a:solidFill>
                <a:latin typeface="Arial"/>
                <a:cs typeface="Arial"/>
              </a:rPr>
              <a:t>required</a:t>
            </a:r>
            <a:r>
              <a:rPr sz="1350" kern="0" spc="-4" dirty="0">
                <a:solidFill>
                  <a:sysClr val="windowText" lastClr="000000"/>
                </a:solidFill>
                <a:latin typeface="Arial"/>
                <a:cs typeface="Arial"/>
              </a:rPr>
              <a:t> </a:t>
            </a:r>
            <a:r>
              <a:rPr sz="1350" kern="0" dirty="0">
                <a:solidFill>
                  <a:sysClr val="windowText" lastClr="000000"/>
                </a:solidFill>
                <a:latin typeface="Arial"/>
                <a:cs typeface="Arial"/>
              </a:rPr>
              <a:t>at</a:t>
            </a:r>
            <a:r>
              <a:rPr sz="1350" kern="0" spc="-19" dirty="0">
                <a:solidFill>
                  <a:sysClr val="windowText" lastClr="000000"/>
                </a:solidFill>
                <a:latin typeface="Arial"/>
                <a:cs typeface="Arial"/>
              </a:rPr>
              <a:t> </a:t>
            </a:r>
            <a:r>
              <a:rPr sz="1350" kern="0" dirty="0">
                <a:solidFill>
                  <a:sysClr val="windowText" lastClr="000000"/>
                </a:solidFill>
                <a:latin typeface="Arial"/>
                <a:cs typeface="Arial"/>
              </a:rPr>
              <a:t>the</a:t>
            </a:r>
            <a:r>
              <a:rPr sz="1350" kern="0" spc="-19" dirty="0">
                <a:solidFill>
                  <a:sysClr val="windowText" lastClr="000000"/>
                </a:solidFill>
                <a:latin typeface="Arial"/>
                <a:cs typeface="Arial"/>
              </a:rPr>
              <a:t> </a:t>
            </a:r>
            <a:r>
              <a:rPr sz="1350" kern="0" dirty="0">
                <a:solidFill>
                  <a:sysClr val="windowText" lastClr="000000"/>
                </a:solidFill>
                <a:latin typeface="Arial"/>
                <a:cs typeface="Arial"/>
              </a:rPr>
              <a:t>time</a:t>
            </a:r>
            <a:r>
              <a:rPr sz="1350" kern="0" spc="-19" dirty="0">
                <a:solidFill>
                  <a:sysClr val="windowText" lastClr="000000"/>
                </a:solidFill>
                <a:latin typeface="Arial"/>
                <a:cs typeface="Arial"/>
              </a:rPr>
              <a:t> </a:t>
            </a:r>
            <a:r>
              <a:rPr sz="1350" kern="0" dirty="0">
                <a:solidFill>
                  <a:sysClr val="windowText" lastClr="000000"/>
                </a:solidFill>
                <a:latin typeface="Arial"/>
                <a:cs typeface="Arial"/>
              </a:rPr>
              <a:t>of</a:t>
            </a:r>
            <a:r>
              <a:rPr sz="1350" kern="0" spc="-11" dirty="0">
                <a:solidFill>
                  <a:sysClr val="windowText" lastClr="000000"/>
                </a:solidFill>
                <a:latin typeface="Arial"/>
                <a:cs typeface="Arial"/>
              </a:rPr>
              <a:t> </a:t>
            </a:r>
            <a:r>
              <a:rPr sz="1350" kern="0" dirty="0">
                <a:solidFill>
                  <a:sysClr val="windowText" lastClr="000000"/>
                </a:solidFill>
                <a:latin typeface="Arial"/>
                <a:cs typeface="Arial"/>
              </a:rPr>
              <a:t>out-</a:t>
            </a:r>
            <a:r>
              <a:rPr sz="1350" kern="0" spc="-8" dirty="0">
                <a:solidFill>
                  <a:sysClr val="windowText" lastClr="000000"/>
                </a:solidFill>
                <a:latin typeface="Arial"/>
                <a:cs typeface="Arial"/>
              </a:rPr>
              <a:t>processing.</a:t>
            </a:r>
            <a:endParaRPr sz="1350" kern="0" dirty="0">
              <a:solidFill>
                <a:sysClr val="windowText" lastClr="000000"/>
              </a:solidFill>
              <a:latin typeface="Arial"/>
              <a:cs typeface="Arial"/>
            </a:endParaRPr>
          </a:p>
          <a:p>
            <a:pPr marL="9525" defTabSz="685800">
              <a:tabLst>
                <a:tab pos="351949" algn="l"/>
              </a:tabLst>
            </a:pPr>
            <a:r>
              <a:rPr sz="1350" kern="0" spc="-38" dirty="0">
                <a:solidFill>
                  <a:sysClr val="windowText" lastClr="000000"/>
                </a:solidFill>
                <a:latin typeface="Arial"/>
                <a:cs typeface="Arial"/>
              </a:rPr>
              <a:t>−</a:t>
            </a:r>
            <a:r>
              <a:rPr sz="1350" kern="0" dirty="0">
                <a:solidFill>
                  <a:sysClr val="windowText" lastClr="000000"/>
                </a:solidFill>
                <a:latin typeface="Arial"/>
                <a:cs typeface="Arial"/>
              </a:rPr>
              <a:t>	Per</a:t>
            </a:r>
            <a:r>
              <a:rPr sz="1350" kern="0" spc="-23" dirty="0">
                <a:solidFill>
                  <a:sysClr val="windowText" lastClr="000000"/>
                </a:solidFill>
                <a:latin typeface="Arial"/>
                <a:cs typeface="Arial"/>
              </a:rPr>
              <a:t> </a:t>
            </a:r>
            <a:r>
              <a:rPr sz="1350" kern="0" dirty="0">
                <a:solidFill>
                  <a:sysClr val="windowText" lastClr="000000"/>
                </a:solidFill>
                <a:latin typeface="Arial"/>
                <a:cs typeface="Arial"/>
              </a:rPr>
              <a:t>DoD</a:t>
            </a:r>
            <a:r>
              <a:rPr sz="1350" kern="0" spc="-19" dirty="0">
                <a:solidFill>
                  <a:sysClr val="windowText" lastClr="000000"/>
                </a:solidFill>
                <a:latin typeface="Arial"/>
                <a:cs typeface="Arial"/>
              </a:rPr>
              <a:t> </a:t>
            </a:r>
            <a:r>
              <a:rPr sz="1350" kern="0" dirty="0">
                <a:solidFill>
                  <a:sysClr val="windowText" lastClr="000000"/>
                </a:solidFill>
                <a:latin typeface="Arial"/>
                <a:cs typeface="Arial"/>
              </a:rPr>
              <a:t>Regulation, your</a:t>
            </a:r>
            <a:r>
              <a:rPr sz="1350" kern="0" spc="-4" dirty="0">
                <a:solidFill>
                  <a:sysClr val="windowText" lastClr="000000"/>
                </a:solidFill>
                <a:latin typeface="Arial"/>
                <a:cs typeface="Arial"/>
              </a:rPr>
              <a:t> </a:t>
            </a:r>
            <a:r>
              <a:rPr lang="en-US" sz="1350" kern="0" dirty="0">
                <a:solidFill>
                  <a:sysClr val="windowText" lastClr="000000"/>
                </a:solidFill>
                <a:latin typeface="Arial"/>
                <a:cs typeface="Arial"/>
              </a:rPr>
              <a:t>first-class</a:t>
            </a:r>
            <a:r>
              <a:rPr sz="1350" kern="0" spc="-15" dirty="0">
                <a:solidFill>
                  <a:sysClr val="windowText" lastClr="000000"/>
                </a:solidFill>
                <a:latin typeface="Arial"/>
                <a:cs typeface="Arial"/>
              </a:rPr>
              <a:t> </a:t>
            </a:r>
            <a:r>
              <a:rPr sz="1350" kern="0" dirty="0">
                <a:solidFill>
                  <a:sysClr val="windowText" lastClr="000000"/>
                </a:solidFill>
                <a:latin typeface="Arial"/>
                <a:cs typeface="Arial"/>
              </a:rPr>
              <a:t>mail</a:t>
            </a:r>
            <a:r>
              <a:rPr sz="1350" kern="0" spc="-26" dirty="0">
                <a:solidFill>
                  <a:sysClr val="windowText" lastClr="000000"/>
                </a:solidFill>
                <a:latin typeface="Arial"/>
                <a:cs typeface="Arial"/>
              </a:rPr>
              <a:t> </a:t>
            </a:r>
            <a:r>
              <a:rPr sz="1350" kern="0" dirty="0">
                <a:solidFill>
                  <a:sysClr val="windowText" lastClr="000000"/>
                </a:solidFill>
                <a:latin typeface="Arial"/>
                <a:cs typeface="Arial"/>
              </a:rPr>
              <a:t>and</a:t>
            </a:r>
            <a:r>
              <a:rPr sz="1350" kern="0" spc="-19" dirty="0">
                <a:solidFill>
                  <a:sysClr val="windowText" lastClr="000000"/>
                </a:solidFill>
                <a:latin typeface="Arial"/>
                <a:cs typeface="Arial"/>
              </a:rPr>
              <a:t> </a:t>
            </a:r>
            <a:r>
              <a:rPr sz="1350" kern="0" dirty="0">
                <a:solidFill>
                  <a:sysClr val="windowText" lastClr="000000"/>
                </a:solidFill>
                <a:latin typeface="Arial"/>
                <a:cs typeface="Arial"/>
              </a:rPr>
              <a:t>parcels</a:t>
            </a:r>
            <a:r>
              <a:rPr sz="1350" kern="0" spc="-11" dirty="0">
                <a:solidFill>
                  <a:sysClr val="windowText" lastClr="000000"/>
                </a:solidFill>
                <a:latin typeface="Arial"/>
                <a:cs typeface="Arial"/>
              </a:rPr>
              <a:t> </a:t>
            </a:r>
            <a:r>
              <a:rPr sz="1350" kern="0" dirty="0">
                <a:solidFill>
                  <a:sysClr val="windowText" lastClr="000000"/>
                </a:solidFill>
                <a:latin typeface="Arial"/>
                <a:cs typeface="Arial"/>
              </a:rPr>
              <a:t>will</a:t>
            </a:r>
            <a:r>
              <a:rPr sz="1350" kern="0" spc="11" dirty="0">
                <a:solidFill>
                  <a:sysClr val="windowText" lastClr="000000"/>
                </a:solidFill>
                <a:latin typeface="Arial"/>
                <a:cs typeface="Arial"/>
              </a:rPr>
              <a:t> </a:t>
            </a:r>
            <a:r>
              <a:rPr sz="1350" kern="0" spc="-19" dirty="0">
                <a:solidFill>
                  <a:sysClr val="windowText" lastClr="000000"/>
                </a:solidFill>
                <a:latin typeface="Arial"/>
                <a:cs typeface="Arial"/>
              </a:rPr>
              <a:t>be</a:t>
            </a:r>
            <a:endParaRPr sz="1350" kern="0" dirty="0">
              <a:solidFill>
                <a:sysClr val="windowText" lastClr="000000"/>
              </a:solidFill>
              <a:latin typeface="Arial"/>
              <a:cs typeface="Arial"/>
            </a:endParaRPr>
          </a:p>
          <a:p>
            <a:pPr marL="9525" defTabSz="685800"/>
            <a:r>
              <a:rPr sz="1350" kern="0" dirty="0">
                <a:solidFill>
                  <a:sysClr val="windowText" lastClr="000000"/>
                </a:solidFill>
                <a:latin typeface="Arial"/>
                <a:cs typeface="Arial"/>
              </a:rPr>
              <a:t>forwarded</a:t>
            </a:r>
            <a:r>
              <a:rPr sz="1350" kern="0" spc="8" dirty="0">
                <a:solidFill>
                  <a:sysClr val="windowText" lastClr="000000"/>
                </a:solidFill>
                <a:latin typeface="Arial"/>
                <a:cs typeface="Arial"/>
              </a:rPr>
              <a:t> </a:t>
            </a:r>
            <a:r>
              <a:rPr sz="1350" kern="0" dirty="0">
                <a:solidFill>
                  <a:sysClr val="windowText" lastClr="000000"/>
                </a:solidFill>
                <a:latin typeface="Arial"/>
                <a:cs typeface="Arial"/>
              </a:rPr>
              <a:t>for</a:t>
            </a:r>
            <a:r>
              <a:rPr sz="1350" kern="0" spc="-19" dirty="0">
                <a:solidFill>
                  <a:sysClr val="windowText" lastClr="000000"/>
                </a:solidFill>
                <a:latin typeface="Arial"/>
                <a:cs typeface="Arial"/>
              </a:rPr>
              <a:t> </a:t>
            </a:r>
            <a:r>
              <a:rPr sz="1350" kern="0" dirty="0">
                <a:solidFill>
                  <a:sysClr val="windowText" lastClr="000000"/>
                </a:solidFill>
                <a:latin typeface="Arial"/>
                <a:cs typeface="Arial"/>
              </a:rPr>
              <a:t>1</a:t>
            </a:r>
            <a:r>
              <a:rPr sz="1350" kern="0" spc="-23" dirty="0">
                <a:solidFill>
                  <a:sysClr val="windowText" lastClr="000000"/>
                </a:solidFill>
                <a:latin typeface="Arial"/>
                <a:cs typeface="Arial"/>
              </a:rPr>
              <a:t> </a:t>
            </a:r>
            <a:r>
              <a:rPr sz="1350" kern="0" spc="-15" dirty="0">
                <a:solidFill>
                  <a:sysClr val="windowText" lastClr="000000"/>
                </a:solidFill>
                <a:latin typeface="Arial"/>
                <a:cs typeface="Arial"/>
              </a:rPr>
              <a:t>year.</a:t>
            </a:r>
            <a:endParaRPr sz="1350" kern="0" dirty="0">
              <a:solidFill>
                <a:sysClr val="windowText" lastClr="000000"/>
              </a:solidFill>
              <a:latin typeface="Arial"/>
              <a:cs typeface="Arial"/>
            </a:endParaRPr>
          </a:p>
          <a:p>
            <a:pPr marL="9525" defTabSz="685800">
              <a:tabLst>
                <a:tab pos="351949" algn="l"/>
              </a:tabLst>
            </a:pPr>
            <a:r>
              <a:rPr sz="1350" kern="0" spc="-38" dirty="0">
                <a:solidFill>
                  <a:sysClr val="windowText" lastClr="000000"/>
                </a:solidFill>
                <a:latin typeface="Arial"/>
                <a:cs typeface="Arial"/>
              </a:rPr>
              <a:t>−</a:t>
            </a:r>
            <a:r>
              <a:rPr sz="1350" kern="0" dirty="0">
                <a:solidFill>
                  <a:sysClr val="windowText" lastClr="000000"/>
                </a:solidFill>
                <a:latin typeface="Arial"/>
                <a:cs typeface="Arial"/>
              </a:rPr>
              <a:t>	Subscription</a:t>
            </a:r>
            <a:r>
              <a:rPr sz="1350" kern="0" spc="-23" dirty="0">
                <a:solidFill>
                  <a:sysClr val="windowText" lastClr="000000"/>
                </a:solidFill>
                <a:latin typeface="Arial"/>
                <a:cs typeface="Arial"/>
              </a:rPr>
              <a:t> </a:t>
            </a:r>
            <a:r>
              <a:rPr sz="1350" kern="0" dirty="0">
                <a:solidFill>
                  <a:sysClr val="windowText" lastClr="000000"/>
                </a:solidFill>
                <a:latin typeface="Arial"/>
                <a:cs typeface="Arial"/>
              </a:rPr>
              <a:t>periodicals</a:t>
            </a:r>
            <a:r>
              <a:rPr sz="1350" kern="0" spc="-11" dirty="0">
                <a:solidFill>
                  <a:sysClr val="windowText" lastClr="000000"/>
                </a:solidFill>
                <a:latin typeface="Arial"/>
                <a:cs typeface="Arial"/>
              </a:rPr>
              <a:t> </a:t>
            </a:r>
            <a:r>
              <a:rPr sz="1350" kern="0" dirty="0">
                <a:solidFill>
                  <a:sysClr val="windowText" lastClr="000000"/>
                </a:solidFill>
                <a:latin typeface="Arial"/>
                <a:cs typeface="Arial"/>
              </a:rPr>
              <a:t>are</a:t>
            </a:r>
            <a:r>
              <a:rPr sz="1350" kern="0" spc="-34" dirty="0">
                <a:solidFill>
                  <a:sysClr val="windowText" lastClr="000000"/>
                </a:solidFill>
                <a:latin typeface="Arial"/>
                <a:cs typeface="Arial"/>
              </a:rPr>
              <a:t> </a:t>
            </a:r>
            <a:r>
              <a:rPr sz="1350" kern="0" dirty="0">
                <a:solidFill>
                  <a:sysClr val="windowText" lastClr="000000"/>
                </a:solidFill>
                <a:latin typeface="Arial"/>
                <a:cs typeface="Arial"/>
              </a:rPr>
              <a:t>forwarded</a:t>
            </a:r>
            <a:r>
              <a:rPr sz="1350" kern="0" spc="8" dirty="0">
                <a:solidFill>
                  <a:sysClr val="windowText" lastClr="000000"/>
                </a:solidFill>
                <a:latin typeface="Arial"/>
                <a:cs typeface="Arial"/>
              </a:rPr>
              <a:t> </a:t>
            </a:r>
            <a:r>
              <a:rPr sz="1350" kern="0" dirty="0">
                <a:solidFill>
                  <a:sysClr val="windowText" lastClr="000000"/>
                </a:solidFill>
                <a:latin typeface="Arial"/>
                <a:cs typeface="Arial"/>
              </a:rPr>
              <a:t>for</a:t>
            </a:r>
            <a:r>
              <a:rPr sz="1350" kern="0" spc="-34" dirty="0">
                <a:solidFill>
                  <a:sysClr val="windowText" lastClr="000000"/>
                </a:solidFill>
                <a:latin typeface="Arial"/>
                <a:cs typeface="Arial"/>
              </a:rPr>
              <a:t> </a:t>
            </a:r>
            <a:r>
              <a:rPr sz="1350" kern="0" dirty="0">
                <a:solidFill>
                  <a:sysClr val="windowText" lastClr="000000"/>
                </a:solidFill>
                <a:latin typeface="Arial"/>
                <a:cs typeface="Arial"/>
              </a:rPr>
              <a:t>60</a:t>
            </a:r>
            <a:r>
              <a:rPr sz="1350" kern="0" spc="-23" dirty="0">
                <a:solidFill>
                  <a:sysClr val="windowText" lastClr="000000"/>
                </a:solidFill>
                <a:latin typeface="Arial"/>
                <a:cs typeface="Arial"/>
              </a:rPr>
              <a:t> </a:t>
            </a:r>
            <a:r>
              <a:rPr sz="1350" kern="0" dirty="0">
                <a:solidFill>
                  <a:sysClr val="windowText" lastClr="000000"/>
                </a:solidFill>
                <a:latin typeface="Arial"/>
                <a:cs typeface="Arial"/>
              </a:rPr>
              <a:t>days</a:t>
            </a:r>
            <a:r>
              <a:rPr sz="1350" kern="0" spc="-8" dirty="0">
                <a:solidFill>
                  <a:sysClr val="windowText" lastClr="000000"/>
                </a:solidFill>
                <a:latin typeface="Arial"/>
                <a:cs typeface="Arial"/>
              </a:rPr>
              <a:t> only.</a:t>
            </a:r>
            <a:endParaRPr sz="1350" kern="0" dirty="0">
              <a:solidFill>
                <a:sysClr val="windowText" lastClr="000000"/>
              </a:solidFill>
              <a:latin typeface="Arial"/>
              <a:cs typeface="Arial"/>
            </a:endParaRPr>
          </a:p>
          <a:p>
            <a:pPr defTabSz="685800">
              <a:spcBef>
                <a:spcPts val="26"/>
              </a:spcBef>
            </a:pPr>
            <a:endParaRPr sz="1388" kern="0" dirty="0">
              <a:solidFill>
                <a:sysClr val="windowText" lastClr="000000"/>
              </a:solidFill>
              <a:latin typeface="Arial"/>
              <a:cs typeface="Arial"/>
            </a:endParaRPr>
          </a:p>
          <a:p>
            <a:pPr marL="9525" defTabSz="685800"/>
            <a:r>
              <a:rPr sz="1350" kern="0" dirty="0">
                <a:solidFill>
                  <a:sysClr val="windowText" lastClr="000000"/>
                </a:solidFill>
                <a:latin typeface="Arial"/>
                <a:cs typeface="Arial"/>
              </a:rPr>
              <a:t>Remember</a:t>
            </a:r>
            <a:r>
              <a:rPr sz="1350" kern="0" spc="-34" dirty="0">
                <a:solidFill>
                  <a:sysClr val="windowText" lastClr="000000"/>
                </a:solidFill>
                <a:latin typeface="Arial"/>
                <a:cs typeface="Arial"/>
              </a:rPr>
              <a:t> </a:t>
            </a:r>
            <a:r>
              <a:rPr sz="1350" kern="0" dirty="0">
                <a:solidFill>
                  <a:sysClr val="windowText" lastClr="000000"/>
                </a:solidFill>
                <a:latin typeface="Arial"/>
                <a:cs typeface="Arial"/>
              </a:rPr>
              <a:t>to</a:t>
            </a:r>
            <a:r>
              <a:rPr sz="1350" kern="0" spc="-26" dirty="0">
                <a:solidFill>
                  <a:sysClr val="windowText" lastClr="000000"/>
                </a:solidFill>
                <a:latin typeface="Arial"/>
                <a:cs typeface="Arial"/>
              </a:rPr>
              <a:t> </a:t>
            </a:r>
            <a:r>
              <a:rPr sz="1350" kern="0" dirty="0">
                <a:solidFill>
                  <a:sysClr val="windowText" lastClr="000000"/>
                </a:solidFill>
                <a:latin typeface="Arial"/>
                <a:cs typeface="Arial"/>
              </a:rPr>
              <a:t>update</a:t>
            </a:r>
            <a:r>
              <a:rPr sz="1350" kern="0" spc="-83" dirty="0">
                <a:solidFill>
                  <a:sysClr val="windowText" lastClr="000000"/>
                </a:solidFill>
                <a:latin typeface="Arial"/>
                <a:cs typeface="Arial"/>
              </a:rPr>
              <a:t> </a:t>
            </a:r>
            <a:r>
              <a:rPr sz="1350" kern="0" dirty="0">
                <a:solidFill>
                  <a:sysClr val="windowText" lastClr="000000"/>
                </a:solidFill>
                <a:latin typeface="Arial"/>
                <a:cs typeface="Arial"/>
              </a:rPr>
              <a:t>ALL</a:t>
            </a:r>
            <a:r>
              <a:rPr sz="1350" kern="0" spc="-83" dirty="0">
                <a:solidFill>
                  <a:sysClr val="windowText" lastClr="000000"/>
                </a:solidFill>
                <a:latin typeface="Arial"/>
                <a:cs typeface="Arial"/>
              </a:rPr>
              <a:t> </a:t>
            </a:r>
            <a:r>
              <a:rPr sz="1350" kern="0" dirty="0">
                <a:solidFill>
                  <a:sysClr val="windowText" lastClr="000000"/>
                </a:solidFill>
                <a:latin typeface="Arial"/>
                <a:cs typeface="Arial"/>
              </a:rPr>
              <a:t>correspondence</a:t>
            </a:r>
            <a:r>
              <a:rPr sz="1350" kern="0" spc="-11" dirty="0">
                <a:solidFill>
                  <a:sysClr val="windowText" lastClr="000000"/>
                </a:solidFill>
                <a:latin typeface="Arial"/>
                <a:cs typeface="Arial"/>
              </a:rPr>
              <a:t> </a:t>
            </a:r>
            <a:r>
              <a:rPr sz="1350" kern="0" dirty="0">
                <a:solidFill>
                  <a:sysClr val="windowText" lastClr="000000"/>
                </a:solidFill>
                <a:latin typeface="Arial"/>
                <a:cs typeface="Arial"/>
              </a:rPr>
              <a:t>with</a:t>
            </a:r>
            <a:r>
              <a:rPr sz="1350" kern="0" spc="-4" dirty="0">
                <a:solidFill>
                  <a:sysClr val="windowText" lastClr="000000"/>
                </a:solidFill>
                <a:latin typeface="Arial"/>
                <a:cs typeface="Arial"/>
              </a:rPr>
              <a:t> </a:t>
            </a:r>
            <a:r>
              <a:rPr sz="1350" kern="0" dirty="0">
                <a:solidFill>
                  <a:sysClr val="windowText" lastClr="000000"/>
                </a:solidFill>
                <a:latin typeface="Arial"/>
                <a:cs typeface="Arial"/>
              </a:rPr>
              <a:t>your</a:t>
            </a:r>
            <a:r>
              <a:rPr sz="1350" kern="0" spc="-4" dirty="0">
                <a:solidFill>
                  <a:sysClr val="windowText" lastClr="000000"/>
                </a:solidFill>
                <a:latin typeface="Arial"/>
                <a:cs typeface="Arial"/>
              </a:rPr>
              <a:t> </a:t>
            </a:r>
            <a:r>
              <a:rPr sz="1350" kern="0" dirty="0">
                <a:solidFill>
                  <a:sysClr val="windowText" lastClr="000000"/>
                </a:solidFill>
                <a:latin typeface="Arial"/>
                <a:cs typeface="Arial"/>
              </a:rPr>
              <a:t>new</a:t>
            </a:r>
            <a:r>
              <a:rPr sz="1350" kern="0" spc="-26" dirty="0">
                <a:solidFill>
                  <a:sysClr val="windowText" lastClr="000000"/>
                </a:solidFill>
                <a:latin typeface="Arial"/>
                <a:cs typeface="Arial"/>
              </a:rPr>
              <a:t> </a:t>
            </a:r>
            <a:r>
              <a:rPr sz="1350" kern="0" spc="-8" dirty="0">
                <a:solidFill>
                  <a:sysClr val="windowText" lastClr="000000"/>
                </a:solidFill>
                <a:latin typeface="Arial"/>
                <a:cs typeface="Arial"/>
              </a:rPr>
              <a:t>address.</a:t>
            </a:r>
            <a:endParaRPr sz="1350" kern="0" dirty="0">
              <a:solidFill>
                <a:sysClr val="windowText" lastClr="000000"/>
              </a:solidFill>
              <a:latin typeface="Arial"/>
              <a:cs typeface="Arial"/>
            </a:endParaRPr>
          </a:p>
        </p:txBody>
      </p:sp>
      <p:sp>
        <p:nvSpPr>
          <p:cNvPr id="8" name="object 4">
            <a:extLst>
              <a:ext uri="{FF2B5EF4-FFF2-40B4-BE49-F238E27FC236}">
                <a16:creationId xmlns:a16="http://schemas.microsoft.com/office/drawing/2014/main" id="{14FEE531-2A4E-1C2D-9330-A64F1E6CC76C}"/>
              </a:ext>
            </a:extLst>
          </p:cNvPr>
          <p:cNvSpPr txBox="1">
            <a:spLocks/>
          </p:cNvSpPr>
          <p:nvPr/>
        </p:nvSpPr>
        <p:spPr>
          <a:xfrm>
            <a:off x="1142199" y="99069"/>
            <a:ext cx="1091564" cy="378469"/>
          </a:xfrm>
          <a:prstGeom prst="rect">
            <a:avLst/>
          </a:prstGeom>
        </p:spPr>
        <p:txBody>
          <a:bodyPr vert="horz" wrap="square" lIns="0" tIns="9049" rIns="0" bIns="0" rtlCol="0">
            <a:spAutoFit/>
          </a:bodyPr>
          <a:lstStyle>
            <a:lvl1pPr>
              <a:defRPr sz="2100" b="1" i="0">
                <a:solidFill>
                  <a:srgbClr val="7E7E73"/>
                </a:solidFill>
                <a:latin typeface="Arial"/>
                <a:ea typeface="+mj-ea"/>
                <a:cs typeface="Arial"/>
              </a:defRPr>
            </a:lvl1pPr>
          </a:lstStyle>
          <a:p>
            <a:pPr marL="9525">
              <a:spcBef>
                <a:spcPts val="71"/>
              </a:spcBef>
            </a:pPr>
            <a:r>
              <a:rPr lang="en-US" sz="2400" kern="0" spc="-8"/>
              <a:t>Postal</a:t>
            </a:r>
            <a:endParaRPr lang="en-US" kern="0" spc="-8" dirty="0"/>
          </a:p>
        </p:txBody>
      </p:sp>
      <p:pic>
        <p:nvPicPr>
          <p:cNvPr id="9" name="object 3">
            <a:extLst>
              <a:ext uri="{FF2B5EF4-FFF2-40B4-BE49-F238E27FC236}">
                <a16:creationId xmlns:a16="http://schemas.microsoft.com/office/drawing/2014/main" id="{0ACC79CA-0EB8-63E1-5C39-B4F1F4E2C5CD}"/>
              </a:ext>
            </a:extLst>
          </p:cNvPr>
          <p:cNvPicPr/>
          <p:nvPr/>
        </p:nvPicPr>
        <p:blipFill>
          <a:blip r:embed="rId2" cstate="print"/>
          <a:stretch>
            <a:fillRect/>
          </a:stretch>
        </p:blipFill>
        <p:spPr>
          <a:xfrm>
            <a:off x="11165967" y="6019801"/>
            <a:ext cx="711708" cy="657224"/>
          </a:xfrm>
          <a:prstGeom prst="rect">
            <a:avLst/>
          </a:prstGeom>
        </p:spPr>
      </p:pic>
      <p:sp>
        <p:nvSpPr>
          <p:cNvPr id="10" name="object 2">
            <a:extLst>
              <a:ext uri="{FF2B5EF4-FFF2-40B4-BE49-F238E27FC236}">
                <a16:creationId xmlns:a16="http://schemas.microsoft.com/office/drawing/2014/main" id="{C964C847-4103-35F7-283A-53C3065B3728}"/>
              </a:ext>
            </a:extLst>
          </p:cNvPr>
          <p:cNvSpPr txBox="1"/>
          <p:nvPr/>
        </p:nvSpPr>
        <p:spPr>
          <a:xfrm>
            <a:off x="5815076" y="-15747"/>
            <a:ext cx="868680" cy="151323"/>
          </a:xfrm>
          <a:prstGeom prst="rect">
            <a:avLst/>
          </a:prstGeom>
        </p:spPr>
        <p:txBody>
          <a:bodyPr vert="horz" wrap="square" lIns="0" tIns="12700" rIns="0" bIns="0" rtlCol="0">
            <a:spAutoFit/>
          </a:bodyPr>
          <a:lstStyle/>
          <a:p>
            <a:pPr marL="12700">
              <a:spcBef>
                <a:spcPts val="100"/>
              </a:spcBef>
            </a:pPr>
            <a:r>
              <a:rPr sz="900" b="1" kern="0" spc="-10" dirty="0">
                <a:solidFill>
                  <a:srgbClr val="FFFFFF"/>
                </a:solidFill>
                <a:latin typeface="Arial"/>
                <a:cs typeface="Arial"/>
              </a:rPr>
              <a:t>UNCLASSIFIED</a:t>
            </a:r>
            <a:endParaRPr sz="900" kern="0" dirty="0">
              <a:solidFill>
                <a:sysClr val="windowText" lastClr="000000"/>
              </a:solidFill>
              <a:latin typeface="Arial"/>
              <a:cs typeface="Aria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02D769-5332-B497-4FC2-F6DA7AB5CA29}"/>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243D43BF-5EB1-764C-464F-FC4BC983FF29}"/>
              </a:ext>
            </a:extLst>
          </p:cNvPr>
          <p:cNvSpPr txBox="1"/>
          <p:nvPr/>
        </p:nvSpPr>
        <p:spPr>
          <a:xfrm>
            <a:off x="5885307" y="845441"/>
            <a:ext cx="651510" cy="113493"/>
          </a:xfrm>
          <a:prstGeom prst="rect">
            <a:avLst/>
          </a:prstGeom>
        </p:spPr>
        <p:txBody>
          <a:bodyPr vert="horz" wrap="square" lIns="0" tIns="9525" rIns="0" bIns="0" rtlCol="0">
            <a:spAutoFit/>
          </a:bodyPr>
          <a:lstStyle/>
          <a:p>
            <a:pPr marL="9525" defTabSz="685800">
              <a:spcBef>
                <a:spcPts val="75"/>
              </a:spcBef>
            </a:pPr>
            <a:r>
              <a:rPr sz="675" b="1" kern="0" spc="-8">
                <a:solidFill>
                  <a:srgbClr val="FFFFFF"/>
                </a:solidFill>
                <a:latin typeface="Arial"/>
                <a:cs typeface="Arial"/>
              </a:rPr>
              <a:t>UNCLASSIFIED</a:t>
            </a:r>
            <a:endParaRPr sz="675" kern="0">
              <a:solidFill>
                <a:sysClr val="windowText" lastClr="000000"/>
              </a:solidFill>
              <a:latin typeface="Arial"/>
              <a:cs typeface="Arial"/>
            </a:endParaRPr>
          </a:p>
        </p:txBody>
      </p:sp>
      <p:sp>
        <p:nvSpPr>
          <p:cNvPr id="5" name="object 5">
            <a:extLst>
              <a:ext uri="{FF2B5EF4-FFF2-40B4-BE49-F238E27FC236}">
                <a16:creationId xmlns:a16="http://schemas.microsoft.com/office/drawing/2014/main" id="{2582F622-ABC3-D674-31AF-33B630A27292}"/>
              </a:ext>
            </a:extLst>
          </p:cNvPr>
          <p:cNvSpPr txBox="1"/>
          <p:nvPr/>
        </p:nvSpPr>
        <p:spPr>
          <a:xfrm>
            <a:off x="3593822" y="1786320"/>
            <a:ext cx="5362099" cy="2554129"/>
          </a:xfrm>
          <a:prstGeom prst="rect">
            <a:avLst/>
          </a:prstGeom>
        </p:spPr>
        <p:txBody>
          <a:bodyPr vert="horz" wrap="square" lIns="0" tIns="9049" rIns="0" bIns="0" rtlCol="0">
            <a:spAutoFit/>
          </a:bodyPr>
          <a:lstStyle/>
          <a:p>
            <a:pPr marL="107633" defTabSz="685800">
              <a:spcBef>
                <a:spcPts val="71"/>
              </a:spcBef>
            </a:pPr>
            <a:r>
              <a:rPr sz="1650" b="1" kern="0" dirty="0">
                <a:solidFill>
                  <a:sysClr val="windowText" lastClr="000000"/>
                </a:solidFill>
                <a:latin typeface="Arial"/>
                <a:cs typeface="Arial"/>
              </a:rPr>
              <a:t>Community</a:t>
            </a:r>
            <a:r>
              <a:rPr sz="1650" b="1" kern="0" spc="-49" dirty="0">
                <a:solidFill>
                  <a:sysClr val="windowText" lastClr="000000"/>
                </a:solidFill>
                <a:latin typeface="Arial"/>
                <a:cs typeface="Arial"/>
              </a:rPr>
              <a:t> </a:t>
            </a:r>
            <a:r>
              <a:rPr sz="1650" b="1" kern="0" dirty="0">
                <a:solidFill>
                  <a:sysClr val="windowText" lastClr="000000"/>
                </a:solidFill>
                <a:latin typeface="Arial"/>
                <a:cs typeface="Arial"/>
              </a:rPr>
              <a:t>Mail</a:t>
            </a:r>
            <a:r>
              <a:rPr sz="1650" b="1" kern="0" spc="-38" dirty="0">
                <a:solidFill>
                  <a:sysClr val="windowText" lastClr="000000"/>
                </a:solidFill>
                <a:latin typeface="Arial"/>
                <a:cs typeface="Arial"/>
              </a:rPr>
              <a:t> </a:t>
            </a:r>
            <a:r>
              <a:rPr sz="1650" b="1" kern="0" dirty="0">
                <a:solidFill>
                  <a:sysClr val="windowText" lastClr="000000"/>
                </a:solidFill>
                <a:latin typeface="Arial"/>
                <a:cs typeface="Arial"/>
              </a:rPr>
              <a:t>Rooms</a:t>
            </a:r>
            <a:r>
              <a:rPr sz="1650" b="1" kern="0" spc="-45" dirty="0">
                <a:solidFill>
                  <a:sysClr val="windowText" lastClr="000000"/>
                </a:solidFill>
                <a:latin typeface="Arial"/>
                <a:cs typeface="Arial"/>
              </a:rPr>
              <a:t> </a:t>
            </a:r>
            <a:r>
              <a:rPr lang="en-US" sz="1650" b="1" kern="0" spc="-45" dirty="0">
                <a:solidFill>
                  <a:sysClr val="windowText" lastClr="000000"/>
                </a:solidFill>
                <a:latin typeface="Arial"/>
                <a:cs typeface="Arial"/>
              </a:rPr>
              <a:t>Clearing Hours</a:t>
            </a:r>
            <a:endParaRPr sz="1650" kern="0" dirty="0">
              <a:solidFill>
                <a:sysClr val="windowText" lastClr="000000"/>
              </a:solidFill>
              <a:latin typeface="Arial"/>
              <a:cs typeface="Arial"/>
            </a:endParaRPr>
          </a:p>
          <a:p>
            <a:pPr defTabSz="685800">
              <a:spcBef>
                <a:spcPts val="34"/>
              </a:spcBef>
            </a:pPr>
            <a:endParaRPr sz="1388" kern="0" dirty="0">
              <a:solidFill>
                <a:sysClr val="windowText" lastClr="000000"/>
              </a:solidFill>
              <a:latin typeface="Arial"/>
              <a:cs typeface="Arial"/>
            </a:endParaRPr>
          </a:p>
          <a:p>
            <a:pPr marL="9525" defTabSz="685800">
              <a:spcBef>
                <a:spcPts val="4"/>
              </a:spcBef>
            </a:pPr>
            <a:r>
              <a:rPr lang="en-US" sz="1350" kern="0" dirty="0">
                <a:solidFill>
                  <a:sysClr val="windowText" lastClr="000000"/>
                </a:solidFill>
                <a:latin typeface="Arial"/>
                <a:cs typeface="Arial"/>
              </a:rPr>
              <a:t>Tower Barracks PSC Customer Service Hours</a:t>
            </a:r>
          </a:p>
          <a:p>
            <a:pPr marL="9525" defTabSz="685800">
              <a:spcBef>
                <a:spcPts val="4"/>
              </a:spcBef>
            </a:pPr>
            <a:r>
              <a:rPr lang="en-US" sz="1350" kern="0" dirty="0">
                <a:solidFill>
                  <a:sysClr val="windowText" lastClr="000000"/>
                </a:solidFill>
                <a:latin typeface="Arial"/>
                <a:cs typeface="Arial"/>
              </a:rPr>
              <a:t>	Monday – Wednesday and Friday 1030 – 1600</a:t>
            </a:r>
          </a:p>
          <a:p>
            <a:pPr marL="9525" defTabSz="685800">
              <a:spcBef>
                <a:spcPts val="4"/>
              </a:spcBef>
            </a:pPr>
            <a:r>
              <a:rPr lang="en-US" sz="1350" kern="0" dirty="0">
                <a:solidFill>
                  <a:sysClr val="windowText" lastClr="000000"/>
                </a:solidFill>
                <a:latin typeface="Arial"/>
                <a:cs typeface="Arial"/>
              </a:rPr>
              <a:t>	Thursday 1200 – 1600</a:t>
            </a:r>
          </a:p>
          <a:p>
            <a:pPr marL="9525" defTabSz="685800">
              <a:spcBef>
                <a:spcPts val="4"/>
              </a:spcBef>
            </a:pPr>
            <a:r>
              <a:rPr lang="en-US" sz="1350" kern="0" dirty="0">
                <a:solidFill>
                  <a:sysClr val="windowText" lastClr="000000"/>
                </a:solidFill>
                <a:latin typeface="Arial"/>
                <a:cs typeface="Arial"/>
              </a:rPr>
              <a:t>	 Closed Saturday, Sunday and Federal Holidays </a:t>
            </a:r>
          </a:p>
          <a:p>
            <a:pPr marL="9525" defTabSz="685800">
              <a:spcBef>
                <a:spcPts val="4"/>
              </a:spcBef>
            </a:pPr>
            <a:endParaRPr lang="en-US" sz="1350" kern="0" dirty="0">
              <a:solidFill>
                <a:sysClr val="windowText" lastClr="000000"/>
              </a:solidFill>
              <a:latin typeface="Arial"/>
              <a:cs typeface="Arial"/>
            </a:endParaRPr>
          </a:p>
          <a:p>
            <a:pPr marL="9525" defTabSz="685800">
              <a:spcBef>
                <a:spcPts val="4"/>
              </a:spcBef>
            </a:pPr>
            <a:endParaRPr lang="en-US" sz="1350" kern="0" dirty="0">
              <a:solidFill>
                <a:sysClr val="windowText" lastClr="000000"/>
              </a:solidFill>
              <a:latin typeface="Arial"/>
              <a:cs typeface="Arial"/>
            </a:endParaRPr>
          </a:p>
          <a:p>
            <a:pPr marL="9525" defTabSz="685800">
              <a:spcBef>
                <a:spcPts val="4"/>
              </a:spcBef>
            </a:pPr>
            <a:r>
              <a:rPr lang="en-US" sz="1350" kern="0" dirty="0">
                <a:solidFill>
                  <a:sysClr val="windowText" lastClr="000000"/>
                </a:solidFill>
                <a:latin typeface="Arial"/>
                <a:cs typeface="Arial"/>
              </a:rPr>
              <a:t>Rose Barracks PSC building 338 Customer Service Hours</a:t>
            </a:r>
          </a:p>
          <a:p>
            <a:pPr marL="9525" defTabSz="685800">
              <a:spcBef>
                <a:spcPts val="4"/>
              </a:spcBef>
            </a:pPr>
            <a:r>
              <a:rPr lang="en-US" sz="1350" kern="0" dirty="0">
                <a:solidFill>
                  <a:sysClr val="windowText" lastClr="000000"/>
                </a:solidFill>
                <a:latin typeface="Arial"/>
                <a:cs typeface="Arial"/>
              </a:rPr>
              <a:t>	Monday – Wednesday and Friday 1030 – 1630</a:t>
            </a:r>
          </a:p>
          <a:p>
            <a:pPr marL="9525" defTabSz="685800">
              <a:spcBef>
                <a:spcPts val="4"/>
              </a:spcBef>
            </a:pPr>
            <a:r>
              <a:rPr lang="en-US" sz="1350" kern="0" dirty="0">
                <a:solidFill>
                  <a:sysClr val="windowText" lastClr="000000"/>
                </a:solidFill>
                <a:latin typeface="Arial"/>
                <a:cs typeface="Arial"/>
              </a:rPr>
              <a:t>	Thursday 1200 – 1630</a:t>
            </a:r>
          </a:p>
          <a:p>
            <a:pPr marL="9525" defTabSz="685800">
              <a:spcBef>
                <a:spcPts val="4"/>
              </a:spcBef>
            </a:pPr>
            <a:r>
              <a:rPr lang="en-US" sz="1350" kern="0" dirty="0">
                <a:solidFill>
                  <a:sysClr val="windowText" lastClr="000000"/>
                </a:solidFill>
                <a:latin typeface="Arial"/>
                <a:cs typeface="Arial"/>
              </a:rPr>
              <a:t>	Closed Saturday, Sunday and Federal Holidays </a:t>
            </a:r>
            <a:endParaRPr sz="1350" kern="0" dirty="0">
              <a:solidFill>
                <a:sysClr val="windowText" lastClr="000000"/>
              </a:solidFill>
              <a:latin typeface="Arial"/>
              <a:cs typeface="Arial"/>
            </a:endParaRPr>
          </a:p>
        </p:txBody>
      </p:sp>
      <p:sp>
        <p:nvSpPr>
          <p:cNvPr id="8" name="object 4">
            <a:extLst>
              <a:ext uri="{FF2B5EF4-FFF2-40B4-BE49-F238E27FC236}">
                <a16:creationId xmlns:a16="http://schemas.microsoft.com/office/drawing/2014/main" id="{C5954A16-85E3-D52C-ABF6-9D2E333BB291}"/>
              </a:ext>
            </a:extLst>
          </p:cNvPr>
          <p:cNvSpPr txBox="1">
            <a:spLocks/>
          </p:cNvSpPr>
          <p:nvPr/>
        </p:nvSpPr>
        <p:spPr>
          <a:xfrm>
            <a:off x="1142199" y="99069"/>
            <a:ext cx="1091564" cy="378469"/>
          </a:xfrm>
          <a:prstGeom prst="rect">
            <a:avLst/>
          </a:prstGeom>
        </p:spPr>
        <p:txBody>
          <a:bodyPr vert="horz" wrap="square" lIns="0" tIns="9049" rIns="0" bIns="0" rtlCol="0">
            <a:spAutoFit/>
          </a:bodyPr>
          <a:lstStyle>
            <a:lvl1pPr>
              <a:defRPr sz="2100" b="1" i="0">
                <a:solidFill>
                  <a:srgbClr val="7E7E73"/>
                </a:solidFill>
                <a:latin typeface="Arial"/>
                <a:ea typeface="+mj-ea"/>
                <a:cs typeface="Arial"/>
              </a:defRPr>
            </a:lvl1pPr>
          </a:lstStyle>
          <a:p>
            <a:pPr marL="9525">
              <a:spcBef>
                <a:spcPts val="71"/>
              </a:spcBef>
            </a:pPr>
            <a:r>
              <a:rPr lang="en-US" sz="2400" kern="0" spc="-8"/>
              <a:t>Postal</a:t>
            </a:r>
            <a:endParaRPr lang="en-US" kern="0" spc="-8" dirty="0"/>
          </a:p>
        </p:txBody>
      </p:sp>
      <p:pic>
        <p:nvPicPr>
          <p:cNvPr id="9" name="object 3">
            <a:extLst>
              <a:ext uri="{FF2B5EF4-FFF2-40B4-BE49-F238E27FC236}">
                <a16:creationId xmlns:a16="http://schemas.microsoft.com/office/drawing/2014/main" id="{B1399178-98FA-2692-79B9-FD21D094AC2E}"/>
              </a:ext>
            </a:extLst>
          </p:cNvPr>
          <p:cNvPicPr/>
          <p:nvPr/>
        </p:nvPicPr>
        <p:blipFill>
          <a:blip r:embed="rId3" cstate="print"/>
          <a:stretch>
            <a:fillRect/>
          </a:stretch>
        </p:blipFill>
        <p:spPr>
          <a:xfrm>
            <a:off x="11165967" y="6019801"/>
            <a:ext cx="711708" cy="657224"/>
          </a:xfrm>
          <a:prstGeom prst="rect">
            <a:avLst/>
          </a:prstGeom>
        </p:spPr>
      </p:pic>
      <p:sp>
        <p:nvSpPr>
          <p:cNvPr id="10" name="object 2">
            <a:extLst>
              <a:ext uri="{FF2B5EF4-FFF2-40B4-BE49-F238E27FC236}">
                <a16:creationId xmlns:a16="http://schemas.microsoft.com/office/drawing/2014/main" id="{BA6C3A9A-034A-D140-9B78-CEC70E2AA1CA}"/>
              </a:ext>
            </a:extLst>
          </p:cNvPr>
          <p:cNvSpPr txBox="1"/>
          <p:nvPr/>
        </p:nvSpPr>
        <p:spPr>
          <a:xfrm>
            <a:off x="5815076" y="-15747"/>
            <a:ext cx="868680" cy="151323"/>
          </a:xfrm>
          <a:prstGeom prst="rect">
            <a:avLst/>
          </a:prstGeom>
        </p:spPr>
        <p:txBody>
          <a:bodyPr vert="horz" wrap="square" lIns="0" tIns="12700" rIns="0" bIns="0" rtlCol="0">
            <a:spAutoFit/>
          </a:bodyPr>
          <a:lstStyle/>
          <a:p>
            <a:pPr marL="12700">
              <a:spcBef>
                <a:spcPts val="100"/>
              </a:spcBef>
            </a:pPr>
            <a:r>
              <a:rPr sz="900" b="1" kern="0" spc="-10" dirty="0">
                <a:solidFill>
                  <a:srgbClr val="FFFFFF"/>
                </a:solidFill>
                <a:latin typeface="Arial"/>
                <a:cs typeface="Arial"/>
              </a:rPr>
              <a:t>UNCLASSIFIED</a:t>
            </a:r>
            <a:endParaRPr sz="900" kern="0" dirty="0">
              <a:solidFill>
                <a:sysClr val="windowText" lastClr="000000"/>
              </a:solidFill>
              <a:latin typeface="Arial"/>
              <a:cs typeface="Arial"/>
            </a:endParaRPr>
          </a:p>
        </p:txBody>
      </p:sp>
    </p:spTree>
    <p:extLst>
      <p:ext uri="{BB962C8B-B14F-4D97-AF65-F5344CB8AC3E}">
        <p14:creationId xmlns:p14="http://schemas.microsoft.com/office/powerpoint/2010/main" val="71219853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815076" y="-15747"/>
            <a:ext cx="868680" cy="151323"/>
          </a:xfrm>
          <a:prstGeom prst="rect">
            <a:avLst/>
          </a:prstGeom>
        </p:spPr>
        <p:txBody>
          <a:bodyPr vert="horz" wrap="square" lIns="0" tIns="12700" rIns="0" bIns="0" rtlCol="0">
            <a:spAutoFit/>
          </a:bodyPr>
          <a:lstStyle/>
          <a:p>
            <a:pPr marL="12700">
              <a:spcBef>
                <a:spcPts val="100"/>
              </a:spcBef>
            </a:pPr>
            <a:r>
              <a:rPr sz="900" b="1" kern="0" spc="-10">
                <a:solidFill>
                  <a:srgbClr val="FFFFFF"/>
                </a:solidFill>
                <a:latin typeface="Arial"/>
                <a:cs typeface="Arial"/>
              </a:rPr>
              <a:t>UNCLASSIFIED</a:t>
            </a:r>
            <a:endParaRPr sz="900" kern="0">
              <a:solidFill>
                <a:sysClr val="windowText" lastClr="000000"/>
              </a:solidFill>
              <a:latin typeface="Arial"/>
              <a:cs typeface="Arial"/>
            </a:endParaRPr>
          </a:p>
        </p:txBody>
      </p:sp>
      <p:sp>
        <p:nvSpPr>
          <p:cNvPr id="4" name="object 4"/>
          <p:cNvSpPr txBox="1">
            <a:spLocks noGrp="1"/>
          </p:cNvSpPr>
          <p:nvPr>
            <p:ph type="title"/>
          </p:nvPr>
        </p:nvSpPr>
        <p:spPr>
          <a:xfrm>
            <a:off x="1125348" y="162153"/>
            <a:ext cx="3424554" cy="381515"/>
          </a:xfrm>
          <a:prstGeom prst="rect">
            <a:avLst/>
          </a:prstGeom>
        </p:spPr>
        <p:txBody>
          <a:bodyPr vert="horz" wrap="square" lIns="0" tIns="12065" rIns="0" bIns="0" rtlCol="0">
            <a:spAutoFit/>
          </a:bodyPr>
          <a:lstStyle/>
          <a:p>
            <a:pPr marL="12700">
              <a:spcBef>
                <a:spcPts val="95"/>
              </a:spcBef>
            </a:pPr>
            <a:r>
              <a:rPr sz="2400" spc="-20" dirty="0"/>
              <a:t>Vehicle</a:t>
            </a:r>
            <a:r>
              <a:rPr sz="2400" spc="-145" dirty="0"/>
              <a:t> </a:t>
            </a:r>
            <a:r>
              <a:rPr sz="2400" spc="-10" dirty="0"/>
              <a:t>Registration</a:t>
            </a:r>
          </a:p>
        </p:txBody>
      </p:sp>
      <p:grpSp>
        <p:nvGrpSpPr>
          <p:cNvPr id="5" name="object 5"/>
          <p:cNvGrpSpPr/>
          <p:nvPr/>
        </p:nvGrpSpPr>
        <p:grpSpPr>
          <a:xfrm>
            <a:off x="2841027" y="454152"/>
            <a:ext cx="7827009" cy="6059805"/>
            <a:chOff x="1317026" y="454151"/>
            <a:chExt cx="7827009" cy="6059805"/>
          </a:xfrm>
        </p:grpSpPr>
        <p:pic>
          <p:nvPicPr>
            <p:cNvPr id="6" name="object 6"/>
            <p:cNvPicPr/>
            <p:nvPr/>
          </p:nvPicPr>
          <p:blipFill>
            <a:blip r:embed="rId2" cstate="print"/>
            <a:stretch>
              <a:fillRect/>
            </a:stretch>
          </p:blipFill>
          <p:spPr>
            <a:xfrm>
              <a:off x="1317026" y="1038199"/>
              <a:ext cx="6554092" cy="5475376"/>
            </a:xfrm>
            <a:prstGeom prst="rect">
              <a:avLst/>
            </a:prstGeom>
          </p:spPr>
        </p:pic>
        <p:pic>
          <p:nvPicPr>
            <p:cNvPr id="7" name="object 7"/>
            <p:cNvPicPr/>
            <p:nvPr/>
          </p:nvPicPr>
          <p:blipFill>
            <a:blip r:embed="rId3" cstate="print"/>
            <a:stretch>
              <a:fillRect/>
            </a:stretch>
          </p:blipFill>
          <p:spPr>
            <a:xfrm>
              <a:off x="4834128" y="454151"/>
              <a:ext cx="4309872" cy="847344"/>
            </a:xfrm>
            <a:prstGeom prst="rect">
              <a:avLst/>
            </a:prstGeom>
          </p:spPr>
        </p:pic>
        <p:pic>
          <p:nvPicPr>
            <p:cNvPr id="8" name="object 8"/>
            <p:cNvPicPr/>
            <p:nvPr/>
          </p:nvPicPr>
          <p:blipFill>
            <a:blip r:embed="rId4" cstate="print"/>
            <a:stretch>
              <a:fillRect/>
            </a:stretch>
          </p:blipFill>
          <p:spPr>
            <a:xfrm>
              <a:off x="6169152" y="1088135"/>
              <a:ext cx="609600" cy="612648"/>
            </a:xfrm>
            <a:prstGeom prst="rect">
              <a:avLst/>
            </a:prstGeom>
          </p:spPr>
        </p:pic>
        <p:pic>
          <p:nvPicPr>
            <p:cNvPr id="9" name="object 9"/>
            <p:cNvPicPr/>
            <p:nvPr/>
          </p:nvPicPr>
          <p:blipFill>
            <a:blip r:embed="rId5" cstate="print"/>
            <a:stretch>
              <a:fillRect/>
            </a:stretch>
          </p:blipFill>
          <p:spPr>
            <a:xfrm>
              <a:off x="6874764" y="1101851"/>
              <a:ext cx="629412" cy="585215"/>
            </a:xfrm>
            <a:prstGeom prst="rect">
              <a:avLst/>
            </a:prstGeom>
          </p:spPr>
        </p:pic>
        <p:pic>
          <p:nvPicPr>
            <p:cNvPr id="10" name="object 10"/>
            <p:cNvPicPr/>
            <p:nvPr/>
          </p:nvPicPr>
          <p:blipFill>
            <a:blip r:embed="rId6" cstate="print"/>
            <a:stretch>
              <a:fillRect/>
            </a:stretch>
          </p:blipFill>
          <p:spPr>
            <a:xfrm>
              <a:off x="1773936" y="1690103"/>
              <a:ext cx="1895856" cy="588276"/>
            </a:xfrm>
            <a:prstGeom prst="rect">
              <a:avLst/>
            </a:prstGeom>
          </p:spPr>
        </p:pic>
        <p:sp>
          <p:nvSpPr>
            <p:cNvPr id="11" name="object 11"/>
            <p:cNvSpPr/>
            <p:nvPr/>
          </p:nvSpPr>
          <p:spPr>
            <a:xfrm>
              <a:off x="1789176" y="1743455"/>
              <a:ext cx="1793875" cy="486409"/>
            </a:xfrm>
            <a:custGeom>
              <a:avLst/>
              <a:gdLst/>
              <a:ahLst/>
              <a:cxnLst/>
              <a:rect l="l" t="t" r="r" b="b"/>
              <a:pathLst>
                <a:path w="1793875" h="486410">
                  <a:moveTo>
                    <a:pt x="1793748" y="0"/>
                  </a:moveTo>
                  <a:lnTo>
                    <a:pt x="0" y="0"/>
                  </a:lnTo>
                  <a:lnTo>
                    <a:pt x="0" y="486156"/>
                  </a:lnTo>
                  <a:lnTo>
                    <a:pt x="1793748" y="486156"/>
                  </a:lnTo>
                  <a:lnTo>
                    <a:pt x="1793748" y="0"/>
                  </a:lnTo>
                  <a:close/>
                </a:path>
              </a:pathLst>
            </a:custGeom>
            <a:solidFill>
              <a:srgbClr val="F16421"/>
            </a:solidFill>
          </p:spPr>
          <p:txBody>
            <a:bodyPr wrap="square" lIns="0" tIns="0" rIns="0" bIns="0" rtlCol="0"/>
            <a:lstStyle/>
            <a:p>
              <a:endParaRPr kern="0">
                <a:solidFill>
                  <a:sysClr val="windowText" lastClr="000000"/>
                </a:solidFill>
              </a:endParaRPr>
            </a:p>
          </p:txBody>
        </p:sp>
        <p:sp>
          <p:nvSpPr>
            <p:cNvPr id="12" name="object 12"/>
            <p:cNvSpPr/>
            <p:nvPr/>
          </p:nvSpPr>
          <p:spPr>
            <a:xfrm>
              <a:off x="1357122" y="2771394"/>
              <a:ext cx="864235" cy="304800"/>
            </a:xfrm>
            <a:custGeom>
              <a:avLst/>
              <a:gdLst/>
              <a:ahLst/>
              <a:cxnLst/>
              <a:rect l="l" t="t" r="r" b="b"/>
              <a:pathLst>
                <a:path w="864235" h="304800">
                  <a:moveTo>
                    <a:pt x="864108" y="152400"/>
                  </a:moveTo>
                  <a:lnTo>
                    <a:pt x="842083" y="200582"/>
                  </a:lnTo>
                  <a:lnTo>
                    <a:pt x="780751" y="242419"/>
                  </a:lnTo>
                  <a:lnTo>
                    <a:pt x="737568" y="260175"/>
                  </a:lnTo>
                  <a:lnTo>
                    <a:pt x="687226" y="275405"/>
                  </a:lnTo>
                  <a:lnTo>
                    <a:pt x="630614" y="287795"/>
                  </a:lnTo>
                  <a:lnTo>
                    <a:pt x="568622" y="297033"/>
                  </a:lnTo>
                  <a:lnTo>
                    <a:pt x="502139" y="302806"/>
                  </a:lnTo>
                  <a:lnTo>
                    <a:pt x="432053" y="304800"/>
                  </a:lnTo>
                  <a:lnTo>
                    <a:pt x="361968" y="302806"/>
                  </a:lnTo>
                  <a:lnTo>
                    <a:pt x="295485" y="297033"/>
                  </a:lnTo>
                  <a:lnTo>
                    <a:pt x="233493" y="287795"/>
                  </a:lnTo>
                  <a:lnTo>
                    <a:pt x="176881" y="275405"/>
                  </a:lnTo>
                  <a:lnTo>
                    <a:pt x="126539" y="260175"/>
                  </a:lnTo>
                  <a:lnTo>
                    <a:pt x="83356" y="242419"/>
                  </a:lnTo>
                  <a:lnTo>
                    <a:pt x="48222" y="222451"/>
                  </a:lnTo>
                  <a:lnTo>
                    <a:pt x="5654" y="177128"/>
                  </a:lnTo>
                  <a:lnTo>
                    <a:pt x="0" y="152400"/>
                  </a:lnTo>
                  <a:lnTo>
                    <a:pt x="5654" y="127671"/>
                  </a:lnTo>
                  <a:lnTo>
                    <a:pt x="48222" y="82348"/>
                  </a:lnTo>
                  <a:lnTo>
                    <a:pt x="83356" y="62380"/>
                  </a:lnTo>
                  <a:lnTo>
                    <a:pt x="126539" y="44624"/>
                  </a:lnTo>
                  <a:lnTo>
                    <a:pt x="176881" y="29394"/>
                  </a:lnTo>
                  <a:lnTo>
                    <a:pt x="233493" y="17004"/>
                  </a:lnTo>
                  <a:lnTo>
                    <a:pt x="295485" y="7766"/>
                  </a:lnTo>
                  <a:lnTo>
                    <a:pt x="361968" y="1993"/>
                  </a:lnTo>
                  <a:lnTo>
                    <a:pt x="432053" y="0"/>
                  </a:lnTo>
                  <a:lnTo>
                    <a:pt x="502139" y="1993"/>
                  </a:lnTo>
                  <a:lnTo>
                    <a:pt x="568622" y="7766"/>
                  </a:lnTo>
                  <a:lnTo>
                    <a:pt x="630614" y="17004"/>
                  </a:lnTo>
                  <a:lnTo>
                    <a:pt x="687226" y="29394"/>
                  </a:lnTo>
                  <a:lnTo>
                    <a:pt x="737568" y="44624"/>
                  </a:lnTo>
                  <a:lnTo>
                    <a:pt x="780751" y="62380"/>
                  </a:lnTo>
                  <a:lnTo>
                    <a:pt x="815885" y="82348"/>
                  </a:lnTo>
                  <a:lnTo>
                    <a:pt x="858453" y="127671"/>
                  </a:lnTo>
                  <a:lnTo>
                    <a:pt x="864108" y="152400"/>
                  </a:lnTo>
                  <a:close/>
                </a:path>
              </a:pathLst>
            </a:custGeom>
            <a:ln w="10668">
              <a:solidFill>
                <a:srgbClr val="F16421"/>
              </a:solidFill>
            </a:ln>
          </p:spPr>
          <p:txBody>
            <a:bodyPr wrap="square" lIns="0" tIns="0" rIns="0" bIns="0" rtlCol="0"/>
            <a:lstStyle/>
            <a:p>
              <a:endParaRPr kern="0">
                <a:solidFill>
                  <a:sysClr val="windowText" lastClr="000000"/>
                </a:solidFill>
              </a:endParaRPr>
            </a:p>
          </p:txBody>
        </p:sp>
        <p:pic>
          <p:nvPicPr>
            <p:cNvPr id="13" name="object 13"/>
            <p:cNvPicPr/>
            <p:nvPr/>
          </p:nvPicPr>
          <p:blipFill>
            <a:blip r:embed="rId7" cstate="print"/>
            <a:stretch>
              <a:fillRect/>
            </a:stretch>
          </p:blipFill>
          <p:spPr>
            <a:xfrm>
              <a:off x="1516380" y="2826994"/>
              <a:ext cx="539534" cy="259105"/>
            </a:xfrm>
            <a:prstGeom prst="rect">
              <a:avLst/>
            </a:prstGeom>
          </p:spPr>
        </p:pic>
        <p:sp>
          <p:nvSpPr>
            <p:cNvPr id="14" name="object 14"/>
            <p:cNvSpPr/>
            <p:nvPr/>
          </p:nvSpPr>
          <p:spPr>
            <a:xfrm>
              <a:off x="1569720" y="1609343"/>
              <a:ext cx="437515" cy="1390015"/>
            </a:xfrm>
            <a:custGeom>
              <a:avLst/>
              <a:gdLst/>
              <a:ahLst/>
              <a:cxnLst/>
              <a:rect l="l" t="t" r="r" b="b"/>
              <a:pathLst>
                <a:path w="437514" h="1390014">
                  <a:moveTo>
                    <a:pt x="437388" y="1311402"/>
                  </a:moveTo>
                  <a:lnTo>
                    <a:pt x="426237" y="1286611"/>
                  </a:lnTo>
                  <a:lnTo>
                    <a:pt x="395185" y="1265072"/>
                  </a:lnTo>
                  <a:lnTo>
                    <a:pt x="347840" y="1248079"/>
                  </a:lnTo>
                  <a:lnTo>
                    <a:pt x="292608" y="1237830"/>
                  </a:lnTo>
                  <a:lnTo>
                    <a:pt x="292608" y="73152"/>
                  </a:lnTo>
                  <a:lnTo>
                    <a:pt x="286854" y="44691"/>
                  </a:lnTo>
                  <a:lnTo>
                    <a:pt x="271170" y="21437"/>
                  </a:lnTo>
                  <a:lnTo>
                    <a:pt x="247916" y="5753"/>
                  </a:lnTo>
                  <a:lnTo>
                    <a:pt x="219456" y="0"/>
                  </a:lnTo>
                  <a:lnTo>
                    <a:pt x="190982" y="5753"/>
                  </a:lnTo>
                  <a:lnTo>
                    <a:pt x="167728" y="21437"/>
                  </a:lnTo>
                  <a:lnTo>
                    <a:pt x="152044" y="44691"/>
                  </a:lnTo>
                  <a:lnTo>
                    <a:pt x="146304" y="73152"/>
                  </a:lnTo>
                  <a:lnTo>
                    <a:pt x="146304" y="1237538"/>
                  </a:lnTo>
                  <a:lnTo>
                    <a:pt x="89535" y="1248079"/>
                  </a:lnTo>
                  <a:lnTo>
                    <a:pt x="42189" y="1265072"/>
                  </a:lnTo>
                  <a:lnTo>
                    <a:pt x="11137" y="1286611"/>
                  </a:lnTo>
                  <a:lnTo>
                    <a:pt x="0" y="1311402"/>
                  </a:lnTo>
                  <a:lnTo>
                    <a:pt x="11137" y="1336205"/>
                  </a:lnTo>
                  <a:lnTo>
                    <a:pt x="42189" y="1357744"/>
                  </a:lnTo>
                  <a:lnTo>
                    <a:pt x="89535" y="1374736"/>
                  </a:lnTo>
                  <a:lnTo>
                    <a:pt x="149567" y="1385887"/>
                  </a:lnTo>
                  <a:lnTo>
                    <a:pt x="218694" y="1389888"/>
                  </a:lnTo>
                  <a:lnTo>
                    <a:pt x="287807" y="1385887"/>
                  </a:lnTo>
                  <a:lnTo>
                    <a:pt x="347840" y="1374736"/>
                  </a:lnTo>
                  <a:lnTo>
                    <a:pt x="395185" y="1357744"/>
                  </a:lnTo>
                  <a:lnTo>
                    <a:pt x="426237" y="1336205"/>
                  </a:lnTo>
                  <a:lnTo>
                    <a:pt x="437388" y="1311402"/>
                  </a:lnTo>
                  <a:close/>
                </a:path>
              </a:pathLst>
            </a:custGeom>
            <a:solidFill>
              <a:srgbClr val="F16421"/>
            </a:solidFill>
          </p:spPr>
          <p:txBody>
            <a:bodyPr wrap="square" lIns="0" tIns="0" rIns="0" bIns="0" rtlCol="0"/>
            <a:lstStyle/>
            <a:p>
              <a:endParaRPr kern="0">
                <a:solidFill>
                  <a:sysClr val="windowText" lastClr="000000"/>
                </a:solidFill>
              </a:endParaRPr>
            </a:p>
          </p:txBody>
        </p:sp>
        <p:sp>
          <p:nvSpPr>
            <p:cNvPr id="15" name="object 15"/>
            <p:cNvSpPr/>
            <p:nvPr/>
          </p:nvSpPr>
          <p:spPr>
            <a:xfrm>
              <a:off x="1610868" y="1737359"/>
              <a:ext cx="373380" cy="535305"/>
            </a:xfrm>
            <a:custGeom>
              <a:avLst/>
              <a:gdLst/>
              <a:ahLst/>
              <a:cxnLst/>
              <a:rect l="l" t="t" r="r" b="b"/>
              <a:pathLst>
                <a:path w="373380" h="535305">
                  <a:moveTo>
                    <a:pt x="186689" y="0"/>
                  </a:moveTo>
                  <a:lnTo>
                    <a:pt x="143878" y="5311"/>
                  </a:lnTo>
                  <a:lnTo>
                    <a:pt x="104580" y="20439"/>
                  </a:lnTo>
                  <a:lnTo>
                    <a:pt x="69917" y="44177"/>
                  </a:lnTo>
                  <a:lnTo>
                    <a:pt x="41008" y="75314"/>
                  </a:lnTo>
                  <a:lnTo>
                    <a:pt x="18972" y="112643"/>
                  </a:lnTo>
                  <a:lnTo>
                    <a:pt x="4929" y="154954"/>
                  </a:lnTo>
                  <a:lnTo>
                    <a:pt x="0" y="201040"/>
                  </a:lnTo>
                  <a:lnTo>
                    <a:pt x="29170" y="300091"/>
                  </a:lnTo>
                  <a:lnTo>
                    <a:pt x="93344" y="409654"/>
                  </a:lnTo>
                  <a:lnTo>
                    <a:pt x="157519" y="498381"/>
                  </a:lnTo>
                  <a:lnTo>
                    <a:pt x="186689" y="534924"/>
                  </a:lnTo>
                  <a:lnTo>
                    <a:pt x="215860" y="498381"/>
                  </a:lnTo>
                  <a:lnTo>
                    <a:pt x="280035" y="409654"/>
                  </a:lnTo>
                  <a:lnTo>
                    <a:pt x="344209" y="300091"/>
                  </a:lnTo>
                  <a:lnTo>
                    <a:pt x="373380" y="201040"/>
                  </a:lnTo>
                  <a:lnTo>
                    <a:pt x="368450" y="154954"/>
                  </a:lnTo>
                  <a:lnTo>
                    <a:pt x="354407" y="112643"/>
                  </a:lnTo>
                  <a:lnTo>
                    <a:pt x="332371" y="75314"/>
                  </a:lnTo>
                  <a:lnTo>
                    <a:pt x="303462" y="44177"/>
                  </a:lnTo>
                  <a:lnTo>
                    <a:pt x="268799" y="20439"/>
                  </a:lnTo>
                  <a:lnTo>
                    <a:pt x="229501" y="5311"/>
                  </a:lnTo>
                  <a:lnTo>
                    <a:pt x="186689" y="0"/>
                  </a:lnTo>
                  <a:close/>
                </a:path>
              </a:pathLst>
            </a:custGeom>
            <a:solidFill>
              <a:srgbClr val="C4460C"/>
            </a:solidFill>
          </p:spPr>
          <p:txBody>
            <a:bodyPr wrap="square" lIns="0" tIns="0" rIns="0" bIns="0" rtlCol="0"/>
            <a:lstStyle/>
            <a:p>
              <a:endParaRPr kern="0">
                <a:solidFill>
                  <a:sysClr val="windowText" lastClr="000000"/>
                </a:solidFill>
              </a:endParaRPr>
            </a:p>
          </p:txBody>
        </p:sp>
      </p:grpSp>
      <p:sp>
        <p:nvSpPr>
          <p:cNvPr id="16" name="object 16"/>
          <p:cNvSpPr txBox="1"/>
          <p:nvPr/>
        </p:nvSpPr>
        <p:spPr>
          <a:xfrm>
            <a:off x="3247135" y="1850264"/>
            <a:ext cx="223520" cy="228909"/>
          </a:xfrm>
          <a:prstGeom prst="rect">
            <a:avLst/>
          </a:prstGeom>
        </p:spPr>
        <p:txBody>
          <a:bodyPr vert="horz" wrap="square" lIns="0" tIns="13335" rIns="0" bIns="0" rtlCol="0">
            <a:spAutoFit/>
          </a:bodyPr>
          <a:lstStyle/>
          <a:p>
            <a:pPr marL="12700">
              <a:spcBef>
                <a:spcPts val="105"/>
              </a:spcBef>
            </a:pPr>
            <a:r>
              <a:rPr sz="1400" b="1" kern="0" spc="-25">
                <a:solidFill>
                  <a:srgbClr val="FFFFFF"/>
                </a:solidFill>
                <a:latin typeface="Arial"/>
                <a:cs typeface="Arial"/>
              </a:rPr>
              <a:t>05</a:t>
            </a:r>
            <a:endParaRPr sz="1400" kern="0">
              <a:solidFill>
                <a:sysClr val="windowText" lastClr="000000"/>
              </a:solidFill>
              <a:latin typeface="Arial"/>
              <a:cs typeface="Arial"/>
            </a:endParaRPr>
          </a:p>
        </p:txBody>
      </p:sp>
      <p:sp>
        <p:nvSpPr>
          <p:cNvPr id="17" name="object 17"/>
          <p:cNvSpPr txBox="1"/>
          <p:nvPr/>
        </p:nvSpPr>
        <p:spPr>
          <a:xfrm>
            <a:off x="3707129" y="1775840"/>
            <a:ext cx="1211580" cy="391160"/>
          </a:xfrm>
          <a:prstGeom prst="rect">
            <a:avLst/>
          </a:prstGeom>
        </p:spPr>
        <p:txBody>
          <a:bodyPr vert="horz" wrap="square" lIns="0" tIns="12700" rIns="0" bIns="0" rtlCol="0">
            <a:spAutoFit/>
          </a:bodyPr>
          <a:lstStyle/>
          <a:p>
            <a:pPr marL="398145" marR="5080" indent="-386080">
              <a:spcBef>
                <a:spcPts val="100"/>
              </a:spcBef>
            </a:pPr>
            <a:r>
              <a:rPr sz="1200" b="1" kern="0">
                <a:solidFill>
                  <a:srgbClr val="FFFFFF"/>
                </a:solidFill>
                <a:latin typeface="Arial"/>
                <a:cs typeface="Arial"/>
              </a:rPr>
              <a:t>Vehicle</a:t>
            </a:r>
            <a:r>
              <a:rPr sz="1200" b="1" kern="0" spc="-50">
                <a:solidFill>
                  <a:srgbClr val="FFFFFF"/>
                </a:solidFill>
                <a:latin typeface="Arial"/>
                <a:cs typeface="Arial"/>
              </a:rPr>
              <a:t> </a:t>
            </a:r>
            <a:r>
              <a:rPr sz="1200" b="1" kern="0">
                <a:solidFill>
                  <a:srgbClr val="FFFFFF"/>
                </a:solidFill>
                <a:latin typeface="Arial"/>
                <a:cs typeface="Arial"/>
              </a:rPr>
              <a:t>Drop</a:t>
            </a:r>
            <a:r>
              <a:rPr sz="1200" b="1" kern="0" spc="-30">
                <a:solidFill>
                  <a:srgbClr val="FFFFFF"/>
                </a:solidFill>
                <a:latin typeface="Arial"/>
                <a:cs typeface="Arial"/>
              </a:rPr>
              <a:t> </a:t>
            </a:r>
            <a:r>
              <a:rPr sz="1200" b="1" kern="0" spc="-25">
                <a:solidFill>
                  <a:srgbClr val="FFFFFF"/>
                </a:solidFill>
                <a:latin typeface="Arial"/>
                <a:cs typeface="Arial"/>
              </a:rPr>
              <a:t>Off </a:t>
            </a:r>
            <a:r>
              <a:rPr sz="1200" b="1" kern="0" spc="-20">
                <a:solidFill>
                  <a:srgbClr val="FFFFFF"/>
                </a:solidFill>
                <a:latin typeface="Arial"/>
                <a:cs typeface="Arial"/>
              </a:rPr>
              <a:t>(VPC)</a:t>
            </a:r>
            <a:endParaRPr sz="1200" kern="0">
              <a:solidFill>
                <a:sysClr val="windowText" lastClr="000000"/>
              </a:solidFill>
              <a:latin typeface="Arial"/>
              <a:cs typeface="Arial"/>
            </a:endParaRPr>
          </a:p>
        </p:txBody>
      </p:sp>
      <p:pic>
        <p:nvPicPr>
          <p:cNvPr id="18" name="object 18"/>
          <p:cNvPicPr/>
          <p:nvPr/>
        </p:nvPicPr>
        <p:blipFill>
          <a:blip r:embed="rId8" cstate="print"/>
          <a:stretch>
            <a:fillRect/>
          </a:stretch>
        </p:blipFill>
        <p:spPr>
          <a:xfrm>
            <a:off x="5152644" y="484631"/>
            <a:ext cx="2366772" cy="1674876"/>
          </a:xfrm>
          <a:prstGeom prst="rect">
            <a:avLst/>
          </a:prstGeom>
        </p:spPr>
      </p:pic>
      <p:sp>
        <p:nvSpPr>
          <p:cNvPr id="19" name="object 19"/>
          <p:cNvSpPr txBox="1"/>
          <p:nvPr/>
        </p:nvSpPr>
        <p:spPr>
          <a:xfrm>
            <a:off x="5865367" y="773938"/>
            <a:ext cx="1584960" cy="391160"/>
          </a:xfrm>
          <a:prstGeom prst="rect">
            <a:avLst/>
          </a:prstGeom>
        </p:spPr>
        <p:txBody>
          <a:bodyPr vert="horz" wrap="square" lIns="0" tIns="12700" rIns="0" bIns="0" rtlCol="0">
            <a:spAutoFit/>
          </a:bodyPr>
          <a:lstStyle/>
          <a:p>
            <a:pPr marL="12700" marR="5080" indent="170180">
              <a:spcBef>
                <a:spcPts val="100"/>
              </a:spcBef>
            </a:pPr>
            <a:r>
              <a:rPr sz="1200" b="1" kern="0" spc="-10">
                <a:solidFill>
                  <a:srgbClr val="FFFFFF"/>
                </a:solidFill>
                <a:latin typeface="Arial"/>
                <a:cs typeface="Arial"/>
              </a:rPr>
              <a:t>De-Register </a:t>
            </a:r>
            <a:r>
              <a:rPr sz="1200" b="1" kern="0" spc="-25">
                <a:solidFill>
                  <a:srgbClr val="FFFFFF"/>
                </a:solidFill>
                <a:latin typeface="Arial"/>
                <a:cs typeface="Arial"/>
              </a:rPr>
              <a:t>POV </a:t>
            </a:r>
            <a:r>
              <a:rPr sz="1200" b="1" kern="0">
                <a:solidFill>
                  <a:srgbClr val="FFFFFF"/>
                </a:solidFill>
                <a:latin typeface="Arial"/>
                <a:cs typeface="Arial"/>
              </a:rPr>
              <a:t>(Vehicle</a:t>
            </a:r>
            <a:r>
              <a:rPr sz="1200" b="1" kern="0" spc="-85">
                <a:solidFill>
                  <a:srgbClr val="FFFFFF"/>
                </a:solidFill>
                <a:latin typeface="Arial"/>
                <a:cs typeface="Arial"/>
              </a:rPr>
              <a:t> </a:t>
            </a:r>
            <a:r>
              <a:rPr sz="1200" b="1" kern="0" spc="-10">
                <a:solidFill>
                  <a:srgbClr val="FFFFFF"/>
                </a:solidFill>
                <a:latin typeface="Arial"/>
                <a:cs typeface="Arial"/>
              </a:rPr>
              <a:t>Registration)</a:t>
            </a:r>
            <a:endParaRPr sz="1200" kern="0">
              <a:solidFill>
                <a:sysClr val="windowText" lastClr="000000"/>
              </a:solidFill>
              <a:latin typeface="Arial"/>
              <a:cs typeface="Arial"/>
            </a:endParaRPr>
          </a:p>
        </p:txBody>
      </p:sp>
      <p:grpSp>
        <p:nvGrpSpPr>
          <p:cNvPr id="20" name="object 20"/>
          <p:cNvGrpSpPr/>
          <p:nvPr/>
        </p:nvGrpSpPr>
        <p:grpSpPr>
          <a:xfrm>
            <a:off x="6592823" y="2197607"/>
            <a:ext cx="2277110" cy="1431290"/>
            <a:chOff x="5068823" y="2197607"/>
            <a:chExt cx="2277110" cy="1431290"/>
          </a:xfrm>
        </p:grpSpPr>
        <p:pic>
          <p:nvPicPr>
            <p:cNvPr id="21" name="object 21"/>
            <p:cNvPicPr/>
            <p:nvPr/>
          </p:nvPicPr>
          <p:blipFill>
            <a:blip r:embed="rId9" cstate="print"/>
            <a:stretch>
              <a:fillRect/>
            </a:stretch>
          </p:blipFill>
          <p:spPr>
            <a:xfrm>
              <a:off x="5068823" y="2305799"/>
              <a:ext cx="1850135" cy="533412"/>
            </a:xfrm>
            <a:prstGeom prst="rect">
              <a:avLst/>
            </a:prstGeom>
          </p:spPr>
        </p:pic>
        <p:sp>
          <p:nvSpPr>
            <p:cNvPr id="22" name="object 22"/>
            <p:cNvSpPr/>
            <p:nvPr/>
          </p:nvSpPr>
          <p:spPr>
            <a:xfrm>
              <a:off x="5160263" y="2359151"/>
              <a:ext cx="1748155" cy="431800"/>
            </a:xfrm>
            <a:custGeom>
              <a:avLst/>
              <a:gdLst/>
              <a:ahLst/>
              <a:cxnLst/>
              <a:rect l="l" t="t" r="r" b="b"/>
              <a:pathLst>
                <a:path w="1748154" h="431800">
                  <a:moveTo>
                    <a:pt x="1748028" y="0"/>
                  </a:moveTo>
                  <a:lnTo>
                    <a:pt x="0" y="0"/>
                  </a:lnTo>
                  <a:lnTo>
                    <a:pt x="0" y="431291"/>
                  </a:lnTo>
                  <a:lnTo>
                    <a:pt x="1748028" y="431291"/>
                  </a:lnTo>
                  <a:lnTo>
                    <a:pt x="1748028" y="0"/>
                  </a:lnTo>
                  <a:close/>
                </a:path>
              </a:pathLst>
            </a:custGeom>
            <a:solidFill>
              <a:srgbClr val="FFC424"/>
            </a:solidFill>
          </p:spPr>
          <p:txBody>
            <a:bodyPr wrap="square" lIns="0" tIns="0" rIns="0" bIns="0" rtlCol="0"/>
            <a:lstStyle/>
            <a:p>
              <a:endParaRPr kern="0">
                <a:solidFill>
                  <a:sysClr val="windowText" lastClr="000000"/>
                </a:solidFill>
              </a:endParaRPr>
            </a:p>
          </p:txBody>
        </p:sp>
        <p:sp>
          <p:nvSpPr>
            <p:cNvPr id="23" name="object 23"/>
            <p:cNvSpPr/>
            <p:nvPr/>
          </p:nvSpPr>
          <p:spPr>
            <a:xfrm>
              <a:off x="6413753" y="3321557"/>
              <a:ext cx="927100" cy="294640"/>
            </a:xfrm>
            <a:custGeom>
              <a:avLst/>
              <a:gdLst/>
              <a:ahLst/>
              <a:cxnLst/>
              <a:rect l="l" t="t" r="r" b="b"/>
              <a:pathLst>
                <a:path w="927100" h="294639">
                  <a:moveTo>
                    <a:pt x="926592" y="147065"/>
                  </a:moveTo>
                  <a:lnTo>
                    <a:pt x="906979" y="189561"/>
                  </a:lnTo>
                  <a:lnTo>
                    <a:pt x="851960" y="227170"/>
                  </a:lnTo>
                  <a:lnTo>
                    <a:pt x="812964" y="243575"/>
                  </a:lnTo>
                  <a:lnTo>
                    <a:pt x="767265" y="258078"/>
                  </a:lnTo>
                  <a:lnTo>
                    <a:pt x="715580" y="270453"/>
                  </a:lnTo>
                  <a:lnTo>
                    <a:pt x="658624" y="280472"/>
                  </a:lnTo>
                  <a:lnTo>
                    <a:pt x="597114" y="287910"/>
                  </a:lnTo>
                  <a:lnTo>
                    <a:pt x="531766" y="292538"/>
                  </a:lnTo>
                  <a:lnTo>
                    <a:pt x="463296" y="294131"/>
                  </a:lnTo>
                  <a:lnTo>
                    <a:pt x="394825" y="292538"/>
                  </a:lnTo>
                  <a:lnTo>
                    <a:pt x="329477" y="287910"/>
                  </a:lnTo>
                  <a:lnTo>
                    <a:pt x="267967" y="280472"/>
                  </a:lnTo>
                  <a:lnTo>
                    <a:pt x="211011" y="270453"/>
                  </a:lnTo>
                  <a:lnTo>
                    <a:pt x="159326" y="258078"/>
                  </a:lnTo>
                  <a:lnTo>
                    <a:pt x="113627" y="243575"/>
                  </a:lnTo>
                  <a:lnTo>
                    <a:pt x="74631" y="227170"/>
                  </a:lnTo>
                  <a:lnTo>
                    <a:pt x="19612" y="189561"/>
                  </a:lnTo>
                  <a:lnTo>
                    <a:pt x="0" y="147065"/>
                  </a:lnTo>
                  <a:lnTo>
                    <a:pt x="5022" y="125320"/>
                  </a:lnTo>
                  <a:lnTo>
                    <a:pt x="43054" y="85041"/>
                  </a:lnTo>
                  <a:lnTo>
                    <a:pt x="113627" y="50556"/>
                  </a:lnTo>
                  <a:lnTo>
                    <a:pt x="159326" y="36053"/>
                  </a:lnTo>
                  <a:lnTo>
                    <a:pt x="211011" y="23678"/>
                  </a:lnTo>
                  <a:lnTo>
                    <a:pt x="267967" y="13659"/>
                  </a:lnTo>
                  <a:lnTo>
                    <a:pt x="329477" y="6221"/>
                  </a:lnTo>
                  <a:lnTo>
                    <a:pt x="394825" y="1593"/>
                  </a:lnTo>
                  <a:lnTo>
                    <a:pt x="463296" y="0"/>
                  </a:lnTo>
                  <a:lnTo>
                    <a:pt x="531766" y="1593"/>
                  </a:lnTo>
                  <a:lnTo>
                    <a:pt x="597114" y="6221"/>
                  </a:lnTo>
                  <a:lnTo>
                    <a:pt x="658624" y="13659"/>
                  </a:lnTo>
                  <a:lnTo>
                    <a:pt x="715580" y="23678"/>
                  </a:lnTo>
                  <a:lnTo>
                    <a:pt x="767265" y="36053"/>
                  </a:lnTo>
                  <a:lnTo>
                    <a:pt x="812964" y="50556"/>
                  </a:lnTo>
                  <a:lnTo>
                    <a:pt x="851960" y="66961"/>
                  </a:lnTo>
                  <a:lnTo>
                    <a:pt x="906979" y="104570"/>
                  </a:lnTo>
                  <a:lnTo>
                    <a:pt x="926592" y="147065"/>
                  </a:lnTo>
                  <a:close/>
                </a:path>
              </a:pathLst>
            </a:custGeom>
            <a:ln w="10668">
              <a:solidFill>
                <a:srgbClr val="FFC424"/>
              </a:solidFill>
            </a:ln>
          </p:spPr>
          <p:txBody>
            <a:bodyPr wrap="square" lIns="0" tIns="0" rIns="0" bIns="0" rtlCol="0"/>
            <a:lstStyle/>
            <a:p>
              <a:endParaRPr kern="0">
                <a:solidFill>
                  <a:sysClr val="windowText" lastClr="000000"/>
                </a:solidFill>
              </a:endParaRPr>
            </a:p>
          </p:txBody>
        </p:sp>
        <p:pic>
          <p:nvPicPr>
            <p:cNvPr id="24" name="object 24"/>
            <p:cNvPicPr/>
            <p:nvPr/>
          </p:nvPicPr>
          <p:blipFill>
            <a:blip r:embed="rId10" cstate="print"/>
            <a:stretch>
              <a:fillRect/>
            </a:stretch>
          </p:blipFill>
          <p:spPr>
            <a:xfrm>
              <a:off x="6588251" y="3374186"/>
              <a:ext cx="571500" cy="254457"/>
            </a:xfrm>
            <a:prstGeom prst="rect">
              <a:avLst/>
            </a:prstGeom>
          </p:spPr>
        </p:pic>
        <p:sp>
          <p:nvSpPr>
            <p:cNvPr id="25" name="object 25"/>
            <p:cNvSpPr/>
            <p:nvPr/>
          </p:nvSpPr>
          <p:spPr>
            <a:xfrm>
              <a:off x="6641592" y="2197607"/>
              <a:ext cx="469900" cy="1344295"/>
            </a:xfrm>
            <a:custGeom>
              <a:avLst/>
              <a:gdLst/>
              <a:ahLst/>
              <a:cxnLst/>
              <a:rect l="l" t="t" r="r" b="b"/>
              <a:pathLst>
                <a:path w="469900" h="1344295">
                  <a:moveTo>
                    <a:pt x="469392" y="1267968"/>
                  </a:moveTo>
                  <a:lnTo>
                    <a:pt x="437349" y="1229537"/>
                  </a:lnTo>
                  <a:lnTo>
                    <a:pt x="400659" y="1214107"/>
                  </a:lnTo>
                  <a:lnTo>
                    <a:pt x="353161" y="1202182"/>
                  </a:lnTo>
                  <a:lnTo>
                    <a:pt x="311162" y="1196428"/>
                  </a:lnTo>
                  <a:lnTo>
                    <a:pt x="312420" y="1190244"/>
                  </a:lnTo>
                  <a:lnTo>
                    <a:pt x="312420" y="77724"/>
                  </a:lnTo>
                  <a:lnTo>
                    <a:pt x="306311" y="47472"/>
                  </a:lnTo>
                  <a:lnTo>
                    <a:pt x="289648" y="22771"/>
                  </a:lnTo>
                  <a:lnTo>
                    <a:pt x="264947" y="6108"/>
                  </a:lnTo>
                  <a:lnTo>
                    <a:pt x="234696" y="0"/>
                  </a:lnTo>
                  <a:lnTo>
                    <a:pt x="204431" y="6108"/>
                  </a:lnTo>
                  <a:lnTo>
                    <a:pt x="179730" y="22771"/>
                  </a:lnTo>
                  <a:lnTo>
                    <a:pt x="163068" y="47472"/>
                  </a:lnTo>
                  <a:lnTo>
                    <a:pt x="156972" y="77724"/>
                  </a:lnTo>
                  <a:lnTo>
                    <a:pt x="156972" y="1190244"/>
                  </a:lnTo>
                  <a:lnTo>
                    <a:pt x="158216" y="1196428"/>
                  </a:lnTo>
                  <a:lnTo>
                    <a:pt x="116217" y="1202182"/>
                  </a:lnTo>
                  <a:lnTo>
                    <a:pt x="68719" y="1214107"/>
                  </a:lnTo>
                  <a:lnTo>
                    <a:pt x="32029" y="1229537"/>
                  </a:lnTo>
                  <a:lnTo>
                    <a:pt x="8369" y="1247736"/>
                  </a:lnTo>
                  <a:lnTo>
                    <a:pt x="0" y="1267968"/>
                  </a:lnTo>
                  <a:lnTo>
                    <a:pt x="8369" y="1288211"/>
                  </a:lnTo>
                  <a:lnTo>
                    <a:pt x="68719" y="1321841"/>
                  </a:lnTo>
                  <a:lnTo>
                    <a:pt x="116217" y="1333754"/>
                  </a:lnTo>
                  <a:lnTo>
                    <a:pt x="172275" y="1341450"/>
                  </a:lnTo>
                  <a:lnTo>
                    <a:pt x="234696" y="1344168"/>
                  </a:lnTo>
                  <a:lnTo>
                    <a:pt x="297103" y="1341450"/>
                  </a:lnTo>
                  <a:lnTo>
                    <a:pt x="353161" y="1333754"/>
                  </a:lnTo>
                  <a:lnTo>
                    <a:pt x="400659" y="1321841"/>
                  </a:lnTo>
                  <a:lnTo>
                    <a:pt x="437349" y="1306410"/>
                  </a:lnTo>
                  <a:lnTo>
                    <a:pt x="461010" y="1288211"/>
                  </a:lnTo>
                  <a:lnTo>
                    <a:pt x="469392" y="1267968"/>
                  </a:lnTo>
                  <a:close/>
                </a:path>
              </a:pathLst>
            </a:custGeom>
            <a:solidFill>
              <a:srgbClr val="FFC424"/>
            </a:solidFill>
          </p:spPr>
          <p:txBody>
            <a:bodyPr wrap="square" lIns="0" tIns="0" rIns="0" bIns="0" rtlCol="0"/>
            <a:lstStyle/>
            <a:p>
              <a:endParaRPr kern="0">
                <a:solidFill>
                  <a:sysClr val="windowText" lastClr="000000"/>
                </a:solidFill>
              </a:endParaRPr>
            </a:p>
          </p:txBody>
        </p:sp>
        <p:sp>
          <p:nvSpPr>
            <p:cNvPr id="26" name="object 26"/>
            <p:cNvSpPr/>
            <p:nvPr/>
          </p:nvSpPr>
          <p:spPr>
            <a:xfrm>
              <a:off x="6676643" y="2385059"/>
              <a:ext cx="399415" cy="516890"/>
            </a:xfrm>
            <a:custGeom>
              <a:avLst/>
              <a:gdLst/>
              <a:ahLst/>
              <a:cxnLst/>
              <a:rect l="l" t="t" r="r" b="b"/>
              <a:pathLst>
                <a:path w="399415" h="516889">
                  <a:moveTo>
                    <a:pt x="199644" y="0"/>
                  </a:moveTo>
                  <a:lnTo>
                    <a:pt x="153835" y="5131"/>
                  </a:lnTo>
                  <a:lnTo>
                    <a:pt x="111800" y="19746"/>
                  </a:lnTo>
                  <a:lnTo>
                    <a:pt x="74733" y="42677"/>
                  </a:lnTo>
                  <a:lnTo>
                    <a:pt x="43827" y="72755"/>
                  </a:lnTo>
                  <a:lnTo>
                    <a:pt x="20274" y="108810"/>
                  </a:lnTo>
                  <a:lnTo>
                    <a:pt x="5267" y="149676"/>
                  </a:lnTo>
                  <a:lnTo>
                    <a:pt x="0" y="194182"/>
                  </a:lnTo>
                  <a:lnTo>
                    <a:pt x="31194" y="289893"/>
                  </a:lnTo>
                  <a:lnTo>
                    <a:pt x="99822" y="395700"/>
                  </a:lnTo>
                  <a:lnTo>
                    <a:pt x="168449" y="481361"/>
                  </a:lnTo>
                  <a:lnTo>
                    <a:pt x="199644" y="516636"/>
                  </a:lnTo>
                  <a:lnTo>
                    <a:pt x="230838" y="481343"/>
                  </a:lnTo>
                  <a:lnTo>
                    <a:pt x="299466" y="395652"/>
                  </a:lnTo>
                  <a:lnTo>
                    <a:pt x="368093" y="289839"/>
                  </a:lnTo>
                  <a:lnTo>
                    <a:pt x="399287" y="194182"/>
                  </a:lnTo>
                  <a:lnTo>
                    <a:pt x="394020" y="149676"/>
                  </a:lnTo>
                  <a:lnTo>
                    <a:pt x="379013" y="108810"/>
                  </a:lnTo>
                  <a:lnTo>
                    <a:pt x="355460" y="72755"/>
                  </a:lnTo>
                  <a:lnTo>
                    <a:pt x="324554" y="42677"/>
                  </a:lnTo>
                  <a:lnTo>
                    <a:pt x="287487" y="19746"/>
                  </a:lnTo>
                  <a:lnTo>
                    <a:pt x="245452" y="5131"/>
                  </a:lnTo>
                  <a:lnTo>
                    <a:pt x="199644" y="0"/>
                  </a:lnTo>
                  <a:close/>
                </a:path>
              </a:pathLst>
            </a:custGeom>
            <a:solidFill>
              <a:srgbClr val="DB9F00"/>
            </a:solidFill>
          </p:spPr>
          <p:txBody>
            <a:bodyPr wrap="square" lIns="0" tIns="0" rIns="0" bIns="0" rtlCol="0"/>
            <a:lstStyle/>
            <a:p>
              <a:endParaRPr kern="0">
                <a:solidFill>
                  <a:sysClr val="windowText" lastClr="000000"/>
                </a:solidFill>
              </a:endParaRPr>
            </a:p>
          </p:txBody>
        </p:sp>
      </p:grpSp>
      <p:sp>
        <p:nvSpPr>
          <p:cNvPr id="27" name="object 27"/>
          <p:cNvSpPr txBox="1"/>
          <p:nvPr/>
        </p:nvSpPr>
        <p:spPr>
          <a:xfrm>
            <a:off x="8291830" y="2475433"/>
            <a:ext cx="251460" cy="258404"/>
          </a:xfrm>
          <a:prstGeom prst="rect">
            <a:avLst/>
          </a:prstGeom>
        </p:spPr>
        <p:txBody>
          <a:bodyPr vert="horz" wrap="square" lIns="0" tIns="12065" rIns="0" bIns="0" rtlCol="0">
            <a:spAutoFit/>
          </a:bodyPr>
          <a:lstStyle/>
          <a:p>
            <a:pPr marL="12700">
              <a:spcBef>
                <a:spcPts val="95"/>
              </a:spcBef>
            </a:pPr>
            <a:r>
              <a:rPr sz="1600" b="1" kern="0" spc="-25">
                <a:solidFill>
                  <a:sysClr val="windowText" lastClr="000000"/>
                </a:solidFill>
                <a:latin typeface="Arial"/>
                <a:cs typeface="Arial"/>
              </a:rPr>
              <a:t>04</a:t>
            </a:r>
            <a:endParaRPr sz="1600" kern="0">
              <a:solidFill>
                <a:sysClr val="windowText" lastClr="000000"/>
              </a:solidFill>
              <a:latin typeface="Arial"/>
              <a:cs typeface="Arial"/>
            </a:endParaRPr>
          </a:p>
        </p:txBody>
      </p:sp>
      <p:sp>
        <p:nvSpPr>
          <p:cNvPr id="28" name="object 28"/>
          <p:cNvSpPr txBox="1"/>
          <p:nvPr/>
        </p:nvSpPr>
        <p:spPr>
          <a:xfrm>
            <a:off x="7385430" y="2361438"/>
            <a:ext cx="553720" cy="391160"/>
          </a:xfrm>
          <a:prstGeom prst="rect">
            <a:avLst/>
          </a:prstGeom>
        </p:spPr>
        <p:txBody>
          <a:bodyPr vert="horz" wrap="square" lIns="0" tIns="12700" rIns="0" bIns="0" rtlCol="0">
            <a:spAutoFit/>
          </a:bodyPr>
          <a:lstStyle/>
          <a:p>
            <a:pPr marL="12700" marR="5080" indent="112395">
              <a:spcBef>
                <a:spcPts val="100"/>
              </a:spcBef>
            </a:pPr>
            <a:r>
              <a:rPr sz="1200" b="1" kern="0" spc="-10">
                <a:solidFill>
                  <a:sysClr val="windowText" lastClr="000000"/>
                </a:solidFill>
                <a:latin typeface="Arial"/>
                <a:cs typeface="Arial"/>
              </a:rPr>
              <a:t>Detail </a:t>
            </a:r>
            <a:r>
              <a:rPr sz="1200" b="1" kern="0" spc="-20">
                <a:solidFill>
                  <a:sysClr val="windowText" lastClr="000000"/>
                </a:solidFill>
                <a:latin typeface="Arial"/>
                <a:cs typeface="Arial"/>
              </a:rPr>
              <a:t>Vehicle</a:t>
            </a:r>
            <a:endParaRPr sz="1200" kern="0">
              <a:solidFill>
                <a:sysClr val="windowText" lastClr="000000"/>
              </a:solidFill>
              <a:latin typeface="Arial"/>
              <a:cs typeface="Arial"/>
            </a:endParaRPr>
          </a:p>
        </p:txBody>
      </p:sp>
      <p:grpSp>
        <p:nvGrpSpPr>
          <p:cNvPr id="29" name="object 29"/>
          <p:cNvGrpSpPr/>
          <p:nvPr/>
        </p:nvGrpSpPr>
        <p:grpSpPr>
          <a:xfrm>
            <a:off x="4629849" y="2764536"/>
            <a:ext cx="2106295" cy="1518285"/>
            <a:chOff x="3105848" y="2764535"/>
            <a:chExt cx="2106295" cy="1518285"/>
          </a:xfrm>
        </p:grpSpPr>
        <p:pic>
          <p:nvPicPr>
            <p:cNvPr id="30" name="object 30"/>
            <p:cNvPicPr/>
            <p:nvPr/>
          </p:nvPicPr>
          <p:blipFill>
            <a:blip r:embed="rId11" cstate="print"/>
            <a:stretch>
              <a:fillRect/>
            </a:stretch>
          </p:blipFill>
          <p:spPr>
            <a:xfrm>
              <a:off x="3534155" y="2941332"/>
              <a:ext cx="1677924" cy="509003"/>
            </a:xfrm>
            <a:prstGeom prst="rect">
              <a:avLst/>
            </a:prstGeom>
          </p:spPr>
        </p:pic>
        <p:sp>
          <p:nvSpPr>
            <p:cNvPr id="31" name="object 31"/>
            <p:cNvSpPr/>
            <p:nvPr/>
          </p:nvSpPr>
          <p:spPr>
            <a:xfrm>
              <a:off x="3549395" y="2994659"/>
              <a:ext cx="1576070" cy="407034"/>
            </a:xfrm>
            <a:custGeom>
              <a:avLst/>
              <a:gdLst/>
              <a:ahLst/>
              <a:cxnLst/>
              <a:rect l="l" t="t" r="r" b="b"/>
              <a:pathLst>
                <a:path w="1576070" h="407035">
                  <a:moveTo>
                    <a:pt x="1575815" y="0"/>
                  </a:moveTo>
                  <a:lnTo>
                    <a:pt x="0" y="0"/>
                  </a:lnTo>
                  <a:lnTo>
                    <a:pt x="0" y="406908"/>
                  </a:lnTo>
                  <a:lnTo>
                    <a:pt x="1575815" y="406908"/>
                  </a:lnTo>
                  <a:lnTo>
                    <a:pt x="1575815" y="0"/>
                  </a:lnTo>
                  <a:close/>
                </a:path>
              </a:pathLst>
            </a:custGeom>
            <a:solidFill>
              <a:srgbClr val="204292"/>
            </a:solidFill>
          </p:spPr>
          <p:txBody>
            <a:bodyPr wrap="square" lIns="0" tIns="0" rIns="0" bIns="0" rtlCol="0"/>
            <a:lstStyle/>
            <a:p>
              <a:endParaRPr kern="0">
                <a:solidFill>
                  <a:sysClr val="windowText" lastClr="000000"/>
                </a:solidFill>
              </a:endParaRPr>
            </a:p>
          </p:txBody>
        </p:sp>
        <p:sp>
          <p:nvSpPr>
            <p:cNvPr id="32" name="object 32"/>
            <p:cNvSpPr/>
            <p:nvPr/>
          </p:nvSpPr>
          <p:spPr>
            <a:xfrm>
              <a:off x="3111245" y="3961637"/>
              <a:ext cx="939165" cy="314325"/>
            </a:xfrm>
            <a:custGeom>
              <a:avLst/>
              <a:gdLst/>
              <a:ahLst/>
              <a:cxnLst/>
              <a:rect l="l" t="t" r="r" b="b"/>
              <a:pathLst>
                <a:path w="939164" h="314325">
                  <a:moveTo>
                    <a:pt x="938783" y="156972"/>
                  </a:moveTo>
                  <a:lnTo>
                    <a:pt x="918907" y="202325"/>
                  </a:lnTo>
                  <a:lnTo>
                    <a:pt x="863154" y="242465"/>
                  </a:lnTo>
                  <a:lnTo>
                    <a:pt x="823639" y="259976"/>
                  </a:lnTo>
                  <a:lnTo>
                    <a:pt x="777335" y="275457"/>
                  </a:lnTo>
                  <a:lnTo>
                    <a:pt x="724967" y="288666"/>
                  </a:lnTo>
                  <a:lnTo>
                    <a:pt x="667262" y="299362"/>
                  </a:lnTo>
                  <a:lnTo>
                    <a:pt x="604947" y="307301"/>
                  </a:lnTo>
                  <a:lnTo>
                    <a:pt x="538748" y="312243"/>
                  </a:lnTo>
                  <a:lnTo>
                    <a:pt x="469392" y="313944"/>
                  </a:lnTo>
                  <a:lnTo>
                    <a:pt x="400035" y="312243"/>
                  </a:lnTo>
                  <a:lnTo>
                    <a:pt x="333836" y="307301"/>
                  </a:lnTo>
                  <a:lnTo>
                    <a:pt x="271521" y="299362"/>
                  </a:lnTo>
                  <a:lnTo>
                    <a:pt x="213816" y="288666"/>
                  </a:lnTo>
                  <a:lnTo>
                    <a:pt x="161448" y="275457"/>
                  </a:lnTo>
                  <a:lnTo>
                    <a:pt x="115144" y="259976"/>
                  </a:lnTo>
                  <a:lnTo>
                    <a:pt x="75629" y="242465"/>
                  </a:lnTo>
                  <a:lnTo>
                    <a:pt x="19876" y="202325"/>
                  </a:lnTo>
                  <a:lnTo>
                    <a:pt x="0" y="156972"/>
                  </a:lnTo>
                  <a:lnTo>
                    <a:pt x="5090" y="133765"/>
                  </a:lnTo>
                  <a:lnTo>
                    <a:pt x="43631" y="90775"/>
                  </a:lnTo>
                  <a:lnTo>
                    <a:pt x="115144" y="53967"/>
                  </a:lnTo>
                  <a:lnTo>
                    <a:pt x="161448" y="38486"/>
                  </a:lnTo>
                  <a:lnTo>
                    <a:pt x="213816" y="25277"/>
                  </a:lnTo>
                  <a:lnTo>
                    <a:pt x="271521" y="14581"/>
                  </a:lnTo>
                  <a:lnTo>
                    <a:pt x="333836" y="6642"/>
                  </a:lnTo>
                  <a:lnTo>
                    <a:pt x="400035" y="1700"/>
                  </a:lnTo>
                  <a:lnTo>
                    <a:pt x="469392" y="0"/>
                  </a:lnTo>
                  <a:lnTo>
                    <a:pt x="538748" y="1700"/>
                  </a:lnTo>
                  <a:lnTo>
                    <a:pt x="604947" y="6642"/>
                  </a:lnTo>
                  <a:lnTo>
                    <a:pt x="667262" y="14581"/>
                  </a:lnTo>
                  <a:lnTo>
                    <a:pt x="724967" y="25277"/>
                  </a:lnTo>
                  <a:lnTo>
                    <a:pt x="777335" y="38486"/>
                  </a:lnTo>
                  <a:lnTo>
                    <a:pt x="823639" y="53967"/>
                  </a:lnTo>
                  <a:lnTo>
                    <a:pt x="863154" y="71478"/>
                  </a:lnTo>
                  <a:lnTo>
                    <a:pt x="918907" y="111618"/>
                  </a:lnTo>
                  <a:lnTo>
                    <a:pt x="938783" y="156972"/>
                  </a:lnTo>
                  <a:close/>
                </a:path>
              </a:pathLst>
            </a:custGeom>
            <a:ln w="10667">
              <a:solidFill>
                <a:srgbClr val="204292"/>
              </a:solidFill>
            </a:ln>
          </p:spPr>
          <p:txBody>
            <a:bodyPr wrap="square" lIns="0" tIns="0" rIns="0" bIns="0" rtlCol="0"/>
            <a:lstStyle/>
            <a:p>
              <a:endParaRPr kern="0">
                <a:solidFill>
                  <a:sysClr val="windowText" lastClr="000000"/>
                </a:solidFill>
              </a:endParaRPr>
            </a:p>
          </p:txBody>
        </p:sp>
        <p:pic>
          <p:nvPicPr>
            <p:cNvPr id="33" name="object 33"/>
            <p:cNvPicPr/>
            <p:nvPr/>
          </p:nvPicPr>
          <p:blipFill>
            <a:blip r:embed="rId12" cstate="print"/>
            <a:stretch>
              <a:fillRect/>
            </a:stretch>
          </p:blipFill>
          <p:spPr>
            <a:xfrm>
              <a:off x="3288791" y="4018838"/>
              <a:ext cx="577621" cy="263601"/>
            </a:xfrm>
            <a:prstGeom prst="rect">
              <a:avLst/>
            </a:prstGeom>
          </p:spPr>
        </p:pic>
        <p:sp>
          <p:nvSpPr>
            <p:cNvPr id="34" name="object 34"/>
            <p:cNvSpPr/>
            <p:nvPr/>
          </p:nvSpPr>
          <p:spPr>
            <a:xfrm>
              <a:off x="3342132" y="2764535"/>
              <a:ext cx="475615" cy="1431290"/>
            </a:xfrm>
            <a:custGeom>
              <a:avLst/>
              <a:gdLst/>
              <a:ahLst/>
              <a:cxnLst/>
              <a:rect l="l" t="t" r="r" b="b"/>
              <a:pathLst>
                <a:path w="475614" h="1431289">
                  <a:moveTo>
                    <a:pt x="475488" y="1350264"/>
                  </a:moveTo>
                  <a:lnTo>
                    <a:pt x="443026" y="1309522"/>
                  </a:lnTo>
                  <a:lnTo>
                    <a:pt x="405853" y="1293164"/>
                  </a:lnTo>
                  <a:lnTo>
                    <a:pt x="357733" y="1280528"/>
                  </a:lnTo>
                  <a:lnTo>
                    <a:pt x="316268" y="1274597"/>
                  </a:lnTo>
                  <a:lnTo>
                    <a:pt x="316992" y="1271016"/>
                  </a:lnTo>
                  <a:lnTo>
                    <a:pt x="316992" y="79248"/>
                  </a:lnTo>
                  <a:lnTo>
                    <a:pt x="310769" y="48387"/>
                  </a:lnTo>
                  <a:lnTo>
                    <a:pt x="293789" y="23202"/>
                  </a:lnTo>
                  <a:lnTo>
                    <a:pt x="268605" y="6223"/>
                  </a:lnTo>
                  <a:lnTo>
                    <a:pt x="237744" y="0"/>
                  </a:lnTo>
                  <a:lnTo>
                    <a:pt x="206870" y="6223"/>
                  </a:lnTo>
                  <a:lnTo>
                    <a:pt x="181686" y="23202"/>
                  </a:lnTo>
                  <a:lnTo>
                    <a:pt x="164706" y="48387"/>
                  </a:lnTo>
                  <a:lnTo>
                    <a:pt x="158496" y="79248"/>
                  </a:lnTo>
                  <a:lnTo>
                    <a:pt x="158496" y="1271016"/>
                  </a:lnTo>
                  <a:lnTo>
                    <a:pt x="159207" y="1274584"/>
                  </a:lnTo>
                  <a:lnTo>
                    <a:pt x="117741" y="1280528"/>
                  </a:lnTo>
                  <a:lnTo>
                    <a:pt x="69621" y="1293164"/>
                  </a:lnTo>
                  <a:lnTo>
                    <a:pt x="32448" y="1309522"/>
                  </a:lnTo>
                  <a:lnTo>
                    <a:pt x="8483" y="1328813"/>
                  </a:lnTo>
                  <a:lnTo>
                    <a:pt x="0" y="1350264"/>
                  </a:lnTo>
                  <a:lnTo>
                    <a:pt x="8483" y="1371727"/>
                  </a:lnTo>
                  <a:lnTo>
                    <a:pt x="69621" y="1407375"/>
                  </a:lnTo>
                  <a:lnTo>
                    <a:pt x="117741" y="1420012"/>
                  </a:lnTo>
                  <a:lnTo>
                    <a:pt x="174536" y="1428153"/>
                  </a:lnTo>
                  <a:lnTo>
                    <a:pt x="237744" y="1431036"/>
                  </a:lnTo>
                  <a:lnTo>
                    <a:pt x="300939" y="1428153"/>
                  </a:lnTo>
                  <a:lnTo>
                    <a:pt x="357733" y="1420012"/>
                  </a:lnTo>
                  <a:lnTo>
                    <a:pt x="405853" y="1407375"/>
                  </a:lnTo>
                  <a:lnTo>
                    <a:pt x="443026" y="1391018"/>
                  </a:lnTo>
                  <a:lnTo>
                    <a:pt x="466991" y="1371727"/>
                  </a:lnTo>
                  <a:lnTo>
                    <a:pt x="475488" y="1350264"/>
                  </a:lnTo>
                  <a:close/>
                </a:path>
              </a:pathLst>
            </a:custGeom>
            <a:solidFill>
              <a:srgbClr val="204292"/>
            </a:solidFill>
          </p:spPr>
          <p:txBody>
            <a:bodyPr wrap="square" lIns="0" tIns="0" rIns="0" bIns="0" rtlCol="0"/>
            <a:lstStyle/>
            <a:p>
              <a:endParaRPr kern="0">
                <a:solidFill>
                  <a:sysClr val="windowText" lastClr="000000"/>
                </a:solidFill>
              </a:endParaRPr>
            </a:p>
          </p:txBody>
        </p:sp>
        <p:sp>
          <p:nvSpPr>
            <p:cNvPr id="35" name="object 35"/>
            <p:cNvSpPr/>
            <p:nvPr/>
          </p:nvSpPr>
          <p:spPr>
            <a:xfrm>
              <a:off x="3377183" y="2964179"/>
              <a:ext cx="405765" cy="550545"/>
            </a:xfrm>
            <a:custGeom>
              <a:avLst/>
              <a:gdLst/>
              <a:ahLst/>
              <a:cxnLst/>
              <a:rect l="l" t="t" r="r" b="b"/>
              <a:pathLst>
                <a:path w="405764" h="550545">
                  <a:moveTo>
                    <a:pt x="202691" y="0"/>
                  </a:moveTo>
                  <a:lnTo>
                    <a:pt x="156194" y="5461"/>
                  </a:lnTo>
                  <a:lnTo>
                    <a:pt x="113522" y="21020"/>
                  </a:lnTo>
                  <a:lnTo>
                    <a:pt x="75888" y="45436"/>
                  </a:lnTo>
                  <a:lnTo>
                    <a:pt x="44507" y="77470"/>
                  </a:lnTo>
                  <a:lnTo>
                    <a:pt x="20589" y="115882"/>
                  </a:lnTo>
                  <a:lnTo>
                    <a:pt x="5349" y="159433"/>
                  </a:lnTo>
                  <a:lnTo>
                    <a:pt x="0" y="206883"/>
                  </a:lnTo>
                  <a:lnTo>
                    <a:pt x="31670" y="308687"/>
                  </a:lnTo>
                  <a:lnTo>
                    <a:pt x="101346" y="421338"/>
                  </a:lnTo>
                  <a:lnTo>
                    <a:pt x="171021" y="512581"/>
                  </a:lnTo>
                  <a:lnTo>
                    <a:pt x="202691" y="550164"/>
                  </a:lnTo>
                  <a:lnTo>
                    <a:pt x="234362" y="512581"/>
                  </a:lnTo>
                  <a:lnTo>
                    <a:pt x="304038" y="421338"/>
                  </a:lnTo>
                  <a:lnTo>
                    <a:pt x="373713" y="308687"/>
                  </a:lnTo>
                  <a:lnTo>
                    <a:pt x="405383" y="206883"/>
                  </a:lnTo>
                  <a:lnTo>
                    <a:pt x="400034" y="159433"/>
                  </a:lnTo>
                  <a:lnTo>
                    <a:pt x="384794" y="115882"/>
                  </a:lnTo>
                  <a:lnTo>
                    <a:pt x="360876" y="77470"/>
                  </a:lnTo>
                  <a:lnTo>
                    <a:pt x="329495" y="45436"/>
                  </a:lnTo>
                  <a:lnTo>
                    <a:pt x="291861" y="21020"/>
                  </a:lnTo>
                  <a:lnTo>
                    <a:pt x="249189" y="5461"/>
                  </a:lnTo>
                  <a:lnTo>
                    <a:pt x="202691" y="0"/>
                  </a:lnTo>
                  <a:close/>
                </a:path>
              </a:pathLst>
            </a:custGeom>
            <a:solidFill>
              <a:srgbClr val="18306C"/>
            </a:solidFill>
          </p:spPr>
          <p:txBody>
            <a:bodyPr wrap="square" lIns="0" tIns="0" rIns="0" bIns="0" rtlCol="0"/>
            <a:lstStyle/>
            <a:p>
              <a:endParaRPr kern="0">
                <a:solidFill>
                  <a:sysClr val="windowText" lastClr="000000"/>
                </a:solidFill>
              </a:endParaRPr>
            </a:p>
          </p:txBody>
        </p:sp>
      </p:grpSp>
      <p:sp>
        <p:nvSpPr>
          <p:cNvPr id="36" name="object 36"/>
          <p:cNvSpPr txBox="1"/>
          <p:nvPr/>
        </p:nvSpPr>
        <p:spPr>
          <a:xfrm>
            <a:off x="5016500" y="3082798"/>
            <a:ext cx="251460" cy="258404"/>
          </a:xfrm>
          <a:prstGeom prst="rect">
            <a:avLst/>
          </a:prstGeom>
        </p:spPr>
        <p:txBody>
          <a:bodyPr vert="horz" wrap="square" lIns="0" tIns="12065" rIns="0" bIns="0" rtlCol="0">
            <a:spAutoFit/>
          </a:bodyPr>
          <a:lstStyle/>
          <a:p>
            <a:pPr marL="12700">
              <a:spcBef>
                <a:spcPts val="95"/>
              </a:spcBef>
            </a:pPr>
            <a:r>
              <a:rPr sz="1600" b="1" kern="0" spc="-25">
                <a:solidFill>
                  <a:sysClr val="windowText" lastClr="000000"/>
                </a:solidFill>
                <a:latin typeface="Arial"/>
                <a:cs typeface="Arial"/>
              </a:rPr>
              <a:t>03</a:t>
            </a:r>
            <a:endParaRPr sz="1600" kern="0">
              <a:solidFill>
                <a:sysClr val="windowText" lastClr="000000"/>
              </a:solidFill>
              <a:latin typeface="Arial"/>
              <a:cs typeface="Arial"/>
            </a:endParaRPr>
          </a:p>
        </p:txBody>
      </p:sp>
      <p:sp>
        <p:nvSpPr>
          <p:cNvPr id="37" name="object 37"/>
          <p:cNvSpPr txBox="1"/>
          <p:nvPr/>
        </p:nvSpPr>
        <p:spPr>
          <a:xfrm>
            <a:off x="5363083" y="2994787"/>
            <a:ext cx="1160780" cy="391795"/>
          </a:xfrm>
          <a:prstGeom prst="rect">
            <a:avLst/>
          </a:prstGeom>
        </p:spPr>
        <p:txBody>
          <a:bodyPr vert="horz" wrap="square" lIns="0" tIns="12700" rIns="0" bIns="0" rtlCol="0">
            <a:spAutoFit/>
          </a:bodyPr>
          <a:lstStyle/>
          <a:p>
            <a:pPr marL="12700" marR="5080" indent="45720">
              <a:spcBef>
                <a:spcPts val="100"/>
              </a:spcBef>
            </a:pPr>
            <a:r>
              <a:rPr sz="1200" b="1" kern="0">
                <a:solidFill>
                  <a:sysClr val="windowText" lastClr="000000"/>
                </a:solidFill>
                <a:latin typeface="Arial"/>
                <a:cs typeface="Arial"/>
              </a:rPr>
              <a:t>Schedule</a:t>
            </a:r>
            <a:r>
              <a:rPr sz="1200" b="1" kern="0" spc="-10">
                <a:solidFill>
                  <a:sysClr val="windowText" lastClr="000000"/>
                </a:solidFill>
                <a:latin typeface="Arial"/>
                <a:cs typeface="Arial"/>
              </a:rPr>
              <a:t> </a:t>
            </a:r>
            <a:r>
              <a:rPr sz="1200" b="1" kern="0" spc="-25">
                <a:solidFill>
                  <a:sysClr val="windowText" lastClr="000000"/>
                </a:solidFill>
                <a:latin typeface="Arial"/>
                <a:cs typeface="Arial"/>
              </a:rPr>
              <a:t>POV </a:t>
            </a:r>
            <a:r>
              <a:rPr sz="1200" b="1" kern="0" spc="-10">
                <a:solidFill>
                  <a:sysClr val="windowText" lastClr="000000"/>
                </a:solidFill>
                <a:latin typeface="Arial"/>
                <a:cs typeface="Arial"/>
              </a:rPr>
              <a:t>De-Registration</a:t>
            </a:r>
            <a:endParaRPr sz="1200" kern="0">
              <a:solidFill>
                <a:sysClr val="windowText" lastClr="000000"/>
              </a:solidFill>
              <a:latin typeface="Arial"/>
              <a:cs typeface="Arial"/>
            </a:endParaRPr>
          </a:p>
        </p:txBody>
      </p:sp>
      <p:grpSp>
        <p:nvGrpSpPr>
          <p:cNvPr id="38" name="object 38"/>
          <p:cNvGrpSpPr/>
          <p:nvPr/>
        </p:nvGrpSpPr>
        <p:grpSpPr>
          <a:xfrm>
            <a:off x="7920228" y="3875532"/>
            <a:ext cx="2352040" cy="1797050"/>
            <a:chOff x="6396228" y="3875532"/>
            <a:chExt cx="2352040" cy="1797050"/>
          </a:xfrm>
        </p:grpSpPr>
        <p:pic>
          <p:nvPicPr>
            <p:cNvPr id="39" name="object 39"/>
            <p:cNvPicPr/>
            <p:nvPr/>
          </p:nvPicPr>
          <p:blipFill>
            <a:blip r:embed="rId13" cstate="print"/>
            <a:stretch>
              <a:fillRect/>
            </a:stretch>
          </p:blipFill>
          <p:spPr>
            <a:xfrm>
              <a:off x="6396228" y="4219981"/>
              <a:ext cx="1783079" cy="556234"/>
            </a:xfrm>
            <a:prstGeom prst="rect">
              <a:avLst/>
            </a:prstGeom>
          </p:spPr>
        </p:pic>
        <p:sp>
          <p:nvSpPr>
            <p:cNvPr id="40" name="object 40"/>
            <p:cNvSpPr/>
            <p:nvPr/>
          </p:nvSpPr>
          <p:spPr>
            <a:xfrm>
              <a:off x="6487668" y="4273296"/>
              <a:ext cx="1681480" cy="454659"/>
            </a:xfrm>
            <a:custGeom>
              <a:avLst/>
              <a:gdLst/>
              <a:ahLst/>
              <a:cxnLst/>
              <a:rect l="l" t="t" r="r" b="b"/>
              <a:pathLst>
                <a:path w="1681479" h="454660">
                  <a:moveTo>
                    <a:pt x="1680972" y="0"/>
                  </a:moveTo>
                  <a:lnTo>
                    <a:pt x="0" y="0"/>
                  </a:lnTo>
                  <a:lnTo>
                    <a:pt x="0" y="454151"/>
                  </a:lnTo>
                  <a:lnTo>
                    <a:pt x="1680972" y="454151"/>
                  </a:lnTo>
                  <a:lnTo>
                    <a:pt x="1680972" y="0"/>
                  </a:lnTo>
                  <a:close/>
                </a:path>
              </a:pathLst>
            </a:custGeom>
            <a:solidFill>
              <a:srgbClr val="DE1F27"/>
            </a:solidFill>
          </p:spPr>
          <p:txBody>
            <a:bodyPr wrap="square" lIns="0" tIns="0" rIns="0" bIns="0" rtlCol="0"/>
            <a:lstStyle/>
            <a:p>
              <a:endParaRPr kern="0">
                <a:solidFill>
                  <a:sysClr val="windowText" lastClr="000000"/>
                </a:solidFill>
              </a:endParaRPr>
            </a:p>
          </p:txBody>
        </p:sp>
        <p:sp>
          <p:nvSpPr>
            <p:cNvPr id="41" name="object 41"/>
            <p:cNvSpPr/>
            <p:nvPr/>
          </p:nvSpPr>
          <p:spPr>
            <a:xfrm>
              <a:off x="7575042" y="5295138"/>
              <a:ext cx="1167765" cy="372110"/>
            </a:xfrm>
            <a:custGeom>
              <a:avLst/>
              <a:gdLst/>
              <a:ahLst/>
              <a:cxnLst/>
              <a:rect l="l" t="t" r="r" b="b"/>
              <a:pathLst>
                <a:path w="1167765" h="372110">
                  <a:moveTo>
                    <a:pt x="1167383" y="185928"/>
                  </a:moveTo>
                  <a:lnTo>
                    <a:pt x="1151966" y="228577"/>
                  </a:lnTo>
                  <a:lnTo>
                    <a:pt x="1108050" y="267719"/>
                  </a:lnTo>
                  <a:lnTo>
                    <a:pt x="1039141" y="302240"/>
                  </a:lnTo>
                  <a:lnTo>
                    <a:pt x="996410" y="317420"/>
                  </a:lnTo>
                  <a:lnTo>
                    <a:pt x="948745" y="331027"/>
                  </a:lnTo>
                  <a:lnTo>
                    <a:pt x="896585" y="342923"/>
                  </a:lnTo>
                  <a:lnTo>
                    <a:pt x="840368" y="352968"/>
                  </a:lnTo>
                  <a:lnTo>
                    <a:pt x="780532" y="361022"/>
                  </a:lnTo>
                  <a:lnTo>
                    <a:pt x="717515" y="366948"/>
                  </a:lnTo>
                  <a:lnTo>
                    <a:pt x="651755" y="370605"/>
                  </a:lnTo>
                  <a:lnTo>
                    <a:pt x="583691" y="371856"/>
                  </a:lnTo>
                  <a:lnTo>
                    <a:pt x="515628" y="370605"/>
                  </a:lnTo>
                  <a:lnTo>
                    <a:pt x="449868" y="366948"/>
                  </a:lnTo>
                  <a:lnTo>
                    <a:pt x="386851" y="361022"/>
                  </a:lnTo>
                  <a:lnTo>
                    <a:pt x="327015" y="352968"/>
                  </a:lnTo>
                  <a:lnTo>
                    <a:pt x="270798" y="342923"/>
                  </a:lnTo>
                  <a:lnTo>
                    <a:pt x="218638" y="331027"/>
                  </a:lnTo>
                  <a:lnTo>
                    <a:pt x="170973" y="317420"/>
                  </a:lnTo>
                  <a:lnTo>
                    <a:pt x="128242" y="302240"/>
                  </a:lnTo>
                  <a:lnTo>
                    <a:pt x="90883" y="285627"/>
                  </a:lnTo>
                  <a:lnTo>
                    <a:pt x="34032" y="248656"/>
                  </a:lnTo>
                  <a:lnTo>
                    <a:pt x="3927" y="207621"/>
                  </a:lnTo>
                  <a:lnTo>
                    <a:pt x="0" y="185928"/>
                  </a:lnTo>
                  <a:lnTo>
                    <a:pt x="3927" y="164234"/>
                  </a:lnTo>
                  <a:lnTo>
                    <a:pt x="34032" y="123199"/>
                  </a:lnTo>
                  <a:lnTo>
                    <a:pt x="90883" y="86228"/>
                  </a:lnTo>
                  <a:lnTo>
                    <a:pt x="128242" y="69615"/>
                  </a:lnTo>
                  <a:lnTo>
                    <a:pt x="170973" y="54435"/>
                  </a:lnTo>
                  <a:lnTo>
                    <a:pt x="218638" y="40828"/>
                  </a:lnTo>
                  <a:lnTo>
                    <a:pt x="270798" y="28932"/>
                  </a:lnTo>
                  <a:lnTo>
                    <a:pt x="327015" y="18887"/>
                  </a:lnTo>
                  <a:lnTo>
                    <a:pt x="386851" y="10833"/>
                  </a:lnTo>
                  <a:lnTo>
                    <a:pt x="449868" y="4907"/>
                  </a:lnTo>
                  <a:lnTo>
                    <a:pt x="515628" y="1250"/>
                  </a:lnTo>
                  <a:lnTo>
                    <a:pt x="583691" y="0"/>
                  </a:lnTo>
                  <a:lnTo>
                    <a:pt x="651755" y="1250"/>
                  </a:lnTo>
                  <a:lnTo>
                    <a:pt x="717515" y="4907"/>
                  </a:lnTo>
                  <a:lnTo>
                    <a:pt x="780532" y="10833"/>
                  </a:lnTo>
                  <a:lnTo>
                    <a:pt x="840368" y="18887"/>
                  </a:lnTo>
                  <a:lnTo>
                    <a:pt x="896585" y="28932"/>
                  </a:lnTo>
                  <a:lnTo>
                    <a:pt x="948745" y="40828"/>
                  </a:lnTo>
                  <a:lnTo>
                    <a:pt x="996410" y="54435"/>
                  </a:lnTo>
                  <a:lnTo>
                    <a:pt x="1039141" y="69615"/>
                  </a:lnTo>
                  <a:lnTo>
                    <a:pt x="1076500" y="86228"/>
                  </a:lnTo>
                  <a:lnTo>
                    <a:pt x="1133351" y="123199"/>
                  </a:lnTo>
                  <a:lnTo>
                    <a:pt x="1163456" y="164234"/>
                  </a:lnTo>
                  <a:lnTo>
                    <a:pt x="1167383" y="185928"/>
                  </a:lnTo>
                  <a:close/>
                </a:path>
              </a:pathLst>
            </a:custGeom>
            <a:ln w="10668">
              <a:solidFill>
                <a:srgbClr val="DE1F27"/>
              </a:solidFill>
            </a:ln>
          </p:spPr>
          <p:txBody>
            <a:bodyPr wrap="square" lIns="0" tIns="0" rIns="0" bIns="0" rtlCol="0"/>
            <a:lstStyle/>
            <a:p>
              <a:endParaRPr kern="0">
                <a:solidFill>
                  <a:sysClr val="windowText" lastClr="000000"/>
                </a:solidFill>
              </a:endParaRPr>
            </a:p>
          </p:txBody>
        </p:sp>
        <p:pic>
          <p:nvPicPr>
            <p:cNvPr id="42" name="object 42"/>
            <p:cNvPicPr/>
            <p:nvPr/>
          </p:nvPicPr>
          <p:blipFill>
            <a:blip r:embed="rId14" cstate="print"/>
            <a:stretch>
              <a:fillRect/>
            </a:stretch>
          </p:blipFill>
          <p:spPr>
            <a:xfrm>
              <a:off x="7808976" y="5366004"/>
              <a:ext cx="693394" cy="292671"/>
            </a:xfrm>
            <a:prstGeom prst="rect">
              <a:avLst/>
            </a:prstGeom>
          </p:spPr>
        </p:pic>
        <p:sp>
          <p:nvSpPr>
            <p:cNvPr id="43" name="object 43"/>
            <p:cNvSpPr/>
            <p:nvPr/>
          </p:nvSpPr>
          <p:spPr>
            <a:xfrm>
              <a:off x="7862316" y="3875531"/>
              <a:ext cx="591820" cy="1696720"/>
            </a:xfrm>
            <a:custGeom>
              <a:avLst/>
              <a:gdLst/>
              <a:ahLst/>
              <a:cxnLst/>
              <a:rect l="l" t="t" r="r" b="b"/>
              <a:pathLst>
                <a:path w="591820" h="1696720">
                  <a:moveTo>
                    <a:pt x="591312" y="1600962"/>
                  </a:moveTo>
                  <a:lnTo>
                    <a:pt x="561263" y="1559090"/>
                  </a:lnTo>
                  <a:lnTo>
                    <a:pt x="526364" y="1541411"/>
                  </a:lnTo>
                  <a:lnTo>
                    <a:pt x="480580" y="1526654"/>
                  </a:lnTo>
                  <a:lnTo>
                    <a:pt x="425691" y="1515402"/>
                  </a:lnTo>
                  <a:lnTo>
                    <a:pt x="392747" y="1511617"/>
                  </a:lnTo>
                  <a:lnTo>
                    <a:pt x="394716" y="1501902"/>
                  </a:lnTo>
                  <a:lnTo>
                    <a:pt x="394716" y="98298"/>
                  </a:lnTo>
                  <a:lnTo>
                    <a:pt x="386981" y="60071"/>
                  </a:lnTo>
                  <a:lnTo>
                    <a:pt x="365899" y="28816"/>
                  </a:lnTo>
                  <a:lnTo>
                    <a:pt x="334645" y="7734"/>
                  </a:lnTo>
                  <a:lnTo>
                    <a:pt x="296418" y="0"/>
                  </a:lnTo>
                  <a:lnTo>
                    <a:pt x="258178" y="7734"/>
                  </a:lnTo>
                  <a:lnTo>
                    <a:pt x="226923" y="28816"/>
                  </a:lnTo>
                  <a:lnTo>
                    <a:pt x="205841" y="60071"/>
                  </a:lnTo>
                  <a:lnTo>
                    <a:pt x="198120" y="98298"/>
                  </a:lnTo>
                  <a:lnTo>
                    <a:pt x="198120" y="1501902"/>
                  </a:lnTo>
                  <a:lnTo>
                    <a:pt x="200037" y="1511439"/>
                  </a:lnTo>
                  <a:lnTo>
                    <a:pt x="165608" y="1515402"/>
                  </a:lnTo>
                  <a:lnTo>
                    <a:pt x="110718" y="1526654"/>
                  </a:lnTo>
                  <a:lnTo>
                    <a:pt x="64935" y="1541411"/>
                  </a:lnTo>
                  <a:lnTo>
                    <a:pt x="30035" y="1559090"/>
                  </a:lnTo>
                  <a:lnTo>
                    <a:pt x="0" y="1600962"/>
                  </a:lnTo>
                  <a:lnTo>
                    <a:pt x="7797" y="1622806"/>
                  </a:lnTo>
                  <a:lnTo>
                    <a:pt x="64935" y="1660525"/>
                  </a:lnTo>
                  <a:lnTo>
                    <a:pt x="110718" y="1675282"/>
                  </a:lnTo>
                  <a:lnTo>
                    <a:pt x="165608" y="1686534"/>
                  </a:lnTo>
                  <a:lnTo>
                    <a:pt x="227850" y="1693697"/>
                  </a:lnTo>
                  <a:lnTo>
                    <a:pt x="295656" y="1696212"/>
                  </a:lnTo>
                  <a:lnTo>
                    <a:pt x="363448" y="1693697"/>
                  </a:lnTo>
                  <a:lnTo>
                    <a:pt x="425691" y="1686534"/>
                  </a:lnTo>
                  <a:lnTo>
                    <a:pt x="480580" y="1675282"/>
                  </a:lnTo>
                  <a:lnTo>
                    <a:pt x="526364" y="1660525"/>
                  </a:lnTo>
                  <a:lnTo>
                    <a:pt x="561263" y="1642846"/>
                  </a:lnTo>
                  <a:lnTo>
                    <a:pt x="583501" y="1622806"/>
                  </a:lnTo>
                  <a:lnTo>
                    <a:pt x="591312" y="1600962"/>
                  </a:lnTo>
                  <a:close/>
                </a:path>
              </a:pathLst>
            </a:custGeom>
            <a:solidFill>
              <a:srgbClr val="DE1F27"/>
            </a:solidFill>
          </p:spPr>
          <p:txBody>
            <a:bodyPr wrap="square" lIns="0" tIns="0" rIns="0" bIns="0" rtlCol="0"/>
            <a:lstStyle/>
            <a:p>
              <a:endParaRPr kern="0">
                <a:solidFill>
                  <a:sysClr val="windowText" lastClr="000000"/>
                </a:solidFill>
              </a:endParaRPr>
            </a:p>
          </p:txBody>
        </p:sp>
        <p:sp>
          <p:nvSpPr>
            <p:cNvPr id="44" name="object 44"/>
            <p:cNvSpPr/>
            <p:nvPr/>
          </p:nvSpPr>
          <p:spPr>
            <a:xfrm>
              <a:off x="7906512" y="4111752"/>
              <a:ext cx="504825" cy="654050"/>
            </a:xfrm>
            <a:custGeom>
              <a:avLst/>
              <a:gdLst/>
              <a:ahLst/>
              <a:cxnLst/>
              <a:rect l="l" t="t" r="r" b="b"/>
              <a:pathLst>
                <a:path w="504825" h="654050">
                  <a:moveTo>
                    <a:pt x="252222" y="0"/>
                  </a:moveTo>
                  <a:lnTo>
                    <a:pt x="206879" y="3962"/>
                  </a:lnTo>
                  <a:lnTo>
                    <a:pt x="164205" y="15385"/>
                  </a:lnTo>
                  <a:lnTo>
                    <a:pt x="124911" y="33575"/>
                  </a:lnTo>
                  <a:lnTo>
                    <a:pt x="89710" y="57835"/>
                  </a:lnTo>
                  <a:lnTo>
                    <a:pt x="59312" y="87471"/>
                  </a:lnTo>
                  <a:lnTo>
                    <a:pt x="34431" y="121788"/>
                  </a:lnTo>
                  <a:lnTo>
                    <a:pt x="15777" y="160090"/>
                  </a:lnTo>
                  <a:lnTo>
                    <a:pt x="4062" y="201683"/>
                  </a:lnTo>
                  <a:lnTo>
                    <a:pt x="0" y="245872"/>
                  </a:lnTo>
                  <a:lnTo>
                    <a:pt x="39409" y="366831"/>
                  </a:lnTo>
                  <a:lnTo>
                    <a:pt x="126111" y="500697"/>
                  </a:lnTo>
                  <a:lnTo>
                    <a:pt x="212812" y="609131"/>
                  </a:lnTo>
                  <a:lnTo>
                    <a:pt x="252222" y="653796"/>
                  </a:lnTo>
                  <a:lnTo>
                    <a:pt x="291631" y="609149"/>
                  </a:lnTo>
                  <a:lnTo>
                    <a:pt x="378333" y="500745"/>
                  </a:lnTo>
                  <a:lnTo>
                    <a:pt x="465034" y="366885"/>
                  </a:lnTo>
                  <a:lnTo>
                    <a:pt x="504444" y="245872"/>
                  </a:lnTo>
                  <a:lnTo>
                    <a:pt x="500381" y="201650"/>
                  </a:lnTo>
                  <a:lnTo>
                    <a:pt x="488666" y="160039"/>
                  </a:lnTo>
                  <a:lnTo>
                    <a:pt x="470012" y="121731"/>
                  </a:lnTo>
                  <a:lnTo>
                    <a:pt x="445131" y="87419"/>
                  </a:lnTo>
                  <a:lnTo>
                    <a:pt x="414733" y="57793"/>
                  </a:lnTo>
                  <a:lnTo>
                    <a:pt x="379532" y="33546"/>
                  </a:lnTo>
                  <a:lnTo>
                    <a:pt x="340238" y="15371"/>
                  </a:lnTo>
                  <a:lnTo>
                    <a:pt x="297564" y="3958"/>
                  </a:lnTo>
                  <a:lnTo>
                    <a:pt x="252222" y="0"/>
                  </a:lnTo>
                  <a:close/>
                </a:path>
              </a:pathLst>
            </a:custGeom>
            <a:solidFill>
              <a:srgbClr val="A6171D"/>
            </a:solidFill>
          </p:spPr>
          <p:txBody>
            <a:bodyPr wrap="square" lIns="0" tIns="0" rIns="0" bIns="0" rtlCol="0"/>
            <a:lstStyle/>
            <a:p>
              <a:endParaRPr kern="0">
                <a:solidFill>
                  <a:sysClr val="windowText" lastClr="000000"/>
                </a:solidFill>
              </a:endParaRPr>
            </a:p>
          </p:txBody>
        </p:sp>
      </p:grpSp>
      <p:sp>
        <p:nvSpPr>
          <p:cNvPr id="45" name="object 45"/>
          <p:cNvSpPr txBox="1"/>
          <p:nvPr/>
        </p:nvSpPr>
        <p:spPr>
          <a:xfrm>
            <a:off x="9535415" y="4205985"/>
            <a:ext cx="278765" cy="299720"/>
          </a:xfrm>
          <a:prstGeom prst="rect">
            <a:avLst/>
          </a:prstGeom>
        </p:spPr>
        <p:txBody>
          <a:bodyPr vert="horz" wrap="square" lIns="0" tIns="12700" rIns="0" bIns="0" rtlCol="0">
            <a:spAutoFit/>
          </a:bodyPr>
          <a:lstStyle/>
          <a:p>
            <a:pPr marL="12700">
              <a:spcBef>
                <a:spcPts val="100"/>
              </a:spcBef>
            </a:pPr>
            <a:r>
              <a:rPr b="1" kern="0" spc="-25">
                <a:solidFill>
                  <a:srgbClr val="FFFFFF"/>
                </a:solidFill>
                <a:latin typeface="Arial"/>
                <a:cs typeface="Arial"/>
              </a:rPr>
              <a:t>02</a:t>
            </a:r>
            <a:endParaRPr kern="0">
              <a:solidFill>
                <a:sysClr val="windowText" lastClr="000000"/>
              </a:solidFill>
              <a:latin typeface="Arial"/>
              <a:cs typeface="Arial"/>
            </a:endParaRPr>
          </a:p>
        </p:txBody>
      </p:sp>
      <p:sp>
        <p:nvSpPr>
          <p:cNvPr id="46" name="object 46"/>
          <p:cNvSpPr txBox="1"/>
          <p:nvPr/>
        </p:nvSpPr>
        <p:spPr>
          <a:xfrm>
            <a:off x="8409179" y="4293489"/>
            <a:ext cx="704215" cy="197490"/>
          </a:xfrm>
          <a:prstGeom prst="rect">
            <a:avLst/>
          </a:prstGeom>
        </p:spPr>
        <p:txBody>
          <a:bodyPr vert="horz" wrap="square" lIns="0" tIns="12700" rIns="0" bIns="0" rtlCol="0">
            <a:spAutoFit/>
          </a:bodyPr>
          <a:lstStyle/>
          <a:p>
            <a:pPr marL="12700">
              <a:spcBef>
                <a:spcPts val="100"/>
              </a:spcBef>
            </a:pPr>
            <a:r>
              <a:rPr sz="1200" b="1" kern="0" spc="-10">
                <a:solidFill>
                  <a:srgbClr val="FFFFFF"/>
                </a:solidFill>
                <a:latin typeface="Arial"/>
                <a:cs typeface="Arial"/>
              </a:rPr>
              <a:t>Schedule</a:t>
            </a:r>
            <a:endParaRPr sz="1200" kern="0">
              <a:solidFill>
                <a:sysClr val="windowText" lastClr="000000"/>
              </a:solidFill>
              <a:latin typeface="Arial"/>
              <a:cs typeface="Arial"/>
            </a:endParaRPr>
          </a:p>
        </p:txBody>
      </p:sp>
      <p:sp>
        <p:nvSpPr>
          <p:cNvPr id="47" name="object 47"/>
          <p:cNvSpPr txBox="1"/>
          <p:nvPr/>
        </p:nvSpPr>
        <p:spPr>
          <a:xfrm>
            <a:off x="7948929" y="4476369"/>
            <a:ext cx="1670050" cy="197490"/>
          </a:xfrm>
          <a:prstGeom prst="rect">
            <a:avLst/>
          </a:prstGeom>
        </p:spPr>
        <p:txBody>
          <a:bodyPr vert="horz" wrap="square" lIns="0" tIns="12700" rIns="0" bIns="0" rtlCol="0">
            <a:spAutoFit/>
          </a:bodyPr>
          <a:lstStyle/>
          <a:p>
            <a:pPr marL="12700">
              <a:spcBef>
                <a:spcPts val="100"/>
              </a:spcBef>
            </a:pPr>
            <a:r>
              <a:rPr sz="1200" b="1" kern="0">
                <a:solidFill>
                  <a:srgbClr val="FFFFFF"/>
                </a:solidFill>
                <a:latin typeface="Arial"/>
                <a:cs typeface="Arial"/>
              </a:rPr>
              <a:t>Vehicle</a:t>
            </a:r>
            <a:r>
              <a:rPr sz="1200" b="1" kern="0" spc="-40">
                <a:solidFill>
                  <a:srgbClr val="FFFFFF"/>
                </a:solidFill>
                <a:latin typeface="Arial"/>
                <a:cs typeface="Arial"/>
              </a:rPr>
              <a:t> </a:t>
            </a:r>
            <a:r>
              <a:rPr sz="1200" b="1" kern="0">
                <a:solidFill>
                  <a:srgbClr val="FFFFFF"/>
                </a:solidFill>
                <a:latin typeface="Arial"/>
                <a:cs typeface="Arial"/>
              </a:rPr>
              <a:t>Drop</a:t>
            </a:r>
            <a:r>
              <a:rPr sz="1200" b="1" kern="0" spc="-25">
                <a:solidFill>
                  <a:srgbClr val="FFFFFF"/>
                </a:solidFill>
                <a:latin typeface="Arial"/>
                <a:cs typeface="Arial"/>
              </a:rPr>
              <a:t> </a:t>
            </a:r>
            <a:r>
              <a:rPr sz="1200" b="1" kern="0">
                <a:solidFill>
                  <a:srgbClr val="FFFFFF"/>
                </a:solidFill>
                <a:latin typeface="Arial"/>
                <a:cs typeface="Arial"/>
              </a:rPr>
              <a:t>Off</a:t>
            </a:r>
            <a:r>
              <a:rPr sz="1200" b="1" kern="0" spc="-10">
                <a:solidFill>
                  <a:srgbClr val="FFFFFF"/>
                </a:solidFill>
                <a:latin typeface="Arial"/>
                <a:cs typeface="Arial"/>
              </a:rPr>
              <a:t> (VPC)</a:t>
            </a:r>
            <a:endParaRPr sz="1200" kern="0">
              <a:solidFill>
                <a:sysClr val="windowText" lastClr="000000"/>
              </a:solidFill>
              <a:latin typeface="Arial"/>
              <a:cs typeface="Arial"/>
            </a:endParaRPr>
          </a:p>
        </p:txBody>
      </p:sp>
      <p:grpSp>
        <p:nvGrpSpPr>
          <p:cNvPr id="48" name="object 48"/>
          <p:cNvGrpSpPr/>
          <p:nvPr/>
        </p:nvGrpSpPr>
        <p:grpSpPr>
          <a:xfrm>
            <a:off x="4293044" y="4568953"/>
            <a:ext cx="2603500" cy="2036445"/>
            <a:chOff x="2769044" y="4568952"/>
            <a:chExt cx="2603500" cy="2036445"/>
          </a:xfrm>
        </p:grpSpPr>
        <p:pic>
          <p:nvPicPr>
            <p:cNvPr id="49" name="object 49"/>
            <p:cNvPicPr/>
            <p:nvPr/>
          </p:nvPicPr>
          <p:blipFill>
            <a:blip r:embed="rId15" cstate="print"/>
            <a:stretch>
              <a:fillRect/>
            </a:stretch>
          </p:blipFill>
          <p:spPr>
            <a:xfrm>
              <a:off x="3461004" y="4878298"/>
              <a:ext cx="1911096" cy="541045"/>
            </a:xfrm>
            <a:prstGeom prst="rect">
              <a:avLst/>
            </a:prstGeom>
          </p:spPr>
        </p:pic>
        <p:sp>
          <p:nvSpPr>
            <p:cNvPr id="50" name="object 50"/>
            <p:cNvSpPr/>
            <p:nvPr/>
          </p:nvSpPr>
          <p:spPr>
            <a:xfrm>
              <a:off x="3476244" y="4931664"/>
              <a:ext cx="1809114" cy="439420"/>
            </a:xfrm>
            <a:custGeom>
              <a:avLst/>
              <a:gdLst/>
              <a:ahLst/>
              <a:cxnLst/>
              <a:rect l="l" t="t" r="r" b="b"/>
              <a:pathLst>
                <a:path w="1809114" h="439420">
                  <a:moveTo>
                    <a:pt x="1808988" y="0"/>
                  </a:moveTo>
                  <a:lnTo>
                    <a:pt x="0" y="0"/>
                  </a:lnTo>
                  <a:lnTo>
                    <a:pt x="0" y="438912"/>
                  </a:lnTo>
                  <a:lnTo>
                    <a:pt x="1808988" y="438912"/>
                  </a:lnTo>
                  <a:lnTo>
                    <a:pt x="1808988" y="0"/>
                  </a:lnTo>
                  <a:close/>
                </a:path>
              </a:pathLst>
            </a:custGeom>
            <a:solidFill>
              <a:srgbClr val="B8AF9C"/>
            </a:solidFill>
          </p:spPr>
          <p:txBody>
            <a:bodyPr wrap="square" lIns="0" tIns="0" rIns="0" bIns="0" rtlCol="0"/>
            <a:lstStyle/>
            <a:p>
              <a:endParaRPr kern="0">
                <a:solidFill>
                  <a:sysClr val="windowText" lastClr="000000"/>
                </a:solidFill>
              </a:endParaRPr>
            </a:p>
          </p:txBody>
        </p:sp>
        <p:sp>
          <p:nvSpPr>
            <p:cNvPr id="51" name="object 51"/>
            <p:cNvSpPr/>
            <p:nvPr/>
          </p:nvSpPr>
          <p:spPr>
            <a:xfrm>
              <a:off x="2774442" y="6177534"/>
              <a:ext cx="1461770" cy="422275"/>
            </a:xfrm>
            <a:custGeom>
              <a:avLst/>
              <a:gdLst/>
              <a:ahLst/>
              <a:cxnLst/>
              <a:rect l="l" t="t" r="r" b="b"/>
              <a:pathLst>
                <a:path w="1461770" h="422275">
                  <a:moveTo>
                    <a:pt x="1461516" y="211073"/>
                  </a:moveTo>
                  <a:lnTo>
                    <a:pt x="1448340" y="251183"/>
                  </a:lnTo>
                  <a:lnTo>
                    <a:pt x="1410445" y="288751"/>
                  </a:lnTo>
                  <a:lnTo>
                    <a:pt x="1350280" y="323071"/>
                  </a:lnTo>
                  <a:lnTo>
                    <a:pt x="1312612" y="338792"/>
                  </a:lnTo>
                  <a:lnTo>
                    <a:pt x="1270295" y="353435"/>
                  </a:lnTo>
                  <a:lnTo>
                    <a:pt x="1223635" y="366913"/>
                  </a:lnTo>
                  <a:lnTo>
                    <a:pt x="1172939" y="379136"/>
                  </a:lnTo>
                  <a:lnTo>
                    <a:pt x="1118512" y="390017"/>
                  </a:lnTo>
                  <a:lnTo>
                    <a:pt x="1060661" y="399466"/>
                  </a:lnTo>
                  <a:lnTo>
                    <a:pt x="999692" y="407395"/>
                  </a:lnTo>
                  <a:lnTo>
                    <a:pt x="935911" y="413717"/>
                  </a:lnTo>
                  <a:lnTo>
                    <a:pt x="869624" y="418342"/>
                  </a:lnTo>
                  <a:lnTo>
                    <a:pt x="801137" y="421181"/>
                  </a:lnTo>
                  <a:lnTo>
                    <a:pt x="730757" y="422147"/>
                  </a:lnTo>
                  <a:lnTo>
                    <a:pt x="660378" y="421181"/>
                  </a:lnTo>
                  <a:lnTo>
                    <a:pt x="591891" y="418342"/>
                  </a:lnTo>
                  <a:lnTo>
                    <a:pt x="525604" y="413717"/>
                  </a:lnTo>
                  <a:lnTo>
                    <a:pt x="461823" y="407395"/>
                  </a:lnTo>
                  <a:lnTo>
                    <a:pt x="400854" y="399466"/>
                  </a:lnTo>
                  <a:lnTo>
                    <a:pt x="343003" y="390017"/>
                  </a:lnTo>
                  <a:lnTo>
                    <a:pt x="288576" y="379136"/>
                  </a:lnTo>
                  <a:lnTo>
                    <a:pt x="237880" y="366913"/>
                  </a:lnTo>
                  <a:lnTo>
                    <a:pt x="191220" y="353435"/>
                  </a:lnTo>
                  <a:lnTo>
                    <a:pt x="148903" y="338792"/>
                  </a:lnTo>
                  <a:lnTo>
                    <a:pt x="111235" y="323071"/>
                  </a:lnTo>
                  <a:lnTo>
                    <a:pt x="51070" y="288751"/>
                  </a:lnTo>
                  <a:lnTo>
                    <a:pt x="13175" y="251183"/>
                  </a:lnTo>
                  <a:lnTo>
                    <a:pt x="0" y="211073"/>
                  </a:lnTo>
                  <a:lnTo>
                    <a:pt x="3345" y="190746"/>
                  </a:lnTo>
                  <a:lnTo>
                    <a:pt x="29186" y="151818"/>
                  </a:lnTo>
                  <a:lnTo>
                    <a:pt x="78522" y="115786"/>
                  </a:lnTo>
                  <a:lnTo>
                    <a:pt x="148903" y="83355"/>
                  </a:lnTo>
                  <a:lnTo>
                    <a:pt x="191220" y="68712"/>
                  </a:lnTo>
                  <a:lnTo>
                    <a:pt x="237880" y="55234"/>
                  </a:lnTo>
                  <a:lnTo>
                    <a:pt x="288576" y="43011"/>
                  </a:lnTo>
                  <a:lnTo>
                    <a:pt x="343003" y="32130"/>
                  </a:lnTo>
                  <a:lnTo>
                    <a:pt x="400854" y="22681"/>
                  </a:lnTo>
                  <a:lnTo>
                    <a:pt x="461823" y="14752"/>
                  </a:lnTo>
                  <a:lnTo>
                    <a:pt x="525604" y="8430"/>
                  </a:lnTo>
                  <a:lnTo>
                    <a:pt x="591891" y="3805"/>
                  </a:lnTo>
                  <a:lnTo>
                    <a:pt x="660378" y="966"/>
                  </a:lnTo>
                  <a:lnTo>
                    <a:pt x="730757" y="0"/>
                  </a:lnTo>
                  <a:lnTo>
                    <a:pt x="801137" y="966"/>
                  </a:lnTo>
                  <a:lnTo>
                    <a:pt x="869624" y="3805"/>
                  </a:lnTo>
                  <a:lnTo>
                    <a:pt x="935911" y="8430"/>
                  </a:lnTo>
                  <a:lnTo>
                    <a:pt x="999692" y="14752"/>
                  </a:lnTo>
                  <a:lnTo>
                    <a:pt x="1060661" y="22681"/>
                  </a:lnTo>
                  <a:lnTo>
                    <a:pt x="1118512" y="32130"/>
                  </a:lnTo>
                  <a:lnTo>
                    <a:pt x="1172939" y="43011"/>
                  </a:lnTo>
                  <a:lnTo>
                    <a:pt x="1223635" y="55234"/>
                  </a:lnTo>
                  <a:lnTo>
                    <a:pt x="1270295" y="68712"/>
                  </a:lnTo>
                  <a:lnTo>
                    <a:pt x="1312612" y="83355"/>
                  </a:lnTo>
                  <a:lnTo>
                    <a:pt x="1350280" y="99076"/>
                  </a:lnTo>
                  <a:lnTo>
                    <a:pt x="1410445" y="133396"/>
                  </a:lnTo>
                  <a:lnTo>
                    <a:pt x="1448340" y="170964"/>
                  </a:lnTo>
                  <a:lnTo>
                    <a:pt x="1461516" y="211073"/>
                  </a:lnTo>
                  <a:close/>
                </a:path>
              </a:pathLst>
            </a:custGeom>
            <a:ln w="10668">
              <a:solidFill>
                <a:srgbClr val="B8AF9C"/>
              </a:solidFill>
            </a:ln>
          </p:spPr>
          <p:txBody>
            <a:bodyPr wrap="square" lIns="0" tIns="0" rIns="0" bIns="0" rtlCol="0"/>
            <a:lstStyle/>
            <a:p>
              <a:endParaRPr kern="0">
                <a:solidFill>
                  <a:sysClr val="windowText" lastClr="000000"/>
                </a:solidFill>
              </a:endParaRPr>
            </a:p>
          </p:txBody>
        </p:sp>
        <p:pic>
          <p:nvPicPr>
            <p:cNvPr id="52" name="object 52"/>
            <p:cNvPicPr/>
            <p:nvPr/>
          </p:nvPicPr>
          <p:blipFill>
            <a:blip r:embed="rId16" cstate="print"/>
            <a:stretch>
              <a:fillRect/>
            </a:stretch>
          </p:blipFill>
          <p:spPr>
            <a:xfrm>
              <a:off x="3080004" y="6260579"/>
              <a:ext cx="844308" cy="318477"/>
            </a:xfrm>
            <a:prstGeom prst="rect">
              <a:avLst/>
            </a:prstGeom>
          </p:spPr>
        </p:pic>
        <p:sp>
          <p:nvSpPr>
            <p:cNvPr id="53" name="object 53"/>
            <p:cNvSpPr/>
            <p:nvPr/>
          </p:nvSpPr>
          <p:spPr>
            <a:xfrm>
              <a:off x="3133344" y="4568952"/>
              <a:ext cx="742315" cy="1923414"/>
            </a:xfrm>
            <a:custGeom>
              <a:avLst/>
              <a:gdLst/>
              <a:ahLst/>
              <a:cxnLst/>
              <a:rect l="l" t="t" r="r" b="b"/>
              <a:pathLst>
                <a:path w="742314" h="1923414">
                  <a:moveTo>
                    <a:pt x="742188" y="1815084"/>
                  </a:moveTo>
                  <a:lnTo>
                    <a:pt x="718972" y="1777339"/>
                  </a:lnTo>
                  <a:lnTo>
                    <a:pt x="654913" y="1745373"/>
                  </a:lnTo>
                  <a:lnTo>
                    <a:pt x="610184" y="1732330"/>
                  </a:lnTo>
                  <a:lnTo>
                    <a:pt x="558393" y="1721662"/>
                  </a:lnTo>
                  <a:lnTo>
                    <a:pt x="500583" y="1713661"/>
                  </a:lnTo>
                  <a:lnTo>
                    <a:pt x="489508" y="1712785"/>
                  </a:lnTo>
                  <a:lnTo>
                    <a:pt x="493776" y="1691640"/>
                  </a:lnTo>
                  <a:lnTo>
                    <a:pt x="493776" y="123444"/>
                  </a:lnTo>
                  <a:lnTo>
                    <a:pt x="484073" y="75387"/>
                  </a:lnTo>
                  <a:lnTo>
                    <a:pt x="457619" y="36156"/>
                  </a:lnTo>
                  <a:lnTo>
                    <a:pt x="418388" y="9702"/>
                  </a:lnTo>
                  <a:lnTo>
                    <a:pt x="370332" y="0"/>
                  </a:lnTo>
                  <a:lnTo>
                    <a:pt x="322262" y="9702"/>
                  </a:lnTo>
                  <a:lnTo>
                    <a:pt x="283032" y="36156"/>
                  </a:lnTo>
                  <a:lnTo>
                    <a:pt x="256578" y="75387"/>
                  </a:lnTo>
                  <a:lnTo>
                    <a:pt x="246888" y="123444"/>
                  </a:lnTo>
                  <a:lnTo>
                    <a:pt x="246888" y="1691640"/>
                  </a:lnTo>
                  <a:lnTo>
                    <a:pt x="251167" y="1712899"/>
                  </a:lnTo>
                  <a:lnTo>
                    <a:pt x="241592" y="1713661"/>
                  </a:lnTo>
                  <a:lnTo>
                    <a:pt x="183781" y="1721662"/>
                  </a:lnTo>
                  <a:lnTo>
                    <a:pt x="131991" y="1732330"/>
                  </a:lnTo>
                  <a:lnTo>
                    <a:pt x="87261" y="1745373"/>
                  </a:lnTo>
                  <a:lnTo>
                    <a:pt x="50647" y="1760474"/>
                  </a:lnTo>
                  <a:lnTo>
                    <a:pt x="5969" y="1795640"/>
                  </a:lnTo>
                  <a:lnTo>
                    <a:pt x="0" y="1815084"/>
                  </a:lnTo>
                  <a:lnTo>
                    <a:pt x="5969" y="1834540"/>
                  </a:lnTo>
                  <a:lnTo>
                    <a:pt x="50647" y="1869694"/>
                  </a:lnTo>
                  <a:lnTo>
                    <a:pt x="87261" y="1884807"/>
                  </a:lnTo>
                  <a:lnTo>
                    <a:pt x="131991" y="1897849"/>
                  </a:lnTo>
                  <a:lnTo>
                    <a:pt x="183781" y="1908517"/>
                  </a:lnTo>
                  <a:lnTo>
                    <a:pt x="241592" y="1916518"/>
                  </a:lnTo>
                  <a:lnTo>
                    <a:pt x="304380" y="1921548"/>
                  </a:lnTo>
                  <a:lnTo>
                    <a:pt x="371094" y="1923288"/>
                  </a:lnTo>
                  <a:lnTo>
                    <a:pt x="437794" y="1921548"/>
                  </a:lnTo>
                  <a:lnTo>
                    <a:pt x="500583" y="1916518"/>
                  </a:lnTo>
                  <a:lnTo>
                    <a:pt x="558393" y="1908517"/>
                  </a:lnTo>
                  <a:lnTo>
                    <a:pt x="610184" y="1897849"/>
                  </a:lnTo>
                  <a:lnTo>
                    <a:pt x="654913" y="1884807"/>
                  </a:lnTo>
                  <a:lnTo>
                    <a:pt x="691527" y="1869706"/>
                  </a:lnTo>
                  <a:lnTo>
                    <a:pt x="736206" y="1834540"/>
                  </a:lnTo>
                  <a:lnTo>
                    <a:pt x="742188" y="1815084"/>
                  </a:lnTo>
                  <a:close/>
                </a:path>
              </a:pathLst>
            </a:custGeom>
            <a:solidFill>
              <a:srgbClr val="B8AF9C"/>
            </a:solidFill>
          </p:spPr>
          <p:txBody>
            <a:bodyPr wrap="square" lIns="0" tIns="0" rIns="0" bIns="0" rtlCol="0"/>
            <a:lstStyle/>
            <a:p>
              <a:endParaRPr kern="0">
                <a:solidFill>
                  <a:sysClr val="windowText" lastClr="000000"/>
                </a:solidFill>
              </a:endParaRPr>
            </a:p>
          </p:txBody>
        </p:sp>
        <p:sp>
          <p:nvSpPr>
            <p:cNvPr id="54" name="object 54"/>
            <p:cNvSpPr/>
            <p:nvPr/>
          </p:nvSpPr>
          <p:spPr>
            <a:xfrm>
              <a:off x="3188208" y="4837176"/>
              <a:ext cx="632460" cy="741045"/>
            </a:xfrm>
            <a:custGeom>
              <a:avLst/>
              <a:gdLst/>
              <a:ahLst/>
              <a:cxnLst/>
              <a:rect l="l" t="t" r="r" b="b"/>
              <a:pathLst>
                <a:path w="632460" h="741045">
                  <a:moveTo>
                    <a:pt x="316103" y="0"/>
                  </a:moveTo>
                  <a:lnTo>
                    <a:pt x="264818" y="3642"/>
                  </a:lnTo>
                  <a:lnTo>
                    <a:pt x="216172" y="14187"/>
                  </a:lnTo>
                  <a:lnTo>
                    <a:pt x="170815" y="31063"/>
                  </a:lnTo>
                  <a:lnTo>
                    <a:pt x="129396" y="53697"/>
                  </a:lnTo>
                  <a:lnTo>
                    <a:pt x="92567" y="81518"/>
                  </a:lnTo>
                  <a:lnTo>
                    <a:pt x="60976" y="113952"/>
                  </a:lnTo>
                  <a:lnTo>
                    <a:pt x="35274" y="150428"/>
                  </a:lnTo>
                  <a:lnTo>
                    <a:pt x="16110" y="190374"/>
                  </a:lnTo>
                  <a:lnTo>
                    <a:pt x="4136" y="233216"/>
                  </a:lnTo>
                  <a:lnTo>
                    <a:pt x="0" y="278384"/>
                  </a:lnTo>
                  <a:lnTo>
                    <a:pt x="49430" y="415551"/>
                  </a:lnTo>
                  <a:lnTo>
                    <a:pt x="158178" y="567245"/>
                  </a:lnTo>
                  <a:lnTo>
                    <a:pt x="266926" y="690078"/>
                  </a:lnTo>
                  <a:lnTo>
                    <a:pt x="316356" y="740664"/>
                  </a:lnTo>
                  <a:lnTo>
                    <a:pt x="365748" y="690078"/>
                  </a:lnTo>
                  <a:lnTo>
                    <a:pt x="474408" y="567245"/>
                  </a:lnTo>
                  <a:lnTo>
                    <a:pt x="583068" y="415551"/>
                  </a:lnTo>
                  <a:lnTo>
                    <a:pt x="632459" y="278384"/>
                  </a:lnTo>
                  <a:lnTo>
                    <a:pt x="628323" y="233216"/>
                  </a:lnTo>
                  <a:lnTo>
                    <a:pt x="616347" y="190374"/>
                  </a:lnTo>
                  <a:lnTo>
                    <a:pt x="597179" y="150428"/>
                  </a:lnTo>
                  <a:lnTo>
                    <a:pt x="571467" y="113952"/>
                  </a:lnTo>
                  <a:lnTo>
                    <a:pt x="539861" y="81518"/>
                  </a:lnTo>
                  <a:lnTo>
                    <a:pt x="503008" y="53697"/>
                  </a:lnTo>
                  <a:lnTo>
                    <a:pt x="461557" y="31063"/>
                  </a:lnTo>
                  <a:lnTo>
                    <a:pt x="416157" y="14187"/>
                  </a:lnTo>
                  <a:lnTo>
                    <a:pt x="367456" y="3642"/>
                  </a:lnTo>
                  <a:lnTo>
                    <a:pt x="316103" y="0"/>
                  </a:lnTo>
                  <a:close/>
                </a:path>
              </a:pathLst>
            </a:custGeom>
            <a:solidFill>
              <a:srgbClr val="94876A"/>
            </a:solidFill>
          </p:spPr>
          <p:txBody>
            <a:bodyPr wrap="square" lIns="0" tIns="0" rIns="0" bIns="0" rtlCol="0"/>
            <a:lstStyle/>
            <a:p>
              <a:endParaRPr kern="0">
                <a:solidFill>
                  <a:sysClr val="windowText" lastClr="000000"/>
                </a:solidFill>
              </a:endParaRPr>
            </a:p>
          </p:txBody>
        </p:sp>
      </p:grpSp>
      <p:sp>
        <p:nvSpPr>
          <p:cNvPr id="55" name="object 55"/>
          <p:cNvSpPr txBox="1"/>
          <p:nvPr/>
        </p:nvSpPr>
        <p:spPr>
          <a:xfrm>
            <a:off x="4871974" y="4982336"/>
            <a:ext cx="278765" cy="299720"/>
          </a:xfrm>
          <a:prstGeom prst="rect">
            <a:avLst/>
          </a:prstGeom>
        </p:spPr>
        <p:txBody>
          <a:bodyPr vert="horz" wrap="square" lIns="0" tIns="12700" rIns="0" bIns="0" rtlCol="0">
            <a:spAutoFit/>
          </a:bodyPr>
          <a:lstStyle/>
          <a:p>
            <a:pPr marL="12700">
              <a:spcBef>
                <a:spcPts val="100"/>
              </a:spcBef>
            </a:pPr>
            <a:r>
              <a:rPr b="1" kern="0" spc="-25">
                <a:solidFill>
                  <a:srgbClr val="FFFFFF"/>
                </a:solidFill>
                <a:latin typeface="Arial"/>
                <a:cs typeface="Arial"/>
              </a:rPr>
              <a:t>01</a:t>
            </a:r>
            <a:endParaRPr kern="0">
              <a:solidFill>
                <a:sysClr val="windowText" lastClr="000000"/>
              </a:solidFill>
              <a:latin typeface="Arial"/>
              <a:cs typeface="Arial"/>
            </a:endParaRPr>
          </a:p>
        </p:txBody>
      </p:sp>
      <p:sp>
        <p:nvSpPr>
          <p:cNvPr id="56" name="object 56"/>
          <p:cNvSpPr txBox="1"/>
          <p:nvPr/>
        </p:nvSpPr>
        <p:spPr>
          <a:xfrm>
            <a:off x="5227702" y="4947920"/>
            <a:ext cx="1586865" cy="391160"/>
          </a:xfrm>
          <a:prstGeom prst="rect">
            <a:avLst/>
          </a:prstGeom>
        </p:spPr>
        <p:txBody>
          <a:bodyPr vert="horz" wrap="square" lIns="0" tIns="12700" rIns="0" bIns="0" rtlCol="0">
            <a:spAutoFit/>
          </a:bodyPr>
          <a:lstStyle/>
          <a:p>
            <a:pPr marL="498475" marR="5080" indent="-486409">
              <a:spcBef>
                <a:spcPts val="100"/>
              </a:spcBef>
            </a:pPr>
            <a:r>
              <a:rPr sz="1200" b="1" kern="0">
                <a:solidFill>
                  <a:srgbClr val="FFFFFF"/>
                </a:solidFill>
                <a:latin typeface="Arial"/>
                <a:cs typeface="Arial"/>
              </a:rPr>
              <a:t>Outgoing</a:t>
            </a:r>
            <a:r>
              <a:rPr sz="1200" b="1" kern="0" spc="30">
                <a:solidFill>
                  <a:srgbClr val="FFFFFF"/>
                </a:solidFill>
                <a:latin typeface="Arial"/>
                <a:cs typeface="Arial"/>
              </a:rPr>
              <a:t> </a:t>
            </a:r>
            <a:r>
              <a:rPr sz="1200" b="1" kern="0" spc="-10">
                <a:solidFill>
                  <a:srgbClr val="FFFFFF"/>
                </a:solidFill>
                <a:latin typeface="Arial"/>
                <a:cs typeface="Arial"/>
              </a:rPr>
              <a:t>Community Member</a:t>
            </a:r>
            <a:endParaRPr sz="1200" kern="0">
              <a:solidFill>
                <a:sysClr val="windowText" lastClr="000000"/>
              </a:solidFill>
              <a:latin typeface="Arial"/>
              <a:cs typeface="Arial"/>
            </a:endParaRPr>
          </a:p>
        </p:txBody>
      </p:sp>
      <p:sp>
        <p:nvSpPr>
          <p:cNvPr id="57" name="object 57"/>
          <p:cNvSpPr txBox="1"/>
          <p:nvPr/>
        </p:nvSpPr>
        <p:spPr>
          <a:xfrm>
            <a:off x="1549095" y="4303521"/>
            <a:ext cx="3663950" cy="574040"/>
          </a:xfrm>
          <a:prstGeom prst="rect">
            <a:avLst/>
          </a:prstGeom>
        </p:spPr>
        <p:txBody>
          <a:bodyPr vert="horz" wrap="square" lIns="0" tIns="12700" rIns="0" bIns="0" rtlCol="0">
            <a:spAutoFit/>
          </a:bodyPr>
          <a:lstStyle/>
          <a:p>
            <a:pPr marL="12065" marR="5080" algn="ctr">
              <a:spcBef>
                <a:spcPts val="100"/>
              </a:spcBef>
            </a:pPr>
            <a:r>
              <a:rPr sz="1200" b="1" kern="0">
                <a:solidFill>
                  <a:sysClr val="windowText" lastClr="000000"/>
                </a:solidFill>
                <a:latin typeface="Arial"/>
                <a:cs typeface="Arial"/>
              </a:rPr>
              <a:t>Please</a:t>
            </a:r>
            <a:r>
              <a:rPr sz="1200" b="1" kern="0" spc="-45">
                <a:solidFill>
                  <a:sysClr val="windowText" lastClr="000000"/>
                </a:solidFill>
                <a:latin typeface="Arial"/>
                <a:cs typeface="Arial"/>
              </a:rPr>
              <a:t> </a:t>
            </a:r>
            <a:r>
              <a:rPr sz="1200" b="1" kern="0">
                <a:solidFill>
                  <a:sysClr val="windowText" lastClr="000000"/>
                </a:solidFill>
                <a:latin typeface="Arial"/>
                <a:cs typeface="Arial"/>
              </a:rPr>
              <a:t>visit</a:t>
            </a:r>
            <a:r>
              <a:rPr sz="1200" b="1" kern="0" spc="-10">
                <a:solidFill>
                  <a:sysClr val="windowText" lastClr="000000"/>
                </a:solidFill>
                <a:latin typeface="Arial"/>
                <a:cs typeface="Arial"/>
              </a:rPr>
              <a:t> </a:t>
            </a:r>
            <a:r>
              <a:rPr sz="1200" b="1" kern="0">
                <a:solidFill>
                  <a:sysClr val="windowText" lastClr="000000"/>
                </a:solidFill>
                <a:latin typeface="Arial"/>
                <a:cs typeface="Arial"/>
              </a:rPr>
              <a:t>the</a:t>
            </a:r>
            <a:r>
              <a:rPr sz="1200" b="1" kern="0" spc="-15">
                <a:solidFill>
                  <a:sysClr val="windowText" lastClr="000000"/>
                </a:solidFill>
                <a:latin typeface="Arial"/>
                <a:cs typeface="Arial"/>
              </a:rPr>
              <a:t> </a:t>
            </a:r>
            <a:r>
              <a:rPr sz="1200" b="1" kern="0">
                <a:solidFill>
                  <a:sysClr val="windowText" lastClr="000000"/>
                </a:solidFill>
                <a:latin typeface="Arial"/>
                <a:cs typeface="Arial"/>
              </a:rPr>
              <a:t>USAG</a:t>
            </a:r>
            <a:r>
              <a:rPr sz="1200" b="1" kern="0" spc="20">
                <a:solidFill>
                  <a:sysClr val="windowText" lastClr="000000"/>
                </a:solidFill>
                <a:latin typeface="Arial"/>
                <a:cs typeface="Arial"/>
              </a:rPr>
              <a:t> </a:t>
            </a:r>
            <a:r>
              <a:rPr sz="1200" b="1" kern="0">
                <a:solidFill>
                  <a:sysClr val="windowText" lastClr="000000"/>
                </a:solidFill>
                <a:latin typeface="Arial"/>
                <a:cs typeface="Arial"/>
              </a:rPr>
              <a:t>Bavaria</a:t>
            </a:r>
            <a:r>
              <a:rPr sz="1200" b="1" kern="0" spc="-30">
                <a:solidFill>
                  <a:sysClr val="windowText" lastClr="000000"/>
                </a:solidFill>
                <a:latin typeface="Arial"/>
                <a:cs typeface="Arial"/>
              </a:rPr>
              <a:t> </a:t>
            </a:r>
            <a:r>
              <a:rPr sz="1200" b="1" kern="0">
                <a:solidFill>
                  <a:sysClr val="windowText" lastClr="000000"/>
                </a:solidFill>
                <a:latin typeface="Arial"/>
                <a:cs typeface="Arial"/>
              </a:rPr>
              <a:t>homepage</a:t>
            </a:r>
            <a:r>
              <a:rPr sz="1200" b="1" kern="0" spc="-25">
                <a:solidFill>
                  <a:sysClr val="windowText" lastClr="000000"/>
                </a:solidFill>
                <a:latin typeface="Arial"/>
                <a:cs typeface="Arial"/>
              </a:rPr>
              <a:t> </a:t>
            </a:r>
            <a:r>
              <a:rPr sz="1200" b="1" kern="0">
                <a:solidFill>
                  <a:sysClr val="windowText" lastClr="000000"/>
                </a:solidFill>
                <a:latin typeface="Arial"/>
                <a:cs typeface="Arial"/>
              </a:rPr>
              <a:t>for</a:t>
            </a:r>
            <a:r>
              <a:rPr sz="1200" b="1" kern="0" spc="-10">
                <a:solidFill>
                  <a:sysClr val="windowText" lastClr="000000"/>
                </a:solidFill>
                <a:latin typeface="Arial"/>
                <a:cs typeface="Arial"/>
              </a:rPr>
              <a:t> </a:t>
            </a:r>
            <a:r>
              <a:rPr sz="1200" b="1" kern="0" spc="-20">
                <a:solidFill>
                  <a:sysClr val="windowText" lastClr="000000"/>
                </a:solidFill>
                <a:latin typeface="Arial"/>
                <a:cs typeface="Arial"/>
              </a:rPr>
              <a:t>more </a:t>
            </a:r>
            <a:r>
              <a:rPr sz="1200" b="1" kern="0" spc="-10">
                <a:solidFill>
                  <a:sysClr val="windowText" lastClr="000000"/>
                </a:solidFill>
                <a:latin typeface="Arial"/>
                <a:cs typeface="Arial"/>
              </a:rPr>
              <a:t>information </a:t>
            </a:r>
            <a:r>
              <a:rPr sz="1200" b="1" u="sng" kern="0" spc="-10">
                <a:solidFill>
                  <a:srgbClr val="0462C1"/>
                </a:solidFill>
                <a:uFill>
                  <a:solidFill>
                    <a:srgbClr val="0462C1"/>
                  </a:solidFill>
                </a:uFill>
                <a:latin typeface="Arial"/>
                <a:cs typeface="Arial"/>
                <a:hlinkClick r:id="rId17"/>
              </a:rPr>
              <a:t>https://home.army.mil/Bavaria/index.php/</a:t>
            </a:r>
            <a:endParaRPr sz="1200" kern="0">
              <a:solidFill>
                <a:sysClr val="windowText" lastClr="000000"/>
              </a:solidFill>
              <a:latin typeface="Arial"/>
              <a:cs typeface="Arial"/>
            </a:endParaRPr>
          </a:p>
        </p:txBody>
      </p:sp>
      <p:pic>
        <p:nvPicPr>
          <p:cNvPr id="58" name="object 58"/>
          <p:cNvPicPr/>
          <p:nvPr/>
        </p:nvPicPr>
        <p:blipFill>
          <a:blip r:embed="rId18" cstate="print"/>
          <a:stretch>
            <a:fillRect/>
          </a:stretch>
        </p:blipFill>
        <p:spPr>
          <a:xfrm>
            <a:off x="2840736" y="4972812"/>
            <a:ext cx="1112520" cy="1110995"/>
          </a:xfrm>
          <a:prstGeom prst="rect">
            <a:avLst/>
          </a:prstGeom>
        </p:spPr>
      </p:pic>
      <p:pic>
        <p:nvPicPr>
          <p:cNvPr id="59" name="object 3">
            <a:extLst>
              <a:ext uri="{FF2B5EF4-FFF2-40B4-BE49-F238E27FC236}">
                <a16:creationId xmlns:a16="http://schemas.microsoft.com/office/drawing/2014/main" id="{288D6385-1B78-7EBA-518B-BE3BE20CD64B}"/>
              </a:ext>
            </a:extLst>
          </p:cNvPr>
          <p:cNvPicPr/>
          <p:nvPr/>
        </p:nvPicPr>
        <p:blipFill>
          <a:blip r:embed="rId19" cstate="print"/>
          <a:stretch>
            <a:fillRect/>
          </a:stretch>
        </p:blipFill>
        <p:spPr>
          <a:xfrm>
            <a:off x="11165967" y="6019801"/>
            <a:ext cx="711708" cy="657224"/>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885307" y="845441"/>
            <a:ext cx="651510" cy="113493"/>
          </a:xfrm>
          <a:prstGeom prst="rect">
            <a:avLst/>
          </a:prstGeom>
        </p:spPr>
        <p:txBody>
          <a:bodyPr vert="horz" wrap="square" lIns="0" tIns="9525" rIns="0" bIns="0" rtlCol="0">
            <a:spAutoFit/>
          </a:bodyPr>
          <a:lstStyle/>
          <a:p>
            <a:pPr marL="9525" marR="0" lvl="0" indent="0" algn="l" defTabSz="685800" rtl="0" eaLnBrk="1" fontAlgn="auto" latinLnBrk="0" hangingPunct="1">
              <a:lnSpc>
                <a:spcPct val="100000"/>
              </a:lnSpc>
              <a:spcBef>
                <a:spcPts val="75"/>
              </a:spcBef>
              <a:spcAft>
                <a:spcPts val="0"/>
              </a:spcAft>
              <a:buClrTx/>
              <a:buSzTx/>
              <a:buFontTx/>
              <a:buNone/>
              <a:tabLst/>
              <a:defRPr/>
            </a:pPr>
            <a:r>
              <a:rPr kumimoji="0" sz="675" b="1" i="0" u="none" strike="noStrike" kern="0" cap="none" spc="-8" normalizeH="0" baseline="0" noProof="0">
                <a:ln>
                  <a:noFill/>
                </a:ln>
                <a:solidFill>
                  <a:srgbClr val="FFFFFF"/>
                </a:solidFill>
                <a:effectLst/>
                <a:uLnTx/>
                <a:uFillTx/>
                <a:latin typeface="Arial"/>
                <a:ea typeface="+mn-ea"/>
                <a:cs typeface="Arial"/>
              </a:rPr>
              <a:t>UNCLASSIFIED</a:t>
            </a:r>
            <a:endParaRPr kumimoji="0" sz="675" b="0" i="0" u="none" strike="noStrike" kern="0" cap="none" spc="0" normalizeH="0" baseline="0" noProof="0">
              <a:ln>
                <a:noFill/>
              </a:ln>
              <a:solidFill>
                <a:sysClr val="windowText" lastClr="000000"/>
              </a:solidFill>
              <a:effectLst/>
              <a:uLnTx/>
              <a:uFillTx/>
              <a:latin typeface="Arial"/>
              <a:ea typeface="+mn-ea"/>
              <a:cs typeface="Arial"/>
            </a:endParaRPr>
          </a:p>
        </p:txBody>
      </p:sp>
      <p:sp>
        <p:nvSpPr>
          <p:cNvPr id="5" name="object 5"/>
          <p:cNvSpPr txBox="1"/>
          <p:nvPr/>
        </p:nvSpPr>
        <p:spPr>
          <a:xfrm>
            <a:off x="1017301" y="1103606"/>
            <a:ext cx="5863790" cy="286136"/>
          </a:xfrm>
          <a:prstGeom prst="rect">
            <a:avLst/>
          </a:prstGeom>
        </p:spPr>
        <p:txBody>
          <a:bodyPr vert="horz" wrap="square" lIns="0" tIns="9049" rIns="0" bIns="0" rtlCol="0">
            <a:spAutoFit/>
          </a:bodyPr>
          <a:lstStyle/>
          <a:p>
            <a:pPr marL="9525" marR="0" lvl="0" indent="0" algn="l" defTabSz="685800" rtl="0" eaLnBrk="1" fontAlgn="auto" latinLnBrk="0" hangingPunct="1">
              <a:lnSpc>
                <a:spcPct val="100000"/>
              </a:lnSpc>
              <a:spcBef>
                <a:spcPts val="71"/>
              </a:spcBef>
              <a:spcAft>
                <a:spcPts val="0"/>
              </a:spcAft>
              <a:buClrTx/>
              <a:buSzTx/>
              <a:buFontTx/>
              <a:buNone/>
              <a:tabLst/>
              <a:defRPr/>
            </a:pPr>
            <a:r>
              <a:rPr kumimoji="0" b="1" i="0" u="none" strike="noStrike" kern="0" cap="none" spc="0" normalizeH="0" baseline="0" noProof="0" dirty="0">
                <a:ln>
                  <a:noFill/>
                </a:ln>
                <a:solidFill>
                  <a:sysClr val="windowText" lastClr="000000"/>
                </a:solidFill>
                <a:effectLst/>
                <a:uLnTx/>
                <a:uFillTx/>
                <a:latin typeface="Arial"/>
                <a:ea typeface="+mn-ea"/>
                <a:cs typeface="Arial"/>
              </a:rPr>
              <a:t>Required</a:t>
            </a:r>
            <a:r>
              <a:rPr kumimoji="0" b="1" i="0" u="none" strike="noStrike" kern="0" cap="none" spc="-68" normalizeH="0" baseline="0" noProof="0" dirty="0">
                <a:ln>
                  <a:noFill/>
                </a:ln>
                <a:solidFill>
                  <a:sysClr val="windowText" lastClr="000000"/>
                </a:solidFill>
                <a:effectLst/>
                <a:uLnTx/>
                <a:uFillTx/>
                <a:latin typeface="Arial"/>
                <a:ea typeface="+mn-ea"/>
                <a:cs typeface="Arial"/>
              </a:rPr>
              <a:t> </a:t>
            </a:r>
            <a:r>
              <a:rPr kumimoji="0" b="1" i="0" u="none" strike="noStrike" kern="0" cap="none" spc="-8" normalizeH="0" baseline="0" noProof="0" dirty="0">
                <a:ln>
                  <a:noFill/>
                </a:ln>
                <a:solidFill>
                  <a:sysClr val="windowText" lastClr="000000"/>
                </a:solidFill>
                <a:effectLst/>
                <a:uLnTx/>
                <a:uFillTx/>
                <a:latin typeface="Arial"/>
                <a:ea typeface="+mn-ea"/>
                <a:cs typeface="Arial"/>
              </a:rPr>
              <a:t>Documents</a:t>
            </a:r>
            <a:r>
              <a:rPr kumimoji="0" lang="en-US" b="1" i="0" u="none" strike="noStrike" kern="0" cap="none" spc="-8" normalizeH="0" baseline="0" noProof="0" dirty="0">
                <a:ln>
                  <a:noFill/>
                </a:ln>
                <a:solidFill>
                  <a:sysClr val="windowText" lastClr="000000"/>
                </a:solidFill>
                <a:effectLst/>
                <a:uLnTx/>
                <a:uFillTx/>
                <a:latin typeface="Arial"/>
                <a:ea typeface="+mn-ea"/>
                <a:cs typeface="Arial"/>
              </a:rPr>
              <a:t> to Receive Clearing Papers:</a:t>
            </a:r>
            <a:endParaRPr kumimoji="0" b="0" i="0" u="none" strike="noStrike" kern="0" cap="none" spc="0" normalizeH="0" baseline="0" noProof="0" dirty="0">
              <a:ln>
                <a:noFill/>
              </a:ln>
              <a:solidFill>
                <a:sysClr val="windowText" lastClr="000000"/>
              </a:solidFill>
              <a:effectLst/>
              <a:uLnTx/>
              <a:uFillTx/>
              <a:latin typeface="Arial"/>
              <a:ea typeface="+mn-ea"/>
              <a:cs typeface="Arial"/>
            </a:endParaRPr>
          </a:p>
        </p:txBody>
      </p:sp>
      <p:sp>
        <p:nvSpPr>
          <p:cNvPr id="7" name="object 7"/>
          <p:cNvSpPr txBox="1"/>
          <p:nvPr/>
        </p:nvSpPr>
        <p:spPr>
          <a:xfrm>
            <a:off x="1017301" y="1548495"/>
            <a:ext cx="6128808" cy="658514"/>
          </a:xfrm>
          <a:prstGeom prst="rect">
            <a:avLst/>
          </a:prstGeom>
        </p:spPr>
        <p:txBody>
          <a:bodyPr vert="horz" wrap="square" lIns="0" tIns="9525" rIns="0" bIns="0" rtlCol="0">
            <a:spAutoFit/>
          </a:bodyPr>
          <a:lstStyle/>
          <a:p>
            <a:pPr marL="352425" marR="2727008" lvl="0" indent="-342900" algn="l" defTabSz="685800" rtl="0" eaLnBrk="1" fontAlgn="auto" latinLnBrk="0" hangingPunct="1">
              <a:lnSpc>
                <a:spcPct val="100000"/>
              </a:lnSpc>
              <a:spcBef>
                <a:spcPts val="75"/>
              </a:spcBef>
              <a:spcAft>
                <a:spcPts val="0"/>
              </a:spcAft>
              <a:buClrTx/>
              <a:buSzTx/>
              <a:buFontTx/>
              <a:buAutoNum type="arabicPeriod"/>
              <a:tabLst/>
              <a:defRPr/>
            </a:pPr>
            <a:r>
              <a:rPr kumimoji="0" sz="1350" b="0" i="0" u="none" strike="noStrike" kern="0" cap="none" spc="0" normalizeH="0" baseline="0" noProof="0" dirty="0">
                <a:ln>
                  <a:noFill/>
                </a:ln>
                <a:solidFill>
                  <a:sysClr val="windowText" lastClr="000000"/>
                </a:solidFill>
                <a:effectLst/>
                <a:uLnTx/>
                <a:uFillTx/>
                <a:latin typeface="Arial"/>
                <a:ea typeface="+mn-ea"/>
                <a:cs typeface="Arial"/>
              </a:rPr>
              <a:t>Copy</a:t>
            </a:r>
            <a:r>
              <a:rPr kumimoji="0" sz="1350" b="0" i="0" u="none" strike="noStrike" kern="0" cap="none" spc="-4" normalizeH="0" baseline="0" noProof="0" dirty="0">
                <a:ln>
                  <a:noFill/>
                </a:ln>
                <a:solidFill>
                  <a:sysClr val="windowText" lastClr="000000"/>
                </a:solidFill>
                <a:effectLst/>
                <a:uLnTx/>
                <a:uFillTx/>
                <a:latin typeface="Arial"/>
                <a:ea typeface="+mn-ea"/>
                <a:cs typeface="Arial"/>
              </a:rPr>
              <a:t> </a:t>
            </a:r>
            <a:r>
              <a:rPr kumimoji="0" sz="1350" b="0" i="0" u="none" strike="noStrike" kern="0" cap="none" spc="0" normalizeH="0" baseline="0" noProof="0" dirty="0">
                <a:ln>
                  <a:noFill/>
                </a:ln>
                <a:solidFill>
                  <a:sysClr val="windowText" lastClr="000000"/>
                </a:solidFill>
                <a:effectLst/>
                <a:uLnTx/>
                <a:uFillTx/>
                <a:latin typeface="Arial"/>
                <a:ea typeface="+mn-ea"/>
                <a:cs typeface="Arial"/>
              </a:rPr>
              <a:t>of</a:t>
            </a:r>
            <a:r>
              <a:rPr kumimoji="0" sz="1350" b="0" i="0" u="none" strike="noStrike" kern="0" cap="none" spc="-19" normalizeH="0" baseline="0" noProof="0" dirty="0">
                <a:ln>
                  <a:noFill/>
                </a:ln>
                <a:solidFill>
                  <a:sysClr val="windowText" lastClr="000000"/>
                </a:solidFill>
                <a:effectLst/>
                <a:uLnTx/>
                <a:uFillTx/>
                <a:latin typeface="Arial"/>
                <a:ea typeface="+mn-ea"/>
                <a:cs typeface="Arial"/>
              </a:rPr>
              <a:t> </a:t>
            </a:r>
            <a:r>
              <a:rPr kumimoji="0" sz="1350" b="0" i="0" u="none" strike="noStrike" kern="0" cap="none" spc="0" normalizeH="0" baseline="0" noProof="0" dirty="0">
                <a:ln>
                  <a:noFill/>
                </a:ln>
                <a:solidFill>
                  <a:sysClr val="windowText" lastClr="000000"/>
                </a:solidFill>
                <a:effectLst/>
                <a:uLnTx/>
                <a:uFillTx/>
                <a:latin typeface="Arial"/>
                <a:ea typeface="+mn-ea"/>
                <a:cs typeface="Arial"/>
              </a:rPr>
              <a:t>Orders</a:t>
            </a:r>
            <a:r>
              <a:rPr kumimoji="0" sz="1350" b="0" i="0" u="none" strike="noStrike" kern="0" cap="none" spc="-11" normalizeH="0" baseline="0" noProof="0" dirty="0">
                <a:ln>
                  <a:noFill/>
                </a:ln>
                <a:solidFill>
                  <a:sysClr val="windowText" lastClr="000000"/>
                </a:solidFill>
                <a:effectLst/>
                <a:uLnTx/>
                <a:uFillTx/>
                <a:latin typeface="Arial"/>
                <a:ea typeface="+mn-ea"/>
                <a:cs typeface="Arial"/>
              </a:rPr>
              <a:t> </a:t>
            </a:r>
            <a:r>
              <a:rPr kumimoji="0" sz="1350" b="0" i="0" u="none" strike="noStrike" kern="0" cap="none" spc="0" normalizeH="0" baseline="0" noProof="0" dirty="0">
                <a:ln>
                  <a:noFill/>
                </a:ln>
                <a:solidFill>
                  <a:sysClr val="windowText" lastClr="000000"/>
                </a:solidFill>
                <a:effectLst/>
                <a:uLnTx/>
                <a:uFillTx/>
                <a:latin typeface="Arial"/>
                <a:ea typeface="+mn-ea"/>
                <a:cs typeface="Arial"/>
              </a:rPr>
              <a:t>&amp;</a:t>
            </a:r>
            <a:r>
              <a:rPr kumimoji="0" sz="1350" b="0" i="0" u="none" strike="noStrike" kern="0" cap="none" spc="-75" normalizeH="0" baseline="0" noProof="0" dirty="0">
                <a:ln>
                  <a:noFill/>
                </a:ln>
                <a:solidFill>
                  <a:sysClr val="windowText" lastClr="000000"/>
                </a:solidFill>
                <a:effectLst/>
                <a:uLnTx/>
                <a:uFillTx/>
                <a:latin typeface="Arial"/>
                <a:ea typeface="+mn-ea"/>
                <a:cs typeface="Arial"/>
              </a:rPr>
              <a:t> </a:t>
            </a:r>
            <a:r>
              <a:rPr kumimoji="0" sz="1350" b="0" i="0" u="none" strike="noStrike" kern="0" cap="none" spc="-8" normalizeH="0" baseline="0" noProof="0" dirty="0">
                <a:ln>
                  <a:noFill/>
                </a:ln>
                <a:solidFill>
                  <a:sysClr val="windowText" lastClr="000000"/>
                </a:solidFill>
                <a:effectLst/>
                <a:uLnTx/>
                <a:uFillTx/>
                <a:latin typeface="Arial"/>
                <a:ea typeface="+mn-ea"/>
                <a:cs typeface="Arial"/>
              </a:rPr>
              <a:t>Amendments</a:t>
            </a:r>
            <a:r>
              <a:rPr lang="en-US" sz="1350" kern="0" spc="-8" dirty="0">
                <a:solidFill>
                  <a:sysClr val="windowText" lastClr="000000"/>
                </a:solidFill>
                <a:latin typeface="Arial"/>
                <a:cs typeface="Arial"/>
              </a:rPr>
              <a:t> </a:t>
            </a:r>
          </a:p>
          <a:p>
            <a:pPr marL="352425" marR="2727008" lvl="0" indent="-342900" algn="l" defTabSz="685800" rtl="0" eaLnBrk="1" fontAlgn="auto" latinLnBrk="0" hangingPunct="1">
              <a:lnSpc>
                <a:spcPct val="100000"/>
              </a:lnSpc>
              <a:spcBef>
                <a:spcPts val="75"/>
              </a:spcBef>
              <a:spcAft>
                <a:spcPts val="0"/>
              </a:spcAft>
              <a:buClrTx/>
              <a:buSzTx/>
              <a:buFontTx/>
              <a:buAutoNum type="arabicPeriod"/>
              <a:tabLst/>
              <a:defRPr/>
            </a:pPr>
            <a:r>
              <a:rPr kumimoji="0" lang="en-US" sz="1350" b="0" i="0" u="none" strike="noStrike" kern="0" cap="none" spc="-8" normalizeH="0" baseline="0" noProof="0" dirty="0">
                <a:ln>
                  <a:noFill/>
                </a:ln>
                <a:solidFill>
                  <a:sysClr val="windowText" lastClr="000000"/>
                </a:solidFill>
                <a:effectLst/>
                <a:uLnTx/>
                <a:uFillTx/>
                <a:latin typeface="Arial"/>
                <a:ea typeface="+mn-ea"/>
                <a:cs typeface="Arial"/>
              </a:rPr>
              <a:t>F</a:t>
            </a:r>
            <a:r>
              <a:rPr kumimoji="0" sz="1350" b="0" i="0" u="none" strike="noStrike" kern="0" cap="none" spc="0" normalizeH="0" baseline="0" noProof="0" dirty="0">
                <a:ln>
                  <a:noFill/>
                </a:ln>
                <a:solidFill>
                  <a:sysClr val="windowText" lastClr="000000"/>
                </a:solidFill>
                <a:effectLst/>
                <a:uLnTx/>
                <a:uFillTx/>
                <a:latin typeface="Arial"/>
                <a:ea typeface="+mn-ea"/>
                <a:cs typeface="Arial"/>
              </a:rPr>
              <a:t>light</a:t>
            </a:r>
            <a:r>
              <a:rPr kumimoji="0" sz="1350" b="0" i="0" u="none" strike="noStrike" kern="0" cap="none" spc="-23" normalizeH="0" baseline="0" noProof="0" dirty="0">
                <a:ln>
                  <a:noFill/>
                </a:ln>
                <a:solidFill>
                  <a:sysClr val="windowText" lastClr="000000"/>
                </a:solidFill>
                <a:effectLst/>
                <a:uLnTx/>
                <a:uFillTx/>
                <a:latin typeface="Arial"/>
                <a:ea typeface="+mn-ea"/>
                <a:cs typeface="Arial"/>
              </a:rPr>
              <a:t> </a:t>
            </a:r>
            <a:r>
              <a:rPr kumimoji="0" sz="1350" b="0" i="0" u="none" strike="noStrike" kern="0" cap="none" spc="0" normalizeH="0" baseline="0" noProof="0" dirty="0">
                <a:ln>
                  <a:noFill/>
                </a:ln>
                <a:solidFill>
                  <a:sysClr val="windowText" lastClr="000000"/>
                </a:solidFill>
                <a:effectLst/>
                <a:uLnTx/>
                <a:uFillTx/>
                <a:latin typeface="Arial"/>
                <a:ea typeface="+mn-ea"/>
                <a:cs typeface="Arial"/>
              </a:rPr>
              <a:t>Itinerary</a:t>
            </a:r>
            <a:r>
              <a:rPr kumimoji="0" sz="1350" b="0" i="0" u="none" strike="noStrike" kern="0" cap="none" spc="-15" normalizeH="0" baseline="0" noProof="0" dirty="0">
                <a:ln>
                  <a:noFill/>
                </a:ln>
                <a:solidFill>
                  <a:sysClr val="windowText" lastClr="000000"/>
                </a:solidFill>
                <a:effectLst/>
                <a:uLnTx/>
                <a:uFillTx/>
                <a:latin typeface="Arial"/>
                <a:ea typeface="+mn-ea"/>
                <a:cs typeface="Arial"/>
              </a:rPr>
              <a:t> </a:t>
            </a:r>
            <a:r>
              <a:rPr kumimoji="0" sz="1350" b="0" i="0" u="none" strike="noStrike" kern="0" cap="none" spc="0" normalizeH="0" baseline="0" noProof="0" dirty="0">
                <a:ln>
                  <a:noFill/>
                </a:ln>
                <a:solidFill>
                  <a:sysClr val="windowText" lastClr="000000"/>
                </a:solidFill>
                <a:effectLst/>
                <a:uLnTx/>
                <a:uFillTx/>
                <a:latin typeface="Arial"/>
                <a:ea typeface="+mn-ea"/>
                <a:cs typeface="Arial"/>
              </a:rPr>
              <a:t>from</a:t>
            </a:r>
            <a:r>
              <a:rPr kumimoji="0" sz="1350" b="0" i="0" u="none" strike="noStrike" kern="0" cap="none" spc="-26" normalizeH="0" baseline="0" noProof="0" dirty="0">
                <a:ln>
                  <a:noFill/>
                </a:ln>
                <a:solidFill>
                  <a:sysClr val="windowText" lastClr="000000"/>
                </a:solidFill>
                <a:effectLst/>
                <a:uLnTx/>
                <a:uFillTx/>
                <a:latin typeface="Arial"/>
                <a:ea typeface="+mn-ea"/>
                <a:cs typeface="Arial"/>
              </a:rPr>
              <a:t> </a:t>
            </a:r>
            <a:r>
              <a:rPr kumimoji="0" sz="1350" b="0" i="0" u="none" strike="noStrike" kern="0" cap="none" spc="-15" normalizeH="0" baseline="0" noProof="0" dirty="0">
                <a:ln>
                  <a:noFill/>
                </a:ln>
                <a:solidFill>
                  <a:sysClr val="windowText" lastClr="000000"/>
                </a:solidFill>
                <a:effectLst/>
                <a:uLnTx/>
                <a:uFillTx/>
                <a:latin typeface="Arial"/>
                <a:ea typeface="+mn-ea"/>
                <a:cs typeface="Arial"/>
              </a:rPr>
              <a:t>SATO</a:t>
            </a:r>
            <a:endParaRPr kumimoji="0" lang="en-US" sz="1350" b="0" i="0" u="none" strike="noStrike" kern="0" cap="none" spc="-15" normalizeH="0" baseline="0" noProof="0" dirty="0">
              <a:ln>
                <a:noFill/>
              </a:ln>
              <a:solidFill>
                <a:sysClr val="windowText" lastClr="000000"/>
              </a:solidFill>
              <a:effectLst/>
              <a:uLnTx/>
              <a:uFillTx/>
              <a:latin typeface="Arial"/>
              <a:ea typeface="+mn-ea"/>
              <a:cs typeface="Arial"/>
            </a:endParaRPr>
          </a:p>
          <a:p>
            <a:pPr marL="352425" marR="2727008" lvl="0" indent="-342900" algn="l" defTabSz="685800" rtl="0" eaLnBrk="1" fontAlgn="auto" latinLnBrk="0" hangingPunct="1">
              <a:lnSpc>
                <a:spcPct val="100000"/>
              </a:lnSpc>
              <a:spcBef>
                <a:spcPts val="75"/>
              </a:spcBef>
              <a:spcAft>
                <a:spcPts val="0"/>
              </a:spcAft>
              <a:buClrTx/>
              <a:buSzTx/>
              <a:buFontTx/>
              <a:buAutoNum type="arabicPeriod"/>
              <a:tabLst/>
              <a:defRPr/>
            </a:pPr>
            <a:r>
              <a:rPr lang="en-US" sz="1350" kern="0" spc="-15" dirty="0">
                <a:solidFill>
                  <a:sysClr val="windowText" lastClr="000000"/>
                </a:solidFill>
                <a:latin typeface="Arial"/>
                <a:cs typeface="Arial"/>
              </a:rPr>
              <a:t>Approved Absence Request</a:t>
            </a:r>
            <a:endParaRPr kumimoji="0" sz="1350" b="0" i="0" u="none" strike="noStrike" kern="0" cap="none" spc="0" normalizeH="0" baseline="0" noProof="0" dirty="0">
              <a:ln>
                <a:noFill/>
              </a:ln>
              <a:solidFill>
                <a:sysClr val="windowText" lastClr="000000"/>
              </a:solidFill>
              <a:effectLst/>
              <a:uLnTx/>
              <a:uFillTx/>
              <a:latin typeface="Arial"/>
              <a:ea typeface="+mn-ea"/>
              <a:cs typeface="Arial"/>
            </a:endParaRPr>
          </a:p>
        </p:txBody>
      </p:sp>
      <p:sp>
        <p:nvSpPr>
          <p:cNvPr id="8" name="object 8"/>
          <p:cNvSpPr txBox="1"/>
          <p:nvPr/>
        </p:nvSpPr>
        <p:spPr>
          <a:xfrm>
            <a:off x="1017301" y="2545566"/>
            <a:ext cx="11174699" cy="3379771"/>
          </a:xfrm>
          <a:prstGeom prst="rect">
            <a:avLst/>
          </a:prstGeom>
        </p:spPr>
        <p:txBody>
          <a:bodyPr vert="horz" wrap="square" lIns="0" tIns="9525" rIns="0" bIns="0" rtlCol="0">
            <a:spAutoFit/>
          </a:bodyPr>
          <a:lstStyle/>
          <a:p>
            <a:pPr marL="9525" marR="0" lvl="0" indent="0" algn="l" defTabSz="685800" rtl="0" eaLnBrk="1" fontAlgn="auto" latinLnBrk="0" hangingPunct="1">
              <a:lnSpc>
                <a:spcPts val="1793"/>
              </a:lnSpc>
              <a:spcBef>
                <a:spcPts val="0"/>
              </a:spcBef>
              <a:spcAft>
                <a:spcPts val="0"/>
              </a:spcAft>
              <a:buClrTx/>
              <a:buSzTx/>
              <a:buFontTx/>
              <a:buNone/>
              <a:tabLst/>
              <a:defRPr/>
            </a:pPr>
            <a:r>
              <a:rPr kumimoji="0" lang="en-US" b="1" i="0" u="none" strike="noStrike" kern="0" cap="none" spc="0" normalizeH="0" baseline="0" noProof="0" dirty="0">
                <a:ln>
                  <a:noFill/>
                </a:ln>
                <a:solidFill>
                  <a:sysClr val="windowText" lastClr="000000"/>
                </a:solidFill>
                <a:effectLst/>
                <a:uLnTx/>
                <a:uFillTx/>
                <a:latin typeface="Arial"/>
                <a:ea typeface="+mn-ea"/>
                <a:cs typeface="Arial"/>
              </a:rPr>
              <a:t>Additional</a:t>
            </a:r>
            <a:r>
              <a:rPr kumimoji="0" b="1" i="0" u="none" strike="noStrike" kern="0" cap="none" spc="-23" normalizeH="0" baseline="0" noProof="0" dirty="0">
                <a:ln>
                  <a:noFill/>
                </a:ln>
                <a:solidFill>
                  <a:sysClr val="windowText" lastClr="000000"/>
                </a:solidFill>
                <a:effectLst/>
                <a:uLnTx/>
                <a:uFillTx/>
                <a:latin typeface="Arial"/>
                <a:ea typeface="+mn-ea"/>
                <a:cs typeface="Arial"/>
              </a:rPr>
              <a:t> </a:t>
            </a:r>
            <a:r>
              <a:rPr kumimoji="0" b="1" i="0" u="none" strike="noStrike" kern="0" cap="none" spc="0" normalizeH="0" baseline="0" noProof="0" dirty="0">
                <a:ln>
                  <a:noFill/>
                </a:ln>
                <a:solidFill>
                  <a:sysClr val="windowText" lastClr="000000"/>
                </a:solidFill>
                <a:effectLst/>
                <a:uLnTx/>
                <a:uFillTx/>
                <a:latin typeface="Arial"/>
                <a:ea typeface="+mn-ea"/>
                <a:cs typeface="Arial"/>
              </a:rPr>
              <a:t>Important</a:t>
            </a:r>
            <a:r>
              <a:rPr kumimoji="0" b="1" i="0" u="none" strike="noStrike" kern="0" cap="none" spc="-26" normalizeH="0" baseline="0" noProof="0" dirty="0">
                <a:ln>
                  <a:noFill/>
                </a:ln>
                <a:solidFill>
                  <a:sysClr val="windowText" lastClr="000000"/>
                </a:solidFill>
                <a:effectLst/>
                <a:uLnTx/>
                <a:uFillTx/>
                <a:latin typeface="Arial"/>
                <a:ea typeface="+mn-ea"/>
                <a:cs typeface="Arial"/>
              </a:rPr>
              <a:t> </a:t>
            </a:r>
            <a:r>
              <a:rPr kumimoji="0" b="1" i="0" u="none" strike="noStrike" kern="0" cap="none" spc="-8" normalizeH="0" baseline="0" noProof="0" dirty="0">
                <a:ln>
                  <a:noFill/>
                </a:ln>
                <a:solidFill>
                  <a:sysClr val="windowText" lastClr="000000"/>
                </a:solidFill>
                <a:effectLst/>
                <a:uLnTx/>
                <a:uFillTx/>
                <a:latin typeface="Arial"/>
                <a:ea typeface="+mn-ea"/>
                <a:cs typeface="Arial"/>
              </a:rPr>
              <a:t>Information:</a:t>
            </a:r>
            <a:endParaRPr kumimoji="0" lang="en-US" b="1" i="0" u="none" strike="noStrike" kern="0" cap="none" spc="-8" normalizeH="0" baseline="0" noProof="0" dirty="0">
              <a:ln>
                <a:noFill/>
              </a:ln>
              <a:solidFill>
                <a:sysClr val="windowText" lastClr="000000"/>
              </a:solidFill>
              <a:effectLst/>
              <a:uLnTx/>
              <a:uFillTx/>
              <a:latin typeface="Arial"/>
              <a:ea typeface="+mn-ea"/>
              <a:cs typeface="Arial"/>
            </a:endParaRPr>
          </a:p>
          <a:p>
            <a:pPr marL="9525" marR="0" lvl="0" indent="0" algn="l" defTabSz="685800" rtl="0" eaLnBrk="1" fontAlgn="auto" latinLnBrk="0" hangingPunct="1">
              <a:lnSpc>
                <a:spcPts val="1793"/>
              </a:lnSpc>
              <a:spcBef>
                <a:spcPts val="0"/>
              </a:spcBef>
              <a:spcAft>
                <a:spcPts val="0"/>
              </a:spcAft>
              <a:buClrTx/>
              <a:buSzTx/>
              <a:buFontTx/>
              <a:buNone/>
              <a:tabLst/>
              <a:defRPr/>
            </a:pPr>
            <a:endParaRPr kumimoji="0" sz="1500" b="0" i="0" u="none" strike="noStrike" kern="0" cap="none" spc="0" normalizeH="0" baseline="0" noProof="0" dirty="0">
              <a:ln>
                <a:noFill/>
              </a:ln>
              <a:solidFill>
                <a:sysClr val="windowText" lastClr="000000"/>
              </a:solidFill>
              <a:effectLst/>
              <a:uLnTx/>
              <a:uFillTx/>
              <a:latin typeface="Arial"/>
              <a:ea typeface="+mn-ea"/>
              <a:cs typeface="Arial"/>
            </a:endParaRPr>
          </a:p>
          <a:p>
            <a:pPr marL="114300" marR="0" lvl="0" indent="-105251" algn="l" defTabSz="685800" rtl="0" eaLnBrk="1" fontAlgn="auto" latinLnBrk="0" hangingPunct="1">
              <a:lnSpc>
                <a:spcPct val="100000"/>
              </a:lnSpc>
              <a:spcBef>
                <a:spcPts val="4"/>
              </a:spcBef>
              <a:spcAft>
                <a:spcPts val="0"/>
              </a:spcAft>
              <a:buClrTx/>
              <a:buSzTx/>
              <a:buFontTx/>
              <a:buChar char="-"/>
              <a:tabLst>
                <a:tab pos="114776" algn="l"/>
              </a:tabLst>
              <a:defRPr/>
            </a:pPr>
            <a:r>
              <a:rPr kumimoji="0" sz="1350" b="0" i="0" u="none" strike="noStrike" kern="0" cap="none" spc="0" normalizeH="0" baseline="0" noProof="0" dirty="0">
                <a:ln>
                  <a:noFill/>
                </a:ln>
                <a:solidFill>
                  <a:sysClr val="windowText" lastClr="000000"/>
                </a:solidFill>
                <a:effectLst/>
                <a:uLnTx/>
                <a:uFillTx/>
                <a:latin typeface="Arial"/>
                <a:ea typeface="+mn-ea"/>
                <a:cs typeface="Arial"/>
              </a:rPr>
              <a:t>CIF</a:t>
            </a:r>
            <a:r>
              <a:rPr kumimoji="0" sz="1350" b="0" i="0" u="none" strike="noStrike" kern="0" cap="none" spc="-41" normalizeH="0" baseline="0" noProof="0" dirty="0">
                <a:ln>
                  <a:noFill/>
                </a:ln>
                <a:solidFill>
                  <a:sysClr val="windowText" lastClr="000000"/>
                </a:solidFill>
                <a:effectLst/>
                <a:uLnTx/>
                <a:uFillTx/>
                <a:latin typeface="Arial"/>
                <a:ea typeface="+mn-ea"/>
                <a:cs typeface="Arial"/>
              </a:rPr>
              <a:t> </a:t>
            </a:r>
            <a:r>
              <a:rPr kumimoji="0" sz="1350" b="0" i="0" u="none" strike="noStrike" kern="0" cap="none" spc="0" normalizeH="0" baseline="0" noProof="0" dirty="0">
                <a:ln>
                  <a:noFill/>
                </a:ln>
                <a:solidFill>
                  <a:sysClr val="windowText" lastClr="000000"/>
                </a:solidFill>
                <a:effectLst/>
                <a:uLnTx/>
                <a:uFillTx/>
                <a:latin typeface="Arial"/>
                <a:ea typeface="+mn-ea"/>
                <a:cs typeface="Arial"/>
              </a:rPr>
              <a:t>appointment</a:t>
            </a:r>
            <a:r>
              <a:rPr kumimoji="0" sz="1350" b="0" i="0" u="none" strike="noStrike" kern="0" cap="none" spc="-8" normalizeH="0" baseline="0" noProof="0" dirty="0">
                <a:ln>
                  <a:noFill/>
                </a:ln>
                <a:solidFill>
                  <a:sysClr val="windowText" lastClr="000000"/>
                </a:solidFill>
                <a:effectLst/>
                <a:uLnTx/>
                <a:uFillTx/>
                <a:latin typeface="Arial"/>
                <a:ea typeface="+mn-ea"/>
                <a:cs typeface="Arial"/>
              </a:rPr>
              <a:t> </a:t>
            </a:r>
            <a:r>
              <a:rPr kumimoji="0" sz="1350" b="0" i="0" u="none" strike="noStrike" kern="0" cap="none" spc="0" normalizeH="0" baseline="0" noProof="0" dirty="0">
                <a:ln>
                  <a:noFill/>
                </a:ln>
                <a:solidFill>
                  <a:sysClr val="windowText" lastClr="000000"/>
                </a:solidFill>
                <a:effectLst/>
                <a:uLnTx/>
                <a:uFillTx/>
                <a:latin typeface="Arial"/>
                <a:ea typeface="+mn-ea"/>
                <a:cs typeface="Arial"/>
              </a:rPr>
              <a:t>will</a:t>
            </a:r>
            <a:r>
              <a:rPr kumimoji="0" sz="1350" b="0" i="0" u="none" strike="noStrike" kern="0" cap="none" spc="4" normalizeH="0" baseline="0" noProof="0" dirty="0">
                <a:ln>
                  <a:noFill/>
                </a:ln>
                <a:solidFill>
                  <a:sysClr val="windowText" lastClr="000000"/>
                </a:solidFill>
                <a:effectLst/>
                <a:uLnTx/>
                <a:uFillTx/>
                <a:latin typeface="Arial"/>
                <a:ea typeface="+mn-ea"/>
                <a:cs typeface="Arial"/>
              </a:rPr>
              <a:t> </a:t>
            </a:r>
            <a:r>
              <a:rPr kumimoji="0" sz="1350" b="0" i="0" u="none" strike="noStrike" kern="0" cap="none" spc="0" normalizeH="0" baseline="0" noProof="0" dirty="0">
                <a:ln>
                  <a:noFill/>
                </a:ln>
                <a:solidFill>
                  <a:sysClr val="windowText" lastClr="000000"/>
                </a:solidFill>
                <a:effectLst/>
                <a:uLnTx/>
                <a:uFillTx/>
                <a:latin typeface="Arial"/>
                <a:ea typeface="+mn-ea"/>
                <a:cs typeface="Arial"/>
              </a:rPr>
              <a:t>be</a:t>
            </a:r>
            <a:r>
              <a:rPr kumimoji="0" sz="1350" b="0" i="0" u="none" strike="noStrike" kern="0" cap="none" spc="-30" normalizeH="0" baseline="0" noProof="0" dirty="0">
                <a:ln>
                  <a:noFill/>
                </a:ln>
                <a:solidFill>
                  <a:sysClr val="windowText" lastClr="000000"/>
                </a:solidFill>
                <a:effectLst/>
                <a:uLnTx/>
                <a:uFillTx/>
                <a:latin typeface="Arial"/>
                <a:ea typeface="+mn-ea"/>
                <a:cs typeface="Arial"/>
              </a:rPr>
              <a:t> </a:t>
            </a:r>
            <a:r>
              <a:rPr kumimoji="0" sz="1350" b="0" i="0" u="none" strike="noStrike" kern="0" cap="none" spc="0" normalizeH="0" baseline="0" noProof="0" dirty="0">
                <a:ln>
                  <a:noFill/>
                </a:ln>
                <a:solidFill>
                  <a:sysClr val="windowText" lastClr="000000"/>
                </a:solidFill>
                <a:effectLst/>
                <a:uLnTx/>
                <a:uFillTx/>
                <a:latin typeface="Arial"/>
                <a:ea typeface="+mn-ea"/>
                <a:cs typeface="Arial"/>
              </a:rPr>
              <a:t>made</a:t>
            </a:r>
            <a:r>
              <a:rPr kumimoji="0" sz="1350" b="0" i="0" u="none" strike="noStrike" kern="0" cap="none" spc="-23" normalizeH="0" baseline="0" noProof="0" dirty="0">
                <a:ln>
                  <a:noFill/>
                </a:ln>
                <a:solidFill>
                  <a:sysClr val="windowText" lastClr="000000"/>
                </a:solidFill>
                <a:effectLst/>
                <a:uLnTx/>
                <a:uFillTx/>
                <a:latin typeface="Arial"/>
                <a:ea typeface="+mn-ea"/>
                <a:cs typeface="Arial"/>
              </a:rPr>
              <a:t> </a:t>
            </a:r>
            <a:r>
              <a:rPr kumimoji="0" sz="1350" b="0" i="0" u="none" strike="noStrike" kern="0" cap="none" spc="0" normalizeH="0" baseline="0" noProof="0" dirty="0">
                <a:ln>
                  <a:noFill/>
                </a:ln>
                <a:solidFill>
                  <a:sysClr val="windowText" lastClr="000000"/>
                </a:solidFill>
                <a:effectLst/>
                <a:uLnTx/>
                <a:uFillTx/>
                <a:latin typeface="Arial"/>
                <a:ea typeface="+mn-ea"/>
                <a:cs typeface="Arial"/>
              </a:rPr>
              <a:t>when picking</a:t>
            </a:r>
            <a:r>
              <a:rPr kumimoji="0" sz="1350" b="0" i="0" u="none" strike="noStrike" kern="0" cap="none" spc="-23" normalizeH="0" baseline="0" noProof="0" dirty="0">
                <a:ln>
                  <a:noFill/>
                </a:ln>
                <a:solidFill>
                  <a:sysClr val="windowText" lastClr="000000"/>
                </a:solidFill>
                <a:effectLst/>
                <a:uLnTx/>
                <a:uFillTx/>
                <a:latin typeface="Arial"/>
                <a:ea typeface="+mn-ea"/>
                <a:cs typeface="Arial"/>
              </a:rPr>
              <a:t> </a:t>
            </a:r>
            <a:r>
              <a:rPr kumimoji="0" sz="1350" b="0" i="0" u="none" strike="noStrike" kern="0" cap="none" spc="0" normalizeH="0" baseline="0" noProof="0" dirty="0">
                <a:ln>
                  <a:noFill/>
                </a:ln>
                <a:solidFill>
                  <a:sysClr val="windowText" lastClr="000000"/>
                </a:solidFill>
                <a:effectLst/>
                <a:uLnTx/>
                <a:uFillTx/>
                <a:latin typeface="Arial"/>
                <a:ea typeface="+mn-ea"/>
                <a:cs typeface="Arial"/>
              </a:rPr>
              <a:t>up</a:t>
            </a:r>
            <a:r>
              <a:rPr kumimoji="0" sz="1350" b="0" i="0" u="none" strike="noStrike" kern="0" cap="none" spc="-30" normalizeH="0" baseline="0" noProof="0" dirty="0">
                <a:ln>
                  <a:noFill/>
                </a:ln>
                <a:solidFill>
                  <a:sysClr val="windowText" lastClr="000000"/>
                </a:solidFill>
                <a:effectLst/>
                <a:uLnTx/>
                <a:uFillTx/>
                <a:latin typeface="Arial"/>
                <a:ea typeface="+mn-ea"/>
                <a:cs typeface="Arial"/>
              </a:rPr>
              <a:t> </a:t>
            </a:r>
            <a:r>
              <a:rPr kumimoji="0" sz="1350" b="0" i="0" u="none" strike="noStrike" kern="0" cap="none" spc="0" normalizeH="0" baseline="0" noProof="0" dirty="0">
                <a:ln>
                  <a:noFill/>
                </a:ln>
                <a:solidFill>
                  <a:sysClr val="windowText" lastClr="000000"/>
                </a:solidFill>
                <a:effectLst/>
                <a:uLnTx/>
                <a:uFillTx/>
                <a:latin typeface="Arial"/>
                <a:ea typeface="+mn-ea"/>
                <a:cs typeface="Arial"/>
              </a:rPr>
              <a:t>Clearing</a:t>
            </a:r>
            <a:r>
              <a:rPr kumimoji="0" sz="1350" b="0" i="0" u="none" strike="noStrike" kern="0" cap="none" spc="-11" normalizeH="0" baseline="0" noProof="0" dirty="0">
                <a:ln>
                  <a:noFill/>
                </a:ln>
                <a:solidFill>
                  <a:sysClr val="windowText" lastClr="000000"/>
                </a:solidFill>
                <a:effectLst/>
                <a:uLnTx/>
                <a:uFillTx/>
                <a:latin typeface="Arial"/>
                <a:ea typeface="+mn-ea"/>
                <a:cs typeface="Arial"/>
              </a:rPr>
              <a:t> </a:t>
            </a:r>
            <a:r>
              <a:rPr kumimoji="0" sz="1350" b="0" i="0" u="none" strike="noStrike" kern="0" cap="none" spc="-8" normalizeH="0" baseline="0" noProof="0" dirty="0">
                <a:ln>
                  <a:noFill/>
                </a:ln>
                <a:solidFill>
                  <a:sysClr val="windowText" lastClr="000000"/>
                </a:solidFill>
                <a:effectLst/>
                <a:uLnTx/>
                <a:uFillTx/>
                <a:latin typeface="Arial"/>
                <a:ea typeface="+mn-ea"/>
                <a:cs typeface="Arial"/>
              </a:rPr>
              <a:t>Papers.</a:t>
            </a:r>
            <a:endParaRPr kumimoji="0" lang="en-US" sz="1350" b="0" i="0" u="none" strike="noStrike" kern="0" cap="none" spc="-8" normalizeH="0" baseline="0" noProof="0" dirty="0">
              <a:ln>
                <a:noFill/>
              </a:ln>
              <a:solidFill>
                <a:sysClr val="windowText" lastClr="000000"/>
              </a:solidFill>
              <a:effectLst/>
              <a:uLnTx/>
              <a:uFillTx/>
              <a:latin typeface="Arial"/>
              <a:ea typeface="+mn-ea"/>
              <a:cs typeface="Arial"/>
            </a:endParaRPr>
          </a:p>
          <a:p>
            <a:pPr marL="9049" marR="0" lvl="0" algn="l" defTabSz="685800" rtl="0" eaLnBrk="1" fontAlgn="auto" latinLnBrk="0" hangingPunct="1">
              <a:lnSpc>
                <a:spcPct val="100000"/>
              </a:lnSpc>
              <a:spcBef>
                <a:spcPts val="4"/>
              </a:spcBef>
              <a:spcAft>
                <a:spcPts val="0"/>
              </a:spcAft>
              <a:buClrTx/>
              <a:buSzTx/>
              <a:tabLst>
                <a:tab pos="114776" algn="l"/>
              </a:tabLst>
              <a:defRPr/>
            </a:pPr>
            <a:endParaRPr kumimoji="0" sz="1350" b="0" i="0" u="none" strike="noStrike" kern="0" cap="none" spc="0" normalizeH="0" baseline="0" noProof="0" dirty="0">
              <a:ln>
                <a:noFill/>
              </a:ln>
              <a:solidFill>
                <a:sysClr val="windowText" lastClr="000000"/>
              </a:solidFill>
              <a:effectLst/>
              <a:uLnTx/>
              <a:uFillTx/>
              <a:latin typeface="Arial"/>
              <a:ea typeface="+mn-ea"/>
              <a:cs typeface="Arial"/>
            </a:endParaRPr>
          </a:p>
          <a:p>
            <a:pPr marL="9525" marR="633413" lvl="0" indent="105251" algn="l" defTabSz="685800" rtl="0" eaLnBrk="1" fontAlgn="auto" latinLnBrk="0" hangingPunct="1">
              <a:lnSpc>
                <a:spcPct val="100000"/>
              </a:lnSpc>
              <a:spcBef>
                <a:spcPts val="4"/>
              </a:spcBef>
              <a:spcAft>
                <a:spcPts val="0"/>
              </a:spcAft>
              <a:buClrTx/>
              <a:buSzTx/>
              <a:buFontTx/>
              <a:buChar char="-"/>
              <a:tabLst>
                <a:tab pos="114776" algn="l"/>
              </a:tabLst>
              <a:defRPr/>
            </a:pPr>
            <a:r>
              <a:rPr kumimoji="0" sz="1350" b="0" i="0" u="none" strike="noStrike" kern="0" cap="none" spc="0" normalizeH="0" baseline="0" noProof="0" dirty="0">
                <a:ln>
                  <a:noFill/>
                </a:ln>
                <a:solidFill>
                  <a:sysClr val="windowText" lastClr="000000"/>
                </a:solidFill>
                <a:effectLst/>
                <a:uLnTx/>
                <a:uFillTx/>
                <a:latin typeface="Arial"/>
                <a:ea typeface="+mn-ea"/>
                <a:cs typeface="Arial"/>
              </a:rPr>
              <a:t>Commander</a:t>
            </a:r>
            <a:r>
              <a:rPr kumimoji="0" sz="1350" b="0" i="0" u="none" strike="noStrike" kern="0" cap="none" spc="-11" normalizeH="0" baseline="0" noProof="0" dirty="0">
                <a:ln>
                  <a:noFill/>
                </a:ln>
                <a:solidFill>
                  <a:sysClr val="windowText" lastClr="000000"/>
                </a:solidFill>
                <a:effectLst/>
                <a:uLnTx/>
                <a:uFillTx/>
                <a:latin typeface="Arial"/>
                <a:ea typeface="+mn-ea"/>
                <a:cs typeface="Arial"/>
              </a:rPr>
              <a:t> </a:t>
            </a:r>
            <a:r>
              <a:rPr kumimoji="0" sz="1350" b="0" i="0" u="none" strike="noStrike" kern="0" cap="none" spc="0" normalizeH="0" baseline="0" noProof="0" dirty="0">
                <a:ln>
                  <a:noFill/>
                </a:ln>
                <a:solidFill>
                  <a:sysClr val="windowText" lastClr="000000"/>
                </a:solidFill>
                <a:effectLst/>
                <a:uLnTx/>
                <a:uFillTx/>
                <a:latin typeface="Arial"/>
                <a:ea typeface="+mn-ea"/>
                <a:cs typeface="Arial"/>
              </a:rPr>
              <a:t>and</a:t>
            </a:r>
            <a:r>
              <a:rPr kumimoji="0" sz="1350" b="0" i="0" u="none" strike="noStrike" kern="0" cap="none" spc="-11" normalizeH="0" baseline="0" noProof="0" dirty="0">
                <a:ln>
                  <a:noFill/>
                </a:ln>
                <a:solidFill>
                  <a:sysClr val="windowText" lastClr="000000"/>
                </a:solidFill>
                <a:effectLst/>
                <a:uLnTx/>
                <a:uFillTx/>
                <a:latin typeface="Arial"/>
                <a:ea typeface="+mn-ea"/>
                <a:cs typeface="Arial"/>
              </a:rPr>
              <a:t> </a:t>
            </a:r>
            <a:r>
              <a:rPr kumimoji="0" sz="1350" b="0" i="0" u="none" strike="noStrike" kern="0" cap="none" spc="0" normalizeH="0" baseline="0" noProof="0" dirty="0">
                <a:ln>
                  <a:noFill/>
                </a:ln>
                <a:solidFill>
                  <a:sysClr val="windowText" lastClr="000000"/>
                </a:solidFill>
                <a:effectLst/>
                <a:uLnTx/>
                <a:uFillTx/>
                <a:latin typeface="Arial"/>
                <a:ea typeface="+mn-ea"/>
                <a:cs typeface="Arial"/>
              </a:rPr>
              <a:t>1SG</a:t>
            </a:r>
            <a:r>
              <a:rPr kumimoji="0" sz="1350" b="0" i="0" u="none" strike="noStrike" kern="0" cap="none" spc="-11" normalizeH="0" baseline="0" noProof="0" dirty="0">
                <a:ln>
                  <a:noFill/>
                </a:ln>
                <a:solidFill>
                  <a:sysClr val="windowText" lastClr="000000"/>
                </a:solidFill>
                <a:effectLst/>
                <a:uLnTx/>
                <a:uFillTx/>
                <a:latin typeface="Arial"/>
                <a:ea typeface="+mn-ea"/>
                <a:cs typeface="Arial"/>
              </a:rPr>
              <a:t> </a:t>
            </a:r>
            <a:r>
              <a:rPr kumimoji="0" sz="1350" b="0" i="0" u="none" strike="noStrike" kern="0" cap="none" spc="0" normalizeH="0" baseline="0" noProof="0" dirty="0">
                <a:ln>
                  <a:noFill/>
                </a:ln>
                <a:solidFill>
                  <a:sysClr val="windowText" lastClr="000000"/>
                </a:solidFill>
                <a:effectLst/>
                <a:uLnTx/>
                <a:uFillTx/>
                <a:latin typeface="Arial"/>
                <a:ea typeface="+mn-ea"/>
                <a:cs typeface="Arial"/>
              </a:rPr>
              <a:t>must</a:t>
            </a:r>
            <a:r>
              <a:rPr kumimoji="0" sz="1350" b="0" i="0" u="none" strike="noStrike" kern="0" cap="none" spc="-23" normalizeH="0" baseline="0" noProof="0" dirty="0">
                <a:ln>
                  <a:noFill/>
                </a:ln>
                <a:solidFill>
                  <a:sysClr val="windowText" lastClr="000000"/>
                </a:solidFill>
                <a:effectLst/>
                <a:uLnTx/>
                <a:uFillTx/>
                <a:latin typeface="Arial"/>
                <a:ea typeface="+mn-ea"/>
                <a:cs typeface="Arial"/>
              </a:rPr>
              <a:t> </a:t>
            </a:r>
            <a:r>
              <a:rPr kumimoji="0" sz="1350" b="0" i="0" u="none" strike="noStrike" kern="0" cap="none" spc="0" normalizeH="0" baseline="0" noProof="0" dirty="0">
                <a:ln>
                  <a:noFill/>
                </a:ln>
                <a:solidFill>
                  <a:sysClr val="windowText" lastClr="000000"/>
                </a:solidFill>
                <a:effectLst/>
                <a:uLnTx/>
                <a:uFillTx/>
                <a:latin typeface="Arial"/>
                <a:ea typeface="+mn-ea"/>
                <a:cs typeface="Arial"/>
              </a:rPr>
              <a:t>sign</a:t>
            </a:r>
            <a:r>
              <a:rPr kumimoji="0" sz="1350" b="0" i="0" u="none" strike="noStrike" kern="0" cap="none" spc="-11" normalizeH="0" baseline="0" noProof="0" dirty="0">
                <a:ln>
                  <a:noFill/>
                </a:ln>
                <a:solidFill>
                  <a:sysClr val="windowText" lastClr="000000"/>
                </a:solidFill>
                <a:effectLst/>
                <a:uLnTx/>
                <a:uFillTx/>
                <a:latin typeface="Arial"/>
                <a:ea typeface="+mn-ea"/>
                <a:cs typeface="Arial"/>
              </a:rPr>
              <a:t> </a:t>
            </a:r>
            <a:r>
              <a:rPr kumimoji="0" sz="1350" b="0" i="0" u="none" strike="noStrike" kern="0" cap="none" spc="0" normalizeH="0" baseline="0" noProof="0" dirty="0">
                <a:ln>
                  <a:noFill/>
                </a:ln>
                <a:solidFill>
                  <a:sysClr val="windowText" lastClr="000000"/>
                </a:solidFill>
                <a:effectLst/>
                <a:uLnTx/>
                <a:uFillTx/>
                <a:latin typeface="Arial"/>
                <a:ea typeface="+mn-ea"/>
                <a:cs typeface="Arial"/>
              </a:rPr>
              <a:t>clearing</a:t>
            </a:r>
            <a:r>
              <a:rPr kumimoji="0" sz="1350" b="0" i="0" u="none" strike="noStrike" kern="0" cap="none" spc="-4" normalizeH="0" baseline="0" noProof="0" dirty="0">
                <a:ln>
                  <a:noFill/>
                </a:ln>
                <a:solidFill>
                  <a:sysClr val="windowText" lastClr="000000"/>
                </a:solidFill>
                <a:effectLst/>
                <a:uLnTx/>
                <a:uFillTx/>
                <a:latin typeface="Arial"/>
                <a:ea typeface="+mn-ea"/>
                <a:cs typeface="Arial"/>
              </a:rPr>
              <a:t> </a:t>
            </a:r>
            <a:r>
              <a:rPr kumimoji="0" sz="1350" b="0" i="0" u="none" strike="noStrike" kern="0" cap="none" spc="0" normalizeH="0" baseline="0" noProof="0" dirty="0">
                <a:ln>
                  <a:noFill/>
                </a:ln>
                <a:solidFill>
                  <a:sysClr val="windowText" lastClr="000000"/>
                </a:solidFill>
                <a:effectLst/>
                <a:uLnTx/>
                <a:uFillTx/>
                <a:latin typeface="Arial"/>
                <a:ea typeface="+mn-ea"/>
                <a:cs typeface="Arial"/>
              </a:rPr>
              <a:t>papers</a:t>
            </a:r>
            <a:r>
              <a:rPr kumimoji="0" sz="1350" b="0" i="0" u="none" strike="noStrike" kern="0" cap="none" spc="-8" normalizeH="0" baseline="0" noProof="0" dirty="0">
                <a:ln>
                  <a:noFill/>
                </a:ln>
                <a:solidFill>
                  <a:sysClr val="windowText" lastClr="000000"/>
                </a:solidFill>
                <a:effectLst/>
                <a:uLnTx/>
                <a:uFillTx/>
                <a:latin typeface="Arial"/>
                <a:ea typeface="+mn-ea"/>
                <a:cs typeface="Arial"/>
              </a:rPr>
              <a:t> </a:t>
            </a:r>
            <a:r>
              <a:rPr kumimoji="0" sz="1350" b="0" i="0" u="none" strike="noStrike" kern="0" cap="none" spc="0" normalizeH="0" baseline="0" noProof="0" dirty="0">
                <a:ln>
                  <a:noFill/>
                </a:ln>
                <a:solidFill>
                  <a:sysClr val="windowText" lastClr="000000"/>
                </a:solidFill>
                <a:effectLst/>
                <a:uLnTx/>
                <a:uFillTx/>
                <a:latin typeface="Arial"/>
                <a:ea typeface="+mn-ea"/>
                <a:cs typeface="Arial"/>
              </a:rPr>
              <a:t>PRIOR</a:t>
            </a:r>
            <a:r>
              <a:rPr kumimoji="0" sz="1350" b="0" i="0" u="none" strike="noStrike" kern="0" cap="none" spc="-23" normalizeH="0" baseline="0" noProof="0" dirty="0">
                <a:ln>
                  <a:noFill/>
                </a:ln>
                <a:solidFill>
                  <a:sysClr val="windowText" lastClr="000000"/>
                </a:solidFill>
                <a:effectLst/>
                <a:uLnTx/>
                <a:uFillTx/>
                <a:latin typeface="Arial"/>
                <a:ea typeface="+mn-ea"/>
                <a:cs typeface="Arial"/>
              </a:rPr>
              <a:t> </a:t>
            </a:r>
            <a:r>
              <a:rPr kumimoji="0" sz="1350" b="0" i="0" u="none" strike="noStrike" kern="0" cap="none" spc="0" normalizeH="0" baseline="0" noProof="0" dirty="0">
                <a:ln>
                  <a:noFill/>
                </a:ln>
                <a:solidFill>
                  <a:sysClr val="windowText" lastClr="000000"/>
                </a:solidFill>
                <a:effectLst/>
                <a:uLnTx/>
                <a:uFillTx/>
                <a:latin typeface="Arial"/>
                <a:ea typeface="+mn-ea"/>
                <a:cs typeface="Arial"/>
              </a:rPr>
              <a:t>to</a:t>
            </a:r>
            <a:r>
              <a:rPr kumimoji="0" sz="1350" b="0" i="0" u="none" strike="noStrike" kern="0" cap="none" spc="-15" normalizeH="0" baseline="0" noProof="0" dirty="0">
                <a:ln>
                  <a:noFill/>
                </a:ln>
                <a:solidFill>
                  <a:sysClr val="windowText" lastClr="000000"/>
                </a:solidFill>
                <a:effectLst/>
                <a:uLnTx/>
                <a:uFillTx/>
                <a:latin typeface="Arial"/>
                <a:ea typeface="+mn-ea"/>
                <a:cs typeface="Arial"/>
              </a:rPr>
              <a:t> </a:t>
            </a:r>
            <a:r>
              <a:rPr kumimoji="0" sz="1350" b="0" i="0" u="none" strike="noStrike" kern="0" cap="none" spc="0" normalizeH="0" baseline="0" noProof="0" dirty="0">
                <a:ln>
                  <a:noFill/>
                </a:ln>
                <a:solidFill>
                  <a:sysClr val="windowText" lastClr="000000"/>
                </a:solidFill>
                <a:effectLst/>
                <a:uLnTx/>
                <a:uFillTx/>
                <a:latin typeface="Arial"/>
                <a:ea typeface="+mn-ea"/>
                <a:cs typeface="Arial"/>
              </a:rPr>
              <a:t>Final</a:t>
            </a:r>
            <a:r>
              <a:rPr kumimoji="0" sz="1350" b="0" i="0" u="none" strike="noStrike" kern="0" cap="none" spc="-8" normalizeH="0" baseline="0" noProof="0" dirty="0">
                <a:ln>
                  <a:noFill/>
                </a:ln>
                <a:solidFill>
                  <a:sysClr val="windowText" lastClr="000000"/>
                </a:solidFill>
                <a:effectLst/>
                <a:uLnTx/>
                <a:uFillTx/>
                <a:latin typeface="Arial"/>
                <a:ea typeface="+mn-ea"/>
                <a:cs typeface="Arial"/>
              </a:rPr>
              <a:t> </a:t>
            </a:r>
            <a:r>
              <a:rPr kumimoji="0" sz="1350" b="0" i="0" u="none" strike="noStrike" kern="0" cap="none" spc="-19" normalizeH="0" baseline="0" noProof="0" dirty="0">
                <a:ln>
                  <a:noFill/>
                </a:ln>
                <a:solidFill>
                  <a:sysClr val="windowText" lastClr="000000"/>
                </a:solidFill>
                <a:effectLst/>
                <a:uLnTx/>
                <a:uFillTx/>
                <a:latin typeface="Arial"/>
                <a:ea typeface="+mn-ea"/>
                <a:cs typeface="Arial"/>
              </a:rPr>
              <a:t>Out </a:t>
            </a:r>
            <a:r>
              <a:rPr kumimoji="0" sz="1350" b="0" i="0" u="none" strike="noStrike" kern="0" cap="none" spc="-8" normalizeH="0" baseline="0" noProof="0" dirty="0">
                <a:ln>
                  <a:noFill/>
                </a:ln>
                <a:solidFill>
                  <a:sysClr val="windowText" lastClr="000000"/>
                </a:solidFill>
                <a:effectLst/>
                <a:uLnTx/>
                <a:uFillTx/>
                <a:latin typeface="Arial"/>
                <a:ea typeface="+mn-ea"/>
                <a:cs typeface="Arial"/>
              </a:rPr>
              <a:t>Appointment</a:t>
            </a:r>
            <a:endParaRPr kumimoji="0" lang="en-US" sz="1350" b="0" i="0" u="none" strike="noStrike" kern="0" cap="none" spc="-8" normalizeH="0" baseline="0" noProof="0" dirty="0">
              <a:ln>
                <a:noFill/>
              </a:ln>
              <a:solidFill>
                <a:sysClr val="windowText" lastClr="000000"/>
              </a:solidFill>
              <a:effectLst/>
              <a:uLnTx/>
              <a:uFillTx/>
              <a:latin typeface="Arial"/>
              <a:ea typeface="+mn-ea"/>
              <a:cs typeface="Arial"/>
            </a:endParaRPr>
          </a:p>
          <a:p>
            <a:pPr marL="9525" marR="633413" lvl="0" algn="l" defTabSz="685800" rtl="0" eaLnBrk="1" fontAlgn="auto" latinLnBrk="0" hangingPunct="1">
              <a:lnSpc>
                <a:spcPct val="100000"/>
              </a:lnSpc>
              <a:spcBef>
                <a:spcPts val="4"/>
              </a:spcBef>
              <a:spcAft>
                <a:spcPts val="0"/>
              </a:spcAft>
              <a:buClrTx/>
              <a:buSzTx/>
              <a:tabLst>
                <a:tab pos="114776" algn="l"/>
              </a:tabLst>
              <a:defRPr/>
            </a:pPr>
            <a:endParaRPr kumimoji="0" sz="1350" b="0" i="0" u="none" strike="noStrike" kern="0" cap="none" spc="0" normalizeH="0" baseline="0" noProof="0" dirty="0">
              <a:ln>
                <a:noFill/>
              </a:ln>
              <a:solidFill>
                <a:sysClr val="windowText" lastClr="000000"/>
              </a:solidFill>
              <a:effectLst/>
              <a:uLnTx/>
              <a:uFillTx/>
              <a:latin typeface="Arial"/>
              <a:ea typeface="+mn-ea"/>
              <a:cs typeface="Arial"/>
            </a:endParaRPr>
          </a:p>
          <a:p>
            <a:pPr marL="9525" marR="281464" lvl="0" indent="105251" algn="l" defTabSz="685800" rtl="0" eaLnBrk="1" fontAlgn="auto" latinLnBrk="0" hangingPunct="1">
              <a:lnSpc>
                <a:spcPct val="100000"/>
              </a:lnSpc>
              <a:spcBef>
                <a:spcPts val="0"/>
              </a:spcBef>
              <a:spcAft>
                <a:spcPts val="0"/>
              </a:spcAft>
              <a:buClrTx/>
              <a:buSzTx/>
              <a:buFontTx/>
              <a:buChar char="-"/>
              <a:tabLst>
                <a:tab pos="114776" algn="l"/>
              </a:tabLst>
              <a:defRPr/>
            </a:pPr>
            <a:r>
              <a:rPr kumimoji="0" sz="1350" b="0" i="0" u="none" strike="noStrike" kern="0" cap="none" spc="0" normalizeH="0" baseline="0" noProof="0" dirty="0">
                <a:ln>
                  <a:noFill/>
                </a:ln>
                <a:solidFill>
                  <a:sysClr val="windowText" lastClr="000000"/>
                </a:solidFill>
                <a:effectLst/>
                <a:uLnTx/>
                <a:uFillTx/>
                <a:latin typeface="Arial"/>
                <a:ea typeface="+mn-ea"/>
                <a:cs typeface="Arial"/>
              </a:rPr>
              <a:t>Clearing</a:t>
            </a:r>
            <a:r>
              <a:rPr kumimoji="0" sz="1350" b="0" i="0" u="none" strike="noStrike" kern="0" cap="none" spc="-19" normalizeH="0" baseline="0" noProof="0" dirty="0">
                <a:ln>
                  <a:noFill/>
                </a:ln>
                <a:solidFill>
                  <a:sysClr val="windowText" lastClr="000000"/>
                </a:solidFill>
                <a:effectLst/>
                <a:uLnTx/>
                <a:uFillTx/>
                <a:latin typeface="Arial"/>
                <a:ea typeface="+mn-ea"/>
                <a:cs typeface="Arial"/>
              </a:rPr>
              <a:t> </a:t>
            </a:r>
            <a:r>
              <a:rPr kumimoji="0" sz="1350" b="0" i="0" u="none" strike="noStrike" kern="0" cap="none" spc="0" normalizeH="0" baseline="0" noProof="0" dirty="0">
                <a:ln>
                  <a:noFill/>
                </a:ln>
                <a:solidFill>
                  <a:sysClr val="windowText" lastClr="000000"/>
                </a:solidFill>
                <a:effectLst/>
                <a:uLnTx/>
                <a:uFillTx/>
                <a:latin typeface="Arial"/>
                <a:ea typeface="+mn-ea"/>
                <a:cs typeface="Arial"/>
              </a:rPr>
              <a:t>the</a:t>
            </a:r>
            <a:r>
              <a:rPr kumimoji="0" sz="1350" b="0" i="0" u="none" strike="noStrike" kern="0" cap="none" spc="-26" normalizeH="0" baseline="0" noProof="0" dirty="0">
                <a:ln>
                  <a:noFill/>
                </a:ln>
                <a:solidFill>
                  <a:sysClr val="windowText" lastClr="000000"/>
                </a:solidFill>
                <a:effectLst/>
                <a:uLnTx/>
                <a:uFillTx/>
                <a:latin typeface="Arial"/>
                <a:ea typeface="+mn-ea"/>
                <a:cs typeface="Arial"/>
              </a:rPr>
              <a:t> </a:t>
            </a:r>
            <a:r>
              <a:rPr kumimoji="0" sz="1350" b="0" i="0" u="none" strike="noStrike" kern="0" cap="none" spc="0" normalizeH="0" baseline="0" noProof="0" dirty="0">
                <a:ln>
                  <a:noFill/>
                </a:ln>
                <a:solidFill>
                  <a:sysClr val="windowText" lastClr="000000"/>
                </a:solidFill>
                <a:effectLst/>
                <a:uLnTx/>
                <a:uFillTx/>
                <a:latin typeface="Arial"/>
                <a:ea typeface="+mn-ea"/>
                <a:cs typeface="Arial"/>
              </a:rPr>
              <a:t>installation</a:t>
            </a:r>
            <a:r>
              <a:rPr kumimoji="0" sz="1350" b="0" i="0" u="none" strike="noStrike" kern="0" cap="none" spc="-11" normalizeH="0" baseline="0" noProof="0" dirty="0">
                <a:ln>
                  <a:noFill/>
                </a:ln>
                <a:solidFill>
                  <a:sysClr val="windowText" lastClr="000000"/>
                </a:solidFill>
                <a:effectLst/>
                <a:uLnTx/>
                <a:uFillTx/>
                <a:latin typeface="Arial"/>
                <a:ea typeface="+mn-ea"/>
                <a:cs typeface="Arial"/>
              </a:rPr>
              <a:t> </a:t>
            </a:r>
            <a:r>
              <a:rPr kumimoji="0" sz="1350" b="0" i="0" u="none" strike="noStrike" kern="0" cap="none" spc="0" normalizeH="0" baseline="0" noProof="0" dirty="0">
                <a:ln>
                  <a:noFill/>
                </a:ln>
                <a:solidFill>
                  <a:sysClr val="windowText" lastClr="000000"/>
                </a:solidFill>
                <a:effectLst/>
                <a:uLnTx/>
                <a:uFillTx/>
                <a:latin typeface="Arial"/>
                <a:ea typeface="+mn-ea"/>
                <a:cs typeface="Arial"/>
              </a:rPr>
              <a:t>includes</a:t>
            </a:r>
            <a:r>
              <a:rPr kumimoji="0" sz="1350" b="0" i="0" u="none" strike="noStrike" kern="0" cap="none" spc="-15" normalizeH="0" baseline="0" noProof="0" dirty="0">
                <a:ln>
                  <a:noFill/>
                </a:ln>
                <a:solidFill>
                  <a:sysClr val="windowText" lastClr="000000"/>
                </a:solidFill>
                <a:effectLst/>
                <a:uLnTx/>
                <a:uFillTx/>
                <a:latin typeface="Arial"/>
                <a:ea typeface="+mn-ea"/>
                <a:cs typeface="Arial"/>
              </a:rPr>
              <a:t> </a:t>
            </a:r>
            <a:r>
              <a:rPr kumimoji="0" sz="1350" b="0" i="0" u="none" strike="noStrike" kern="0" cap="none" spc="0" normalizeH="0" baseline="0" noProof="0" dirty="0">
                <a:ln>
                  <a:noFill/>
                </a:ln>
                <a:solidFill>
                  <a:sysClr val="windowText" lastClr="000000"/>
                </a:solidFill>
                <a:effectLst/>
                <a:uLnTx/>
                <a:uFillTx/>
                <a:latin typeface="Arial"/>
                <a:ea typeface="+mn-ea"/>
                <a:cs typeface="Arial"/>
              </a:rPr>
              <a:t>clearing</a:t>
            </a:r>
            <a:r>
              <a:rPr kumimoji="0" sz="1350" b="0" i="0" u="none" strike="noStrike" kern="0" cap="none" spc="-11" normalizeH="0" baseline="0" noProof="0" dirty="0">
                <a:ln>
                  <a:noFill/>
                </a:ln>
                <a:solidFill>
                  <a:sysClr val="windowText" lastClr="000000"/>
                </a:solidFill>
                <a:effectLst/>
                <a:uLnTx/>
                <a:uFillTx/>
                <a:latin typeface="Arial"/>
                <a:ea typeface="+mn-ea"/>
                <a:cs typeface="Arial"/>
              </a:rPr>
              <a:t> </a:t>
            </a:r>
            <a:r>
              <a:rPr kumimoji="0" sz="1350" b="0" i="0" u="none" strike="noStrike" kern="0" cap="none" spc="-8" normalizeH="0" baseline="0" noProof="0" dirty="0">
                <a:ln>
                  <a:noFill/>
                </a:ln>
                <a:solidFill>
                  <a:sysClr val="windowText" lastClr="000000"/>
                </a:solidFill>
                <a:effectLst/>
                <a:uLnTx/>
                <a:uFillTx/>
                <a:latin typeface="Arial"/>
                <a:ea typeface="+mn-ea"/>
                <a:cs typeface="Arial"/>
              </a:rPr>
              <a:t>Community</a:t>
            </a:r>
            <a:r>
              <a:rPr kumimoji="0" sz="1350" b="0" i="0" u="none" strike="noStrike" kern="0" cap="none" spc="-79" normalizeH="0" baseline="0" noProof="0" dirty="0">
                <a:ln>
                  <a:noFill/>
                </a:ln>
                <a:solidFill>
                  <a:sysClr val="windowText" lastClr="000000"/>
                </a:solidFill>
                <a:effectLst/>
                <a:uLnTx/>
                <a:uFillTx/>
                <a:latin typeface="Arial"/>
                <a:ea typeface="+mn-ea"/>
                <a:cs typeface="Arial"/>
              </a:rPr>
              <a:t> </a:t>
            </a:r>
            <a:r>
              <a:rPr kumimoji="0" sz="1350" b="0" i="0" u="none" strike="noStrike" kern="0" cap="none" spc="0" normalizeH="0" baseline="0" noProof="0" dirty="0">
                <a:ln>
                  <a:noFill/>
                </a:ln>
                <a:solidFill>
                  <a:sysClr val="windowText" lastClr="000000"/>
                </a:solidFill>
                <a:effectLst/>
                <a:uLnTx/>
                <a:uFillTx/>
                <a:latin typeface="Arial"/>
                <a:ea typeface="+mn-ea"/>
                <a:cs typeface="Arial"/>
              </a:rPr>
              <a:t>Agencies</a:t>
            </a:r>
            <a:r>
              <a:rPr kumimoji="0" sz="1350" b="0" i="0" u="none" strike="noStrike" kern="0" cap="none" spc="-19" normalizeH="0" baseline="0" noProof="0" dirty="0">
                <a:ln>
                  <a:noFill/>
                </a:ln>
                <a:solidFill>
                  <a:sysClr val="windowText" lastClr="000000"/>
                </a:solidFill>
                <a:effectLst/>
                <a:uLnTx/>
                <a:uFillTx/>
                <a:latin typeface="Arial"/>
                <a:ea typeface="+mn-ea"/>
                <a:cs typeface="Arial"/>
              </a:rPr>
              <a:t> </a:t>
            </a:r>
            <a:r>
              <a:rPr kumimoji="0" sz="1350" b="0" i="0" u="none" strike="noStrike" kern="0" cap="none" spc="0" normalizeH="0" baseline="0" noProof="0" dirty="0">
                <a:ln>
                  <a:noFill/>
                </a:ln>
                <a:solidFill>
                  <a:sysClr val="windowText" lastClr="000000"/>
                </a:solidFill>
                <a:effectLst/>
                <a:uLnTx/>
                <a:uFillTx/>
                <a:latin typeface="Arial"/>
                <a:ea typeface="+mn-ea"/>
                <a:cs typeface="Arial"/>
              </a:rPr>
              <a:t>which</a:t>
            </a:r>
            <a:r>
              <a:rPr kumimoji="0" sz="1350" b="0" i="0" u="none" strike="noStrike" kern="0" cap="none" spc="11" normalizeH="0" baseline="0" noProof="0" dirty="0">
                <a:ln>
                  <a:noFill/>
                </a:ln>
                <a:solidFill>
                  <a:sysClr val="windowText" lastClr="000000"/>
                </a:solidFill>
                <a:effectLst/>
                <a:uLnTx/>
                <a:uFillTx/>
                <a:latin typeface="Arial"/>
                <a:ea typeface="+mn-ea"/>
                <a:cs typeface="Arial"/>
              </a:rPr>
              <a:t> </a:t>
            </a:r>
            <a:r>
              <a:rPr kumimoji="0" sz="1350" b="0" i="0" u="none" strike="noStrike" kern="0" cap="none" spc="-19" normalizeH="0" baseline="0" noProof="0" dirty="0">
                <a:ln>
                  <a:noFill/>
                </a:ln>
                <a:solidFill>
                  <a:sysClr val="windowText" lastClr="000000"/>
                </a:solidFill>
                <a:effectLst/>
                <a:uLnTx/>
                <a:uFillTx/>
                <a:latin typeface="Arial"/>
                <a:ea typeface="+mn-ea"/>
                <a:cs typeface="Arial"/>
              </a:rPr>
              <a:t>are </a:t>
            </a:r>
            <a:r>
              <a:rPr kumimoji="0" sz="1350" b="0" i="0" u="none" strike="noStrike" kern="0" cap="none" spc="-15" normalizeH="0" baseline="0" noProof="0" dirty="0">
                <a:ln>
                  <a:noFill/>
                </a:ln>
                <a:solidFill>
                  <a:sysClr val="windowText" lastClr="000000"/>
                </a:solidFill>
                <a:effectLst/>
                <a:uLnTx/>
                <a:uFillTx/>
                <a:latin typeface="Arial"/>
                <a:ea typeface="+mn-ea"/>
                <a:cs typeface="Arial"/>
              </a:rPr>
              <a:t>walk-</a:t>
            </a:r>
            <a:r>
              <a:rPr kumimoji="0" sz="1350" b="0" i="0" u="none" strike="noStrike" kern="0" cap="none" spc="0" normalizeH="0" baseline="0" noProof="0" dirty="0">
                <a:ln>
                  <a:noFill/>
                </a:ln>
                <a:solidFill>
                  <a:sysClr val="windowText" lastClr="000000"/>
                </a:solidFill>
                <a:effectLst/>
                <a:uLnTx/>
                <a:uFillTx/>
                <a:latin typeface="Arial"/>
                <a:ea typeface="+mn-ea"/>
                <a:cs typeface="Arial"/>
              </a:rPr>
              <a:t>ins</a:t>
            </a:r>
            <a:r>
              <a:rPr kumimoji="0" sz="1350" b="0" i="0" u="none" strike="noStrike" kern="0" cap="none" spc="15" normalizeH="0" baseline="0" noProof="0" dirty="0">
                <a:ln>
                  <a:noFill/>
                </a:ln>
                <a:solidFill>
                  <a:sysClr val="windowText" lastClr="000000"/>
                </a:solidFill>
                <a:effectLst/>
                <a:uLnTx/>
                <a:uFillTx/>
                <a:latin typeface="Arial"/>
                <a:ea typeface="+mn-ea"/>
                <a:cs typeface="Arial"/>
              </a:rPr>
              <a:t> </a:t>
            </a:r>
            <a:r>
              <a:rPr kumimoji="0" sz="1350" b="0" i="0" u="none" strike="noStrike" kern="0" cap="none" spc="0" normalizeH="0" baseline="0" noProof="0" dirty="0">
                <a:ln>
                  <a:noFill/>
                </a:ln>
                <a:solidFill>
                  <a:sysClr val="windowText" lastClr="000000"/>
                </a:solidFill>
                <a:effectLst/>
                <a:uLnTx/>
                <a:uFillTx/>
                <a:latin typeface="Arial"/>
                <a:ea typeface="+mn-ea"/>
                <a:cs typeface="Arial"/>
              </a:rPr>
              <a:t>and</a:t>
            </a:r>
            <a:r>
              <a:rPr kumimoji="0" sz="1350" b="0" i="0" u="none" strike="noStrike" kern="0" cap="none" spc="-4" normalizeH="0" baseline="0" noProof="0" dirty="0">
                <a:ln>
                  <a:noFill/>
                </a:ln>
                <a:solidFill>
                  <a:sysClr val="windowText" lastClr="000000"/>
                </a:solidFill>
                <a:effectLst/>
                <a:uLnTx/>
                <a:uFillTx/>
                <a:latin typeface="Arial"/>
                <a:ea typeface="+mn-ea"/>
                <a:cs typeface="Arial"/>
              </a:rPr>
              <a:t> </a:t>
            </a:r>
            <a:r>
              <a:rPr kumimoji="0" sz="1350" b="0" i="0" u="none" strike="noStrike" kern="0" cap="none" spc="0" normalizeH="0" baseline="0" noProof="0" dirty="0">
                <a:ln>
                  <a:noFill/>
                </a:ln>
                <a:solidFill>
                  <a:sysClr val="windowText" lastClr="000000"/>
                </a:solidFill>
                <a:effectLst/>
                <a:uLnTx/>
                <a:uFillTx/>
                <a:latin typeface="Arial"/>
                <a:ea typeface="+mn-ea"/>
                <a:cs typeface="Arial"/>
              </a:rPr>
              <a:t>then</a:t>
            </a:r>
            <a:r>
              <a:rPr kumimoji="0" sz="1350" b="0" i="0" u="none" strike="noStrike" kern="0" cap="none" spc="-15" normalizeH="0" baseline="0" noProof="0" dirty="0">
                <a:ln>
                  <a:noFill/>
                </a:ln>
                <a:solidFill>
                  <a:sysClr val="windowText" lastClr="000000"/>
                </a:solidFill>
                <a:effectLst/>
                <a:uLnTx/>
                <a:uFillTx/>
                <a:latin typeface="Arial"/>
                <a:ea typeface="+mn-ea"/>
                <a:cs typeface="Arial"/>
              </a:rPr>
              <a:t> </a:t>
            </a:r>
            <a:r>
              <a:rPr kumimoji="0" sz="1350" b="0" i="0" u="none" strike="noStrike" kern="0" cap="none" spc="0" normalizeH="0" baseline="0" noProof="0" dirty="0">
                <a:ln>
                  <a:noFill/>
                </a:ln>
                <a:solidFill>
                  <a:sysClr val="windowText" lastClr="000000"/>
                </a:solidFill>
                <a:effectLst/>
                <a:uLnTx/>
                <a:uFillTx/>
                <a:latin typeface="Arial"/>
                <a:ea typeface="+mn-ea"/>
                <a:cs typeface="Arial"/>
              </a:rPr>
              <a:t>unit activities</a:t>
            </a:r>
            <a:r>
              <a:rPr kumimoji="0" sz="1350" b="0" i="0" u="none" strike="noStrike" kern="0" cap="none" spc="-11" normalizeH="0" baseline="0" noProof="0" dirty="0">
                <a:ln>
                  <a:noFill/>
                </a:ln>
                <a:solidFill>
                  <a:sysClr val="windowText" lastClr="000000"/>
                </a:solidFill>
                <a:effectLst/>
                <a:uLnTx/>
                <a:uFillTx/>
                <a:latin typeface="Arial"/>
                <a:ea typeface="+mn-ea"/>
                <a:cs typeface="Arial"/>
              </a:rPr>
              <a:t> </a:t>
            </a:r>
            <a:r>
              <a:rPr kumimoji="0" sz="1350" b="0" i="0" u="none" strike="noStrike" kern="0" cap="none" spc="0" normalizeH="0" baseline="0" noProof="0" dirty="0">
                <a:ln>
                  <a:noFill/>
                </a:ln>
                <a:solidFill>
                  <a:sysClr val="windowText" lastClr="000000"/>
                </a:solidFill>
                <a:effectLst/>
                <a:uLnTx/>
                <a:uFillTx/>
                <a:latin typeface="Arial"/>
                <a:ea typeface="+mn-ea"/>
                <a:cs typeface="Arial"/>
              </a:rPr>
              <a:t>such</a:t>
            </a:r>
            <a:r>
              <a:rPr kumimoji="0" sz="1350" b="0" i="0" u="none" strike="noStrike" kern="0" cap="none" spc="-4" normalizeH="0" baseline="0" noProof="0" dirty="0">
                <a:ln>
                  <a:noFill/>
                </a:ln>
                <a:solidFill>
                  <a:sysClr val="windowText" lastClr="000000"/>
                </a:solidFill>
                <a:effectLst/>
                <a:uLnTx/>
                <a:uFillTx/>
                <a:latin typeface="Arial"/>
                <a:ea typeface="+mn-ea"/>
                <a:cs typeface="Arial"/>
              </a:rPr>
              <a:t> </a:t>
            </a:r>
            <a:r>
              <a:rPr kumimoji="0" sz="1350" b="0" i="0" u="none" strike="noStrike" kern="0" cap="none" spc="0" normalizeH="0" baseline="0" noProof="0" dirty="0">
                <a:ln>
                  <a:noFill/>
                </a:ln>
                <a:solidFill>
                  <a:sysClr val="windowText" lastClr="000000"/>
                </a:solidFill>
                <a:effectLst/>
                <a:uLnTx/>
                <a:uFillTx/>
                <a:latin typeface="Arial"/>
                <a:ea typeface="+mn-ea"/>
                <a:cs typeface="Arial"/>
              </a:rPr>
              <a:t>as</a:t>
            </a:r>
            <a:r>
              <a:rPr kumimoji="0" sz="1350" b="0" i="0" u="none" strike="noStrike" kern="0" cap="none" spc="-15" normalizeH="0" baseline="0" noProof="0" dirty="0">
                <a:ln>
                  <a:noFill/>
                </a:ln>
                <a:solidFill>
                  <a:sysClr val="windowText" lastClr="000000"/>
                </a:solidFill>
                <a:effectLst/>
                <a:uLnTx/>
                <a:uFillTx/>
                <a:latin typeface="Arial"/>
                <a:ea typeface="+mn-ea"/>
                <a:cs typeface="Arial"/>
              </a:rPr>
              <a:t> </a:t>
            </a:r>
            <a:r>
              <a:rPr kumimoji="0" sz="1350" b="0" i="0" u="none" strike="noStrike" kern="0" cap="none" spc="0" normalizeH="0" baseline="0" noProof="0" dirty="0">
                <a:ln>
                  <a:noFill/>
                </a:ln>
                <a:solidFill>
                  <a:sysClr val="windowText" lastClr="000000"/>
                </a:solidFill>
                <a:effectLst/>
                <a:uLnTx/>
                <a:uFillTx/>
                <a:latin typeface="Arial"/>
                <a:ea typeface="+mn-ea"/>
                <a:cs typeface="Arial"/>
              </a:rPr>
              <a:t>S1/2/3/5</a:t>
            </a:r>
            <a:r>
              <a:rPr kumimoji="0" sz="1350" b="0" i="0" u="none" strike="noStrike" kern="0" cap="none" spc="-11" normalizeH="0" baseline="0" noProof="0" dirty="0">
                <a:ln>
                  <a:noFill/>
                </a:ln>
                <a:solidFill>
                  <a:sysClr val="windowText" lastClr="000000"/>
                </a:solidFill>
                <a:effectLst/>
                <a:uLnTx/>
                <a:uFillTx/>
                <a:latin typeface="Arial"/>
                <a:ea typeface="+mn-ea"/>
                <a:cs typeface="Arial"/>
              </a:rPr>
              <a:t> </a:t>
            </a:r>
            <a:r>
              <a:rPr kumimoji="0" sz="1350" b="0" i="0" u="none" strike="noStrike" kern="0" cap="none" spc="0" normalizeH="0" baseline="0" noProof="0" dirty="0">
                <a:ln>
                  <a:noFill/>
                </a:ln>
                <a:solidFill>
                  <a:sysClr val="windowText" lastClr="000000"/>
                </a:solidFill>
                <a:effectLst/>
                <a:uLnTx/>
                <a:uFillTx/>
                <a:latin typeface="Arial"/>
                <a:ea typeface="+mn-ea"/>
                <a:cs typeface="Arial"/>
              </a:rPr>
              <a:t>&amp;</a:t>
            </a:r>
            <a:r>
              <a:rPr kumimoji="0" sz="1350" b="0" i="0" u="none" strike="noStrike" kern="0" cap="none" spc="-19" normalizeH="0" baseline="0" noProof="0" dirty="0">
                <a:ln>
                  <a:noFill/>
                </a:ln>
                <a:solidFill>
                  <a:sysClr val="windowText" lastClr="000000"/>
                </a:solidFill>
                <a:effectLst/>
                <a:uLnTx/>
                <a:uFillTx/>
                <a:latin typeface="Arial"/>
                <a:ea typeface="+mn-ea"/>
                <a:cs typeface="Arial"/>
              </a:rPr>
              <a:t> </a:t>
            </a:r>
            <a:r>
              <a:rPr kumimoji="0" sz="1350" b="0" i="0" u="none" strike="noStrike" kern="0" cap="none" spc="0" normalizeH="0" baseline="0" noProof="0" dirty="0">
                <a:ln>
                  <a:noFill/>
                </a:ln>
                <a:solidFill>
                  <a:sysClr val="windowText" lastClr="000000"/>
                </a:solidFill>
                <a:effectLst/>
                <a:uLnTx/>
                <a:uFillTx/>
                <a:latin typeface="Arial"/>
                <a:ea typeface="+mn-ea"/>
                <a:cs typeface="Arial"/>
              </a:rPr>
              <a:t>Unit </a:t>
            </a:r>
            <a:r>
              <a:rPr kumimoji="0" sz="1350" b="0" i="0" u="none" strike="noStrike" kern="0" cap="none" spc="-8" normalizeH="0" baseline="0" noProof="0" dirty="0">
                <a:ln>
                  <a:noFill/>
                </a:ln>
                <a:solidFill>
                  <a:sysClr val="windowText" lastClr="000000"/>
                </a:solidFill>
                <a:effectLst/>
                <a:uLnTx/>
                <a:uFillTx/>
                <a:latin typeface="Arial"/>
                <a:ea typeface="+mn-ea"/>
                <a:cs typeface="Arial"/>
              </a:rPr>
              <a:t>Supply</a:t>
            </a:r>
            <a:endParaRPr kumimoji="0" lang="en-US" sz="1350" b="0" i="0" u="none" strike="noStrike" kern="0" cap="none" spc="-8" normalizeH="0" baseline="0" noProof="0" dirty="0">
              <a:ln>
                <a:noFill/>
              </a:ln>
              <a:solidFill>
                <a:sysClr val="windowText" lastClr="000000"/>
              </a:solidFill>
              <a:effectLst/>
              <a:uLnTx/>
              <a:uFillTx/>
              <a:latin typeface="Arial"/>
              <a:ea typeface="+mn-ea"/>
              <a:cs typeface="Arial"/>
            </a:endParaRPr>
          </a:p>
          <a:p>
            <a:pPr marL="9525"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dirty="0">
              <a:ln>
                <a:noFill/>
              </a:ln>
              <a:solidFill>
                <a:sysClr val="windowText" lastClr="000000"/>
              </a:solidFill>
              <a:effectLst/>
              <a:uLnTx/>
              <a:uFillTx/>
              <a:latin typeface="Arial"/>
              <a:ea typeface="+mn-ea"/>
              <a:cs typeface="Arial"/>
            </a:endParaRPr>
          </a:p>
          <a:p>
            <a:pPr marL="9525" marR="3810" lvl="0" indent="105251" algn="l" defTabSz="685800" rtl="0" eaLnBrk="1" fontAlgn="auto" latinLnBrk="0" hangingPunct="1">
              <a:lnSpc>
                <a:spcPct val="100000"/>
              </a:lnSpc>
              <a:spcBef>
                <a:spcPts val="0"/>
              </a:spcBef>
              <a:spcAft>
                <a:spcPts val="0"/>
              </a:spcAft>
              <a:buClrTx/>
              <a:buSzTx/>
              <a:buFontTx/>
              <a:buChar char="-"/>
              <a:tabLst>
                <a:tab pos="114776" algn="l"/>
              </a:tabLst>
              <a:defRPr/>
            </a:pPr>
            <a:r>
              <a:rPr kumimoji="0" sz="1350" b="0" i="0" u="none" strike="noStrike" kern="0" cap="none" spc="0" normalizeH="0" baseline="0" noProof="0" dirty="0">
                <a:ln>
                  <a:noFill/>
                </a:ln>
                <a:solidFill>
                  <a:sysClr val="windowText" lastClr="000000"/>
                </a:solidFill>
                <a:effectLst/>
                <a:uLnTx/>
                <a:uFillTx/>
                <a:latin typeface="Arial"/>
                <a:ea typeface="+mn-ea"/>
                <a:cs typeface="Arial"/>
              </a:rPr>
              <a:t>Soldiers</a:t>
            </a:r>
            <a:r>
              <a:rPr kumimoji="0" sz="1350" b="0" i="0" u="none" strike="noStrike" kern="0" cap="none" spc="-38" normalizeH="0" baseline="0" noProof="0" dirty="0">
                <a:ln>
                  <a:noFill/>
                </a:ln>
                <a:solidFill>
                  <a:sysClr val="windowText" lastClr="000000"/>
                </a:solidFill>
                <a:effectLst/>
                <a:uLnTx/>
                <a:uFillTx/>
                <a:latin typeface="Arial"/>
                <a:ea typeface="+mn-ea"/>
                <a:cs typeface="Arial"/>
              </a:rPr>
              <a:t> </a:t>
            </a:r>
            <a:r>
              <a:rPr kumimoji="0" sz="1350" b="0" i="0" u="none" strike="noStrike" kern="0" cap="none" spc="0" normalizeH="0" baseline="0" noProof="0" dirty="0">
                <a:ln>
                  <a:noFill/>
                </a:ln>
                <a:solidFill>
                  <a:sysClr val="windowText" lastClr="000000"/>
                </a:solidFill>
                <a:effectLst/>
                <a:uLnTx/>
                <a:uFillTx/>
                <a:latin typeface="Arial"/>
                <a:ea typeface="+mn-ea"/>
                <a:cs typeface="Arial"/>
              </a:rPr>
              <a:t>will</a:t>
            </a:r>
            <a:r>
              <a:rPr kumimoji="0" sz="1350" b="0" i="0" u="none" strike="noStrike" kern="0" cap="none" spc="-15" normalizeH="0" baseline="0" noProof="0" dirty="0">
                <a:ln>
                  <a:noFill/>
                </a:ln>
                <a:solidFill>
                  <a:sysClr val="windowText" lastClr="000000"/>
                </a:solidFill>
                <a:effectLst/>
                <a:uLnTx/>
                <a:uFillTx/>
                <a:latin typeface="Arial"/>
                <a:ea typeface="+mn-ea"/>
                <a:cs typeface="Arial"/>
              </a:rPr>
              <a:t> </a:t>
            </a:r>
            <a:r>
              <a:rPr kumimoji="0" sz="1350" b="0" i="0" u="none" strike="noStrike" kern="0" cap="none" spc="0" normalizeH="0" baseline="0" noProof="0" dirty="0">
                <a:ln>
                  <a:noFill/>
                </a:ln>
                <a:solidFill>
                  <a:sysClr val="windowText" lastClr="000000"/>
                </a:solidFill>
                <a:effectLst/>
                <a:uLnTx/>
                <a:uFillTx/>
                <a:latin typeface="Arial"/>
                <a:ea typeface="+mn-ea"/>
                <a:cs typeface="Arial"/>
              </a:rPr>
              <a:t>contact</a:t>
            </a:r>
            <a:r>
              <a:rPr kumimoji="0" sz="1350" b="0" i="0" u="none" strike="noStrike" kern="0" cap="none" spc="-49" normalizeH="0" baseline="0" noProof="0" dirty="0">
                <a:ln>
                  <a:noFill/>
                </a:ln>
                <a:solidFill>
                  <a:sysClr val="windowText" lastClr="000000"/>
                </a:solidFill>
                <a:effectLst/>
                <a:uLnTx/>
                <a:uFillTx/>
                <a:latin typeface="Arial"/>
                <a:ea typeface="+mn-ea"/>
                <a:cs typeface="Arial"/>
              </a:rPr>
              <a:t> </a:t>
            </a:r>
            <a:r>
              <a:rPr kumimoji="0" sz="1350" b="0" i="0" u="none" strike="noStrike" kern="0" cap="none" spc="0" normalizeH="0" baseline="0" noProof="0" dirty="0">
                <a:ln>
                  <a:noFill/>
                </a:ln>
                <a:solidFill>
                  <a:sysClr val="windowText" lastClr="000000"/>
                </a:solidFill>
                <a:effectLst/>
                <a:uLnTx/>
                <a:uFillTx/>
                <a:latin typeface="Arial"/>
                <a:ea typeface="+mn-ea"/>
                <a:cs typeface="Arial"/>
              </a:rPr>
              <a:t>CPF</a:t>
            </a:r>
            <a:r>
              <a:rPr kumimoji="0" sz="1350" b="0" i="0" u="none" strike="noStrike" kern="0" cap="none" spc="-45" normalizeH="0" baseline="0" noProof="0" dirty="0">
                <a:ln>
                  <a:noFill/>
                </a:ln>
                <a:solidFill>
                  <a:sysClr val="windowText" lastClr="000000"/>
                </a:solidFill>
                <a:effectLst/>
                <a:uLnTx/>
                <a:uFillTx/>
                <a:latin typeface="Arial"/>
                <a:ea typeface="+mn-ea"/>
                <a:cs typeface="Arial"/>
              </a:rPr>
              <a:t> </a:t>
            </a:r>
            <a:r>
              <a:rPr kumimoji="0" sz="1350" b="0" i="0" u="none" strike="noStrike" kern="0" cap="none" spc="-8" normalizeH="0" baseline="0" noProof="0" dirty="0">
                <a:ln>
                  <a:noFill/>
                </a:ln>
                <a:solidFill>
                  <a:sysClr val="windowText" lastClr="000000"/>
                </a:solidFill>
                <a:effectLst/>
                <a:uLnTx/>
                <a:uFillTx/>
                <a:latin typeface="Arial"/>
                <a:ea typeface="+mn-ea"/>
                <a:cs typeface="Arial"/>
              </a:rPr>
              <a:t>immediately</a:t>
            </a:r>
            <a:r>
              <a:rPr kumimoji="0" sz="1350" b="0" i="0" u="none" strike="noStrike" kern="0" cap="none" spc="-41" normalizeH="0" baseline="0" noProof="0" dirty="0">
                <a:ln>
                  <a:noFill/>
                </a:ln>
                <a:solidFill>
                  <a:sysClr val="windowText" lastClr="000000"/>
                </a:solidFill>
                <a:effectLst/>
                <a:uLnTx/>
                <a:uFillTx/>
                <a:latin typeface="Arial"/>
                <a:ea typeface="+mn-ea"/>
                <a:cs typeface="Arial"/>
              </a:rPr>
              <a:t> </a:t>
            </a:r>
            <a:r>
              <a:rPr kumimoji="0" sz="1350" b="0" i="0" u="none" strike="noStrike" kern="0" cap="none" spc="0" normalizeH="0" baseline="0" noProof="0" dirty="0">
                <a:ln>
                  <a:noFill/>
                </a:ln>
                <a:solidFill>
                  <a:sysClr val="windowText" lastClr="000000"/>
                </a:solidFill>
                <a:effectLst/>
                <a:uLnTx/>
                <a:uFillTx/>
                <a:latin typeface="Arial"/>
                <a:ea typeface="+mn-ea"/>
                <a:cs typeface="Arial"/>
              </a:rPr>
              <a:t>if</a:t>
            </a:r>
            <a:r>
              <a:rPr kumimoji="0" sz="1350" b="0" i="0" u="none" strike="noStrike" kern="0" cap="none" spc="-49" normalizeH="0" baseline="0" noProof="0" dirty="0">
                <a:ln>
                  <a:noFill/>
                </a:ln>
                <a:solidFill>
                  <a:sysClr val="windowText" lastClr="000000"/>
                </a:solidFill>
                <a:effectLst/>
                <a:uLnTx/>
                <a:uFillTx/>
                <a:latin typeface="Arial"/>
                <a:ea typeface="+mn-ea"/>
                <a:cs typeface="Arial"/>
              </a:rPr>
              <a:t> </a:t>
            </a:r>
            <a:r>
              <a:rPr kumimoji="0" sz="1350" b="0" i="0" u="none" strike="noStrike" kern="0" cap="none" spc="0" normalizeH="0" baseline="0" noProof="0" dirty="0">
                <a:ln>
                  <a:noFill/>
                </a:ln>
                <a:solidFill>
                  <a:sysClr val="windowText" lastClr="000000"/>
                </a:solidFill>
                <a:effectLst/>
                <a:uLnTx/>
                <a:uFillTx/>
                <a:latin typeface="Arial"/>
                <a:ea typeface="+mn-ea"/>
                <a:cs typeface="Arial"/>
              </a:rPr>
              <a:t>there</a:t>
            </a:r>
            <a:r>
              <a:rPr kumimoji="0" sz="1350" b="0" i="0" u="none" strike="noStrike" kern="0" cap="none" spc="-45" normalizeH="0" baseline="0" noProof="0" dirty="0">
                <a:ln>
                  <a:noFill/>
                </a:ln>
                <a:solidFill>
                  <a:sysClr val="windowText" lastClr="000000"/>
                </a:solidFill>
                <a:effectLst/>
                <a:uLnTx/>
                <a:uFillTx/>
                <a:latin typeface="Arial"/>
                <a:ea typeface="+mn-ea"/>
                <a:cs typeface="Arial"/>
              </a:rPr>
              <a:t> </a:t>
            </a:r>
            <a:r>
              <a:rPr kumimoji="0" sz="1350" b="0" i="0" u="none" strike="noStrike" kern="0" cap="none" spc="0" normalizeH="0" baseline="0" noProof="0" dirty="0">
                <a:ln>
                  <a:noFill/>
                </a:ln>
                <a:solidFill>
                  <a:sysClr val="windowText" lastClr="000000"/>
                </a:solidFill>
                <a:effectLst/>
                <a:uLnTx/>
                <a:uFillTx/>
                <a:latin typeface="Arial"/>
                <a:ea typeface="+mn-ea"/>
                <a:cs typeface="Arial"/>
              </a:rPr>
              <a:t>is</a:t>
            </a:r>
            <a:r>
              <a:rPr kumimoji="0" sz="1350" b="0" i="0" u="none" strike="noStrike" kern="0" cap="none" spc="-53" normalizeH="0" baseline="0" noProof="0" dirty="0">
                <a:ln>
                  <a:noFill/>
                </a:ln>
                <a:solidFill>
                  <a:sysClr val="windowText" lastClr="000000"/>
                </a:solidFill>
                <a:effectLst/>
                <a:uLnTx/>
                <a:uFillTx/>
                <a:latin typeface="Arial"/>
                <a:ea typeface="+mn-ea"/>
                <a:cs typeface="Arial"/>
              </a:rPr>
              <a:t> </a:t>
            </a:r>
            <a:r>
              <a:rPr kumimoji="0" sz="1350" b="0" i="0" u="none" strike="noStrike" kern="0" cap="none" spc="0" normalizeH="0" baseline="0" noProof="0" dirty="0">
                <a:ln>
                  <a:noFill/>
                </a:ln>
                <a:solidFill>
                  <a:sysClr val="windowText" lastClr="000000"/>
                </a:solidFill>
                <a:effectLst/>
                <a:uLnTx/>
                <a:uFillTx/>
                <a:latin typeface="Arial"/>
                <a:ea typeface="+mn-ea"/>
                <a:cs typeface="Arial"/>
              </a:rPr>
              <a:t>a</a:t>
            </a:r>
            <a:r>
              <a:rPr kumimoji="0" sz="1350" b="0" i="0" u="none" strike="noStrike" kern="0" cap="none" spc="-53" normalizeH="0" baseline="0" noProof="0" dirty="0">
                <a:ln>
                  <a:noFill/>
                </a:ln>
                <a:solidFill>
                  <a:sysClr val="windowText" lastClr="000000"/>
                </a:solidFill>
                <a:effectLst/>
                <a:uLnTx/>
                <a:uFillTx/>
                <a:latin typeface="Arial"/>
                <a:ea typeface="+mn-ea"/>
                <a:cs typeface="Arial"/>
              </a:rPr>
              <a:t> </a:t>
            </a:r>
            <a:r>
              <a:rPr kumimoji="0" sz="1350" b="0" i="0" u="none" strike="noStrike" kern="0" cap="none" spc="0" normalizeH="0" baseline="0" noProof="0" dirty="0">
                <a:ln>
                  <a:noFill/>
                </a:ln>
                <a:solidFill>
                  <a:sysClr val="windowText" lastClr="000000"/>
                </a:solidFill>
                <a:effectLst/>
                <a:uLnTx/>
                <a:uFillTx/>
                <a:latin typeface="Arial"/>
                <a:ea typeface="+mn-ea"/>
                <a:cs typeface="Arial"/>
              </a:rPr>
              <a:t>problem</a:t>
            </a:r>
            <a:r>
              <a:rPr kumimoji="0" sz="1350" b="0" i="0" u="none" strike="noStrike" kern="0" cap="none" spc="-30" normalizeH="0" baseline="0" noProof="0" dirty="0">
                <a:ln>
                  <a:noFill/>
                </a:ln>
                <a:solidFill>
                  <a:sysClr val="windowText" lastClr="000000"/>
                </a:solidFill>
                <a:effectLst/>
                <a:uLnTx/>
                <a:uFillTx/>
                <a:latin typeface="Arial"/>
                <a:ea typeface="+mn-ea"/>
                <a:cs typeface="Arial"/>
              </a:rPr>
              <a:t> </a:t>
            </a:r>
            <a:r>
              <a:rPr kumimoji="0" sz="1350" b="0" i="0" u="none" strike="noStrike" kern="0" cap="none" spc="-8" normalizeH="0" baseline="0" noProof="0" dirty="0">
                <a:ln>
                  <a:noFill/>
                </a:ln>
                <a:solidFill>
                  <a:sysClr val="windowText" lastClr="000000"/>
                </a:solidFill>
                <a:effectLst/>
                <a:uLnTx/>
                <a:uFillTx/>
                <a:latin typeface="Arial"/>
                <a:ea typeface="+mn-ea"/>
                <a:cs typeface="Arial"/>
              </a:rPr>
              <a:t>out-</a:t>
            </a:r>
            <a:r>
              <a:rPr kumimoji="0" sz="1350" b="0" i="0" u="none" strike="noStrike" kern="0" cap="none" spc="0" normalizeH="0" baseline="0" noProof="0" dirty="0">
                <a:ln>
                  <a:noFill/>
                </a:ln>
                <a:solidFill>
                  <a:sysClr val="windowText" lastClr="000000"/>
                </a:solidFill>
                <a:effectLst/>
                <a:uLnTx/>
                <a:uFillTx/>
                <a:latin typeface="Arial"/>
                <a:ea typeface="+mn-ea"/>
                <a:cs typeface="Arial"/>
              </a:rPr>
              <a:t>processing</a:t>
            </a:r>
            <a:r>
              <a:rPr kumimoji="0" sz="1350" b="0" i="0" u="none" strike="noStrike" kern="0" cap="none" spc="-38" normalizeH="0" baseline="0" noProof="0" dirty="0">
                <a:ln>
                  <a:noFill/>
                </a:ln>
                <a:solidFill>
                  <a:sysClr val="windowText" lastClr="000000"/>
                </a:solidFill>
                <a:effectLst/>
                <a:uLnTx/>
                <a:uFillTx/>
                <a:latin typeface="Arial"/>
                <a:ea typeface="+mn-ea"/>
                <a:cs typeface="Arial"/>
              </a:rPr>
              <a:t> </a:t>
            </a:r>
            <a:r>
              <a:rPr kumimoji="0" sz="1350" b="0" i="0" u="none" strike="noStrike" kern="0" cap="none" spc="-19" normalizeH="0" baseline="0" noProof="0" dirty="0">
                <a:ln>
                  <a:noFill/>
                </a:ln>
                <a:solidFill>
                  <a:sysClr val="windowText" lastClr="000000"/>
                </a:solidFill>
                <a:effectLst/>
                <a:uLnTx/>
                <a:uFillTx/>
                <a:latin typeface="Arial"/>
                <a:ea typeface="+mn-ea"/>
                <a:cs typeface="Arial"/>
              </a:rPr>
              <a:t>an </a:t>
            </a:r>
            <a:r>
              <a:rPr kumimoji="0" sz="1350" b="0" i="0" u="none" strike="noStrike" kern="0" cap="none" spc="-15" normalizeH="0" baseline="0" noProof="0" dirty="0">
                <a:ln>
                  <a:noFill/>
                </a:ln>
                <a:solidFill>
                  <a:sysClr val="windowText" lastClr="000000"/>
                </a:solidFill>
                <a:effectLst/>
                <a:uLnTx/>
                <a:uFillTx/>
                <a:latin typeface="Arial"/>
                <a:ea typeface="+mn-ea"/>
                <a:cs typeface="Arial"/>
              </a:rPr>
              <a:t>agency.</a:t>
            </a:r>
            <a:r>
              <a:rPr kumimoji="0" sz="1350" b="0" i="0" u="none" strike="noStrike" kern="0" cap="none" spc="0" normalizeH="0" baseline="0" noProof="0" dirty="0">
                <a:ln>
                  <a:noFill/>
                </a:ln>
                <a:solidFill>
                  <a:sysClr val="windowText" lastClr="000000"/>
                </a:solidFill>
                <a:effectLst/>
                <a:uLnTx/>
                <a:uFillTx/>
                <a:latin typeface="Arial"/>
                <a:ea typeface="+mn-ea"/>
                <a:cs typeface="Arial"/>
              </a:rPr>
              <a:t> Do</a:t>
            </a:r>
            <a:r>
              <a:rPr kumimoji="0" sz="1350" b="0" i="0" u="none" strike="noStrike" kern="0" cap="none" spc="-26" normalizeH="0" baseline="0" noProof="0" dirty="0">
                <a:ln>
                  <a:noFill/>
                </a:ln>
                <a:solidFill>
                  <a:sysClr val="windowText" lastClr="000000"/>
                </a:solidFill>
                <a:effectLst/>
                <a:uLnTx/>
                <a:uFillTx/>
                <a:latin typeface="Arial"/>
                <a:ea typeface="+mn-ea"/>
                <a:cs typeface="Arial"/>
              </a:rPr>
              <a:t> </a:t>
            </a:r>
            <a:r>
              <a:rPr kumimoji="0" sz="1350" b="0" i="0" u="none" strike="noStrike" kern="0" cap="none" spc="0" normalizeH="0" baseline="0" noProof="0" dirty="0">
                <a:ln>
                  <a:noFill/>
                </a:ln>
                <a:solidFill>
                  <a:sysClr val="windowText" lastClr="000000"/>
                </a:solidFill>
                <a:effectLst/>
                <a:uLnTx/>
                <a:uFillTx/>
                <a:latin typeface="Arial"/>
                <a:ea typeface="+mn-ea"/>
                <a:cs typeface="Arial"/>
              </a:rPr>
              <a:t>not</a:t>
            </a:r>
            <a:r>
              <a:rPr kumimoji="0" sz="1350" b="0" i="0" u="none" strike="noStrike" kern="0" cap="none" spc="-23" normalizeH="0" baseline="0" noProof="0" dirty="0">
                <a:ln>
                  <a:noFill/>
                </a:ln>
                <a:solidFill>
                  <a:sysClr val="windowText" lastClr="000000"/>
                </a:solidFill>
                <a:effectLst/>
                <a:uLnTx/>
                <a:uFillTx/>
                <a:latin typeface="Arial"/>
                <a:ea typeface="+mn-ea"/>
                <a:cs typeface="Arial"/>
              </a:rPr>
              <a:t> </a:t>
            </a:r>
            <a:r>
              <a:rPr kumimoji="0" sz="1350" b="0" i="0" u="none" strike="noStrike" kern="0" cap="none" spc="0" normalizeH="0" baseline="0" noProof="0" dirty="0">
                <a:ln>
                  <a:noFill/>
                </a:ln>
                <a:solidFill>
                  <a:sysClr val="windowText" lastClr="000000"/>
                </a:solidFill>
                <a:effectLst/>
                <a:uLnTx/>
                <a:uFillTx/>
                <a:latin typeface="Arial"/>
                <a:ea typeface="+mn-ea"/>
                <a:cs typeface="Arial"/>
              </a:rPr>
              <a:t>wait</a:t>
            </a:r>
            <a:r>
              <a:rPr kumimoji="0" sz="1350" b="0" i="0" u="none" strike="noStrike" kern="0" cap="none" spc="4" normalizeH="0" baseline="0" noProof="0" dirty="0">
                <a:ln>
                  <a:noFill/>
                </a:ln>
                <a:solidFill>
                  <a:sysClr val="windowText" lastClr="000000"/>
                </a:solidFill>
                <a:effectLst/>
                <a:uLnTx/>
                <a:uFillTx/>
                <a:latin typeface="Arial"/>
                <a:ea typeface="+mn-ea"/>
                <a:cs typeface="Arial"/>
              </a:rPr>
              <a:t> </a:t>
            </a:r>
            <a:r>
              <a:rPr kumimoji="0" sz="1350" b="0" i="0" u="none" strike="noStrike" kern="0" cap="none" spc="0" normalizeH="0" baseline="0" noProof="0" dirty="0">
                <a:ln>
                  <a:noFill/>
                </a:ln>
                <a:solidFill>
                  <a:sysClr val="windowText" lastClr="000000"/>
                </a:solidFill>
                <a:effectLst/>
                <a:uLnTx/>
                <a:uFillTx/>
                <a:latin typeface="Arial"/>
                <a:ea typeface="+mn-ea"/>
                <a:cs typeface="Arial"/>
              </a:rPr>
              <a:t>until</a:t>
            </a:r>
            <a:r>
              <a:rPr kumimoji="0" sz="1350" b="0" i="0" u="none" strike="noStrike" kern="0" cap="none" spc="-19" normalizeH="0" baseline="0" noProof="0" dirty="0">
                <a:ln>
                  <a:noFill/>
                </a:ln>
                <a:solidFill>
                  <a:sysClr val="windowText" lastClr="000000"/>
                </a:solidFill>
                <a:effectLst/>
                <a:uLnTx/>
                <a:uFillTx/>
                <a:latin typeface="Arial"/>
                <a:ea typeface="+mn-ea"/>
                <a:cs typeface="Arial"/>
              </a:rPr>
              <a:t> </a:t>
            </a:r>
            <a:r>
              <a:rPr kumimoji="0" sz="1350" b="0" i="0" u="none" strike="noStrike" kern="0" cap="none" spc="0" normalizeH="0" baseline="0" noProof="0" dirty="0">
                <a:ln>
                  <a:noFill/>
                </a:ln>
                <a:solidFill>
                  <a:sysClr val="windowText" lastClr="000000"/>
                </a:solidFill>
                <a:effectLst/>
                <a:uLnTx/>
                <a:uFillTx/>
                <a:latin typeface="Arial"/>
                <a:ea typeface="+mn-ea"/>
                <a:cs typeface="Arial"/>
              </a:rPr>
              <a:t>Final</a:t>
            </a:r>
            <a:r>
              <a:rPr kumimoji="0" sz="1350" b="0" i="0" u="none" strike="noStrike" kern="0" cap="none" spc="-19" normalizeH="0" baseline="0" noProof="0" dirty="0">
                <a:ln>
                  <a:noFill/>
                </a:ln>
                <a:solidFill>
                  <a:sysClr val="windowText" lastClr="000000"/>
                </a:solidFill>
                <a:effectLst/>
                <a:uLnTx/>
                <a:uFillTx/>
                <a:latin typeface="Arial"/>
                <a:ea typeface="+mn-ea"/>
                <a:cs typeface="Arial"/>
              </a:rPr>
              <a:t> </a:t>
            </a:r>
            <a:r>
              <a:rPr kumimoji="0" sz="1350" b="0" i="0" u="none" strike="noStrike" kern="0" cap="none" spc="0" normalizeH="0" baseline="0" noProof="0" dirty="0">
                <a:ln>
                  <a:noFill/>
                </a:ln>
                <a:solidFill>
                  <a:sysClr val="windowText" lastClr="000000"/>
                </a:solidFill>
                <a:effectLst/>
                <a:uLnTx/>
                <a:uFillTx/>
                <a:latin typeface="Arial"/>
                <a:ea typeface="+mn-ea"/>
                <a:cs typeface="Arial"/>
              </a:rPr>
              <a:t>Out</a:t>
            </a:r>
            <a:r>
              <a:rPr kumimoji="0" sz="1350" b="0" i="0" u="none" strike="noStrike" kern="0" cap="none" spc="-90" normalizeH="0" baseline="0" noProof="0" dirty="0">
                <a:ln>
                  <a:noFill/>
                </a:ln>
                <a:solidFill>
                  <a:sysClr val="windowText" lastClr="000000"/>
                </a:solidFill>
                <a:effectLst/>
                <a:uLnTx/>
                <a:uFillTx/>
                <a:latin typeface="Arial"/>
                <a:ea typeface="+mn-ea"/>
                <a:cs typeface="Arial"/>
              </a:rPr>
              <a:t> </a:t>
            </a:r>
            <a:r>
              <a:rPr kumimoji="0" sz="1350" b="0" i="0" u="none" strike="noStrike" kern="0" cap="none" spc="0" normalizeH="0" baseline="0" noProof="0" dirty="0">
                <a:ln>
                  <a:noFill/>
                </a:ln>
                <a:solidFill>
                  <a:sysClr val="windowText" lastClr="000000"/>
                </a:solidFill>
                <a:effectLst/>
                <a:uLnTx/>
                <a:uFillTx/>
                <a:latin typeface="Arial"/>
                <a:ea typeface="+mn-ea"/>
                <a:cs typeface="Arial"/>
              </a:rPr>
              <a:t>Appointment</a:t>
            </a:r>
            <a:r>
              <a:rPr kumimoji="0" sz="1350" b="0" i="0" u="none" strike="noStrike" kern="0" cap="none" spc="-15" normalizeH="0" baseline="0" noProof="0" dirty="0">
                <a:ln>
                  <a:noFill/>
                </a:ln>
                <a:solidFill>
                  <a:sysClr val="windowText" lastClr="000000"/>
                </a:solidFill>
                <a:effectLst/>
                <a:uLnTx/>
                <a:uFillTx/>
                <a:latin typeface="Arial"/>
                <a:ea typeface="+mn-ea"/>
                <a:cs typeface="Arial"/>
              </a:rPr>
              <a:t> </a:t>
            </a:r>
            <a:r>
              <a:rPr kumimoji="0" sz="1350" b="0" i="0" u="none" strike="noStrike" kern="0" cap="none" spc="0" normalizeH="0" baseline="0" noProof="0" dirty="0">
                <a:ln>
                  <a:noFill/>
                </a:ln>
                <a:solidFill>
                  <a:sysClr val="windowText" lastClr="000000"/>
                </a:solidFill>
                <a:effectLst/>
                <a:uLnTx/>
                <a:uFillTx/>
                <a:latin typeface="Arial"/>
                <a:ea typeface="+mn-ea"/>
                <a:cs typeface="Arial"/>
              </a:rPr>
              <a:t>otherwise</a:t>
            </a:r>
            <a:r>
              <a:rPr kumimoji="0" sz="1350" b="0" i="0" u="none" strike="noStrike" kern="0" cap="none" spc="4" normalizeH="0" baseline="0" noProof="0" dirty="0">
                <a:ln>
                  <a:noFill/>
                </a:ln>
                <a:solidFill>
                  <a:sysClr val="windowText" lastClr="000000"/>
                </a:solidFill>
                <a:effectLst/>
                <a:uLnTx/>
                <a:uFillTx/>
                <a:latin typeface="Arial"/>
                <a:ea typeface="+mn-ea"/>
                <a:cs typeface="Arial"/>
              </a:rPr>
              <a:t> </a:t>
            </a:r>
            <a:r>
              <a:rPr kumimoji="0" sz="1350" b="0" i="0" u="none" strike="noStrike" kern="0" cap="none" spc="0" normalizeH="0" baseline="0" noProof="0" dirty="0">
                <a:ln>
                  <a:noFill/>
                </a:ln>
                <a:solidFill>
                  <a:sysClr val="windowText" lastClr="000000"/>
                </a:solidFill>
                <a:effectLst/>
                <a:uLnTx/>
                <a:uFillTx/>
                <a:latin typeface="Arial"/>
                <a:ea typeface="+mn-ea"/>
                <a:cs typeface="Arial"/>
              </a:rPr>
              <a:t>it</a:t>
            </a:r>
            <a:r>
              <a:rPr kumimoji="0" sz="1350" b="0" i="0" u="none" strike="noStrike" kern="0" cap="none" spc="-26" normalizeH="0" baseline="0" noProof="0" dirty="0">
                <a:ln>
                  <a:noFill/>
                </a:ln>
                <a:solidFill>
                  <a:sysClr val="windowText" lastClr="000000"/>
                </a:solidFill>
                <a:effectLst/>
                <a:uLnTx/>
                <a:uFillTx/>
                <a:latin typeface="Arial"/>
                <a:ea typeface="+mn-ea"/>
                <a:cs typeface="Arial"/>
              </a:rPr>
              <a:t> </a:t>
            </a:r>
            <a:r>
              <a:rPr kumimoji="0" sz="1350" b="0" i="0" u="none" strike="noStrike" kern="0" cap="none" spc="0" normalizeH="0" baseline="0" noProof="0" dirty="0">
                <a:ln>
                  <a:noFill/>
                </a:ln>
                <a:solidFill>
                  <a:sysClr val="windowText" lastClr="000000"/>
                </a:solidFill>
                <a:effectLst/>
                <a:uLnTx/>
                <a:uFillTx/>
                <a:latin typeface="Arial"/>
                <a:ea typeface="+mn-ea"/>
                <a:cs typeface="Arial"/>
              </a:rPr>
              <a:t>may</a:t>
            </a:r>
            <a:r>
              <a:rPr kumimoji="0" sz="1350" b="0" i="0" u="none" strike="noStrike" kern="0" cap="none" spc="-26" normalizeH="0" baseline="0" noProof="0" dirty="0">
                <a:ln>
                  <a:noFill/>
                </a:ln>
                <a:solidFill>
                  <a:sysClr val="windowText" lastClr="000000"/>
                </a:solidFill>
                <a:effectLst/>
                <a:uLnTx/>
                <a:uFillTx/>
                <a:latin typeface="Arial"/>
                <a:ea typeface="+mn-ea"/>
                <a:cs typeface="Arial"/>
              </a:rPr>
              <a:t> </a:t>
            </a:r>
            <a:r>
              <a:rPr kumimoji="0" sz="1350" b="0" i="0" u="none" strike="noStrike" kern="0" cap="none" spc="0" normalizeH="0" baseline="0" noProof="0" dirty="0">
                <a:ln>
                  <a:noFill/>
                </a:ln>
                <a:solidFill>
                  <a:sysClr val="windowText" lastClr="000000"/>
                </a:solidFill>
                <a:effectLst/>
                <a:uLnTx/>
                <a:uFillTx/>
                <a:latin typeface="Arial"/>
                <a:ea typeface="+mn-ea"/>
                <a:cs typeface="Arial"/>
              </a:rPr>
              <a:t>impede</a:t>
            </a:r>
            <a:r>
              <a:rPr kumimoji="0" sz="1350" b="0" i="0" u="none" strike="noStrike" kern="0" cap="none" spc="-23" normalizeH="0" baseline="0" noProof="0" dirty="0">
                <a:ln>
                  <a:noFill/>
                </a:ln>
                <a:solidFill>
                  <a:sysClr val="windowText" lastClr="000000"/>
                </a:solidFill>
                <a:effectLst/>
                <a:uLnTx/>
                <a:uFillTx/>
                <a:latin typeface="Arial"/>
                <a:ea typeface="+mn-ea"/>
                <a:cs typeface="Arial"/>
              </a:rPr>
              <a:t> </a:t>
            </a:r>
            <a:r>
              <a:rPr kumimoji="0" sz="1350" b="0" i="0" u="none" strike="noStrike" kern="0" cap="none" spc="-15" normalizeH="0" baseline="0" noProof="0" dirty="0">
                <a:ln>
                  <a:noFill/>
                </a:ln>
                <a:solidFill>
                  <a:sysClr val="windowText" lastClr="000000"/>
                </a:solidFill>
                <a:effectLst/>
                <a:uLnTx/>
                <a:uFillTx/>
                <a:latin typeface="Arial"/>
                <a:ea typeface="+mn-ea"/>
                <a:cs typeface="Arial"/>
              </a:rPr>
              <a:t>your </a:t>
            </a:r>
            <a:r>
              <a:rPr kumimoji="0" sz="1350" b="0" i="0" u="none" strike="noStrike" kern="0" cap="none" spc="0" normalizeH="0" baseline="0" noProof="0" dirty="0">
                <a:ln>
                  <a:noFill/>
                </a:ln>
                <a:solidFill>
                  <a:sysClr val="windowText" lastClr="000000"/>
                </a:solidFill>
                <a:effectLst/>
                <a:uLnTx/>
                <a:uFillTx/>
                <a:latin typeface="Arial"/>
                <a:ea typeface="+mn-ea"/>
                <a:cs typeface="Arial"/>
              </a:rPr>
              <a:t>departure</a:t>
            </a:r>
            <a:r>
              <a:rPr kumimoji="0" sz="1350" b="0" i="0" u="none" strike="noStrike" kern="0" cap="none" spc="-15" normalizeH="0" baseline="0" noProof="0" dirty="0">
                <a:ln>
                  <a:noFill/>
                </a:ln>
                <a:solidFill>
                  <a:sysClr val="windowText" lastClr="000000"/>
                </a:solidFill>
                <a:effectLst/>
                <a:uLnTx/>
                <a:uFillTx/>
                <a:latin typeface="Arial"/>
                <a:ea typeface="+mn-ea"/>
                <a:cs typeface="Arial"/>
              </a:rPr>
              <a:t> </a:t>
            </a:r>
            <a:r>
              <a:rPr kumimoji="0" sz="1350" b="0" i="0" u="none" strike="noStrike" kern="0" cap="none" spc="0" normalizeH="0" baseline="0" noProof="0" dirty="0">
                <a:ln>
                  <a:noFill/>
                </a:ln>
                <a:solidFill>
                  <a:sysClr val="windowText" lastClr="000000"/>
                </a:solidFill>
                <a:effectLst/>
                <a:uLnTx/>
                <a:uFillTx/>
                <a:latin typeface="Arial"/>
                <a:ea typeface="+mn-ea"/>
                <a:cs typeface="Arial"/>
              </a:rPr>
              <a:t>and</a:t>
            </a:r>
            <a:r>
              <a:rPr kumimoji="0" sz="1350" b="0" i="0" u="none" strike="noStrike" kern="0" cap="none" spc="-15" normalizeH="0" baseline="0" noProof="0" dirty="0">
                <a:ln>
                  <a:noFill/>
                </a:ln>
                <a:solidFill>
                  <a:sysClr val="windowText" lastClr="000000"/>
                </a:solidFill>
                <a:effectLst/>
                <a:uLnTx/>
                <a:uFillTx/>
                <a:latin typeface="Arial"/>
                <a:ea typeface="+mn-ea"/>
                <a:cs typeface="Arial"/>
              </a:rPr>
              <a:t> </a:t>
            </a:r>
            <a:r>
              <a:rPr kumimoji="0" sz="1350" b="0" i="0" u="none" strike="noStrike" kern="0" cap="none" spc="0" normalizeH="0" baseline="0" noProof="0" dirty="0">
                <a:ln>
                  <a:noFill/>
                </a:ln>
                <a:solidFill>
                  <a:sysClr val="windowText" lastClr="000000"/>
                </a:solidFill>
                <a:effectLst/>
                <a:uLnTx/>
                <a:uFillTx/>
                <a:latin typeface="Arial"/>
                <a:ea typeface="+mn-ea"/>
                <a:cs typeface="Arial"/>
              </a:rPr>
              <a:t>ruin</a:t>
            </a:r>
            <a:r>
              <a:rPr kumimoji="0" sz="1350" b="0" i="0" u="none" strike="noStrike" kern="0" cap="none" spc="-15" normalizeH="0" baseline="0" noProof="0" dirty="0">
                <a:ln>
                  <a:noFill/>
                </a:ln>
                <a:solidFill>
                  <a:sysClr val="windowText" lastClr="000000"/>
                </a:solidFill>
                <a:effectLst/>
                <a:uLnTx/>
                <a:uFillTx/>
                <a:latin typeface="Arial"/>
                <a:ea typeface="+mn-ea"/>
                <a:cs typeface="Arial"/>
              </a:rPr>
              <a:t> </a:t>
            </a:r>
            <a:r>
              <a:rPr kumimoji="0" sz="1350" b="0" i="0" u="none" strike="noStrike" kern="0" cap="none" spc="0" normalizeH="0" baseline="0" noProof="0" dirty="0">
                <a:ln>
                  <a:noFill/>
                </a:ln>
                <a:solidFill>
                  <a:sysClr val="windowText" lastClr="000000"/>
                </a:solidFill>
                <a:effectLst/>
                <a:uLnTx/>
                <a:uFillTx/>
                <a:latin typeface="Arial"/>
                <a:ea typeface="+mn-ea"/>
                <a:cs typeface="Arial"/>
              </a:rPr>
              <a:t>your</a:t>
            </a:r>
            <a:r>
              <a:rPr kumimoji="0" sz="1350" b="0" i="0" u="none" strike="noStrike" kern="0" cap="none" spc="4" normalizeH="0" baseline="0" noProof="0" dirty="0">
                <a:ln>
                  <a:noFill/>
                </a:ln>
                <a:solidFill>
                  <a:sysClr val="windowText" lastClr="000000"/>
                </a:solidFill>
                <a:effectLst/>
                <a:uLnTx/>
                <a:uFillTx/>
                <a:latin typeface="Arial"/>
                <a:ea typeface="+mn-ea"/>
                <a:cs typeface="Arial"/>
              </a:rPr>
              <a:t> </a:t>
            </a:r>
            <a:r>
              <a:rPr kumimoji="0" sz="1350" b="0" i="0" u="none" strike="noStrike" kern="0" cap="none" spc="0" normalizeH="0" baseline="0" noProof="0" dirty="0">
                <a:ln>
                  <a:noFill/>
                </a:ln>
                <a:solidFill>
                  <a:sysClr val="windowText" lastClr="000000"/>
                </a:solidFill>
                <a:effectLst/>
                <a:uLnTx/>
                <a:uFillTx/>
                <a:latin typeface="Arial"/>
                <a:ea typeface="+mn-ea"/>
                <a:cs typeface="Arial"/>
              </a:rPr>
              <a:t>leave</a:t>
            </a:r>
            <a:r>
              <a:rPr kumimoji="0" sz="1350" b="0" i="0" u="none" strike="noStrike" kern="0" cap="none" spc="-11" normalizeH="0" baseline="0" noProof="0" dirty="0">
                <a:ln>
                  <a:noFill/>
                </a:ln>
                <a:solidFill>
                  <a:sysClr val="windowText" lastClr="000000"/>
                </a:solidFill>
                <a:effectLst/>
                <a:uLnTx/>
                <a:uFillTx/>
                <a:latin typeface="Arial"/>
                <a:ea typeface="+mn-ea"/>
                <a:cs typeface="Arial"/>
              </a:rPr>
              <a:t> </a:t>
            </a:r>
            <a:r>
              <a:rPr kumimoji="0" sz="1350" b="0" i="0" u="none" strike="noStrike" kern="0" cap="none" spc="-8" normalizeH="0" baseline="0" noProof="0" dirty="0">
                <a:ln>
                  <a:noFill/>
                </a:ln>
                <a:solidFill>
                  <a:sysClr val="windowText" lastClr="000000"/>
                </a:solidFill>
                <a:effectLst/>
                <a:uLnTx/>
                <a:uFillTx/>
                <a:latin typeface="Arial"/>
                <a:ea typeface="+mn-ea"/>
                <a:cs typeface="Arial"/>
              </a:rPr>
              <a:t>plans</a:t>
            </a:r>
            <a:endParaRPr kumimoji="0" lang="en-US" sz="1350" b="0" i="0" u="none" strike="noStrike" kern="0" cap="none" spc="-8" normalizeH="0" baseline="0" noProof="0" dirty="0">
              <a:ln>
                <a:noFill/>
              </a:ln>
              <a:solidFill>
                <a:sysClr val="windowText" lastClr="000000"/>
              </a:solidFill>
              <a:effectLst/>
              <a:uLnTx/>
              <a:uFillTx/>
              <a:latin typeface="Arial"/>
              <a:ea typeface="+mn-ea"/>
              <a:cs typeface="Arial"/>
            </a:endParaRPr>
          </a:p>
          <a:p>
            <a:pPr marL="9525" marR="3810" lvl="0" indent="105251" algn="l" defTabSz="685800" rtl="0" eaLnBrk="1" fontAlgn="auto" latinLnBrk="0" hangingPunct="1">
              <a:lnSpc>
                <a:spcPct val="100000"/>
              </a:lnSpc>
              <a:spcBef>
                <a:spcPts val="0"/>
              </a:spcBef>
              <a:spcAft>
                <a:spcPts val="0"/>
              </a:spcAft>
              <a:buClrTx/>
              <a:buSzTx/>
              <a:buFontTx/>
              <a:buChar char="-"/>
              <a:tabLst>
                <a:tab pos="114776" algn="l"/>
              </a:tabLst>
              <a:defRPr/>
            </a:pPr>
            <a:endParaRPr kumimoji="0" sz="1350" b="0" i="0" u="none" strike="noStrike" kern="0" cap="none" spc="0" normalizeH="0" baseline="0" noProof="0" dirty="0">
              <a:ln>
                <a:noFill/>
              </a:ln>
              <a:solidFill>
                <a:sysClr val="windowText" lastClr="000000"/>
              </a:solidFill>
              <a:effectLst/>
              <a:uLnTx/>
              <a:uFillTx/>
              <a:latin typeface="Arial"/>
              <a:ea typeface="+mn-ea"/>
              <a:cs typeface="Arial"/>
            </a:endParaRPr>
          </a:p>
          <a:p>
            <a:pPr marL="9525" marR="92392" lvl="0" indent="105251" algn="l" defTabSz="685800" rtl="0" eaLnBrk="1" fontAlgn="auto" latinLnBrk="0" hangingPunct="1">
              <a:lnSpc>
                <a:spcPct val="100000"/>
              </a:lnSpc>
              <a:spcBef>
                <a:spcPts val="0"/>
              </a:spcBef>
              <a:spcAft>
                <a:spcPts val="0"/>
              </a:spcAft>
              <a:buClrTx/>
              <a:buSzTx/>
              <a:buFontTx/>
              <a:buChar char="-"/>
              <a:tabLst>
                <a:tab pos="114776" algn="l"/>
              </a:tabLst>
              <a:defRPr/>
            </a:pPr>
            <a:r>
              <a:rPr kumimoji="0" sz="1350" b="0" i="0" u="none" strike="noStrike" kern="0" cap="none" spc="0" normalizeH="0" baseline="0" noProof="0" dirty="0">
                <a:ln>
                  <a:noFill/>
                </a:ln>
                <a:solidFill>
                  <a:sysClr val="windowText" lastClr="000000"/>
                </a:solidFill>
                <a:effectLst/>
                <a:uLnTx/>
                <a:uFillTx/>
                <a:latin typeface="Arial"/>
                <a:ea typeface="+mn-ea"/>
                <a:cs typeface="Arial"/>
              </a:rPr>
              <a:t>Soldiers</a:t>
            </a:r>
            <a:r>
              <a:rPr kumimoji="0" sz="1350" b="0" i="0" u="none" strike="noStrike" kern="0" cap="none" spc="-19" normalizeH="0" baseline="0" noProof="0" dirty="0">
                <a:ln>
                  <a:noFill/>
                </a:ln>
                <a:solidFill>
                  <a:sysClr val="windowText" lastClr="000000"/>
                </a:solidFill>
                <a:effectLst/>
                <a:uLnTx/>
                <a:uFillTx/>
                <a:latin typeface="Arial"/>
                <a:ea typeface="+mn-ea"/>
                <a:cs typeface="Arial"/>
              </a:rPr>
              <a:t> </a:t>
            </a:r>
            <a:r>
              <a:rPr kumimoji="0" sz="1350" b="0" i="0" u="none" strike="noStrike" kern="0" cap="none" spc="0" normalizeH="0" baseline="0" noProof="0" dirty="0">
                <a:ln>
                  <a:noFill/>
                </a:ln>
                <a:solidFill>
                  <a:sysClr val="windowText" lastClr="000000"/>
                </a:solidFill>
                <a:effectLst/>
                <a:uLnTx/>
                <a:uFillTx/>
                <a:latin typeface="Arial"/>
                <a:ea typeface="+mn-ea"/>
                <a:cs typeface="Arial"/>
              </a:rPr>
              <a:t>must</a:t>
            </a:r>
            <a:r>
              <a:rPr kumimoji="0" sz="1350" b="0" i="0" u="none" strike="noStrike" kern="0" cap="none" spc="-23" normalizeH="0" baseline="0" noProof="0" dirty="0">
                <a:ln>
                  <a:noFill/>
                </a:ln>
                <a:solidFill>
                  <a:sysClr val="windowText" lastClr="000000"/>
                </a:solidFill>
                <a:effectLst/>
                <a:uLnTx/>
                <a:uFillTx/>
                <a:latin typeface="Arial"/>
                <a:ea typeface="+mn-ea"/>
                <a:cs typeface="Arial"/>
              </a:rPr>
              <a:t> </a:t>
            </a:r>
            <a:r>
              <a:rPr kumimoji="0" sz="1350" b="0" i="0" u="none" strike="noStrike" kern="0" cap="none" spc="0" normalizeH="0" baseline="0" noProof="0" dirty="0">
                <a:ln>
                  <a:noFill/>
                </a:ln>
                <a:solidFill>
                  <a:sysClr val="windowText" lastClr="000000"/>
                </a:solidFill>
                <a:effectLst/>
                <a:uLnTx/>
                <a:uFillTx/>
                <a:latin typeface="Arial"/>
                <a:ea typeface="+mn-ea"/>
                <a:cs typeface="Arial"/>
              </a:rPr>
              <a:t>be</a:t>
            </a:r>
            <a:r>
              <a:rPr kumimoji="0" sz="1350" b="0" i="0" u="none" strike="noStrike" kern="0" cap="none" spc="-26" normalizeH="0" baseline="0" noProof="0" dirty="0">
                <a:ln>
                  <a:noFill/>
                </a:ln>
                <a:solidFill>
                  <a:sysClr val="windowText" lastClr="000000"/>
                </a:solidFill>
                <a:effectLst/>
                <a:uLnTx/>
                <a:uFillTx/>
                <a:latin typeface="Arial"/>
                <a:ea typeface="+mn-ea"/>
                <a:cs typeface="Arial"/>
              </a:rPr>
              <a:t> </a:t>
            </a:r>
            <a:r>
              <a:rPr kumimoji="0" sz="1350" b="0" i="0" u="none" strike="noStrike" kern="0" cap="none" spc="0" normalizeH="0" baseline="0" noProof="0" dirty="0">
                <a:ln>
                  <a:noFill/>
                </a:ln>
                <a:solidFill>
                  <a:sysClr val="windowText" lastClr="000000"/>
                </a:solidFill>
                <a:effectLst/>
                <a:uLnTx/>
                <a:uFillTx/>
                <a:latin typeface="Arial"/>
                <a:ea typeface="+mn-ea"/>
                <a:cs typeface="Arial"/>
              </a:rPr>
              <a:t>in</a:t>
            </a:r>
            <a:r>
              <a:rPr kumimoji="0" sz="1350" b="0" i="0" u="none" strike="noStrike" kern="0" cap="none" spc="-30" normalizeH="0" baseline="0" noProof="0" dirty="0">
                <a:ln>
                  <a:noFill/>
                </a:ln>
                <a:solidFill>
                  <a:sysClr val="windowText" lastClr="000000"/>
                </a:solidFill>
                <a:effectLst/>
                <a:uLnTx/>
                <a:uFillTx/>
                <a:latin typeface="Arial"/>
                <a:ea typeface="+mn-ea"/>
                <a:cs typeface="Arial"/>
              </a:rPr>
              <a:t> </a:t>
            </a:r>
            <a:r>
              <a:rPr kumimoji="0" sz="1350" b="0" i="0" u="none" strike="noStrike" kern="0" cap="none" spc="0" normalizeH="0" baseline="0" noProof="0" dirty="0">
                <a:ln>
                  <a:noFill/>
                </a:ln>
                <a:solidFill>
                  <a:sysClr val="windowText" lastClr="000000"/>
                </a:solidFill>
                <a:effectLst/>
                <a:uLnTx/>
                <a:uFillTx/>
                <a:latin typeface="Arial"/>
                <a:ea typeface="+mn-ea"/>
                <a:cs typeface="Arial"/>
              </a:rPr>
              <a:t>DUTY</a:t>
            </a:r>
            <a:r>
              <a:rPr kumimoji="0" sz="1350" b="0" i="0" u="none" strike="noStrike" kern="0" cap="none" spc="-49" normalizeH="0" baseline="0" noProof="0" dirty="0">
                <a:ln>
                  <a:noFill/>
                </a:ln>
                <a:solidFill>
                  <a:sysClr val="windowText" lastClr="000000"/>
                </a:solidFill>
                <a:effectLst/>
                <a:uLnTx/>
                <a:uFillTx/>
                <a:latin typeface="Arial"/>
                <a:ea typeface="+mn-ea"/>
                <a:cs typeface="Arial"/>
              </a:rPr>
              <a:t> </a:t>
            </a:r>
            <a:r>
              <a:rPr kumimoji="0" sz="1350" b="0" i="0" u="none" strike="noStrike" kern="0" cap="none" spc="0" normalizeH="0" baseline="0" noProof="0" dirty="0">
                <a:ln>
                  <a:noFill/>
                </a:ln>
                <a:solidFill>
                  <a:sysClr val="windowText" lastClr="000000"/>
                </a:solidFill>
                <a:effectLst/>
                <a:uLnTx/>
                <a:uFillTx/>
                <a:latin typeface="Arial"/>
                <a:ea typeface="+mn-ea"/>
                <a:cs typeface="Arial"/>
              </a:rPr>
              <a:t>UNIFORM</a:t>
            </a:r>
            <a:r>
              <a:rPr kumimoji="0" sz="1350" b="0" i="0" u="none" strike="noStrike" kern="0" cap="none" spc="-30" normalizeH="0" baseline="0" noProof="0" dirty="0">
                <a:ln>
                  <a:noFill/>
                </a:ln>
                <a:solidFill>
                  <a:sysClr val="windowText" lastClr="000000"/>
                </a:solidFill>
                <a:effectLst/>
                <a:uLnTx/>
                <a:uFillTx/>
                <a:latin typeface="Arial"/>
                <a:ea typeface="+mn-ea"/>
                <a:cs typeface="Arial"/>
              </a:rPr>
              <a:t> </a:t>
            </a:r>
            <a:r>
              <a:rPr kumimoji="0" sz="1350" b="0" i="0" u="none" strike="noStrike" kern="0" cap="none" spc="0" normalizeH="0" baseline="0" noProof="0" dirty="0">
                <a:ln>
                  <a:noFill/>
                </a:ln>
                <a:solidFill>
                  <a:sysClr val="windowText" lastClr="000000"/>
                </a:solidFill>
                <a:effectLst/>
                <a:uLnTx/>
                <a:uFillTx/>
                <a:latin typeface="Arial"/>
                <a:ea typeface="+mn-ea"/>
                <a:cs typeface="Arial"/>
              </a:rPr>
              <a:t>(NO</a:t>
            </a:r>
            <a:r>
              <a:rPr kumimoji="0" sz="1350" b="0" i="0" u="none" strike="noStrike" kern="0" cap="none" spc="-23" normalizeH="0" baseline="0" noProof="0" dirty="0">
                <a:ln>
                  <a:noFill/>
                </a:ln>
                <a:solidFill>
                  <a:sysClr val="windowText" lastClr="000000"/>
                </a:solidFill>
                <a:effectLst/>
                <a:uLnTx/>
                <a:uFillTx/>
                <a:latin typeface="Arial"/>
                <a:ea typeface="+mn-ea"/>
                <a:cs typeface="Arial"/>
              </a:rPr>
              <a:t> </a:t>
            </a:r>
            <a:r>
              <a:rPr kumimoji="0" sz="1350" b="0" i="0" u="none" strike="noStrike" kern="0" cap="none" spc="-19" normalizeH="0" baseline="0" noProof="0" dirty="0">
                <a:ln>
                  <a:noFill/>
                </a:ln>
                <a:solidFill>
                  <a:sysClr val="windowText" lastClr="000000"/>
                </a:solidFill>
                <a:effectLst/>
                <a:uLnTx/>
                <a:uFillTx/>
                <a:latin typeface="Arial"/>
                <a:ea typeface="+mn-ea"/>
                <a:cs typeface="Arial"/>
              </a:rPr>
              <a:t>PTs)</a:t>
            </a:r>
            <a:r>
              <a:rPr kumimoji="0" sz="1350" b="0" i="0" u="none" strike="noStrike" kern="0" cap="none" spc="-26" normalizeH="0" baseline="0" noProof="0" dirty="0">
                <a:ln>
                  <a:noFill/>
                </a:ln>
                <a:solidFill>
                  <a:sysClr val="windowText" lastClr="000000"/>
                </a:solidFill>
                <a:effectLst/>
                <a:uLnTx/>
                <a:uFillTx/>
                <a:latin typeface="Arial"/>
                <a:ea typeface="+mn-ea"/>
                <a:cs typeface="Arial"/>
              </a:rPr>
              <a:t> </a:t>
            </a:r>
            <a:r>
              <a:rPr kumimoji="0" sz="1350" b="0" i="0" u="none" strike="noStrike" kern="0" cap="none" spc="0" normalizeH="0" baseline="0" noProof="0" dirty="0">
                <a:ln>
                  <a:noFill/>
                </a:ln>
                <a:solidFill>
                  <a:sysClr val="windowText" lastClr="000000"/>
                </a:solidFill>
                <a:effectLst/>
                <a:uLnTx/>
                <a:uFillTx/>
                <a:latin typeface="Arial"/>
                <a:ea typeface="+mn-ea"/>
                <a:cs typeface="Arial"/>
              </a:rPr>
              <a:t>when</a:t>
            </a:r>
            <a:r>
              <a:rPr kumimoji="0" sz="1350" b="0" i="0" u="none" strike="noStrike" kern="0" cap="none" spc="8" normalizeH="0" baseline="0" noProof="0" dirty="0">
                <a:ln>
                  <a:noFill/>
                </a:ln>
                <a:solidFill>
                  <a:sysClr val="windowText" lastClr="000000"/>
                </a:solidFill>
                <a:effectLst/>
                <a:uLnTx/>
                <a:uFillTx/>
                <a:latin typeface="Arial"/>
                <a:ea typeface="+mn-ea"/>
                <a:cs typeface="Arial"/>
              </a:rPr>
              <a:t> </a:t>
            </a:r>
            <a:r>
              <a:rPr kumimoji="0" sz="1350" b="0" i="0" u="none" strike="noStrike" kern="0" cap="none" spc="0" normalizeH="0" baseline="0" noProof="0" dirty="0">
                <a:ln>
                  <a:noFill/>
                </a:ln>
                <a:solidFill>
                  <a:sysClr val="windowText" lastClr="000000"/>
                </a:solidFill>
                <a:effectLst/>
                <a:uLnTx/>
                <a:uFillTx/>
                <a:latin typeface="Arial"/>
                <a:ea typeface="+mn-ea"/>
                <a:cs typeface="Arial"/>
              </a:rPr>
              <a:t>picking</a:t>
            </a:r>
            <a:r>
              <a:rPr kumimoji="0" sz="1350" b="0" i="0" u="none" strike="noStrike" kern="0" cap="none" spc="-19" normalizeH="0" baseline="0" noProof="0" dirty="0">
                <a:ln>
                  <a:noFill/>
                </a:ln>
                <a:solidFill>
                  <a:sysClr val="windowText" lastClr="000000"/>
                </a:solidFill>
                <a:effectLst/>
                <a:uLnTx/>
                <a:uFillTx/>
                <a:latin typeface="Arial"/>
                <a:ea typeface="+mn-ea"/>
                <a:cs typeface="Arial"/>
              </a:rPr>
              <a:t> </a:t>
            </a:r>
            <a:r>
              <a:rPr kumimoji="0" sz="1350" b="0" i="0" u="none" strike="noStrike" kern="0" cap="none" spc="0" normalizeH="0" baseline="0" noProof="0" dirty="0">
                <a:ln>
                  <a:noFill/>
                </a:ln>
                <a:solidFill>
                  <a:sysClr val="windowText" lastClr="000000"/>
                </a:solidFill>
                <a:effectLst/>
                <a:uLnTx/>
                <a:uFillTx/>
                <a:latin typeface="Arial"/>
                <a:ea typeface="+mn-ea"/>
                <a:cs typeface="Arial"/>
              </a:rPr>
              <a:t>up</a:t>
            </a:r>
            <a:r>
              <a:rPr kumimoji="0" sz="1350" b="0" i="0" u="none" strike="noStrike" kern="0" cap="none" spc="-23" normalizeH="0" baseline="0" noProof="0" dirty="0">
                <a:ln>
                  <a:noFill/>
                </a:ln>
                <a:solidFill>
                  <a:sysClr val="windowText" lastClr="000000"/>
                </a:solidFill>
                <a:effectLst/>
                <a:uLnTx/>
                <a:uFillTx/>
                <a:latin typeface="Arial"/>
                <a:ea typeface="+mn-ea"/>
                <a:cs typeface="Arial"/>
              </a:rPr>
              <a:t> </a:t>
            </a:r>
            <a:r>
              <a:rPr kumimoji="0" sz="1350" b="0" i="0" u="none" strike="noStrike" kern="0" cap="none" spc="-8" normalizeH="0" baseline="0" noProof="0" dirty="0">
                <a:ln>
                  <a:noFill/>
                </a:ln>
                <a:solidFill>
                  <a:sysClr val="windowText" lastClr="000000"/>
                </a:solidFill>
                <a:effectLst/>
                <a:uLnTx/>
                <a:uFillTx/>
                <a:latin typeface="Arial"/>
                <a:ea typeface="+mn-ea"/>
                <a:cs typeface="Arial"/>
              </a:rPr>
              <a:t>Clearing </a:t>
            </a:r>
            <a:r>
              <a:rPr kumimoji="0" sz="1350" b="0" i="0" u="none" strike="noStrike" kern="0" cap="none" spc="0" normalizeH="0" baseline="0" noProof="0" dirty="0">
                <a:ln>
                  <a:noFill/>
                </a:ln>
                <a:solidFill>
                  <a:sysClr val="windowText" lastClr="000000"/>
                </a:solidFill>
                <a:effectLst/>
                <a:uLnTx/>
                <a:uFillTx/>
                <a:latin typeface="Arial"/>
                <a:ea typeface="+mn-ea"/>
                <a:cs typeface="Arial"/>
              </a:rPr>
              <a:t>Papers</a:t>
            </a:r>
            <a:r>
              <a:rPr kumimoji="0" sz="1350" b="0" i="0" u="none" strike="noStrike" kern="0" cap="none" spc="-23" normalizeH="0" baseline="0" noProof="0" dirty="0">
                <a:ln>
                  <a:noFill/>
                </a:ln>
                <a:solidFill>
                  <a:sysClr val="windowText" lastClr="000000"/>
                </a:solidFill>
                <a:effectLst/>
                <a:uLnTx/>
                <a:uFillTx/>
                <a:latin typeface="Arial"/>
                <a:ea typeface="+mn-ea"/>
                <a:cs typeface="Arial"/>
              </a:rPr>
              <a:t> </a:t>
            </a:r>
            <a:r>
              <a:rPr kumimoji="0" sz="1350" b="0" i="0" u="none" strike="noStrike" kern="0" cap="none" spc="0" normalizeH="0" baseline="0" noProof="0" dirty="0">
                <a:ln>
                  <a:noFill/>
                </a:ln>
                <a:solidFill>
                  <a:sysClr val="windowText" lastClr="000000"/>
                </a:solidFill>
                <a:effectLst/>
                <a:uLnTx/>
                <a:uFillTx/>
                <a:latin typeface="Arial"/>
                <a:ea typeface="+mn-ea"/>
                <a:cs typeface="Arial"/>
              </a:rPr>
              <a:t>and</a:t>
            </a:r>
            <a:r>
              <a:rPr kumimoji="0" sz="1350" b="0" i="0" u="none" strike="noStrike" kern="0" cap="none" spc="-26" normalizeH="0" baseline="0" noProof="0" dirty="0">
                <a:ln>
                  <a:noFill/>
                </a:ln>
                <a:solidFill>
                  <a:sysClr val="windowText" lastClr="000000"/>
                </a:solidFill>
                <a:effectLst/>
                <a:uLnTx/>
                <a:uFillTx/>
                <a:latin typeface="Arial"/>
                <a:ea typeface="+mn-ea"/>
                <a:cs typeface="Arial"/>
              </a:rPr>
              <a:t> </a:t>
            </a:r>
            <a:r>
              <a:rPr kumimoji="0" sz="1350" b="0" i="0" u="none" strike="noStrike" kern="0" cap="none" spc="0" normalizeH="0" baseline="0" noProof="0" dirty="0">
                <a:ln>
                  <a:noFill/>
                </a:ln>
                <a:solidFill>
                  <a:sysClr val="windowText" lastClr="000000"/>
                </a:solidFill>
                <a:effectLst/>
                <a:uLnTx/>
                <a:uFillTx/>
                <a:latin typeface="Arial"/>
                <a:ea typeface="+mn-ea"/>
                <a:cs typeface="Arial"/>
              </a:rPr>
              <a:t>conducting</a:t>
            </a:r>
            <a:r>
              <a:rPr kumimoji="0" sz="1350" b="0" i="0" u="none" strike="noStrike" kern="0" cap="none" spc="-8" normalizeH="0" baseline="0" noProof="0" dirty="0">
                <a:ln>
                  <a:noFill/>
                </a:ln>
                <a:solidFill>
                  <a:sysClr val="windowText" lastClr="000000"/>
                </a:solidFill>
                <a:effectLst/>
                <a:uLnTx/>
                <a:uFillTx/>
                <a:latin typeface="Arial"/>
                <a:ea typeface="+mn-ea"/>
                <a:cs typeface="Arial"/>
              </a:rPr>
              <a:t> </a:t>
            </a:r>
            <a:r>
              <a:rPr kumimoji="0" sz="1350" b="0" i="0" u="none" strike="noStrike" kern="0" cap="none" spc="0" normalizeH="0" baseline="0" noProof="0" dirty="0">
                <a:ln>
                  <a:noFill/>
                </a:ln>
                <a:solidFill>
                  <a:sysClr val="windowText" lastClr="000000"/>
                </a:solidFill>
                <a:effectLst/>
                <a:uLnTx/>
                <a:uFillTx/>
                <a:latin typeface="Arial"/>
                <a:ea typeface="+mn-ea"/>
                <a:cs typeface="Arial"/>
              </a:rPr>
              <a:t>out-</a:t>
            </a:r>
            <a:r>
              <a:rPr kumimoji="0" sz="1350" b="0" i="0" u="none" strike="noStrike" kern="0" cap="none" spc="-19" normalizeH="0" baseline="0" noProof="0" dirty="0">
                <a:ln>
                  <a:noFill/>
                </a:ln>
                <a:solidFill>
                  <a:sysClr val="windowText" lastClr="000000"/>
                </a:solidFill>
                <a:effectLst/>
                <a:uLnTx/>
                <a:uFillTx/>
                <a:latin typeface="Arial"/>
                <a:ea typeface="+mn-ea"/>
                <a:cs typeface="Arial"/>
              </a:rPr>
              <a:t> </a:t>
            </a:r>
            <a:r>
              <a:rPr kumimoji="0" sz="1350" b="0" i="0" u="none" strike="noStrike" kern="0" cap="none" spc="0" normalizeH="0" baseline="0" noProof="0" dirty="0">
                <a:ln>
                  <a:noFill/>
                </a:ln>
                <a:solidFill>
                  <a:sysClr val="windowText" lastClr="000000"/>
                </a:solidFill>
                <a:effectLst/>
                <a:uLnTx/>
                <a:uFillTx/>
                <a:latin typeface="Arial"/>
                <a:ea typeface="+mn-ea"/>
                <a:cs typeface="Arial"/>
              </a:rPr>
              <a:t>processing</a:t>
            </a:r>
            <a:r>
              <a:rPr kumimoji="0" sz="1350" b="0" i="0" u="none" strike="noStrike" kern="0" cap="none" spc="-11" normalizeH="0" baseline="0" noProof="0" dirty="0">
                <a:ln>
                  <a:noFill/>
                </a:ln>
                <a:solidFill>
                  <a:sysClr val="windowText" lastClr="000000"/>
                </a:solidFill>
                <a:effectLst/>
                <a:uLnTx/>
                <a:uFillTx/>
                <a:latin typeface="Arial"/>
                <a:ea typeface="+mn-ea"/>
                <a:cs typeface="Arial"/>
              </a:rPr>
              <a:t> </a:t>
            </a:r>
            <a:r>
              <a:rPr kumimoji="0" sz="1350" b="0" i="0" u="none" strike="noStrike" kern="0" cap="none" spc="0" normalizeH="0" baseline="0" noProof="0" dirty="0">
                <a:ln>
                  <a:noFill/>
                </a:ln>
                <a:solidFill>
                  <a:sysClr val="windowText" lastClr="000000"/>
                </a:solidFill>
                <a:effectLst/>
                <a:uLnTx/>
                <a:uFillTx/>
                <a:latin typeface="Arial"/>
                <a:ea typeface="+mn-ea"/>
                <a:cs typeface="Arial"/>
              </a:rPr>
              <a:t>business.</a:t>
            </a:r>
            <a:r>
              <a:rPr kumimoji="0" sz="1350" b="0" i="0" u="none" strike="noStrike" kern="0" cap="none" spc="-15" normalizeH="0" baseline="0" noProof="0" dirty="0">
                <a:ln>
                  <a:noFill/>
                </a:ln>
                <a:solidFill>
                  <a:sysClr val="windowText" lastClr="000000"/>
                </a:solidFill>
                <a:effectLst/>
                <a:uLnTx/>
                <a:uFillTx/>
                <a:latin typeface="Arial"/>
                <a:ea typeface="+mn-ea"/>
                <a:cs typeface="Arial"/>
              </a:rPr>
              <a:t> </a:t>
            </a:r>
            <a:r>
              <a:rPr kumimoji="0" sz="1350" b="0" i="0" u="none" strike="noStrike" kern="0" cap="none" spc="0" normalizeH="0" baseline="0" noProof="0" dirty="0">
                <a:ln>
                  <a:noFill/>
                </a:ln>
                <a:solidFill>
                  <a:sysClr val="windowText" lastClr="000000"/>
                </a:solidFill>
                <a:effectLst/>
                <a:uLnTx/>
                <a:uFillTx/>
                <a:latin typeface="Arial"/>
                <a:ea typeface="+mn-ea"/>
                <a:cs typeface="Arial"/>
              </a:rPr>
              <a:t>(Including</a:t>
            </a:r>
            <a:r>
              <a:rPr kumimoji="0" sz="1350" b="0" i="0" u="none" strike="noStrike" kern="0" cap="none" spc="-19" normalizeH="0" baseline="0" noProof="0" dirty="0">
                <a:ln>
                  <a:noFill/>
                </a:ln>
                <a:solidFill>
                  <a:sysClr val="windowText" lastClr="000000"/>
                </a:solidFill>
                <a:effectLst/>
                <a:uLnTx/>
                <a:uFillTx/>
                <a:latin typeface="Arial"/>
                <a:ea typeface="+mn-ea"/>
                <a:cs typeface="Arial"/>
              </a:rPr>
              <a:t> </a:t>
            </a:r>
            <a:r>
              <a:rPr kumimoji="0" sz="1350" b="0" i="0" u="none" strike="noStrike" kern="0" cap="none" spc="0" normalizeH="0" baseline="0" noProof="0" dirty="0">
                <a:ln>
                  <a:noFill/>
                </a:ln>
                <a:solidFill>
                  <a:sysClr val="windowText" lastClr="000000"/>
                </a:solidFill>
                <a:effectLst/>
                <a:uLnTx/>
                <a:uFillTx/>
                <a:latin typeface="Arial"/>
                <a:ea typeface="+mn-ea"/>
                <a:cs typeface="Arial"/>
              </a:rPr>
              <a:t>all</a:t>
            </a:r>
            <a:r>
              <a:rPr kumimoji="0" sz="1350" b="0" i="0" u="none" strike="noStrike" kern="0" cap="none" spc="-79" normalizeH="0" baseline="0" noProof="0" dirty="0">
                <a:ln>
                  <a:noFill/>
                </a:ln>
                <a:solidFill>
                  <a:sysClr val="windowText" lastClr="000000"/>
                </a:solidFill>
                <a:effectLst/>
                <a:uLnTx/>
                <a:uFillTx/>
                <a:latin typeface="Arial"/>
                <a:ea typeface="+mn-ea"/>
                <a:cs typeface="Arial"/>
              </a:rPr>
              <a:t> </a:t>
            </a:r>
            <a:r>
              <a:rPr kumimoji="0" sz="1350" b="0" i="0" u="none" strike="noStrike" kern="0" cap="none" spc="-8" normalizeH="0" baseline="0" noProof="0" dirty="0">
                <a:ln>
                  <a:noFill/>
                </a:ln>
                <a:solidFill>
                  <a:sysClr val="windowText" lastClr="000000"/>
                </a:solidFill>
                <a:effectLst/>
                <a:uLnTx/>
                <a:uFillTx/>
                <a:latin typeface="Arial"/>
                <a:ea typeface="+mn-ea"/>
                <a:cs typeface="Arial"/>
              </a:rPr>
              <a:t>Appointments </a:t>
            </a:r>
            <a:r>
              <a:rPr kumimoji="0" sz="1350" b="0" i="0" u="none" strike="noStrike" kern="0" cap="none" spc="0" normalizeH="0" baseline="0" noProof="0" dirty="0">
                <a:ln>
                  <a:noFill/>
                </a:ln>
                <a:solidFill>
                  <a:sysClr val="windowText" lastClr="000000"/>
                </a:solidFill>
                <a:effectLst/>
                <a:uLnTx/>
                <a:uFillTx/>
                <a:latin typeface="Arial"/>
                <a:ea typeface="+mn-ea"/>
                <a:cs typeface="Arial"/>
              </a:rPr>
              <a:t>and</a:t>
            </a:r>
            <a:r>
              <a:rPr kumimoji="0" sz="1350" b="0" i="0" u="none" strike="noStrike" kern="0" cap="none" spc="23" normalizeH="0" baseline="0" noProof="0" dirty="0">
                <a:ln>
                  <a:noFill/>
                </a:ln>
                <a:solidFill>
                  <a:sysClr val="windowText" lastClr="000000"/>
                </a:solidFill>
                <a:effectLst/>
                <a:uLnTx/>
                <a:uFillTx/>
                <a:latin typeface="Arial"/>
                <a:ea typeface="+mn-ea"/>
                <a:cs typeface="Arial"/>
              </a:rPr>
              <a:t> </a:t>
            </a:r>
            <a:r>
              <a:rPr kumimoji="0" sz="1350" b="0" i="0" u="none" strike="noStrike" kern="0" cap="none" spc="-19" normalizeH="0" baseline="0" noProof="0" dirty="0">
                <a:ln>
                  <a:noFill/>
                </a:ln>
                <a:solidFill>
                  <a:sysClr val="windowText" lastClr="000000"/>
                </a:solidFill>
                <a:effectLst/>
                <a:uLnTx/>
                <a:uFillTx/>
                <a:latin typeface="Arial"/>
                <a:ea typeface="+mn-ea"/>
                <a:cs typeface="Arial"/>
              </a:rPr>
              <a:t>Walk-</a:t>
            </a:r>
            <a:r>
              <a:rPr kumimoji="0" sz="1350" b="0" i="0" u="none" strike="noStrike" kern="0" cap="none" spc="-15" normalizeH="0" baseline="0" noProof="0" dirty="0">
                <a:ln>
                  <a:noFill/>
                </a:ln>
                <a:solidFill>
                  <a:sysClr val="windowText" lastClr="000000"/>
                </a:solidFill>
                <a:effectLst/>
                <a:uLnTx/>
                <a:uFillTx/>
                <a:latin typeface="Arial"/>
                <a:ea typeface="+mn-ea"/>
                <a:cs typeface="Arial"/>
              </a:rPr>
              <a:t>ins)</a:t>
            </a:r>
            <a:endParaRPr kumimoji="0" lang="en-US" sz="1350" b="0" i="0" u="none" strike="noStrike" kern="0" cap="none" spc="-15" normalizeH="0" baseline="0" noProof="0" dirty="0">
              <a:ln>
                <a:noFill/>
              </a:ln>
              <a:solidFill>
                <a:sysClr val="windowText" lastClr="000000"/>
              </a:solidFill>
              <a:effectLst/>
              <a:uLnTx/>
              <a:uFillTx/>
              <a:latin typeface="Arial"/>
              <a:ea typeface="+mn-ea"/>
              <a:cs typeface="Arial"/>
            </a:endParaRPr>
          </a:p>
          <a:p>
            <a:pPr marL="9525" marR="92392" lvl="0" indent="105251" algn="l" defTabSz="685800" rtl="0" eaLnBrk="1" fontAlgn="auto" latinLnBrk="0" hangingPunct="1">
              <a:lnSpc>
                <a:spcPct val="100000"/>
              </a:lnSpc>
              <a:spcBef>
                <a:spcPts val="0"/>
              </a:spcBef>
              <a:spcAft>
                <a:spcPts val="0"/>
              </a:spcAft>
              <a:buClrTx/>
              <a:buSzTx/>
              <a:buFontTx/>
              <a:buChar char="-"/>
              <a:tabLst>
                <a:tab pos="114776" algn="l"/>
              </a:tabLst>
              <a:defRPr/>
            </a:pPr>
            <a:endParaRPr lang="en-US" sz="1350" kern="0" spc="-15" dirty="0">
              <a:solidFill>
                <a:sysClr val="windowText" lastClr="000000"/>
              </a:solidFill>
              <a:latin typeface="Arial"/>
              <a:cs typeface="Arial"/>
            </a:endParaRPr>
          </a:p>
          <a:p>
            <a:pPr marL="9525" marR="92392" indent="105251" defTabSz="685800">
              <a:buFontTx/>
              <a:buChar char="-"/>
              <a:tabLst>
                <a:tab pos="114776" algn="l"/>
              </a:tabLst>
            </a:pPr>
            <a:r>
              <a:rPr kumimoji="0" lang="en-US" sz="1350" b="1" i="0" u="none" strike="noStrike" kern="0" cap="none" spc="0" normalizeH="0" baseline="0" noProof="0" dirty="0">
                <a:ln>
                  <a:noFill/>
                </a:ln>
                <a:solidFill>
                  <a:srgbClr val="FF0000"/>
                </a:solidFill>
                <a:effectLst/>
                <a:uLnTx/>
                <a:uFillTx/>
                <a:latin typeface="Arial"/>
                <a:ea typeface="+mn-ea"/>
                <a:cs typeface="Arial"/>
              </a:rPr>
              <a:t>DO</a:t>
            </a:r>
            <a:r>
              <a:rPr kumimoji="0" lang="en-US" sz="1350" b="1" i="0" u="none" strike="noStrike" kern="0" cap="none" spc="-41" normalizeH="0" baseline="0" noProof="0" dirty="0">
                <a:ln>
                  <a:noFill/>
                </a:ln>
                <a:solidFill>
                  <a:srgbClr val="FF0000"/>
                </a:solidFill>
                <a:effectLst/>
                <a:uLnTx/>
                <a:uFillTx/>
                <a:latin typeface="Arial"/>
                <a:ea typeface="+mn-ea"/>
                <a:cs typeface="Arial"/>
              </a:rPr>
              <a:t> </a:t>
            </a:r>
            <a:r>
              <a:rPr kumimoji="0" lang="en-US" sz="1350" b="1" i="0" u="none" strike="noStrike" kern="0" cap="none" spc="0" normalizeH="0" baseline="0" noProof="0" dirty="0">
                <a:ln>
                  <a:noFill/>
                </a:ln>
                <a:solidFill>
                  <a:srgbClr val="FF0000"/>
                </a:solidFill>
                <a:effectLst/>
                <a:uLnTx/>
                <a:uFillTx/>
                <a:latin typeface="Arial"/>
                <a:ea typeface="+mn-ea"/>
                <a:cs typeface="Arial"/>
              </a:rPr>
              <a:t>NOT</a:t>
            </a:r>
            <a:r>
              <a:rPr kumimoji="0" lang="en-US" sz="1350" b="1" i="0" u="none" strike="noStrike" kern="0" cap="none" spc="-34" normalizeH="0" baseline="0" noProof="0" dirty="0">
                <a:ln>
                  <a:noFill/>
                </a:ln>
                <a:solidFill>
                  <a:srgbClr val="FF0000"/>
                </a:solidFill>
                <a:effectLst/>
                <a:uLnTx/>
                <a:uFillTx/>
                <a:latin typeface="Arial"/>
                <a:ea typeface="+mn-ea"/>
                <a:cs typeface="Arial"/>
              </a:rPr>
              <a:t> </a:t>
            </a:r>
            <a:r>
              <a:rPr kumimoji="0" lang="en-US" sz="1350" b="1" i="0" u="none" strike="noStrike" kern="0" cap="none" spc="-8" normalizeH="0" baseline="0" noProof="0" dirty="0">
                <a:ln>
                  <a:noFill/>
                </a:ln>
                <a:solidFill>
                  <a:srgbClr val="FF0000"/>
                </a:solidFill>
                <a:effectLst/>
                <a:uLnTx/>
                <a:uFillTx/>
                <a:latin typeface="Arial"/>
                <a:ea typeface="+mn-ea"/>
                <a:cs typeface="Arial"/>
              </a:rPr>
              <a:t>LEAVE</a:t>
            </a:r>
            <a:r>
              <a:rPr kumimoji="0" lang="en-US" sz="1350" b="1" i="0" u="none" strike="noStrike" kern="0" cap="none" spc="0" normalizeH="0" baseline="0" noProof="0" dirty="0">
                <a:ln>
                  <a:noFill/>
                </a:ln>
                <a:solidFill>
                  <a:srgbClr val="FF0000"/>
                </a:solidFill>
                <a:effectLst/>
                <a:uLnTx/>
                <a:uFillTx/>
                <a:latin typeface="Arial"/>
                <a:ea typeface="+mn-ea"/>
                <a:cs typeface="Arial"/>
              </a:rPr>
              <a:t> VEHICLE</a:t>
            </a:r>
            <a:r>
              <a:rPr kumimoji="0" lang="en-US" sz="1350" b="1" i="0" u="none" strike="noStrike" kern="0" cap="none" spc="-41" normalizeH="0" baseline="0" noProof="0" dirty="0">
                <a:ln>
                  <a:noFill/>
                </a:ln>
                <a:solidFill>
                  <a:srgbClr val="FF0000"/>
                </a:solidFill>
                <a:effectLst/>
                <a:uLnTx/>
                <a:uFillTx/>
                <a:latin typeface="Arial"/>
                <a:ea typeface="+mn-ea"/>
                <a:cs typeface="Arial"/>
              </a:rPr>
              <a:t> </a:t>
            </a:r>
            <a:r>
              <a:rPr kumimoji="0" lang="en-US" sz="1350" b="1" i="0" u="none" strike="noStrike" kern="0" cap="none" spc="-8" normalizeH="0" baseline="0" noProof="0" dirty="0">
                <a:ln>
                  <a:noFill/>
                </a:ln>
                <a:solidFill>
                  <a:srgbClr val="FF0000"/>
                </a:solidFill>
                <a:effectLst/>
                <a:uLnTx/>
                <a:uFillTx/>
                <a:latin typeface="Arial"/>
                <a:ea typeface="+mn-ea"/>
                <a:cs typeface="Arial"/>
              </a:rPr>
              <a:t>REGISTRATION</a:t>
            </a:r>
            <a:r>
              <a:rPr kumimoji="0" lang="en-US" sz="1350" b="1" i="0" u="none" strike="noStrike" kern="0" cap="none" spc="-49" normalizeH="0" baseline="0" noProof="0" dirty="0">
                <a:ln>
                  <a:noFill/>
                </a:ln>
                <a:solidFill>
                  <a:srgbClr val="FF0000"/>
                </a:solidFill>
                <a:effectLst/>
                <a:uLnTx/>
                <a:uFillTx/>
                <a:latin typeface="Arial"/>
                <a:ea typeface="+mn-ea"/>
                <a:cs typeface="Arial"/>
              </a:rPr>
              <a:t> </a:t>
            </a:r>
            <a:r>
              <a:rPr kumimoji="0" lang="en-US" sz="1350" b="1" i="0" u="none" strike="noStrike" kern="0" cap="none" spc="0" normalizeH="0" baseline="0" noProof="0" dirty="0">
                <a:ln>
                  <a:noFill/>
                </a:ln>
                <a:solidFill>
                  <a:srgbClr val="FF0000"/>
                </a:solidFill>
                <a:effectLst/>
                <a:uLnTx/>
                <a:uFillTx/>
                <a:latin typeface="Arial"/>
                <a:ea typeface="+mn-ea"/>
                <a:cs typeface="Arial"/>
              </a:rPr>
              <a:t>AND</a:t>
            </a:r>
            <a:r>
              <a:rPr kumimoji="0" lang="en-US" sz="1350" b="1" i="0" u="none" strike="noStrike" kern="0" cap="none" spc="-8" normalizeH="0" baseline="0" noProof="0" dirty="0">
                <a:ln>
                  <a:noFill/>
                </a:ln>
                <a:solidFill>
                  <a:srgbClr val="FF0000"/>
                </a:solidFill>
                <a:effectLst/>
                <a:uLnTx/>
                <a:uFillTx/>
                <a:latin typeface="Arial"/>
                <a:ea typeface="+mn-ea"/>
                <a:cs typeface="Arial"/>
              </a:rPr>
              <a:t> </a:t>
            </a:r>
            <a:r>
              <a:rPr kumimoji="0" lang="en-US" sz="1350" b="1" i="0" u="none" strike="noStrike" kern="0" cap="none" spc="0" normalizeH="0" baseline="0" noProof="0" dirty="0">
                <a:ln>
                  <a:noFill/>
                </a:ln>
                <a:solidFill>
                  <a:srgbClr val="FF0000"/>
                </a:solidFill>
                <a:effectLst/>
                <a:uLnTx/>
                <a:uFillTx/>
                <a:latin typeface="Arial"/>
                <a:ea typeface="+mn-ea"/>
                <a:cs typeface="Arial"/>
              </a:rPr>
              <a:t>CUSTOMS</a:t>
            </a:r>
            <a:r>
              <a:rPr kumimoji="0" lang="en-US" sz="1350" b="1" i="0" u="none" strike="noStrike" kern="0" cap="none" spc="-34" normalizeH="0" baseline="0" noProof="0" dirty="0">
                <a:ln>
                  <a:noFill/>
                </a:ln>
                <a:solidFill>
                  <a:srgbClr val="FF0000"/>
                </a:solidFill>
                <a:effectLst/>
                <a:uLnTx/>
                <a:uFillTx/>
                <a:latin typeface="Arial"/>
                <a:ea typeface="+mn-ea"/>
                <a:cs typeface="Arial"/>
              </a:rPr>
              <a:t> </a:t>
            </a:r>
            <a:r>
              <a:rPr kumimoji="0" lang="en-US" sz="1350" b="1" i="0" u="none" strike="noStrike" kern="0" cap="none" spc="0" normalizeH="0" baseline="0" noProof="0" dirty="0">
                <a:ln>
                  <a:noFill/>
                </a:ln>
                <a:solidFill>
                  <a:srgbClr val="FF0000"/>
                </a:solidFill>
                <a:effectLst/>
                <a:uLnTx/>
                <a:uFillTx/>
                <a:latin typeface="Arial"/>
                <a:ea typeface="+mn-ea"/>
                <a:cs typeface="Arial"/>
              </a:rPr>
              <a:t>FOR</a:t>
            </a:r>
            <a:r>
              <a:rPr kumimoji="0" lang="en-US" sz="1350" b="1" i="0" u="none" strike="noStrike" kern="0" cap="none" spc="-41" normalizeH="0" baseline="0" noProof="0" dirty="0">
                <a:ln>
                  <a:noFill/>
                </a:ln>
                <a:solidFill>
                  <a:srgbClr val="FF0000"/>
                </a:solidFill>
                <a:effectLst/>
                <a:uLnTx/>
                <a:uFillTx/>
                <a:latin typeface="Arial"/>
                <a:ea typeface="+mn-ea"/>
                <a:cs typeface="Arial"/>
              </a:rPr>
              <a:t> </a:t>
            </a:r>
            <a:r>
              <a:rPr kumimoji="0" lang="en-US" sz="1350" b="1" i="0" u="none" strike="noStrike" kern="0" cap="none" spc="-19" normalizeH="0" baseline="0" noProof="0" dirty="0">
                <a:ln>
                  <a:noFill/>
                </a:ln>
                <a:solidFill>
                  <a:srgbClr val="FF0000"/>
                </a:solidFill>
                <a:effectLst/>
                <a:uLnTx/>
                <a:uFillTx/>
                <a:latin typeface="Arial"/>
                <a:ea typeface="+mn-ea"/>
                <a:cs typeface="Arial"/>
              </a:rPr>
              <a:t>THE</a:t>
            </a:r>
            <a:r>
              <a:rPr lang="en-US" sz="1350" kern="0" dirty="0">
                <a:solidFill>
                  <a:sysClr val="windowText" lastClr="000000"/>
                </a:solidFill>
                <a:latin typeface="Arial"/>
                <a:cs typeface="Arial"/>
              </a:rPr>
              <a:t> </a:t>
            </a:r>
            <a:r>
              <a:rPr kumimoji="0" lang="en-US" sz="1350" b="1" i="0" u="none" strike="noStrike" kern="0" cap="none" spc="0" normalizeH="0" baseline="0" noProof="0" dirty="0">
                <a:ln>
                  <a:noFill/>
                </a:ln>
                <a:solidFill>
                  <a:srgbClr val="FF0000"/>
                </a:solidFill>
                <a:effectLst/>
                <a:uLnTx/>
                <a:uFillTx/>
                <a:latin typeface="Arial"/>
                <a:ea typeface="+mn-ea"/>
                <a:cs typeface="Arial"/>
              </a:rPr>
              <a:t>LAST</a:t>
            </a:r>
            <a:r>
              <a:rPr kumimoji="0" lang="en-US" sz="1350" b="1" i="0" u="none" strike="noStrike" kern="0" cap="none" spc="-4" normalizeH="0" baseline="0" noProof="0" dirty="0">
                <a:ln>
                  <a:noFill/>
                </a:ln>
                <a:solidFill>
                  <a:srgbClr val="FF0000"/>
                </a:solidFill>
                <a:effectLst/>
                <a:uLnTx/>
                <a:uFillTx/>
                <a:latin typeface="Arial"/>
                <a:ea typeface="+mn-ea"/>
                <a:cs typeface="Arial"/>
              </a:rPr>
              <a:t> </a:t>
            </a:r>
            <a:r>
              <a:rPr kumimoji="0" lang="en-US" sz="1350" b="1" i="0" u="none" strike="noStrike" kern="0" cap="none" spc="0" normalizeH="0" baseline="0" noProof="0" dirty="0">
                <a:ln>
                  <a:noFill/>
                </a:ln>
                <a:solidFill>
                  <a:srgbClr val="FF0000"/>
                </a:solidFill>
                <a:effectLst/>
                <a:uLnTx/>
                <a:uFillTx/>
                <a:latin typeface="Arial"/>
                <a:ea typeface="+mn-ea"/>
                <a:cs typeface="Arial"/>
              </a:rPr>
              <a:t>2</a:t>
            </a:r>
            <a:r>
              <a:rPr kumimoji="0" lang="en-US" sz="1350" b="1" i="0" u="none" strike="noStrike" kern="0" cap="none" spc="-30" normalizeH="0" baseline="0" noProof="0" dirty="0">
                <a:ln>
                  <a:noFill/>
                </a:ln>
                <a:solidFill>
                  <a:srgbClr val="FF0000"/>
                </a:solidFill>
                <a:effectLst/>
                <a:uLnTx/>
                <a:uFillTx/>
                <a:latin typeface="Arial"/>
                <a:ea typeface="+mn-ea"/>
                <a:cs typeface="Arial"/>
              </a:rPr>
              <a:t> </a:t>
            </a:r>
            <a:r>
              <a:rPr kumimoji="0" lang="en-US" sz="1350" b="1" i="0" u="none" strike="noStrike" kern="0" cap="none" spc="-15" normalizeH="0" baseline="0" noProof="0" dirty="0">
                <a:ln>
                  <a:noFill/>
                </a:ln>
                <a:solidFill>
                  <a:srgbClr val="FF0000"/>
                </a:solidFill>
                <a:effectLst/>
                <a:uLnTx/>
                <a:uFillTx/>
                <a:latin typeface="Arial"/>
                <a:ea typeface="+mn-ea"/>
                <a:cs typeface="Arial"/>
              </a:rPr>
              <a:t>DAYS!</a:t>
            </a:r>
            <a:endParaRPr lang="en-US" sz="1350" b="1" kern="0" spc="-15" dirty="0">
              <a:solidFill>
                <a:srgbClr val="FF0000"/>
              </a:solidFill>
              <a:latin typeface="Arial"/>
              <a:cs typeface="Arial"/>
            </a:endParaRPr>
          </a:p>
          <a:p>
            <a:pPr marL="9525" marR="92392" lvl="0" indent="105251" algn="l" defTabSz="685800" rtl="0" eaLnBrk="1" fontAlgn="auto" latinLnBrk="0" hangingPunct="1">
              <a:lnSpc>
                <a:spcPct val="100000"/>
              </a:lnSpc>
              <a:spcBef>
                <a:spcPts val="0"/>
              </a:spcBef>
              <a:spcAft>
                <a:spcPts val="0"/>
              </a:spcAft>
              <a:buClrTx/>
              <a:buSzTx/>
              <a:buFontTx/>
              <a:buChar char="-"/>
              <a:tabLst>
                <a:tab pos="114776" algn="l"/>
              </a:tabLst>
              <a:defRPr/>
            </a:pPr>
            <a:endParaRPr kumimoji="0" sz="1350" b="0" i="0" u="none" strike="noStrike" kern="0" cap="none" spc="0" normalizeH="0" baseline="0" noProof="0" dirty="0">
              <a:ln>
                <a:noFill/>
              </a:ln>
              <a:solidFill>
                <a:sysClr val="windowText" lastClr="000000"/>
              </a:solidFill>
              <a:effectLst/>
              <a:uLnTx/>
              <a:uFillTx/>
              <a:latin typeface="Arial"/>
              <a:ea typeface="+mn-ea"/>
              <a:cs typeface="Arial"/>
            </a:endParaRPr>
          </a:p>
        </p:txBody>
      </p:sp>
      <p:sp>
        <p:nvSpPr>
          <p:cNvPr id="14" name="object 4">
            <a:extLst>
              <a:ext uri="{FF2B5EF4-FFF2-40B4-BE49-F238E27FC236}">
                <a16:creationId xmlns:a16="http://schemas.microsoft.com/office/drawing/2014/main" id="{D25A7AE2-B797-145D-4C84-2B2ECD38139A}"/>
              </a:ext>
            </a:extLst>
          </p:cNvPr>
          <p:cNvSpPr txBox="1">
            <a:spLocks/>
          </p:cNvSpPr>
          <p:nvPr/>
        </p:nvSpPr>
        <p:spPr>
          <a:xfrm>
            <a:off x="1175261" y="135576"/>
            <a:ext cx="6206614" cy="378469"/>
          </a:xfrm>
          <a:prstGeom prst="rect">
            <a:avLst/>
          </a:prstGeom>
        </p:spPr>
        <p:txBody>
          <a:bodyPr vert="horz" wrap="square" lIns="0" tIns="9049" rIns="0" bIns="0" rtlCol="0">
            <a:spAutoFit/>
          </a:bodyPr>
          <a:lstStyle>
            <a:lvl1pPr>
              <a:defRPr sz="2100" b="1" i="0">
                <a:solidFill>
                  <a:srgbClr val="7E7E73"/>
                </a:solidFill>
                <a:latin typeface="Arial"/>
                <a:ea typeface="+mj-ea"/>
                <a:cs typeface="Arial"/>
              </a:defRPr>
            </a:lvl1pPr>
          </a:lstStyle>
          <a:p>
            <a:pPr marL="9525">
              <a:spcBef>
                <a:spcPts val="71"/>
              </a:spcBef>
            </a:pPr>
            <a:r>
              <a:rPr lang="en-US" sz="2400" kern="0" dirty="0"/>
              <a:t>Central</a:t>
            </a:r>
            <a:r>
              <a:rPr lang="en-US" sz="2400" kern="0" spc="-83" dirty="0"/>
              <a:t> </a:t>
            </a:r>
            <a:r>
              <a:rPr lang="en-US" sz="2400" kern="0" dirty="0"/>
              <a:t>Processing</a:t>
            </a:r>
            <a:r>
              <a:rPr lang="en-US" sz="2400" kern="0" spc="-83" dirty="0"/>
              <a:t> </a:t>
            </a:r>
            <a:r>
              <a:rPr lang="en-US" sz="2400" kern="0" dirty="0"/>
              <a:t>Facility</a:t>
            </a:r>
            <a:r>
              <a:rPr lang="en-US" sz="2400" kern="0" spc="-86" dirty="0"/>
              <a:t> </a:t>
            </a:r>
            <a:r>
              <a:rPr lang="en-US" sz="2400" kern="0" spc="-8" dirty="0"/>
              <a:t>(CPF)</a:t>
            </a:r>
          </a:p>
        </p:txBody>
      </p:sp>
      <p:sp>
        <p:nvSpPr>
          <p:cNvPr id="15" name="object 2">
            <a:extLst>
              <a:ext uri="{FF2B5EF4-FFF2-40B4-BE49-F238E27FC236}">
                <a16:creationId xmlns:a16="http://schemas.microsoft.com/office/drawing/2014/main" id="{0BC43E72-1311-8355-047A-C08CFAFF8B64}"/>
              </a:ext>
            </a:extLst>
          </p:cNvPr>
          <p:cNvSpPr txBox="1"/>
          <p:nvPr/>
        </p:nvSpPr>
        <p:spPr>
          <a:xfrm>
            <a:off x="5815076" y="-15747"/>
            <a:ext cx="868680" cy="151323"/>
          </a:xfrm>
          <a:prstGeom prst="rect">
            <a:avLst/>
          </a:prstGeom>
        </p:spPr>
        <p:txBody>
          <a:bodyPr vert="horz" wrap="square" lIns="0" tIns="12700" rIns="0" bIns="0" rtlCol="0">
            <a:spAutoFit/>
          </a:bodyPr>
          <a:lstStyle/>
          <a:p>
            <a:pPr marL="12700">
              <a:spcBef>
                <a:spcPts val="100"/>
              </a:spcBef>
            </a:pPr>
            <a:r>
              <a:rPr sz="900" b="1" kern="0" spc="-10" dirty="0">
                <a:solidFill>
                  <a:srgbClr val="FFFFFF"/>
                </a:solidFill>
                <a:latin typeface="Arial"/>
                <a:cs typeface="Arial"/>
              </a:rPr>
              <a:t>UNCLASSIFIED</a:t>
            </a:r>
            <a:endParaRPr sz="900" kern="0" dirty="0">
              <a:solidFill>
                <a:sysClr val="windowText" lastClr="000000"/>
              </a:solidFill>
              <a:latin typeface="Arial"/>
              <a:cs typeface="Arial"/>
            </a:endParaRPr>
          </a:p>
        </p:txBody>
      </p:sp>
      <p:pic>
        <p:nvPicPr>
          <p:cNvPr id="16" name="object 3">
            <a:extLst>
              <a:ext uri="{FF2B5EF4-FFF2-40B4-BE49-F238E27FC236}">
                <a16:creationId xmlns:a16="http://schemas.microsoft.com/office/drawing/2014/main" id="{F9F5B0CF-EB14-02BB-448C-2EA0761C11D4}"/>
              </a:ext>
            </a:extLst>
          </p:cNvPr>
          <p:cNvPicPr/>
          <p:nvPr/>
        </p:nvPicPr>
        <p:blipFill>
          <a:blip r:embed="rId2" cstate="print"/>
          <a:stretch>
            <a:fillRect/>
          </a:stretch>
        </p:blipFill>
        <p:spPr>
          <a:xfrm>
            <a:off x="11165967" y="6019801"/>
            <a:ext cx="711708" cy="657224"/>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815076" y="-15747"/>
            <a:ext cx="868680" cy="151323"/>
          </a:xfrm>
          <a:prstGeom prst="rect">
            <a:avLst/>
          </a:prstGeom>
        </p:spPr>
        <p:txBody>
          <a:bodyPr vert="horz" wrap="square" lIns="0" tIns="12700" rIns="0" bIns="0" rtlCol="0">
            <a:spAutoFit/>
          </a:bodyPr>
          <a:lstStyle/>
          <a:p>
            <a:pPr marL="12700">
              <a:spcBef>
                <a:spcPts val="100"/>
              </a:spcBef>
            </a:pPr>
            <a:r>
              <a:rPr sz="900" b="1" kern="0" spc="-10">
                <a:solidFill>
                  <a:srgbClr val="FFFFFF"/>
                </a:solidFill>
                <a:latin typeface="Arial"/>
                <a:cs typeface="Arial"/>
              </a:rPr>
              <a:t>UNCLASSIFIED</a:t>
            </a:r>
            <a:endParaRPr sz="900" kern="0">
              <a:solidFill>
                <a:sysClr val="windowText" lastClr="000000"/>
              </a:solidFill>
              <a:latin typeface="Arial"/>
              <a:cs typeface="Arial"/>
            </a:endParaRPr>
          </a:p>
        </p:txBody>
      </p:sp>
      <p:grpSp>
        <p:nvGrpSpPr>
          <p:cNvPr id="5" name="object 5"/>
          <p:cNvGrpSpPr/>
          <p:nvPr/>
        </p:nvGrpSpPr>
        <p:grpSpPr>
          <a:xfrm>
            <a:off x="2360675" y="720852"/>
            <a:ext cx="655320" cy="946785"/>
            <a:chOff x="836675" y="720851"/>
            <a:chExt cx="655320" cy="946785"/>
          </a:xfrm>
        </p:grpSpPr>
        <p:sp>
          <p:nvSpPr>
            <p:cNvPr id="6" name="object 6"/>
            <p:cNvSpPr/>
            <p:nvPr/>
          </p:nvSpPr>
          <p:spPr>
            <a:xfrm>
              <a:off x="836676" y="720851"/>
              <a:ext cx="655320" cy="946785"/>
            </a:xfrm>
            <a:custGeom>
              <a:avLst/>
              <a:gdLst/>
              <a:ahLst/>
              <a:cxnLst/>
              <a:rect l="l" t="t" r="r" b="b"/>
              <a:pathLst>
                <a:path w="655319" h="946785">
                  <a:moveTo>
                    <a:pt x="655320" y="312801"/>
                  </a:moveTo>
                  <a:lnTo>
                    <a:pt x="651764" y="266585"/>
                  </a:lnTo>
                  <a:lnTo>
                    <a:pt x="641438" y="222478"/>
                  </a:lnTo>
                  <a:lnTo>
                    <a:pt x="624865" y="180949"/>
                  </a:lnTo>
                  <a:lnTo>
                    <a:pt x="602526" y="142494"/>
                  </a:lnTo>
                  <a:lnTo>
                    <a:pt x="574954" y="107607"/>
                  </a:lnTo>
                  <a:lnTo>
                    <a:pt x="542632" y="76746"/>
                  </a:lnTo>
                  <a:lnTo>
                    <a:pt x="506069" y="50406"/>
                  </a:lnTo>
                  <a:lnTo>
                    <a:pt x="465797" y="29083"/>
                  </a:lnTo>
                  <a:lnTo>
                    <a:pt x="422287" y="13258"/>
                  </a:lnTo>
                  <a:lnTo>
                    <a:pt x="376072" y="3403"/>
                  </a:lnTo>
                  <a:lnTo>
                    <a:pt x="327660" y="0"/>
                  </a:lnTo>
                  <a:lnTo>
                    <a:pt x="279234" y="3403"/>
                  </a:lnTo>
                  <a:lnTo>
                    <a:pt x="233032" y="13258"/>
                  </a:lnTo>
                  <a:lnTo>
                    <a:pt x="189534" y="29083"/>
                  </a:lnTo>
                  <a:lnTo>
                    <a:pt x="149250" y="50406"/>
                  </a:lnTo>
                  <a:lnTo>
                    <a:pt x="112699" y="76746"/>
                  </a:lnTo>
                  <a:lnTo>
                    <a:pt x="80365" y="107607"/>
                  </a:lnTo>
                  <a:lnTo>
                    <a:pt x="52793" y="142494"/>
                  </a:lnTo>
                  <a:lnTo>
                    <a:pt x="30454" y="180949"/>
                  </a:lnTo>
                  <a:lnTo>
                    <a:pt x="13868" y="222478"/>
                  </a:lnTo>
                  <a:lnTo>
                    <a:pt x="3543" y="266585"/>
                  </a:lnTo>
                  <a:lnTo>
                    <a:pt x="0" y="312801"/>
                  </a:lnTo>
                  <a:lnTo>
                    <a:pt x="51193" y="484733"/>
                  </a:lnTo>
                  <a:lnTo>
                    <a:pt x="163830" y="694423"/>
                  </a:lnTo>
                  <a:lnTo>
                    <a:pt x="276453" y="871715"/>
                  </a:lnTo>
                  <a:lnTo>
                    <a:pt x="327660" y="946404"/>
                  </a:lnTo>
                  <a:lnTo>
                    <a:pt x="378853" y="871715"/>
                  </a:lnTo>
                  <a:lnTo>
                    <a:pt x="491490" y="694423"/>
                  </a:lnTo>
                  <a:lnTo>
                    <a:pt x="604113" y="484733"/>
                  </a:lnTo>
                  <a:lnTo>
                    <a:pt x="655320" y="312801"/>
                  </a:lnTo>
                  <a:close/>
                </a:path>
              </a:pathLst>
            </a:custGeom>
            <a:solidFill>
              <a:srgbClr val="94876A"/>
            </a:solidFill>
          </p:spPr>
          <p:txBody>
            <a:bodyPr wrap="square" lIns="0" tIns="0" rIns="0" bIns="0" rtlCol="0"/>
            <a:lstStyle/>
            <a:p>
              <a:endParaRPr kern="0">
                <a:solidFill>
                  <a:sysClr val="windowText" lastClr="000000"/>
                </a:solidFill>
              </a:endParaRPr>
            </a:p>
          </p:txBody>
        </p:sp>
        <p:sp>
          <p:nvSpPr>
            <p:cNvPr id="7" name="object 7"/>
            <p:cNvSpPr/>
            <p:nvPr/>
          </p:nvSpPr>
          <p:spPr>
            <a:xfrm>
              <a:off x="883919" y="771143"/>
              <a:ext cx="561340" cy="562610"/>
            </a:xfrm>
            <a:custGeom>
              <a:avLst/>
              <a:gdLst/>
              <a:ahLst/>
              <a:cxnLst/>
              <a:rect l="l" t="t" r="r" b="b"/>
              <a:pathLst>
                <a:path w="561340" h="562610">
                  <a:moveTo>
                    <a:pt x="0" y="281177"/>
                  </a:moveTo>
                  <a:lnTo>
                    <a:pt x="3670" y="326793"/>
                  </a:lnTo>
                  <a:lnTo>
                    <a:pt x="14296" y="370063"/>
                  </a:lnTo>
                  <a:lnTo>
                    <a:pt x="31300" y="410409"/>
                  </a:lnTo>
                  <a:lnTo>
                    <a:pt x="54105" y="447251"/>
                  </a:lnTo>
                  <a:lnTo>
                    <a:pt x="82134" y="480012"/>
                  </a:lnTo>
                  <a:lnTo>
                    <a:pt x="114808" y="508113"/>
                  </a:lnTo>
                  <a:lnTo>
                    <a:pt x="151551" y="530977"/>
                  </a:lnTo>
                  <a:lnTo>
                    <a:pt x="191785" y="548024"/>
                  </a:lnTo>
                  <a:lnTo>
                    <a:pt x="234932" y="558676"/>
                  </a:lnTo>
                  <a:lnTo>
                    <a:pt x="280416" y="562355"/>
                  </a:lnTo>
                  <a:lnTo>
                    <a:pt x="325887" y="558676"/>
                  </a:lnTo>
                  <a:lnTo>
                    <a:pt x="369027" y="548024"/>
                  </a:lnTo>
                  <a:lnTo>
                    <a:pt x="409258" y="530977"/>
                  </a:lnTo>
                  <a:lnTo>
                    <a:pt x="446001" y="508113"/>
                  </a:lnTo>
                  <a:lnTo>
                    <a:pt x="478678" y="480012"/>
                  </a:lnTo>
                  <a:lnTo>
                    <a:pt x="506711" y="447251"/>
                  </a:lnTo>
                  <a:lnTo>
                    <a:pt x="529521" y="410409"/>
                  </a:lnTo>
                  <a:lnTo>
                    <a:pt x="546530" y="370063"/>
                  </a:lnTo>
                  <a:lnTo>
                    <a:pt x="557160" y="326793"/>
                  </a:lnTo>
                  <a:lnTo>
                    <a:pt x="560832" y="281177"/>
                  </a:lnTo>
                  <a:lnTo>
                    <a:pt x="557160" y="235562"/>
                  </a:lnTo>
                  <a:lnTo>
                    <a:pt x="546530" y="192292"/>
                  </a:lnTo>
                  <a:lnTo>
                    <a:pt x="529521" y="151946"/>
                  </a:lnTo>
                  <a:lnTo>
                    <a:pt x="506711" y="115104"/>
                  </a:lnTo>
                  <a:lnTo>
                    <a:pt x="478678" y="82343"/>
                  </a:lnTo>
                  <a:lnTo>
                    <a:pt x="446001" y="54242"/>
                  </a:lnTo>
                  <a:lnTo>
                    <a:pt x="409258" y="31378"/>
                  </a:lnTo>
                  <a:lnTo>
                    <a:pt x="369027" y="14331"/>
                  </a:lnTo>
                  <a:lnTo>
                    <a:pt x="325887" y="3679"/>
                  </a:lnTo>
                  <a:lnTo>
                    <a:pt x="280416" y="0"/>
                  </a:lnTo>
                  <a:lnTo>
                    <a:pt x="234932" y="3679"/>
                  </a:lnTo>
                  <a:lnTo>
                    <a:pt x="191785" y="14331"/>
                  </a:lnTo>
                  <a:lnTo>
                    <a:pt x="151551" y="31378"/>
                  </a:lnTo>
                  <a:lnTo>
                    <a:pt x="114808" y="54242"/>
                  </a:lnTo>
                  <a:lnTo>
                    <a:pt x="82134" y="82343"/>
                  </a:lnTo>
                  <a:lnTo>
                    <a:pt x="54105" y="115104"/>
                  </a:lnTo>
                  <a:lnTo>
                    <a:pt x="31300" y="151946"/>
                  </a:lnTo>
                  <a:lnTo>
                    <a:pt x="14296" y="192292"/>
                  </a:lnTo>
                  <a:lnTo>
                    <a:pt x="3670" y="235562"/>
                  </a:lnTo>
                  <a:lnTo>
                    <a:pt x="0" y="281177"/>
                  </a:lnTo>
                  <a:close/>
                </a:path>
              </a:pathLst>
            </a:custGeom>
            <a:ln w="15240">
              <a:solidFill>
                <a:srgbClr val="FFFFFF"/>
              </a:solidFill>
            </a:ln>
          </p:spPr>
          <p:txBody>
            <a:bodyPr wrap="square" lIns="0" tIns="0" rIns="0" bIns="0" rtlCol="0"/>
            <a:lstStyle/>
            <a:p>
              <a:endParaRPr kern="0">
                <a:solidFill>
                  <a:sysClr val="windowText" lastClr="000000"/>
                </a:solidFill>
              </a:endParaRPr>
            </a:p>
          </p:txBody>
        </p:sp>
      </p:grpSp>
      <p:sp>
        <p:nvSpPr>
          <p:cNvPr id="8" name="object 8"/>
          <p:cNvSpPr txBox="1"/>
          <p:nvPr/>
        </p:nvSpPr>
        <p:spPr>
          <a:xfrm>
            <a:off x="2556764" y="880364"/>
            <a:ext cx="309245" cy="330835"/>
          </a:xfrm>
          <a:prstGeom prst="rect">
            <a:avLst/>
          </a:prstGeom>
        </p:spPr>
        <p:txBody>
          <a:bodyPr vert="horz" wrap="square" lIns="0" tIns="13335" rIns="0" bIns="0" rtlCol="0">
            <a:spAutoFit/>
          </a:bodyPr>
          <a:lstStyle/>
          <a:p>
            <a:pPr marL="12700">
              <a:spcBef>
                <a:spcPts val="105"/>
              </a:spcBef>
            </a:pPr>
            <a:r>
              <a:rPr sz="2000" b="1" kern="0" spc="-25">
                <a:solidFill>
                  <a:srgbClr val="FFFFFF"/>
                </a:solidFill>
                <a:latin typeface="Arial"/>
                <a:cs typeface="Arial"/>
              </a:rPr>
              <a:t>01</a:t>
            </a:r>
            <a:endParaRPr sz="2000" kern="0">
              <a:solidFill>
                <a:sysClr val="windowText" lastClr="000000"/>
              </a:solidFill>
              <a:latin typeface="Arial"/>
              <a:cs typeface="Arial"/>
            </a:endParaRPr>
          </a:p>
        </p:txBody>
      </p:sp>
      <p:pic>
        <p:nvPicPr>
          <p:cNvPr id="9" name="object 9"/>
          <p:cNvPicPr/>
          <p:nvPr/>
        </p:nvPicPr>
        <p:blipFill>
          <a:blip r:embed="rId2" cstate="print"/>
          <a:stretch>
            <a:fillRect/>
          </a:stretch>
        </p:blipFill>
        <p:spPr>
          <a:xfrm>
            <a:off x="4393692" y="745237"/>
            <a:ext cx="3889248" cy="588263"/>
          </a:xfrm>
          <a:prstGeom prst="rect">
            <a:avLst/>
          </a:prstGeom>
        </p:spPr>
      </p:pic>
      <p:sp>
        <p:nvSpPr>
          <p:cNvPr id="10" name="object 10"/>
          <p:cNvSpPr txBox="1"/>
          <p:nvPr/>
        </p:nvSpPr>
        <p:spPr>
          <a:xfrm>
            <a:off x="2911222" y="1285114"/>
            <a:ext cx="435609" cy="228909"/>
          </a:xfrm>
          <a:prstGeom prst="rect">
            <a:avLst/>
          </a:prstGeom>
        </p:spPr>
        <p:txBody>
          <a:bodyPr vert="horz" wrap="square" lIns="0" tIns="13335" rIns="0" bIns="0" rtlCol="0">
            <a:spAutoFit/>
          </a:bodyPr>
          <a:lstStyle/>
          <a:p>
            <a:pPr marL="12700">
              <a:spcBef>
                <a:spcPts val="105"/>
              </a:spcBef>
            </a:pPr>
            <a:r>
              <a:rPr sz="1400" b="1" u="sng" kern="0" spc="-20">
                <a:solidFill>
                  <a:sysClr val="windowText" lastClr="000000"/>
                </a:solidFill>
                <a:uFill>
                  <a:solidFill>
                    <a:srgbClr val="000000"/>
                  </a:solidFill>
                </a:uFill>
                <a:latin typeface="Arial"/>
                <a:cs typeface="Arial"/>
              </a:rPr>
              <a:t>DO’s</a:t>
            </a:r>
            <a:endParaRPr sz="1400" kern="0">
              <a:solidFill>
                <a:sysClr val="windowText" lastClr="000000"/>
              </a:solidFill>
              <a:latin typeface="Arial"/>
              <a:cs typeface="Arial"/>
            </a:endParaRPr>
          </a:p>
        </p:txBody>
      </p:sp>
      <p:sp>
        <p:nvSpPr>
          <p:cNvPr id="11" name="object 11"/>
          <p:cNvSpPr txBox="1"/>
          <p:nvPr/>
        </p:nvSpPr>
        <p:spPr>
          <a:xfrm>
            <a:off x="2911222" y="1711833"/>
            <a:ext cx="3959225" cy="228909"/>
          </a:xfrm>
          <a:prstGeom prst="rect">
            <a:avLst/>
          </a:prstGeom>
        </p:spPr>
        <p:txBody>
          <a:bodyPr vert="horz" wrap="square" lIns="0" tIns="13335" rIns="0" bIns="0" rtlCol="0">
            <a:spAutoFit/>
          </a:bodyPr>
          <a:lstStyle/>
          <a:p>
            <a:pPr marL="299085" indent="-287020">
              <a:spcBef>
                <a:spcPts val="105"/>
              </a:spcBef>
              <a:buFont typeface="Arial"/>
              <a:buChar char="•"/>
              <a:tabLst>
                <a:tab pos="299085" algn="l"/>
                <a:tab pos="299720" algn="l"/>
              </a:tabLst>
            </a:pPr>
            <a:r>
              <a:rPr sz="1400" b="1" i="1" kern="0">
                <a:solidFill>
                  <a:sysClr val="windowText" lastClr="000000"/>
                </a:solidFill>
                <a:latin typeface="Arial"/>
                <a:cs typeface="Arial"/>
              </a:rPr>
              <a:t>Customers</a:t>
            </a:r>
            <a:r>
              <a:rPr sz="1400" b="1" i="1" kern="0" spc="-50">
                <a:solidFill>
                  <a:sysClr val="windowText" lastClr="000000"/>
                </a:solidFill>
                <a:latin typeface="Arial"/>
                <a:cs typeface="Arial"/>
              </a:rPr>
              <a:t> </a:t>
            </a:r>
            <a:r>
              <a:rPr sz="1400" b="1" i="1" kern="0">
                <a:solidFill>
                  <a:sysClr val="windowText" lastClr="000000"/>
                </a:solidFill>
                <a:latin typeface="Arial"/>
                <a:cs typeface="Arial"/>
              </a:rPr>
              <a:t>without</a:t>
            </a:r>
            <a:r>
              <a:rPr sz="1400" b="1" i="1" kern="0" spc="-70">
                <a:solidFill>
                  <a:sysClr val="windowText" lastClr="000000"/>
                </a:solidFill>
                <a:latin typeface="Arial"/>
                <a:cs typeface="Arial"/>
              </a:rPr>
              <a:t> </a:t>
            </a:r>
            <a:r>
              <a:rPr sz="1400" b="1" i="1" kern="0">
                <a:solidFill>
                  <a:sysClr val="windowText" lastClr="000000"/>
                </a:solidFill>
                <a:latin typeface="Arial"/>
                <a:cs typeface="Arial"/>
              </a:rPr>
              <a:t>any</a:t>
            </a:r>
            <a:r>
              <a:rPr sz="1400" b="1" i="1" kern="0" spc="-35">
                <a:solidFill>
                  <a:sysClr val="windowText" lastClr="000000"/>
                </a:solidFill>
                <a:latin typeface="Arial"/>
                <a:cs typeface="Arial"/>
              </a:rPr>
              <a:t> </a:t>
            </a:r>
            <a:r>
              <a:rPr sz="1400" b="1" i="1" kern="0">
                <a:solidFill>
                  <a:sysClr val="windowText" lastClr="000000"/>
                </a:solidFill>
                <a:latin typeface="Arial"/>
                <a:cs typeface="Arial"/>
              </a:rPr>
              <a:t>POV</a:t>
            </a:r>
            <a:r>
              <a:rPr sz="1400" b="1" i="1" kern="0" spc="-40">
                <a:solidFill>
                  <a:sysClr val="windowText" lastClr="000000"/>
                </a:solidFill>
                <a:latin typeface="Arial"/>
                <a:cs typeface="Arial"/>
              </a:rPr>
              <a:t> </a:t>
            </a:r>
            <a:r>
              <a:rPr sz="1400" b="1" i="1" kern="0">
                <a:solidFill>
                  <a:sysClr val="windowText" lastClr="000000"/>
                </a:solidFill>
                <a:latin typeface="Arial"/>
                <a:cs typeface="Arial"/>
              </a:rPr>
              <a:t>registered</a:t>
            </a:r>
            <a:r>
              <a:rPr sz="1400" b="1" i="1" kern="0" spc="-70">
                <a:solidFill>
                  <a:sysClr val="windowText" lastClr="000000"/>
                </a:solidFill>
                <a:latin typeface="Arial"/>
                <a:cs typeface="Arial"/>
              </a:rPr>
              <a:t> </a:t>
            </a:r>
            <a:r>
              <a:rPr sz="1400" b="1" i="1" kern="0" spc="-25">
                <a:solidFill>
                  <a:sysClr val="windowText" lastClr="000000"/>
                </a:solidFill>
                <a:latin typeface="Arial"/>
                <a:cs typeface="Arial"/>
              </a:rPr>
              <a:t>can</a:t>
            </a:r>
            <a:endParaRPr sz="1400" kern="0">
              <a:solidFill>
                <a:sysClr val="windowText" lastClr="000000"/>
              </a:solidFill>
              <a:latin typeface="Arial"/>
              <a:cs typeface="Arial"/>
            </a:endParaRPr>
          </a:p>
        </p:txBody>
      </p:sp>
      <p:sp>
        <p:nvSpPr>
          <p:cNvPr id="12" name="object 12"/>
          <p:cNvSpPr txBox="1"/>
          <p:nvPr/>
        </p:nvSpPr>
        <p:spPr>
          <a:xfrm>
            <a:off x="2911222" y="1925193"/>
            <a:ext cx="4170679" cy="666750"/>
          </a:xfrm>
          <a:prstGeom prst="rect">
            <a:avLst/>
          </a:prstGeom>
        </p:spPr>
        <p:txBody>
          <a:bodyPr vert="horz" wrap="square" lIns="0" tIns="13335" rIns="0" bIns="0" rtlCol="0">
            <a:spAutoFit/>
          </a:bodyPr>
          <a:lstStyle/>
          <a:p>
            <a:pPr marL="12700" marR="5080" algn="just">
              <a:spcBef>
                <a:spcPts val="105"/>
              </a:spcBef>
            </a:pPr>
            <a:r>
              <a:rPr sz="1400" b="1" i="1" kern="0">
                <a:solidFill>
                  <a:sysClr val="windowText" lastClr="000000"/>
                </a:solidFill>
                <a:latin typeface="Arial"/>
                <a:cs typeface="Arial"/>
              </a:rPr>
              <a:t>be</a:t>
            </a:r>
            <a:r>
              <a:rPr sz="1400" b="1" i="1" kern="0" spc="-40">
                <a:solidFill>
                  <a:sysClr val="windowText" lastClr="000000"/>
                </a:solidFill>
                <a:latin typeface="Arial"/>
                <a:cs typeface="Arial"/>
              </a:rPr>
              <a:t> </a:t>
            </a:r>
            <a:r>
              <a:rPr sz="1400" b="1" i="1" kern="0">
                <a:solidFill>
                  <a:sysClr val="windowText" lastClr="000000"/>
                </a:solidFill>
                <a:latin typeface="Arial"/>
                <a:cs typeface="Arial"/>
              </a:rPr>
              <a:t>immediately</a:t>
            </a:r>
            <a:r>
              <a:rPr sz="1400" b="1" i="1" kern="0" spc="-65">
                <a:solidFill>
                  <a:sysClr val="windowText" lastClr="000000"/>
                </a:solidFill>
                <a:latin typeface="Arial"/>
                <a:cs typeface="Arial"/>
              </a:rPr>
              <a:t> </a:t>
            </a:r>
            <a:r>
              <a:rPr sz="1400" b="1" i="1" kern="0">
                <a:solidFill>
                  <a:sysClr val="windowText" lastClr="000000"/>
                </a:solidFill>
                <a:latin typeface="Arial"/>
                <a:cs typeface="Arial"/>
              </a:rPr>
              <a:t>cleared</a:t>
            </a:r>
            <a:r>
              <a:rPr sz="1400" b="1" i="1" kern="0" spc="-55">
                <a:solidFill>
                  <a:sysClr val="windowText" lastClr="000000"/>
                </a:solidFill>
                <a:latin typeface="Arial"/>
                <a:cs typeface="Arial"/>
              </a:rPr>
              <a:t> </a:t>
            </a:r>
            <a:r>
              <a:rPr sz="1400" b="1" i="1" kern="0">
                <a:solidFill>
                  <a:sysClr val="windowText" lastClr="000000"/>
                </a:solidFill>
                <a:latin typeface="Arial"/>
                <a:cs typeface="Arial"/>
              </a:rPr>
              <a:t>from</a:t>
            </a:r>
            <a:r>
              <a:rPr sz="1400" b="1" i="1" kern="0" spc="-40">
                <a:solidFill>
                  <a:sysClr val="windowText" lastClr="000000"/>
                </a:solidFill>
                <a:latin typeface="Arial"/>
                <a:cs typeface="Arial"/>
              </a:rPr>
              <a:t> </a:t>
            </a:r>
            <a:r>
              <a:rPr sz="1400" b="1" i="1" kern="0" spc="-10">
                <a:solidFill>
                  <a:sysClr val="windowText" lastClr="000000"/>
                </a:solidFill>
                <a:latin typeface="Arial"/>
                <a:cs typeface="Arial"/>
              </a:rPr>
              <a:t>Vehicle</a:t>
            </a:r>
            <a:r>
              <a:rPr sz="1400" b="1" i="1" kern="0" spc="-60">
                <a:solidFill>
                  <a:sysClr val="windowText" lastClr="000000"/>
                </a:solidFill>
                <a:latin typeface="Arial"/>
                <a:cs typeface="Arial"/>
              </a:rPr>
              <a:t> </a:t>
            </a:r>
            <a:r>
              <a:rPr sz="1400" b="1" i="1" kern="0" spc="-10">
                <a:solidFill>
                  <a:sysClr val="windowText" lastClr="000000"/>
                </a:solidFill>
                <a:latin typeface="Arial"/>
                <a:cs typeface="Arial"/>
              </a:rPr>
              <a:t>Registration </a:t>
            </a:r>
            <a:r>
              <a:rPr sz="1400" b="1" i="1" kern="0">
                <a:solidFill>
                  <a:sysClr val="windowText" lastClr="000000"/>
                </a:solidFill>
                <a:latin typeface="Arial"/>
                <a:cs typeface="Arial"/>
              </a:rPr>
              <a:t>And</a:t>
            </a:r>
            <a:r>
              <a:rPr sz="1400" b="1" i="1" kern="0" spc="-30">
                <a:solidFill>
                  <a:sysClr val="windowText" lastClr="000000"/>
                </a:solidFill>
                <a:latin typeface="Arial"/>
                <a:cs typeface="Arial"/>
              </a:rPr>
              <a:t> </a:t>
            </a:r>
            <a:r>
              <a:rPr sz="1400" b="1" i="1" kern="0">
                <a:solidFill>
                  <a:sysClr val="windowText" lastClr="000000"/>
                </a:solidFill>
                <a:latin typeface="Arial"/>
                <a:cs typeface="Arial"/>
              </a:rPr>
              <a:t>U.S.</a:t>
            </a:r>
            <a:r>
              <a:rPr sz="1400" b="1" i="1" kern="0" spc="-20">
                <a:solidFill>
                  <a:sysClr val="windowText" lastClr="000000"/>
                </a:solidFill>
                <a:latin typeface="Arial"/>
                <a:cs typeface="Arial"/>
              </a:rPr>
              <a:t> </a:t>
            </a:r>
            <a:r>
              <a:rPr sz="1400" b="1" i="1" kern="0">
                <a:solidFill>
                  <a:sysClr val="windowText" lastClr="000000"/>
                </a:solidFill>
                <a:latin typeface="Arial"/>
                <a:cs typeface="Arial"/>
              </a:rPr>
              <a:t>Forces</a:t>
            </a:r>
            <a:r>
              <a:rPr sz="1400" b="1" i="1" kern="0" spc="-50">
                <a:solidFill>
                  <a:sysClr val="windowText" lastClr="000000"/>
                </a:solidFill>
                <a:latin typeface="Arial"/>
                <a:cs typeface="Arial"/>
              </a:rPr>
              <a:t> </a:t>
            </a:r>
            <a:r>
              <a:rPr sz="1400" b="1" i="1" kern="0">
                <a:solidFill>
                  <a:sysClr val="windowText" lastClr="000000"/>
                </a:solidFill>
                <a:latin typeface="Arial"/>
                <a:cs typeface="Arial"/>
              </a:rPr>
              <a:t>Customs</a:t>
            </a:r>
            <a:r>
              <a:rPr sz="1400" b="1" i="1" kern="0" spc="-35">
                <a:solidFill>
                  <a:sysClr val="windowText" lastClr="000000"/>
                </a:solidFill>
                <a:latin typeface="Arial"/>
                <a:cs typeface="Arial"/>
              </a:rPr>
              <a:t> </a:t>
            </a:r>
            <a:r>
              <a:rPr sz="1400" b="1" i="1" kern="0">
                <a:solidFill>
                  <a:sysClr val="windowText" lastClr="000000"/>
                </a:solidFill>
                <a:latin typeface="Arial"/>
                <a:cs typeface="Arial"/>
              </a:rPr>
              <a:t>without</a:t>
            </a:r>
            <a:r>
              <a:rPr sz="1400" b="1" i="1" kern="0" spc="-45">
                <a:solidFill>
                  <a:sysClr val="windowText" lastClr="000000"/>
                </a:solidFill>
                <a:latin typeface="Arial"/>
                <a:cs typeface="Arial"/>
              </a:rPr>
              <a:t> </a:t>
            </a:r>
            <a:r>
              <a:rPr sz="1400" b="1" i="1" kern="0" spc="-10">
                <a:solidFill>
                  <a:sysClr val="windowText" lastClr="000000"/>
                </a:solidFill>
                <a:latin typeface="Arial"/>
                <a:cs typeface="Arial"/>
              </a:rPr>
              <a:t>scheduling</a:t>
            </a:r>
            <a:r>
              <a:rPr sz="1400" b="1" i="1" kern="0" spc="-60">
                <a:solidFill>
                  <a:sysClr val="windowText" lastClr="000000"/>
                </a:solidFill>
                <a:latin typeface="Arial"/>
                <a:cs typeface="Arial"/>
              </a:rPr>
              <a:t> </a:t>
            </a:r>
            <a:r>
              <a:rPr sz="1400" b="1" i="1" kern="0" spc="-25">
                <a:solidFill>
                  <a:sysClr val="windowText" lastClr="000000"/>
                </a:solidFill>
                <a:latin typeface="Arial"/>
                <a:cs typeface="Arial"/>
              </a:rPr>
              <a:t>an </a:t>
            </a:r>
            <a:r>
              <a:rPr sz="1400" b="1" i="1" kern="0" spc="-10">
                <a:solidFill>
                  <a:sysClr val="windowText" lastClr="000000"/>
                </a:solidFill>
                <a:latin typeface="Arial"/>
                <a:cs typeface="Arial"/>
              </a:rPr>
              <a:t>appointment</a:t>
            </a:r>
            <a:r>
              <a:rPr sz="1400" b="1" i="1" kern="0" spc="-30">
                <a:solidFill>
                  <a:sysClr val="windowText" lastClr="000000"/>
                </a:solidFill>
                <a:latin typeface="Arial"/>
                <a:cs typeface="Arial"/>
              </a:rPr>
              <a:t> </a:t>
            </a:r>
            <a:r>
              <a:rPr sz="1400" b="1" i="1" kern="0">
                <a:solidFill>
                  <a:sysClr val="windowText" lastClr="000000"/>
                </a:solidFill>
                <a:latin typeface="Arial"/>
                <a:cs typeface="Arial"/>
              </a:rPr>
              <a:t>during</a:t>
            </a:r>
            <a:r>
              <a:rPr sz="1400" b="1" i="1" kern="0" spc="-5">
                <a:solidFill>
                  <a:sysClr val="windowText" lastClr="000000"/>
                </a:solidFill>
                <a:latin typeface="Arial"/>
                <a:cs typeface="Arial"/>
              </a:rPr>
              <a:t> </a:t>
            </a:r>
            <a:r>
              <a:rPr sz="1400" b="1" i="1" kern="0" spc="-10">
                <a:solidFill>
                  <a:sysClr val="windowText" lastClr="000000"/>
                </a:solidFill>
                <a:latin typeface="Arial"/>
                <a:cs typeface="Arial"/>
              </a:rPr>
              <a:t>operating</a:t>
            </a:r>
            <a:r>
              <a:rPr sz="1400" b="1" i="1" kern="0" spc="-30">
                <a:solidFill>
                  <a:sysClr val="windowText" lastClr="000000"/>
                </a:solidFill>
                <a:latin typeface="Arial"/>
                <a:cs typeface="Arial"/>
              </a:rPr>
              <a:t> </a:t>
            </a:r>
            <a:r>
              <a:rPr sz="1400" b="1" i="1" kern="0" spc="-10">
                <a:solidFill>
                  <a:sysClr val="windowText" lastClr="000000"/>
                </a:solidFill>
                <a:latin typeface="Arial"/>
                <a:cs typeface="Arial"/>
              </a:rPr>
              <a:t>hours.</a:t>
            </a:r>
            <a:endParaRPr sz="1400" kern="0">
              <a:solidFill>
                <a:sysClr val="windowText" lastClr="000000"/>
              </a:solidFill>
              <a:latin typeface="Arial"/>
              <a:cs typeface="Arial"/>
            </a:endParaRPr>
          </a:p>
        </p:txBody>
      </p:sp>
      <p:sp>
        <p:nvSpPr>
          <p:cNvPr id="13" name="object 13"/>
          <p:cNvSpPr txBox="1"/>
          <p:nvPr/>
        </p:nvSpPr>
        <p:spPr>
          <a:xfrm>
            <a:off x="2911222" y="2565655"/>
            <a:ext cx="3832225" cy="228909"/>
          </a:xfrm>
          <a:prstGeom prst="rect">
            <a:avLst/>
          </a:prstGeom>
        </p:spPr>
        <p:txBody>
          <a:bodyPr vert="horz" wrap="square" lIns="0" tIns="13335" rIns="0" bIns="0" rtlCol="0">
            <a:spAutoFit/>
          </a:bodyPr>
          <a:lstStyle/>
          <a:p>
            <a:pPr marL="299085" indent="-287020">
              <a:spcBef>
                <a:spcPts val="105"/>
              </a:spcBef>
              <a:buFont typeface="Arial"/>
              <a:buChar char="•"/>
              <a:tabLst>
                <a:tab pos="299085" algn="l"/>
                <a:tab pos="299720" algn="l"/>
              </a:tabLst>
            </a:pPr>
            <a:r>
              <a:rPr sz="1400" b="1" i="1" kern="0">
                <a:solidFill>
                  <a:sysClr val="windowText" lastClr="000000"/>
                </a:solidFill>
                <a:latin typeface="Arial"/>
                <a:cs typeface="Arial"/>
              </a:rPr>
              <a:t>Outgoing</a:t>
            </a:r>
            <a:r>
              <a:rPr sz="1400" b="1" i="1" kern="0" spc="-85">
                <a:solidFill>
                  <a:sysClr val="windowText" lastClr="000000"/>
                </a:solidFill>
                <a:latin typeface="Arial"/>
                <a:cs typeface="Arial"/>
              </a:rPr>
              <a:t> </a:t>
            </a:r>
            <a:r>
              <a:rPr sz="1400" b="1" i="1" kern="0">
                <a:solidFill>
                  <a:sysClr val="windowText" lastClr="000000"/>
                </a:solidFill>
                <a:latin typeface="Arial"/>
                <a:cs typeface="Arial"/>
              </a:rPr>
              <a:t>community</a:t>
            </a:r>
            <a:r>
              <a:rPr sz="1400" b="1" i="1" kern="0" spc="-70">
                <a:solidFill>
                  <a:sysClr val="windowText" lastClr="000000"/>
                </a:solidFill>
                <a:latin typeface="Arial"/>
                <a:cs typeface="Arial"/>
              </a:rPr>
              <a:t> </a:t>
            </a:r>
            <a:r>
              <a:rPr sz="1400" b="1" i="1" kern="0">
                <a:solidFill>
                  <a:sysClr val="windowText" lastClr="000000"/>
                </a:solidFill>
                <a:latin typeface="Arial"/>
                <a:cs typeface="Arial"/>
              </a:rPr>
              <a:t>members</a:t>
            </a:r>
            <a:r>
              <a:rPr sz="1400" b="1" i="1" kern="0" spc="-55">
                <a:solidFill>
                  <a:sysClr val="windowText" lastClr="000000"/>
                </a:solidFill>
                <a:latin typeface="Arial"/>
                <a:cs typeface="Arial"/>
              </a:rPr>
              <a:t> </a:t>
            </a:r>
            <a:r>
              <a:rPr sz="1400" b="1" i="1" kern="0" spc="-10">
                <a:solidFill>
                  <a:sysClr val="windowText" lastClr="000000"/>
                </a:solidFill>
                <a:latin typeface="Arial"/>
                <a:cs typeface="Arial"/>
              </a:rPr>
              <a:t>relocating</a:t>
            </a:r>
            <a:endParaRPr sz="1400" kern="0">
              <a:solidFill>
                <a:sysClr val="windowText" lastClr="000000"/>
              </a:solidFill>
              <a:latin typeface="Arial"/>
              <a:cs typeface="Arial"/>
            </a:endParaRPr>
          </a:p>
        </p:txBody>
      </p:sp>
      <p:sp>
        <p:nvSpPr>
          <p:cNvPr id="14" name="object 14"/>
          <p:cNvSpPr txBox="1"/>
          <p:nvPr/>
        </p:nvSpPr>
        <p:spPr>
          <a:xfrm>
            <a:off x="2911222" y="2779014"/>
            <a:ext cx="4266565" cy="452755"/>
          </a:xfrm>
          <a:prstGeom prst="rect">
            <a:avLst/>
          </a:prstGeom>
        </p:spPr>
        <p:txBody>
          <a:bodyPr vert="horz" wrap="square" lIns="0" tIns="13335" rIns="0" bIns="0" rtlCol="0">
            <a:spAutoFit/>
          </a:bodyPr>
          <a:lstStyle/>
          <a:p>
            <a:pPr marL="12700" marR="5080">
              <a:spcBef>
                <a:spcPts val="105"/>
              </a:spcBef>
            </a:pPr>
            <a:r>
              <a:rPr sz="1400" b="1" i="1" kern="0">
                <a:solidFill>
                  <a:sysClr val="windowText" lastClr="000000"/>
                </a:solidFill>
                <a:latin typeface="Arial"/>
                <a:cs typeface="Arial"/>
              </a:rPr>
              <a:t>within</a:t>
            </a:r>
            <a:r>
              <a:rPr sz="1400" b="1" i="1" kern="0" spc="-65">
                <a:solidFill>
                  <a:sysClr val="windowText" lastClr="000000"/>
                </a:solidFill>
                <a:latin typeface="Arial"/>
                <a:cs typeface="Arial"/>
              </a:rPr>
              <a:t> </a:t>
            </a:r>
            <a:r>
              <a:rPr sz="1400" b="1" i="1" kern="0">
                <a:solidFill>
                  <a:sysClr val="windowText" lastClr="000000"/>
                </a:solidFill>
                <a:latin typeface="Arial"/>
                <a:cs typeface="Arial"/>
              </a:rPr>
              <a:t>the</a:t>
            </a:r>
            <a:r>
              <a:rPr sz="1400" b="1" i="1" kern="0" spc="-35">
                <a:solidFill>
                  <a:sysClr val="windowText" lastClr="000000"/>
                </a:solidFill>
                <a:latin typeface="Arial"/>
                <a:cs typeface="Arial"/>
              </a:rPr>
              <a:t> </a:t>
            </a:r>
            <a:r>
              <a:rPr sz="1400" b="1" i="1" kern="0">
                <a:solidFill>
                  <a:sysClr val="windowText" lastClr="000000"/>
                </a:solidFill>
                <a:latin typeface="Arial"/>
                <a:cs typeface="Arial"/>
              </a:rPr>
              <a:t>EU</a:t>
            </a:r>
            <a:r>
              <a:rPr sz="1400" b="1" i="1" kern="0" spc="-25">
                <a:solidFill>
                  <a:sysClr val="windowText" lastClr="000000"/>
                </a:solidFill>
                <a:latin typeface="Arial"/>
                <a:cs typeface="Arial"/>
              </a:rPr>
              <a:t> </a:t>
            </a:r>
            <a:r>
              <a:rPr sz="1400" b="1" i="1" kern="0">
                <a:solidFill>
                  <a:sysClr val="windowText" lastClr="000000"/>
                </a:solidFill>
                <a:latin typeface="Arial"/>
                <a:cs typeface="Arial"/>
              </a:rPr>
              <a:t>may</a:t>
            </a:r>
            <a:r>
              <a:rPr sz="1400" b="1" i="1" kern="0" spc="-40">
                <a:solidFill>
                  <a:sysClr val="windowText" lastClr="000000"/>
                </a:solidFill>
                <a:latin typeface="Arial"/>
                <a:cs typeface="Arial"/>
              </a:rPr>
              <a:t> </a:t>
            </a:r>
            <a:r>
              <a:rPr sz="1400" b="1" i="1" kern="0">
                <a:solidFill>
                  <a:sysClr val="windowText" lastClr="000000"/>
                </a:solidFill>
                <a:latin typeface="Arial"/>
                <a:cs typeface="Arial"/>
              </a:rPr>
              <a:t>request</a:t>
            </a:r>
            <a:r>
              <a:rPr sz="1400" b="1" i="1" kern="0" spc="-45">
                <a:solidFill>
                  <a:sysClr val="windowText" lastClr="000000"/>
                </a:solidFill>
                <a:latin typeface="Arial"/>
                <a:cs typeface="Arial"/>
              </a:rPr>
              <a:t> </a:t>
            </a:r>
            <a:r>
              <a:rPr sz="1400" b="1" i="1" kern="0">
                <a:solidFill>
                  <a:sysClr val="windowText" lastClr="000000"/>
                </a:solidFill>
                <a:latin typeface="Arial"/>
                <a:cs typeface="Arial"/>
              </a:rPr>
              <a:t>for</a:t>
            </a:r>
            <a:r>
              <a:rPr sz="1400" b="1" i="1" kern="0" spc="-25">
                <a:solidFill>
                  <a:sysClr val="windowText" lastClr="000000"/>
                </a:solidFill>
                <a:latin typeface="Arial"/>
                <a:cs typeface="Arial"/>
              </a:rPr>
              <a:t> </a:t>
            </a:r>
            <a:r>
              <a:rPr sz="1400" b="1" i="1" kern="0">
                <a:solidFill>
                  <a:sysClr val="windowText" lastClr="000000"/>
                </a:solidFill>
                <a:latin typeface="Arial"/>
                <a:cs typeface="Arial"/>
              </a:rPr>
              <a:t>transition</a:t>
            </a:r>
            <a:r>
              <a:rPr sz="1400" b="1" i="1" kern="0" spc="-65">
                <a:solidFill>
                  <a:sysClr val="windowText" lastClr="000000"/>
                </a:solidFill>
                <a:latin typeface="Arial"/>
                <a:cs typeface="Arial"/>
              </a:rPr>
              <a:t> </a:t>
            </a:r>
            <a:r>
              <a:rPr sz="1400" b="1" i="1" kern="0">
                <a:solidFill>
                  <a:sysClr val="windowText" lastClr="000000"/>
                </a:solidFill>
                <a:latin typeface="Arial"/>
                <a:cs typeface="Arial"/>
              </a:rPr>
              <a:t>plates</a:t>
            </a:r>
            <a:r>
              <a:rPr sz="1400" b="1" i="1" kern="0" spc="-50">
                <a:solidFill>
                  <a:sysClr val="windowText" lastClr="000000"/>
                </a:solidFill>
                <a:latin typeface="Arial"/>
                <a:cs typeface="Arial"/>
              </a:rPr>
              <a:t> </a:t>
            </a:r>
            <a:r>
              <a:rPr sz="1400" b="1" i="1" kern="0" spc="-25">
                <a:solidFill>
                  <a:sysClr val="windowText" lastClr="000000"/>
                </a:solidFill>
                <a:latin typeface="Arial"/>
                <a:cs typeface="Arial"/>
              </a:rPr>
              <a:t>not </a:t>
            </a:r>
            <a:r>
              <a:rPr sz="1400" b="1" i="1" kern="0">
                <a:solidFill>
                  <a:sysClr val="windowText" lastClr="000000"/>
                </a:solidFill>
                <a:latin typeface="Arial"/>
                <a:cs typeface="Arial"/>
              </a:rPr>
              <a:t>sooner</a:t>
            </a:r>
            <a:r>
              <a:rPr sz="1400" b="1" i="1" kern="0" spc="-40">
                <a:solidFill>
                  <a:sysClr val="windowText" lastClr="000000"/>
                </a:solidFill>
                <a:latin typeface="Arial"/>
                <a:cs typeface="Arial"/>
              </a:rPr>
              <a:t> </a:t>
            </a:r>
            <a:r>
              <a:rPr sz="1400" b="1" i="1" kern="0">
                <a:solidFill>
                  <a:sysClr val="windowText" lastClr="000000"/>
                </a:solidFill>
                <a:latin typeface="Arial"/>
                <a:cs typeface="Arial"/>
              </a:rPr>
              <a:t>than</a:t>
            </a:r>
            <a:r>
              <a:rPr sz="1400" b="1" i="1" kern="0" spc="-50">
                <a:solidFill>
                  <a:sysClr val="windowText" lastClr="000000"/>
                </a:solidFill>
                <a:latin typeface="Arial"/>
                <a:cs typeface="Arial"/>
              </a:rPr>
              <a:t> </a:t>
            </a:r>
            <a:r>
              <a:rPr sz="1400" b="1" i="1" kern="0">
                <a:solidFill>
                  <a:sysClr val="windowText" lastClr="000000"/>
                </a:solidFill>
                <a:latin typeface="Arial"/>
                <a:cs typeface="Arial"/>
              </a:rPr>
              <a:t>7</a:t>
            </a:r>
            <a:r>
              <a:rPr sz="1400" b="1" i="1" kern="0" spc="-30">
                <a:solidFill>
                  <a:sysClr val="windowText" lastClr="000000"/>
                </a:solidFill>
                <a:latin typeface="Arial"/>
                <a:cs typeface="Arial"/>
              </a:rPr>
              <a:t> </a:t>
            </a:r>
            <a:r>
              <a:rPr sz="1400" b="1" i="1" kern="0">
                <a:solidFill>
                  <a:sysClr val="windowText" lastClr="000000"/>
                </a:solidFill>
                <a:latin typeface="Arial"/>
                <a:cs typeface="Arial"/>
              </a:rPr>
              <a:t>days</a:t>
            </a:r>
            <a:r>
              <a:rPr sz="1400" b="1" i="1" kern="0" spc="-45">
                <a:solidFill>
                  <a:sysClr val="windowText" lastClr="000000"/>
                </a:solidFill>
                <a:latin typeface="Arial"/>
                <a:cs typeface="Arial"/>
              </a:rPr>
              <a:t> </a:t>
            </a:r>
            <a:r>
              <a:rPr sz="1400" b="1" i="1" kern="0">
                <a:solidFill>
                  <a:sysClr val="windowText" lastClr="000000"/>
                </a:solidFill>
                <a:latin typeface="Arial"/>
                <a:cs typeface="Arial"/>
              </a:rPr>
              <a:t>prior</a:t>
            </a:r>
            <a:r>
              <a:rPr sz="1400" b="1" i="1" kern="0" spc="-35">
                <a:solidFill>
                  <a:sysClr val="windowText" lastClr="000000"/>
                </a:solidFill>
                <a:latin typeface="Arial"/>
                <a:cs typeface="Arial"/>
              </a:rPr>
              <a:t> </a:t>
            </a:r>
            <a:r>
              <a:rPr sz="1400" b="1" i="1" kern="0">
                <a:solidFill>
                  <a:sysClr val="windowText" lastClr="000000"/>
                </a:solidFill>
                <a:latin typeface="Arial"/>
                <a:cs typeface="Arial"/>
              </a:rPr>
              <a:t>departure</a:t>
            </a:r>
            <a:r>
              <a:rPr sz="1400" b="1" i="1" kern="0" spc="-65">
                <a:solidFill>
                  <a:sysClr val="windowText" lastClr="000000"/>
                </a:solidFill>
                <a:latin typeface="Arial"/>
                <a:cs typeface="Arial"/>
              </a:rPr>
              <a:t> </a:t>
            </a:r>
            <a:r>
              <a:rPr sz="1400" b="1" i="1" kern="0" spc="-10">
                <a:solidFill>
                  <a:sysClr val="windowText" lastClr="000000"/>
                </a:solidFill>
                <a:latin typeface="Arial"/>
                <a:cs typeface="Arial"/>
              </a:rPr>
              <a:t>date.</a:t>
            </a:r>
            <a:endParaRPr sz="1400" kern="0">
              <a:solidFill>
                <a:sysClr val="windowText" lastClr="000000"/>
              </a:solidFill>
              <a:latin typeface="Arial"/>
              <a:cs typeface="Arial"/>
            </a:endParaRPr>
          </a:p>
        </p:txBody>
      </p:sp>
      <p:sp>
        <p:nvSpPr>
          <p:cNvPr id="15" name="object 15"/>
          <p:cNvSpPr txBox="1"/>
          <p:nvPr/>
        </p:nvSpPr>
        <p:spPr>
          <a:xfrm>
            <a:off x="7421627" y="1285114"/>
            <a:ext cx="723265" cy="228909"/>
          </a:xfrm>
          <a:prstGeom prst="rect">
            <a:avLst/>
          </a:prstGeom>
        </p:spPr>
        <p:txBody>
          <a:bodyPr vert="horz" wrap="square" lIns="0" tIns="13335" rIns="0" bIns="0" rtlCol="0">
            <a:spAutoFit/>
          </a:bodyPr>
          <a:lstStyle/>
          <a:p>
            <a:pPr marL="12700">
              <a:spcBef>
                <a:spcPts val="105"/>
              </a:spcBef>
            </a:pPr>
            <a:r>
              <a:rPr sz="1400" b="1" u="sng" kern="0" spc="-10">
                <a:solidFill>
                  <a:sysClr val="windowText" lastClr="000000"/>
                </a:solidFill>
                <a:uFill>
                  <a:solidFill>
                    <a:srgbClr val="000000"/>
                  </a:solidFill>
                </a:uFill>
                <a:latin typeface="Arial"/>
                <a:cs typeface="Arial"/>
              </a:rPr>
              <a:t>DON’T’s</a:t>
            </a:r>
            <a:endParaRPr sz="1400" kern="0">
              <a:solidFill>
                <a:sysClr val="windowText" lastClr="000000"/>
              </a:solidFill>
              <a:latin typeface="Arial"/>
              <a:cs typeface="Arial"/>
            </a:endParaRPr>
          </a:p>
        </p:txBody>
      </p:sp>
      <p:sp>
        <p:nvSpPr>
          <p:cNvPr id="16" name="object 16"/>
          <p:cNvSpPr txBox="1"/>
          <p:nvPr/>
        </p:nvSpPr>
        <p:spPr>
          <a:xfrm>
            <a:off x="7421627" y="1711832"/>
            <a:ext cx="3086735" cy="3227070"/>
          </a:xfrm>
          <a:prstGeom prst="rect">
            <a:avLst/>
          </a:prstGeom>
        </p:spPr>
        <p:txBody>
          <a:bodyPr vert="horz" wrap="square" lIns="0" tIns="13335" rIns="0" bIns="0" rtlCol="0">
            <a:spAutoFit/>
          </a:bodyPr>
          <a:lstStyle/>
          <a:p>
            <a:pPr marL="299085" indent="-287020">
              <a:spcBef>
                <a:spcPts val="105"/>
              </a:spcBef>
              <a:buFont typeface="Arial"/>
              <a:buChar char="•"/>
              <a:tabLst>
                <a:tab pos="299085" algn="l"/>
                <a:tab pos="299720" algn="l"/>
              </a:tabLst>
            </a:pPr>
            <a:r>
              <a:rPr sz="1400" b="1" i="1" kern="0">
                <a:solidFill>
                  <a:sysClr val="windowText" lastClr="000000"/>
                </a:solidFill>
                <a:latin typeface="Arial"/>
                <a:cs typeface="Arial"/>
              </a:rPr>
              <a:t>Wait</a:t>
            </a:r>
            <a:r>
              <a:rPr sz="1400" b="1" i="1" kern="0" spc="-40">
                <a:solidFill>
                  <a:sysClr val="windowText" lastClr="000000"/>
                </a:solidFill>
                <a:latin typeface="Arial"/>
                <a:cs typeface="Arial"/>
              </a:rPr>
              <a:t> </a:t>
            </a:r>
            <a:r>
              <a:rPr sz="1400" b="1" i="1" kern="0">
                <a:solidFill>
                  <a:sysClr val="windowText" lastClr="000000"/>
                </a:solidFill>
                <a:latin typeface="Arial"/>
                <a:cs typeface="Arial"/>
              </a:rPr>
              <a:t>until</a:t>
            </a:r>
            <a:r>
              <a:rPr sz="1400" b="1" i="1" kern="0" spc="-50">
                <a:solidFill>
                  <a:sysClr val="windowText" lastClr="000000"/>
                </a:solidFill>
                <a:latin typeface="Arial"/>
                <a:cs typeface="Arial"/>
              </a:rPr>
              <a:t> </a:t>
            </a:r>
            <a:r>
              <a:rPr sz="1400" b="1" i="1" kern="0">
                <a:solidFill>
                  <a:sysClr val="windowText" lastClr="000000"/>
                </a:solidFill>
                <a:latin typeface="Arial"/>
                <a:cs typeface="Arial"/>
              </a:rPr>
              <a:t>the</a:t>
            </a:r>
            <a:r>
              <a:rPr sz="1400" b="1" i="1" kern="0" spc="-40">
                <a:solidFill>
                  <a:sysClr val="windowText" lastClr="000000"/>
                </a:solidFill>
                <a:latin typeface="Arial"/>
                <a:cs typeface="Arial"/>
              </a:rPr>
              <a:t> </a:t>
            </a:r>
            <a:r>
              <a:rPr sz="1400" b="1" i="1" kern="0">
                <a:solidFill>
                  <a:sysClr val="windowText" lastClr="000000"/>
                </a:solidFill>
                <a:latin typeface="Arial"/>
                <a:cs typeface="Arial"/>
              </a:rPr>
              <a:t>last</a:t>
            </a:r>
            <a:r>
              <a:rPr sz="1400" b="1" i="1" kern="0" spc="-35">
                <a:solidFill>
                  <a:sysClr val="windowText" lastClr="000000"/>
                </a:solidFill>
                <a:latin typeface="Arial"/>
                <a:cs typeface="Arial"/>
              </a:rPr>
              <a:t> </a:t>
            </a:r>
            <a:r>
              <a:rPr sz="1400" b="1" i="1" kern="0" spc="-10">
                <a:solidFill>
                  <a:sysClr val="windowText" lastClr="000000"/>
                </a:solidFill>
                <a:latin typeface="Arial"/>
                <a:cs typeface="Arial"/>
              </a:rPr>
              <a:t>minute</a:t>
            </a:r>
            <a:endParaRPr sz="1400" kern="0">
              <a:solidFill>
                <a:sysClr val="windowText" lastClr="000000"/>
              </a:solidFill>
              <a:latin typeface="Arial"/>
              <a:cs typeface="Arial"/>
            </a:endParaRPr>
          </a:p>
          <a:p>
            <a:pPr marL="299085" marR="5080" indent="-287020">
              <a:buFont typeface="Arial"/>
              <a:buChar char="•"/>
              <a:tabLst>
                <a:tab pos="299085" algn="l"/>
                <a:tab pos="299720" algn="l"/>
              </a:tabLst>
            </a:pPr>
            <a:r>
              <a:rPr sz="1400" b="1" i="1" kern="0">
                <a:solidFill>
                  <a:sysClr val="windowText" lastClr="000000"/>
                </a:solidFill>
                <a:latin typeface="Arial"/>
                <a:cs typeface="Arial"/>
              </a:rPr>
              <a:t>POA</a:t>
            </a:r>
            <a:r>
              <a:rPr sz="1400" b="1" i="1" kern="0" spc="-85">
                <a:solidFill>
                  <a:sysClr val="windowText" lastClr="000000"/>
                </a:solidFill>
                <a:latin typeface="Arial"/>
                <a:cs typeface="Arial"/>
              </a:rPr>
              <a:t> </a:t>
            </a:r>
            <a:r>
              <a:rPr sz="1400" b="1" i="1" kern="0">
                <a:solidFill>
                  <a:sysClr val="windowText" lastClr="000000"/>
                </a:solidFill>
                <a:latin typeface="Arial"/>
                <a:cs typeface="Arial"/>
              </a:rPr>
              <a:t>between</a:t>
            </a:r>
            <a:r>
              <a:rPr sz="1400" b="1" i="1" kern="0" spc="-65">
                <a:solidFill>
                  <a:sysClr val="windowText" lastClr="000000"/>
                </a:solidFill>
                <a:latin typeface="Arial"/>
                <a:cs typeface="Arial"/>
              </a:rPr>
              <a:t> </a:t>
            </a:r>
            <a:r>
              <a:rPr sz="1400" b="1" i="1" kern="0">
                <a:solidFill>
                  <a:sysClr val="windowText" lastClr="000000"/>
                </a:solidFill>
                <a:latin typeface="Arial"/>
                <a:cs typeface="Arial"/>
              </a:rPr>
              <a:t>unmarried</a:t>
            </a:r>
            <a:r>
              <a:rPr sz="1400" b="1" i="1" kern="0" spc="-60">
                <a:solidFill>
                  <a:sysClr val="windowText" lastClr="000000"/>
                </a:solidFill>
                <a:latin typeface="Arial"/>
                <a:cs typeface="Arial"/>
              </a:rPr>
              <a:t> </a:t>
            </a:r>
            <a:r>
              <a:rPr sz="1400" b="1" i="1" kern="0" spc="-10">
                <a:solidFill>
                  <a:sysClr val="windowText" lastClr="000000"/>
                </a:solidFill>
                <a:latin typeface="Arial"/>
                <a:cs typeface="Arial"/>
              </a:rPr>
              <a:t>couples </a:t>
            </a:r>
            <a:r>
              <a:rPr sz="1400" b="1" i="1" kern="0">
                <a:solidFill>
                  <a:sysClr val="windowText" lastClr="000000"/>
                </a:solidFill>
                <a:latin typeface="Arial"/>
                <a:cs typeface="Arial"/>
              </a:rPr>
              <a:t>are</a:t>
            </a:r>
            <a:r>
              <a:rPr sz="1400" b="1" i="1" kern="0" spc="-35">
                <a:solidFill>
                  <a:sysClr val="windowText" lastClr="000000"/>
                </a:solidFill>
                <a:latin typeface="Arial"/>
                <a:cs typeface="Arial"/>
              </a:rPr>
              <a:t> </a:t>
            </a:r>
            <a:r>
              <a:rPr sz="1400" b="1" i="1" kern="0">
                <a:solidFill>
                  <a:sysClr val="windowText" lastClr="000000"/>
                </a:solidFill>
                <a:latin typeface="Arial"/>
                <a:cs typeface="Arial"/>
              </a:rPr>
              <a:t>not</a:t>
            </a:r>
            <a:r>
              <a:rPr sz="1400" b="1" i="1" kern="0" spc="-15">
                <a:solidFill>
                  <a:sysClr val="windowText" lastClr="000000"/>
                </a:solidFill>
                <a:latin typeface="Arial"/>
                <a:cs typeface="Arial"/>
              </a:rPr>
              <a:t> </a:t>
            </a:r>
            <a:r>
              <a:rPr sz="1400" b="1" i="1" kern="0" spc="-10">
                <a:solidFill>
                  <a:sysClr val="windowText" lastClr="000000"/>
                </a:solidFill>
                <a:latin typeface="Arial"/>
                <a:cs typeface="Arial"/>
              </a:rPr>
              <a:t>accepted</a:t>
            </a:r>
            <a:endParaRPr sz="1400" kern="0">
              <a:solidFill>
                <a:sysClr val="windowText" lastClr="000000"/>
              </a:solidFill>
              <a:latin typeface="Arial"/>
              <a:cs typeface="Arial"/>
            </a:endParaRPr>
          </a:p>
          <a:p>
            <a:pPr marL="299085" indent="-287020">
              <a:buFont typeface="Arial"/>
              <a:buChar char="•"/>
              <a:tabLst>
                <a:tab pos="299085" algn="l"/>
                <a:tab pos="299720" algn="l"/>
              </a:tabLst>
            </a:pPr>
            <a:r>
              <a:rPr sz="1400" b="1" i="1" kern="0" spc="-10">
                <a:solidFill>
                  <a:sysClr val="windowText" lastClr="000000"/>
                </a:solidFill>
                <a:latin typeface="Arial"/>
                <a:cs typeface="Arial"/>
              </a:rPr>
              <a:t>Transition</a:t>
            </a:r>
            <a:r>
              <a:rPr sz="1400" b="1" i="1" kern="0" spc="-40">
                <a:solidFill>
                  <a:sysClr val="windowText" lastClr="000000"/>
                </a:solidFill>
                <a:latin typeface="Arial"/>
                <a:cs typeface="Arial"/>
              </a:rPr>
              <a:t> </a:t>
            </a:r>
            <a:r>
              <a:rPr sz="1400" b="1" i="1" kern="0">
                <a:solidFill>
                  <a:sysClr val="windowText" lastClr="000000"/>
                </a:solidFill>
                <a:latin typeface="Arial"/>
                <a:cs typeface="Arial"/>
              </a:rPr>
              <a:t>Plates</a:t>
            </a:r>
            <a:r>
              <a:rPr sz="1400" b="1" i="1" kern="0" spc="-35">
                <a:solidFill>
                  <a:sysClr val="windowText" lastClr="000000"/>
                </a:solidFill>
                <a:latin typeface="Arial"/>
                <a:cs typeface="Arial"/>
              </a:rPr>
              <a:t> </a:t>
            </a:r>
            <a:r>
              <a:rPr sz="1400" b="1" i="1" kern="0">
                <a:solidFill>
                  <a:sysClr val="windowText" lastClr="000000"/>
                </a:solidFill>
                <a:latin typeface="Arial"/>
                <a:cs typeface="Arial"/>
              </a:rPr>
              <a:t>will</a:t>
            </a:r>
            <a:r>
              <a:rPr sz="1400" b="1" i="1" kern="0" spc="-40">
                <a:solidFill>
                  <a:sysClr val="windowText" lastClr="000000"/>
                </a:solidFill>
                <a:latin typeface="Arial"/>
                <a:cs typeface="Arial"/>
              </a:rPr>
              <a:t> </a:t>
            </a:r>
            <a:r>
              <a:rPr sz="1400" b="1" i="1" kern="0">
                <a:solidFill>
                  <a:sysClr val="windowText" lastClr="000000"/>
                </a:solidFill>
                <a:latin typeface="Arial"/>
                <a:cs typeface="Arial"/>
              </a:rPr>
              <a:t>not</a:t>
            </a:r>
            <a:r>
              <a:rPr sz="1400" b="1" i="1" kern="0" spc="-5">
                <a:solidFill>
                  <a:sysClr val="windowText" lastClr="000000"/>
                </a:solidFill>
                <a:latin typeface="Arial"/>
                <a:cs typeface="Arial"/>
              </a:rPr>
              <a:t> </a:t>
            </a:r>
            <a:r>
              <a:rPr sz="1400" b="1" i="1" kern="0" spc="-25">
                <a:solidFill>
                  <a:sysClr val="windowText" lastClr="000000"/>
                </a:solidFill>
                <a:latin typeface="Arial"/>
                <a:cs typeface="Arial"/>
              </a:rPr>
              <a:t>be</a:t>
            </a:r>
            <a:endParaRPr sz="1400" kern="0">
              <a:solidFill>
                <a:sysClr val="windowText" lastClr="000000"/>
              </a:solidFill>
              <a:latin typeface="Arial"/>
              <a:cs typeface="Arial"/>
            </a:endParaRPr>
          </a:p>
          <a:p>
            <a:pPr marL="299085"/>
            <a:r>
              <a:rPr sz="1400" b="1" i="1" kern="0">
                <a:solidFill>
                  <a:sysClr val="windowText" lastClr="000000"/>
                </a:solidFill>
                <a:latin typeface="Arial"/>
                <a:cs typeface="Arial"/>
              </a:rPr>
              <a:t>issued</a:t>
            </a:r>
            <a:r>
              <a:rPr sz="1400" b="1" i="1" kern="0" spc="-60">
                <a:solidFill>
                  <a:sysClr val="windowText" lastClr="000000"/>
                </a:solidFill>
                <a:latin typeface="Arial"/>
                <a:cs typeface="Arial"/>
              </a:rPr>
              <a:t> </a:t>
            </a:r>
            <a:r>
              <a:rPr sz="1400" b="1" i="1" kern="0">
                <a:solidFill>
                  <a:sysClr val="windowText" lastClr="000000"/>
                </a:solidFill>
                <a:latin typeface="Arial"/>
                <a:cs typeface="Arial"/>
              </a:rPr>
              <a:t>to</a:t>
            </a:r>
            <a:r>
              <a:rPr sz="1400" b="1" i="1" kern="0" spc="-25">
                <a:solidFill>
                  <a:sysClr val="windowText" lastClr="000000"/>
                </a:solidFill>
                <a:latin typeface="Arial"/>
                <a:cs typeface="Arial"/>
              </a:rPr>
              <a:t> </a:t>
            </a:r>
            <a:r>
              <a:rPr sz="1400" b="1" i="1" kern="0">
                <a:solidFill>
                  <a:sysClr val="windowText" lastClr="000000"/>
                </a:solidFill>
                <a:latin typeface="Arial"/>
                <a:cs typeface="Arial"/>
              </a:rPr>
              <a:t>an</a:t>
            </a:r>
            <a:r>
              <a:rPr sz="1400" b="1" i="1" kern="0" spc="-80">
                <a:solidFill>
                  <a:sysClr val="windowText" lastClr="000000"/>
                </a:solidFill>
                <a:latin typeface="Arial"/>
                <a:cs typeface="Arial"/>
              </a:rPr>
              <a:t> </a:t>
            </a:r>
            <a:r>
              <a:rPr sz="1400" b="1" i="1" kern="0" spc="-20">
                <a:solidFill>
                  <a:sysClr val="windowText" lastClr="000000"/>
                </a:solidFill>
                <a:latin typeface="Arial"/>
                <a:cs typeface="Arial"/>
              </a:rPr>
              <a:t>Agent</a:t>
            </a:r>
            <a:endParaRPr sz="1400" kern="0">
              <a:solidFill>
                <a:sysClr val="windowText" lastClr="000000"/>
              </a:solidFill>
              <a:latin typeface="Arial"/>
              <a:cs typeface="Arial"/>
            </a:endParaRPr>
          </a:p>
          <a:p>
            <a:pPr marL="299085" marR="360680" indent="-287020">
              <a:buFont typeface="Arial"/>
              <a:buChar char="•"/>
              <a:tabLst>
                <a:tab pos="299085" algn="l"/>
                <a:tab pos="299720" algn="l"/>
              </a:tabLst>
            </a:pPr>
            <a:r>
              <a:rPr sz="1400" b="1" i="1" kern="0">
                <a:solidFill>
                  <a:srgbClr val="FF0000"/>
                </a:solidFill>
                <a:latin typeface="Arial"/>
                <a:cs typeface="Arial"/>
              </a:rPr>
              <a:t>A</a:t>
            </a:r>
            <a:r>
              <a:rPr sz="1400" b="1" i="1" kern="0" spc="-40">
                <a:solidFill>
                  <a:srgbClr val="FF0000"/>
                </a:solidFill>
                <a:latin typeface="Arial"/>
                <a:cs typeface="Arial"/>
              </a:rPr>
              <a:t> </a:t>
            </a:r>
            <a:r>
              <a:rPr sz="1400" b="1" i="1" kern="0" spc="-10">
                <a:solidFill>
                  <a:srgbClr val="FF0000"/>
                </a:solidFill>
                <a:latin typeface="Arial"/>
                <a:cs typeface="Arial"/>
              </a:rPr>
              <a:t>non-operational</a:t>
            </a:r>
            <a:r>
              <a:rPr sz="1400" b="1" i="1" kern="0" spc="-5">
                <a:solidFill>
                  <a:srgbClr val="FF0000"/>
                </a:solidFill>
                <a:latin typeface="Arial"/>
                <a:cs typeface="Arial"/>
              </a:rPr>
              <a:t> </a:t>
            </a:r>
            <a:r>
              <a:rPr sz="1400" b="1" i="1" kern="0" spc="-10">
                <a:solidFill>
                  <a:srgbClr val="FF0000"/>
                </a:solidFill>
                <a:latin typeface="Arial"/>
                <a:cs typeface="Arial"/>
              </a:rPr>
              <a:t>registered </a:t>
            </a:r>
            <a:r>
              <a:rPr sz="1400" b="1" i="1" kern="0">
                <a:solidFill>
                  <a:srgbClr val="FF0000"/>
                </a:solidFill>
                <a:latin typeface="Arial"/>
                <a:cs typeface="Arial"/>
              </a:rPr>
              <a:t>vehicle</a:t>
            </a:r>
            <a:r>
              <a:rPr sz="1400" b="1" i="1" kern="0" spc="-65">
                <a:solidFill>
                  <a:srgbClr val="FF0000"/>
                </a:solidFill>
                <a:latin typeface="Arial"/>
                <a:cs typeface="Arial"/>
              </a:rPr>
              <a:t> </a:t>
            </a:r>
            <a:r>
              <a:rPr sz="1400" b="1" i="1" kern="0">
                <a:solidFill>
                  <a:srgbClr val="FF0000"/>
                </a:solidFill>
                <a:latin typeface="Arial"/>
                <a:cs typeface="Arial"/>
              </a:rPr>
              <a:t>does</a:t>
            </a:r>
            <a:r>
              <a:rPr sz="1400" b="1" i="1" kern="0" spc="-45">
                <a:solidFill>
                  <a:srgbClr val="FF0000"/>
                </a:solidFill>
                <a:latin typeface="Arial"/>
                <a:cs typeface="Arial"/>
              </a:rPr>
              <a:t> </a:t>
            </a:r>
            <a:r>
              <a:rPr sz="1400" b="1" i="1" kern="0">
                <a:solidFill>
                  <a:srgbClr val="FF0000"/>
                </a:solidFill>
                <a:latin typeface="Arial"/>
                <a:cs typeface="Arial"/>
              </a:rPr>
              <a:t>not</a:t>
            </a:r>
            <a:r>
              <a:rPr sz="1400" b="1" i="1" kern="0" spc="-25">
                <a:solidFill>
                  <a:srgbClr val="FF0000"/>
                </a:solidFill>
                <a:latin typeface="Arial"/>
                <a:cs typeface="Arial"/>
              </a:rPr>
              <a:t> </a:t>
            </a:r>
            <a:r>
              <a:rPr sz="1400" b="1" i="1" kern="0">
                <a:solidFill>
                  <a:srgbClr val="FF0000"/>
                </a:solidFill>
                <a:latin typeface="Arial"/>
                <a:cs typeface="Arial"/>
              </a:rPr>
              <a:t>mean</a:t>
            </a:r>
            <a:r>
              <a:rPr sz="1400" b="1" i="1" kern="0" spc="-45">
                <a:solidFill>
                  <a:srgbClr val="FF0000"/>
                </a:solidFill>
                <a:latin typeface="Arial"/>
                <a:cs typeface="Arial"/>
              </a:rPr>
              <a:t> </a:t>
            </a:r>
            <a:r>
              <a:rPr sz="1400" b="1" i="1" kern="0" spc="-25">
                <a:solidFill>
                  <a:srgbClr val="FF0000"/>
                </a:solidFill>
                <a:latin typeface="Arial"/>
                <a:cs typeface="Arial"/>
              </a:rPr>
              <a:t>de- </a:t>
            </a:r>
            <a:r>
              <a:rPr sz="1400" b="1" i="1" kern="0" spc="-10">
                <a:solidFill>
                  <a:srgbClr val="FF0000"/>
                </a:solidFill>
                <a:latin typeface="Arial"/>
                <a:cs typeface="Arial"/>
              </a:rPr>
              <a:t>registered</a:t>
            </a:r>
            <a:endParaRPr sz="1400" kern="0">
              <a:solidFill>
                <a:sysClr val="windowText" lastClr="000000"/>
              </a:solidFill>
              <a:latin typeface="Arial"/>
              <a:cs typeface="Arial"/>
            </a:endParaRPr>
          </a:p>
          <a:p>
            <a:pPr marL="299085" marR="452120" indent="-287020">
              <a:buFont typeface="Arial"/>
              <a:buChar char="•"/>
              <a:tabLst>
                <a:tab pos="299085" algn="l"/>
                <a:tab pos="299720" algn="l"/>
              </a:tabLst>
            </a:pPr>
            <a:r>
              <a:rPr sz="1400" b="1" i="1" kern="0" spc="-10">
                <a:solidFill>
                  <a:sysClr val="windowText" lastClr="000000"/>
                </a:solidFill>
                <a:latin typeface="Arial"/>
                <a:cs typeface="Arial"/>
              </a:rPr>
              <a:t>Vehicle</a:t>
            </a:r>
            <a:r>
              <a:rPr sz="1400" b="1" i="1" kern="0" spc="-15">
                <a:solidFill>
                  <a:sysClr val="windowText" lastClr="000000"/>
                </a:solidFill>
                <a:latin typeface="Arial"/>
                <a:cs typeface="Arial"/>
              </a:rPr>
              <a:t> </a:t>
            </a:r>
            <a:r>
              <a:rPr sz="1400" b="1" i="1" kern="0" spc="-10">
                <a:solidFill>
                  <a:sysClr val="windowText" lastClr="000000"/>
                </a:solidFill>
                <a:latin typeface="Arial"/>
                <a:cs typeface="Arial"/>
              </a:rPr>
              <a:t>Registration</a:t>
            </a:r>
            <a:r>
              <a:rPr sz="1400" b="1" i="1" kern="0" spc="-15">
                <a:solidFill>
                  <a:sysClr val="windowText" lastClr="000000"/>
                </a:solidFill>
                <a:latin typeface="Arial"/>
                <a:cs typeface="Arial"/>
              </a:rPr>
              <a:t> </a:t>
            </a:r>
            <a:r>
              <a:rPr sz="1400" b="1" i="1" kern="0" spc="-10">
                <a:solidFill>
                  <a:sysClr val="windowText" lastClr="000000"/>
                </a:solidFill>
                <a:latin typeface="Arial"/>
                <a:cs typeface="Arial"/>
              </a:rPr>
              <a:t>cannot </a:t>
            </a:r>
            <a:r>
              <a:rPr sz="1400" b="1" i="1" kern="0">
                <a:solidFill>
                  <a:sysClr val="windowText" lastClr="000000"/>
                </a:solidFill>
                <a:latin typeface="Arial"/>
                <a:cs typeface="Arial"/>
              </a:rPr>
              <a:t>issue</a:t>
            </a:r>
            <a:r>
              <a:rPr sz="1400" b="1" i="1" kern="0" spc="-55">
                <a:solidFill>
                  <a:sysClr val="windowText" lastClr="000000"/>
                </a:solidFill>
                <a:latin typeface="Arial"/>
                <a:cs typeface="Arial"/>
              </a:rPr>
              <a:t> </a:t>
            </a:r>
            <a:r>
              <a:rPr sz="1400" b="1" i="1" kern="0">
                <a:solidFill>
                  <a:sysClr val="windowText" lastClr="000000"/>
                </a:solidFill>
                <a:latin typeface="Arial"/>
                <a:cs typeface="Arial"/>
              </a:rPr>
              <a:t>any</a:t>
            </a:r>
            <a:r>
              <a:rPr sz="1400" b="1" i="1" kern="0" spc="-40">
                <a:solidFill>
                  <a:sysClr val="windowText" lastClr="000000"/>
                </a:solidFill>
                <a:latin typeface="Arial"/>
                <a:cs typeface="Arial"/>
              </a:rPr>
              <a:t> </a:t>
            </a:r>
            <a:r>
              <a:rPr sz="1400" b="1" i="1" kern="0">
                <a:solidFill>
                  <a:sysClr val="windowText" lastClr="000000"/>
                </a:solidFill>
                <a:latin typeface="Arial"/>
                <a:cs typeface="Arial"/>
              </a:rPr>
              <a:t>transition</a:t>
            </a:r>
            <a:r>
              <a:rPr sz="1400" b="1" i="1" kern="0" spc="-70">
                <a:solidFill>
                  <a:sysClr val="windowText" lastClr="000000"/>
                </a:solidFill>
                <a:latin typeface="Arial"/>
                <a:cs typeface="Arial"/>
              </a:rPr>
              <a:t> </a:t>
            </a:r>
            <a:r>
              <a:rPr sz="1400" b="1" i="1" kern="0" spc="-10">
                <a:solidFill>
                  <a:sysClr val="windowText" lastClr="000000"/>
                </a:solidFill>
                <a:latin typeface="Arial"/>
                <a:cs typeface="Arial"/>
              </a:rPr>
              <a:t>plates </a:t>
            </a:r>
            <a:r>
              <a:rPr sz="1400" b="1" i="1" kern="0">
                <a:solidFill>
                  <a:sysClr val="windowText" lastClr="000000"/>
                </a:solidFill>
                <a:latin typeface="Arial"/>
                <a:cs typeface="Arial"/>
              </a:rPr>
              <a:t>without</a:t>
            </a:r>
            <a:r>
              <a:rPr sz="1400" b="1" i="1" kern="0" spc="-55">
                <a:solidFill>
                  <a:sysClr val="windowText" lastClr="000000"/>
                </a:solidFill>
                <a:latin typeface="Arial"/>
                <a:cs typeface="Arial"/>
              </a:rPr>
              <a:t> </a:t>
            </a:r>
            <a:r>
              <a:rPr sz="1400" b="1" i="1" kern="0">
                <a:solidFill>
                  <a:sysClr val="windowText" lastClr="000000"/>
                </a:solidFill>
                <a:latin typeface="Arial"/>
                <a:cs typeface="Arial"/>
              </a:rPr>
              <a:t>providing</a:t>
            </a:r>
            <a:r>
              <a:rPr sz="1400" b="1" i="1" kern="0" spc="-75">
                <a:solidFill>
                  <a:sysClr val="windowText" lastClr="000000"/>
                </a:solidFill>
                <a:latin typeface="Arial"/>
                <a:cs typeface="Arial"/>
              </a:rPr>
              <a:t> </a:t>
            </a:r>
            <a:r>
              <a:rPr sz="1400" b="1" i="1" kern="0">
                <a:solidFill>
                  <a:sysClr val="windowText" lastClr="000000"/>
                </a:solidFill>
                <a:latin typeface="Arial"/>
                <a:cs typeface="Arial"/>
              </a:rPr>
              <a:t>a</a:t>
            </a:r>
            <a:r>
              <a:rPr sz="1400" b="1" i="1" kern="0" spc="-35">
                <a:solidFill>
                  <a:sysClr val="windowText" lastClr="000000"/>
                </a:solidFill>
                <a:latin typeface="Arial"/>
                <a:cs typeface="Arial"/>
              </a:rPr>
              <a:t> </a:t>
            </a:r>
            <a:r>
              <a:rPr sz="1400" b="1" i="1" kern="0" spc="-10">
                <a:solidFill>
                  <a:sysClr val="windowText" lastClr="000000"/>
                </a:solidFill>
                <a:latin typeface="Arial"/>
                <a:cs typeface="Arial"/>
              </a:rPr>
              <a:t>valid </a:t>
            </a:r>
            <a:r>
              <a:rPr sz="1400" b="1" i="1" kern="0">
                <a:solidFill>
                  <a:sysClr val="windowText" lastClr="000000"/>
                </a:solidFill>
                <a:latin typeface="Arial"/>
                <a:cs typeface="Arial"/>
              </a:rPr>
              <a:t>USAREUR</a:t>
            </a:r>
            <a:r>
              <a:rPr sz="1400" b="1" i="1" kern="0" spc="-30">
                <a:solidFill>
                  <a:sysClr val="windowText" lastClr="000000"/>
                </a:solidFill>
                <a:latin typeface="Arial"/>
                <a:cs typeface="Arial"/>
              </a:rPr>
              <a:t> </a:t>
            </a:r>
            <a:r>
              <a:rPr sz="1400" b="1" i="1" kern="0" spc="-10">
                <a:solidFill>
                  <a:sysClr val="windowText" lastClr="000000"/>
                </a:solidFill>
                <a:latin typeface="Arial"/>
                <a:cs typeface="Arial"/>
              </a:rPr>
              <a:t>license.</a:t>
            </a:r>
            <a:endParaRPr sz="1400" kern="0">
              <a:solidFill>
                <a:sysClr val="windowText" lastClr="000000"/>
              </a:solidFill>
              <a:latin typeface="Arial"/>
              <a:cs typeface="Arial"/>
            </a:endParaRPr>
          </a:p>
          <a:p>
            <a:pPr marL="299085" marR="117475" indent="-287020" algn="just">
              <a:spcBef>
                <a:spcPts val="5"/>
              </a:spcBef>
              <a:buFont typeface="Arial"/>
              <a:buChar char="•"/>
              <a:tabLst>
                <a:tab pos="299720" algn="l"/>
              </a:tabLst>
            </a:pPr>
            <a:r>
              <a:rPr sz="1400" b="1" i="1" kern="0">
                <a:solidFill>
                  <a:sysClr val="windowText" lastClr="000000"/>
                </a:solidFill>
                <a:latin typeface="Arial"/>
                <a:cs typeface="Arial"/>
              </a:rPr>
              <a:t>DO</a:t>
            </a:r>
            <a:r>
              <a:rPr sz="1400" b="1" i="1" kern="0" spc="-30">
                <a:solidFill>
                  <a:sysClr val="windowText" lastClr="000000"/>
                </a:solidFill>
                <a:latin typeface="Arial"/>
                <a:cs typeface="Arial"/>
              </a:rPr>
              <a:t> </a:t>
            </a:r>
            <a:r>
              <a:rPr sz="1400" b="1" i="1" kern="0">
                <a:solidFill>
                  <a:sysClr val="windowText" lastClr="000000"/>
                </a:solidFill>
                <a:latin typeface="Arial"/>
                <a:cs typeface="Arial"/>
              </a:rPr>
              <a:t>NOT</a:t>
            </a:r>
            <a:r>
              <a:rPr sz="1400" b="1" i="1" kern="0" spc="-30">
                <a:solidFill>
                  <a:sysClr val="windowText" lastClr="000000"/>
                </a:solidFill>
                <a:latin typeface="Arial"/>
                <a:cs typeface="Arial"/>
              </a:rPr>
              <a:t> </a:t>
            </a:r>
            <a:r>
              <a:rPr sz="1400" b="1" i="1" kern="0">
                <a:solidFill>
                  <a:sysClr val="windowText" lastClr="000000"/>
                </a:solidFill>
                <a:latin typeface="Arial"/>
                <a:cs typeface="Arial"/>
              </a:rPr>
              <a:t>cancel</a:t>
            </a:r>
            <a:r>
              <a:rPr sz="1400" b="1" i="1" kern="0" spc="-50">
                <a:solidFill>
                  <a:sysClr val="windowText" lastClr="000000"/>
                </a:solidFill>
                <a:latin typeface="Arial"/>
                <a:cs typeface="Arial"/>
              </a:rPr>
              <a:t> </a:t>
            </a:r>
            <a:r>
              <a:rPr sz="1400" b="1" i="1" kern="0">
                <a:solidFill>
                  <a:sysClr val="windowText" lastClr="000000"/>
                </a:solidFill>
                <a:latin typeface="Arial"/>
                <a:cs typeface="Arial"/>
              </a:rPr>
              <a:t>your</a:t>
            </a:r>
            <a:r>
              <a:rPr sz="1400" b="1" i="1" kern="0" spc="-20">
                <a:solidFill>
                  <a:sysClr val="windowText" lastClr="000000"/>
                </a:solidFill>
                <a:latin typeface="Arial"/>
                <a:cs typeface="Arial"/>
              </a:rPr>
              <a:t> </a:t>
            </a:r>
            <a:r>
              <a:rPr sz="1400" b="1" i="1" kern="0" spc="-10">
                <a:solidFill>
                  <a:sysClr val="windowText" lastClr="000000"/>
                </a:solidFill>
                <a:latin typeface="Arial"/>
                <a:cs typeface="Arial"/>
              </a:rPr>
              <a:t>insurance </a:t>
            </a:r>
            <a:r>
              <a:rPr sz="1400" b="1" i="1" kern="0">
                <a:solidFill>
                  <a:sysClr val="windowText" lastClr="000000"/>
                </a:solidFill>
                <a:latin typeface="Arial"/>
                <a:cs typeface="Arial"/>
              </a:rPr>
              <a:t>before</a:t>
            </a:r>
            <a:r>
              <a:rPr sz="1400" b="1" i="1" kern="0" spc="-60">
                <a:solidFill>
                  <a:sysClr val="windowText" lastClr="000000"/>
                </a:solidFill>
                <a:latin typeface="Arial"/>
                <a:cs typeface="Arial"/>
              </a:rPr>
              <a:t> </a:t>
            </a:r>
            <a:r>
              <a:rPr sz="1400" b="1" i="1" kern="0">
                <a:solidFill>
                  <a:sysClr val="windowText" lastClr="000000"/>
                </a:solidFill>
                <a:latin typeface="Arial"/>
                <a:cs typeface="Arial"/>
              </a:rPr>
              <a:t>receiving</a:t>
            </a:r>
            <a:r>
              <a:rPr sz="1400" b="1" i="1" kern="0" spc="-75">
                <a:solidFill>
                  <a:sysClr val="windowText" lastClr="000000"/>
                </a:solidFill>
                <a:latin typeface="Arial"/>
                <a:cs typeface="Arial"/>
              </a:rPr>
              <a:t> </a:t>
            </a:r>
            <a:r>
              <a:rPr sz="1400" b="1" i="1" kern="0">
                <a:solidFill>
                  <a:sysClr val="windowText" lastClr="000000"/>
                </a:solidFill>
                <a:latin typeface="Arial"/>
                <a:cs typeface="Arial"/>
              </a:rPr>
              <a:t>your</a:t>
            </a:r>
            <a:r>
              <a:rPr sz="1400" b="1" i="1" kern="0" spc="-35">
                <a:solidFill>
                  <a:sysClr val="windowText" lastClr="000000"/>
                </a:solidFill>
                <a:latin typeface="Arial"/>
                <a:cs typeface="Arial"/>
              </a:rPr>
              <a:t> </a:t>
            </a:r>
            <a:r>
              <a:rPr sz="1400" b="1" i="1" kern="0" spc="-10">
                <a:solidFill>
                  <a:sysClr val="windowText" lastClr="000000"/>
                </a:solidFill>
                <a:latin typeface="Arial"/>
                <a:cs typeface="Arial"/>
              </a:rPr>
              <a:t>transition plates</a:t>
            </a:r>
            <a:endParaRPr sz="1400" kern="0">
              <a:solidFill>
                <a:sysClr val="windowText" lastClr="000000"/>
              </a:solidFill>
              <a:latin typeface="Arial"/>
              <a:cs typeface="Arial"/>
            </a:endParaRPr>
          </a:p>
        </p:txBody>
      </p:sp>
      <p:grpSp>
        <p:nvGrpSpPr>
          <p:cNvPr id="17" name="object 17"/>
          <p:cNvGrpSpPr/>
          <p:nvPr/>
        </p:nvGrpSpPr>
        <p:grpSpPr>
          <a:xfrm>
            <a:off x="1686814" y="3806698"/>
            <a:ext cx="5662295" cy="2651125"/>
            <a:chOff x="162813" y="3806697"/>
            <a:chExt cx="5662295" cy="2651125"/>
          </a:xfrm>
        </p:grpSpPr>
        <p:sp>
          <p:nvSpPr>
            <p:cNvPr id="18" name="object 18"/>
            <p:cNvSpPr/>
            <p:nvPr/>
          </p:nvSpPr>
          <p:spPr>
            <a:xfrm>
              <a:off x="169163" y="3813047"/>
              <a:ext cx="5649595" cy="2638425"/>
            </a:xfrm>
            <a:custGeom>
              <a:avLst/>
              <a:gdLst/>
              <a:ahLst/>
              <a:cxnLst/>
              <a:rect l="l" t="t" r="r" b="b"/>
              <a:pathLst>
                <a:path w="5649595" h="2638425">
                  <a:moveTo>
                    <a:pt x="5070221" y="0"/>
                  </a:moveTo>
                  <a:lnTo>
                    <a:pt x="579259" y="0"/>
                  </a:lnTo>
                  <a:lnTo>
                    <a:pt x="531751" y="1920"/>
                  </a:lnTo>
                  <a:lnTo>
                    <a:pt x="485301" y="7581"/>
                  </a:lnTo>
                  <a:lnTo>
                    <a:pt x="440057" y="16834"/>
                  </a:lnTo>
                  <a:lnTo>
                    <a:pt x="396170" y="29530"/>
                  </a:lnTo>
                  <a:lnTo>
                    <a:pt x="353787" y="45519"/>
                  </a:lnTo>
                  <a:lnTo>
                    <a:pt x="313057" y="64653"/>
                  </a:lnTo>
                  <a:lnTo>
                    <a:pt x="274131" y="86783"/>
                  </a:lnTo>
                  <a:lnTo>
                    <a:pt x="237157" y="111759"/>
                  </a:lnTo>
                  <a:lnTo>
                    <a:pt x="202285" y="139433"/>
                  </a:lnTo>
                  <a:lnTo>
                    <a:pt x="169662" y="169656"/>
                  </a:lnTo>
                  <a:lnTo>
                    <a:pt x="139439" y="202277"/>
                  </a:lnTo>
                  <a:lnTo>
                    <a:pt x="111764" y="237149"/>
                  </a:lnTo>
                  <a:lnTo>
                    <a:pt x="86787" y="274122"/>
                  </a:lnTo>
                  <a:lnTo>
                    <a:pt x="64656" y="313048"/>
                  </a:lnTo>
                  <a:lnTo>
                    <a:pt x="45521" y="353776"/>
                  </a:lnTo>
                  <a:lnTo>
                    <a:pt x="29531" y="396158"/>
                  </a:lnTo>
                  <a:lnTo>
                    <a:pt x="16835" y="440046"/>
                  </a:lnTo>
                  <a:lnTo>
                    <a:pt x="7581" y="485289"/>
                  </a:lnTo>
                  <a:lnTo>
                    <a:pt x="1920" y="531739"/>
                  </a:lnTo>
                  <a:lnTo>
                    <a:pt x="0" y="579246"/>
                  </a:lnTo>
                  <a:lnTo>
                    <a:pt x="0" y="2058784"/>
                  </a:lnTo>
                  <a:lnTo>
                    <a:pt x="1920" y="2106292"/>
                  </a:lnTo>
                  <a:lnTo>
                    <a:pt x="7581" y="2152742"/>
                  </a:lnTo>
                  <a:lnTo>
                    <a:pt x="16835" y="2197986"/>
                  </a:lnTo>
                  <a:lnTo>
                    <a:pt x="29531" y="2241873"/>
                  </a:lnTo>
                  <a:lnTo>
                    <a:pt x="45521" y="2284256"/>
                  </a:lnTo>
                  <a:lnTo>
                    <a:pt x="64656" y="2324986"/>
                  </a:lnTo>
                  <a:lnTo>
                    <a:pt x="86787" y="2363912"/>
                  </a:lnTo>
                  <a:lnTo>
                    <a:pt x="111764" y="2400886"/>
                  </a:lnTo>
                  <a:lnTo>
                    <a:pt x="139439" y="2435758"/>
                  </a:lnTo>
                  <a:lnTo>
                    <a:pt x="169662" y="2468381"/>
                  </a:lnTo>
                  <a:lnTo>
                    <a:pt x="202285" y="2498604"/>
                  </a:lnTo>
                  <a:lnTo>
                    <a:pt x="237157" y="2526279"/>
                  </a:lnTo>
                  <a:lnTo>
                    <a:pt x="274131" y="2551256"/>
                  </a:lnTo>
                  <a:lnTo>
                    <a:pt x="313057" y="2573387"/>
                  </a:lnTo>
                  <a:lnTo>
                    <a:pt x="353787" y="2592522"/>
                  </a:lnTo>
                  <a:lnTo>
                    <a:pt x="396170" y="2608512"/>
                  </a:lnTo>
                  <a:lnTo>
                    <a:pt x="440057" y="2621208"/>
                  </a:lnTo>
                  <a:lnTo>
                    <a:pt x="485301" y="2630462"/>
                  </a:lnTo>
                  <a:lnTo>
                    <a:pt x="531751" y="2636123"/>
                  </a:lnTo>
                  <a:lnTo>
                    <a:pt x="579259" y="2638044"/>
                  </a:lnTo>
                  <a:lnTo>
                    <a:pt x="5070221" y="2638044"/>
                  </a:lnTo>
                  <a:lnTo>
                    <a:pt x="5117728" y="2636123"/>
                  </a:lnTo>
                  <a:lnTo>
                    <a:pt x="5164178" y="2630462"/>
                  </a:lnTo>
                  <a:lnTo>
                    <a:pt x="5209421" y="2621208"/>
                  </a:lnTo>
                  <a:lnTo>
                    <a:pt x="5253309" y="2608512"/>
                  </a:lnTo>
                  <a:lnTo>
                    <a:pt x="5295691" y="2592522"/>
                  </a:lnTo>
                  <a:lnTo>
                    <a:pt x="5336419" y="2573387"/>
                  </a:lnTo>
                  <a:lnTo>
                    <a:pt x="5375345" y="2551256"/>
                  </a:lnTo>
                  <a:lnTo>
                    <a:pt x="5412318" y="2526279"/>
                  </a:lnTo>
                  <a:lnTo>
                    <a:pt x="5447190" y="2498604"/>
                  </a:lnTo>
                  <a:lnTo>
                    <a:pt x="5479811" y="2468381"/>
                  </a:lnTo>
                  <a:lnTo>
                    <a:pt x="5510034" y="2435758"/>
                  </a:lnTo>
                  <a:lnTo>
                    <a:pt x="5537708" y="2400886"/>
                  </a:lnTo>
                  <a:lnTo>
                    <a:pt x="5562684" y="2363912"/>
                  </a:lnTo>
                  <a:lnTo>
                    <a:pt x="5584814" y="2324986"/>
                  </a:lnTo>
                  <a:lnTo>
                    <a:pt x="5603948" y="2284256"/>
                  </a:lnTo>
                  <a:lnTo>
                    <a:pt x="5619937" y="2241873"/>
                  </a:lnTo>
                  <a:lnTo>
                    <a:pt x="5632633" y="2197986"/>
                  </a:lnTo>
                  <a:lnTo>
                    <a:pt x="5641886" y="2152742"/>
                  </a:lnTo>
                  <a:lnTo>
                    <a:pt x="5647547" y="2106292"/>
                  </a:lnTo>
                  <a:lnTo>
                    <a:pt x="5649468" y="2058784"/>
                  </a:lnTo>
                  <a:lnTo>
                    <a:pt x="5649468" y="579246"/>
                  </a:lnTo>
                  <a:lnTo>
                    <a:pt x="5647547" y="531739"/>
                  </a:lnTo>
                  <a:lnTo>
                    <a:pt x="5641886" y="485289"/>
                  </a:lnTo>
                  <a:lnTo>
                    <a:pt x="5632633" y="440046"/>
                  </a:lnTo>
                  <a:lnTo>
                    <a:pt x="5619937" y="396158"/>
                  </a:lnTo>
                  <a:lnTo>
                    <a:pt x="5603948" y="353776"/>
                  </a:lnTo>
                  <a:lnTo>
                    <a:pt x="5584814" y="313048"/>
                  </a:lnTo>
                  <a:lnTo>
                    <a:pt x="5562684" y="274122"/>
                  </a:lnTo>
                  <a:lnTo>
                    <a:pt x="5537708" y="237149"/>
                  </a:lnTo>
                  <a:lnTo>
                    <a:pt x="5510034" y="202277"/>
                  </a:lnTo>
                  <a:lnTo>
                    <a:pt x="5479811" y="169656"/>
                  </a:lnTo>
                  <a:lnTo>
                    <a:pt x="5447190" y="139433"/>
                  </a:lnTo>
                  <a:lnTo>
                    <a:pt x="5412318" y="111759"/>
                  </a:lnTo>
                  <a:lnTo>
                    <a:pt x="5375345" y="86783"/>
                  </a:lnTo>
                  <a:lnTo>
                    <a:pt x="5336419" y="64653"/>
                  </a:lnTo>
                  <a:lnTo>
                    <a:pt x="5295691" y="45519"/>
                  </a:lnTo>
                  <a:lnTo>
                    <a:pt x="5253309" y="29530"/>
                  </a:lnTo>
                  <a:lnTo>
                    <a:pt x="5209421" y="16834"/>
                  </a:lnTo>
                  <a:lnTo>
                    <a:pt x="5164178" y="7581"/>
                  </a:lnTo>
                  <a:lnTo>
                    <a:pt x="5117728" y="1920"/>
                  </a:lnTo>
                  <a:lnTo>
                    <a:pt x="5070221" y="0"/>
                  </a:lnTo>
                  <a:close/>
                </a:path>
              </a:pathLst>
            </a:custGeom>
            <a:solidFill>
              <a:srgbClr val="94876A"/>
            </a:solidFill>
          </p:spPr>
          <p:txBody>
            <a:bodyPr wrap="square" lIns="0" tIns="0" rIns="0" bIns="0" rtlCol="0"/>
            <a:lstStyle/>
            <a:p>
              <a:endParaRPr kern="0">
                <a:solidFill>
                  <a:sysClr val="windowText" lastClr="000000"/>
                </a:solidFill>
              </a:endParaRPr>
            </a:p>
          </p:txBody>
        </p:sp>
        <p:sp>
          <p:nvSpPr>
            <p:cNvPr id="19" name="object 19"/>
            <p:cNvSpPr/>
            <p:nvPr/>
          </p:nvSpPr>
          <p:spPr>
            <a:xfrm>
              <a:off x="169163" y="3813047"/>
              <a:ext cx="5649595" cy="2638425"/>
            </a:xfrm>
            <a:custGeom>
              <a:avLst/>
              <a:gdLst/>
              <a:ahLst/>
              <a:cxnLst/>
              <a:rect l="l" t="t" r="r" b="b"/>
              <a:pathLst>
                <a:path w="5649595" h="2638425">
                  <a:moveTo>
                    <a:pt x="0" y="579246"/>
                  </a:moveTo>
                  <a:lnTo>
                    <a:pt x="1920" y="531739"/>
                  </a:lnTo>
                  <a:lnTo>
                    <a:pt x="7581" y="485289"/>
                  </a:lnTo>
                  <a:lnTo>
                    <a:pt x="16835" y="440046"/>
                  </a:lnTo>
                  <a:lnTo>
                    <a:pt x="29531" y="396158"/>
                  </a:lnTo>
                  <a:lnTo>
                    <a:pt x="45521" y="353776"/>
                  </a:lnTo>
                  <a:lnTo>
                    <a:pt x="64656" y="313048"/>
                  </a:lnTo>
                  <a:lnTo>
                    <a:pt x="86787" y="274122"/>
                  </a:lnTo>
                  <a:lnTo>
                    <a:pt x="111764" y="237149"/>
                  </a:lnTo>
                  <a:lnTo>
                    <a:pt x="139439" y="202277"/>
                  </a:lnTo>
                  <a:lnTo>
                    <a:pt x="169662" y="169656"/>
                  </a:lnTo>
                  <a:lnTo>
                    <a:pt x="202285" y="139433"/>
                  </a:lnTo>
                  <a:lnTo>
                    <a:pt x="237157" y="111759"/>
                  </a:lnTo>
                  <a:lnTo>
                    <a:pt x="274131" y="86783"/>
                  </a:lnTo>
                  <a:lnTo>
                    <a:pt x="313057" y="64653"/>
                  </a:lnTo>
                  <a:lnTo>
                    <a:pt x="353787" y="45519"/>
                  </a:lnTo>
                  <a:lnTo>
                    <a:pt x="396170" y="29530"/>
                  </a:lnTo>
                  <a:lnTo>
                    <a:pt x="440057" y="16834"/>
                  </a:lnTo>
                  <a:lnTo>
                    <a:pt x="485301" y="7581"/>
                  </a:lnTo>
                  <a:lnTo>
                    <a:pt x="531751" y="1920"/>
                  </a:lnTo>
                  <a:lnTo>
                    <a:pt x="579259" y="0"/>
                  </a:lnTo>
                  <a:lnTo>
                    <a:pt x="5070221" y="0"/>
                  </a:lnTo>
                  <a:lnTo>
                    <a:pt x="5117728" y="1920"/>
                  </a:lnTo>
                  <a:lnTo>
                    <a:pt x="5164178" y="7581"/>
                  </a:lnTo>
                  <a:lnTo>
                    <a:pt x="5209421" y="16834"/>
                  </a:lnTo>
                  <a:lnTo>
                    <a:pt x="5253309" y="29530"/>
                  </a:lnTo>
                  <a:lnTo>
                    <a:pt x="5295691" y="45519"/>
                  </a:lnTo>
                  <a:lnTo>
                    <a:pt x="5336419" y="64653"/>
                  </a:lnTo>
                  <a:lnTo>
                    <a:pt x="5375345" y="86783"/>
                  </a:lnTo>
                  <a:lnTo>
                    <a:pt x="5412318" y="111759"/>
                  </a:lnTo>
                  <a:lnTo>
                    <a:pt x="5447190" y="139433"/>
                  </a:lnTo>
                  <a:lnTo>
                    <a:pt x="5479811" y="169656"/>
                  </a:lnTo>
                  <a:lnTo>
                    <a:pt x="5510034" y="202277"/>
                  </a:lnTo>
                  <a:lnTo>
                    <a:pt x="5537708" y="237149"/>
                  </a:lnTo>
                  <a:lnTo>
                    <a:pt x="5562684" y="274122"/>
                  </a:lnTo>
                  <a:lnTo>
                    <a:pt x="5584814" y="313048"/>
                  </a:lnTo>
                  <a:lnTo>
                    <a:pt x="5603948" y="353776"/>
                  </a:lnTo>
                  <a:lnTo>
                    <a:pt x="5619937" y="396158"/>
                  </a:lnTo>
                  <a:lnTo>
                    <a:pt x="5632633" y="440046"/>
                  </a:lnTo>
                  <a:lnTo>
                    <a:pt x="5641886" y="485289"/>
                  </a:lnTo>
                  <a:lnTo>
                    <a:pt x="5647547" y="531739"/>
                  </a:lnTo>
                  <a:lnTo>
                    <a:pt x="5649468" y="579246"/>
                  </a:lnTo>
                  <a:lnTo>
                    <a:pt x="5649468" y="2058784"/>
                  </a:lnTo>
                  <a:lnTo>
                    <a:pt x="5647547" y="2106292"/>
                  </a:lnTo>
                  <a:lnTo>
                    <a:pt x="5641886" y="2152742"/>
                  </a:lnTo>
                  <a:lnTo>
                    <a:pt x="5632633" y="2197986"/>
                  </a:lnTo>
                  <a:lnTo>
                    <a:pt x="5619937" y="2241873"/>
                  </a:lnTo>
                  <a:lnTo>
                    <a:pt x="5603948" y="2284256"/>
                  </a:lnTo>
                  <a:lnTo>
                    <a:pt x="5584814" y="2324986"/>
                  </a:lnTo>
                  <a:lnTo>
                    <a:pt x="5562684" y="2363912"/>
                  </a:lnTo>
                  <a:lnTo>
                    <a:pt x="5537708" y="2400886"/>
                  </a:lnTo>
                  <a:lnTo>
                    <a:pt x="5510034" y="2435758"/>
                  </a:lnTo>
                  <a:lnTo>
                    <a:pt x="5479811" y="2468381"/>
                  </a:lnTo>
                  <a:lnTo>
                    <a:pt x="5447190" y="2498604"/>
                  </a:lnTo>
                  <a:lnTo>
                    <a:pt x="5412318" y="2526279"/>
                  </a:lnTo>
                  <a:lnTo>
                    <a:pt x="5375345" y="2551256"/>
                  </a:lnTo>
                  <a:lnTo>
                    <a:pt x="5336419" y="2573387"/>
                  </a:lnTo>
                  <a:lnTo>
                    <a:pt x="5295691" y="2592522"/>
                  </a:lnTo>
                  <a:lnTo>
                    <a:pt x="5253309" y="2608512"/>
                  </a:lnTo>
                  <a:lnTo>
                    <a:pt x="5209421" y="2621208"/>
                  </a:lnTo>
                  <a:lnTo>
                    <a:pt x="5164178" y="2630462"/>
                  </a:lnTo>
                  <a:lnTo>
                    <a:pt x="5117728" y="2636123"/>
                  </a:lnTo>
                  <a:lnTo>
                    <a:pt x="5070221" y="2638044"/>
                  </a:lnTo>
                  <a:lnTo>
                    <a:pt x="579259" y="2638044"/>
                  </a:lnTo>
                  <a:lnTo>
                    <a:pt x="531751" y="2636123"/>
                  </a:lnTo>
                  <a:lnTo>
                    <a:pt x="485301" y="2630462"/>
                  </a:lnTo>
                  <a:lnTo>
                    <a:pt x="440057" y="2621208"/>
                  </a:lnTo>
                  <a:lnTo>
                    <a:pt x="396170" y="2608512"/>
                  </a:lnTo>
                  <a:lnTo>
                    <a:pt x="353787" y="2592522"/>
                  </a:lnTo>
                  <a:lnTo>
                    <a:pt x="313057" y="2573387"/>
                  </a:lnTo>
                  <a:lnTo>
                    <a:pt x="274131" y="2551256"/>
                  </a:lnTo>
                  <a:lnTo>
                    <a:pt x="237157" y="2526279"/>
                  </a:lnTo>
                  <a:lnTo>
                    <a:pt x="202285" y="2498604"/>
                  </a:lnTo>
                  <a:lnTo>
                    <a:pt x="169662" y="2468381"/>
                  </a:lnTo>
                  <a:lnTo>
                    <a:pt x="139439" y="2435758"/>
                  </a:lnTo>
                  <a:lnTo>
                    <a:pt x="111764" y="2400886"/>
                  </a:lnTo>
                  <a:lnTo>
                    <a:pt x="86787" y="2363912"/>
                  </a:lnTo>
                  <a:lnTo>
                    <a:pt x="64656" y="2324986"/>
                  </a:lnTo>
                  <a:lnTo>
                    <a:pt x="45521" y="2284256"/>
                  </a:lnTo>
                  <a:lnTo>
                    <a:pt x="29531" y="2241873"/>
                  </a:lnTo>
                  <a:lnTo>
                    <a:pt x="16835" y="2197986"/>
                  </a:lnTo>
                  <a:lnTo>
                    <a:pt x="7581" y="2152742"/>
                  </a:lnTo>
                  <a:lnTo>
                    <a:pt x="1920" y="2106292"/>
                  </a:lnTo>
                  <a:lnTo>
                    <a:pt x="0" y="2058784"/>
                  </a:lnTo>
                  <a:lnTo>
                    <a:pt x="0" y="579246"/>
                  </a:lnTo>
                  <a:close/>
                </a:path>
              </a:pathLst>
            </a:custGeom>
            <a:ln w="12192">
              <a:solidFill>
                <a:srgbClr val="858070"/>
              </a:solidFill>
            </a:ln>
          </p:spPr>
          <p:txBody>
            <a:bodyPr wrap="square" lIns="0" tIns="0" rIns="0" bIns="0" rtlCol="0"/>
            <a:lstStyle/>
            <a:p>
              <a:endParaRPr kern="0">
                <a:solidFill>
                  <a:sysClr val="windowText" lastClr="000000"/>
                </a:solidFill>
              </a:endParaRPr>
            </a:p>
          </p:txBody>
        </p:sp>
      </p:grpSp>
      <p:sp>
        <p:nvSpPr>
          <p:cNvPr id="20" name="object 20"/>
          <p:cNvSpPr txBox="1"/>
          <p:nvPr/>
        </p:nvSpPr>
        <p:spPr>
          <a:xfrm>
            <a:off x="2120290" y="3871087"/>
            <a:ext cx="4795520" cy="1123315"/>
          </a:xfrm>
          <a:prstGeom prst="rect">
            <a:avLst/>
          </a:prstGeom>
        </p:spPr>
        <p:txBody>
          <a:bodyPr vert="horz" wrap="square" lIns="0" tIns="12700" rIns="0" bIns="0" rtlCol="0">
            <a:spAutoFit/>
          </a:bodyPr>
          <a:lstStyle/>
          <a:p>
            <a:pPr marL="12700" marR="5080" algn="ctr">
              <a:spcBef>
                <a:spcPts val="100"/>
              </a:spcBef>
            </a:pPr>
            <a:r>
              <a:rPr b="1" kern="0">
                <a:solidFill>
                  <a:srgbClr val="FFFFFF"/>
                </a:solidFill>
                <a:latin typeface="Calibri"/>
                <a:cs typeface="Calibri"/>
              </a:rPr>
              <a:t>Immediately</a:t>
            </a:r>
            <a:r>
              <a:rPr b="1" kern="0" spc="-70">
                <a:solidFill>
                  <a:srgbClr val="FFFFFF"/>
                </a:solidFill>
                <a:latin typeface="Calibri"/>
                <a:cs typeface="Calibri"/>
              </a:rPr>
              <a:t> </a:t>
            </a:r>
            <a:r>
              <a:rPr b="1" kern="0">
                <a:solidFill>
                  <a:srgbClr val="FFFFFF"/>
                </a:solidFill>
                <a:latin typeface="Calibri"/>
                <a:cs typeface="Calibri"/>
              </a:rPr>
              <a:t>upon</a:t>
            </a:r>
            <a:r>
              <a:rPr b="1" kern="0" spc="-40">
                <a:solidFill>
                  <a:srgbClr val="FFFFFF"/>
                </a:solidFill>
                <a:latin typeface="Calibri"/>
                <a:cs typeface="Calibri"/>
              </a:rPr>
              <a:t> </a:t>
            </a:r>
            <a:r>
              <a:rPr b="1" kern="0">
                <a:solidFill>
                  <a:srgbClr val="FFFFFF"/>
                </a:solidFill>
                <a:latin typeface="Calibri"/>
                <a:cs typeface="Calibri"/>
              </a:rPr>
              <a:t>receiving</a:t>
            </a:r>
            <a:r>
              <a:rPr b="1" kern="0" spc="-35">
                <a:solidFill>
                  <a:srgbClr val="FFFFFF"/>
                </a:solidFill>
                <a:latin typeface="Calibri"/>
                <a:cs typeface="Calibri"/>
              </a:rPr>
              <a:t> </a:t>
            </a:r>
            <a:r>
              <a:rPr b="1" kern="0" spc="-10">
                <a:solidFill>
                  <a:srgbClr val="FFFFFF"/>
                </a:solidFill>
                <a:latin typeface="Calibri"/>
                <a:cs typeface="Calibri"/>
              </a:rPr>
              <a:t>orders,</a:t>
            </a:r>
            <a:r>
              <a:rPr b="1" kern="0" spc="-55">
                <a:solidFill>
                  <a:srgbClr val="FFFFFF"/>
                </a:solidFill>
                <a:latin typeface="Calibri"/>
                <a:cs typeface="Calibri"/>
              </a:rPr>
              <a:t> </a:t>
            </a:r>
            <a:r>
              <a:rPr b="1" kern="0">
                <a:solidFill>
                  <a:srgbClr val="FFFFFF"/>
                </a:solidFill>
                <a:latin typeface="Calibri"/>
                <a:cs typeface="Calibri"/>
              </a:rPr>
              <a:t>please</a:t>
            </a:r>
            <a:r>
              <a:rPr b="1" kern="0" spc="-20">
                <a:solidFill>
                  <a:srgbClr val="FFFFFF"/>
                </a:solidFill>
                <a:latin typeface="Calibri"/>
                <a:cs typeface="Calibri"/>
              </a:rPr>
              <a:t> </a:t>
            </a:r>
            <a:r>
              <a:rPr b="1" kern="0" spc="-10">
                <a:solidFill>
                  <a:srgbClr val="FFFFFF"/>
                </a:solidFill>
                <a:latin typeface="Calibri"/>
                <a:cs typeface="Calibri"/>
              </a:rPr>
              <a:t>contact </a:t>
            </a:r>
            <a:r>
              <a:rPr b="1" kern="0">
                <a:solidFill>
                  <a:srgbClr val="FFFFFF"/>
                </a:solidFill>
                <a:latin typeface="Calibri"/>
                <a:cs typeface="Calibri"/>
              </a:rPr>
              <a:t>the</a:t>
            </a:r>
            <a:r>
              <a:rPr b="1" kern="0" spc="-20">
                <a:solidFill>
                  <a:srgbClr val="FFFFFF"/>
                </a:solidFill>
                <a:latin typeface="Calibri"/>
                <a:cs typeface="Calibri"/>
              </a:rPr>
              <a:t> </a:t>
            </a:r>
            <a:r>
              <a:rPr b="1" kern="0" spc="-10">
                <a:solidFill>
                  <a:srgbClr val="FFFFFF"/>
                </a:solidFill>
                <a:latin typeface="Calibri"/>
                <a:cs typeface="Calibri"/>
              </a:rPr>
              <a:t>Vehicle</a:t>
            </a:r>
            <a:r>
              <a:rPr b="1" kern="0" spc="-50">
                <a:solidFill>
                  <a:srgbClr val="FFFFFF"/>
                </a:solidFill>
                <a:latin typeface="Calibri"/>
                <a:cs typeface="Calibri"/>
              </a:rPr>
              <a:t> </a:t>
            </a:r>
            <a:r>
              <a:rPr b="1" kern="0" spc="-10">
                <a:solidFill>
                  <a:srgbClr val="FFFFFF"/>
                </a:solidFill>
                <a:latin typeface="Calibri"/>
                <a:cs typeface="Calibri"/>
              </a:rPr>
              <a:t>Registration office</a:t>
            </a:r>
            <a:endParaRPr kern="0">
              <a:solidFill>
                <a:sysClr val="windowText" lastClr="000000"/>
              </a:solidFill>
              <a:latin typeface="Calibri"/>
              <a:cs typeface="Calibri"/>
            </a:endParaRPr>
          </a:p>
          <a:p>
            <a:pPr marL="556260" marR="548005" algn="ctr"/>
            <a:r>
              <a:rPr b="1" u="sng" kern="0" spc="-20">
                <a:solidFill>
                  <a:srgbClr val="0462C1"/>
                </a:solidFill>
                <a:uFill>
                  <a:solidFill>
                    <a:srgbClr val="0462C1"/>
                  </a:solidFill>
                </a:uFill>
                <a:latin typeface="Calibri"/>
                <a:cs typeface="Calibri"/>
                <a:hlinkClick r:id="rId3"/>
              </a:rPr>
              <a:t>usarmy.bavaria.id-europe.mbx.vehicle-</a:t>
            </a:r>
            <a:r>
              <a:rPr b="1" kern="0" spc="-20">
                <a:solidFill>
                  <a:srgbClr val="0462C1"/>
                </a:solidFill>
                <a:latin typeface="Calibri"/>
                <a:cs typeface="Calibri"/>
                <a:hlinkClick r:id="rId3"/>
              </a:rPr>
              <a:t> </a:t>
            </a:r>
            <a:r>
              <a:rPr b="1" u="sng" kern="0" spc="-10">
                <a:solidFill>
                  <a:srgbClr val="0462C1"/>
                </a:solidFill>
                <a:uFill>
                  <a:solidFill>
                    <a:srgbClr val="0462C1"/>
                  </a:solidFill>
                </a:uFill>
                <a:latin typeface="Calibri"/>
                <a:cs typeface="Calibri"/>
                <a:hlinkClick r:id="rId3"/>
              </a:rPr>
              <a:t>registration@army.mil</a:t>
            </a:r>
            <a:endParaRPr kern="0">
              <a:solidFill>
                <a:sysClr val="windowText" lastClr="000000"/>
              </a:solidFill>
              <a:latin typeface="Calibri"/>
              <a:cs typeface="Calibri"/>
            </a:endParaRPr>
          </a:p>
        </p:txBody>
      </p:sp>
      <p:sp>
        <p:nvSpPr>
          <p:cNvPr id="21" name="object 21"/>
          <p:cNvSpPr txBox="1"/>
          <p:nvPr/>
        </p:nvSpPr>
        <p:spPr>
          <a:xfrm>
            <a:off x="2141627" y="5791607"/>
            <a:ext cx="4802505" cy="574675"/>
          </a:xfrm>
          <a:prstGeom prst="rect">
            <a:avLst/>
          </a:prstGeom>
        </p:spPr>
        <p:txBody>
          <a:bodyPr vert="horz" wrap="square" lIns="0" tIns="12700" rIns="0" bIns="0" rtlCol="0">
            <a:spAutoFit/>
          </a:bodyPr>
          <a:lstStyle/>
          <a:p>
            <a:pPr marL="253365" marR="5080" indent="-241300">
              <a:spcBef>
                <a:spcPts val="100"/>
              </a:spcBef>
            </a:pPr>
            <a:r>
              <a:rPr b="1" kern="0">
                <a:solidFill>
                  <a:srgbClr val="FFFFFF"/>
                </a:solidFill>
                <a:latin typeface="Calibri"/>
                <a:cs typeface="Calibri"/>
              </a:rPr>
              <a:t>to</a:t>
            </a:r>
            <a:r>
              <a:rPr b="1" kern="0" spc="-20">
                <a:solidFill>
                  <a:srgbClr val="FFFFFF"/>
                </a:solidFill>
                <a:latin typeface="Calibri"/>
                <a:cs typeface="Calibri"/>
              </a:rPr>
              <a:t> </a:t>
            </a:r>
            <a:r>
              <a:rPr b="1" kern="0">
                <a:solidFill>
                  <a:srgbClr val="FFFFFF"/>
                </a:solidFill>
                <a:latin typeface="Calibri"/>
                <a:cs typeface="Calibri"/>
              </a:rPr>
              <a:t>request</a:t>
            </a:r>
            <a:r>
              <a:rPr b="1" kern="0" spc="-45">
                <a:solidFill>
                  <a:srgbClr val="FFFFFF"/>
                </a:solidFill>
                <a:latin typeface="Calibri"/>
                <a:cs typeface="Calibri"/>
              </a:rPr>
              <a:t> </a:t>
            </a:r>
            <a:r>
              <a:rPr b="1" kern="0">
                <a:solidFill>
                  <a:srgbClr val="FFFFFF"/>
                </a:solidFill>
                <a:latin typeface="Calibri"/>
                <a:cs typeface="Calibri"/>
              </a:rPr>
              <a:t>a</a:t>
            </a:r>
            <a:r>
              <a:rPr b="1" kern="0" spc="-15">
                <a:solidFill>
                  <a:srgbClr val="FFFFFF"/>
                </a:solidFill>
                <a:latin typeface="Calibri"/>
                <a:cs typeface="Calibri"/>
              </a:rPr>
              <a:t> </a:t>
            </a:r>
            <a:r>
              <a:rPr b="1" kern="0">
                <a:solidFill>
                  <a:srgbClr val="FFFFFF"/>
                </a:solidFill>
                <a:latin typeface="Calibri"/>
                <a:cs typeface="Calibri"/>
              </a:rPr>
              <a:t>status,</a:t>
            </a:r>
            <a:r>
              <a:rPr b="1" kern="0" spc="-50">
                <a:solidFill>
                  <a:srgbClr val="FFFFFF"/>
                </a:solidFill>
                <a:latin typeface="Calibri"/>
                <a:cs typeface="Calibri"/>
              </a:rPr>
              <a:t> </a:t>
            </a:r>
            <a:r>
              <a:rPr b="1" kern="0">
                <a:solidFill>
                  <a:srgbClr val="FFFFFF"/>
                </a:solidFill>
                <a:latin typeface="Calibri"/>
                <a:cs typeface="Calibri"/>
              </a:rPr>
              <a:t>check</a:t>
            </a:r>
            <a:r>
              <a:rPr b="1" kern="0" spc="-45">
                <a:solidFill>
                  <a:srgbClr val="FFFFFF"/>
                </a:solidFill>
                <a:latin typeface="Calibri"/>
                <a:cs typeface="Calibri"/>
              </a:rPr>
              <a:t> </a:t>
            </a:r>
            <a:r>
              <a:rPr b="1" kern="0">
                <a:solidFill>
                  <a:srgbClr val="FFFFFF"/>
                </a:solidFill>
                <a:latin typeface="Calibri"/>
                <a:cs typeface="Calibri"/>
              </a:rPr>
              <a:t>up</a:t>
            </a:r>
            <a:r>
              <a:rPr b="1" kern="0" spc="-25">
                <a:solidFill>
                  <a:srgbClr val="FFFFFF"/>
                </a:solidFill>
                <a:latin typeface="Calibri"/>
                <a:cs typeface="Calibri"/>
              </a:rPr>
              <a:t> </a:t>
            </a:r>
            <a:r>
              <a:rPr b="1" kern="0">
                <a:solidFill>
                  <a:srgbClr val="FFFFFF"/>
                </a:solidFill>
                <a:latin typeface="Calibri"/>
                <a:cs typeface="Calibri"/>
              </a:rPr>
              <a:t>of</a:t>
            </a:r>
            <a:r>
              <a:rPr b="1" kern="0" spc="-20">
                <a:solidFill>
                  <a:srgbClr val="FFFFFF"/>
                </a:solidFill>
                <a:latin typeface="Calibri"/>
                <a:cs typeface="Calibri"/>
              </a:rPr>
              <a:t> </a:t>
            </a:r>
            <a:r>
              <a:rPr b="1" kern="0">
                <a:solidFill>
                  <a:srgbClr val="FFFFFF"/>
                </a:solidFill>
                <a:latin typeface="Calibri"/>
                <a:cs typeface="Calibri"/>
              </a:rPr>
              <a:t>your</a:t>
            </a:r>
            <a:r>
              <a:rPr b="1" kern="0" spc="-35">
                <a:solidFill>
                  <a:srgbClr val="FFFFFF"/>
                </a:solidFill>
                <a:latin typeface="Calibri"/>
                <a:cs typeface="Calibri"/>
              </a:rPr>
              <a:t> </a:t>
            </a:r>
            <a:r>
              <a:rPr b="1" kern="0">
                <a:solidFill>
                  <a:srgbClr val="FFFFFF"/>
                </a:solidFill>
                <a:latin typeface="Calibri"/>
                <a:cs typeface="Calibri"/>
              </a:rPr>
              <a:t>VR</a:t>
            </a:r>
            <a:r>
              <a:rPr b="1" kern="0" spc="-15">
                <a:solidFill>
                  <a:srgbClr val="FFFFFF"/>
                </a:solidFill>
                <a:latin typeface="Calibri"/>
                <a:cs typeface="Calibri"/>
              </a:rPr>
              <a:t> </a:t>
            </a:r>
            <a:r>
              <a:rPr b="1" kern="0">
                <a:solidFill>
                  <a:srgbClr val="FFFFFF"/>
                </a:solidFill>
                <a:latin typeface="Calibri"/>
                <a:cs typeface="Calibri"/>
              </a:rPr>
              <a:t>account</a:t>
            </a:r>
            <a:r>
              <a:rPr b="1" kern="0" spc="-40">
                <a:solidFill>
                  <a:srgbClr val="FFFFFF"/>
                </a:solidFill>
                <a:latin typeface="Calibri"/>
                <a:cs typeface="Calibri"/>
              </a:rPr>
              <a:t> </a:t>
            </a:r>
            <a:r>
              <a:rPr b="1" kern="0" spc="-25">
                <a:solidFill>
                  <a:srgbClr val="FFFFFF"/>
                </a:solidFill>
                <a:latin typeface="Calibri"/>
                <a:cs typeface="Calibri"/>
              </a:rPr>
              <a:t>in </a:t>
            </a:r>
            <a:r>
              <a:rPr b="1" kern="0">
                <a:solidFill>
                  <a:srgbClr val="FFFFFF"/>
                </a:solidFill>
                <a:latin typeface="Calibri"/>
                <a:cs typeface="Calibri"/>
              </a:rPr>
              <a:t>order</a:t>
            </a:r>
            <a:r>
              <a:rPr b="1" kern="0" spc="-65">
                <a:solidFill>
                  <a:srgbClr val="FFFFFF"/>
                </a:solidFill>
                <a:latin typeface="Calibri"/>
                <a:cs typeface="Calibri"/>
              </a:rPr>
              <a:t> </a:t>
            </a:r>
            <a:r>
              <a:rPr b="1" kern="0">
                <a:solidFill>
                  <a:srgbClr val="FFFFFF"/>
                </a:solidFill>
                <a:latin typeface="Calibri"/>
                <a:cs typeface="Calibri"/>
              </a:rPr>
              <a:t>to</a:t>
            </a:r>
            <a:r>
              <a:rPr b="1" kern="0" spc="-35">
                <a:solidFill>
                  <a:srgbClr val="FFFFFF"/>
                </a:solidFill>
                <a:latin typeface="Calibri"/>
                <a:cs typeface="Calibri"/>
              </a:rPr>
              <a:t> </a:t>
            </a:r>
            <a:r>
              <a:rPr b="1" kern="0">
                <a:solidFill>
                  <a:srgbClr val="FFFFFF"/>
                </a:solidFill>
                <a:latin typeface="Calibri"/>
                <a:cs typeface="Calibri"/>
              </a:rPr>
              <a:t>avoid</a:t>
            </a:r>
            <a:r>
              <a:rPr b="1" kern="0" spc="-35">
                <a:solidFill>
                  <a:srgbClr val="FFFFFF"/>
                </a:solidFill>
                <a:latin typeface="Calibri"/>
                <a:cs typeface="Calibri"/>
              </a:rPr>
              <a:t> </a:t>
            </a:r>
            <a:r>
              <a:rPr b="1" kern="0">
                <a:solidFill>
                  <a:srgbClr val="FFFFFF"/>
                </a:solidFill>
                <a:latin typeface="Calibri"/>
                <a:cs typeface="Calibri"/>
              </a:rPr>
              <a:t>any</a:t>
            </a:r>
            <a:r>
              <a:rPr b="1" kern="0" spc="-25">
                <a:solidFill>
                  <a:srgbClr val="FFFFFF"/>
                </a:solidFill>
                <a:latin typeface="Calibri"/>
                <a:cs typeface="Calibri"/>
              </a:rPr>
              <a:t> </a:t>
            </a:r>
            <a:r>
              <a:rPr b="1" kern="0">
                <a:solidFill>
                  <a:srgbClr val="FFFFFF"/>
                </a:solidFill>
                <a:latin typeface="Calibri"/>
                <a:cs typeface="Calibri"/>
              </a:rPr>
              <a:t>issues</a:t>
            </a:r>
            <a:r>
              <a:rPr b="1" kern="0" spc="-40">
                <a:solidFill>
                  <a:srgbClr val="FFFFFF"/>
                </a:solidFill>
                <a:latin typeface="Calibri"/>
                <a:cs typeface="Calibri"/>
              </a:rPr>
              <a:t> </a:t>
            </a:r>
            <a:r>
              <a:rPr b="1" kern="0">
                <a:solidFill>
                  <a:srgbClr val="FFFFFF"/>
                </a:solidFill>
                <a:latin typeface="Calibri"/>
                <a:cs typeface="Calibri"/>
              </a:rPr>
              <a:t>when</a:t>
            </a:r>
            <a:r>
              <a:rPr b="1" kern="0" spc="-55">
                <a:solidFill>
                  <a:srgbClr val="FFFFFF"/>
                </a:solidFill>
                <a:latin typeface="Calibri"/>
                <a:cs typeface="Calibri"/>
              </a:rPr>
              <a:t> </a:t>
            </a:r>
            <a:r>
              <a:rPr b="1" kern="0" spc="-10">
                <a:solidFill>
                  <a:srgbClr val="FFFFFF"/>
                </a:solidFill>
                <a:latin typeface="Calibri"/>
                <a:cs typeface="Calibri"/>
              </a:rPr>
              <a:t>transitioning.</a:t>
            </a:r>
            <a:endParaRPr kern="0">
              <a:solidFill>
                <a:sysClr val="windowText" lastClr="000000"/>
              </a:solidFill>
              <a:latin typeface="Calibri"/>
              <a:cs typeface="Calibri"/>
            </a:endParaRPr>
          </a:p>
        </p:txBody>
      </p:sp>
      <p:pic>
        <p:nvPicPr>
          <p:cNvPr id="22" name="object 22"/>
          <p:cNvPicPr/>
          <p:nvPr/>
        </p:nvPicPr>
        <p:blipFill>
          <a:blip r:embed="rId4" cstate="print"/>
          <a:stretch>
            <a:fillRect/>
          </a:stretch>
        </p:blipFill>
        <p:spPr>
          <a:xfrm>
            <a:off x="4163568" y="5081015"/>
            <a:ext cx="708659" cy="708660"/>
          </a:xfrm>
          <a:prstGeom prst="rect">
            <a:avLst/>
          </a:prstGeom>
        </p:spPr>
      </p:pic>
      <p:sp>
        <p:nvSpPr>
          <p:cNvPr id="25" name="object 4">
            <a:extLst>
              <a:ext uri="{FF2B5EF4-FFF2-40B4-BE49-F238E27FC236}">
                <a16:creationId xmlns:a16="http://schemas.microsoft.com/office/drawing/2014/main" id="{C9A3C8B0-BB92-6916-3BEE-385E52A36683}"/>
              </a:ext>
            </a:extLst>
          </p:cNvPr>
          <p:cNvSpPr txBox="1">
            <a:spLocks noGrp="1"/>
          </p:cNvSpPr>
          <p:nvPr>
            <p:ph type="title"/>
          </p:nvPr>
        </p:nvSpPr>
        <p:spPr>
          <a:xfrm>
            <a:off x="1125348" y="162153"/>
            <a:ext cx="3424554" cy="381515"/>
          </a:xfrm>
          <a:prstGeom prst="rect">
            <a:avLst/>
          </a:prstGeom>
        </p:spPr>
        <p:txBody>
          <a:bodyPr vert="horz" wrap="square" lIns="0" tIns="12065" rIns="0" bIns="0" rtlCol="0">
            <a:spAutoFit/>
          </a:bodyPr>
          <a:lstStyle/>
          <a:p>
            <a:pPr marL="12700">
              <a:spcBef>
                <a:spcPts val="95"/>
              </a:spcBef>
            </a:pPr>
            <a:r>
              <a:rPr sz="2400" spc="-20" dirty="0"/>
              <a:t>Vehicle</a:t>
            </a:r>
            <a:r>
              <a:rPr sz="2400" spc="-145" dirty="0"/>
              <a:t> </a:t>
            </a:r>
            <a:r>
              <a:rPr sz="2400" spc="-10" dirty="0"/>
              <a:t>Registration</a:t>
            </a:r>
          </a:p>
        </p:txBody>
      </p:sp>
      <p:pic>
        <p:nvPicPr>
          <p:cNvPr id="26" name="object 3">
            <a:extLst>
              <a:ext uri="{FF2B5EF4-FFF2-40B4-BE49-F238E27FC236}">
                <a16:creationId xmlns:a16="http://schemas.microsoft.com/office/drawing/2014/main" id="{33593007-C313-841A-3DEC-66CEF95B4DD3}"/>
              </a:ext>
            </a:extLst>
          </p:cNvPr>
          <p:cNvPicPr/>
          <p:nvPr/>
        </p:nvPicPr>
        <p:blipFill>
          <a:blip r:embed="rId5" cstate="print"/>
          <a:stretch>
            <a:fillRect/>
          </a:stretch>
        </p:blipFill>
        <p:spPr>
          <a:xfrm>
            <a:off x="11165967" y="6019801"/>
            <a:ext cx="711708" cy="657224"/>
          </a:xfrm>
          <a:prstGeom prst="rect">
            <a:avLst/>
          </a:prstGeo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815076" y="-15747"/>
            <a:ext cx="868680" cy="151323"/>
          </a:xfrm>
          <a:prstGeom prst="rect">
            <a:avLst/>
          </a:prstGeom>
        </p:spPr>
        <p:txBody>
          <a:bodyPr vert="horz" wrap="square" lIns="0" tIns="12700" rIns="0" bIns="0" rtlCol="0">
            <a:spAutoFit/>
          </a:bodyPr>
          <a:lstStyle/>
          <a:p>
            <a:pPr marL="12700">
              <a:spcBef>
                <a:spcPts val="100"/>
              </a:spcBef>
            </a:pPr>
            <a:r>
              <a:rPr sz="900" b="1" kern="0" spc="-10">
                <a:solidFill>
                  <a:srgbClr val="FFFFFF"/>
                </a:solidFill>
                <a:latin typeface="Arial"/>
                <a:cs typeface="Arial"/>
              </a:rPr>
              <a:t>UNCLASSIFIED</a:t>
            </a:r>
            <a:endParaRPr sz="900" kern="0">
              <a:solidFill>
                <a:sysClr val="windowText" lastClr="000000"/>
              </a:solidFill>
              <a:latin typeface="Arial"/>
              <a:cs typeface="Arial"/>
            </a:endParaRPr>
          </a:p>
        </p:txBody>
      </p:sp>
      <p:grpSp>
        <p:nvGrpSpPr>
          <p:cNvPr id="5" name="object 5"/>
          <p:cNvGrpSpPr/>
          <p:nvPr/>
        </p:nvGrpSpPr>
        <p:grpSpPr>
          <a:xfrm>
            <a:off x="2360675" y="714756"/>
            <a:ext cx="655320" cy="946785"/>
            <a:chOff x="836675" y="714755"/>
            <a:chExt cx="655320" cy="946785"/>
          </a:xfrm>
        </p:grpSpPr>
        <p:sp>
          <p:nvSpPr>
            <p:cNvPr id="6" name="object 6"/>
            <p:cNvSpPr/>
            <p:nvPr/>
          </p:nvSpPr>
          <p:spPr>
            <a:xfrm>
              <a:off x="836676" y="714755"/>
              <a:ext cx="655320" cy="946785"/>
            </a:xfrm>
            <a:custGeom>
              <a:avLst/>
              <a:gdLst/>
              <a:ahLst/>
              <a:cxnLst/>
              <a:rect l="l" t="t" r="r" b="b"/>
              <a:pathLst>
                <a:path w="655319" h="946785">
                  <a:moveTo>
                    <a:pt x="655320" y="312801"/>
                  </a:moveTo>
                  <a:lnTo>
                    <a:pt x="651764" y="266585"/>
                  </a:lnTo>
                  <a:lnTo>
                    <a:pt x="641438" y="222478"/>
                  </a:lnTo>
                  <a:lnTo>
                    <a:pt x="624865" y="180949"/>
                  </a:lnTo>
                  <a:lnTo>
                    <a:pt x="602526" y="142494"/>
                  </a:lnTo>
                  <a:lnTo>
                    <a:pt x="574954" y="107607"/>
                  </a:lnTo>
                  <a:lnTo>
                    <a:pt x="542632" y="76746"/>
                  </a:lnTo>
                  <a:lnTo>
                    <a:pt x="506069" y="50406"/>
                  </a:lnTo>
                  <a:lnTo>
                    <a:pt x="465797" y="29083"/>
                  </a:lnTo>
                  <a:lnTo>
                    <a:pt x="422287" y="13258"/>
                  </a:lnTo>
                  <a:lnTo>
                    <a:pt x="376072" y="3403"/>
                  </a:lnTo>
                  <a:lnTo>
                    <a:pt x="327660" y="0"/>
                  </a:lnTo>
                  <a:lnTo>
                    <a:pt x="279234" y="3403"/>
                  </a:lnTo>
                  <a:lnTo>
                    <a:pt x="233032" y="13258"/>
                  </a:lnTo>
                  <a:lnTo>
                    <a:pt x="189534" y="29083"/>
                  </a:lnTo>
                  <a:lnTo>
                    <a:pt x="149250" y="50406"/>
                  </a:lnTo>
                  <a:lnTo>
                    <a:pt x="112699" y="76746"/>
                  </a:lnTo>
                  <a:lnTo>
                    <a:pt x="80365" y="107607"/>
                  </a:lnTo>
                  <a:lnTo>
                    <a:pt x="52793" y="142494"/>
                  </a:lnTo>
                  <a:lnTo>
                    <a:pt x="30454" y="180949"/>
                  </a:lnTo>
                  <a:lnTo>
                    <a:pt x="13868" y="222478"/>
                  </a:lnTo>
                  <a:lnTo>
                    <a:pt x="3543" y="266585"/>
                  </a:lnTo>
                  <a:lnTo>
                    <a:pt x="0" y="312801"/>
                  </a:lnTo>
                  <a:lnTo>
                    <a:pt x="51193" y="484733"/>
                  </a:lnTo>
                  <a:lnTo>
                    <a:pt x="163830" y="694423"/>
                  </a:lnTo>
                  <a:lnTo>
                    <a:pt x="276453" y="871715"/>
                  </a:lnTo>
                  <a:lnTo>
                    <a:pt x="327660" y="946404"/>
                  </a:lnTo>
                  <a:lnTo>
                    <a:pt x="378853" y="871715"/>
                  </a:lnTo>
                  <a:lnTo>
                    <a:pt x="491490" y="694423"/>
                  </a:lnTo>
                  <a:lnTo>
                    <a:pt x="604113" y="484733"/>
                  </a:lnTo>
                  <a:lnTo>
                    <a:pt x="655320" y="312801"/>
                  </a:lnTo>
                  <a:close/>
                </a:path>
              </a:pathLst>
            </a:custGeom>
            <a:solidFill>
              <a:srgbClr val="DE1F27"/>
            </a:solidFill>
          </p:spPr>
          <p:txBody>
            <a:bodyPr wrap="square" lIns="0" tIns="0" rIns="0" bIns="0" rtlCol="0"/>
            <a:lstStyle/>
            <a:p>
              <a:endParaRPr kern="0">
                <a:solidFill>
                  <a:sysClr val="windowText" lastClr="000000"/>
                </a:solidFill>
              </a:endParaRPr>
            </a:p>
          </p:txBody>
        </p:sp>
        <p:sp>
          <p:nvSpPr>
            <p:cNvPr id="7" name="object 7"/>
            <p:cNvSpPr/>
            <p:nvPr/>
          </p:nvSpPr>
          <p:spPr>
            <a:xfrm>
              <a:off x="883919" y="757427"/>
              <a:ext cx="561340" cy="562610"/>
            </a:xfrm>
            <a:custGeom>
              <a:avLst/>
              <a:gdLst/>
              <a:ahLst/>
              <a:cxnLst/>
              <a:rect l="l" t="t" r="r" b="b"/>
              <a:pathLst>
                <a:path w="561340" h="562610">
                  <a:moveTo>
                    <a:pt x="0" y="281177"/>
                  </a:moveTo>
                  <a:lnTo>
                    <a:pt x="3670" y="326793"/>
                  </a:lnTo>
                  <a:lnTo>
                    <a:pt x="14296" y="370063"/>
                  </a:lnTo>
                  <a:lnTo>
                    <a:pt x="31300" y="410409"/>
                  </a:lnTo>
                  <a:lnTo>
                    <a:pt x="54105" y="447251"/>
                  </a:lnTo>
                  <a:lnTo>
                    <a:pt x="82134" y="480012"/>
                  </a:lnTo>
                  <a:lnTo>
                    <a:pt x="114808" y="508113"/>
                  </a:lnTo>
                  <a:lnTo>
                    <a:pt x="151551" y="530977"/>
                  </a:lnTo>
                  <a:lnTo>
                    <a:pt x="191785" y="548024"/>
                  </a:lnTo>
                  <a:lnTo>
                    <a:pt x="234932" y="558676"/>
                  </a:lnTo>
                  <a:lnTo>
                    <a:pt x="280416" y="562356"/>
                  </a:lnTo>
                  <a:lnTo>
                    <a:pt x="325887" y="558676"/>
                  </a:lnTo>
                  <a:lnTo>
                    <a:pt x="369027" y="548024"/>
                  </a:lnTo>
                  <a:lnTo>
                    <a:pt x="409258" y="530977"/>
                  </a:lnTo>
                  <a:lnTo>
                    <a:pt x="446001" y="508113"/>
                  </a:lnTo>
                  <a:lnTo>
                    <a:pt x="478678" y="480012"/>
                  </a:lnTo>
                  <a:lnTo>
                    <a:pt x="506711" y="447251"/>
                  </a:lnTo>
                  <a:lnTo>
                    <a:pt x="529521" y="410409"/>
                  </a:lnTo>
                  <a:lnTo>
                    <a:pt x="546530" y="370063"/>
                  </a:lnTo>
                  <a:lnTo>
                    <a:pt x="557160" y="326793"/>
                  </a:lnTo>
                  <a:lnTo>
                    <a:pt x="560832" y="281177"/>
                  </a:lnTo>
                  <a:lnTo>
                    <a:pt x="557160" y="235562"/>
                  </a:lnTo>
                  <a:lnTo>
                    <a:pt x="546530" y="192292"/>
                  </a:lnTo>
                  <a:lnTo>
                    <a:pt x="529521" y="151946"/>
                  </a:lnTo>
                  <a:lnTo>
                    <a:pt x="506711" y="115104"/>
                  </a:lnTo>
                  <a:lnTo>
                    <a:pt x="478678" y="82343"/>
                  </a:lnTo>
                  <a:lnTo>
                    <a:pt x="446001" y="54242"/>
                  </a:lnTo>
                  <a:lnTo>
                    <a:pt x="409258" y="31378"/>
                  </a:lnTo>
                  <a:lnTo>
                    <a:pt x="369027" y="14331"/>
                  </a:lnTo>
                  <a:lnTo>
                    <a:pt x="325887" y="3679"/>
                  </a:lnTo>
                  <a:lnTo>
                    <a:pt x="280416" y="0"/>
                  </a:lnTo>
                  <a:lnTo>
                    <a:pt x="234932" y="3679"/>
                  </a:lnTo>
                  <a:lnTo>
                    <a:pt x="191785" y="14331"/>
                  </a:lnTo>
                  <a:lnTo>
                    <a:pt x="151551" y="31378"/>
                  </a:lnTo>
                  <a:lnTo>
                    <a:pt x="114808" y="54242"/>
                  </a:lnTo>
                  <a:lnTo>
                    <a:pt x="82134" y="82343"/>
                  </a:lnTo>
                  <a:lnTo>
                    <a:pt x="54105" y="115104"/>
                  </a:lnTo>
                  <a:lnTo>
                    <a:pt x="31300" y="151946"/>
                  </a:lnTo>
                  <a:lnTo>
                    <a:pt x="14296" y="192292"/>
                  </a:lnTo>
                  <a:lnTo>
                    <a:pt x="3670" y="235562"/>
                  </a:lnTo>
                  <a:lnTo>
                    <a:pt x="0" y="281177"/>
                  </a:lnTo>
                  <a:close/>
                </a:path>
              </a:pathLst>
            </a:custGeom>
            <a:ln w="15240">
              <a:solidFill>
                <a:srgbClr val="FFFFFF"/>
              </a:solidFill>
            </a:ln>
          </p:spPr>
          <p:txBody>
            <a:bodyPr wrap="square" lIns="0" tIns="0" rIns="0" bIns="0" rtlCol="0"/>
            <a:lstStyle/>
            <a:p>
              <a:endParaRPr kern="0">
                <a:solidFill>
                  <a:sysClr val="windowText" lastClr="000000"/>
                </a:solidFill>
              </a:endParaRPr>
            </a:p>
          </p:txBody>
        </p:sp>
      </p:grpSp>
      <p:sp>
        <p:nvSpPr>
          <p:cNvPr id="8" name="object 8"/>
          <p:cNvSpPr txBox="1"/>
          <p:nvPr/>
        </p:nvSpPr>
        <p:spPr>
          <a:xfrm>
            <a:off x="2556764" y="865759"/>
            <a:ext cx="309245" cy="330835"/>
          </a:xfrm>
          <a:prstGeom prst="rect">
            <a:avLst/>
          </a:prstGeom>
        </p:spPr>
        <p:txBody>
          <a:bodyPr vert="horz" wrap="square" lIns="0" tIns="13335" rIns="0" bIns="0" rtlCol="0">
            <a:spAutoFit/>
          </a:bodyPr>
          <a:lstStyle/>
          <a:p>
            <a:pPr marL="12700">
              <a:spcBef>
                <a:spcPts val="105"/>
              </a:spcBef>
            </a:pPr>
            <a:r>
              <a:rPr sz="2000" b="1" kern="0" spc="-25">
                <a:solidFill>
                  <a:srgbClr val="FFFFFF"/>
                </a:solidFill>
                <a:latin typeface="Arial"/>
                <a:cs typeface="Arial"/>
              </a:rPr>
              <a:t>02</a:t>
            </a:r>
            <a:endParaRPr sz="2000" kern="0">
              <a:solidFill>
                <a:sysClr val="windowText" lastClr="000000"/>
              </a:solidFill>
              <a:latin typeface="Arial"/>
              <a:cs typeface="Arial"/>
            </a:endParaRPr>
          </a:p>
        </p:txBody>
      </p:sp>
      <p:sp>
        <p:nvSpPr>
          <p:cNvPr id="9" name="object 9"/>
          <p:cNvSpPr txBox="1"/>
          <p:nvPr/>
        </p:nvSpPr>
        <p:spPr>
          <a:xfrm>
            <a:off x="3151759" y="844428"/>
            <a:ext cx="5885815" cy="1624330"/>
          </a:xfrm>
          <a:prstGeom prst="rect">
            <a:avLst/>
          </a:prstGeom>
        </p:spPr>
        <p:txBody>
          <a:bodyPr vert="horz" wrap="square" lIns="0" tIns="116205" rIns="0" bIns="0" rtlCol="0">
            <a:spAutoFit/>
          </a:bodyPr>
          <a:lstStyle/>
          <a:p>
            <a:pPr marR="4445" algn="ctr">
              <a:spcBef>
                <a:spcPts val="915"/>
              </a:spcBef>
            </a:pPr>
            <a:r>
              <a:rPr sz="2000" b="1" u="sng" kern="0">
                <a:solidFill>
                  <a:sysClr val="windowText" lastClr="000000"/>
                </a:solidFill>
                <a:uFill>
                  <a:solidFill>
                    <a:srgbClr val="000000"/>
                  </a:solidFill>
                </a:uFill>
                <a:latin typeface="Arial"/>
                <a:cs typeface="Arial"/>
              </a:rPr>
              <a:t>Schedule</a:t>
            </a:r>
            <a:r>
              <a:rPr sz="2000" b="1" u="sng" kern="0" spc="-45">
                <a:solidFill>
                  <a:sysClr val="windowText" lastClr="000000"/>
                </a:solidFill>
                <a:uFill>
                  <a:solidFill>
                    <a:srgbClr val="000000"/>
                  </a:solidFill>
                </a:uFill>
                <a:latin typeface="Arial"/>
                <a:cs typeface="Arial"/>
              </a:rPr>
              <a:t> </a:t>
            </a:r>
            <a:r>
              <a:rPr sz="2000" b="1" u="sng" kern="0" spc="-10">
                <a:solidFill>
                  <a:sysClr val="windowText" lastClr="000000"/>
                </a:solidFill>
                <a:uFill>
                  <a:solidFill>
                    <a:srgbClr val="000000"/>
                  </a:solidFill>
                </a:uFill>
                <a:latin typeface="Arial"/>
                <a:cs typeface="Arial"/>
              </a:rPr>
              <a:t>Vehicle</a:t>
            </a:r>
            <a:r>
              <a:rPr sz="2000" b="1" u="sng" kern="0" spc="-40">
                <a:solidFill>
                  <a:sysClr val="windowText" lastClr="000000"/>
                </a:solidFill>
                <a:uFill>
                  <a:solidFill>
                    <a:srgbClr val="000000"/>
                  </a:solidFill>
                </a:uFill>
                <a:latin typeface="Arial"/>
                <a:cs typeface="Arial"/>
              </a:rPr>
              <a:t> </a:t>
            </a:r>
            <a:r>
              <a:rPr sz="2000" b="1" u="sng" kern="0">
                <a:solidFill>
                  <a:sysClr val="windowText" lastClr="000000"/>
                </a:solidFill>
                <a:uFill>
                  <a:solidFill>
                    <a:srgbClr val="000000"/>
                  </a:solidFill>
                </a:uFill>
                <a:latin typeface="Arial"/>
                <a:cs typeface="Arial"/>
              </a:rPr>
              <a:t>Drop</a:t>
            </a:r>
            <a:r>
              <a:rPr sz="2000" b="1" u="sng" kern="0" spc="-20">
                <a:solidFill>
                  <a:sysClr val="windowText" lastClr="000000"/>
                </a:solidFill>
                <a:uFill>
                  <a:solidFill>
                    <a:srgbClr val="000000"/>
                  </a:solidFill>
                </a:uFill>
                <a:latin typeface="Arial"/>
                <a:cs typeface="Arial"/>
              </a:rPr>
              <a:t> </a:t>
            </a:r>
            <a:r>
              <a:rPr sz="2000" b="1" u="sng" kern="0">
                <a:solidFill>
                  <a:sysClr val="windowText" lastClr="000000"/>
                </a:solidFill>
                <a:uFill>
                  <a:solidFill>
                    <a:srgbClr val="000000"/>
                  </a:solidFill>
                </a:uFill>
                <a:latin typeface="Arial"/>
                <a:cs typeface="Arial"/>
              </a:rPr>
              <a:t>Off</a:t>
            </a:r>
            <a:r>
              <a:rPr sz="2000" b="1" u="sng" kern="0" spc="-55">
                <a:solidFill>
                  <a:sysClr val="windowText" lastClr="000000"/>
                </a:solidFill>
                <a:uFill>
                  <a:solidFill>
                    <a:srgbClr val="000000"/>
                  </a:solidFill>
                </a:uFill>
                <a:latin typeface="Arial"/>
                <a:cs typeface="Arial"/>
              </a:rPr>
              <a:t> </a:t>
            </a:r>
            <a:r>
              <a:rPr sz="2000" b="1" u="sng" kern="0" spc="-10">
                <a:solidFill>
                  <a:sysClr val="windowText" lastClr="000000"/>
                </a:solidFill>
                <a:uFill>
                  <a:solidFill>
                    <a:srgbClr val="000000"/>
                  </a:solidFill>
                </a:uFill>
                <a:latin typeface="Arial"/>
                <a:cs typeface="Arial"/>
              </a:rPr>
              <a:t>(VPC)</a:t>
            </a:r>
            <a:endParaRPr sz="2000" kern="0">
              <a:solidFill>
                <a:sysClr val="windowText" lastClr="000000"/>
              </a:solidFill>
              <a:latin typeface="Arial"/>
              <a:cs typeface="Arial"/>
            </a:endParaRPr>
          </a:p>
          <a:p>
            <a:pPr marL="12065" marR="5080" algn="ctr">
              <a:spcBef>
                <a:spcPts val="730"/>
              </a:spcBef>
            </a:pPr>
            <a:r>
              <a:rPr kern="0">
                <a:solidFill>
                  <a:sysClr val="windowText" lastClr="000000"/>
                </a:solidFill>
                <a:latin typeface="Arial"/>
                <a:cs typeface="Arial"/>
              </a:rPr>
              <a:t>Prior</a:t>
            </a:r>
            <a:r>
              <a:rPr kern="0" spc="-10">
                <a:solidFill>
                  <a:sysClr val="windowText" lastClr="000000"/>
                </a:solidFill>
                <a:latin typeface="Arial"/>
                <a:cs typeface="Arial"/>
              </a:rPr>
              <a:t> </a:t>
            </a:r>
            <a:r>
              <a:rPr kern="0">
                <a:solidFill>
                  <a:sysClr val="windowText" lastClr="000000"/>
                </a:solidFill>
                <a:latin typeface="Arial"/>
                <a:cs typeface="Arial"/>
              </a:rPr>
              <a:t>to</a:t>
            </a:r>
            <a:r>
              <a:rPr kern="0" spc="-10">
                <a:solidFill>
                  <a:sysClr val="windowText" lastClr="000000"/>
                </a:solidFill>
                <a:latin typeface="Arial"/>
                <a:cs typeface="Arial"/>
              </a:rPr>
              <a:t> </a:t>
            </a:r>
            <a:r>
              <a:rPr kern="0">
                <a:solidFill>
                  <a:sysClr val="windowText" lastClr="000000"/>
                </a:solidFill>
                <a:latin typeface="Arial"/>
                <a:cs typeface="Arial"/>
              </a:rPr>
              <a:t>turning in</a:t>
            </a:r>
            <a:r>
              <a:rPr kern="0" spc="-15">
                <a:solidFill>
                  <a:sysClr val="windowText" lastClr="000000"/>
                </a:solidFill>
                <a:latin typeface="Arial"/>
                <a:cs typeface="Arial"/>
              </a:rPr>
              <a:t> </a:t>
            </a:r>
            <a:r>
              <a:rPr kern="0">
                <a:solidFill>
                  <a:sysClr val="windowText" lastClr="000000"/>
                </a:solidFill>
                <a:latin typeface="Arial"/>
                <a:cs typeface="Arial"/>
              </a:rPr>
              <a:t>your</a:t>
            </a:r>
            <a:r>
              <a:rPr kern="0" spc="20">
                <a:solidFill>
                  <a:sysClr val="windowText" lastClr="000000"/>
                </a:solidFill>
                <a:latin typeface="Arial"/>
                <a:cs typeface="Arial"/>
              </a:rPr>
              <a:t> </a:t>
            </a:r>
            <a:r>
              <a:rPr kern="0">
                <a:solidFill>
                  <a:sysClr val="windowText" lastClr="000000"/>
                </a:solidFill>
                <a:latin typeface="Arial"/>
                <a:cs typeface="Arial"/>
              </a:rPr>
              <a:t>vehicle</a:t>
            </a:r>
            <a:r>
              <a:rPr kern="0" spc="-5">
                <a:solidFill>
                  <a:sysClr val="windowText" lastClr="000000"/>
                </a:solidFill>
                <a:latin typeface="Arial"/>
                <a:cs typeface="Arial"/>
              </a:rPr>
              <a:t> </a:t>
            </a:r>
            <a:r>
              <a:rPr kern="0">
                <a:solidFill>
                  <a:sysClr val="windowText" lastClr="000000"/>
                </a:solidFill>
                <a:latin typeface="Arial"/>
                <a:cs typeface="Arial"/>
              </a:rPr>
              <a:t>at</a:t>
            </a:r>
            <a:r>
              <a:rPr kern="0" spc="-15">
                <a:solidFill>
                  <a:sysClr val="windowText" lastClr="000000"/>
                </a:solidFill>
                <a:latin typeface="Arial"/>
                <a:cs typeface="Arial"/>
              </a:rPr>
              <a:t> </a:t>
            </a:r>
            <a:r>
              <a:rPr kern="0">
                <a:solidFill>
                  <a:sysClr val="windowText" lastClr="000000"/>
                </a:solidFill>
                <a:latin typeface="Arial"/>
                <a:cs typeface="Arial"/>
              </a:rPr>
              <a:t>the</a:t>
            </a:r>
            <a:r>
              <a:rPr kern="0" spc="-10">
                <a:solidFill>
                  <a:sysClr val="windowText" lastClr="000000"/>
                </a:solidFill>
                <a:latin typeface="Arial"/>
                <a:cs typeface="Arial"/>
              </a:rPr>
              <a:t> </a:t>
            </a:r>
            <a:r>
              <a:rPr kern="0">
                <a:solidFill>
                  <a:sysClr val="windowText" lastClr="000000"/>
                </a:solidFill>
                <a:latin typeface="Arial"/>
                <a:cs typeface="Arial"/>
              </a:rPr>
              <a:t>VPC,</a:t>
            </a:r>
            <a:r>
              <a:rPr kern="0" spc="-10">
                <a:solidFill>
                  <a:sysClr val="windowText" lastClr="000000"/>
                </a:solidFill>
                <a:latin typeface="Arial"/>
                <a:cs typeface="Arial"/>
              </a:rPr>
              <a:t> </a:t>
            </a:r>
            <a:r>
              <a:rPr kern="0">
                <a:solidFill>
                  <a:sysClr val="windowText" lastClr="000000"/>
                </a:solidFill>
                <a:latin typeface="Arial"/>
                <a:cs typeface="Arial"/>
              </a:rPr>
              <a:t>you</a:t>
            </a:r>
            <a:r>
              <a:rPr kern="0" spc="20">
                <a:solidFill>
                  <a:sysClr val="windowText" lastClr="000000"/>
                </a:solidFill>
                <a:latin typeface="Arial"/>
                <a:cs typeface="Arial"/>
              </a:rPr>
              <a:t> </a:t>
            </a:r>
            <a:r>
              <a:rPr kern="0">
                <a:solidFill>
                  <a:sysClr val="windowText" lastClr="000000"/>
                </a:solidFill>
                <a:latin typeface="Arial"/>
                <a:cs typeface="Arial"/>
              </a:rPr>
              <a:t>must</a:t>
            </a:r>
            <a:r>
              <a:rPr kern="0" spc="-5">
                <a:solidFill>
                  <a:sysClr val="windowText" lastClr="000000"/>
                </a:solidFill>
                <a:latin typeface="Arial"/>
                <a:cs typeface="Arial"/>
              </a:rPr>
              <a:t> </a:t>
            </a:r>
            <a:r>
              <a:rPr kern="0" spc="-10">
                <a:solidFill>
                  <a:sysClr val="windowText" lastClr="000000"/>
                </a:solidFill>
                <a:latin typeface="Arial"/>
                <a:cs typeface="Arial"/>
              </a:rPr>
              <a:t>clean </a:t>
            </a:r>
            <a:r>
              <a:rPr kern="0">
                <a:solidFill>
                  <a:sysClr val="windowText" lastClr="000000"/>
                </a:solidFill>
                <a:latin typeface="Arial"/>
                <a:cs typeface="Arial"/>
              </a:rPr>
              <a:t>or</a:t>
            </a:r>
            <a:r>
              <a:rPr kern="0" spc="-30">
                <a:solidFill>
                  <a:sysClr val="windowText" lastClr="000000"/>
                </a:solidFill>
                <a:latin typeface="Arial"/>
                <a:cs typeface="Arial"/>
              </a:rPr>
              <a:t> </a:t>
            </a:r>
            <a:r>
              <a:rPr kern="0">
                <a:solidFill>
                  <a:sysClr val="windowText" lastClr="000000"/>
                </a:solidFill>
                <a:latin typeface="Arial"/>
                <a:cs typeface="Arial"/>
              </a:rPr>
              <a:t>have</a:t>
            </a:r>
            <a:r>
              <a:rPr kern="0" spc="-5">
                <a:solidFill>
                  <a:sysClr val="windowText" lastClr="000000"/>
                </a:solidFill>
                <a:latin typeface="Arial"/>
                <a:cs typeface="Arial"/>
              </a:rPr>
              <a:t> </a:t>
            </a:r>
            <a:r>
              <a:rPr kern="0">
                <a:solidFill>
                  <a:sysClr val="windowText" lastClr="000000"/>
                </a:solidFill>
                <a:latin typeface="Arial"/>
                <a:cs typeface="Arial"/>
              </a:rPr>
              <a:t>the</a:t>
            </a:r>
            <a:r>
              <a:rPr kern="0" spc="-20">
                <a:solidFill>
                  <a:sysClr val="windowText" lastClr="000000"/>
                </a:solidFill>
                <a:latin typeface="Arial"/>
                <a:cs typeface="Arial"/>
              </a:rPr>
              <a:t> </a:t>
            </a:r>
            <a:r>
              <a:rPr kern="0">
                <a:solidFill>
                  <a:sysClr val="windowText" lastClr="000000"/>
                </a:solidFill>
                <a:latin typeface="Arial"/>
                <a:cs typeface="Arial"/>
              </a:rPr>
              <a:t>vehicle</a:t>
            </a:r>
            <a:r>
              <a:rPr kern="0" spc="-5">
                <a:solidFill>
                  <a:sysClr val="windowText" lastClr="000000"/>
                </a:solidFill>
                <a:latin typeface="Arial"/>
                <a:cs typeface="Arial"/>
              </a:rPr>
              <a:t> </a:t>
            </a:r>
            <a:r>
              <a:rPr kern="0">
                <a:solidFill>
                  <a:sysClr val="windowText" lastClr="000000"/>
                </a:solidFill>
                <a:latin typeface="Arial"/>
                <a:cs typeface="Arial"/>
              </a:rPr>
              <a:t>cleaned to</a:t>
            </a:r>
            <a:r>
              <a:rPr kern="0" spc="-20">
                <a:solidFill>
                  <a:sysClr val="windowText" lastClr="000000"/>
                </a:solidFill>
                <a:latin typeface="Arial"/>
                <a:cs typeface="Arial"/>
              </a:rPr>
              <a:t> </a:t>
            </a:r>
            <a:r>
              <a:rPr kern="0">
                <a:solidFill>
                  <a:sysClr val="windowText" lastClr="000000"/>
                </a:solidFill>
                <a:latin typeface="Arial"/>
                <a:cs typeface="Arial"/>
              </a:rPr>
              <a:t>the</a:t>
            </a:r>
            <a:r>
              <a:rPr kern="0" spc="-20">
                <a:solidFill>
                  <a:sysClr val="windowText" lastClr="000000"/>
                </a:solidFill>
                <a:latin typeface="Arial"/>
                <a:cs typeface="Arial"/>
              </a:rPr>
              <a:t> </a:t>
            </a:r>
            <a:r>
              <a:rPr kern="0" spc="-10">
                <a:solidFill>
                  <a:sysClr val="windowText" lastClr="000000"/>
                </a:solidFill>
                <a:latin typeface="Arial"/>
                <a:cs typeface="Arial"/>
              </a:rPr>
              <a:t>USDA</a:t>
            </a:r>
            <a:r>
              <a:rPr kern="0" spc="-110">
                <a:solidFill>
                  <a:sysClr val="windowText" lastClr="000000"/>
                </a:solidFill>
                <a:latin typeface="Arial"/>
                <a:cs typeface="Arial"/>
              </a:rPr>
              <a:t> </a:t>
            </a:r>
            <a:r>
              <a:rPr kern="0" spc="-10">
                <a:solidFill>
                  <a:sysClr val="windowText" lastClr="000000"/>
                </a:solidFill>
                <a:latin typeface="Arial"/>
                <a:cs typeface="Arial"/>
              </a:rPr>
              <a:t>standards.</a:t>
            </a:r>
            <a:endParaRPr kern="0">
              <a:solidFill>
                <a:sysClr val="windowText" lastClr="000000"/>
              </a:solidFill>
              <a:latin typeface="Arial"/>
              <a:cs typeface="Arial"/>
            </a:endParaRPr>
          </a:p>
          <a:p>
            <a:pPr marL="177165" marR="178435" indent="290830"/>
            <a:r>
              <a:rPr kern="0">
                <a:solidFill>
                  <a:sysClr val="windowText" lastClr="000000"/>
                </a:solidFill>
                <a:latin typeface="Arial"/>
                <a:cs typeface="Arial"/>
              </a:rPr>
              <a:t>The</a:t>
            </a:r>
            <a:r>
              <a:rPr kern="0" spc="-45">
                <a:solidFill>
                  <a:sysClr val="windowText" lastClr="000000"/>
                </a:solidFill>
                <a:latin typeface="Arial"/>
                <a:cs typeface="Arial"/>
              </a:rPr>
              <a:t> </a:t>
            </a:r>
            <a:r>
              <a:rPr kern="0">
                <a:solidFill>
                  <a:sysClr val="windowText" lastClr="000000"/>
                </a:solidFill>
                <a:latin typeface="Arial"/>
                <a:cs typeface="Arial"/>
              </a:rPr>
              <a:t>vehicle</a:t>
            </a:r>
            <a:r>
              <a:rPr kern="0" spc="-5">
                <a:solidFill>
                  <a:sysClr val="windowText" lastClr="000000"/>
                </a:solidFill>
                <a:latin typeface="Arial"/>
                <a:cs typeface="Arial"/>
              </a:rPr>
              <a:t> </a:t>
            </a:r>
            <a:r>
              <a:rPr kern="0">
                <a:solidFill>
                  <a:sysClr val="windowText" lastClr="000000"/>
                </a:solidFill>
                <a:latin typeface="Arial"/>
                <a:cs typeface="Arial"/>
              </a:rPr>
              <a:t>must</a:t>
            </a:r>
            <a:r>
              <a:rPr kern="0" spc="-10">
                <a:solidFill>
                  <a:sysClr val="windowText" lastClr="000000"/>
                </a:solidFill>
                <a:latin typeface="Arial"/>
                <a:cs typeface="Arial"/>
              </a:rPr>
              <a:t> </a:t>
            </a:r>
            <a:r>
              <a:rPr kern="0">
                <a:solidFill>
                  <a:sysClr val="windowText" lastClr="000000"/>
                </a:solidFill>
                <a:latin typeface="Arial"/>
                <a:cs typeface="Arial"/>
              </a:rPr>
              <a:t>be</a:t>
            </a:r>
            <a:r>
              <a:rPr kern="0" spc="-20">
                <a:solidFill>
                  <a:sysClr val="windowText" lastClr="000000"/>
                </a:solidFill>
                <a:latin typeface="Arial"/>
                <a:cs typeface="Arial"/>
              </a:rPr>
              <a:t> </a:t>
            </a:r>
            <a:r>
              <a:rPr kern="0">
                <a:solidFill>
                  <a:sysClr val="windowText" lastClr="000000"/>
                </a:solidFill>
                <a:latin typeface="Arial"/>
                <a:cs typeface="Arial"/>
              </a:rPr>
              <a:t>free</a:t>
            </a:r>
            <a:r>
              <a:rPr kern="0" spc="-20">
                <a:solidFill>
                  <a:sysClr val="windowText" lastClr="000000"/>
                </a:solidFill>
                <a:latin typeface="Arial"/>
                <a:cs typeface="Arial"/>
              </a:rPr>
              <a:t> </a:t>
            </a:r>
            <a:r>
              <a:rPr kern="0">
                <a:solidFill>
                  <a:sysClr val="windowText" lastClr="000000"/>
                </a:solidFill>
                <a:latin typeface="Arial"/>
                <a:cs typeface="Arial"/>
              </a:rPr>
              <a:t>of</a:t>
            </a:r>
            <a:r>
              <a:rPr kern="0" spc="-10">
                <a:solidFill>
                  <a:sysClr val="windowText" lastClr="000000"/>
                </a:solidFill>
                <a:latin typeface="Arial"/>
                <a:cs typeface="Arial"/>
              </a:rPr>
              <a:t> </a:t>
            </a:r>
            <a:r>
              <a:rPr kern="0">
                <a:solidFill>
                  <a:sysClr val="windowText" lastClr="000000"/>
                </a:solidFill>
                <a:latin typeface="Arial"/>
                <a:cs typeface="Arial"/>
              </a:rPr>
              <a:t>all dirt,</a:t>
            </a:r>
            <a:r>
              <a:rPr kern="0" spc="-15">
                <a:solidFill>
                  <a:sysClr val="windowText" lastClr="000000"/>
                </a:solidFill>
                <a:latin typeface="Arial"/>
                <a:cs typeface="Arial"/>
              </a:rPr>
              <a:t> </a:t>
            </a:r>
            <a:r>
              <a:rPr kern="0">
                <a:solidFill>
                  <a:sysClr val="windowText" lastClr="000000"/>
                </a:solidFill>
                <a:latin typeface="Arial"/>
                <a:cs typeface="Arial"/>
              </a:rPr>
              <a:t>soil, plant</a:t>
            </a:r>
            <a:r>
              <a:rPr kern="0" spc="-5">
                <a:solidFill>
                  <a:sysClr val="windowText" lastClr="000000"/>
                </a:solidFill>
                <a:latin typeface="Arial"/>
                <a:cs typeface="Arial"/>
              </a:rPr>
              <a:t> </a:t>
            </a:r>
            <a:r>
              <a:rPr kern="0" spc="-10">
                <a:solidFill>
                  <a:sysClr val="windowText" lastClr="000000"/>
                </a:solidFill>
                <a:latin typeface="Arial"/>
                <a:cs typeface="Arial"/>
              </a:rPr>
              <a:t>life, </a:t>
            </a:r>
            <a:r>
              <a:rPr kern="0">
                <a:solidFill>
                  <a:sysClr val="windowText" lastClr="000000"/>
                </a:solidFill>
                <a:latin typeface="Arial"/>
                <a:cs typeface="Arial"/>
              </a:rPr>
              <a:t>food</a:t>
            </a:r>
            <a:r>
              <a:rPr kern="0" spc="-40">
                <a:solidFill>
                  <a:sysClr val="windowText" lastClr="000000"/>
                </a:solidFill>
                <a:latin typeface="Arial"/>
                <a:cs typeface="Arial"/>
              </a:rPr>
              <a:t> </a:t>
            </a:r>
            <a:r>
              <a:rPr kern="0">
                <a:solidFill>
                  <a:sysClr val="windowText" lastClr="000000"/>
                </a:solidFill>
                <a:latin typeface="Arial"/>
                <a:cs typeface="Arial"/>
              </a:rPr>
              <a:t>particles,</a:t>
            </a:r>
            <a:r>
              <a:rPr kern="0" spc="-10">
                <a:solidFill>
                  <a:sysClr val="windowText" lastClr="000000"/>
                </a:solidFill>
                <a:latin typeface="Arial"/>
                <a:cs typeface="Arial"/>
              </a:rPr>
              <a:t> </a:t>
            </a:r>
            <a:r>
              <a:rPr kern="0">
                <a:solidFill>
                  <a:sysClr val="windowText" lastClr="000000"/>
                </a:solidFill>
                <a:latin typeface="Arial"/>
                <a:cs typeface="Arial"/>
              </a:rPr>
              <a:t>bugs</a:t>
            </a:r>
            <a:r>
              <a:rPr kern="0" spc="-20">
                <a:solidFill>
                  <a:sysClr val="windowText" lastClr="000000"/>
                </a:solidFill>
                <a:latin typeface="Arial"/>
                <a:cs typeface="Arial"/>
              </a:rPr>
              <a:t> </a:t>
            </a:r>
            <a:r>
              <a:rPr kern="0">
                <a:solidFill>
                  <a:sysClr val="windowText" lastClr="000000"/>
                </a:solidFill>
                <a:latin typeface="Arial"/>
                <a:cs typeface="Arial"/>
              </a:rPr>
              <a:t>and</a:t>
            </a:r>
            <a:r>
              <a:rPr kern="0" spc="-25">
                <a:solidFill>
                  <a:sysClr val="windowText" lastClr="000000"/>
                </a:solidFill>
                <a:latin typeface="Arial"/>
                <a:cs typeface="Arial"/>
              </a:rPr>
              <a:t> </a:t>
            </a:r>
            <a:r>
              <a:rPr kern="0">
                <a:solidFill>
                  <a:sysClr val="windowText" lastClr="000000"/>
                </a:solidFill>
                <a:latin typeface="Arial"/>
                <a:cs typeface="Arial"/>
              </a:rPr>
              <a:t>/</a:t>
            </a:r>
            <a:r>
              <a:rPr kern="0" spc="-25">
                <a:solidFill>
                  <a:sysClr val="windowText" lastClr="000000"/>
                </a:solidFill>
                <a:latin typeface="Arial"/>
                <a:cs typeface="Arial"/>
              </a:rPr>
              <a:t> </a:t>
            </a:r>
            <a:r>
              <a:rPr kern="0">
                <a:solidFill>
                  <a:sysClr val="windowText" lastClr="000000"/>
                </a:solidFill>
                <a:latin typeface="Arial"/>
                <a:cs typeface="Arial"/>
              </a:rPr>
              <a:t>or</a:t>
            </a:r>
            <a:r>
              <a:rPr kern="0" spc="-25">
                <a:solidFill>
                  <a:sysClr val="windowText" lastClr="000000"/>
                </a:solidFill>
                <a:latin typeface="Arial"/>
                <a:cs typeface="Arial"/>
              </a:rPr>
              <a:t> </a:t>
            </a:r>
            <a:r>
              <a:rPr kern="0">
                <a:solidFill>
                  <a:sysClr val="windowText" lastClr="000000"/>
                </a:solidFill>
                <a:latin typeface="Arial"/>
                <a:cs typeface="Arial"/>
              </a:rPr>
              <a:t>other</a:t>
            </a:r>
            <a:r>
              <a:rPr kern="0" spc="-25">
                <a:solidFill>
                  <a:sysClr val="windowText" lastClr="000000"/>
                </a:solidFill>
                <a:latin typeface="Arial"/>
                <a:cs typeface="Arial"/>
              </a:rPr>
              <a:t> </a:t>
            </a:r>
            <a:r>
              <a:rPr kern="0">
                <a:solidFill>
                  <a:sysClr val="windowText" lastClr="000000"/>
                </a:solidFill>
                <a:latin typeface="Arial"/>
                <a:cs typeface="Arial"/>
              </a:rPr>
              <a:t>agricultural </a:t>
            </a:r>
            <a:r>
              <a:rPr kern="0" spc="-10">
                <a:solidFill>
                  <a:sysClr val="windowText" lastClr="000000"/>
                </a:solidFill>
                <a:latin typeface="Arial"/>
                <a:cs typeface="Arial"/>
              </a:rPr>
              <a:t>hazards.</a:t>
            </a:r>
            <a:endParaRPr kern="0">
              <a:solidFill>
                <a:sysClr val="windowText" lastClr="000000"/>
              </a:solidFill>
              <a:latin typeface="Arial"/>
              <a:cs typeface="Arial"/>
            </a:endParaRPr>
          </a:p>
        </p:txBody>
      </p:sp>
      <p:grpSp>
        <p:nvGrpSpPr>
          <p:cNvPr id="10" name="object 10"/>
          <p:cNvGrpSpPr/>
          <p:nvPr/>
        </p:nvGrpSpPr>
        <p:grpSpPr>
          <a:xfrm>
            <a:off x="1679447" y="5001767"/>
            <a:ext cx="4227830" cy="1507490"/>
            <a:chOff x="155447" y="5001767"/>
            <a:chExt cx="4227830" cy="1507490"/>
          </a:xfrm>
        </p:grpSpPr>
        <p:sp>
          <p:nvSpPr>
            <p:cNvPr id="11" name="object 11"/>
            <p:cNvSpPr/>
            <p:nvPr/>
          </p:nvSpPr>
          <p:spPr>
            <a:xfrm>
              <a:off x="161543" y="5007863"/>
              <a:ext cx="4215765" cy="1495425"/>
            </a:xfrm>
            <a:custGeom>
              <a:avLst/>
              <a:gdLst/>
              <a:ahLst/>
              <a:cxnLst/>
              <a:rect l="l" t="t" r="r" b="b"/>
              <a:pathLst>
                <a:path w="4215765" h="1495425">
                  <a:moveTo>
                    <a:pt x="3966209" y="0"/>
                  </a:moveTo>
                  <a:lnTo>
                    <a:pt x="249174" y="0"/>
                  </a:lnTo>
                  <a:lnTo>
                    <a:pt x="204384" y="4012"/>
                  </a:lnTo>
                  <a:lnTo>
                    <a:pt x="162228" y="15582"/>
                  </a:lnTo>
                  <a:lnTo>
                    <a:pt x="123410" y="34007"/>
                  </a:lnTo>
                  <a:lnTo>
                    <a:pt x="88633" y="58585"/>
                  </a:lnTo>
                  <a:lnTo>
                    <a:pt x="58601" y="88612"/>
                  </a:lnTo>
                  <a:lnTo>
                    <a:pt x="34019" y="123387"/>
                  </a:lnTo>
                  <a:lnTo>
                    <a:pt x="15588" y="162207"/>
                  </a:lnTo>
                  <a:lnTo>
                    <a:pt x="4014" y="204370"/>
                  </a:lnTo>
                  <a:lnTo>
                    <a:pt x="0" y="249174"/>
                  </a:lnTo>
                  <a:lnTo>
                    <a:pt x="0" y="1245857"/>
                  </a:lnTo>
                  <a:lnTo>
                    <a:pt x="4014" y="1290651"/>
                  </a:lnTo>
                  <a:lnTo>
                    <a:pt x="15588" y="1332809"/>
                  </a:lnTo>
                  <a:lnTo>
                    <a:pt x="34019" y="1371630"/>
                  </a:lnTo>
                  <a:lnTo>
                    <a:pt x="58601" y="1406408"/>
                  </a:lnTo>
                  <a:lnTo>
                    <a:pt x="88633" y="1436441"/>
                  </a:lnTo>
                  <a:lnTo>
                    <a:pt x="123410" y="1461024"/>
                  </a:lnTo>
                  <a:lnTo>
                    <a:pt x="162228" y="1479455"/>
                  </a:lnTo>
                  <a:lnTo>
                    <a:pt x="204384" y="1491029"/>
                  </a:lnTo>
                  <a:lnTo>
                    <a:pt x="249174" y="1495044"/>
                  </a:lnTo>
                  <a:lnTo>
                    <a:pt x="3966209" y="1495044"/>
                  </a:lnTo>
                  <a:lnTo>
                    <a:pt x="4011013" y="1491029"/>
                  </a:lnTo>
                  <a:lnTo>
                    <a:pt x="4053176" y="1479455"/>
                  </a:lnTo>
                  <a:lnTo>
                    <a:pt x="4091996" y="1461024"/>
                  </a:lnTo>
                  <a:lnTo>
                    <a:pt x="4126771" y="1436441"/>
                  </a:lnTo>
                  <a:lnTo>
                    <a:pt x="4156798" y="1406408"/>
                  </a:lnTo>
                  <a:lnTo>
                    <a:pt x="4181376" y="1371630"/>
                  </a:lnTo>
                  <a:lnTo>
                    <a:pt x="4199801" y="1332809"/>
                  </a:lnTo>
                  <a:lnTo>
                    <a:pt x="4211371" y="1290651"/>
                  </a:lnTo>
                  <a:lnTo>
                    <a:pt x="4215383" y="1245857"/>
                  </a:lnTo>
                  <a:lnTo>
                    <a:pt x="4215383" y="249174"/>
                  </a:lnTo>
                  <a:lnTo>
                    <a:pt x="4211371" y="204370"/>
                  </a:lnTo>
                  <a:lnTo>
                    <a:pt x="4199801" y="162207"/>
                  </a:lnTo>
                  <a:lnTo>
                    <a:pt x="4181376" y="123387"/>
                  </a:lnTo>
                  <a:lnTo>
                    <a:pt x="4156798" y="88612"/>
                  </a:lnTo>
                  <a:lnTo>
                    <a:pt x="4126771" y="58585"/>
                  </a:lnTo>
                  <a:lnTo>
                    <a:pt x="4091996" y="34007"/>
                  </a:lnTo>
                  <a:lnTo>
                    <a:pt x="4053176" y="15582"/>
                  </a:lnTo>
                  <a:lnTo>
                    <a:pt x="4011013" y="4012"/>
                  </a:lnTo>
                  <a:lnTo>
                    <a:pt x="3966209" y="0"/>
                  </a:lnTo>
                  <a:close/>
                </a:path>
              </a:pathLst>
            </a:custGeom>
            <a:solidFill>
              <a:srgbClr val="DE1F27"/>
            </a:solidFill>
          </p:spPr>
          <p:txBody>
            <a:bodyPr wrap="square" lIns="0" tIns="0" rIns="0" bIns="0" rtlCol="0"/>
            <a:lstStyle/>
            <a:p>
              <a:endParaRPr kern="0">
                <a:solidFill>
                  <a:sysClr val="windowText" lastClr="000000"/>
                </a:solidFill>
              </a:endParaRPr>
            </a:p>
          </p:txBody>
        </p:sp>
        <p:sp>
          <p:nvSpPr>
            <p:cNvPr id="12" name="object 12"/>
            <p:cNvSpPr/>
            <p:nvPr/>
          </p:nvSpPr>
          <p:spPr>
            <a:xfrm>
              <a:off x="161543" y="5007863"/>
              <a:ext cx="4215765" cy="1495425"/>
            </a:xfrm>
            <a:custGeom>
              <a:avLst/>
              <a:gdLst/>
              <a:ahLst/>
              <a:cxnLst/>
              <a:rect l="l" t="t" r="r" b="b"/>
              <a:pathLst>
                <a:path w="4215765" h="1495425">
                  <a:moveTo>
                    <a:pt x="0" y="249174"/>
                  </a:moveTo>
                  <a:lnTo>
                    <a:pt x="4014" y="204370"/>
                  </a:lnTo>
                  <a:lnTo>
                    <a:pt x="15588" y="162207"/>
                  </a:lnTo>
                  <a:lnTo>
                    <a:pt x="34019" y="123387"/>
                  </a:lnTo>
                  <a:lnTo>
                    <a:pt x="58601" y="88612"/>
                  </a:lnTo>
                  <a:lnTo>
                    <a:pt x="88633" y="58585"/>
                  </a:lnTo>
                  <a:lnTo>
                    <a:pt x="123410" y="34007"/>
                  </a:lnTo>
                  <a:lnTo>
                    <a:pt x="162228" y="15582"/>
                  </a:lnTo>
                  <a:lnTo>
                    <a:pt x="204384" y="4012"/>
                  </a:lnTo>
                  <a:lnTo>
                    <a:pt x="249174" y="0"/>
                  </a:lnTo>
                  <a:lnTo>
                    <a:pt x="3966209" y="0"/>
                  </a:lnTo>
                  <a:lnTo>
                    <a:pt x="4011013" y="4012"/>
                  </a:lnTo>
                  <a:lnTo>
                    <a:pt x="4053176" y="15582"/>
                  </a:lnTo>
                  <a:lnTo>
                    <a:pt x="4091996" y="34007"/>
                  </a:lnTo>
                  <a:lnTo>
                    <a:pt x="4126771" y="58585"/>
                  </a:lnTo>
                  <a:lnTo>
                    <a:pt x="4156798" y="88612"/>
                  </a:lnTo>
                  <a:lnTo>
                    <a:pt x="4181376" y="123387"/>
                  </a:lnTo>
                  <a:lnTo>
                    <a:pt x="4199801" y="162207"/>
                  </a:lnTo>
                  <a:lnTo>
                    <a:pt x="4211371" y="204370"/>
                  </a:lnTo>
                  <a:lnTo>
                    <a:pt x="4215383" y="249174"/>
                  </a:lnTo>
                  <a:lnTo>
                    <a:pt x="4215383" y="1245857"/>
                  </a:lnTo>
                  <a:lnTo>
                    <a:pt x="4211371" y="1290651"/>
                  </a:lnTo>
                  <a:lnTo>
                    <a:pt x="4199801" y="1332809"/>
                  </a:lnTo>
                  <a:lnTo>
                    <a:pt x="4181376" y="1371630"/>
                  </a:lnTo>
                  <a:lnTo>
                    <a:pt x="4156798" y="1406408"/>
                  </a:lnTo>
                  <a:lnTo>
                    <a:pt x="4126771" y="1436441"/>
                  </a:lnTo>
                  <a:lnTo>
                    <a:pt x="4091996" y="1461024"/>
                  </a:lnTo>
                  <a:lnTo>
                    <a:pt x="4053176" y="1479455"/>
                  </a:lnTo>
                  <a:lnTo>
                    <a:pt x="4011013" y="1491029"/>
                  </a:lnTo>
                  <a:lnTo>
                    <a:pt x="3966209" y="1495044"/>
                  </a:lnTo>
                  <a:lnTo>
                    <a:pt x="249174" y="1495044"/>
                  </a:lnTo>
                  <a:lnTo>
                    <a:pt x="204384" y="1491029"/>
                  </a:lnTo>
                  <a:lnTo>
                    <a:pt x="162228" y="1479455"/>
                  </a:lnTo>
                  <a:lnTo>
                    <a:pt x="123410" y="1461024"/>
                  </a:lnTo>
                  <a:lnTo>
                    <a:pt x="88633" y="1436441"/>
                  </a:lnTo>
                  <a:lnTo>
                    <a:pt x="58601" y="1406408"/>
                  </a:lnTo>
                  <a:lnTo>
                    <a:pt x="34019" y="1371630"/>
                  </a:lnTo>
                  <a:lnTo>
                    <a:pt x="15588" y="1332809"/>
                  </a:lnTo>
                  <a:lnTo>
                    <a:pt x="4014" y="1290651"/>
                  </a:lnTo>
                  <a:lnTo>
                    <a:pt x="0" y="1245857"/>
                  </a:lnTo>
                  <a:lnTo>
                    <a:pt x="0" y="249174"/>
                  </a:lnTo>
                  <a:close/>
                </a:path>
              </a:pathLst>
            </a:custGeom>
            <a:ln w="12192">
              <a:solidFill>
                <a:srgbClr val="858070"/>
              </a:solidFill>
            </a:ln>
          </p:spPr>
          <p:txBody>
            <a:bodyPr wrap="square" lIns="0" tIns="0" rIns="0" bIns="0" rtlCol="0"/>
            <a:lstStyle/>
            <a:p>
              <a:endParaRPr kern="0">
                <a:solidFill>
                  <a:sysClr val="windowText" lastClr="000000"/>
                </a:solidFill>
              </a:endParaRPr>
            </a:p>
          </p:txBody>
        </p:sp>
      </p:grpSp>
      <p:sp>
        <p:nvSpPr>
          <p:cNvPr id="13" name="object 13"/>
          <p:cNvSpPr txBox="1"/>
          <p:nvPr/>
        </p:nvSpPr>
        <p:spPr>
          <a:xfrm>
            <a:off x="1781658" y="2443098"/>
            <a:ext cx="8615045" cy="3869054"/>
          </a:xfrm>
          <a:prstGeom prst="rect">
            <a:avLst/>
          </a:prstGeom>
        </p:spPr>
        <p:txBody>
          <a:bodyPr vert="horz" wrap="square" lIns="0" tIns="12700" rIns="0" bIns="0" rtlCol="0">
            <a:spAutoFit/>
          </a:bodyPr>
          <a:lstStyle/>
          <a:p>
            <a:pPr marL="114300" marR="106680" indent="1270" algn="ctr">
              <a:spcBef>
                <a:spcPts val="100"/>
              </a:spcBef>
            </a:pPr>
            <a:r>
              <a:rPr kern="0">
                <a:solidFill>
                  <a:sysClr val="windowText" lastClr="000000"/>
                </a:solidFill>
                <a:latin typeface="Arial"/>
                <a:cs typeface="Arial"/>
              </a:rPr>
              <a:t>An</a:t>
            </a:r>
            <a:r>
              <a:rPr kern="0" spc="-40">
                <a:solidFill>
                  <a:sysClr val="windowText" lastClr="000000"/>
                </a:solidFill>
                <a:latin typeface="Arial"/>
                <a:cs typeface="Arial"/>
              </a:rPr>
              <a:t> </a:t>
            </a:r>
            <a:r>
              <a:rPr kern="0">
                <a:solidFill>
                  <a:sysClr val="windowText" lastClr="000000"/>
                </a:solidFill>
                <a:latin typeface="Arial"/>
                <a:cs typeface="Arial"/>
              </a:rPr>
              <a:t>inspection is</a:t>
            </a:r>
            <a:r>
              <a:rPr kern="0" spc="-25">
                <a:solidFill>
                  <a:sysClr val="windowText" lastClr="000000"/>
                </a:solidFill>
                <a:latin typeface="Arial"/>
                <a:cs typeface="Arial"/>
              </a:rPr>
              <a:t> </a:t>
            </a:r>
            <a:r>
              <a:rPr kern="0">
                <a:solidFill>
                  <a:sysClr val="windowText" lastClr="000000"/>
                </a:solidFill>
                <a:latin typeface="Arial"/>
                <a:cs typeface="Arial"/>
              </a:rPr>
              <a:t>conducted</a:t>
            </a:r>
            <a:r>
              <a:rPr kern="0" spc="-15">
                <a:solidFill>
                  <a:sysClr val="windowText" lastClr="000000"/>
                </a:solidFill>
                <a:latin typeface="Arial"/>
                <a:cs typeface="Arial"/>
              </a:rPr>
              <a:t> </a:t>
            </a:r>
            <a:r>
              <a:rPr kern="0">
                <a:solidFill>
                  <a:sysClr val="windowText" lastClr="000000"/>
                </a:solidFill>
                <a:latin typeface="Arial"/>
                <a:cs typeface="Arial"/>
              </a:rPr>
              <a:t>on</a:t>
            </a:r>
            <a:r>
              <a:rPr kern="0" spc="-30">
                <a:solidFill>
                  <a:sysClr val="windowText" lastClr="000000"/>
                </a:solidFill>
                <a:latin typeface="Arial"/>
                <a:cs typeface="Arial"/>
              </a:rPr>
              <a:t> </a:t>
            </a:r>
            <a:r>
              <a:rPr kern="0">
                <a:solidFill>
                  <a:sysClr val="windowText" lastClr="000000"/>
                </a:solidFill>
                <a:latin typeface="Arial"/>
                <a:cs typeface="Arial"/>
              </a:rPr>
              <a:t>the</a:t>
            </a:r>
            <a:r>
              <a:rPr kern="0" spc="-25">
                <a:solidFill>
                  <a:sysClr val="windowText" lastClr="000000"/>
                </a:solidFill>
                <a:latin typeface="Arial"/>
                <a:cs typeface="Arial"/>
              </a:rPr>
              <a:t> </a:t>
            </a:r>
            <a:r>
              <a:rPr kern="0">
                <a:solidFill>
                  <a:sysClr val="windowText" lastClr="000000"/>
                </a:solidFill>
                <a:latin typeface="Arial"/>
                <a:cs typeface="Arial"/>
              </a:rPr>
              <a:t>interior</a:t>
            </a:r>
            <a:r>
              <a:rPr kern="0" spc="-10">
                <a:solidFill>
                  <a:sysClr val="windowText" lastClr="000000"/>
                </a:solidFill>
                <a:latin typeface="Arial"/>
                <a:cs typeface="Arial"/>
              </a:rPr>
              <a:t> </a:t>
            </a:r>
            <a:r>
              <a:rPr kern="0">
                <a:solidFill>
                  <a:sysClr val="windowText" lastClr="000000"/>
                </a:solidFill>
                <a:latin typeface="Arial"/>
                <a:cs typeface="Arial"/>
              </a:rPr>
              <a:t>including</a:t>
            </a:r>
            <a:r>
              <a:rPr kern="0" spc="5">
                <a:solidFill>
                  <a:sysClr val="windowText" lastClr="000000"/>
                </a:solidFill>
                <a:latin typeface="Arial"/>
                <a:cs typeface="Arial"/>
              </a:rPr>
              <a:t> </a:t>
            </a:r>
            <a:r>
              <a:rPr kern="0">
                <a:solidFill>
                  <a:sysClr val="windowText" lastClr="000000"/>
                </a:solidFill>
                <a:latin typeface="Arial"/>
                <a:cs typeface="Arial"/>
              </a:rPr>
              <a:t>under</a:t>
            </a:r>
            <a:r>
              <a:rPr kern="0" spc="-10">
                <a:solidFill>
                  <a:sysClr val="windowText" lastClr="000000"/>
                </a:solidFill>
                <a:latin typeface="Arial"/>
                <a:cs typeface="Arial"/>
              </a:rPr>
              <a:t> </a:t>
            </a:r>
            <a:r>
              <a:rPr kern="0">
                <a:solidFill>
                  <a:sysClr val="windowText" lastClr="000000"/>
                </a:solidFill>
                <a:latin typeface="Arial"/>
                <a:cs typeface="Arial"/>
              </a:rPr>
              <a:t>all</a:t>
            </a:r>
            <a:r>
              <a:rPr kern="0" spc="-25">
                <a:solidFill>
                  <a:sysClr val="windowText" lastClr="000000"/>
                </a:solidFill>
                <a:latin typeface="Arial"/>
                <a:cs typeface="Arial"/>
              </a:rPr>
              <a:t> </a:t>
            </a:r>
            <a:r>
              <a:rPr kern="0">
                <a:solidFill>
                  <a:sysClr val="windowText" lastClr="000000"/>
                </a:solidFill>
                <a:latin typeface="Arial"/>
                <a:cs typeface="Arial"/>
              </a:rPr>
              <a:t>seats</a:t>
            </a:r>
            <a:r>
              <a:rPr kern="0" spc="-15">
                <a:solidFill>
                  <a:sysClr val="windowText" lastClr="000000"/>
                </a:solidFill>
                <a:latin typeface="Arial"/>
                <a:cs typeface="Arial"/>
              </a:rPr>
              <a:t> </a:t>
            </a:r>
            <a:r>
              <a:rPr kern="0">
                <a:solidFill>
                  <a:sysClr val="windowText" lastClr="000000"/>
                </a:solidFill>
                <a:latin typeface="Arial"/>
                <a:cs typeface="Arial"/>
              </a:rPr>
              <a:t>and</a:t>
            </a:r>
            <a:r>
              <a:rPr kern="0" spc="-15">
                <a:solidFill>
                  <a:sysClr val="windowText" lastClr="000000"/>
                </a:solidFill>
                <a:latin typeface="Arial"/>
                <a:cs typeface="Arial"/>
              </a:rPr>
              <a:t> </a:t>
            </a:r>
            <a:r>
              <a:rPr kern="0">
                <a:solidFill>
                  <a:sysClr val="windowText" lastClr="000000"/>
                </a:solidFill>
                <a:latin typeface="Arial"/>
                <a:cs typeface="Arial"/>
              </a:rPr>
              <a:t>seat</a:t>
            </a:r>
            <a:r>
              <a:rPr kern="0" spc="-10">
                <a:solidFill>
                  <a:sysClr val="windowText" lastClr="000000"/>
                </a:solidFill>
                <a:latin typeface="Arial"/>
                <a:cs typeface="Arial"/>
              </a:rPr>
              <a:t> rails, </a:t>
            </a:r>
            <a:r>
              <a:rPr kern="0">
                <a:solidFill>
                  <a:sysClr val="windowText" lastClr="000000"/>
                </a:solidFill>
                <a:latin typeface="Arial"/>
                <a:cs typeface="Arial"/>
              </a:rPr>
              <a:t>exterior,</a:t>
            </a:r>
            <a:r>
              <a:rPr kern="0" spc="-55">
                <a:solidFill>
                  <a:sysClr val="windowText" lastClr="000000"/>
                </a:solidFill>
                <a:latin typeface="Arial"/>
                <a:cs typeface="Arial"/>
              </a:rPr>
              <a:t> </a:t>
            </a:r>
            <a:r>
              <a:rPr kern="0">
                <a:solidFill>
                  <a:sysClr val="windowText" lastClr="000000"/>
                </a:solidFill>
                <a:latin typeface="Arial"/>
                <a:cs typeface="Arial"/>
              </a:rPr>
              <a:t>trunk</a:t>
            </a:r>
            <a:r>
              <a:rPr kern="0" spc="-55">
                <a:solidFill>
                  <a:sysClr val="windowText" lastClr="000000"/>
                </a:solidFill>
                <a:latin typeface="Arial"/>
                <a:cs typeface="Arial"/>
              </a:rPr>
              <a:t> </a:t>
            </a:r>
            <a:r>
              <a:rPr kern="0">
                <a:solidFill>
                  <a:sysClr val="windowText" lastClr="000000"/>
                </a:solidFill>
                <a:latin typeface="Arial"/>
                <a:cs typeface="Arial"/>
              </a:rPr>
              <a:t>area,</a:t>
            </a:r>
            <a:r>
              <a:rPr kern="0" spc="-60">
                <a:solidFill>
                  <a:sysClr val="windowText" lastClr="000000"/>
                </a:solidFill>
                <a:latin typeface="Arial"/>
                <a:cs typeface="Arial"/>
              </a:rPr>
              <a:t> </a:t>
            </a:r>
            <a:r>
              <a:rPr kern="0">
                <a:solidFill>
                  <a:sysClr val="windowText" lastClr="000000"/>
                </a:solidFill>
                <a:latin typeface="Arial"/>
                <a:cs typeface="Arial"/>
              </a:rPr>
              <a:t>wheels</a:t>
            </a:r>
            <a:r>
              <a:rPr kern="0" spc="-5">
                <a:solidFill>
                  <a:sysClr val="windowText" lastClr="000000"/>
                </a:solidFill>
                <a:latin typeface="Arial"/>
                <a:cs typeface="Arial"/>
              </a:rPr>
              <a:t> </a:t>
            </a:r>
            <a:r>
              <a:rPr kern="0">
                <a:solidFill>
                  <a:sysClr val="windowText" lastClr="000000"/>
                </a:solidFill>
                <a:latin typeface="Arial"/>
                <a:cs typeface="Arial"/>
              </a:rPr>
              <a:t>/</a:t>
            </a:r>
            <a:r>
              <a:rPr kern="0" spc="-55">
                <a:solidFill>
                  <a:sysClr val="windowText" lastClr="000000"/>
                </a:solidFill>
                <a:latin typeface="Arial"/>
                <a:cs typeface="Arial"/>
              </a:rPr>
              <a:t> </a:t>
            </a:r>
            <a:r>
              <a:rPr kern="0">
                <a:solidFill>
                  <a:sysClr val="windowText" lastClr="000000"/>
                </a:solidFill>
                <a:latin typeface="Arial"/>
                <a:cs typeface="Arial"/>
              </a:rPr>
              <a:t>wheel</a:t>
            </a:r>
            <a:r>
              <a:rPr kern="0" spc="-20">
                <a:solidFill>
                  <a:sysClr val="windowText" lastClr="000000"/>
                </a:solidFill>
                <a:latin typeface="Arial"/>
                <a:cs typeface="Arial"/>
              </a:rPr>
              <a:t> </a:t>
            </a:r>
            <a:r>
              <a:rPr kern="0">
                <a:solidFill>
                  <a:sysClr val="windowText" lastClr="000000"/>
                </a:solidFill>
                <a:latin typeface="Arial"/>
                <a:cs typeface="Arial"/>
              </a:rPr>
              <a:t>wells,</a:t>
            </a:r>
            <a:r>
              <a:rPr kern="0" spc="-10">
                <a:solidFill>
                  <a:sysClr val="windowText" lastClr="000000"/>
                </a:solidFill>
                <a:latin typeface="Arial"/>
                <a:cs typeface="Arial"/>
              </a:rPr>
              <a:t> </a:t>
            </a:r>
            <a:r>
              <a:rPr kern="0">
                <a:solidFill>
                  <a:sysClr val="windowText" lastClr="000000"/>
                </a:solidFill>
                <a:latin typeface="Arial"/>
                <a:cs typeface="Arial"/>
              </a:rPr>
              <a:t>engine</a:t>
            </a:r>
            <a:r>
              <a:rPr kern="0" spc="-45">
                <a:solidFill>
                  <a:sysClr val="windowText" lastClr="000000"/>
                </a:solidFill>
                <a:latin typeface="Arial"/>
                <a:cs typeface="Arial"/>
              </a:rPr>
              <a:t> </a:t>
            </a:r>
            <a:r>
              <a:rPr kern="0">
                <a:solidFill>
                  <a:sysClr val="windowText" lastClr="000000"/>
                </a:solidFill>
                <a:latin typeface="Arial"/>
                <a:cs typeface="Arial"/>
              </a:rPr>
              <a:t>compartment,</a:t>
            </a:r>
            <a:r>
              <a:rPr kern="0" spc="-50">
                <a:solidFill>
                  <a:sysClr val="windowText" lastClr="000000"/>
                </a:solidFill>
                <a:latin typeface="Arial"/>
                <a:cs typeface="Arial"/>
              </a:rPr>
              <a:t> </a:t>
            </a:r>
            <a:r>
              <a:rPr kern="0">
                <a:solidFill>
                  <a:sysClr val="windowText" lastClr="000000"/>
                </a:solidFill>
                <a:latin typeface="Arial"/>
                <a:cs typeface="Arial"/>
              </a:rPr>
              <a:t>radiator,</a:t>
            </a:r>
            <a:r>
              <a:rPr kern="0" spc="-50">
                <a:solidFill>
                  <a:sysClr val="windowText" lastClr="000000"/>
                </a:solidFill>
                <a:latin typeface="Arial"/>
                <a:cs typeface="Arial"/>
              </a:rPr>
              <a:t> </a:t>
            </a:r>
            <a:r>
              <a:rPr kern="0" spc="-10">
                <a:solidFill>
                  <a:sysClr val="windowText" lastClr="000000"/>
                </a:solidFill>
                <a:latin typeface="Arial"/>
                <a:cs typeface="Arial"/>
              </a:rPr>
              <a:t>windshield </a:t>
            </a:r>
            <a:r>
              <a:rPr kern="0">
                <a:solidFill>
                  <a:sysClr val="windowText" lastClr="000000"/>
                </a:solidFill>
                <a:latin typeface="Arial"/>
                <a:cs typeface="Arial"/>
              </a:rPr>
              <a:t>housing</a:t>
            </a:r>
            <a:r>
              <a:rPr kern="0" spc="-20">
                <a:solidFill>
                  <a:sysClr val="windowText" lastClr="000000"/>
                </a:solidFill>
                <a:latin typeface="Arial"/>
                <a:cs typeface="Arial"/>
              </a:rPr>
              <a:t> </a:t>
            </a:r>
            <a:r>
              <a:rPr kern="0">
                <a:solidFill>
                  <a:sysClr val="windowText" lastClr="000000"/>
                </a:solidFill>
                <a:latin typeface="Arial"/>
                <a:cs typeface="Arial"/>
              </a:rPr>
              <a:t>area,</a:t>
            </a:r>
            <a:r>
              <a:rPr kern="0" spc="-25">
                <a:solidFill>
                  <a:sysClr val="windowText" lastClr="000000"/>
                </a:solidFill>
                <a:latin typeface="Arial"/>
                <a:cs typeface="Arial"/>
              </a:rPr>
              <a:t> </a:t>
            </a:r>
            <a:r>
              <a:rPr kern="0">
                <a:solidFill>
                  <a:sysClr val="windowText" lastClr="000000"/>
                </a:solidFill>
                <a:latin typeface="Arial"/>
                <a:cs typeface="Arial"/>
              </a:rPr>
              <a:t>door</a:t>
            </a:r>
            <a:r>
              <a:rPr kern="0" spc="-20">
                <a:solidFill>
                  <a:sysClr val="windowText" lastClr="000000"/>
                </a:solidFill>
                <a:latin typeface="Arial"/>
                <a:cs typeface="Arial"/>
              </a:rPr>
              <a:t> </a:t>
            </a:r>
            <a:r>
              <a:rPr kern="0">
                <a:solidFill>
                  <a:sysClr val="windowText" lastClr="000000"/>
                </a:solidFill>
                <a:latin typeface="Arial"/>
                <a:cs typeface="Arial"/>
              </a:rPr>
              <a:t>jam</a:t>
            </a:r>
            <a:r>
              <a:rPr kern="0" spc="-20">
                <a:solidFill>
                  <a:sysClr val="windowText" lastClr="000000"/>
                </a:solidFill>
                <a:latin typeface="Arial"/>
                <a:cs typeface="Arial"/>
              </a:rPr>
              <a:t> </a:t>
            </a:r>
            <a:r>
              <a:rPr kern="0">
                <a:solidFill>
                  <a:sysClr val="windowText" lastClr="000000"/>
                </a:solidFill>
                <a:latin typeface="Arial"/>
                <a:cs typeface="Arial"/>
              </a:rPr>
              <a:t>and</a:t>
            </a:r>
            <a:r>
              <a:rPr kern="0" spc="-15">
                <a:solidFill>
                  <a:sysClr val="windowText" lastClr="000000"/>
                </a:solidFill>
                <a:latin typeface="Arial"/>
                <a:cs typeface="Arial"/>
              </a:rPr>
              <a:t> </a:t>
            </a:r>
            <a:r>
              <a:rPr kern="0">
                <a:solidFill>
                  <a:sysClr val="windowText" lastClr="000000"/>
                </a:solidFill>
                <a:latin typeface="Arial"/>
                <a:cs typeface="Arial"/>
              </a:rPr>
              <a:t>storage</a:t>
            </a:r>
            <a:r>
              <a:rPr kern="0" spc="-30">
                <a:solidFill>
                  <a:sysClr val="windowText" lastClr="000000"/>
                </a:solidFill>
                <a:latin typeface="Arial"/>
                <a:cs typeface="Arial"/>
              </a:rPr>
              <a:t> </a:t>
            </a:r>
            <a:r>
              <a:rPr kern="0" spc="-10">
                <a:solidFill>
                  <a:sysClr val="windowText" lastClr="000000"/>
                </a:solidFill>
                <a:latin typeface="Arial"/>
                <a:cs typeface="Arial"/>
              </a:rPr>
              <a:t>compartments.</a:t>
            </a:r>
            <a:endParaRPr kern="0">
              <a:solidFill>
                <a:sysClr val="windowText" lastClr="000000"/>
              </a:solidFill>
              <a:latin typeface="Arial"/>
              <a:cs typeface="Arial"/>
            </a:endParaRPr>
          </a:p>
          <a:p>
            <a:pPr algn="ctr"/>
            <a:r>
              <a:rPr b="1" kern="0">
                <a:solidFill>
                  <a:sysClr val="windowText" lastClr="000000"/>
                </a:solidFill>
                <a:latin typeface="Arial"/>
                <a:cs typeface="Arial"/>
              </a:rPr>
              <a:t>YOU</a:t>
            </a:r>
            <a:r>
              <a:rPr b="1" kern="0" spc="-50">
                <a:solidFill>
                  <a:sysClr val="windowText" lastClr="000000"/>
                </a:solidFill>
                <a:latin typeface="Arial"/>
                <a:cs typeface="Arial"/>
              </a:rPr>
              <a:t> MAY</a:t>
            </a:r>
            <a:r>
              <a:rPr b="1" kern="0" spc="-15">
                <a:solidFill>
                  <a:sysClr val="windowText" lastClr="000000"/>
                </a:solidFill>
                <a:latin typeface="Arial"/>
                <a:cs typeface="Arial"/>
              </a:rPr>
              <a:t> </a:t>
            </a:r>
            <a:r>
              <a:rPr b="1" kern="0">
                <a:solidFill>
                  <a:sysClr val="windowText" lastClr="000000"/>
                </a:solidFill>
                <a:latin typeface="Arial"/>
                <a:cs typeface="Arial"/>
              </a:rPr>
              <a:t>CHOOSE</a:t>
            </a:r>
            <a:r>
              <a:rPr b="1" kern="0" spc="-20">
                <a:solidFill>
                  <a:sysClr val="windowText" lastClr="000000"/>
                </a:solidFill>
                <a:latin typeface="Arial"/>
                <a:cs typeface="Arial"/>
              </a:rPr>
              <a:t> </a:t>
            </a:r>
            <a:r>
              <a:rPr b="1" kern="0">
                <a:solidFill>
                  <a:sysClr val="windowText" lastClr="000000"/>
                </a:solidFill>
                <a:latin typeface="Arial"/>
                <a:cs typeface="Arial"/>
              </a:rPr>
              <a:t>TO</a:t>
            </a:r>
            <a:r>
              <a:rPr b="1" kern="0" spc="-25">
                <a:solidFill>
                  <a:sysClr val="windowText" lastClr="000000"/>
                </a:solidFill>
                <a:latin typeface="Arial"/>
                <a:cs typeface="Arial"/>
              </a:rPr>
              <a:t> </a:t>
            </a:r>
            <a:r>
              <a:rPr b="1" kern="0">
                <a:solidFill>
                  <a:sysClr val="windowText" lastClr="000000"/>
                </a:solidFill>
                <a:latin typeface="Arial"/>
                <a:cs typeface="Arial"/>
              </a:rPr>
              <a:t>CLEAN</a:t>
            </a:r>
            <a:r>
              <a:rPr b="1" kern="0" spc="-5">
                <a:solidFill>
                  <a:sysClr val="windowText" lastClr="000000"/>
                </a:solidFill>
                <a:latin typeface="Arial"/>
                <a:cs typeface="Arial"/>
              </a:rPr>
              <a:t> </a:t>
            </a:r>
            <a:r>
              <a:rPr b="1" kern="0">
                <a:solidFill>
                  <a:sysClr val="windowText" lastClr="000000"/>
                </a:solidFill>
                <a:latin typeface="Arial"/>
                <a:cs typeface="Arial"/>
              </a:rPr>
              <a:t>YOUR</a:t>
            </a:r>
            <a:r>
              <a:rPr b="1" kern="0" spc="-25">
                <a:solidFill>
                  <a:sysClr val="windowText" lastClr="000000"/>
                </a:solidFill>
                <a:latin typeface="Arial"/>
                <a:cs typeface="Arial"/>
              </a:rPr>
              <a:t> </a:t>
            </a:r>
            <a:r>
              <a:rPr b="1" kern="0">
                <a:solidFill>
                  <a:sysClr val="windowText" lastClr="000000"/>
                </a:solidFill>
                <a:latin typeface="Arial"/>
                <a:cs typeface="Arial"/>
              </a:rPr>
              <a:t>VEHICLE</a:t>
            </a:r>
            <a:r>
              <a:rPr b="1" kern="0" spc="-40">
                <a:solidFill>
                  <a:sysClr val="windowText" lastClr="000000"/>
                </a:solidFill>
                <a:latin typeface="Arial"/>
                <a:cs typeface="Arial"/>
              </a:rPr>
              <a:t> </a:t>
            </a:r>
            <a:r>
              <a:rPr b="1" kern="0">
                <a:solidFill>
                  <a:sysClr val="windowText" lastClr="000000"/>
                </a:solidFill>
                <a:latin typeface="Arial"/>
                <a:cs typeface="Arial"/>
              </a:rPr>
              <a:t>OR</a:t>
            </a:r>
            <a:r>
              <a:rPr b="1" kern="0" spc="-25">
                <a:solidFill>
                  <a:sysClr val="windowText" lastClr="000000"/>
                </a:solidFill>
                <a:latin typeface="Arial"/>
                <a:cs typeface="Arial"/>
              </a:rPr>
              <a:t> </a:t>
            </a:r>
            <a:r>
              <a:rPr b="1" kern="0" spc="-130">
                <a:solidFill>
                  <a:sysClr val="windowText" lastClr="000000"/>
                </a:solidFill>
                <a:latin typeface="Arial"/>
                <a:cs typeface="Arial"/>
              </a:rPr>
              <a:t>PAY</a:t>
            </a:r>
            <a:r>
              <a:rPr b="1" kern="0" spc="-45">
                <a:solidFill>
                  <a:sysClr val="windowText" lastClr="000000"/>
                </a:solidFill>
                <a:latin typeface="Arial"/>
                <a:cs typeface="Arial"/>
              </a:rPr>
              <a:t> </a:t>
            </a:r>
            <a:r>
              <a:rPr b="1" kern="0">
                <a:solidFill>
                  <a:sysClr val="windowText" lastClr="000000"/>
                </a:solidFill>
                <a:latin typeface="Arial"/>
                <a:cs typeface="Arial"/>
              </a:rPr>
              <a:t>A</a:t>
            </a:r>
            <a:r>
              <a:rPr b="1" kern="0" spc="-95">
                <a:solidFill>
                  <a:sysClr val="windowText" lastClr="000000"/>
                </a:solidFill>
                <a:latin typeface="Arial"/>
                <a:cs typeface="Arial"/>
              </a:rPr>
              <a:t> </a:t>
            </a:r>
            <a:r>
              <a:rPr b="1" kern="0">
                <a:solidFill>
                  <a:sysClr val="windowText" lastClr="000000"/>
                </a:solidFill>
                <a:latin typeface="Arial"/>
                <a:cs typeface="Arial"/>
              </a:rPr>
              <a:t>SERVICE</a:t>
            </a:r>
            <a:r>
              <a:rPr b="1" kern="0" spc="-15">
                <a:solidFill>
                  <a:sysClr val="windowText" lastClr="000000"/>
                </a:solidFill>
                <a:latin typeface="Arial"/>
                <a:cs typeface="Arial"/>
              </a:rPr>
              <a:t> </a:t>
            </a:r>
            <a:r>
              <a:rPr b="1" kern="0" spc="-10">
                <a:solidFill>
                  <a:sysClr val="windowText" lastClr="000000"/>
                </a:solidFill>
                <a:latin typeface="Arial"/>
                <a:cs typeface="Arial"/>
              </a:rPr>
              <a:t>PROVIDER.</a:t>
            </a:r>
            <a:endParaRPr kern="0">
              <a:solidFill>
                <a:sysClr val="windowText" lastClr="000000"/>
              </a:solidFill>
              <a:latin typeface="Arial"/>
              <a:cs typeface="Arial"/>
            </a:endParaRPr>
          </a:p>
          <a:p>
            <a:pPr marL="387350" marR="380365" indent="8255" algn="ctr"/>
            <a:r>
              <a:rPr kern="0">
                <a:solidFill>
                  <a:sysClr val="windowText" lastClr="000000"/>
                </a:solidFill>
                <a:latin typeface="Arial"/>
                <a:cs typeface="Arial"/>
              </a:rPr>
              <a:t>Please</a:t>
            </a:r>
            <a:r>
              <a:rPr kern="0" spc="-10">
                <a:solidFill>
                  <a:sysClr val="windowText" lastClr="000000"/>
                </a:solidFill>
                <a:latin typeface="Arial"/>
                <a:cs typeface="Arial"/>
              </a:rPr>
              <a:t> </a:t>
            </a:r>
            <a:r>
              <a:rPr kern="0">
                <a:solidFill>
                  <a:sysClr val="windowText" lastClr="000000"/>
                </a:solidFill>
                <a:latin typeface="Arial"/>
                <a:cs typeface="Arial"/>
              </a:rPr>
              <a:t>review</a:t>
            </a:r>
            <a:r>
              <a:rPr kern="0" spc="-5">
                <a:solidFill>
                  <a:sysClr val="windowText" lastClr="000000"/>
                </a:solidFill>
                <a:latin typeface="Arial"/>
                <a:cs typeface="Arial"/>
              </a:rPr>
              <a:t> </a:t>
            </a:r>
            <a:r>
              <a:rPr kern="0">
                <a:solidFill>
                  <a:sysClr val="windowText" lastClr="000000"/>
                </a:solidFill>
                <a:latin typeface="Arial"/>
                <a:cs typeface="Arial"/>
              </a:rPr>
              <a:t>the</a:t>
            </a:r>
            <a:r>
              <a:rPr kern="0" spc="-15">
                <a:solidFill>
                  <a:sysClr val="windowText" lastClr="000000"/>
                </a:solidFill>
                <a:latin typeface="Arial"/>
                <a:cs typeface="Arial"/>
              </a:rPr>
              <a:t> </a:t>
            </a:r>
            <a:r>
              <a:rPr kern="0">
                <a:solidFill>
                  <a:sysClr val="windowText" lastClr="000000"/>
                </a:solidFill>
                <a:latin typeface="Arial"/>
                <a:cs typeface="Arial"/>
              </a:rPr>
              <a:t>IAL</a:t>
            </a:r>
            <a:r>
              <a:rPr kern="0" spc="-95">
                <a:solidFill>
                  <a:sysClr val="windowText" lastClr="000000"/>
                </a:solidFill>
                <a:latin typeface="Arial"/>
                <a:cs typeface="Arial"/>
              </a:rPr>
              <a:t> </a:t>
            </a:r>
            <a:r>
              <a:rPr kern="0">
                <a:solidFill>
                  <a:sysClr val="windowText" lastClr="000000"/>
                </a:solidFill>
                <a:latin typeface="Arial"/>
                <a:cs typeface="Arial"/>
              </a:rPr>
              <a:t>brochure</a:t>
            </a:r>
            <a:r>
              <a:rPr kern="0" spc="-5">
                <a:solidFill>
                  <a:sysClr val="windowText" lastClr="000000"/>
                </a:solidFill>
                <a:latin typeface="Arial"/>
                <a:cs typeface="Arial"/>
              </a:rPr>
              <a:t> </a:t>
            </a:r>
            <a:r>
              <a:rPr kern="0">
                <a:solidFill>
                  <a:sysClr val="windowText" lastClr="000000"/>
                </a:solidFill>
                <a:latin typeface="Arial"/>
                <a:cs typeface="Arial"/>
              </a:rPr>
              <a:t>for</a:t>
            </a:r>
            <a:r>
              <a:rPr kern="0" spc="-15">
                <a:solidFill>
                  <a:sysClr val="windowText" lastClr="000000"/>
                </a:solidFill>
                <a:latin typeface="Arial"/>
                <a:cs typeface="Arial"/>
              </a:rPr>
              <a:t> </a:t>
            </a:r>
            <a:r>
              <a:rPr kern="0">
                <a:solidFill>
                  <a:sysClr val="windowText" lastClr="000000"/>
                </a:solidFill>
                <a:latin typeface="Arial"/>
                <a:cs typeface="Arial"/>
              </a:rPr>
              <a:t>further</a:t>
            </a:r>
            <a:r>
              <a:rPr kern="0" spc="-25">
                <a:solidFill>
                  <a:sysClr val="windowText" lastClr="000000"/>
                </a:solidFill>
                <a:latin typeface="Arial"/>
                <a:cs typeface="Arial"/>
              </a:rPr>
              <a:t> </a:t>
            </a:r>
            <a:r>
              <a:rPr kern="0">
                <a:solidFill>
                  <a:sysClr val="windowText" lastClr="000000"/>
                </a:solidFill>
                <a:latin typeface="Arial"/>
                <a:cs typeface="Arial"/>
              </a:rPr>
              <a:t>requirements</a:t>
            </a:r>
            <a:r>
              <a:rPr kern="0" spc="10">
                <a:solidFill>
                  <a:sysClr val="windowText" lastClr="000000"/>
                </a:solidFill>
                <a:latin typeface="Arial"/>
                <a:cs typeface="Arial"/>
              </a:rPr>
              <a:t> </a:t>
            </a:r>
            <a:r>
              <a:rPr kern="0" spc="-25">
                <a:solidFill>
                  <a:sysClr val="windowText" lastClr="000000"/>
                </a:solidFill>
                <a:latin typeface="Arial"/>
                <a:cs typeface="Arial"/>
              </a:rPr>
              <a:t>at </a:t>
            </a:r>
            <a:r>
              <a:rPr u="sng" kern="0" spc="-10">
                <a:solidFill>
                  <a:srgbClr val="0462C1"/>
                </a:solidFill>
                <a:uFill>
                  <a:solidFill>
                    <a:srgbClr val="0462C1"/>
                  </a:solidFill>
                </a:uFill>
                <a:latin typeface="Arial"/>
                <a:cs typeface="Arial"/>
                <a:hlinkClick r:id="rId2"/>
              </a:rPr>
              <a:t>https://pcsmypov.blob.core.windows.net/public/BrochureTurnInOCONUS.PDF</a:t>
            </a:r>
            <a:r>
              <a:rPr kern="0" spc="-10">
                <a:solidFill>
                  <a:srgbClr val="0462C1"/>
                </a:solidFill>
                <a:latin typeface="Arial"/>
                <a:cs typeface="Arial"/>
              </a:rPr>
              <a:t> </a:t>
            </a:r>
            <a:r>
              <a:rPr kern="0">
                <a:solidFill>
                  <a:sysClr val="windowText" lastClr="000000"/>
                </a:solidFill>
                <a:latin typeface="Arial"/>
                <a:cs typeface="Arial"/>
              </a:rPr>
              <a:t>Check</a:t>
            </a:r>
            <a:r>
              <a:rPr kern="0" spc="-20">
                <a:solidFill>
                  <a:sysClr val="windowText" lastClr="000000"/>
                </a:solidFill>
                <a:latin typeface="Arial"/>
                <a:cs typeface="Arial"/>
              </a:rPr>
              <a:t> </a:t>
            </a:r>
            <a:r>
              <a:rPr kern="0">
                <a:solidFill>
                  <a:sysClr val="windowText" lastClr="000000"/>
                </a:solidFill>
                <a:latin typeface="Arial"/>
                <a:cs typeface="Arial"/>
              </a:rPr>
              <a:t>for</a:t>
            </a:r>
            <a:r>
              <a:rPr kern="0" spc="-30">
                <a:solidFill>
                  <a:sysClr val="windowText" lastClr="000000"/>
                </a:solidFill>
                <a:latin typeface="Arial"/>
                <a:cs typeface="Arial"/>
              </a:rPr>
              <a:t> </a:t>
            </a:r>
            <a:r>
              <a:rPr kern="0">
                <a:solidFill>
                  <a:sysClr val="windowText" lastClr="000000"/>
                </a:solidFill>
                <a:latin typeface="Arial"/>
                <a:cs typeface="Arial"/>
              </a:rPr>
              <a:t>any</a:t>
            </a:r>
            <a:r>
              <a:rPr kern="0" spc="-10">
                <a:solidFill>
                  <a:sysClr val="windowText" lastClr="000000"/>
                </a:solidFill>
                <a:latin typeface="Arial"/>
                <a:cs typeface="Arial"/>
              </a:rPr>
              <a:t> </a:t>
            </a:r>
            <a:r>
              <a:rPr kern="0">
                <a:solidFill>
                  <a:sysClr val="windowText" lastClr="000000"/>
                </a:solidFill>
                <a:latin typeface="Arial"/>
                <a:cs typeface="Arial"/>
              </a:rPr>
              <a:t>recalls</a:t>
            </a:r>
            <a:r>
              <a:rPr kern="0" spc="-15">
                <a:solidFill>
                  <a:sysClr val="windowText" lastClr="000000"/>
                </a:solidFill>
                <a:latin typeface="Arial"/>
                <a:cs typeface="Arial"/>
              </a:rPr>
              <a:t> </a:t>
            </a:r>
            <a:r>
              <a:rPr kern="0">
                <a:solidFill>
                  <a:sysClr val="windowText" lastClr="000000"/>
                </a:solidFill>
                <a:latin typeface="Arial"/>
                <a:cs typeface="Arial"/>
              </a:rPr>
              <a:t>on</a:t>
            </a:r>
            <a:r>
              <a:rPr kern="0" spc="-30">
                <a:solidFill>
                  <a:sysClr val="windowText" lastClr="000000"/>
                </a:solidFill>
                <a:latin typeface="Arial"/>
                <a:cs typeface="Arial"/>
              </a:rPr>
              <a:t> </a:t>
            </a:r>
            <a:r>
              <a:rPr kern="0">
                <a:solidFill>
                  <a:sysClr val="windowText" lastClr="000000"/>
                </a:solidFill>
                <a:latin typeface="Arial"/>
                <a:cs typeface="Arial"/>
              </a:rPr>
              <a:t>your vehicle </a:t>
            </a:r>
            <a:r>
              <a:rPr kern="0" spc="-25">
                <a:solidFill>
                  <a:sysClr val="windowText" lastClr="000000"/>
                </a:solidFill>
                <a:latin typeface="Arial"/>
                <a:cs typeface="Arial"/>
              </a:rPr>
              <a:t>at</a:t>
            </a:r>
            <a:endParaRPr kern="0">
              <a:solidFill>
                <a:sysClr val="windowText" lastClr="000000"/>
              </a:solidFill>
              <a:latin typeface="Arial"/>
              <a:cs typeface="Arial"/>
            </a:endParaRPr>
          </a:p>
          <a:p>
            <a:pPr marL="74930" marR="66675" algn="ctr">
              <a:spcBef>
                <a:spcPts val="5"/>
              </a:spcBef>
            </a:pPr>
            <a:r>
              <a:rPr u="sng" kern="0" spc="-10">
                <a:solidFill>
                  <a:srgbClr val="0462C1"/>
                </a:solidFill>
                <a:uFill>
                  <a:solidFill>
                    <a:srgbClr val="0462C1"/>
                  </a:solidFill>
                </a:uFill>
                <a:latin typeface="Arial"/>
                <a:cs typeface="Arial"/>
                <a:hlinkClick r:id="rId3"/>
              </a:rPr>
              <a:t>https://vinrcl.safer.gov/vin</a:t>
            </a:r>
            <a:r>
              <a:rPr kern="0" spc="-5">
                <a:solidFill>
                  <a:srgbClr val="0462C1"/>
                </a:solidFill>
                <a:latin typeface="Arial"/>
                <a:cs typeface="Arial"/>
              </a:rPr>
              <a:t> </a:t>
            </a:r>
            <a:r>
              <a:rPr kern="0">
                <a:solidFill>
                  <a:sysClr val="windowText" lastClr="000000"/>
                </a:solidFill>
                <a:latin typeface="Arial"/>
                <a:cs typeface="Arial"/>
              </a:rPr>
              <a:t>and</a:t>
            </a:r>
            <a:r>
              <a:rPr kern="0" spc="5">
                <a:solidFill>
                  <a:sysClr val="windowText" lastClr="000000"/>
                </a:solidFill>
                <a:latin typeface="Arial"/>
                <a:cs typeface="Arial"/>
              </a:rPr>
              <a:t> </a:t>
            </a:r>
            <a:r>
              <a:rPr kern="0">
                <a:solidFill>
                  <a:sysClr val="windowText" lastClr="000000"/>
                </a:solidFill>
                <a:latin typeface="Arial"/>
                <a:cs typeface="Arial"/>
              </a:rPr>
              <a:t>print</a:t>
            </a:r>
            <a:r>
              <a:rPr kern="0" spc="-5">
                <a:solidFill>
                  <a:sysClr val="windowText" lastClr="000000"/>
                </a:solidFill>
                <a:latin typeface="Arial"/>
                <a:cs typeface="Arial"/>
              </a:rPr>
              <a:t> </a:t>
            </a:r>
            <a:r>
              <a:rPr kern="0">
                <a:solidFill>
                  <a:sysClr val="windowText" lastClr="000000"/>
                </a:solidFill>
                <a:latin typeface="Arial"/>
                <a:cs typeface="Arial"/>
              </a:rPr>
              <a:t>a</a:t>
            </a:r>
            <a:r>
              <a:rPr kern="0" spc="-5">
                <a:solidFill>
                  <a:sysClr val="windowText" lastClr="000000"/>
                </a:solidFill>
                <a:latin typeface="Arial"/>
                <a:cs typeface="Arial"/>
              </a:rPr>
              <a:t> </a:t>
            </a:r>
            <a:r>
              <a:rPr kern="0">
                <a:solidFill>
                  <a:sysClr val="windowText" lastClr="000000"/>
                </a:solidFill>
                <a:latin typeface="Arial"/>
                <a:cs typeface="Arial"/>
              </a:rPr>
              <a:t>copy</a:t>
            </a:r>
            <a:r>
              <a:rPr kern="0" spc="-5">
                <a:solidFill>
                  <a:sysClr val="windowText" lastClr="000000"/>
                </a:solidFill>
                <a:latin typeface="Arial"/>
                <a:cs typeface="Arial"/>
              </a:rPr>
              <a:t> </a:t>
            </a:r>
            <a:r>
              <a:rPr kern="0">
                <a:solidFill>
                  <a:sysClr val="windowText" lastClr="000000"/>
                </a:solidFill>
                <a:latin typeface="Arial"/>
                <a:cs typeface="Arial"/>
              </a:rPr>
              <a:t>of</a:t>
            </a:r>
            <a:r>
              <a:rPr kern="0" spc="-5">
                <a:solidFill>
                  <a:sysClr val="windowText" lastClr="000000"/>
                </a:solidFill>
                <a:latin typeface="Arial"/>
                <a:cs typeface="Arial"/>
              </a:rPr>
              <a:t> </a:t>
            </a:r>
            <a:r>
              <a:rPr kern="0">
                <a:solidFill>
                  <a:sysClr val="windowText" lastClr="000000"/>
                </a:solidFill>
                <a:latin typeface="Arial"/>
                <a:cs typeface="Arial"/>
              </a:rPr>
              <a:t>the</a:t>
            </a:r>
            <a:r>
              <a:rPr kern="0" spc="-10">
                <a:solidFill>
                  <a:sysClr val="windowText" lastClr="000000"/>
                </a:solidFill>
                <a:latin typeface="Arial"/>
                <a:cs typeface="Arial"/>
              </a:rPr>
              <a:t> </a:t>
            </a:r>
            <a:r>
              <a:rPr kern="0">
                <a:solidFill>
                  <a:sysClr val="windowText" lastClr="000000"/>
                </a:solidFill>
                <a:latin typeface="Arial"/>
                <a:cs typeface="Arial"/>
              </a:rPr>
              <a:t>report.</a:t>
            </a:r>
            <a:r>
              <a:rPr kern="0" spc="5">
                <a:solidFill>
                  <a:sysClr val="windowText" lastClr="000000"/>
                </a:solidFill>
                <a:latin typeface="Arial"/>
                <a:cs typeface="Arial"/>
              </a:rPr>
              <a:t> </a:t>
            </a:r>
            <a:r>
              <a:rPr kern="0">
                <a:solidFill>
                  <a:sysClr val="windowText" lastClr="000000"/>
                </a:solidFill>
                <a:latin typeface="Arial"/>
                <a:cs typeface="Arial"/>
              </a:rPr>
              <a:t>Recalls</a:t>
            </a:r>
            <a:r>
              <a:rPr kern="0" spc="5">
                <a:solidFill>
                  <a:sysClr val="windowText" lastClr="000000"/>
                </a:solidFill>
                <a:latin typeface="Arial"/>
                <a:cs typeface="Arial"/>
              </a:rPr>
              <a:t> </a:t>
            </a:r>
            <a:r>
              <a:rPr kern="0">
                <a:solidFill>
                  <a:sysClr val="windowText" lastClr="000000"/>
                </a:solidFill>
                <a:latin typeface="Arial"/>
                <a:cs typeface="Arial"/>
              </a:rPr>
              <a:t>MUST</a:t>
            </a:r>
            <a:r>
              <a:rPr kern="0" spc="-35">
                <a:solidFill>
                  <a:sysClr val="windowText" lastClr="000000"/>
                </a:solidFill>
                <a:latin typeface="Arial"/>
                <a:cs typeface="Arial"/>
              </a:rPr>
              <a:t> </a:t>
            </a:r>
            <a:r>
              <a:rPr kern="0">
                <a:solidFill>
                  <a:sysClr val="windowText" lastClr="000000"/>
                </a:solidFill>
                <a:latin typeface="Arial"/>
                <a:cs typeface="Arial"/>
              </a:rPr>
              <a:t>be</a:t>
            </a:r>
            <a:r>
              <a:rPr kern="0" spc="5">
                <a:solidFill>
                  <a:sysClr val="windowText" lastClr="000000"/>
                </a:solidFill>
                <a:latin typeface="Arial"/>
                <a:cs typeface="Arial"/>
              </a:rPr>
              <a:t> </a:t>
            </a:r>
            <a:r>
              <a:rPr kern="0" spc="-10">
                <a:solidFill>
                  <a:sysClr val="windowText" lastClr="000000"/>
                </a:solidFill>
                <a:latin typeface="Arial"/>
                <a:cs typeface="Arial"/>
              </a:rPr>
              <a:t>corrected </a:t>
            </a:r>
            <a:r>
              <a:rPr kern="0">
                <a:solidFill>
                  <a:sysClr val="windowText" lastClr="000000"/>
                </a:solidFill>
                <a:latin typeface="Arial"/>
                <a:cs typeface="Arial"/>
              </a:rPr>
              <a:t>prior</a:t>
            </a:r>
            <a:r>
              <a:rPr kern="0" spc="-10">
                <a:solidFill>
                  <a:sysClr val="windowText" lastClr="000000"/>
                </a:solidFill>
                <a:latin typeface="Arial"/>
                <a:cs typeface="Arial"/>
              </a:rPr>
              <a:t> </a:t>
            </a:r>
            <a:r>
              <a:rPr kern="0">
                <a:solidFill>
                  <a:sysClr val="windowText" lastClr="000000"/>
                </a:solidFill>
                <a:latin typeface="Arial"/>
                <a:cs typeface="Arial"/>
              </a:rPr>
              <a:t>to</a:t>
            </a:r>
            <a:r>
              <a:rPr kern="0" spc="-20">
                <a:solidFill>
                  <a:sysClr val="windowText" lastClr="000000"/>
                </a:solidFill>
                <a:latin typeface="Arial"/>
                <a:cs typeface="Arial"/>
              </a:rPr>
              <a:t> </a:t>
            </a:r>
            <a:r>
              <a:rPr kern="0" spc="-10">
                <a:solidFill>
                  <a:sysClr val="windowText" lastClr="000000"/>
                </a:solidFill>
                <a:latin typeface="Arial"/>
                <a:cs typeface="Arial"/>
              </a:rPr>
              <a:t>shipping</a:t>
            </a:r>
            <a:endParaRPr kern="0">
              <a:solidFill>
                <a:sysClr val="windowText" lastClr="000000"/>
              </a:solidFill>
              <a:latin typeface="Arial"/>
              <a:cs typeface="Arial"/>
            </a:endParaRPr>
          </a:p>
          <a:p>
            <a:pPr>
              <a:spcBef>
                <a:spcPts val="45"/>
              </a:spcBef>
            </a:pPr>
            <a:endParaRPr sz="1850" kern="0">
              <a:solidFill>
                <a:sysClr val="windowText" lastClr="000000"/>
              </a:solidFill>
              <a:latin typeface="Arial"/>
              <a:cs typeface="Arial"/>
            </a:endParaRPr>
          </a:p>
          <a:p>
            <a:pPr marL="112395" marR="4698365" indent="-1270" algn="ctr"/>
            <a:r>
              <a:rPr b="1" kern="0">
                <a:solidFill>
                  <a:srgbClr val="FFFFFF"/>
                </a:solidFill>
                <a:latin typeface="Arial"/>
                <a:cs typeface="Arial"/>
              </a:rPr>
              <a:t>Establish</a:t>
            </a:r>
            <a:r>
              <a:rPr b="1" kern="0" spc="-10">
                <a:solidFill>
                  <a:srgbClr val="FFFFFF"/>
                </a:solidFill>
                <a:latin typeface="Arial"/>
                <a:cs typeface="Arial"/>
              </a:rPr>
              <a:t> </a:t>
            </a:r>
            <a:r>
              <a:rPr b="1" kern="0">
                <a:solidFill>
                  <a:srgbClr val="FFFFFF"/>
                </a:solidFill>
                <a:latin typeface="Arial"/>
                <a:cs typeface="Arial"/>
              </a:rPr>
              <a:t>an appointment</a:t>
            </a:r>
            <a:r>
              <a:rPr b="1" kern="0" spc="-10">
                <a:solidFill>
                  <a:srgbClr val="FFFFFF"/>
                </a:solidFill>
                <a:latin typeface="Arial"/>
                <a:cs typeface="Arial"/>
              </a:rPr>
              <a:t> </a:t>
            </a:r>
            <a:r>
              <a:rPr b="1" kern="0">
                <a:solidFill>
                  <a:srgbClr val="FFFFFF"/>
                </a:solidFill>
                <a:latin typeface="Arial"/>
                <a:cs typeface="Arial"/>
              </a:rPr>
              <a:t>with</a:t>
            </a:r>
            <a:r>
              <a:rPr b="1" kern="0" spc="-35">
                <a:solidFill>
                  <a:srgbClr val="FFFFFF"/>
                </a:solidFill>
                <a:latin typeface="Arial"/>
                <a:cs typeface="Arial"/>
              </a:rPr>
              <a:t> </a:t>
            </a:r>
            <a:r>
              <a:rPr b="1" kern="0" spc="-25">
                <a:solidFill>
                  <a:srgbClr val="FFFFFF"/>
                </a:solidFill>
                <a:latin typeface="Arial"/>
                <a:cs typeface="Arial"/>
              </a:rPr>
              <a:t>the </a:t>
            </a:r>
            <a:r>
              <a:rPr b="1" kern="0" spc="-10">
                <a:solidFill>
                  <a:srgbClr val="FFFFFF"/>
                </a:solidFill>
                <a:latin typeface="Arial"/>
                <a:cs typeface="Arial"/>
              </a:rPr>
              <a:t>Vehicle</a:t>
            </a:r>
            <a:r>
              <a:rPr b="1" kern="0" spc="-40">
                <a:solidFill>
                  <a:srgbClr val="FFFFFF"/>
                </a:solidFill>
                <a:latin typeface="Arial"/>
                <a:cs typeface="Arial"/>
              </a:rPr>
              <a:t> </a:t>
            </a:r>
            <a:r>
              <a:rPr b="1" kern="0">
                <a:solidFill>
                  <a:srgbClr val="FFFFFF"/>
                </a:solidFill>
                <a:latin typeface="Arial"/>
                <a:cs typeface="Arial"/>
              </a:rPr>
              <a:t>Processing</a:t>
            </a:r>
            <a:r>
              <a:rPr b="1" kern="0" spc="-20">
                <a:solidFill>
                  <a:srgbClr val="FFFFFF"/>
                </a:solidFill>
                <a:latin typeface="Arial"/>
                <a:cs typeface="Arial"/>
              </a:rPr>
              <a:t> </a:t>
            </a:r>
            <a:r>
              <a:rPr b="1" kern="0">
                <a:solidFill>
                  <a:srgbClr val="FFFFFF"/>
                </a:solidFill>
                <a:latin typeface="Arial"/>
                <a:cs typeface="Arial"/>
              </a:rPr>
              <a:t>Center</a:t>
            </a:r>
            <a:r>
              <a:rPr b="1" kern="0" spc="-20">
                <a:solidFill>
                  <a:srgbClr val="FFFFFF"/>
                </a:solidFill>
                <a:latin typeface="Arial"/>
                <a:cs typeface="Arial"/>
              </a:rPr>
              <a:t> </a:t>
            </a:r>
            <a:r>
              <a:rPr b="1" kern="0">
                <a:solidFill>
                  <a:srgbClr val="FFFFFF"/>
                </a:solidFill>
                <a:latin typeface="Arial"/>
                <a:cs typeface="Arial"/>
              </a:rPr>
              <a:t>for</a:t>
            </a:r>
            <a:r>
              <a:rPr b="1" kern="0" spc="-20">
                <a:solidFill>
                  <a:srgbClr val="FFFFFF"/>
                </a:solidFill>
                <a:latin typeface="Arial"/>
                <a:cs typeface="Arial"/>
              </a:rPr>
              <a:t> your </a:t>
            </a:r>
            <a:r>
              <a:rPr b="1" kern="0">
                <a:solidFill>
                  <a:srgbClr val="FFFFFF"/>
                </a:solidFill>
                <a:latin typeface="Arial"/>
                <a:cs typeface="Arial"/>
              </a:rPr>
              <a:t>POV</a:t>
            </a:r>
            <a:r>
              <a:rPr b="1" kern="0" spc="-10">
                <a:solidFill>
                  <a:srgbClr val="FFFFFF"/>
                </a:solidFill>
                <a:latin typeface="Arial"/>
                <a:cs typeface="Arial"/>
              </a:rPr>
              <a:t> </a:t>
            </a:r>
            <a:r>
              <a:rPr b="1" kern="0">
                <a:solidFill>
                  <a:srgbClr val="FFFFFF"/>
                </a:solidFill>
                <a:latin typeface="Arial"/>
                <a:cs typeface="Arial"/>
              </a:rPr>
              <a:t>drop</a:t>
            </a:r>
            <a:r>
              <a:rPr b="1" kern="0" spc="-5">
                <a:solidFill>
                  <a:srgbClr val="FFFFFF"/>
                </a:solidFill>
                <a:latin typeface="Arial"/>
                <a:cs typeface="Arial"/>
              </a:rPr>
              <a:t> </a:t>
            </a:r>
            <a:r>
              <a:rPr b="1" kern="0" spc="-20">
                <a:solidFill>
                  <a:srgbClr val="FFFFFF"/>
                </a:solidFill>
                <a:latin typeface="Arial"/>
                <a:cs typeface="Arial"/>
              </a:rPr>
              <a:t>off. </a:t>
            </a:r>
            <a:r>
              <a:rPr b="1" kern="0" spc="-10">
                <a:solidFill>
                  <a:srgbClr val="FFFFFF"/>
                </a:solidFill>
                <a:latin typeface="Arial"/>
                <a:cs typeface="Arial"/>
              </a:rPr>
              <a:t>htt</a:t>
            </a:r>
            <a:r>
              <a:rPr b="1" kern="0" spc="-10">
                <a:solidFill>
                  <a:srgbClr val="FFFFFF"/>
                </a:solidFill>
                <a:latin typeface="Arial"/>
                <a:cs typeface="Arial"/>
                <a:hlinkClick r:id="rId4"/>
              </a:rPr>
              <a:t>ps://w</a:t>
            </a:r>
            <a:r>
              <a:rPr b="1" kern="0" spc="-10">
                <a:solidFill>
                  <a:srgbClr val="FFFFFF"/>
                </a:solidFill>
                <a:latin typeface="Arial"/>
                <a:cs typeface="Arial"/>
              </a:rPr>
              <a:t>ww.p</a:t>
            </a:r>
            <a:r>
              <a:rPr b="1" kern="0" spc="-10">
                <a:solidFill>
                  <a:srgbClr val="FFFFFF"/>
                </a:solidFill>
                <a:latin typeface="Arial"/>
                <a:cs typeface="Arial"/>
                <a:hlinkClick r:id="rId4"/>
              </a:rPr>
              <a:t>csmypo</a:t>
            </a:r>
            <a:r>
              <a:rPr b="1" kern="0" spc="-10">
                <a:solidFill>
                  <a:srgbClr val="FFFFFF"/>
                </a:solidFill>
                <a:latin typeface="Arial"/>
                <a:cs typeface="Arial"/>
              </a:rPr>
              <a:t>v</a:t>
            </a:r>
            <a:r>
              <a:rPr b="1" kern="0" spc="-10">
                <a:solidFill>
                  <a:srgbClr val="FFFFFF"/>
                </a:solidFill>
                <a:latin typeface="Arial"/>
                <a:cs typeface="Arial"/>
                <a:hlinkClick r:id="rId4"/>
              </a:rPr>
              <a:t>.com/TurnIn</a:t>
            </a:r>
            <a:endParaRPr kern="0">
              <a:solidFill>
                <a:sysClr val="windowText" lastClr="000000"/>
              </a:solidFill>
              <a:latin typeface="Arial"/>
              <a:cs typeface="Arial"/>
            </a:endParaRPr>
          </a:p>
        </p:txBody>
      </p:sp>
      <p:pic>
        <p:nvPicPr>
          <p:cNvPr id="16" name="object 3">
            <a:extLst>
              <a:ext uri="{FF2B5EF4-FFF2-40B4-BE49-F238E27FC236}">
                <a16:creationId xmlns:a16="http://schemas.microsoft.com/office/drawing/2014/main" id="{97D1E330-C95F-05D1-2BC6-CD57A3B18610}"/>
              </a:ext>
            </a:extLst>
          </p:cNvPr>
          <p:cNvPicPr/>
          <p:nvPr/>
        </p:nvPicPr>
        <p:blipFill>
          <a:blip r:embed="rId5" cstate="print"/>
          <a:stretch>
            <a:fillRect/>
          </a:stretch>
        </p:blipFill>
        <p:spPr>
          <a:xfrm>
            <a:off x="11165967" y="6019801"/>
            <a:ext cx="711708" cy="657224"/>
          </a:xfrm>
          <a:prstGeom prst="rect">
            <a:avLst/>
          </a:prstGeom>
        </p:spPr>
      </p:pic>
      <p:sp>
        <p:nvSpPr>
          <p:cNvPr id="17" name="object 4">
            <a:extLst>
              <a:ext uri="{FF2B5EF4-FFF2-40B4-BE49-F238E27FC236}">
                <a16:creationId xmlns:a16="http://schemas.microsoft.com/office/drawing/2014/main" id="{D77C165F-E800-7498-236A-B8BB7C6DDCD5}"/>
              </a:ext>
            </a:extLst>
          </p:cNvPr>
          <p:cNvSpPr txBox="1">
            <a:spLocks noGrp="1"/>
          </p:cNvSpPr>
          <p:nvPr>
            <p:ph type="title"/>
          </p:nvPr>
        </p:nvSpPr>
        <p:spPr>
          <a:xfrm>
            <a:off x="1125348" y="162153"/>
            <a:ext cx="3424554" cy="381515"/>
          </a:xfrm>
          <a:prstGeom prst="rect">
            <a:avLst/>
          </a:prstGeom>
        </p:spPr>
        <p:txBody>
          <a:bodyPr vert="horz" wrap="square" lIns="0" tIns="12065" rIns="0" bIns="0" rtlCol="0">
            <a:spAutoFit/>
          </a:bodyPr>
          <a:lstStyle/>
          <a:p>
            <a:pPr marL="12700">
              <a:spcBef>
                <a:spcPts val="95"/>
              </a:spcBef>
            </a:pPr>
            <a:r>
              <a:rPr sz="2400" spc="-20" dirty="0"/>
              <a:t>Vehicle</a:t>
            </a:r>
            <a:r>
              <a:rPr sz="2400" spc="-145" dirty="0"/>
              <a:t> </a:t>
            </a:r>
            <a:r>
              <a:rPr sz="2400" spc="-10" dirty="0"/>
              <a:t>Registration</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815076" y="-15747"/>
            <a:ext cx="868680" cy="151323"/>
          </a:xfrm>
          <a:prstGeom prst="rect">
            <a:avLst/>
          </a:prstGeom>
        </p:spPr>
        <p:txBody>
          <a:bodyPr vert="horz" wrap="square" lIns="0" tIns="12700" rIns="0" bIns="0" rtlCol="0">
            <a:spAutoFit/>
          </a:bodyPr>
          <a:lstStyle/>
          <a:p>
            <a:pPr marL="12700">
              <a:spcBef>
                <a:spcPts val="100"/>
              </a:spcBef>
            </a:pPr>
            <a:r>
              <a:rPr sz="900" b="1" kern="0" spc="-10">
                <a:solidFill>
                  <a:srgbClr val="FFFFFF"/>
                </a:solidFill>
                <a:latin typeface="Arial"/>
                <a:cs typeface="Arial"/>
              </a:rPr>
              <a:t>UNCLASSIFIED</a:t>
            </a:r>
            <a:endParaRPr sz="900" kern="0">
              <a:solidFill>
                <a:sysClr val="windowText" lastClr="000000"/>
              </a:solidFill>
              <a:latin typeface="Arial"/>
              <a:cs typeface="Arial"/>
            </a:endParaRPr>
          </a:p>
        </p:txBody>
      </p:sp>
      <p:grpSp>
        <p:nvGrpSpPr>
          <p:cNvPr id="5" name="object 5"/>
          <p:cNvGrpSpPr/>
          <p:nvPr/>
        </p:nvGrpSpPr>
        <p:grpSpPr>
          <a:xfrm>
            <a:off x="2360675" y="701041"/>
            <a:ext cx="655320" cy="946785"/>
            <a:chOff x="836675" y="701040"/>
            <a:chExt cx="655320" cy="946785"/>
          </a:xfrm>
        </p:grpSpPr>
        <p:sp>
          <p:nvSpPr>
            <p:cNvPr id="6" name="object 6"/>
            <p:cNvSpPr/>
            <p:nvPr/>
          </p:nvSpPr>
          <p:spPr>
            <a:xfrm>
              <a:off x="836676" y="701039"/>
              <a:ext cx="655320" cy="946785"/>
            </a:xfrm>
            <a:custGeom>
              <a:avLst/>
              <a:gdLst/>
              <a:ahLst/>
              <a:cxnLst/>
              <a:rect l="l" t="t" r="r" b="b"/>
              <a:pathLst>
                <a:path w="655319" h="946785">
                  <a:moveTo>
                    <a:pt x="655320" y="312801"/>
                  </a:moveTo>
                  <a:lnTo>
                    <a:pt x="651764" y="266585"/>
                  </a:lnTo>
                  <a:lnTo>
                    <a:pt x="641438" y="222478"/>
                  </a:lnTo>
                  <a:lnTo>
                    <a:pt x="624865" y="180949"/>
                  </a:lnTo>
                  <a:lnTo>
                    <a:pt x="602526" y="142494"/>
                  </a:lnTo>
                  <a:lnTo>
                    <a:pt x="574954" y="107607"/>
                  </a:lnTo>
                  <a:lnTo>
                    <a:pt x="542632" y="76746"/>
                  </a:lnTo>
                  <a:lnTo>
                    <a:pt x="506069" y="50406"/>
                  </a:lnTo>
                  <a:lnTo>
                    <a:pt x="465797" y="29083"/>
                  </a:lnTo>
                  <a:lnTo>
                    <a:pt x="422287" y="13258"/>
                  </a:lnTo>
                  <a:lnTo>
                    <a:pt x="376072" y="3403"/>
                  </a:lnTo>
                  <a:lnTo>
                    <a:pt x="327660" y="0"/>
                  </a:lnTo>
                  <a:lnTo>
                    <a:pt x="279234" y="3403"/>
                  </a:lnTo>
                  <a:lnTo>
                    <a:pt x="233032" y="13258"/>
                  </a:lnTo>
                  <a:lnTo>
                    <a:pt x="189534" y="29083"/>
                  </a:lnTo>
                  <a:lnTo>
                    <a:pt x="149250" y="50406"/>
                  </a:lnTo>
                  <a:lnTo>
                    <a:pt x="112699" y="76746"/>
                  </a:lnTo>
                  <a:lnTo>
                    <a:pt x="80365" y="107607"/>
                  </a:lnTo>
                  <a:lnTo>
                    <a:pt x="52793" y="142494"/>
                  </a:lnTo>
                  <a:lnTo>
                    <a:pt x="30454" y="180949"/>
                  </a:lnTo>
                  <a:lnTo>
                    <a:pt x="13868" y="222478"/>
                  </a:lnTo>
                  <a:lnTo>
                    <a:pt x="3543" y="266585"/>
                  </a:lnTo>
                  <a:lnTo>
                    <a:pt x="0" y="312801"/>
                  </a:lnTo>
                  <a:lnTo>
                    <a:pt x="51193" y="484733"/>
                  </a:lnTo>
                  <a:lnTo>
                    <a:pt x="163830" y="694423"/>
                  </a:lnTo>
                  <a:lnTo>
                    <a:pt x="276453" y="871715"/>
                  </a:lnTo>
                  <a:lnTo>
                    <a:pt x="327660" y="946404"/>
                  </a:lnTo>
                  <a:lnTo>
                    <a:pt x="378853" y="871715"/>
                  </a:lnTo>
                  <a:lnTo>
                    <a:pt x="491490" y="694423"/>
                  </a:lnTo>
                  <a:lnTo>
                    <a:pt x="604113" y="484733"/>
                  </a:lnTo>
                  <a:lnTo>
                    <a:pt x="655320" y="312801"/>
                  </a:lnTo>
                  <a:close/>
                </a:path>
              </a:pathLst>
            </a:custGeom>
            <a:solidFill>
              <a:srgbClr val="7E7E7E"/>
            </a:solidFill>
          </p:spPr>
          <p:txBody>
            <a:bodyPr wrap="square" lIns="0" tIns="0" rIns="0" bIns="0" rtlCol="0"/>
            <a:lstStyle/>
            <a:p>
              <a:endParaRPr kern="0">
                <a:solidFill>
                  <a:sysClr val="windowText" lastClr="000000"/>
                </a:solidFill>
              </a:endParaRPr>
            </a:p>
          </p:txBody>
        </p:sp>
        <p:sp>
          <p:nvSpPr>
            <p:cNvPr id="7" name="object 7"/>
            <p:cNvSpPr/>
            <p:nvPr/>
          </p:nvSpPr>
          <p:spPr>
            <a:xfrm>
              <a:off x="883919" y="757428"/>
              <a:ext cx="561340" cy="562610"/>
            </a:xfrm>
            <a:custGeom>
              <a:avLst/>
              <a:gdLst/>
              <a:ahLst/>
              <a:cxnLst/>
              <a:rect l="l" t="t" r="r" b="b"/>
              <a:pathLst>
                <a:path w="561340" h="562610">
                  <a:moveTo>
                    <a:pt x="0" y="281177"/>
                  </a:moveTo>
                  <a:lnTo>
                    <a:pt x="3670" y="326793"/>
                  </a:lnTo>
                  <a:lnTo>
                    <a:pt x="14296" y="370063"/>
                  </a:lnTo>
                  <a:lnTo>
                    <a:pt x="31300" y="410409"/>
                  </a:lnTo>
                  <a:lnTo>
                    <a:pt x="54105" y="447251"/>
                  </a:lnTo>
                  <a:lnTo>
                    <a:pt x="82134" y="480012"/>
                  </a:lnTo>
                  <a:lnTo>
                    <a:pt x="114808" y="508113"/>
                  </a:lnTo>
                  <a:lnTo>
                    <a:pt x="151551" y="530977"/>
                  </a:lnTo>
                  <a:lnTo>
                    <a:pt x="191785" y="548024"/>
                  </a:lnTo>
                  <a:lnTo>
                    <a:pt x="234932" y="558676"/>
                  </a:lnTo>
                  <a:lnTo>
                    <a:pt x="280416" y="562356"/>
                  </a:lnTo>
                  <a:lnTo>
                    <a:pt x="325887" y="558676"/>
                  </a:lnTo>
                  <a:lnTo>
                    <a:pt x="369027" y="548024"/>
                  </a:lnTo>
                  <a:lnTo>
                    <a:pt x="409258" y="530977"/>
                  </a:lnTo>
                  <a:lnTo>
                    <a:pt x="446001" y="508113"/>
                  </a:lnTo>
                  <a:lnTo>
                    <a:pt x="478678" y="480012"/>
                  </a:lnTo>
                  <a:lnTo>
                    <a:pt x="506711" y="447251"/>
                  </a:lnTo>
                  <a:lnTo>
                    <a:pt x="529521" y="410409"/>
                  </a:lnTo>
                  <a:lnTo>
                    <a:pt x="546530" y="370063"/>
                  </a:lnTo>
                  <a:lnTo>
                    <a:pt x="557160" y="326793"/>
                  </a:lnTo>
                  <a:lnTo>
                    <a:pt x="560832" y="281177"/>
                  </a:lnTo>
                  <a:lnTo>
                    <a:pt x="557160" y="235562"/>
                  </a:lnTo>
                  <a:lnTo>
                    <a:pt x="546530" y="192292"/>
                  </a:lnTo>
                  <a:lnTo>
                    <a:pt x="529521" y="151946"/>
                  </a:lnTo>
                  <a:lnTo>
                    <a:pt x="506711" y="115104"/>
                  </a:lnTo>
                  <a:lnTo>
                    <a:pt x="478678" y="82343"/>
                  </a:lnTo>
                  <a:lnTo>
                    <a:pt x="446001" y="54242"/>
                  </a:lnTo>
                  <a:lnTo>
                    <a:pt x="409258" y="31378"/>
                  </a:lnTo>
                  <a:lnTo>
                    <a:pt x="369027" y="14331"/>
                  </a:lnTo>
                  <a:lnTo>
                    <a:pt x="325887" y="3679"/>
                  </a:lnTo>
                  <a:lnTo>
                    <a:pt x="280416" y="0"/>
                  </a:lnTo>
                  <a:lnTo>
                    <a:pt x="234932" y="3679"/>
                  </a:lnTo>
                  <a:lnTo>
                    <a:pt x="191785" y="14331"/>
                  </a:lnTo>
                  <a:lnTo>
                    <a:pt x="151551" y="31378"/>
                  </a:lnTo>
                  <a:lnTo>
                    <a:pt x="114808" y="54242"/>
                  </a:lnTo>
                  <a:lnTo>
                    <a:pt x="82134" y="82343"/>
                  </a:lnTo>
                  <a:lnTo>
                    <a:pt x="54105" y="115104"/>
                  </a:lnTo>
                  <a:lnTo>
                    <a:pt x="31300" y="151946"/>
                  </a:lnTo>
                  <a:lnTo>
                    <a:pt x="14296" y="192292"/>
                  </a:lnTo>
                  <a:lnTo>
                    <a:pt x="3670" y="235562"/>
                  </a:lnTo>
                  <a:lnTo>
                    <a:pt x="0" y="281177"/>
                  </a:lnTo>
                  <a:close/>
                </a:path>
              </a:pathLst>
            </a:custGeom>
            <a:ln w="15240">
              <a:solidFill>
                <a:srgbClr val="FFFFFF"/>
              </a:solidFill>
            </a:ln>
          </p:spPr>
          <p:txBody>
            <a:bodyPr wrap="square" lIns="0" tIns="0" rIns="0" bIns="0" rtlCol="0"/>
            <a:lstStyle/>
            <a:p>
              <a:endParaRPr kern="0">
                <a:solidFill>
                  <a:sysClr val="windowText" lastClr="000000"/>
                </a:solidFill>
              </a:endParaRPr>
            </a:p>
          </p:txBody>
        </p:sp>
      </p:grpSp>
      <p:sp>
        <p:nvSpPr>
          <p:cNvPr id="8" name="object 8"/>
          <p:cNvSpPr txBox="1"/>
          <p:nvPr/>
        </p:nvSpPr>
        <p:spPr>
          <a:xfrm>
            <a:off x="2556764" y="865759"/>
            <a:ext cx="309245" cy="330835"/>
          </a:xfrm>
          <a:prstGeom prst="rect">
            <a:avLst/>
          </a:prstGeom>
        </p:spPr>
        <p:txBody>
          <a:bodyPr vert="horz" wrap="square" lIns="0" tIns="13335" rIns="0" bIns="0" rtlCol="0">
            <a:spAutoFit/>
          </a:bodyPr>
          <a:lstStyle/>
          <a:p>
            <a:pPr marL="12700">
              <a:spcBef>
                <a:spcPts val="105"/>
              </a:spcBef>
            </a:pPr>
            <a:r>
              <a:rPr sz="2000" b="1" kern="0" spc="-25">
                <a:solidFill>
                  <a:srgbClr val="FFFFFF"/>
                </a:solidFill>
                <a:latin typeface="Arial"/>
                <a:cs typeface="Arial"/>
              </a:rPr>
              <a:t>03</a:t>
            </a:r>
            <a:endParaRPr sz="2000" kern="0">
              <a:solidFill>
                <a:sysClr val="windowText" lastClr="000000"/>
              </a:solidFill>
              <a:latin typeface="Arial"/>
              <a:cs typeface="Arial"/>
            </a:endParaRPr>
          </a:p>
        </p:txBody>
      </p:sp>
      <p:sp>
        <p:nvSpPr>
          <p:cNvPr id="9" name="object 9"/>
          <p:cNvSpPr txBox="1"/>
          <p:nvPr/>
        </p:nvSpPr>
        <p:spPr>
          <a:xfrm>
            <a:off x="4474592" y="944627"/>
            <a:ext cx="3728085" cy="330835"/>
          </a:xfrm>
          <a:prstGeom prst="rect">
            <a:avLst/>
          </a:prstGeom>
        </p:spPr>
        <p:txBody>
          <a:bodyPr vert="horz" wrap="square" lIns="0" tIns="13335" rIns="0" bIns="0" rtlCol="0">
            <a:spAutoFit/>
          </a:bodyPr>
          <a:lstStyle/>
          <a:p>
            <a:pPr marL="12700">
              <a:spcBef>
                <a:spcPts val="105"/>
              </a:spcBef>
            </a:pPr>
            <a:r>
              <a:rPr sz="2000" b="1" u="sng" kern="0">
                <a:solidFill>
                  <a:sysClr val="windowText" lastClr="000000"/>
                </a:solidFill>
                <a:uFill>
                  <a:solidFill>
                    <a:srgbClr val="000000"/>
                  </a:solidFill>
                </a:uFill>
                <a:latin typeface="Arial"/>
                <a:cs typeface="Arial"/>
              </a:rPr>
              <a:t>Schedule</a:t>
            </a:r>
            <a:r>
              <a:rPr sz="2000" b="1" u="sng" kern="0" spc="-20">
                <a:solidFill>
                  <a:sysClr val="windowText" lastClr="000000"/>
                </a:solidFill>
                <a:uFill>
                  <a:solidFill>
                    <a:srgbClr val="000000"/>
                  </a:solidFill>
                </a:uFill>
                <a:latin typeface="Arial"/>
                <a:cs typeface="Arial"/>
              </a:rPr>
              <a:t> </a:t>
            </a:r>
            <a:r>
              <a:rPr sz="2000" b="1" u="sng" kern="0">
                <a:solidFill>
                  <a:sysClr val="windowText" lastClr="000000"/>
                </a:solidFill>
                <a:uFill>
                  <a:solidFill>
                    <a:srgbClr val="000000"/>
                  </a:solidFill>
                </a:uFill>
                <a:latin typeface="Arial"/>
                <a:cs typeface="Arial"/>
              </a:rPr>
              <a:t>POV</a:t>
            </a:r>
            <a:r>
              <a:rPr sz="2000" b="1" u="sng" kern="0" spc="-10">
                <a:solidFill>
                  <a:sysClr val="windowText" lastClr="000000"/>
                </a:solidFill>
                <a:uFill>
                  <a:solidFill>
                    <a:srgbClr val="000000"/>
                  </a:solidFill>
                </a:uFill>
                <a:latin typeface="Arial"/>
                <a:cs typeface="Arial"/>
              </a:rPr>
              <a:t> </a:t>
            </a:r>
            <a:r>
              <a:rPr sz="2000" b="1" u="sng" kern="0">
                <a:solidFill>
                  <a:sysClr val="windowText" lastClr="000000"/>
                </a:solidFill>
                <a:uFill>
                  <a:solidFill>
                    <a:srgbClr val="000000"/>
                  </a:solidFill>
                </a:uFill>
                <a:latin typeface="Arial"/>
                <a:cs typeface="Arial"/>
              </a:rPr>
              <a:t>De-</a:t>
            </a:r>
            <a:r>
              <a:rPr sz="2000" b="1" u="sng" kern="0" spc="-10">
                <a:solidFill>
                  <a:sysClr val="windowText" lastClr="000000"/>
                </a:solidFill>
                <a:uFill>
                  <a:solidFill>
                    <a:srgbClr val="000000"/>
                  </a:solidFill>
                </a:uFill>
                <a:latin typeface="Arial"/>
                <a:cs typeface="Arial"/>
              </a:rPr>
              <a:t>Registration</a:t>
            </a:r>
            <a:endParaRPr sz="2000" kern="0">
              <a:solidFill>
                <a:sysClr val="windowText" lastClr="000000"/>
              </a:solidFill>
              <a:latin typeface="Arial"/>
              <a:cs typeface="Arial"/>
            </a:endParaRPr>
          </a:p>
        </p:txBody>
      </p:sp>
      <p:sp>
        <p:nvSpPr>
          <p:cNvPr id="10" name="object 10"/>
          <p:cNvSpPr txBox="1"/>
          <p:nvPr/>
        </p:nvSpPr>
        <p:spPr>
          <a:xfrm>
            <a:off x="3423286" y="1674368"/>
            <a:ext cx="5828665" cy="1946275"/>
          </a:xfrm>
          <a:prstGeom prst="rect">
            <a:avLst/>
          </a:prstGeom>
        </p:spPr>
        <p:txBody>
          <a:bodyPr vert="horz" wrap="square" lIns="0" tIns="12700" rIns="0" bIns="0" rtlCol="0">
            <a:spAutoFit/>
          </a:bodyPr>
          <a:lstStyle/>
          <a:p>
            <a:pPr marL="12065" marR="5080" indent="635" algn="ctr">
              <a:spcBef>
                <a:spcPts val="100"/>
              </a:spcBef>
            </a:pPr>
            <a:r>
              <a:rPr kern="0">
                <a:solidFill>
                  <a:sysClr val="windowText" lastClr="000000"/>
                </a:solidFill>
                <a:latin typeface="Arial"/>
                <a:cs typeface="Arial"/>
              </a:rPr>
              <a:t>Please</a:t>
            </a:r>
            <a:r>
              <a:rPr kern="0" spc="-25">
                <a:solidFill>
                  <a:sysClr val="windowText" lastClr="000000"/>
                </a:solidFill>
                <a:latin typeface="Arial"/>
                <a:cs typeface="Arial"/>
              </a:rPr>
              <a:t> </a:t>
            </a:r>
            <a:r>
              <a:rPr kern="0">
                <a:solidFill>
                  <a:sysClr val="windowText" lastClr="000000"/>
                </a:solidFill>
                <a:latin typeface="Arial"/>
                <a:cs typeface="Arial"/>
              </a:rPr>
              <a:t>schedule</a:t>
            </a:r>
            <a:r>
              <a:rPr kern="0" spc="-10">
                <a:solidFill>
                  <a:sysClr val="windowText" lastClr="000000"/>
                </a:solidFill>
                <a:latin typeface="Arial"/>
                <a:cs typeface="Arial"/>
              </a:rPr>
              <a:t> </a:t>
            </a:r>
            <a:r>
              <a:rPr kern="0">
                <a:solidFill>
                  <a:sysClr val="windowText" lastClr="000000"/>
                </a:solidFill>
                <a:latin typeface="Arial"/>
                <a:cs typeface="Arial"/>
              </a:rPr>
              <a:t>your appointment to</a:t>
            </a:r>
            <a:r>
              <a:rPr kern="0" spc="-35">
                <a:solidFill>
                  <a:sysClr val="windowText" lastClr="000000"/>
                </a:solidFill>
                <a:latin typeface="Arial"/>
                <a:cs typeface="Arial"/>
              </a:rPr>
              <a:t> </a:t>
            </a:r>
            <a:r>
              <a:rPr kern="0" spc="-10">
                <a:solidFill>
                  <a:sysClr val="windowText" lastClr="000000"/>
                </a:solidFill>
                <a:latin typeface="Arial"/>
                <a:cs typeface="Arial"/>
              </a:rPr>
              <a:t>de-</a:t>
            </a:r>
            <a:r>
              <a:rPr kern="0">
                <a:solidFill>
                  <a:sysClr val="windowText" lastClr="000000"/>
                </a:solidFill>
                <a:latin typeface="Arial"/>
                <a:cs typeface="Arial"/>
              </a:rPr>
              <a:t>register</a:t>
            </a:r>
            <a:r>
              <a:rPr kern="0" spc="-5">
                <a:solidFill>
                  <a:sysClr val="windowText" lastClr="000000"/>
                </a:solidFill>
                <a:latin typeface="Arial"/>
                <a:cs typeface="Arial"/>
              </a:rPr>
              <a:t> </a:t>
            </a:r>
            <a:r>
              <a:rPr kern="0" spc="-20">
                <a:solidFill>
                  <a:sysClr val="windowText" lastClr="000000"/>
                </a:solidFill>
                <a:latin typeface="Arial"/>
                <a:cs typeface="Arial"/>
              </a:rPr>
              <a:t>your </a:t>
            </a:r>
            <a:r>
              <a:rPr kern="0">
                <a:solidFill>
                  <a:sysClr val="windowText" lastClr="000000"/>
                </a:solidFill>
                <a:latin typeface="Arial"/>
                <a:cs typeface="Arial"/>
              </a:rPr>
              <a:t>vehicle</a:t>
            </a:r>
            <a:r>
              <a:rPr kern="0" spc="-25">
                <a:solidFill>
                  <a:sysClr val="windowText" lastClr="000000"/>
                </a:solidFill>
                <a:latin typeface="Arial"/>
                <a:cs typeface="Arial"/>
              </a:rPr>
              <a:t> </a:t>
            </a:r>
            <a:r>
              <a:rPr kern="0">
                <a:solidFill>
                  <a:sysClr val="windowText" lastClr="000000"/>
                </a:solidFill>
                <a:latin typeface="Arial"/>
                <a:cs typeface="Arial"/>
              </a:rPr>
              <a:t>as</a:t>
            </a:r>
            <a:r>
              <a:rPr kern="0" spc="-25">
                <a:solidFill>
                  <a:sysClr val="windowText" lastClr="000000"/>
                </a:solidFill>
                <a:latin typeface="Arial"/>
                <a:cs typeface="Arial"/>
              </a:rPr>
              <a:t> </a:t>
            </a:r>
            <a:r>
              <a:rPr kern="0">
                <a:solidFill>
                  <a:sysClr val="windowText" lastClr="000000"/>
                </a:solidFill>
                <a:latin typeface="Arial"/>
                <a:cs typeface="Arial"/>
              </a:rPr>
              <a:t>soon</a:t>
            </a:r>
            <a:r>
              <a:rPr kern="0" spc="-15">
                <a:solidFill>
                  <a:sysClr val="windowText" lastClr="000000"/>
                </a:solidFill>
                <a:latin typeface="Arial"/>
                <a:cs typeface="Arial"/>
              </a:rPr>
              <a:t> </a:t>
            </a:r>
            <a:r>
              <a:rPr kern="0">
                <a:solidFill>
                  <a:sysClr val="windowText" lastClr="000000"/>
                </a:solidFill>
                <a:latin typeface="Arial"/>
                <a:cs typeface="Arial"/>
              </a:rPr>
              <a:t>as</a:t>
            </a:r>
            <a:r>
              <a:rPr kern="0" spc="-25">
                <a:solidFill>
                  <a:sysClr val="windowText" lastClr="000000"/>
                </a:solidFill>
                <a:latin typeface="Arial"/>
                <a:cs typeface="Arial"/>
              </a:rPr>
              <a:t> </a:t>
            </a:r>
            <a:r>
              <a:rPr kern="0">
                <a:solidFill>
                  <a:sysClr val="windowText" lastClr="000000"/>
                </a:solidFill>
                <a:latin typeface="Arial"/>
                <a:cs typeface="Arial"/>
              </a:rPr>
              <a:t>possible and</a:t>
            </a:r>
            <a:r>
              <a:rPr kern="0" spc="-25">
                <a:solidFill>
                  <a:sysClr val="windowText" lastClr="000000"/>
                </a:solidFill>
                <a:latin typeface="Arial"/>
                <a:cs typeface="Arial"/>
              </a:rPr>
              <a:t> </a:t>
            </a:r>
            <a:r>
              <a:rPr kern="0">
                <a:solidFill>
                  <a:sysClr val="windowText" lastClr="000000"/>
                </a:solidFill>
                <a:latin typeface="Arial"/>
                <a:cs typeface="Arial"/>
              </a:rPr>
              <a:t>request</a:t>
            </a:r>
            <a:r>
              <a:rPr kern="0" spc="-10">
                <a:solidFill>
                  <a:sysClr val="windowText" lastClr="000000"/>
                </a:solidFill>
                <a:latin typeface="Arial"/>
                <a:cs typeface="Arial"/>
              </a:rPr>
              <a:t> </a:t>
            </a:r>
            <a:r>
              <a:rPr kern="0">
                <a:solidFill>
                  <a:sysClr val="windowText" lastClr="000000"/>
                </a:solidFill>
                <a:latin typeface="Arial"/>
                <a:cs typeface="Arial"/>
              </a:rPr>
              <a:t>for</a:t>
            </a:r>
            <a:r>
              <a:rPr kern="0" spc="-15">
                <a:solidFill>
                  <a:sysClr val="windowText" lastClr="000000"/>
                </a:solidFill>
                <a:latin typeface="Arial"/>
                <a:cs typeface="Arial"/>
              </a:rPr>
              <a:t> </a:t>
            </a:r>
            <a:r>
              <a:rPr kern="0" spc="-10">
                <a:solidFill>
                  <a:sysClr val="windowText" lastClr="000000"/>
                </a:solidFill>
                <a:latin typeface="Arial"/>
                <a:cs typeface="Arial"/>
              </a:rPr>
              <a:t>transition </a:t>
            </a:r>
            <a:r>
              <a:rPr kern="0">
                <a:solidFill>
                  <a:sysClr val="windowText" lastClr="000000"/>
                </a:solidFill>
                <a:latin typeface="Arial"/>
                <a:cs typeface="Arial"/>
              </a:rPr>
              <a:t>plates,</a:t>
            </a:r>
            <a:r>
              <a:rPr kern="0" spc="-35">
                <a:solidFill>
                  <a:sysClr val="windowText" lastClr="000000"/>
                </a:solidFill>
                <a:latin typeface="Arial"/>
                <a:cs typeface="Arial"/>
              </a:rPr>
              <a:t> </a:t>
            </a:r>
            <a:r>
              <a:rPr kern="0">
                <a:solidFill>
                  <a:sysClr val="windowText" lastClr="000000"/>
                </a:solidFill>
                <a:latin typeface="Arial"/>
                <a:cs typeface="Arial"/>
              </a:rPr>
              <a:t>if</a:t>
            </a:r>
            <a:r>
              <a:rPr kern="0" spc="-35">
                <a:solidFill>
                  <a:sysClr val="windowText" lastClr="000000"/>
                </a:solidFill>
                <a:latin typeface="Arial"/>
                <a:cs typeface="Arial"/>
              </a:rPr>
              <a:t> </a:t>
            </a:r>
            <a:r>
              <a:rPr kern="0">
                <a:solidFill>
                  <a:sysClr val="windowText" lastClr="000000"/>
                </a:solidFill>
                <a:latin typeface="Arial"/>
                <a:cs typeface="Arial"/>
              </a:rPr>
              <a:t>applicable.</a:t>
            </a:r>
            <a:r>
              <a:rPr kern="0" spc="-35">
                <a:solidFill>
                  <a:sysClr val="windowText" lastClr="000000"/>
                </a:solidFill>
                <a:latin typeface="Arial"/>
                <a:cs typeface="Arial"/>
              </a:rPr>
              <a:t> </a:t>
            </a:r>
            <a:r>
              <a:rPr kern="0">
                <a:solidFill>
                  <a:sysClr val="windowText" lastClr="000000"/>
                </a:solidFill>
                <a:latin typeface="Arial"/>
                <a:cs typeface="Arial"/>
              </a:rPr>
              <a:t>Transition</a:t>
            </a:r>
            <a:r>
              <a:rPr kern="0" spc="-30">
                <a:solidFill>
                  <a:sysClr val="windowText" lastClr="000000"/>
                </a:solidFill>
                <a:latin typeface="Arial"/>
                <a:cs typeface="Arial"/>
              </a:rPr>
              <a:t> </a:t>
            </a:r>
            <a:r>
              <a:rPr kern="0">
                <a:solidFill>
                  <a:sysClr val="windowText" lastClr="000000"/>
                </a:solidFill>
                <a:latin typeface="Arial"/>
                <a:cs typeface="Arial"/>
              </a:rPr>
              <a:t>plates</a:t>
            </a:r>
            <a:r>
              <a:rPr kern="0" spc="-20">
                <a:solidFill>
                  <a:sysClr val="windowText" lastClr="000000"/>
                </a:solidFill>
                <a:latin typeface="Arial"/>
                <a:cs typeface="Arial"/>
              </a:rPr>
              <a:t> </a:t>
            </a:r>
            <a:r>
              <a:rPr kern="0">
                <a:solidFill>
                  <a:sysClr val="windowText" lastClr="000000"/>
                </a:solidFill>
                <a:latin typeface="Arial"/>
                <a:cs typeface="Arial"/>
              </a:rPr>
              <a:t>are</a:t>
            </a:r>
            <a:r>
              <a:rPr kern="0" spc="-40">
                <a:solidFill>
                  <a:sysClr val="windowText" lastClr="000000"/>
                </a:solidFill>
                <a:latin typeface="Arial"/>
                <a:cs typeface="Arial"/>
              </a:rPr>
              <a:t> </a:t>
            </a:r>
            <a:r>
              <a:rPr kern="0">
                <a:solidFill>
                  <a:sysClr val="windowText" lastClr="000000"/>
                </a:solidFill>
                <a:latin typeface="Arial"/>
                <a:cs typeface="Arial"/>
              </a:rPr>
              <a:t>valid</a:t>
            </a:r>
            <a:r>
              <a:rPr kern="0" spc="-25">
                <a:solidFill>
                  <a:sysClr val="windowText" lastClr="000000"/>
                </a:solidFill>
                <a:latin typeface="Arial"/>
                <a:cs typeface="Arial"/>
              </a:rPr>
              <a:t> </a:t>
            </a:r>
            <a:r>
              <a:rPr kern="0">
                <a:solidFill>
                  <a:sysClr val="windowText" lastClr="000000"/>
                </a:solidFill>
                <a:latin typeface="Arial"/>
                <a:cs typeface="Arial"/>
              </a:rPr>
              <a:t>for</a:t>
            </a:r>
            <a:r>
              <a:rPr kern="0" spc="-25">
                <a:solidFill>
                  <a:sysClr val="windowText" lastClr="000000"/>
                </a:solidFill>
                <a:latin typeface="Arial"/>
                <a:cs typeface="Arial"/>
              </a:rPr>
              <a:t> </a:t>
            </a:r>
            <a:r>
              <a:rPr kern="0" spc="-50">
                <a:solidFill>
                  <a:sysClr val="windowText" lastClr="000000"/>
                </a:solidFill>
                <a:latin typeface="Arial"/>
                <a:cs typeface="Arial"/>
              </a:rPr>
              <a:t>6 </a:t>
            </a:r>
            <a:r>
              <a:rPr kern="0">
                <a:solidFill>
                  <a:sysClr val="windowText" lastClr="000000"/>
                </a:solidFill>
                <a:latin typeface="Arial"/>
                <a:cs typeface="Arial"/>
              </a:rPr>
              <a:t>months</a:t>
            </a:r>
            <a:r>
              <a:rPr kern="0" spc="-25">
                <a:solidFill>
                  <a:sysClr val="windowText" lastClr="000000"/>
                </a:solidFill>
                <a:latin typeface="Arial"/>
                <a:cs typeface="Arial"/>
              </a:rPr>
              <a:t> </a:t>
            </a:r>
            <a:r>
              <a:rPr kern="0">
                <a:solidFill>
                  <a:sysClr val="windowText" lastClr="000000"/>
                </a:solidFill>
                <a:latin typeface="Arial"/>
                <a:cs typeface="Arial"/>
              </a:rPr>
              <a:t>and</a:t>
            </a:r>
            <a:r>
              <a:rPr kern="0" spc="-5">
                <a:solidFill>
                  <a:sysClr val="windowText" lastClr="000000"/>
                </a:solidFill>
                <a:latin typeface="Arial"/>
                <a:cs typeface="Arial"/>
              </a:rPr>
              <a:t> </a:t>
            </a:r>
            <a:r>
              <a:rPr kern="0">
                <a:solidFill>
                  <a:sysClr val="windowText" lastClr="000000"/>
                </a:solidFill>
                <a:latin typeface="Arial"/>
                <a:cs typeface="Arial"/>
              </a:rPr>
              <a:t>is</a:t>
            </a:r>
            <a:r>
              <a:rPr kern="0" spc="-20">
                <a:solidFill>
                  <a:sysClr val="windowText" lastClr="000000"/>
                </a:solidFill>
                <a:latin typeface="Arial"/>
                <a:cs typeface="Arial"/>
              </a:rPr>
              <a:t> </a:t>
            </a:r>
            <a:r>
              <a:rPr kern="0">
                <a:solidFill>
                  <a:sysClr val="windowText" lastClr="000000"/>
                </a:solidFill>
                <a:latin typeface="Arial"/>
                <a:cs typeface="Arial"/>
              </a:rPr>
              <a:t>provided</a:t>
            </a:r>
            <a:r>
              <a:rPr kern="0" spc="5">
                <a:solidFill>
                  <a:sysClr val="windowText" lastClr="000000"/>
                </a:solidFill>
                <a:latin typeface="Arial"/>
                <a:cs typeface="Arial"/>
              </a:rPr>
              <a:t> </a:t>
            </a:r>
            <a:r>
              <a:rPr kern="0">
                <a:solidFill>
                  <a:sysClr val="windowText" lastClr="000000"/>
                </a:solidFill>
                <a:latin typeface="Arial"/>
                <a:cs typeface="Arial"/>
              </a:rPr>
              <a:t>free</a:t>
            </a:r>
            <a:r>
              <a:rPr kern="0" spc="-15">
                <a:solidFill>
                  <a:sysClr val="windowText" lastClr="000000"/>
                </a:solidFill>
                <a:latin typeface="Arial"/>
                <a:cs typeface="Arial"/>
              </a:rPr>
              <a:t> </a:t>
            </a:r>
            <a:r>
              <a:rPr kern="0">
                <a:solidFill>
                  <a:sysClr val="windowText" lastClr="000000"/>
                </a:solidFill>
                <a:latin typeface="Arial"/>
                <a:cs typeface="Arial"/>
              </a:rPr>
              <a:t>of</a:t>
            </a:r>
            <a:r>
              <a:rPr kern="0" spc="-25">
                <a:solidFill>
                  <a:sysClr val="windowText" lastClr="000000"/>
                </a:solidFill>
                <a:latin typeface="Arial"/>
                <a:cs typeface="Arial"/>
              </a:rPr>
              <a:t> </a:t>
            </a:r>
            <a:r>
              <a:rPr kern="0">
                <a:solidFill>
                  <a:sysClr val="windowText" lastClr="000000"/>
                </a:solidFill>
                <a:latin typeface="Arial"/>
                <a:cs typeface="Arial"/>
              </a:rPr>
              <a:t>charge</a:t>
            </a:r>
            <a:r>
              <a:rPr kern="0" spc="-5">
                <a:solidFill>
                  <a:sysClr val="windowText" lastClr="000000"/>
                </a:solidFill>
                <a:latin typeface="Arial"/>
                <a:cs typeface="Arial"/>
              </a:rPr>
              <a:t> </a:t>
            </a:r>
            <a:r>
              <a:rPr kern="0">
                <a:solidFill>
                  <a:sysClr val="windowText" lastClr="000000"/>
                </a:solidFill>
                <a:latin typeface="Arial"/>
                <a:cs typeface="Arial"/>
              </a:rPr>
              <a:t>if</a:t>
            </a:r>
            <a:r>
              <a:rPr kern="0" spc="-15">
                <a:solidFill>
                  <a:sysClr val="windowText" lastClr="000000"/>
                </a:solidFill>
                <a:latin typeface="Arial"/>
                <a:cs typeface="Arial"/>
              </a:rPr>
              <a:t> </a:t>
            </a:r>
            <a:r>
              <a:rPr kern="0">
                <a:solidFill>
                  <a:sysClr val="windowText" lastClr="000000"/>
                </a:solidFill>
                <a:latin typeface="Arial"/>
                <a:cs typeface="Arial"/>
              </a:rPr>
              <a:t>you have</a:t>
            </a:r>
            <a:r>
              <a:rPr kern="0" spc="-5">
                <a:solidFill>
                  <a:sysClr val="windowText" lastClr="000000"/>
                </a:solidFill>
                <a:latin typeface="Arial"/>
                <a:cs typeface="Arial"/>
              </a:rPr>
              <a:t> </a:t>
            </a:r>
            <a:r>
              <a:rPr kern="0">
                <a:solidFill>
                  <a:sysClr val="windowText" lastClr="000000"/>
                </a:solidFill>
                <a:latin typeface="Arial"/>
                <a:cs typeface="Arial"/>
              </a:rPr>
              <a:t>at</a:t>
            </a:r>
            <a:r>
              <a:rPr kern="0" spc="-15">
                <a:solidFill>
                  <a:sysClr val="windowText" lastClr="000000"/>
                </a:solidFill>
                <a:latin typeface="Arial"/>
                <a:cs typeface="Arial"/>
              </a:rPr>
              <a:t> </a:t>
            </a:r>
            <a:r>
              <a:rPr kern="0" spc="-10">
                <a:solidFill>
                  <a:sysClr val="windowText" lastClr="000000"/>
                </a:solidFill>
                <a:latin typeface="Arial"/>
                <a:cs typeface="Arial"/>
              </a:rPr>
              <a:t>least </a:t>
            </a:r>
            <a:r>
              <a:rPr kern="0">
                <a:solidFill>
                  <a:sysClr val="windowText" lastClr="000000"/>
                </a:solidFill>
                <a:latin typeface="Arial"/>
                <a:cs typeface="Arial"/>
              </a:rPr>
              <a:t>90</a:t>
            </a:r>
            <a:r>
              <a:rPr kern="0" spc="-40">
                <a:solidFill>
                  <a:sysClr val="windowText" lastClr="000000"/>
                </a:solidFill>
                <a:latin typeface="Arial"/>
                <a:cs typeface="Arial"/>
              </a:rPr>
              <a:t> </a:t>
            </a:r>
            <a:r>
              <a:rPr kern="0">
                <a:solidFill>
                  <a:sysClr val="windowText" lastClr="000000"/>
                </a:solidFill>
                <a:latin typeface="Arial"/>
                <a:cs typeface="Arial"/>
              </a:rPr>
              <a:t>days</a:t>
            </a:r>
            <a:r>
              <a:rPr kern="0" spc="20">
                <a:solidFill>
                  <a:sysClr val="windowText" lastClr="000000"/>
                </a:solidFill>
                <a:latin typeface="Arial"/>
                <a:cs typeface="Arial"/>
              </a:rPr>
              <a:t> </a:t>
            </a:r>
            <a:r>
              <a:rPr kern="0">
                <a:solidFill>
                  <a:sysClr val="windowText" lastClr="000000"/>
                </a:solidFill>
                <a:latin typeface="Arial"/>
                <a:cs typeface="Arial"/>
              </a:rPr>
              <a:t>or</a:t>
            </a:r>
            <a:r>
              <a:rPr kern="0" spc="-25">
                <a:solidFill>
                  <a:sysClr val="windowText" lastClr="000000"/>
                </a:solidFill>
                <a:latin typeface="Arial"/>
                <a:cs typeface="Arial"/>
              </a:rPr>
              <a:t> </a:t>
            </a:r>
            <a:r>
              <a:rPr kern="0">
                <a:solidFill>
                  <a:sysClr val="windowText" lastClr="000000"/>
                </a:solidFill>
                <a:latin typeface="Arial"/>
                <a:cs typeface="Arial"/>
              </a:rPr>
              <a:t>more</a:t>
            </a:r>
            <a:r>
              <a:rPr kern="0" spc="-25">
                <a:solidFill>
                  <a:sysClr val="windowText" lastClr="000000"/>
                </a:solidFill>
                <a:latin typeface="Arial"/>
                <a:cs typeface="Arial"/>
              </a:rPr>
              <a:t> </a:t>
            </a:r>
            <a:r>
              <a:rPr kern="0">
                <a:solidFill>
                  <a:sysClr val="windowText" lastClr="000000"/>
                </a:solidFill>
                <a:latin typeface="Arial"/>
                <a:cs typeface="Arial"/>
              </a:rPr>
              <a:t>on</a:t>
            </a:r>
            <a:r>
              <a:rPr kern="0" spc="-25">
                <a:solidFill>
                  <a:sysClr val="windowText" lastClr="000000"/>
                </a:solidFill>
                <a:latin typeface="Arial"/>
                <a:cs typeface="Arial"/>
              </a:rPr>
              <a:t> </a:t>
            </a:r>
            <a:r>
              <a:rPr kern="0">
                <a:solidFill>
                  <a:sysClr val="windowText" lastClr="000000"/>
                </a:solidFill>
                <a:latin typeface="Arial"/>
                <a:cs typeface="Arial"/>
              </a:rPr>
              <a:t>your</a:t>
            </a:r>
            <a:r>
              <a:rPr kern="0" spc="15">
                <a:solidFill>
                  <a:sysClr val="windowText" lastClr="000000"/>
                </a:solidFill>
                <a:latin typeface="Arial"/>
                <a:cs typeface="Arial"/>
              </a:rPr>
              <a:t> </a:t>
            </a:r>
            <a:r>
              <a:rPr kern="0">
                <a:solidFill>
                  <a:sysClr val="windowText" lastClr="000000"/>
                </a:solidFill>
                <a:latin typeface="Arial"/>
                <a:cs typeface="Arial"/>
              </a:rPr>
              <a:t>current</a:t>
            </a:r>
            <a:r>
              <a:rPr kern="0" spc="-20">
                <a:solidFill>
                  <a:sysClr val="windowText" lastClr="000000"/>
                </a:solidFill>
                <a:latin typeface="Arial"/>
                <a:cs typeface="Arial"/>
              </a:rPr>
              <a:t> </a:t>
            </a:r>
            <a:r>
              <a:rPr kern="0" spc="-10">
                <a:solidFill>
                  <a:sysClr val="windowText" lastClr="000000"/>
                </a:solidFill>
                <a:latin typeface="Arial"/>
                <a:cs typeface="Arial"/>
              </a:rPr>
              <a:t>registration.</a:t>
            </a:r>
            <a:endParaRPr kern="0">
              <a:solidFill>
                <a:sysClr val="windowText" lastClr="000000"/>
              </a:solidFill>
              <a:latin typeface="Arial"/>
              <a:cs typeface="Arial"/>
            </a:endParaRPr>
          </a:p>
          <a:p>
            <a:pPr marL="1905" algn="ctr"/>
            <a:r>
              <a:rPr kern="0">
                <a:solidFill>
                  <a:sysClr val="windowText" lastClr="000000"/>
                </a:solidFill>
                <a:latin typeface="Arial"/>
                <a:cs typeface="Arial"/>
              </a:rPr>
              <a:t>Registrations</a:t>
            </a:r>
            <a:r>
              <a:rPr kern="0" spc="-30">
                <a:solidFill>
                  <a:sysClr val="windowText" lastClr="000000"/>
                </a:solidFill>
                <a:latin typeface="Arial"/>
                <a:cs typeface="Arial"/>
              </a:rPr>
              <a:t> </a:t>
            </a:r>
            <a:r>
              <a:rPr kern="0">
                <a:solidFill>
                  <a:sysClr val="windowText" lastClr="000000"/>
                </a:solidFill>
                <a:latin typeface="Arial"/>
                <a:cs typeface="Arial"/>
              </a:rPr>
              <a:t>with</a:t>
            </a:r>
            <a:r>
              <a:rPr kern="0" spc="-15">
                <a:solidFill>
                  <a:sysClr val="windowText" lastClr="000000"/>
                </a:solidFill>
                <a:latin typeface="Arial"/>
                <a:cs typeface="Arial"/>
              </a:rPr>
              <a:t> </a:t>
            </a:r>
            <a:r>
              <a:rPr kern="0">
                <a:solidFill>
                  <a:sysClr val="windowText" lastClr="000000"/>
                </a:solidFill>
                <a:latin typeface="Arial"/>
                <a:cs typeface="Arial"/>
              </a:rPr>
              <a:t>less</a:t>
            </a:r>
            <a:r>
              <a:rPr kern="0" spc="-35">
                <a:solidFill>
                  <a:sysClr val="windowText" lastClr="000000"/>
                </a:solidFill>
                <a:latin typeface="Arial"/>
                <a:cs typeface="Arial"/>
              </a:rPr>
              <a:t> </a:t>
            </a:r>
            <a:r>
              <a:rPr kern="0">
                <a:solidFill>
                  <a:sysClr val="windowText" lastClr="000000"/>
                </a:solidFill>
                <a:latin typeface="Arial"/>
                <a:cs typeface="Arial"/>
              </a:rPr>
              <a:t>than</a:t>
            </a:r>
            <a:r>
              <a:rPr kern="0" spc="-35">
                <a:solidFill>
                  <a:sysClr val="windowText" lastClr="000000"/>
                </a:solidFill>
                <a:latin typeface="Arial"/>
                <a:cs typeface="Arial"/>
              </a:rPr>
              <a:t> </a:t>
            </a:r>
            <a:r>
              <a:rPr kern="0">
                <a:solidFill>
                  <a:sysClr val="windowText" lastClr="000000"/>
                </a:solidFill>
                <a:latin typeface="Arial"/>
                <a:cs typeface="Arial"/>
              </a:rPr>
              <a:t>90</a:t>
            </a:r>
            <a:r>
              <a:rPr kern="0" spc="-45">
                <a:solidFill>
                  <a:sysClr val="windowText" lastClr="000000"/>
                </a:solidFill>
                <a:latin typeface="Arial"/>
                <a:cs typeface="Arial"/>
              </a:rPr>
              <a:t> </a:t>
            </a:r>
            <a:r>
              <a:rPr kern="0">
                <a:solidFill>
                  <a:sysClr val="windowText" lastClr="000000"/>
                </a:solidFill>
                <a:latin typeface="Arial"/>
                <a:cs typeface="Arial"/>
              </a:rPr>
              <a:t>days</a:t>
            </a:r>
            <a:r>
              <a:rPr kern="0" spc="-20">
                <a:solidFill>
                  <a:sysClr val="windowText" lastClr="000000"/>
                </a:solidFill>
                <a:latin typeface="Arial"/>
                <a:cs typeface="Arial"/>
              </a:rPr>
              <a:t> </a:t>
            </a:r>
            <a:r>
              <a:rPr kern="0">
                <a:solidFill>
                  <a:sysClr val="windowText" lastClr="000000"/>
                </a:solidFill>
                <a:latin typeface="Arial"/>
                <a:cs typeface="Arial"/>
              </a:rPr>
              <a:t>remaining</a:t>
            </a:r>
            <a:r>
              <a:rPr kern="0" spc="-15">
                <a:solidFill>
                  <a:sysClr val="windowText" lastClr="000000"/>
                </a:solidFill>
                <a:latin typeface="Arial"/>
                <a:cs typeface="Arial"/>
              </a:rPr>
              <a:t> </a:t>
            </a:r>
            <a:r>
              <a:rPr kern="0" spc="-20">
                <a:solidFill>
                  <a:sysClr val="windowText" lastClr="000000"/>
                </a:solidFill>
                <a:latin typeface="Arial"/>
                <a:cs typeface="Arial"/>
              </a:rPr>
              <a:t>will</a:t>
            </a:r>
            <a:endParaRPr kern="0">
              <a:solidFill>
                <a:sysClr val="windowText" lastClr="000000"/>
              </a:solidFill>
              <a:latin typeface="Arial"/>
              <a:cs typeface="Arial"/>
            </a:endParaRPr>
          </a:p>
          <a:p>
            <a:pPr marL="635" algn="ctr">
              <a:spcBef>
                <a:spcPts val="5"/>
              </a:spcBef>
            </a:pPr>
            <a:r>
              <a:rPr kern="0">
                <a:solidFill>
                  <a:sysClr val="windowText" lastClr="000000"/>
                </a:solidFill>
                <a:latin typeface="Arial"/>
                <a:cs typeface="Arial"/>
              </a:rPr>
              <a:t>require</a:t>
            </a:r>
            <a:r>
              <a:rPr kern="0" spc="-20">
                <a:solidFill>
                  <a:sysClr val="windowText" lastClr="000000"/>
                </a:solidFill>
                <a:latin typeface="Arial"/>
                <a:cs typeface="Arial"/>
              </a:rPr>
              <a:t> </a:t>
            </a:r>
            <a:r>
              <a:rPr kern="0">
                <a:solidFill>
                  <a:sysClr val="windowText" lastClr="000000"/>
                </a:solidFill>
                <a:latin typeface="Arial"/>
                <a:cs typeface="Arial"/>
              </a:rPr>
              <a:t>a</a:t>
            </a:r>
            <a:r>
              <a:rPr kern="0" spc="-20">
                <a:solidFill>
                  <a:sysClr val="windowText" lastClr="000000"/>
                </a:solidFill>
                <a:latin typeface="Arial"/>
                <a:cs typeface="Arial"/>
              </a:rPr>
              <a:t> </a:t>
            </a:r>
            <a:r>
              <a:rPr kern="0">
                <a:solidFill>
                  <a:sysClr val="windowText" lastClr="000000"/>
                </a:solidFill>
                <a:latin typeface="Arial"/>
                <a:cs typeface="Arial"/>
              </a:rPr>
              <a:t>fee</a:t>
            </a:r>
            <a:r>
              <a:rPr kern="0" spc="-20">
                <a:solidFill>
                  <a:sysClr val="windowText" lastClr="000000"/>
                </a:solidFill>
                <a:latin typeface="Arial"/>
                <a:cs typeface="Arial"/>
              </a:rPr>
              <a:t> </a:t>
            </a:r>
            <a:r>
              <a:rPr kern="0">
                <a:solidFill>
                  <a:sysClr val="windowText" lastClr="000000"/>
                </a:solidFill>
                <a:latin typeface="Arial"/>
                <a:cs typeface="Arial"/>
              </a:rPr>
              <a:t>of</a:t>
            </a:r>
            <a:r>
              <a:rPr kern="0" spc="-15">
                <a:solidFill>
                  <a:sysClr val="windowText" lastClr="000000"/>
                </a:solidFill>
                <a:latin typeface="Arial"/>
                <a:cs typeface="Arial"/>
              </a:rPr>
              <a:t> </a:t>
            </a:r>
            <a:r>
              <a:rPr kern="0">
                <a:solidFill>
                  <a:sysClr val="windowText" lastClr="000000"/>
                </a:solidFill>
                <a:latin typeface="Arial"/>
                <a:cs typeface="Arial"/>
              </a:rPr>
              <a:t>$45</a:t>
            </a:r>
            <a:r>
              <a:rPr kern="0" spc="-5">
                <a:solidFill>
                  <a:sysClr val="windowText" lastClr="000000"/>
                </a:solidFill>
                <a:latin typeface="Arial"/>
                <a:cs typeface="Arial"/>
              </a:rPr>
              <a:t> </a:t>
            </a:r>
            <a:r>
              <a:rPr kern="0">
                <a:solidFill>
                  <a:sysClr val="windowText" lastClr="000000"/>
                </a:solidFill>
                <a:latin typeface="Arial"/>
                <a:cs typeface="Arial"/>
              </a:rPr>
              <a:t>for</a:t>
            </a:r>
            <a:r>
              <a:rPr kern="0" spc="-25">
                <a:solidFill>
                  <a:sysClr val="windowText" lastClr="000000"/>
                </a:solidFill>
                <a:latin typeface="Arial"/>
                <a:cs typeface="Arial"/>
              </a:rPr>
              <a:t> </a:t>
            </a:r>
            <a:r>
              <a:rPr kern="0">
                <a:solidFill>
                  <a:sysClr val="windowText" lastClr="000000"/>
                </a:solidFill>
                <a:latin typeface="Arial"/>
                <a:cs typeface="Arial"/>
              </a:rPr>
              <a:t>transition</a:t>
            </a:r>
            <a:r>
              <a:rPr kern="0" spc="-5">
                <a:solidFill>
                  <a:sysClr val="windowText" lastClr="000000"/>
                </a:solidFill>
                <a:latin typeface="Arial"/>
                <a:cs typeface="Arial"/>
              </a:rPr>
              <a:t> </a:t>
            </a:r>
            <a:r>
              <a:rPr kern="0" spc="-10">
                <a:solidFill>
                  <a:sysClr val="windowText" lastClr="000000"/>
                </a:solidFill>
                <a:latin typeface="Arial"/>
                <a:cs typeface="Arial"/>
              </a:rPr>
              <a:t>plates.</a:t>
            </a:r>
            <a:endParaRPr kern="0">
              <a:solidFill>
                <a:sysClr val="windowText" lastClr="000000"/>
              </a:solidFill>
              <a:latin typeface="Arial"/>
              <a:cs typeface="Arial"/>
            </a:endParaRPr>
          </a:p>
        </p:txBody>
      </p:sp>
      <p:grpSp>
        <p:nvGrpSpPr>
          <p:cNvPr id="11" name="object 11"/>
          <p:cNvGrpSpPr/>
          <p:nvPr/>
        </p:nvGrpSpPr>
        <p:grpSpPr>
          <a:xfrm>
            <a:off x="1831847" y="4337303"/>
            <a:ext cx="4227830" cy="1507490"/>
            <a:chOff x="307847" y="4337303"/>
            <a:chExt cx="4227830" cy="1507490"/>
          </a:xfrm>
        </p:grpSpPr>
        <p:sp>
          <p:nvSpPr>
            <p:cNvPr id="12" name="object 12"/>
            <p:cNvSpPr/>
            <p:nvPr/>
          </p:nvSpPr>
          <p:spPr>
            <a:xfrm>
              <a:off x="313943" y="4343399"/>
              <a:ext cx="4215765" cy="1495425"/>
            </a:xfrm>
            <a:custGeom>
              <a:avLst/>
              <a:gdLst/>
              <a:ahLst/>
              <a:cxnLst/>
              <a:rect l="l" t="t" r="r" b="b"/>
              <a:pathLst>
                <a:path w="4215765" h="1495425">
                  <a:moveTo>
                    <a:pt x="3966209" y="0"/>
                  </a:moveTo>
                  <a:lnTo>
                    <a:pt x="249174" y="0"/>
                  </a:lnTo>
                  <a:lnTo>
                    <a:pt x="204384" y="4012"/>
                  </a:lnTo>
                  <a:lnTo>
                    <a:pt x="162228" y="15582"/>
                  </a:lnTo>
                  <a:lnTo>
                    <a:pt x="123410" y="34007"/>
                  </a:lnTo>
                  <a:lnTo>
                    <a:pt x="88633" y="58585"/>
                  </a:lnTo>
                  <a:lnTo>
                    <a:pt x="58601" y="88612"/>
                  </a:lnTo>
                  <a:lnTo>
                    <a:pt x="34019" y="123387"/>
                  </a:lnTo>
                  <a:lnTo>
                    <a:pt x="15588" y="162207"/>
                  </a:lnTo>
                  <a:lnTo>
                    <a:pt x="4014" y="204370"/>
                  </a:lnTo>
                  <a:lnTo>
                    <a:pt x="0" y="249174"/>
                  </a:lnTo>
                  <a:lnTo>
                    <a:pt x="0" y="1245857"/>
                  </a:lnTo>
                  <a:lnTo>
                    <a:pt x="4014" y="1290651"/>
                  </a:lnTo>
                  <a:lnTo>
                    <a:pt x="15588" y="1332809"/>
                  </a:lnTo>
                  <a:lnTo>
                    <a:pt x="34019" y="1371630"/>
                  </a:lnTo>
                  <a:lnTo>
                    <a:pt x="58601" y="1406408"/>
                  </a:lnTo>
                  <a:lnTo>
                    <a:pt x="88633" y="1436441"/>
                  </a:lnTo>
                  <a:lnTo>
                    <a:pt x="123410" y="1461024"/>
                  </a:lnTo>
                  <a:lnTo>
                    <a:pt x="162228" y="1479455"/>
                  </a:lnTo>
                  <a:lnTo>
                    <a:pt x="204384" y="1491029"/>
                  </a:lnTo>
                  <a:lnTo>
                    <a:pt x="249174" y="1495044"/>
                  </a:lnTo>
                  <a:lnTo>
                    <a:pt x="3966209" y="1495044"/>
                  </a:lnTo>
                  <a:lnTo>
                    <a:pt x="4011013" y="1491029"/>
                  </a:lnTo>
                  <a:lnTo>
                    <a:pt x="4053176" y="1479455"/>
                  </a:lnTo>
                  <a:lnTo>
                    <a:pt x="4091996" y="1461024"/>
                  </a:lnTo>
                  <a:lnTo>
                    <a:pt x="4126771" y="1436441"/>
                  </a:lnTo>
                  <a:lnTo>
                    <a:pt x="4156798" y="1406408"/>
                  </a:lnTo>
                  <a:lnTo>
                    <a:pt x="4181376" y="1371630"/>
                  </a:lnTo>
                  <a:lnTo>
                    <a:pt x="4199801" y="1332809"/>
                  </a:lnTo>
                  <a:lnTo>
                    <a:pt x="4211371" y="1290651"/>
                  </a:lnTo>
                  <a:lnTo>
                    <a:pt x="4215383" y="1245857"/>
                  </a:lnTo>
                  <a:lnTo>
                    <a:pt x="4215383" y="249174"/>
                  </a:lnTo>
                  <a:lnTo>
                    <a:pt x="4211371" y="204370"/>
                  </a:lnTo>
                  <a:lnTo>
                    <a:pt x="4199801" y="162207"/>
                  </a:lnTo>
                  <a:lnTo>
                    <a:pt x="4181376" y="123387"/>
                  </a:lnTo>
                  <a:lnTo>
                    <a:pt x="4156798" y="88612"/>
                  </a:lnTo>
                  <a:lnTo>
                    <a:pt x="4126771" y="58585"/>
                  </a:lnTo>
                  <a:lnTo>
                    <a:pt x="4091996" y="34007"/>
                  </a:lnTo>
                  <a:lnTo>
                    <a:pt x="4053176" y="15582"/>
                  </a:lnTo>
                  <a:lnTo>
                    <a:pt x="4011013" y="4012"/>
                  </a:lnTo>
                  <a:lnTo>
                    <a:pt x="3966209" y="0"/>
                  </a:lnTo>
                  <a:close/>
                </a:path>
              </a:pathLst>
            </a:custGeom>
            <a:solidFill>
              <a:srgbClr val="7E7E7E"/>
            </a:solidFill>
          </p:spPr>
          <p:txBody>
            <a:bodyPr wrap="square" lIns="0" tIns="0" rIns="0" bIns="0" rtlCol="0"/>
            <a:lstStyle/>
            <a:p>
              <a:endParaRPr kern="0">
                <a:solidFill>
                  <a:sysClr val="windowText" lastClr="000000"/>
                </a:solidFill>
              </a:endParaRPr>
            </a:p>
          </p:txBody>
        </p:sp>
        <p:sp>
          <p:nvSpPr>
            <p:cNvPr id="13" name="object 13"/>
            <p:cNvSpPr/>
            <p:nvPr/>
          </p:nvSpPr>
          <p:spPr>
            <a:xfrm>
              <a:off x="313943" y="4343399"/>
              <a:ext cx="4215765" cy="1495425"/>
            </a:xfrm>
            <a:custGeom>
              <a:avLst/>
              <a:gdLst/>
              <a:ahLst/>
              <a:cxnLst/>
              <a:rect l="l" t="t" r="r" b="b"/>
              <a:pathLst>
                <a:path w="4215765" h="1495425">
                  <a:moveTo>
                    <a:pt x="0" y="249174"/>
                  </a:moveTo>
                  <a:lnTo>
                    <a:pt x="4014" y="204370"/>
                  </a:lnTo>
                  <a:lnTo>
                    <a:pt x="15588" y="162207"/>
                  </a:lnTo>
                  <a:lnTo>
                    <a:pt x="34019" y="123387"/>
                  </a:lnTo>
                  <a:lnTo>
                    <a:pt x="58601" y="88612"/>
                  </a:lnTo>
                  <a:lnTo>
                    <a:pt x="88633" y="58585"/>
                  </a:lnTo>
                  <a:lnTo>
                    <a:pt x="123410" y="34007"/>
                  </a:lnTo>
                  <a:lnTo>
                    <a:pt x="162228" y="15582"/>
                  </a:lnTo>
                  <a:lnTo>
                    <a:pt x="204384" y="4012"/>
                  </a:lnTo>
                  <a:lnTo>
                    <a:pt x="249174" y="0"/>
                  </a:lnTo>
                  <a:lnTo>
                    <a:pt x="3966209" y="0"/>
                  </a:lnTo>
                  <a:lnTo>
                    <a:pt x="4011013" y="4012"/>
                  </a:lnTo>
                  <a:lnTo>
                    <a:pt x="4053176" y="15582"/>
                  </a:lnTo>
                  <a:lnTo>
                    <a:pt x="4091996" y="34007"/>
                  </a:lnTo>
                  <a:lnTo>
                    <a:pt x="4126771" y="58585"/>
                  </a:lnTo>
                  <a:lnTo>
                    <a:pt x="4156798" y="88612"/>
                  </a:lnTo>
                  <a:lnTo>
                    <a:pt x="4181376" y="123387"/>
                  </a:lnTo>
                  <a:lnTo>
                    <a:pt x="4199801" y="162207"/>
                  </a:lnTo>
                  <a:lnTo>
                    <a:pt x="4211371" y="204370"/>
                  </a:lnTo>
                  <a:lnTo>
                    <a:pt x="4215383" y="249174"/>
                  </a:lnTo>
                  <a:lnTo>
                    <a:pt x="4215383" y="1245857"/>
                  </a:lnTo>
                  <a:lnTo>
                    <a:pt x="4211371" y="1290651"/>
                  </a:lnTo>
                  <a:lnTo>
                    <a:pt x="4199801" y="1332809"/>
                  </a:lnTo>
                  <a:lnTo>
                    <a:pt x="4181376" y="1371630"/>
                  </a:lnTo>
                  <a:lnTo>
                    <a:pt x="4156798" y="1406408"/>
                  </a:lnTo>
                  <a:lnTo>
                    <a:pt x="4126771" y="1436441"/>
                  </a:lnTo>
                  <a:lnTo>
                    <a:pt x="4091996" y="1461024"/>
                  </a:lnTo>
                  <a:lnTo>
                    <a:pt x="4053176" y="1479455"/>
                  </a:lnTo>
                  <a:lnTo>
                    <a:pt x="4011013" y="1491029"/>
                  </a:lnTo>
                  <a:lnTo>
                    <a:pt x="3966209" y="1495044"/>
                  </a:lnTo>
                  <a:lnTo>
                    <a:pt x="249174" y="1495044"/>
                  </a:lnTo>
                  <a:lnTo>
                    <a:pt x="204384" y="1491029"/>
                  </a:lnTo>
                  <a:lnTo>
                    <a:pt x="162228" y="1479455"/>
                  </a:lnTo>
                  <a:lnTo>
                    <a:pt x="123410" y="1461024"/>
                  </a:lnTo>
                  <a:lnTo>
                    <a:pt x="88633" y="1436441"/>
                  </a:lnTo>
                  <a:lnTo>
                    <a:pt x="58601" y="1406408"/>
                  </a:lnTo>
                  <a:lnTo>
                    <a:pt x="34019" y="1371630"/>
                  </a:lnTo>
                  <a:lnTo>
                    <a:pt x="15588" y="1332809"/>
                  </a:lnTo>
                  <a:lnTo>
                    <a:pt x="4014" y="1290651"/>
                  </a:lnTo>
                  <a:lnTo>
                    <a:pt x="0" y="1245857"/>
                  </a:lnTo>
                  <a:lnTo>
                    <a:pt x="0" y="249174"/>
                  </a:lnTo>
                  <a:close/>
                </a:path>
              </a:pathLst>
            </a:custGeom>
            <a:ln w="12192">
              <a:solidFill>
                <a:srgbClr val="858070"/>
              </a:solidFill>
            </a:ln>
          </p:spPr>
          <p:txBody>
            <a:bodyPr wrap="square" lIns="0" tIns="0" rIns="0" bIns="0" rtlCol="0"/>
            <a:lstStyle/>
            <a:p>
              <a:endParaRPr kern="0">
                <a:solidFill>
                  <a:sysClr val="windowText" lastClr="000000"/>
                </a:solidFill>
              </a:endParaRPr>
            </a:p>
          </p:txBody>
        </p:sp>
      </p:grpSp>
      <p:sp>
        <p:nvSpPr>
          <p:cNvPr id="14" name="object 14"/>
          <p:cNvSpPr txBox="1"/>
          <p:nvPr/>
        </p:nvSpPr>
        <p:spPr>
          <a:xfrm>
            <a:off x="2144064" y="4524248"/>
            <a:ext cx="3604260" cy="1123315"/>
          </a:xfrm>
          <a:prstGeom prst="rect">
            <a:avLst/>
          </a:prstGeom>
        </p:spPr>
        <p:txBody>
          <a:bodyPr vert="horz" wrap="square" lIns="0" tIns="12700" rIns="0" bIns="0" rtlCol="0">
            <a:spAutoFit/>
          </a:bodyPr>
          <a:lstStyle/>
          <a:p>
            <a:pPr marL="12700" marR="5080" algn="ctr">
              <a:spcBef>
                <a:spcPts val="100"/>
              </a:spcBef>
            </a:pPr>
            <a:r>
              <a:rPr kern="0">
                <a:solidFill>
                  <a:srgbClr val="FFFFFF"/>
                </a:solidFill>
                <a:latin typeface="Arial"/>
                <a:cs typeface="Arial"/>
              </a:rPr>
              <a:t>When</a:t>
            </a:r>
            <a:r>
              <a:rPr kern="0" spc="-40">
                <a:solidFill>
                  <a:srgbClr val="FFFFFF"/>
                </a:solidFill>
                <a:latin typeface="Arial"/>
                <a:cs typeface="Arial"/>
              </a:rPr>
              <a:t> </a:t>
            </a:r>
            <a:r>
              <a:rPr kern="0">
                <a:solidFill>
                  <a:srgbClr val="FFFFFF"/>
                </a:solidFill>
                <a:latin typeface="Arial"/>
                <a:cs typeface="Arial"/>
              </a:rPr>
              <a:t>scheduling</a:t>
            </a:r>
            <a:r>
              <a:rPr kern="0" spc="-5">
                <a:solidFill>
                  <a:srgbClr val="FFFFFF"/>
                </a:solidFill>
                <a:latin typeface="Arial"/>
                <a:cs typeface="Arial"/>
              </a:rPr>
              <a:t> </a:t>
            </a:r>
            <a:r>
              <a:rPr kern="0">
                <a:solidFill>
                  <a:srgbClr val="FFFFFF"/>
                </a:solidFill>
                <a:latin typeface="Arial"/>
                <a:cs typeface="Arial"/>
              </a:rPr>
              <a:t>your </a:t>
            </a:r>
            <a:r>
              <a:rPr kern="0" spc="-10">
                <a:solidFill>
                  <a:srgbClr val="FFFFFF"/>
                </a:solidFill>
                <a:latin typeface="Arial"/>
                <a:cs typeface="Arial"/>
              </a:rPr>
              <a:t>appointment </a:t>
            </a:r>
            <a:r>
              <a:rPr kern="0">
                <a:solidFill>
                  <a:srgbClr val="FFFFFF"/>
                </a:solidFill>
                <a:latin typeface="Arial"/>
                <a:cs typeface="Arial"/>
              </a:rPr>
              <a:t>for</a:t>
            </a:r>
            <a:r>
              <a:rPr kern="0" spc="-30">
                <a:solidFill>
                  <a:srgbClr val="FFFFFF"/>
                </a:solidFill>
                <a:latin typeface="Arial"/>
                <a:cs typeface="Arial"/>
              </a:rPr>
              <a:t> </a:t>
            </a:r>
            <a:r>
              <a:rPr kern="0" spc="-10">
                <a:solidFill>
                  <a:srgbClr val="FFFFFF"/>
                </a:solidFill>
                <a:latin typeface="Arial"/>
                <a:cs typeface="Arial"/>
              </a:rPr>
              <a:t>de-</a:t>
            </a:r>
            <a:r>
              <a:rPr kern="0">
                <a:solidFill>
                  <a:srgbClr val="FFFFFF"/>
                </a:solidFill>
                <a:latin typeface="Arial"/>
                <a:cs typeface="Arial"/>
              </a:rPr>
              <a:t>registration,</a:t>
            </a:r>
            <a:r>
              <a:rPr kern="0" spc="-15">
                <a:solidFill>
                  <a:srgbClr val="FFFFFF"/>
                </a:solidFill>
                <a:latin typeface="Arial"/>
                <a:cs typeface="Arial"/>
              </a:rPr>
              <a:t> </a:t>
            </a:r>
            <a:r>
              <a:rPr kern="0">
                <a:solidFill>
                  <a:srgbClr val="FFFFFF"/>
                </a:solidFill>
                <a:latin typeface="Arial"/>
                <a:cs typeface="Arial"/>
              </a:rPr>
              <a:t>any</a:t>
            </a:r>
            <a:r>
              <a:rPr kern="0" spc="-15">
                <a:solidFill>
                  <a:srgbClr val="FFFFFF"/>
                </a:solidFill>
                <a:latin typeface="Arial"/>
                <a:cs typeface="Arial"/>
              </a:rPr>
              <a:t> </a:t>
            </a:r>
            <a:r>
              <a:rPr kern="0" spc="-10">
                <a:solidFill>
                  <a:srgbClr val="FFFFFF"/>
                </a:solidFill>
                <a:latin typeface="Arial"/>
                <a:cs typeface="Arial"/>
              </a:rPr>
              <a:t>available </a:t>
            </a:r>
            <a:r>
              <a:rPr kern="0">
                <a:solidFill>
                  <a:srgbClr val="FFFFFF"/>
                </a:solidFill>
                <a:latin typeface="Arial"/>
                <a:cs typeface="Arial"/>
              </a:rPr>
              <a:t>transaction</a:t>
            </a:r>
            <a:r>
              <a:rPr kern="0" spc="-30">
                <a:solidFill>
                  <a:srgbClr val="FFFFFF"/>
                </a:solidFill>
                <a:latin typeface="Arial"/>
                <a:cs typeface="Arial"/>
              </a:rPr>
              <a:t> </a:t>
            </a:r>
            <a:r>
              <a:rPr kern="0">
                <a:solidFill>
                  <a:srgbClr val="FFFFFF"/>
                </a:solidFill>
                <a:latin typeface="Arial"/>
                <a:cs typeface="Arial"/>
              </a:rPr>
              <a:t>appointment</a:t>
            </a:r>
            <a:r>
              <a:rPr kern="0" spc="-10">
                <a:solidFill>
                  <a:srgbClr val="FFFFFF"/>
                </a:solidFill>
                <a:latin typeface="Arial"/>
                <a:cs typeface="Arial"/>
              </a:rPr>
              <a:t> </a:t>
            </a:r>
            <a:r>
              <a:rPr kern="0">
                <a:solidFill>
                  <a:srgbClr val="FFFFFF"/>
                </a:solidFill>
                <a:latin typeface="Arial"/>
                <a:cs typeface="Arial"/>
              </a:rPr>
              <a:t>type</a:t>
            </a:r>
            <a:r>
              <a:rPr kern="0" spc="-15">
                <a:solidFill>
                  <a:srgbClr val="FFFFFF"/>
                </a:solidFill>
                <a:latin typeface="Arial"/>
                <a:cs typeface="Arial"/>
              </a:rPr>
              <a:t> </a:t>
            </a:r>
            <a:r>
              <a:rPr kern="0" spc="-25">
                <a:solidFill>
                  <a:srgbClr val="FFFFFF"/>
                </a:solidFill>
                <a:latin typeface="Arial"/>
                <a:cs typeface="Arial"/>
              </a:rPr>
              <a:t>is </a:t>
            </a:r>
            <a:r>
              <a:rPr kern="0">
                <a:solidFill>
                  <a:srgbClr val="FFFFFF"/>
                </a:solidFill>
                <a:latin typeface="Arial"/>
                <a:cs typeface="Arial"/>
              </a:rPr>
              <a:t>acceptable</a:t>
            </a:r>
            <a:r>
              <a:rPr kern="0" spc="-15">
                <a:solidFill>
                  <a:srgbClr val="FFFFFF"/>
                </a:solidFill>
                <a:latin typeface="Arial"/>
                <a:cs typeface="Arial"/>
              </a:rPr>
              <a:t> </a:t>
            </a:r>
            <a:r>
              <a:rPr kern="0">
                <a:solidFill>
                  <a:srgbClr val="FFFFFF"/>
                </a:solidFill>
                <a:latin typeface="Arial"/>
                <a:cs typeface="Arial"/>
              </a:rPr>
              <a:t>to</a:t>
            </a:r>
            <a:r>
              <a:rPr kern="0" spc="-35">
                <a:solidFill>
                  <a:srgbClr val="FFFFFF"/>
                </a:solidFill>
                <a:latin typeface="Arial"/>
                <a:cs typeface="Arial"/>
              </a:rPr>
              <a:t> </a:t>
            </a:r>
            <a:r>
              <a:rPr kern="0" spc="-10">
                <a:solidFill>
                  <a:srgbClr val="FFFFFF"/>
                </a:solidFill>
                <a:latin typeface="Arial"/>
                <a:cs typeface="Arial"/>
              </a:rPr>
              <a:t>select.</a:t>
            </a:r>
            <a:endParaRPr kern="0">
              <a:solidFill>
                <a:sysClr val="windowText" lastClr="000000"/>
              </a:solidFill>
              <a:latin typeface="Arial"/>
              <a:cs typeface="Arial"/>
            </a:endParaRPr>
          </a:p>
        </p:txBody>
      </p:sp>
      <p:sp>
        <p:nvSpPr>
          <p:cNvPr id="15" name="object 15"/>
          <p:cNvSpPr txBox="1"/>
          <p:nvPr/>
        </p:nvSpPr>
        <p:spPr>
          <a:xfrm>
            <a:off x="6673341" y="4306266"/>
            <a:ext cx="3390900" cy="513715"/>
          </a:xfrm>
          <a:prstGeom prst="rect">
            <a:avLst/>
          </a:prstGeom>
        </p:spPr>
        <p:txBody>
          <a:bodyPr vert="horz" wrap="square" lIns="0" tIns="12065" rIns="0" bIns="0" rtlCol="0">
            <a:spAutoFit/>
          </a:bodyPr>
          <a:lstStyle/>
          <a:p>
            <a:pPr algn="ctr">
              <a:spcBef>
                <a:spcPts val="95"/>
              </a:spcBef>
            </a:pPr>
            <a:r>
              <a:rPr sz="1600" kern="0">
                <a:solidFill>
                  <a:sysClr val="windowText" lastClr="000000"/>
                </a:solidFill>
                <a:latin typeface="Arial"/>
                <a:cs typeface="Arial"/>
              </a:rPr>
              <a:t>Scan</a:t>
            </a:r>
            <a:r>
              <a:rPr sz="1600" kern="0" spc="-40">
                <a:solidFill>
                  <a:sysClr val="windowText" lastClr="000000"/>
                </a:solidFill>
                <a:latin typeface="Arial"/>
                <a:cs typeface="Arial"/>
              </a:rPr>
              <a:t> </a:t>
            </a:r>
            <a:r>
              <a:rPr sz="1600" kern="0">
                <a:solidFill>
                  <a:sysClr val="windowText" lastClr="000000"/>
                </a:solidFill>
                <a:latin typeface="Arial"/>
                <a:cs typeface="Arial"/>
              </a:rPr>
              <a:t>QR</a:t>
            </a:r>
            <a:r>
              <a:rPr sz="1600" kern="0" spc="-25">
                <a:solidFill>
                  <a:sysClr val="windowText" lastClr="000000"/>
                </a:solidFill>
                <a:latin typeface="Arial"/>
                <a:cs typeface="Arial"/>
              </a:rPr>
              <a:t> </a:t>
            </a:r>
            <a:r>
              <a:rPr sz="1600" kern="0">
                <a:solidFill>
                  <a:sysClr val="windowText" lastClr="000000"/>
                </a:solidFill>
                <a:latin typeface="Arial"/>
                <a:cs typeface="Arial"/>
              </a:rPr>
              <a:t>to</a:t>
            </a:r>
            <a:r>
              <a:rPr sz="1600" kern="0" spc="-20">
                <a:solidFill>
                  <a:sysClr val="windowText" lastClr="000000"/>
                </a:solidFill>
                <a:latin typeface="Arial"/>
                <a:cs typeface="Arial"/>
              </a:rPr>
              <a:t> </a:t>
            </a:r>
            <a:r>
              <a:rPr sz="1600" kern="0">
                <a:solidFill>
                  <a:sysClr val="windowText" lastClr="000000"/>
                </a:solidFill>
                <a:latin typeface="Arial"/>
                <a:cs typeface="Arial"/>
              </a:rPr>
              <a:t>book</a:t>
            </a:r>
            <a:r>
              <a:rPr sz="1600" kern="0" spc="-40">
                <a:solidFill>
                  <a:sysClr val="windowText" lastClr="000000"/>
                </a:solidFill>
                <a:latin typeface="Arial"/>
                <a:cs typeface="Arial"/>
              </a:rPr>
              <a:t> </a:t>
            </a:r>
            <a:r>
              <a:rPr sz="1600" kern="0">
                <a:solidFill>
                  <a:sysClr val="windowText" lastClr="000000"/>
                </a:solidFill>
                <a:latin typeface="Arial"/>
                <a:cs typeface="Arial"/>
              </a:rPr>
              <a:t>an</a:t>
            </a:r>
            <a:r>
              <a:rPr sz="1600" kern="0" spc="-20">
                <a:solidFill>
                  <a:sysClr val="windowText" lastClr="000000"/>
                </a:solidFill>
                <a:latin typeface="Arial"/>
                <a:cs typeface="Arial"/>
              </a:rPr>
              <a:t> </a:t>
            </a:r>
            <a:r>
              <a:rPr sz="1600" kern="0" spc="-10">
                <a:solidFill>
                  <a:sysClr val="windowText" lastClr="000000"/>
                </a:solidFill>
                <a:latin typeface="Arial"/>
                <a:cs typeface="Arial"/>
              </a:rPr>
              <a:t>appointment</a:t>
            </a:r>
            <a:r>
              <a:rPr sz="1600" kern="0" spc="-15">
                <a:solidFill>
                  <a:sysClr val="windowText" lastClr="000000"/>
                </a:solidFill>
                <a:latin typeface="Arial"/>
                <a:cs typeface="Arial"/>
              </a:rPr>
              <a:t> </a:t>
            </a:r>
            <a:r>
              <a:rPr sz="1600" b="1" u="sng" kern="0" spc="-25">
                <a:solidFill>
                  <a:sysClr val="windowText" lastClr="000000"/>
                </a:solidFill>
                <a:uFill>
                  <a:solidFill>
                    <a:srgbClr val="000000"/>
                  </a:solidFill>
                </a:uFill>
                <a:latin typeface="Arial"/>
                <a:cs typeface="Arial"/>
              </a:rPr>
              <a:t>OR</a:t>
            </a:r>
            <a:endParaRPr sz="1600" kern="0">
              <a:solidFill>
                <a:sysClr val="windowText" lastClr="000000"/>
              </a:solidFill>
              <a:latin typeface="Arial"/>
              <a:cs typeface="Arial"/>
            </a:endParaRPr>
          </a:p>
          <a:p>
            <a:pPr algn="ctr">
              <a:spcBef>
                <a:spcPts val="5"/>
              </a:spcBef>
            </a:pPr>
            <a:r>
              <a:rPr sz="1600" kern="0" spc="-10">
                <a:solidFill>
                  <a:sysClr val="windowText" lastClr="000000"/>
                </a:solidFill>
                <a:latin typeface="Arial"/>
                <a:cs typeface="Arial"/>
              </a:rPr>
              <a:t>https://bookvrappt.timetap.com/#/</a:t>
            </a:r>
            <a:endParaRPr sz="1600" kern="0">
              <a:solidFill>
                <a:sysClr val="windowText" lastClr="000000"/>
              </a:solidFill>
              <a:latin typeface="Arial"/>
              <a:cs typeface="Arial"/>
            </a:endParaRPr>
          </a:p>
        </p:txBody>
      </p:sp>
      <p:pic>
        <p:nvPicPr>
          <p:cNvPr id="16" name="object 16"/>
          <p:cNvPicPr/>
          <p:nvPr/>
        </p:nvPicPr>
        <p:blipFill>
          <a:blip r:embed="rId2" cstate="print"/>
          <a:stretch>
            <a:fillRect/>
          </a:stretch>
        </p:blipFill>
        <p:spPr>
          <a:xfrm>
            <a:off x="7853172" y="4861576"/>
            <a:ext cx="1026737" cy="1027060"/>
          </a:xfrm>
          <a:prstGeom prst="rect">
            <a:avLst/>
          </a:prstGeom>
        </p:spPr>
      </p:pic>
      <p:sp>
        <p:nvSpPr>
          <p:cNvPr id="19" name="object 4">
            <a:extLst>
              <a:ext uri="{FF2B5EF4-FFF2-40B4-BE49-F238E27FC236}">
                <a16:creationId xmlns:a16="http://schemas.microsoft.com/office/drawing/2014/main" id="{63227E2C-7038-A43E-5477-3885DABA5C43}"/>
              </a:ext>
            </a:extLst>
          </p:cNvPr>
          <p:cNvSpPr txBox="1">
            <a:spLocks noGrp="1"/>
          </p:cNvSpPr>
          <p:nvPr>
            <p:ph type="title"/>
          </p:nvPr>
        </p:nvSpPr>
        <p:spPr>
          <a:xfrm>
            <a:off x="1125348" y="162153"/>
            <a:ext cx="3424554" cy="381515"/>
          </a:xfrm>
          <a:prstGeom prst="rect">
            <a:avLst/>
          </a:prstGeom>
        </p:spPr>
        <p:txBody>
          <a:bodyPr vert="horz" wrap="square" lIns="0" tIns="12065" rIns="0" bIns="0" rtlCol="0">
            <a:spAutoFit/>
          </a:bodyPr>
          <a:lstStyle/>
          <a:p>
            <a:pPr marL="12700">
              <a:spcBef>
                <a:spcPts val="95"/>
              </a:spcBef>
            </a:pPr>
            <a:r>
              <a:rPr sz="2400" spc="-20" dirty="0"/>
              <a:t>Vehicle</a:t>
            </a:r>
            <a:r>
              <a:rPr sz="2400" spc="-145" dirty="0"/>
              <a:t> </a:t>
            </a:r>
            <a:r>
              <a:rPr sz="2400" spc="-10" dirty="0"/>
              <a:t>Registration</a:t>
            </a:r>
          </a:p>
        </p:txBody>
      </p:sp>
      <p:pic>
        <p:nvPicPr>
          <p:cNvPr id="20" name="object 3">
            <a:extLst>
              <a:ext uri="{FF2B5EF4-FFF2-40B4-BE49-F238E27FC236}">
                <a16:creationId xmlns:a16="http://schemas.microsoft.com/office/drawing/2014/main" id="{EC84CCAB-9287-7DE3-10F6-F784BE631596}"/>
              </a:ext>
            </a:extLst>
          </p:cNvPr>
          <p:cNvPicPr/>
          <p:nvPr/>
        </p:nvPicPr>
        <p:blipFill>
          <a:blip r:embed="rId3" cstate="print"/>
          <a:stretch>
            <a:fillRect/>
          </a:stretch>
        </p:blipFill>
        <p:spPr>
          <a:xfrm>
            <a:off x="11165967" y="6019801"/>
            <a:ext cx="711708" cy="657224"/>
          </a:xfrm>
          <a:prstGeom prst="rect">
            <a:avLst/>
          </a:prstGeom>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815076" y="-15747"/>
            <a:ext cx="868680" cy="151323"/>
          </a:xfrm>
          <a:prstGeom prst="rect">
            <a:avLst/>
          </a:prstGeom>
        </p:spPr>
        <p:txBody>
          <a:bodyPr vert="horz" wrap="square" lIns="0" tIns="12700" rIns="0" bIns="0" rtlCol="0">
            <a:spAutoFit/>
          </a:bodyPr>
          <a:lstStyle/>
          <a:p>
            <a:pPr marL="12700">
              <a:spcBef>
                <a:spcPts val="100"/>
              </a:spcBef>
            </a:pPr>
            <a:r>
              <a:rPr sz="900" b="1" kern="0" spc="-10">
                <a:solidFill>
                  <a:srgbClr val="FFFFFF"/>
                </a:solidFill>
                <a:latin typeface="Arial"/>
                <a:cs typeface="Arial"/>
              </a:rPr>
              <a:t>UNCLASSIFIED</a:t>
            </a:r>
            <a:endParaRPr sz="900" kern="0">
              <a:solidFill>
                <a:sysClr val="windowText" lastClr="000000"/>
              </a:solidFill>
              <a:latin typeface="Arial"/>
              <a:cs typeface="Arial"/>
            </a:endParaRPr>
          </a:p>
        </p:txBody>
      </p:sp>
      <p:pic>
        <p:nvPicPr>
          <p:cNvPr id="5" name="object 5"/>
          <p:cNvPicPr/>
          <p:nvPr/>
        </p:nvPicPr>
        <p:blipFill>
          <a:blip r:embed="rId2" cstate="print"/>
          <a:stretch>
            <a:fillRect/>
          </a:stretch>
        </p:blipFill>
        <p:spPr>
          <a:xfrm>
            <a:off x="2360675" y="726948"/>
            <a:ext cx="646176" cy="920496"/>
          </a:xfrm>
          <a:prstGeom prst="rect">
            <a:avLst/>
          </a:prstGeom>
        </p:spPr>
      </p:pic>
      <p:sp>
        <p:nvSpPr>
          <p:cNvPr id="6" name="object 6"/>
          <p:cNvSpPr txBox="1"/>
          <p:nvPr/>
        </p:nvSpPr>
        <p:spPr>
          <a:xfrm>
            <a:off x="5417946" y="754760"/>
            <a:ext cx="1840230" cy="299720"/>
          </a:xfrm>
          <a:prstGeom prst="rect">
            <a:avLst/>
          </a:prstGeom>
        </p:spPr>
        <p:txBody>
          <a:bodyPr vert="horz" wrap="square" lIns="0" tIns="12700" rIns="0" bIns="0" rtlCol="0">
            <a:spAutoFit/>
          </a:bodyPr>
          <a:lstStyle/>
          <a:p>
            <a:pPr marL="12700">
              <a:spcBef>
                <a:spcPts val="100"/>
              </a:spcBef>
            </a:pPr>
            <a:r>
              <a:rPr b="1" u="sng" kern="0" spc="-10">
                <a:solidFill>
                  <a:sysClr val="windowText" lastClr="000000"/>
                </a:solidFill>
                <a:uFill>
                  <a:solidFill>
                    <a:srgbClr val="000000"/>
                  </a:solidFill>
                </a:uFill>
                <a:latin typeface="Arial"/>
                <a:cs typeface="Arial"/>
              </a:rPr>
              <a:t>Vehicle</a:t>
            </a:r>
            <a:r>
              <a:rPr b="1" u="sng" kern="0" spc="-70">
                <a:solidFill>
                  <a:sysClr val="windowText" lastClr="000000"/>
                </a:solidFill>
                <a:uFill>
                  <a:solidFill>
                    <a:srgbClr val="000000"/>
                  </a:solidFill>
                </a:uFill>
                <a:latin typeface="Arial"/>
                <a:cs typeface="Arial"/>
              </a:rPr>
              <a:t> </a:t>
            </a:r>
            <a:r>
              <a:rPr b="1" u="sng" kern="0" spc="-10">
                <a:solidFill>
                  <a:sysClr val="windowText" lastClr="000000"/>
                </a:solidFill>
                <a:uFill>
                  <a:solidFill>
                    <a:srgbClr val="000000"/>
                  </a:solidFill>
                </a:uFill>
                <a:latin typeface="Arial"/>
                <a:cs typeface="Arial"/>
              </a:rPr>
              <a:t>Detailing</a:t>
            </a:r>
            <a:endParaRPr kern="0">
              <a:solidFill>
                <a:sysClr val="windowText" lastClr="000000"/>
              </a:solidFill>
              <a:latin typeface="Arial"/>
              <a:cs typeface="Arial"/>
            </a:endParaRPr>
          </a:p>
        </p:txBody>
      </p:sp>
      <p:sp>
        <p:nvSpPr>
          <p:cNvPr id="7" name="object 7"/>
          <p:cNvSpPr txBox="1"/>
          <p:nvPr/>
        </p:nvSpPr>
        <p:spPr>
          <a:xfrm>
            <a:off x="1711249" y="1268095"/>
            <a:ext cx="650875" cy="197490"/>
          </a:xfrm>
          <a:prstGeom prst="rect">
            <a:avLst/>
          </a:prstGeom>
        </p:spPr>
        <p:txBody>
          <a:bodyPr vert="horz" wrap="square" lIns="0" tIns="12700" rIns="0" bIns="0" rtlCol="0">
            <a:spAutoFit/>
          </a:bodyPr>
          <a:lstStyle/>
          <a:p>
            <a:pPr marL="12700">
              <a:spcBef>
                <a:spcPts val="100"/>
              </a:spcBef>
            </a:pPr>
            <a:r>
              <a:rPr sz="1200" b="1" kern="0" spc="-10">
                <a:solidFill>
                  <a:srgbClr val="FF0000"/>
                </a:solidFill>
                <a:latin typeface="Calibri"/>
                <a:cs typeface="Calibri"/>
              </a:rPr>
              <a:t>EXTERIOR</a:t>
            </a:r>
            <a:endParaRPr sz="1200" kern="0">
              <a:solidFill>
                <a:sysClr val="windowText" lastClr="000000"/>
              </a:solidFill>
              <a:latin typeface="Calibri"/>
              <a:cs typeface="Calibri"/>
            </a:endParaRPr>
          </a:p>
        </p:txBody>
      </p:sp>
      <p:sp>
        <p:nvSpPr>
          <p:cNvPr id="8" name="object 8"/>
          <p:cNvSpPr txBox="1"/>
          <p:nvPr/>
        </p:nvSpPr>
        <p:spPr>
          <a:xfrm>
            <a:off x="1711249" y="1633855"/>
            <a:ext cx="2845435" cy="4050029"/>
          </a:xfrm>
          <a:prstGeom prst="rect">
            <a:avLst/>
          </a:prstGeom>
        </p:spPr>
        <p:txBody>
          <a:bodyPr vert="horz" wrap="square" lIns="0" tIns="12700" rIns="0" bIns="0" rtlCol="0">
            <a:spAutoFit/>
          </a:bodyPr>
          <a:lstStyle/>
          <a:p>
            <a:pPr marL="12700" marR="94615" indent="151130">
              <a:spcBef>
                <a:spcPts val="100"/>
              </a:spcBef>
              <a:buFontTx/>
              <a:buAutoNum type="arabicPeriod"/>
              <a:tabLst>
                <a:tab pos="163830" algn="l"/>
              </a:tabLst>
            </a:pPr>
            <a:r>
              <a:rPr sz="1200" kern="0">
                <a:solidFill>
                  <a:srgbClr val="211E1F"/>
                </a:solidFill>
                <a:latin typeface="Calibri"/>
                <a:cs typeface="Calibri"/>
              </a:rPr>
              <a:t>Ensure</a:t>
            </a:r>
            <a:r>
              <a:rPr sz="1200" kern="0" spc="-35">
                <a:solidFill>
                  <a:srgbClr val="211E1F"/>
                </a:solidFill>
                <a:latin typeface="Calibri"/>
                <a:cs typeface="Calibri"/>
              </a:rPr>
              <a:t> </a:t>
            </a:r>
            <a:r>
              <a:rPr sz="1200" kern="0">
                <a:solidFill>
                  <a:srgbClr val="211E1F"/>
                </a:solidFill>
                <a:latin typeface="Calibri"/>
                <a:cs typeface="Calibri"/>
              </a:rPr>
              <a:t>POV</a:t>
            </a:r>
            <a:r>
              <a:rPr sz="1200" kern="0" spc="-20">
                <a:solidFill>
                  <a:srgbClr val="211E1F"/>
                </a:solidFill>
                <a:latin typeface="Calibri"/>
                <a:cs typeface="Calibri"/>
              </a:rPr>
              <a:t> </a:t>
            </a:r>
            <a:r>
              <a:rPr sz="1200" kern="0">
                <a:solidFill>
                  <a:srgbClr val="211E1F"/>
                </a:solidFill>
                <a:latin typeface="Calibri"/>
                <a:cs typeface="Calibri"/>
              </a:rPr>
              <a:t>exterior</a:t>
            </a:r>
            <a:r>
              <a:rPr sz="1200" kern="0" spc="-15">
                <a:solidFill>
                  <a:srgbClr val="211E1F"/>
                </a:solidFill>
                <a:latin typeface="Calibri"/>
                <a:cs typeface="Calibri"/>
              </a:rPr>
              <a:t> </a:t>
            </a:r>
            <a:r>
              <a:rPr sz="1200" kern="0">
                <a:solidFill>
                  <a:srgbClr val="211E1F"/>
                </a:solidFill>
                <a:latin typeface="Calibri"/>
                <a:cs typeface="Calibri"/>
              </a:rPr>
              <a:t>is</a:t>
            </a:r>
            <a:r>
              <a:rPr sz="1200" kern="0" spc="-10">
                <a:solidFill>
                  <a:srgbClr val="211E1F"/>
                </a:solidFill>
                <a:latin typeface="Calibri"/>
                <a:cs typeface="Calibri"/>
              </a:rPr>
              <a:t> </a:t>
            </a:r>
            <a:r>
              <a:rPr sz="1200" kern="0">
                <a:solidFill>
                  <a:srgbClr val="211E1F"/>
                </a:solidFill>
                <a:latin typeface="Calibri"/>
                <a:cs typeface="Calibri"/>
              </a:rPr>
              <a:t>clean:</a:t>
            </a:r>
            <a:r>
              <a:rPr sz="1200" kern="0" spc="-5">
                <a:solidFill>
                  <a:srgbClr val="211E1F"/>
                </a:solidFill>
                <a:latin typeface="Calibri"/>
                <a:cs typeface="Calibri"/>
              </a:rPr>
              <a:t> </a:t>
            </a:r>
            <a:r>
              <a:rPr sz="1200" kern="0">
                <a:solidFill>
                  <a:srgbClr val="211E1F"/>
                </a:solidFill>
                <a:latin typeface="Calibri"/>
                <a:cs typeface="Calibri"/>
              </a:rPr>
              <a:t>NO</a:t>
            </a:r>
            <a:r>
              <a:rPr sz="1200" kern="0" spc="-15">
                <a:solidFill>
                  <a:srgbClr val="211E1F"/>
                </a:solidFill>
                <a:latin typeface="Calibri"/>
                <a:cs typeface="Calibri"/>
              </a:rPr>
              <a:t> </a:t>
            </a:r>
            <a:r>
              <a:rPr sz="1200" kern="0" spc="-25">
                <a:solidFill>
                  <a:srgbClr val="211E1F"/>
                </a:solidFill>
                <a:latin typeface="Calibri"/>
                <a:cs typeface="Calibri"/>
              </a:rPr>
              <a:t>bug </a:t>
            </a:r>
            <a:r>
              <a:rPr sz="1200" kern="0" spc="-20">
                <a:solidFill>
                  <a:srgbClr val="211E1F"/>
                </a:solidFill>
                <a:latin typeface="Calibri"/>
                <a:cs typeface="Calibri"/>
              </a:rPr>
              <a:t>splatter,</a:t>
            </a:r>
            <a:r>
              <a:rPr sz="1200" kern="0" spc="-50">
                <a:solidFill>
                  <a:srgbClr val="211E1F"/>
                </a:solidFill>
                <a:latin typeface="Calibri"/>
                <a:cs typeface="Calibri"/>
              </a:rPr>
              <a:t> </a:t>
            </a:r>
            <a:r>
              <a:rPr sz="1200" kern="0">
                <a:solidFill>
                  <a:srgbClr val="211E1F"/>
                </a:solidFill>
                <a:latin typeface="Calibri"/>
                <a:cs typeface="Calibri"/>
              </a:rPr>
              <a:t>leaves,</a:t>
            </a:r>
            <a:r>
              <a:rPr sz="1200" kern="0" spc="5">
                <a:solidFill>
                  <a:srgbClr val="211E1F"/>
                </a:solidFill>
                <a:latin typeface="Calibri"/>
                <a:cs typeface="Calibri"/>
              </a:rPr>
              <a:t> </a:t>
            </a:r>
            <a:r>
              <a:rPr sz="1200" kern="0">
                <a:solidFill>
                  <a:srgbClr val="211E1F"/>
                </a:solidFill>
                <a:latin typeface="Calibri"/>
                <a:cs typeface="Calibri"/>
              </a:rPr>
              <a:t>other</a:t>
            </a:r>
            <a:r>
              <a:rPr sz="1200" kern="0" spc="-25">
                <a:solidFill>
                  <a:srgbClr val="211E1F"/>
                </a:solidFill>
                <a:latin typeface="Calibri"/>
                <a:cs typeface="Calibri"/>
              </a:rPr>
              <a:t> </a:t>
            </a:r>
            <a:r>
              <a:rPr sz="1200" kern="0">
                <a:solidFill>
                  <a:srgbClr val="211E1F"/>
                </a:solidFill>
                <a:latin typeface="Calibri"/>
                <a:cs typeface="Calibri"/>
              </a:rPr>
              <a:t>plant</a:t>
            </a:r>
            <a:r>
              <a:rPr sz="1200" kern="0" spc="-30">
                <a:solidFill>
                  <a:srgbClr val="211E1F"/>
                </a:solidFill>
                <a:latin typeface="Calibri"/>
                <a:cs typeface="Calibri"/>
              </a:rPr>
              <a:t> </a:t>
            </a:r>
            <a:r>
              <a:rPr sz="1200" kern="0">
                <a:solidFill>
                  <a:srgbClr val="211E1F"/>
                </a:solidFill>
                <a:latin typeface="Calibri"/>
                <a:cs typeface="Calibri"/>
              </a:rPr>
              <a:t>material,</a:t>
            </a:r>
            <a:r>
              <a:rPr sz="1200" kern="0" spc="-10">
                <a:solidFill>
                  <a:srgbClr val="211E1F"/>
                </a:solidFill>
                <a:latin typeface="Calibri"/>
                <a:cs typeface="Calibri"/>
              </a:rPr>
              <a:t> pollen, </a:t>
            </a:r>
            <a:r>
              <a:rPr sz="1200" kern="0">
                <a:solidFill>
                  <a:srgbClr val="211E1F"/>
                </a:solidFill>
                <a:latin typeface="Calibri"/>
                <a:cs typeface="Calibri"/>
              </a:rPr>
              <a:t>dirt,</a:t>
            </a:r>
            <a:r>
              <a:rPr sz="1200" kern="0" spc="-30">
                <a:solidFill>
                  <a:srgbClr val="211E1F"/>
                </a:solidFill>
                <a:latin typeface="Calibri"/>
                <a:cs typeface="Calibri"/>
              </a:rPr>
              <a:t> </a:t>
            </a:r>
            <a:r>
              <a:rPr sz="1200" kern="0">
                <a:solidFill>
                  <a:srgbClr val="211E1F"/>
                </a:solidFill>
                <a:latin typeface="Calibri"/>
                <a:cs typeface="Calibri"/>
              </a:rPr>
              <a:t>soil,</a:t>
            </a:r>
            <a:r>
              <a:rPr sz="1200" kern="0" spc="-5">
                <a:solidFill>
                  <a:srgbClr val="211E1F"/>
                </a:solidFill>
                <a:latin typeface="Calibri"/>
                <a:cs typeface="Calibri"/>
              </a:rPr>
              <a:t> </a:t>
            </a:r>
            <a:r>
              <a:rPr sz="1200" kern="0">
                <a:solidFill>
                  <a:srgbClr val="211E1F"/>
                </a:solidFill>
                <a:latin typeface="Calibri"/>
                <a:cs typeface="Calibri"/>
              </a:rPr>
              <a:t>sand,</a:t>
            </a:r>
            <a:r>
              <a:rPr sz="1200" kern="0" spc="-20">
                <a:solidFill>
                  <a:srgbClr val="211E1F"/>
                </a:solidFill>
                <a:latin typeface="Calibri"/>
                <a:cs typeface="Calibri"/>
              </a:rPr>
              <a:t> </a:t>
            </a:r>
            <a:r>
              <a:rPr sz="1200" kern="0">
                <a:solidFill>
                  <a:srgbClr val="211E1F"/>
                </a:solidFill>
                <a:latin typeface="Calibri"/>
                <a:cs typeface="Calibri"/>
              </a:rPr>
              <a:t>mud,</a:t>
            </a:r>
            <a:r>
              <a:rPr sz="1200" kern="0" spc="-25">
                <a:solidFill>
                  <a:srgbClr val="211E1F"/>
                </a:solidFill>
                <a:latin typeface="Calibri"/>
                <a:cs typeface="Calibri"/>
              </a:rPr>
              <a:t> </a:t>
            </a:r>
            <a:r>
              <a:rPr sz="1200" kern="0">
                <a:solidFill>
                  <a:srgbClr val="211E1F"/>
                </a:solidFill>
                <a:latin typeface="Calibri"/>
                <a:cs typeface="Calibri"/>
              </a:rPr>
              <a:t>road</a:t>
            </a:r>
            <a:r>
              <a:rPr sz="1200" kern="0" spc="-15">
                <a:solidFill>
                  <a:srgbClr val="211E1F"/>
                </a:solidFill>
                <a:latin typeface="Calibri"/>
                <a:cs typeface="Calibri"/>
              </a:rPr>
              <a:t> </a:t>
            </a:r>
            <a:r>
              <a:rPr sz="1200" kern="0">
                <a:solidFill>
                  <a:srgbClr val="211E1F"/>
                </a:solidFill>
                <a:latin typeface="Calibri"/>
                <a:cs typeface="Calibri"/>
              </a:rPr>
              <a:t>grime.</a:t>
            </a:r>
            <a:r>
              <a:rPr sz="1200" kern="0" spc="-20">
                <a:solidFill>
                  <a:srgbClr val="211E1F"/>
                </a:solidFill>
                <a:latin typeface="Calibri"/>
                <a:cs typeface="Calibri"/>
              </a:rPr>
              <a:t> </a:t>
            </a:r>
            <a:r>
              <a:rPr sz="1200" kern="0" spc="-10">
                <a:solidFill>
                  <a:srgbClr val="211E1F"/>
                </a:solidFill>
                <a:latin typeface="Calibri"/>
                <a:cs typeface="Calibri"/>
              </a:rPr>
              <a:t>Ensure </a:t>
            </a:r>
            <a:r>
              <a:rPr sz="1200" kern="0">
                <a:solidFill>
                  <a:srgbClr val="211E1F"/>
                </a:solidFill>
                <a:latin typeface="Calibri"/>
                <a:cs typeface="Calibri"/>
              </a:rPr>
              <a:t>windshield</a:t>
            </a:r>
            <a:r>
              <a:rPr sz="1200" kern="0" spc="-40">
                <a:solidFill>
                  <a:srgbClr val="211E1F"/>
                </a:solidFill>
                <a:latin typeface="Calibri"/>
                <a:cs typeface="Calibri"/>
              </a:rPr>
              <a:t> </a:t>
            </a:r>
            <a:r>
              <a:rPr sz="1200" kern="0">
                <a:solidFill>
                  <a:srgbClr val="211E1F"/>
                </a:solidFill>
                <a:latin typeface="Calibri"/>
                <a:cs typeface="Calibri"/>
              </a:rPr>
              <a:t>wipers</a:t>
            </a:r>
            <a:r>
              <a:rPr sz="1200" kern="0" spc="-15">
                <a:solidFill>
                  <a:srgbClr val="211E1F"/>
                </a:solidFill>
                <a:latin typeface="Calibri"/>
                <a:cs typeface="Calibri"/>
              </a:rPr>
              <a:t> </a:t>
            </a:r>
            <a:r>
              <a:rPr sz="1200" kern="0">
                <a:solidFill>
                  <a:srgbClr val="211E1F"/>
                </a:solidFill>
                <a:latin typeface="Calibri"/>
                <a:cs typeface="Calibri"/>
              </a:rPr>
              <a:t>are</a:t>
            </a:r>
            <a:r>
              <a:rPr sz="1200" kern="0" spc="-20">
                <a:solidFill>
                  <a:srgbClr val="211E1F"/>
                </a:solidFill>
                <a:latin typeface="Calibri"/>
                <a:cs typeface="Calibri"/>
              </a:rPr>
              <a:t> </a:t>
            </a:r>
            <a:r>
              <a:rPr sz="1200" kern="0" spc="-10">
                <a:solidFill>
                  <a:srgbClr val="211E1F"/>
                </a:solidFill>
                <a:latin typeface="Calibri"/>
                <a:cs typeface="Calibri"/>
              </a:rPr>
              <a:t>clean.</a:t>
            </a:r>
            <a:endParaRPr sz="1200" kern="0">
              <a:solidFill>
                <a:sysClr val="windowText" lastClr="000000"/>
              </a:solidFill>
              <a:latin typeface="Calibri"/>
              <a:cs typeface="Calibri"/>
            </a:endParaRPr>
          </a:p>
          <a:p>
            <a:pPr marL="12700" marR="43180" indent="151130">
              <a:buFontTx/>
              <a:buAutoNum type="arabicPeriod"/>
              <a:tabLst>
                <a:tab pos="163830" algn="l"/>
              </a:tabLst>
            </a:pPr>
            <a:r>
              <a:rPr sz="1200" kern="0">
                <a:solidFill>
                  <a:srgbClr val="211E1F"/>
                </a:solidFill>
                <a:latin typeface="Calibri"/>
                <a:cs typeface="Calibri"/>
              </a:rPr>
              <a:t>Exterior</a:t>
            </a:r>
            <a:r>
              <a:rPr sz="1200" kern="0" spc="-15">
                <a:solidFill>
                  <a:srgbClr val="211E1F"/>
                </a:solidFill>
                <a:latin typeface="Calibri"/>
                <a:cs typeface="Calibri"/>
              </a:rPr>
              <a:t> </a:t>
            </a:r>
            <a:r>
              <a:rPr sz="1200" kern="0">
                <a:solidFill>
                  <a:srgbClr val="211E1F"/>
                </a:solidFill>
                <a:latin typeface="Calibri"/>
                <a:cs typeface="Calibri"/>
              </a:rPr>
              <a:t>–</a:t>
            </a:r>
            <a:r>
              <a:rPr sz="1200" kern="0" spc="-5">
                <a:solidFill>
                  <a:srgbClr val="211E1F"/>
                </a:solidFill>
                <a:latin typeface="Calibri"/>
                <a:cs typeface="Calibri"/>
              </a:rPr>
              <a:t> </a:t>
            </a:r>
            <a:r>
              <a:rPr sz="1200" kern="0">
                <a:solidFill>
                  <a:srgbClr val="211E1F"/>
                </a:solidFill>
                <a:latin typeface="Calibri"/>
                <a:cs typeface="Calibri"/>
              </a:rPr>
              <a:t>Please</a:t>
            </a:r>
            <a:r>
              <a:rPr sz="1200" kern="0" spc="-5">
                <a:solidFill>
                  <a:srgbClr val="211E1F"/>
                </a:solidFill>
                <a:latin typeface="Calibri"/>
                <a:cs typeface="Calibri"/>
              </a:rPr>
              <a:t> </a:t>
            </a:r>
            <a:r>
              <a:rPr sz="1200" kern="0">
                <a:solidFill>
                  <a:srgbClr val="211E1F"/>
                </a:solidFill>
                <a:latin typeface="Calibri"/>
                <a:cs typeface="Calibri"/>
              </a:rPr>
              <a:t>wash</a:t>
            </a:r>
            <a:r>
              <a:rPr sz="1200" kern="0" spc="10">
                <a:solidFill>
                  <a:srgbClr val="211E1F"/>
                </a:solidFill>
                <a:latin typeface="Calibri"/>
                <a:cs typeface="Calibri"/>
              </a:rPr>
              <a:t> </a:t>
            </a:r>
            <a:r>
              <a:rPr sz="1200" kern="0">
                <a:solidFill>
                  <a:srgbClr val="211E1F"/>
                </a:solidFill>
                <a:latin typeface="Calibri"/>
                <a:cs typeface="Calibri"/>
              </a:rPr>
              <a:t>the</a:t>
            </a:r>
            <a:r>
              <a:rPr sz="1200" kern="0" spc="-30">
                <a:solidFill>
                  <a:srgbClr val="211E1F"/>
                </a:solidFill>
                <a:latin typeface="Calibri"/>
                <a:cs typeface="Calibri"/>
              </a:rPr>
              <a:t> </a:t>
            </a:r>
            <a:r>
              <a:rPr sz="1200" kern="0">
                <a:solidFill>
                  <a:srgbClr val="211E1F"/>
                </a:solidFill>
                <a:latin typeface="Calibri"/>
                <a:cs typeface="Calibri"/>
              </a:rPr>
              <a:t>exterior</a:t>
            </a:r>
            <a:r>
              <a:rPr sz="1200" kern="0" spc="-30">
                <a:solidFill>
                  <a:srgbClr val="211E1F"/>
                </a:solidFill>
                <a:latin typeface="Calibri"/>
                <a:cs typeface="Calibri"/>
              </a:rPr>
              <a:t> </a:t>
            </a:r>
            <a:r>
              <a:rPr sz="1200" kern="0">
                <a:solidFill>
                  <a:srgbClr val="211E1F"/>
                </a:solidFill>
                <a:latin typeface="Calibri"/>
                <a:cs typeface="Calibri"/>
              </a:rPr>
              <a:t>of</a:t>
            </a:r>
            <a:r>
              <a:rPr sz="1200" kern="0" spc="5">
                <a:solidFill>
                  <a:srgbClr val="211E1F"/>
                </a:solidFill>
                <a:latin typeface="Calibri"/>
                <a:cs typeface="Calibri"/>
              </a:rPr>
              <a:t> </a:t>
            </a:r>
            <a:r>
              <a:rPr sz="1200" kern="0" spc="-20">
                <a:solidFill>
                  <a:srgbClr val="211E1F"/>
                </a:solidFill>
                <a:latin typeface="Calibri"/>
                <a:cs typeface="Calibri"/>
              </a:rPr>
              <a:t>your </a:t>
            </a:r>
            <a:r>
              <a:rPr sz="1200" kern="0">
                <a:solidFill>
                  <a:srgbClr val="211E1F"/>
                </a:solidFill>
                <a:latin typeface="Calibri"/>
                <a:cs typeface="Calibri"/>
              </a:rPr>
              <a:t>vehicle.</a:t>
            </a:r>
            <a:r>
              <a:rPr sz="1200" kern="0" spc="-35">
                <a:solidFill>
                  <a:srgbClr val="211E1F"/>
                </a:solidFill>
                <a:latin typeface="Calibri"/>
                <a:cs typeface="Calibri"/>
              </a:rPr>
              <a:t> </a:t>
            </a:r>
            <a:r>
              <a:rPr sz="1200" kern="0">
                <a:solidFill>
                  <a:srgbClr val="211E1F"/>
                </a:solidFill>
                <a:latin typeface="Calibri"/>
                <a:cs typeface="Calibri"/>
              </a:rPr>
              <a:t>Also, either</a:t>
            </a:r>
            <a:r>
              <a:rPr sz="1200" kern="0" spc="-35">
                <a:solidFill>
                  <a:srgbClr val="211E1F"/>
                </a:solidFill>
                <a:latin typeface="Calibri"/>
                <a:cs typeface="Calibri"/>
              </a:rPr>
              <a:t> </a:t>
            </a:r>
            <a:r>
              <a:rPr sz="1200" kern="0">
                <a:solidFill>
                  <a:srgbClr val="211E1F"/>
                </a:solidFill>
                <a:latin typeface="Calibri"/>
                <a:cs typeface="Calibri"/>
              </a:rPr>
              <a:t>wipe</a:t>
            </a:r>
            <a:r>
              <a:rPr sz="1200" kern="0" spc="-5">
                <a:solidFill>
                  <a:srgbClr val="211E1F"/>
                </a:solidFill>
                <a:latin typeface="Calibri"/>
                <a:cs typeface="Calibri"/>
              </a:rPr>
              <a:t> </a:t>
            </a:r>
            <a:r>
              <a:rPr sz="1200" kern="0">
                <a:solidFill>
                  <a:srgbClr val="211E1F"/>
                </a:solidFill>
                <a:latin typeface="Calibri"/>
                <a:cs typeface="Calibri"/>
              </a:rPr>
              <a:t>out</a:t>
            </a:r>
            <a:r>
              <a:rPr sz="1200" kern="0" spc="-30">
                <a:solidFill>
                  <a:srgbClr val="211E1F"/>
                </a:solidFill>
                <a:latin typeface="Calibri"/>
                <a:cs typeface="Calibri"/>
              </a:rPr>
              <a:t> </a:t>
            </a:r>
            <a:r>
              <a:rPr sz="1200" kern="0">
                <a:solidFill>
                  <a:srgbClr val="211E1F"/>
                </a:solidFill>
                <a:latin typeface="Calibri"/>
                <a:cs typeface="Calibri"/>
              </a:rPr>
              <a:t>or</a:t>
            </a:r>
            <a:r>
              <a:rPr sz="1200" kern="0" spc="-10">
                <a:solidFill>
                  <a:srgbClr val="211E1F"/>
                </a:solidFill>
                <a:latin typeface="Calibri"/>
                <a:cs typeface="Calibri"/>
              </a:rPr>
              <a:t> </a:t>
            </a:r>
            <a:r>
              <a:rPr sz="1200" kern="0">
                <a:solidFill>
                  <a:srgbClr val="211E1F"/>
                </a:solidFill>
                <a:latin typeface="Calibri"/>
                <a:cs typeface="Calibri"/>
              </a:rPr>
              <a:t>spray</a:t>
            </a:r>
            <a:r>
              <a:rPr sz="1200" kern="0" spc="-20">
                <a:solidFill>
                  <a:srgbClr val="211E1F"/>
                </a:solidFill>
                <a:latin typeface="Calibri"/>
                <a:cs typeface="Calibri"/>
              </a:rPr>
              <a:t> </a:t>
            </a:r>
            <a:r>
              <a:rPr sz="1200" kern="0" spc="-25">
                <a:solidFill>
                  <a:srgbClr val="211E1F"/>
                </a:solidFill>
                <a:latin typeface="Calibri"/>
                <a:cs typeface="Calibri"/>
              </a:rPr>
              <a:t>out </a:t>
            </a:r>
            <a:r>
              <a:rPr sz="1200" kern="0">
                <a:solidFill>
                  <a:srgbClr val="211E1F"/>
                </a:solidFill>
                <a:latin typeface="Calibri"/>
                <a:cs typeface="Calibri"/>
              </a:rPr>
              <a:t>your</a:t>
            </a:r>
            <a:r>
              <a:rPr sz="1200" kern="0" spc="-30">
                <a:solidFill>
                  <a:srgbClr val="211E1F"/>
                </a:solidFill>
                <a:latin typeface="Calibri"/>
                <a:cs typeface="Calibri"/>
              </a:rPr>
              <a:t> </a:t>
            </a:r>
            <a:r>
              <a:rPr sz="1200" kern="0">
                <a:solidFill>
                  <a:srgbClr val="211E1F"/>
                </a:solidFill>
                <a:latin typeface="Calibri"/>
                <a:cs typeface="Calibri"/>
              </a:rPr>
              <a:t>wheel</a:t>
            </a:r>
            <a:r>
              <a:rPr sz="1200" kern="0" spc="-10">
                <a:solidFill>
                  <a:srgbClr val="211E1F"/>
                </a:solidFill>
                <a:latin typeface="Calibri"/>
                <a:cs typeface="Calibri"/>
              </a:rPr>
              <a:t> </a:t>
            </a:r>
            <a:r>
              <a:rPr sz="1200" kern="0">
                <a:solidFill>
                  <a:srgbClr val="211E1F"/>
                </a:solidFill>
                <a:latin typeface="Calibri"/>
                <a:cs typeface="Calibri"/>
              </a:rPr>
              <a:t>wells</a:t>
            </a:r>
            <a:r>
              <a:rPr sz="1200" kern="0" spc="5">
                <a:solidFill>
                  <a:srgbClr val="211E1F"/>
                </a:solidFill>
                <a:latin typeface="Calibri"/>
                <a:cs typeface="Calibri"/>
              </a:rPr>
              <a:t> </a:t>
            </a:r>
            <a:r>
              <a:rPr sz="1200" kern="0">
                <a:solidFill>
                  <a:srgbClr val="211E1F"/>
                </a:solidFill>
                <a:latin typeface="Calibri"/>
                <a:cs typeface="Calibri"/>
              </a:rPr>
              <a:t>and</a:t>
            </a:r>
            <a:r>
              <a:rPr sz="1200" kern="0" spc="-20">
                <a:solidFill>
                  <a:srgbClr val="211E1F"/>
                </a:solidFill>
                <a:latin typeface="Calibri"/>
                <a:cs typeface="Calibri"/>
              </a:rPr>
              <a:t> </a:t>
            </a:r>
            <a:r>
              <a:rPr sz="1200" kern="0">
                <a:solidFill>
                  <a:srgbClr val="211E1F"/>
                </a:solidFill>
                <a:latin typeface="Calibri"/>
                <a:cs typeface="Calibri"/>
              </a:rPr>
              <a:t>fuel</a:t>
            </a:r>
            <a:r>
              <a:rPr sz="1200" kern="0" spc="-30">
                <a:solidFill>
                  <a:srgbClr val="211E1F"/>
                </a:solidFill>
                <a:latin typeface="Calibri"/>
                <a:cs typeface="Calibri"/>
              </a:rPr>
              <a:t> </a:t>
            </a:r>
            <a:r>
              <a:rPr sz="1200" kern="0" spc="-10">
                <a:solidFill>
                  <a:srgbClr val="211E1F"/>
                </a:solidFill>
                <a:latin typeface="Calibri"/>
                <a:cs typeface="Calibri"/>
              </a:rPr>
              <a:t>intake</a:t>
            </a:r>
            <a:r>
              <a:rPr sz="1200" kern="0" spc="-15">
                <a:solidFill>
                  <a:srgbClr val="211E1F"/>
                </a:solidFill>
                <a:latin typeface="Calibri"/>
                <a:cs typeface="Calibri"/>
              </a:rPr>
              <a:t> </a:t>
            </a:r>
            <a:r>
              <a:rPr sz="1200" kern="0">
                <a:solidFill>
                  <a:srgbClr val="211E1F"/>
                </a:solidFill>
                <a:latin typeface="Calibri"/>
                <a:cs typeface="Calibri"/>
              </a:rPr>
              <a:t>area</a:t>
            </a:r>
            <a:r>
              <a:rPr sz="1200" kern="0" spc="-10">
                <a:solidFill>
                  <a:srgbClr val="211E1F"/>
                </a:solidFill>
                <a:latin typeface="Calibri"/>
                <a:cs typeface="Calibri"/>
              </a:rPr>
              <a:t> </a:t>
            </a:r>
            <a:r>
              <a:rPr sz="1200" kern="0" spc="-20">
                <a:solidFill>
                  <a:srgbClr val="211E1F"/>
                </a:solidFill>
                <a:latin typeface="Calibri"/>
                <a:cs typeface="Calibri"/>
              </a:rPr>
              <a:t>(gas </a:t>
            </a:r>
            <a:r>
              <a:rPr sz="1200" kern="0">
                <a:solidFill>
                  <a:srgbClr val="211E1F"/>
                </a:solidFill>
                <a:latin typeface="Calibri"/>
                <a:cs typeface="Calibri"/>
              </a:rPr>
              <a:t>cap/</a:t>
            </a:r>
            <a:r>
              <a:rPr sz="1200" kern="0" spc="-20">
                <a:solidFill>
                  <a:srgbClr val="211E1F"/>
                </a:solidFill>
                <a:latin typeface="Calibri"/>
                <a:cs typeface="Calibri"/>
              </a:rPr>
              <a:t> </a:t>
            </a:r>
            <a:r>
              <a:rPr sz="1200" kern="0">
                <a:solidFill>
                  <a:srgbClr val="211E1F"/>
                </a:solidFill>
                <a:latin typeface="Calibri"/>
                <a:cs typeface="Calibri"/>
              </a:rPr>
              <a:t>filler</a:t>
            </a:r>
            <a:r>
              <a:rPr sz="1200" kern="0" spc="-15">
                <a:solidFill>
                  <a:srgbClr val="211E1F"/>
                </a:solidFill>
                <a:latin typeface="Calibri"/>
                <a:cs typeface="Calibri"/>
              </a:rPr>
              <a:t> </a:t>
            </a:r>
            <a:r>
              <a:rPr sz="1200" kern="0">
                <a:solidFill>
                  <a:srgbClr val="211E1F"/>
                </a:solidFill>
                <a:latin typeface="Calibri"/>
                <a:cs typeface="Calibri"/>
              </a:rPr>
              <a:t>area).</a:t>
            </a:r>
            <a:r>
              <a:rPr sz="1200" kern="0" spc="-20">
                <a:solidFill>
                  <a:srgbClr val="211E1F"/>
                </a:solidFill>
                <a:latin typeface="Calibri"/>
                <a:cs typeface="Calibri"/>
              </a:rPr>
              <a:t> </a:t>
            </a:r>
            <a:r>
              <a:rPr sz="1200" kern="0">
                <a:solidFill>
                  <a:srgbClr val="E02A27"/>
                </a:solidFill>
                <a:latin typeface="Calibri"/>
                <a:cs typeface="Calibri"/>
              </a:rPr>
              <a:t>USDA</a:t>
            </a:r>
            <a:r>
              <a:rPr sz="1200" kern="0" spc="-15">
                <a:solidFill>
                  <a:srgbClr val="E02A27"/>
                </a:solidFill>
                <a:latin typeface="Calibri"/>
                <a:cs typeface="Calibri"/>
              </a:rPr>
              <a:t> </a:t>
            </a:r>
            <a:r>
              <a:rPr sz="1200" kern="0" spc="-10">
                <a:solidFill>
                  <a:srgbClr val="E02A27"/>
                </a:solidFill>
                <a:latin typeface="Calibri"/>
                <a:cs typeface="Calibri"/>
              </a:rPr>
              <a:t>Requirement.</a:t>
            </a:r>
            <a:endParaRPr sz="1200" kern="0">
              <a:solidFill>
                <a:sysClr val="windowText" lastClr="000000"/>
              </a:solidFill>
              <a:latin typeface="Calibri"/>
              <a:cs typeface="Calibri"/>
            </a:endParaRPr>
          </a:p>
          <a:p>
            <a:pPr marL="12700" marR="88265" indent="151130">
              <a:buFontTx/>
              <a:buAutoNum type="arabicPeriod"/>
              <a:tabLst>
                <a:tab pos="163830" algn="l"/>
              </a:tabLst>
            </a:pPr>
            <a:r>
              <a:rPr sz="1200" kern="0">
                <a:solidFill>
                  <a:srgbClr val="211E1F"/>
                </a:solidFill>
                <a:latin typeface="Calibri"/>
                <a:cs typeface="Calibri"/>
              </a:rPr>
              <a:t>Motor</a:t>
            </a:r>
            <a:r>
              <a:rPr sz="1200" kern="0" spc="-30">
                <a:solidFill>
                  <a:srgbClr val="211E1F"/>
                </a:solidFill>
                <a:latin typeface="Calibri"/>
                <a:cs typeface="Calibri"/>
              </a:rPr>
              <a:t> </a:t>
            </a:r>
            <a:r>
              <a:rPr sz="1200" kern="0">
                <a:solidFill>
                  <a:srgbClr val="211E1F"/>
                </a:solidFill>
                <a:latin typeface="Calibri"/>
                <a:cs typeface="Calibri"/>
              </a:rPr>
              <a:t>Compartment</a:t>
            </a:r>
            <a:r>
              <a:rPr sz="1200" kern="0" spc="-35">
                <a:solidFill>
                  <a:srgbClr val="211E1F"/>
                </a:solidFill>
                <a:latin typeface="Calibri"/>
                <a:cs typeface="Calibri"/>
              </a:rPr>
              <a:t> </a:t>
            </a:r>
            <a:r>
              <a:rPr sz="1200" kern="0">
                <a:solidFill>
                  <a:srgbClr val="211E1F"/>
                </a:solidFill>
                <a:latin typeface="Calibri"/>
                <a:cs typeface="Calibri"/>
              </a:rPr>
              <a:t>–</a:t>
            </a:r>
            <a:r>
              <a:rPr sz="1200" kern="0" spc="5">
                <a:solidFill>
                  <a:srgbClr val="211E1F"/>
                </a:solidFill>
                <a:latin typeface="Calibri"/>
                <a:cs typeface="Calibri"/>
              </a:rPr>
              <a:t> </a:t>
            </a:r>
            <a:r>
              <a:rPr sz="1200" kern="0">
                <a:solidFill>
                  <a:srgbClr val="211E1F"/>
                </a:solidFill>
                <a:latin typeface="Calibri"/>
                <a:cs typeface="Calibri"/>
              </a:rPr>
              <a:t>Ensure</a:t>
            </a:r>
            <a:r>
              <a:rPr sz="1200" kern="0" spc="-30">
                <a:solidFill>
                  <a:srgbClr val="211E1F"/>
                </a:solidFill>
                <a:latin typeface="Calibri"/>
                <a:cs typeface="Calibri"/>
              </a:rPr>
              <a:t> </a:t>
            </a:r>
            <a:r>
              <a:rPr sz="1200" kern="0">
                <a:solidFill>
                  <a:srgbClr val="211E1F"/>
                </a:solidFill>
                <a:latin typeface="Calibri"/>
                <a:cs typeface="Calibri"/>
              </a:rPr>
              <a:t>all</a:t>
            </a:r>
            <a:r>
              <a:rPr sz="1200" kern="0" spc="-15">
                <a:solidFill>
                  <a:srgbClr val="211E1F"/>
                </a:solidFill>
                <a:latin typeface="Calibri"/>
                <a:cs typeface="Calibri"/>
              </a:rPr>
              <a:t> </a:t>
            </a:r>
            <a:r>
              <a:rPr sz="1200" kern="0" spc="-10">
                <a:solidFill>
                  <a:srgbClr val="211E1F"/>
                </a:solidFill>
                <a:latin typeface="Calibri"/>
                <a:cs typeface="Calibri"/>
              </a:rPr>
              <a:t>corners </a:t>
            </a:r>
            <a:r>
              <a:rPr sz="1200" kern="0">
                <a:solidFill>
                  <a:srgbClr val="211E1F"/>
                </a:solidFill>
                <a:latin typeface="Calibri"/>
                <a:cs typeface="Calibri"/>
              </a:rPr>
              <a:t>of</a:t>
            </a:r>
            <a:r>
              <a:rPr sz="1200" kern="0" spc="-20">
                <a:solidFill>
                  <a:srgbClr val="211E1F"/>
                </a:solidFill>
                <a:latin typeface="Calibri"/>
                <a:cs typeface="Calibri"/>
              </a:rPr>
              <a:t> </a:t>
            </a:r>
            <a:r>
              <a:rPr sz="1200" kern="0">
                <a:solidFill>
                  <a:srgbClr val="211E1F"/>
                </a:solidFill>
                <a:latin typeface="Calibri"/>
                <a:cs typeface="Calibri"/>
              </a:rPr>
              <a:t>the</a:t>
            </a:r>
            <a:r>
              <a:rPr sz="1200" kern="0" spc="-15">
                <a:solidFill>
                  <a:srgbClr val="211E1F"/>
                </a:solidFill>
                <a:latin typeface="Calibri"/>
                <a:cs typeface="Calibri"/>
              </a:rPr>
              <a:t> </a:t>
            </a:r>
            <a:r>
              <a:rPr sz="1200" kern="0">
                <a:solidFill>
                  <a:srgbClr val="211E1F"/>
                </a:solidFill>
                <a:latin typeface="Calibri"/>
                <a:cs typeface="Calibri"/>
              </a:rPr>
              <a:t>motor</a:t>
            </a:r>
            <a:r>
              <a:rPr sz="1200" kern="0" spc="-15">
                <a:solidFill>
                  <a:srgbClr val="211E1F"/>
                </a:solidFill>
                <a:latin typeface="Calibri"/>
                <a:cs typeface="Calibri"/>
              </a:rPr>
              <a:t> </a:t>
            </a:r>
            <a:r>
              <a:rPr sz="1200" kern="0">
                <a:solidFill>
                  <a:srgbClr val="211E1F"/>
                </a:solidFill>
                <a:latin typeface="Calibri"/>
                <a:cs typeface="Calibri"/>
              </a:rPr>
              <a:t>compartment</a:t>
            </a:r>
            <a:r>
              <a:rPr sz="1200" kern="0" spc="-40">
                <a:solidFill>
                  <a:srgbClr val="211E1F"/>
                </a:solidFill>
                <a:latin typeface="Calibri"/>
                <a:cs typeface="Calibri"/>
              </a:rPr>
              <a:t> </a:t>
            </a:r>
            <a:r>
              <a:rPr sz="1200" kern="0">
                <a:solidFill>
                  <a:srgbClr val="211E1F"/>
                </a:solidFill>
                <a:latin typeface="Calibri"/>
                <a:cs typeface="Calibri"/>
              </a:rPr>
              <a:t>are</a:t>
            </a:r>
            <a:r>
              <a:rPr sz="1200" kern="0" spc="-15">
                <a:solidFill>
                  <a:srgbClr val="211E1F"/>
                </a:solidFill>
                <a:latin typeface="Calibri"/>
                <a:cs typeface="Calibri"/>
              </a:rPr>
              <a:t> </a:t>
            </a:r>
            <a:r>
              <a:rPr sz="1200" kern="0">
                <a:solidFill>
                  <a:srgbClr val="211E1F"/>
                </a:solidFill>
                <a:latin typeface="Calibri"/>
                <a:cs typeface="Calibri"/>
              </a:rPr>
              <a:t>clean.</a:t>
            </a:r>
            <a:r>
              <a:rPr sz="1200" kern="0" spc="-10">
                <a:solidFill>
                  <a:srgbClr val="211E1F"/>
                </a:solidFill>
                <a:latin typeface="Calibri"/>
                <a:cs typeface="Calibri"/>
              </a:rPr>
              <a:t> </a:t>
            </a:r>
            <a:r>
              <a:rPr sz="1200" kern="0" spc="-25">
                <a:solidFill>
                  <a:srgbClr val="211E1F"/>
                </a:solidFill>
                <a:latin typeface="Calibri"/>
                <a:cs typeface="Calibri"/>
              </a:rPr>
              <a:t>We </a:t>
            </a:r>
            <a:r>
              <a:rPr sz="1200" kern="0">
                <a:solidFill>
                  <a:srgbClr val="211E1F"/>
                </a:solidFill>
                <a:latin typeface="Calibri"/>
                <a:cs typeface="Calibri"/>
              </a:rPr>
              <a:t>recommend</a:t>
            </a:r>
            <a:r>
              <a:rPr sz="1200" kern="0" spc="-20">
                <a:solidFill>
                  <a:srgbClr val="211E1F"/>
                </a:solidFill>
                <a:latin typeface="Calibri"/>
                <a:cs typeface="Calibri"/>
              </a:rPr>
              <a:t> </a:t>
            </a:r>
            <a:r>
              <a:rPr sz="1200" kern="0">
                <a:solidFill>
                  <a:srgbClr val="211E1F"/>
                </a:solidFill>
                <a:latin typeface="Calibri"/>
                <a:cs typeface="Calibri"/>
              </a:rPr>
              <a:t>using</a:t>
            </a:r>
            <a:r>
              <a:rPr sz="1200" kern="0" spc="-35">
                <a:solidFill>
                  <a:srgbClr val="211E1F"/>
                </a:solidFill>
                <a:latin typeface="Calibri"/>
                <a:cs typeface="Calibri"/>
              </a:rPr>
              <a:t> </a:t>
            </a:r>
            <a:r>
              <a:rPr sz="1200" kern="0">
                <a:solidFill>
                  <a:srgbClr val="211E1F"/>
                </a:solidFill>
                <a:latin typeface="Calibri"/>
                <a:cs typeface="Calibri"/>
              </a:rPr>
              <a:t>a</a:t>
            </a:r>
            <a:r>
              <a:rPr sz="1200" kern="0" spc="-10">
                <a:solidFill>
                  <a:srgbClr val="211E1F"/>
                </a:solidFill>
                <a:latin typeface="Calibri"/>
                <a:cs typeface="Calibri"/>
              </a:rPr>
              <a:t> </a:t>
            </a:r>
            <a:r>
              <a:rPr sz="1200" kern="0">
                <a:solidFill>
                  <a:srgbClr val="211E1F"/>
                </a:solidFill>
                <a:latin typeface="Calibri"/>
                <a:cs typeface="Calibri"/>
              </a:rPr>
              <a:t>good</a:t>
            </a:r>
            <a:r>
              <a:rPr sz="1200" kern="0" spc="-20">
                <a:solidFill>
                  <a:srgbClr val="211E1F"/>
                </a:solidFill>
                <a:latin typeface="Calibri"/>
                <a:cs typeface="Calibri"/>
              </a:rPr>
              <a:t> </a:t>
            </a:r>
            <a:r>
              <a:rPr sz="1200" kern="0">
                <a:solidFill>
                  <a:srgbClr val="211E1F"/>
                </a:solidFill>
                <a:latin typeface="Calibri"/>
                <a:cs typeface="Calibri"/>
              </a:rPr>
              <a:t>vacuum</a:t>
            </a:r>
            <a:r>
              <a:rPr sz="1200" kern="0" spc="-20">
                <a:solidFill>
                  <a:srgbClr val="211E1F"/>
                </a:solidFill>
                <a:latin typeface="Calibri"/>
                <a:cs typeface="Calibri"/>
              </a:rPr>
              <a:t> </a:t>
            </a:r>
            <a:r>
              <a:rPr sz="1200" kern="0" spc="-10">
                <a:solidFill>
                  <a:srgbClr val="211E1F"/>
                </a:solidFill>
                <a:latin typeface="Calibri"/>
                <a:cs typeface="Calibri"/>
              </a:rPr>
              <a:t>cleaner </a:t>
            </a:r>
            <a:r>
              <a:rPr sz="1200" kern="0">
                <a:solidFill>
                  <a:srgbClr val="211E1F"/>
                </a:solidFill>
                <a:latin typeface="Calibri"/>
                <a:cs typeface="Calibri"/>
              </a:rPr>
              <a:t>and</a:t>
            </a:r>
            <a:r>
              <a:rPr sz="1200" kern="0" spc="-35">
                <a:solidFill>
                  <a:srgbClr val="211E1F"/>
                </a:solidFill>
                <a:latin typeface="Calibri"/>
                <a:cs typeface="Calibri"/>
              </a:rPr>
              <a:t> </a:t>
            </a:r>
            <a:r>
              <a:rPr sz="1200" kern="0">
                <a:solidFill>
                  <a:srgbClr val="211E1F"/>
                </a:solidFill>
                <a:latin typeface="Calibri"/>
                <a:cs typeface="Calibri"/>
              </a:rPr>
              <a:t>flashlight</a:t>
            </a:r>
            <a:r>
              <a:rPr sz="1200" kern="0" spc="-40">
                <a:solidFill>
                  <a:srgbClr val="211E1F"/>
                </a:solidFill>
                <a:latin typeface="Calibri"/>
                <a:cs typeface="Calibri"/>
              </a:rPr>
              <a:t> </a:t>
            </a:r>
            <a:r>
              <a:rPr sz="1200" kern="0">
                <a:solidFill>
                  <a:srgbClr val="211E1F"/>
                </a:solidFill>
                <a:latin typeface="Calibri"/>
                <a:cs typeface="Calibri"/>
              </a:rPr>
              <a:t>to</a:t>
            </a:r>
            <a:r>
              <a:rPr sz="1200" kern="0" spc="-20">
                <a:solidFill>
                  <a:srgbClr val="211E1F"/>
                </a:solidFill>
                <a:latin typeface="Calibri"/>
                <a:cs typeface="Calibri"/>
              </a:rPr>
              <a:t> </a:t>
            </a:r>
            <a:r>
              <a:rPr sz="1200" kern="0">
                <a:solidFill>
                  <a:srgbClr val="211E1F"/>
                </a:solidFill>
                <a:latin typeface="Calibri"/>
                <a:cs typeface="Calibri"/>
              </a:rPr>
              <a:t>get</a:t>
            </a:r>
            <a:r>
              <a:rPr sz="1200" kern="0" spc="-10">
                <a:solidFill>
                  <a:srgbClr val="211E1F"/>
                </a:solidFill>
                <a:latin typeface="Calibri"/>
                <a:cs typeface="Calibri"/>
              </a:rPr>
              <a:t> </a:t>
            </a:r>
            <a:r>
              <a:rPr sz="1200" kern="0">
                <a:solidFill>
                  <a:srgbClr val="211E1F"/>
                </a:solidFill>
                <a:latin typeface="Calibri"/>
                <a:cs typeface="Calibri"/>
              </a:rPr>
              <a:t>out</a:t>
            </a:r>
            <a:r>
              <a:rPr sz="1200" kern="0" spc="-30">
                <a:solidFill>
                  <a:srgbClr val="211E1F"/>
                </a:solidFill>
                <a:latin typeface="Calibri"/>
                <a:cs typeface="Calibri"/>
              </a:rPr>
              <a:t> </a:t>
            </a:r>
            <a:r>
              <a:rPr sz="1200" kern="0">
                <a:solidFill>
                  <a:srgbClr val="211E1F"/>
                </a:solidFill>
                <a:latin typeface="Calibri"/>
                <a:cs typeface="Calibri"/>
              </a:rPr>
              <a:t>all</a:t>
            </a:r>
            <a:r>
              <a:rPr sz="1200" kern="0" spc="-15">
                <a:solidFill>
                  <a:srgbClr val="211E1F"/>
                </a:solidFill>
                <a:latin typeface="Calibri"/>
                <a:cs typeface="Calibri"/>
              </a:rPr>
              <a:t> </a:t>
            </a:r>
            <a:r>
              <a:rPr sz="1200" kern="0">
                <a:solidFill>
                  <a:srgbClr val="211E1F"/>
                </a:solidFill>
                <a:latin typeface="Calibri"/>
                <a:cs typeface="Calibri"/>
              </a:rPr>
              <a:t>leaves, built</a:t>
            </a:r>
            <a:r>
              <a:rPr sz="1200" kern="0" spc="-40">
                <a:solidFill>
                  <a:srgbClr val="211E1F"/>
                </a:solidFill>
                <a:latin typeface="Calibri"/>
                <a:cs typeface="Calibri"/>
              </a:rPr>
              <a:t> </a:t>
            </a:r>
            <a:r>
              <a:rPr sz="1200" kern="0" spc="-25">
                <a:solidFill>
                  <a:srgbClr val="211E1F"/>
                </a:solidFill>
                <a:latin typeface="Calibri"/>
                <a:cs typeface="Calibri"/>
              </a:rPr>
              <a:t>up </a:t>
            </a:r>
            <a:r>
              <a:rPr sz="1200" kern="0">
                <a:solidFill>
                  <a:srgbClr val="211E1F"/>
                </a:solidFill>
                <a:latin typeface="Calibri"/>
                <a:cs typeface="Calibri"/>
              </a:rPr>
              <a:t>dirt,</a:t>
            </a:r>
            <a:r>
              <a:rPr sz="1200" kern="0" spc="-35">
                <a:solidFill>
                  <a:srgbClr val="211E1F"/>
                </a:solidFill>
                <a:latin typeface="Calibri"/>
                <a:cs typeface="Calibri"/>
              </a:rPr>
              <a:t> </a:t>
            </a:r>
            <a:r>
              <a:rPr sz="1200" kern="0">
                <a:solidFill>
                  <a:srgbClr val="211E1F"/>
                </a:solidFill>
                <a:latin typeface="Calibri"/>
                <a:cs typeface="Calibri"/>
              </a:rPr>
              <a:t>etc.,</a:t>
            </a:r>
            <a:r>
              <a:rPr sz="1200" kern="0" spc="-15">
                <a:solidFill>
                  <a:srgbClr val="211E1F"/>
                </a:solidFill>
                <a:latin typeface="Calibri"/>
                <a:cs typeface="Calibri"/>
              </a:rPr>
              <a:t> </a:t>
            </a:r>
            <a:r>
              <a:rPr sz="1200" kern="0">
                <a:solidFill>
                  <a:srgbClr val="211E1F"/>
                </a:solidFill>
                <a:latin typeface="Calibri"/>
                <a:cs typeface="Calibri"/>
              </a:rPr>
              <a:t>then</a:t>
            </a:r>
            <a:r>
              <a:rPr sz="1200" kern="0" spc="-35">
                <a:solidFill>
                  <a:srgbClr val="211E1F"/>
                </a:solidFill>
                <a:latin typeface="Calibri"/>
                <a:cs typeface="Calibri"/>
              </a:rPr>
              <a:t> </a:t>
            </a:r>
            <a:r>
              <a:rPr sz="1200" kern="0">
                <a:solidFill>
                  <a:srgbClr val="211E1F"/>
                </a:solidFill>
                <a:latin typeface="Calibri"/>
                <a:cs typeface="Calibri"/>
              </a:rPr>
              <a:t>either</a:t>
            </a:r>
            <a:r>
              <a:rPr sz="1200" kern="0" spc="-30">
                <a:solidFill>
                  <a:srgbClr val="211E1F"/>
                </a:solidFill>
                <a:latin typeface="Calibri"/>
                <a:cs typeface="Calibri"/>
              </a:rPr>
              <a:t> </a:t>
            </a:r>
            <a:r>
              <a:rPr sz="1200" kern="0">
                <a:solidFill>
                  <a:srgbClr val="211E1F"/>
                </a:solidFill>
                <a:latin typeface="Calibri"/>
                <a:cs typeface="Calibri"/>
              </a:rPr>
              <a:t>spray</a:t>
            </a:r>
            <a:r>
              <a:rPr sz="1200" kern="0" spc="-25">
                <a:solidFill>
                  <a:srgbClr val="211E1F"/>
                </a:solidFill>
                <a:latin typeface="Calibri"/>
                <a:cs typeface="Calibri"/>
              </a:rPr>
              <a:t> </a:t>
            </a:r>
            <a:r>
              <a:rPr sz="1200" kern="0">
                <a:solidFill>
                  <a:srgbClr val="211E1F"/>
                </a:solidFill>
                <a:latin typeface="Calibri"/>
                <a:cs typeface="Calibri"/>
              </a:rPr>
              <a:t>off</a:t>
            </a:r>
            <a:r>
              <a:rPr sz="1200" kern="0" spc="-30">
                <a:solidFill>
                  <a:srgbClr val="211E1F"/>
                </a:solidFill>
                <a:latin typeface="Calibri"/>
                <a:cs typeface="Calibri"/>
              </a:rPr>
              <a:t> </a:t>
            </a:r>
            <a:r>
              <a:rPr sz="1200" kern="0">
                <a:solidFill>
                  <a:srgbClr val="211E1F"/>
                </a:solidFill>
                <a:latin typeface="Calibri"/>
                <a:cs typeface="Calibri"/>
              </a:rPr>
              <a:t>or</a:t>
            </a:r>
            <a:r>
              <a:rPr sz="1200" kern="0" spc="-5">
                <a:solidFill>
                  <a:srgbClr val="211E1F"/>
                </a:solidFill>
                <a:latin typeface="Calibri"/>
                <a:cs typeface="Calibri"/>
              </a:rPr>
              <a:t> </a:t>
            </a:r>
            <a:r>
              <a:rPr sz="1200" kern="0">
                <a:solidFill>
                  <a:srgbClr val="211E1F"/>
                </a:solidFill>
                <a:latin typeface="Calibri"/>
                <a:cs typeface="Calibri"/>
              </a:rPr>
              <a:t>wipe</a:t>
            </a:r>
            <a:r>
              <a:rPr sz="1200" kern="0" spc="-15">
                <a:solidFill>
                  <a:srgbClr val="211E1F"/>
                </a:solidFill>
                <a:latin typeface="Calibri"/>
                <a:cs typeface="Calibri"/>
              </a:rPr>
              <a:t> </a:t>
            </a:r>
            <a:r>
              <a:rPr sz="1200" kern="0" spc="-20">
                <a:solidFill>
                  <a:srgbClr val="211E1F"/>
                </a:solidFill>
                <a:latin typeface="Calibri"/>
                <a:cs typeface="Calibri"/>
              </a:rPr>
              <a:t>down </a:t>
            </a:r>
            <a:r>
              <a:rPr sz="1200" kern="0">
                <a:solidFill>
                  <a:srgbClr val="211E1F"/>
                </a:solidFill>
                <a:latin typeface="Calibri"/>
                <a:cs typeface="Calibri"/>
              </a:rPr>
              <a:t>the</a:t>
            </a:r>
            <a:r>
              <a:rPr sz="1200" kern="0" spc="-20">
                <a:solidFill>
                  <a:srgbClr val="211E1F"/>
                </a:solidFill>
                <a:latin typeface="Calibri"/>
                <a:cs typeface="Calibri"/>
              </a:rPr>
              <a:t> </a:t>
            </a:r>
            <a:r>
              <a:rPr sz="1200" kern="0">
                <a:solidFill>
                  <a:srgbClr val="211E1F"/>
                </a:solidFill>
                <a:latin typeface="Calibri"/>
                <a:cs typeface="Calibri"/>
              </a:rPr>
              <a:t>hood</a:t>
            </a:r>
            <a:r>
              <a:rPr sz="1200" kern="0" spc="-5">
                <a:solidFill>
                  <a:srgbClr val="211E1F"/>
                </a:solidFill>
                <a:latin typeface="Calibri"/>
                <a:cs typeface="Calibri"/>
              </a:rPr>
              <a:t> </a:t>
            </a:r>
            <a:r>
              <a:rPr sz="1200" kern="0">
                <a:solidFill>
                  <a:srgbClr val="211E1F"/>
                </a:solidFill>
                <a:latin typeface="Calibri"/>
                <a:cs typeface="Calibri"/>
              </a:rPr>
              <a:t>and</a:t>
            </a:r>
            <a:r>
              <a:rPr sz="1200" kern="0" spc="-15">
                <a:solidFill>
                  <a:srgbClr val="211E1F"/>
                </a:solidFill>
                <a:latin typeface="Calibri"/>
                <a:cs typeface="Calibri"/>
              </a:rPr>
              <a:t> </a:t>
            </a:r>
            <a:r>
              <a:rPr sz="1200" kern="0">
                <a:solidFill>
                  <a:srgbClr val="211E1F"/>
                </a:solidFill>
                <a:latin typeface="Calibri"/>
                <a:cs typeface="Calibri"/>
              </a:rPr>
              <a:t>engine.</a:t>
            </a:r>
            <a:r>
              <a:rPr sz="1200" kern="0" spc="-15">
                <a:solidFill>
                  <a:srgbClr val="211E1F"/>
                </a:solidFill>
                <a:latin typeface="Calibri"/>
                <a:cs typeface="Calibri"/>
              </a:rPr>
              <a:t> </a:t>
            </a:r>
            <a:r>
              <a:rPr sz="1200" kern="0">
                <a:solidFill>
                  <a:srgbClr val="E02A27"/>
                </a:solidFill>
                <a:latin typeface="Calibri"/>
                <a:cs typeface="Calibri"/>
              </a:rPr>
              <a:t>USDA</a:t>
            </a:r>
            <a:r>
              <a:rPr sz="1200" kern="0" spc="-10">
                <a:solidFill>
                  <a:srgbClr val="E02A27"/>
                </a:solidFill>
                <a:latin typeface="Calibri"/>
                <a:cs typeface="Calibri"/>
              </a:rPr>
              <a:t> Requirement.</a:t>
            </a:r>
            <a:endParaRPr sz="1200" kern="0">
              <a:solidFill>
                <a:sysClr val="windowText" lastClr="000000"/>
              </a:solidFill>
              <a:latin typeface="Calibri"/>
              <a:cs typeface="Calibri"/>
            </a:endParaRPr>
          </a:p>
          <a:p>
            <a:pPr marL="12700" marR="5080" indent="151130">
              <a:spcBef>
                <a:spcPts val="5"/>
              </a:spcBef>
              <a:buFontTx/>
              <a:buAutoNum type="arabicPeriod"/>
              <a:tabLst>
                <a:tab pos="163830" algn="l"/>
              </a:tabLst>
            </a:pPr>
            <a:r>
              <a:rPr sz="1200" kern="0">
                <a:solidFill>
                  <a:srgbClr val="211E1F"/>
                </a:solidFill>
                <a:latin typeface="Calibri"/>
                <a:cs typeface="Calibri"/>
              </a:rPr>
              <a:t>Door</a:t>
            </a:r>
            <a:r>
              <a:rPr sz="1200" kern="0" spc="-15">
                <a:solidFill>
                  <a:srgbClr val="211E1F"/>
                </a:solidFill>
                <a:latin typeface="Calibri"/>
                <a:cs typeface="Calibri"/>
              </a:rPr>
              <a:t> </a:t>
            </a:r>
            <a:r>
              <a:rPr sz="1200" kern="0">
                <a:solidFill>
                  <a:srgbClr val="211E1F"/>
                </a:solidFill>
                <a:latin typeface="Calibri"/>
                <a:cs typeface="Calibri"/>
              </a:rPr>
              <a:t>Jambs</a:t>
            </a:r>
            <a:r>
              <a:rPr sz="1200" kern="0" spc="-5">
                <a:solidFill>
                  <a:srgbClr val="211E1F"/>
                </a:solidFill>
                <a:latin typeface="Calibri"/>
                <a:cs typeface="Calibri"/>
              </a:rPr>
              <a:t> </a:t>
            </a:r>
            <a:r>
              <a:rPr sz="1200" kern="0">
                <a:solidFill>
                  <a:srgbClr val="211E1F"/>
                </a:solidFill>
                <a:latin typeface="Calibri"/>
                <a:cs typeface="Calibri"/>
              </a:rPr>
              <a:t>–</a:t>
            </a:r>
            <a:r>
              <a:rPr sz="1200" kern="0" spc="5">
                <a:solidFill>
                  <a:srgbClr val="211E1F"/>
                </a:solidFill>
                <a:latin typeface="Calibri"/>
                <a:cs typeface="Calibri"/>
              </a:rPr>
              <a:t> </a:t>
            </a:r>
            <a:r>
              <a:rPr sz="1200" kern="0">
                <a:solidFill>
                  <a:srgbClr val="211E1F"/>
                </a:solidFill>
                <a:latin typeface="Calibri"/>
                <a:cs typeface="Calibri"/>
              </a:rPr>
              <a:t>Wipe</a:t>
            </a:r>
            <a:r>
              <a:rPr sz="1200" kern="0" spc="-5">
                <a:solidFill>
                  <a:srgbClr val="211E1F"/>
                </a:solidFill>
                <a:latin typeface="Calibri"/>
                <a:cs typeface="Calibri"/>
              </a:rPr>
              <a:t> </a:t>
            </a:r>
            <a:r>
              <a:rPr sz="1200" kern="0">
                <a:solidFill>
                  <a:srgbClr val="211E1F"/>
                </a:solidFill>
                <a:latin typeface="Calibri"/>
                <a:cs typeface="Calibri"/>
              </a:rPr>
              <a:t>down</a:t>
            </a:r>
            <a:r>
              <a:rPr sz="1200" kern="0" spc="-10">
                <a:solidFill>
                  <a:srgbClr val="211E1F"/>
                </a:solidFill>
                <a:latin typeface="Calibri"/>
                <a:cs typeface="Calibri"/>
              </a:rPr>
              <a:t> </a:t>
            </a:r>
            <a:r>
              <a:rPr sz="1200" kern="0">
                <a:solidFill>
                  <a:srgbClr val="211E1F"/>
                </a:solidFill>
                <a:latin typeface="Calibri"/>
                <a:cs typeface="Calibri"/>
              </a:rPr>
              <a:t>all</a:t>
            </a:r>
            <a:r>
              <a:rPr sz="1200" kern="0" spc="-10">
                <a:solidFill>
                  <a:srgbClr val="211E1F"/>
                </a:solidFill>
                <a:latin typeface="Calibri"/>
                <a:cs typeface="Calibri"/>
              </a:rPr>
              <a:t> </a:t>
            </a:r>
            <a:r>
              <a:rPr sz="1200" kern="0">
                <a:solidFill>
                  <a:srgbClr val="211E1F"/>
                </a:solidFill>
                <a:latin typeface="Calibri"/>
                <a:cs typeface="Calibri"/>
              </a:rPr>
              <a:t>door</a:t>
            </a:r>
            <a:r>
              <a:rPr sz="1200" kern="0" spc="-10">
                <a:solidFill>
                  <a:srgbClr val="211E1F"/>
                </a:solidFill>
                <a:latin typeface="Calibri"/>
                <a:cs typeface="Calibri"/>
              </a:rPr>
              <a:t> jambs,</a:t>
            </a:r>
            <a:r>
              <a:rPr sz="1200" kern="0" spc="500">
                <a:solidFill>
                  <a:srgbClr val="211E1F"/>
                </a:solidFill>
                <a:latin typeface="Calibri"/>
                <a:cs typeface="Calibri"/>
              </a:rPr>
              <a:t> </a:t>
            </a:r>
            <a:r>
              <a:rPr sz="1200" kern="0">
                <a:solidFill>
                  <a:srgbClr val="211E1F"/>
                </a:solidFill>
                <a:latin typeface="Calibri"/>
                <a:cs typeface="Calibri"/>
              </a:rPr>
              <a:t>to</a:t>
            </a:r>
            <a:r>
              <a:rPr sz="1200" kern="0" spc="-25">
                <a:solidFill>
                  <a:srgbClr val="211E1F"/>
                </a:solidFill>
                <a:latin typeface="Calibri"/>
                <a:cs typeface="Calibri"/>
              </a:rPr>
              <a:t> </a:t>
            </a:r>
            <a:r>
              <a:rPr sz="1200" kern="0">
                <a:solidFill>
                  <a:srgbClr val="211E1F"/>
                </a:solidFill>
                <a:latin typeface="Calibri"/>
                <a:cs typeface="Calibri"/>
              </a:rPr>
              <a:t>include</a:t>
            </a:r>
            <a:r>
              <a:rPr sz="1200" kern="0" spc="-25">
                <a:solidFill>
                  <a:srgbClr val="211E1F"/>
                </a:solidFill>
                <a:latin typeface="Calibri"/>
                <a:cs typeface="Calibri"/>
              </a:rPr>
              <a:t> </a:t>
            </a:r>
            <a:r>
              <a:rPr sz="1200" kern="0">
                <a:solidFill>
                  <a:srgbClr val="211E1F"/>
                </a:solidFill>
                <a:latin typeface="Calibri"/>
                <a:cs typeface="Calibri"/>
              </a:rPr>
              <a:t>the</a:t>
            </a:r>
            <a:r>
              <a:rPr sz="1200" kern="0" spc="-30">
                <a:solidFill>
                  <a:srgbClr val="211E1F"/>
                </a:solidFill>
                <a:latin typeface="Calibri"/>
                <a:cs typeface="Calibri"/>
              </a:rPr>
              <a:t> </a:t>
            </a:r>
            <a:r>
              <a:rPr sz="1200" kern="0">
                <a:solidFill>
                  <a:srgbClr val="211E1F"/>
                </a:solidFill>
                <a:latin typeface="Calibri"/>
                <a:cs typeface="Calibri"/>
              </a:rPr>
              <a:t>trunk</a:t>
            </a:r>
            <a:r>
              <a:rPr sz="1200" kern="0" spc="-30">
                <a:solidFill>
                  <a:srgbClr val="211E1F"/>
                </a:solidFill>
                <a:latin typeface="Calibri"/>
                <a:cs typeface="Calibri"/>
              </a:rPr>
              <a:t> </a:t>
            </a:r>
            <a:r>
              <a:rPr sz="1200" kern="0">
                <a:solidFill>
                  <a:srgbClr val="211E1F"/>
                </a:solidFill>
                <a:latin typeface="Calibri"/>
                <a:cs typeface="Calibri"/>
              </a:rPr>
              <a:t>seal.</a:t>
            </a:r>
            <a:r>
              <a:rPr sz="1200" kern="0" spc="-5">
                <a:solidFill>
                  <a:srgbClr val="211E1F"/>
                </a:solidFill>
                <a:latin typeface="Calibri"/>
                <a:cs typeface="Calibri"/>
              </a:rPr>
              <a:t> </a:t>
            </a:r>
            <a:r>
              <a:rPr sz="1200" kern="0">
                <a:solidFill>
                  <a:srgbClr val="211E1F"/>
                </a:solidFill>
                <a:latin typeface="Calibri"/>
                <a:cs typeface="Calibri"/>
              </a:rPr>
              <a:t>For</a:t>
            </a:r>
            <a:r>
              <a:rPr sz="1200" kern="0" spc="-15">
                <a:solidFill>
                  <a:srgbClr val="211E1F"/>
                </a:solidFill>
                <a:latin typeface="Calibri"/>
                <a:cs typeface="Calibri"/>
              </a:rPr>
              <a:t> </a:t>
            </a:r>
            <a:r>
              <a:rPr sz="1200" kern="0">
                <a:solidFill>
                  <a:srgbClr val="211E1F"/>
                </a:solidFill>
                <a:latin typeface="Calibri"/>
                <a:cs typeface="Calibri"/>
              </a:rPr>
              <a:t>vans,</a:t>
            </a:r>
            <a:r>
              <a:rPr sz="1200" kern="0" spc="-15">
                <a:solidFill>
                  <a:srgbClr val="211E1F"/>
                </a:solidFill>
                <a:latin typeface="Calibri"/>
                <a:cs typeface="Calibri"/>
              </a:rPr>
              <a:t> </a:t>
            </a:r>
            <a:r>
              <a:rPr sz="1200" kern="0">
                <a:solidFill>
                  <a:srgbClr val="211E1F"/>
                </a:solidFill>
                <a:latin typeface="Calibri"/>
                <a:cs typeface="Calibri"/>
              </a:rPr>
              <a:t>do</a:t>
            </a:r>
            <a:r>
              <a:rPr sz="1200" kern="0" spc="-10">
                <a:solidFill>
                  <a:srgbClr val="211E1F"/>
                </a:solidFill>
                <a:latin typeface="Calibri"/>
                <a:cs typeface="Calibri"/>
              </a:rPr>
              <a:t> </a:t>
            </a:r>
            <a:r>
              <a:rPr sz="1200" kern="0" spc="-25">
                <a:solidFill>
                  <a:srgbClr val="211E1F"/>
                </a:solidFill>
                <a:latin typeface="Calibri"/>
                <a:cs typeface="Calibri"/>
              </a:rPr>
              <a:t>not </a:t>
            </a:r>
            <a:r>
              <a:rPr sz="1200" kern="0" spc="-10">
                <a:solidFill>
                  <a:srgbClr val="211E1F"/>
                </a:solidFill>
                <a:latin typeface="Calibri"/>
                <a:cs typeface="Calibri"/>
              </a:rPr>
              <a:t>forget</a:t>
            </a:r>
            <a:r>
              <a:rPr sz="1200" kern="0" spc="-25">
                <a:solidFill>
                  <a:srgbClr val="211E1F"/>
                </a:solidFill>
                <a:latin typeface="Calibri"/>
                <a:cs typeface="Calibri"/>
              </a:rPr>
              <a:t> </a:t>
            </a:r>
            <a:r>
              <a:rPr sz="1200" kern="0">
                <a:solidFill>
                  <a:srgbClr val="211E1F"/>
                </a:solidFill>
                <a:latin typeface="Calibri"/>
                <a:cs typeface="Calibri"/>
              </a:rPr>
              <a:t>to</a:t>
            </a:r>
            <a:r>
              <a:rPr sz="1200" kern="0" spc="-15">
                <a:solidFill>
                  <a:srgbClr val="211E1F"/>
                </a:solidFill>
                <a:latin typeface="Calibri"/>
                <a:cs typeface="Calibri"/>
              </a:rPr>
              <a:t> </a:t>
            </a:r>
            <a:r>
              <a:rPr sz="1200" kern="0">
                <a:solidFill>
                  <a:srgbClr val="211E1F"/>
                </a:solidFill>
                <a:latin typeface="Calibri"/>
                <a:cs typeface="Calibri"/>
              </a:rPr>
              <a:t>clean</a:t>
            </a:r>
            <a:r>
              <a:rPr sz="1200" kern="0" spc="-10">
                <a:solidFill>
                  <a:srgbClr val="211E1F"/>
                </a:solidFill>
                <a:latin typeface="Calibri"/>
                <a:cs typeface="Calibri"/>
              </a:rPr>
              <a:t> </a:t>
            </a:r>
            <a:r>
              <a:rPr sz="1200" kern="0">
                <a:solidFill>
                  <a:srgbClr val="211E1F"/>
                </a:solidFill>
                <a:latin typeface="Calibri"/>
                <a:cs typeface="Calibri"/>
              </a:rPr>
              <a:t>out</a:t>
            </a:r>
            <a:r>
              <a:rPr sz="1200" kern="0" spc="-25">
                <a:solidFill>
                  <a:srgbClr val="211E1F"/>
                </a:solidFill>
                <a:latin typeface="Calibri"/>
                <a:cs typeface="Calibri"/>
              </a:rPr>
              <a:t> </a:t>
            </a:r>
            <a:r>
              <a:rPr sz="1200" kern="0">
                <a:solidFill>
                  <a:srgbClr val="211E1F"/>
                </a:solidFill>
                <a:latin typeface="Calibri"/>
                <a:cs typeface="Calibri"/>
              </a:rPr>
              <a:t>the</a:t>
            </a:r>
            <a:r>
              <a:rPr sz="1200" kern="0" spc="-15">
                <a:solidFill>
                  <a:srgbClr val="211E1F"/>
                </a:solidFill>
                <a:latin typeface="Calibri"/>
                <a:cs typeface="Calibri"/>
              </a:rPr>
              <a:t> </a:t>
            </a:r>
            <a:r>
              <a:rPr sz="1200" kern="0">
                <a:solidFill>
                  <a:srgbClr val="211E1F"/>
                </a:solidFill>
                <a:latin typeface="Calibri"/>
                <a:cs typeface="Calibri"/>
              </a:rPr>
              <a:t>sliding</a:t>
            </a:r>
            <a:r>
              <a:rPr sz="1200" kern="0" spc="-25">
                <a:solidFill>
                  <a:srgbClr val="211E1F"/>
                </a:solidFill>
                <a:latin typeface="Calibri"/>
                <a:cs typeface="Calibri"/>
              </a:rPr>
              <a:t> </a:t>
            </a:r>
            <a:r>
              <a:rPr sz="1200" kern="0">
                <a:solidFill>
                  <a:srgbClr val="211E1F"/>
                </a:solidFill>
                <a:latin typeface="Calibri"/>
                <a:cs typeface="Calibri"/>
              </a:rPr>
              <a:t>door</a:t>
            </a:r>
            <a:r>
              <a:rPr sz="1200" kern="0" spc="-20">
                <a:solidFill>
                  <a:srgbClr val="211E1F"/>
                </a:solidFill>
                <a:latin typeface="Calibri"/>
                <a:cs typeface="Calibri"/>
              </a:rPr>
              <a:t> </a:t>
            </a:r>
            <a:r>
              <a:rPr sz="1200" kern="0">
                <a:solidFill>
                  <a:srgbClr val="211E1F"/>
                </a:solidFill>
                <a:latin typeface="Calibri"/>
                <a:cs typeface="Calibri"/>
              </a:rPr>
              <a:t>tracks.</a:t>
            </a:r>
            <a:r>
              <a:rPr sz="1200" kern="0" spc="-15">
                <a:solidFill>
                  <a:srgbClr val="211E1F"/>
                </a:solidFill>
                <a:latin typeface="Calibri"/>
                <a:cs typeface="Calibri"/>
              </a:rPr>
              <a:t> </a:t>
            </a:r>
            <a:r>
              <a:rPr sz="1200" kern="0" spc="-25">
                <a:solidFill>
                  <a:srgbClr val="211E1F"/>
                </a:solidFill>
                <a:latin typeface="Calibri"/>
                <a:cs typeface="Calibri"/>
              </a:rPr>
              <a:t>For </a:t>
            </a:r>
            <a:r>
              <a:rPr sz="1200" kern="0" spc="-10">
                <a:solidFill>
                  <a:srgbClr val="211E1F"/>
                </a:solidFill>
                <a:latin typeface="Calibri"/>
                <a:cs typeface="Calibri"/>
              </a:rPr>
              <a:t>Vans</a:t>
            </a:r>
            <a:r>
              <a:rPr sz="1200" kern="0" spc="-40">
                <a:solidFill>
                  <a:srgbClr val="211E1F"/>
                </a:solidFill>
                <a:latin typeface="Calibri"/>
                <a:cs typeface="Calibri"/>
              </a:rPr>
              <a:t> </a:t>
            </a:r>
            <a:r>
              <a:rPr sz="1200" kern="0">
                <a:solidFill>
                  <a:srgbClr val="211E1F"/>
                </a:solidFill>
                <a:latin typeface="Calibri"/>
                <a:cs typeface="Calibri"/>
              </a:rPr>
              <a:t>and</a:t>
            </a:r>
            <a:r>
              <a:rPr sz="1200" kern="0" spc="-30">
                <a:solidFill>
                  <a:srgbClr val="211E1F"/>
                </a:solidFill>
                <a:latin typeface="Calibri"/>
                <a:cs typeface="Calibri"/>
              </a:rPr>
              <a:t> </a:t>
            </a:r>
            <a:r>
              <a:rPr sz="1200" kern="0">
                <a:solidFill>
                  <a:srgbClr val="211E1F"/>
                </a:solidFill>
                <a:latin typeface="Calibri"/>
                <a:cs typeface="Calibri"/>
              </a:rPr>
              <a:t>SUV’s,</a:t>
            </a:r>
            <a:r>
              <a:rPr sz="1200" kern="0" spc="-25">
                <a:solidFill>
                  <a:srgbClr val="211E1F"/>
                </a:solidFill>
                <a:latin typeface="Calibri"/>
                <a:cs typeface="Calibri"/>
              </a:rPr>
              <a:t> </a:t>
            </a:r>
            <a:r>
              <a:rPr sz="1200" kern="0">
                <a:solidFill>
                  <a:srgbClr val="211E1F"/>
                </a:solidFill>
                <a:latin typeface="Calibri"/>
                <a:cs typeface="Calibri"/>
              </a:rPr>
              <a:t>also</a:t>
            </a:r>
            <a:r>
              <a:rPr sz="1200" kern="0" spc="-10">
                <a:solidFill>
                  <a:srgbClr val="211E1F"/>
                </a:solidFill>
                <a:latin typeface="Calibri"/>
                <a:cs typeface="Calibri"/>
              </a:rPr>
              <a:t> </a:t>
            </a:r>
            <a:r>
              <a:rPr sz="1200" kern="0">
                <a:solidFill>
                  <a:srgbClr val="211E1F"/>
                </a:solidFill>
                <a:latin typeface="Calibri"/>
                <a:cs typeface="Calibri"/>
              </a:rPr>
              <a:t>the</a:t>
            </a:r>
            <a:r>
              <a:rPr sz="1200" kern="0" spc="-25">
                <a:solidFill>
                  <a:srgbClr val="211E1F"/>
                </a:solidFill>
                <a:latin typeface="Calibri"/>
                <a:cs typeface="Calibri"/>
              </a:rPr>
              <a:t> </a:t>
            </a:r>
            <a:r>
              <a:rPr sz="1200" kern="0">
                <a:solidFill>
                  <a:srgbClr val="211E1F"/>
                </a:solidFill>
                <a:latin typeface="Calibri"/>
                <a:cs typeface="Calibri"/>
              </a:rPr>
              <a:t>rear</a:t>
            </a:r>
            <a:r>
              <a:rPr sz="1200" kern="0" spc="-35">
                <a:solidFill>
                  <a:srgbClr val="211E1F"/>
                </a:solidFill>
                <a:latin typeface="Calibri"/>
                <a:cs typeface="Calibri"/>
              </a:rPr>
              <a:t> </a:t>
            </a:r>
            <a:r>
              <a:rPr sz="1200" kern="0">
                <a:solidFill>
                  <a:srgbClr val="211E1F"/>
                </a:solidFill>
                <a:latin typeface="Calibri"/>
                <a:cs typeface="Calibri"/>
              </a:rPr>
              <a:t>hatch</a:t>
            </a:r>
            <a:r>
              <a:rPr sz="1200" kern="0" spc="-30">
                <a:solidFill>
                  <a:srgbClr val="211E1F"/>
                </a:solidFill>
                <a:latin typeface="Calibri"/>
                <a:cs typeface="Calibri"/>
              </a:rPr>
              <a:t> </a:t>
            </a:r>
            <a:r>
              <a:rPr sz="1200" kern="0" spc="-10">
                <a:solidFill>
                  <a:srgbClr val="211E1F"/>
                </a:solidFill>
                <a:latin typeface="Calibri"/>
                <a:cs typeface="Calibri"/>
              </a:rPr>
              <a:t>area, </a:t>
            </a:r>
            <a:r>
              <a:rPr sz="1200" kern="0">
                <a:solidFill>
                  <a:srgbClr val="211E1F"/>
                </a:solidFill>
                <a:latin typeface="Calibri"/>
                <a:cs typeface="Calibri"/>
              </a:rPr>
              <a:t>especially</a:t>
            </a:r>
            <a:r>
              <a:rPr sz="1200" kern="0" spc="-15">
                <a:solidFill>
                  <a:srgbClr val="211E1F"/>
                </a:solidFill>
                <a:latin typeface="Calibri"/>
                <a:cs typeface="Calibri"/>
              </a:rPr>
              <a:t> </a:t>
            </a:r>
            <a:r>
              <a:rPr sz="1200" kern="0">
                <a:solidFill>
                  <a:srgbClr val="211E1F"/>
                </a:solidFill>
                <a:latin typeface="Calibri"/>
                <a:cs typeface="Calibri"/>
              </a:rPr>
              <a:t>the</a:t>
            </a:r>
            <a:r>
              <a:rPr sz="1200" kern="0" spc="-25">
                <a:solidFill>
                  <a:srgbClr val="211E1F"/>
                </a:solidFill>
                <a:latin typeface="Calibri"/>
                <a:cs typeface="Calibri"/>
              </a:rPr>
              <a:t> </a:t>
            </a:r>
            <a:r>
              <a:rPr sz="1200" kern="0">
                <a:solidFill>
                  <a:srgbClr val="211E1F"/>
                </a:solidFill>
                <a:latin typeface="Calibri"/>
                <a:cs typeface="Calibri"/>
              </a:rPr>
              <a:t>upper</a:t>
            </a:r>
            <a:r>
              <a:rPr sz="1200" kern="0" spc="-35">
                <a:solidFill>
                  <a:srgbClr val="211E1F"/>
                </a:solidFill>
                <a:latin typeface="Calibri"/>
                <a:cs typeface="Calibri"/>
              </a:rPr>
              <a:t> </a:t>
            </a:r>
            <a:r>
              <a:rPr sz="1200" kern="0">
                <a:solidFill>
                  <a:srgbClr val="211E1F"/>
                </a:solidFill>
                <a:latin typeface="Calibri"/>
                <a:cs typeface="Calibri"/>
              </a:rPr>
              <a:t>lip</a:t>
            </a:r>
            <a:r>
              <a:rPr sz="1200" kern="0" spc="-30">
                <a:solidFill>
                  <a:srgbClr val="211E1F"/>
                </a:solidFill>
                <a:latin typeface="Calibri"/>
                <a:cs typeface="Calibri"/>
              </a:rPr>
              <a:t> </a:t>
            </a:r>
            <a:r>
              <a:rPr sz="1200" kern="0">
                <a:solidFill>
                  <a:srgbClr val="211E1F"/>
                </a:solidFill>
                <a:latin typeface="Calibri"/>
                <a:cs typeface="Calibri"/>
              </a:rPr>
              <a:t>where</a:t>
            </a:r>
            <a:r>
              <a:rPr sz="1200" kern="0" spc="-10">
                <a:solidFill>
                  <a:srgbClr val="211E1F"/>
                </a:solidFill>
                <a:latin typeface="Calibri"/>
                <a:cs typeface="Calibri"/>
              </a:rPr>
              <a:t> </a:t>
            </a:r>
            <a:r>
              <a:rPr sz="1200" kern="0">
                <a:solidFill>
                  <a:srgbClr val="211E1F"/>
                </a:solidFill>
                <a:latin typeface="Calibri"/>
                <a:cs typeface="Calibri"/>
              </a:rPr>
              <a:t>the</a:t>
            </a:r>
            <a:r>
              <a:rPr sz="1200" kern="0" spc="-10">
                <a:solidFill>
                  <a:srgbClr val="211E1F"/>
                </a:solidFill>
                <a:latin typeface="Calibri"/>
                <a:cs typeface="Calibri"/>
              </a:rPr>
              <a:t> </a:t>
            </a:r>
            <a:r>
              <a:rPr sz="1200" kern="0">
                <a:solidFill>
                  <a:srgbClr val="211E1F"/>
                </a:solidFill>
                <a:latin typeface="Calibri"/>
                <a:cs typeface="Calibri"/>
              </a:rPr>
              <a:t>hinges</a:t>
            </a:r>
            <a:r>
              <a:rPr sz="1200" kern="0" spc="-25">
                <a:solidFill>
                  <a:srgbClr val="211E1F"/>
                </a:solidFill>
                <a:latin typeface="Calibri"/>
                <a:cs typeface="Calibri"/>
              </a:rPr>
              <a:t> </a:t>
            </a:r>
            <a:r>
              <a:rPr sz="1200" kern="0" spc="-20">
                <a:solidFill>
                  <a:srgbClr val="211E1F"/>
                </a:solidFill>
                <a:latin typeface="Calibri"/>
                <a:cs typeface="Calibri"/>
              </a:rPr>
              <a:t>are. </a:t>
            </a:r>
            <a:r>
              <a:rPr sz="1200" kern="0">
                <a:solidFill>
                  <a:srgbClr val="211E1F"/>
                </a:solidFill>
                <a:latin typeface="Calibri"/>
                <a:cs typeface="Calibri"/>
              </a:rPr>
              <a:t>For</a:t>
            </a:r>
            <a:r>
              <a:rPr sz="1200" kern="0" spc="-35">
                <a:solidFill>
                  <a:srgbClr val="211E1F"/>
                </a:solidFill>
                <a:latin typeface="Calibri"/>
                <a:cs typeface="Calibri"/>
              </a:rPr>
              <a:t> </a:t>
            </a:r>
            <a:r>
              <a:rPr sz="1200" kern="0">
                <a:solidFill>
                  <a:srgbClr val="211E1F"/>
                </a:solidFill>
                <a:latin typeface="Calibri"/>
                <a:cs typeface="Calibri"/>
              </a:rPr>
              <a:t>SUV’s</a:t>
            </a:r>
            <a:r>
              <a:rPr sz="1200" kern="0" spc="-20">
                <a:solidFill>
                  <a:srgbClr val="211E1F"/>
                </a:solidFill>
                <a:latin typeface="Calibri"/>
                <a:cs typeface="Calibri"/>
              </a:rPr>
              <a:t> </a:t>
            </a:r>
            <a:r>
              <a:rPr sz="1200" kern="0">
                <a:solidFill>
                  <a:srgbClr val="211E1F"/>
                </a:solidFill>
                <a:latin typeface="Calibri"/>
                <a:cs typeface="Calibri"/>
              </a:rPr>
              <a:t>where</a:t>
            </a:r>
            <a:r>
              <a:rPr sz="1200" kern="0" spc="-40">
                <a:solidFill>
                  <a:srgbClr val="211E1F"/>
                </a:solidFill>
                <a:latin typeface="Calibri"/>
                <a:cs typeface="Calibri"/>
              </a:rPr>
              <a:t> </a:t>
            </a:r>
            <a:r>
              <a:rPr sz="1200" kern="0">
                <a:solidFill>
                  <a:srgbClr val="211E1F"/>
                </a:solidFill>
                <a:latin typeface="Calibri"/>
                <a:cs typeface="Calibri"/>
              </a:rPr>
              <a:t>the</a:t>
            </a:r>
            <a:r>
              <a:rPr sz="1200" kern="0" spc="-25">
                <a:solidFill>
                  <a:srgbClr val="211E1F"/>
                </a:solidFill>
                <a:latin typeface="Calibri"/>
                <a:cs typeface="Calibri"/>
              </a:rPr>
              <a:t> </a:t>
            </a:r>
            <a:r>
              <a:rPr sz="1200" kern="0">
                <a:solidFill>
                  <a:srgbClr val="211E1F"/>
                </a:solidFill>
                <a:latin typeface="Calibri"/>
                <a:cs typeface="Calibri"/>
              </a:rPr>
              <a:t>rear</a:t>
            </a:r>
            <a:r>
              <a:rPr sz="1200" kern="0" spc="-40">
                <a:solidFill>
                  <a:srgbClr val="211E1F"/>
                </a:solidFill>
                <a:latin typeface="Calibri"/>
                <a:cs typeface="Calibri"/>
              </a:rPr>
              <a:t> </a:t>
            </a:r>
            <a:r>
              <a:rPr sz="1200" kern="0">
                <a:solidFill>
                  <a:srgbClr val="211E1F"/>
                </a:solidFill>
                <a:latin typeface="Calibri"/>
                <a:cs typeface="Calibri"/>
              </a:rPr>
              <a:t>window</a:t>
            </a:r>
            <a:r>
              <a:rPr sz="1200" kern="0" spc="-20">
                <a:solidFill>
                  <a:srgbClr val="211E1F"/>
                </a:solidFill>
                <a:latin typeface="Calibri"/>
                <a:cs typeface="Calibri"/>
              </a:rPr>
              <a:t> </a:t>
            </a:r>
            <a:r>
              <a:rPr sz="1200" kern="0" spc="-10">
                <a:solidFill>
                  <a:srgbClr val="211E1F"/>
                </a:solidFill>
                <a:latin typeface="Calibri"/>
                <a:cs typeface="Calibri"/>
              </a:rPr>
              <a:t>opens, </a:t>
            </a:r>
            <a:r>
              <a:rPr sz="1200" kern="0">
                <a:solidFill>
                  <a:srgbClr val="211E1F"/>
                </a:solidFill>
                <a:latin typeface="Calibri"/>
                <a:cs typeface="Calibri"/>
              </a:rPr>
              <a:t>please</a:t>
            </a:r>
            <a:r>
              <a:rPr sz="1200" kern="0" spc="-15">
                <a:solidFill>
                  <a:srgbClr val="211E1F"/>
                </a:solidFill>
                <a:latin typeface="Calibri"/>
                <a:cs typeface="Calibri"/>
              </a:rPr>
              <a:t> </a:t>
            </a:r>
            <a:r>
              <a:rPr sz="1200" kern="0">
                <a:solidFill>
                  <a:srgbClr val="211E1F"/>
                </a:solidFill>
                <a:latin typeface="Calibri"/>
                <a:cs typeface="Calibri"/>
              </a:rPr>
              <a:t>open</a:t>
            </a:r>
            <a:r>
              <a:rPr sz="1200" kern="0" spc="-5">
                <a:solidFill>
                  <a:srgbClr val="211E1F"/>
                </a:solidFill>
                <a:latin typeface="Calibri"/>
                <a:cs typeface="Calibri"/>
              </a:rPr>
              <a:t> </a:t>
            </a:r>
            <a:r>
              <a:rPr sz="1200" kern="0">
                <a:solidFill>
                  <a:srgbClr val="211E1F"/>
                </a:solidFill>
                <a:latin typeface="Calibri"/>
                <a:cs typeface="Calibri"/>
              </a:rPr>
              <a:t>and</a:t>
            </a:r>
            <a:r>
              <a:rPr sz="1200" kern="0" spc="-20">
                <a:solidFill>
                  <a:srgbClr val="211E1F"/>
                </a:solidFill>
                <a:latin typeface="Calibri"/>
                <a:cs typeface="Calibri"/>
              </a:rPr>
              <a:t> </a:t>
            </a:r>
            <a:r>
              <a:rPr sz="1200" kern="0">
                <a:solidFill>
                  <a:srgbClr val="211E1F"/>
                </a:solidFill>
                <a:latin typeface="Calibri"/>
                <a:cs typeface="Calibri"/>
              </a:rPr>
              <a:t>clean</a:t>
            </a:r>
            <a:r>
              <a:rPr sz="1200" kern="0" spc="-10">
                <a:solidFill>
                  <a:srgbClr val="211E1F"/>
                </a:solidFill>
                <a:latin typeface="Calibri"/>
                <a:cs typeface="Calibri"/>
              </a:rPr>
              <a:t> </a:t>
            </a:r>
            <a:r>
              <a:rPr sz="1200" kern="0">
                <a:solidFill>
                  <a:srgbClr val="211E1F"/>
                </a:solidFill>
                <a:latin typeface="Calibri"/>
                <a:cs typeface="Calibri"/>
              </a:rPr>
              <a:t>the</a:t>
            </a:r>
            <a:r>
              <a:rPr sz="1200" kern="0" spc="-10">
                <a:solidFill>
                  <a:srgbClr val="211E1F"/>
                </a:solidFill>
                <a:latin typeface="Calibri"/>
                <a:cs typeface="Calibri"/>
              </a:rPr>
              <a:t> </a:t>
            </a:r>
            <a:r>
              <a:rPr sz="1200" kern="0">
                <a:solidFill>
                  <a:srgbClr val="211E1F"/>
                </a:solidFill>
                <a:latin typeface="Calibri"/>
                <a:cs typeface="Calibri"/>
              </a:rPr>
              <a:t>seal.</a:t>
            </a:r>
            <a:r>
              <a:rPr sz="1200" kern="0" spc="15">
                <a:solidFill>
                  <a:srgbClr val="211E1F"/>
                </a:solidFill>
                <a:latin typeface="Calibri"/>
                <a:cs typeface="Calibri"/>
              </a:rPr>
              <a:t> </a:t>
            </a:r>
            <a:r>
              <a:rPr sz="1200" kern="0" spc="-20">
                <a:solidFill>
                  <a:srgbClr val="E02A27"/>
                </a:solidFill>
                <a:latin typeface="Calibri"/>
                <a:cs typeface="Calibri"/>
              </a:rPr>
              <a:t>USDA </a:t>
            </a:r>
            <a:r>
              <a:rPr sz="1200" kern="0" spc="-10">
                <a:solidFill>
                  <a:srgbClr val="E02A27"/>
                </a:solidFill>
                <a:latin typeface="Calibri"/>
                <a:cs typeface="Calibri"/>
              </a:rPr>
              <a:t>Requirement.</a:t>
            </a:r>
            <a:endParaRPr sz="1200" kern="0">
              <a:solidFill>
                <a:sysClr val="windowText" lastClr="000000"/>
              </a:solidFill>
              <a:latin typeface="Calibri"/>
              <a:cs typeface="Calibri"/>
            </a:endParaRPr>
          </a:p>
        </p:txBody>
      </p:sp>
      <p:sp>
        <p:nvSpPr>
          <p:cNvPr id="9" name="object 9"/>
          <p:cNvSpPr txBox="1"/>
          <p:nvPr/>
        </p:nvSpPr>
        <p:spPr>
          <a:xfrm>
            <a:off x="4627626" y="1272666"/>
            <a:ext cx="754380" cy="197490"/>
          </a:xfrm>
          <a:prstGeom prst="rect">
            <a:avLst/>
          </a:prstGeom>
        </p:spPr>
        <p:txBody>
          <a:bodyPr vert="horz" wrap="square" lIns="0" tIns="12700" rIns="0" bIns="0" rtlCol="0">
            <a:spAutoFit/>
          </a:bodyPr>
          <a:lstStyle/>
          <a:p>
            <a:pPr marL="12700">
              <a:spcBef>
                <a:spcPts val="100"/>
              </a:spcBef>
            </a:pPr>
            <a:r>
              <a:rPr sz="1200" b="1" kern="0" spc="-10">
                <a:solidFill>
                  <a:srgbClr val="FF0000"/>
                </a:solidFill>
                <a:latin typeface="Arial"/>
                <a:cs typeface="Arial"/>
              </a:rPr>
              <a:t>INTERIOR</a:t>
            </a:r>
            <a:endParaRPr sz="1200" kern="0">
              <a:solidFill>
                <a:sysClr val="windowText" lastClr="000000"/>
              </a:solidFill>
              <a:latin typeface="Arial"/>
              <a:cs typeface="Arial"/>
            </a:endParaRPr>
          </a:p>
        </p:txBody>
      </p:sp>
      <p:sp>
        <p:nvSpPr>
          <p:cNvPr id="10" name="object 10"/>
          <p:cNvSpPr txBox="1"/>
          <p:nvPr/>
        </p:nvSpPr>
        <p:spPr>
          <a:xfrm>
            <a:off x="4627626" y="1633854"/>
            <a:ext cx="3670300" cy="3684270"/>
          </a:xfrm>
          <a:prstGeom prst="rect">
            <a:avLst/>
          </a:prstGeom>
        </p:spPr>
        <p:txBody>
          <a:bodyPr vert="horz" wrap="square" lIns="0" tIns="12700" rIns="0" bIns="0" rtlCol="0">
            <a:spAutoFit/>
          </a:bodyPr>
          <a:lstStyle/>
          <a:p>
            <a:pPr marL="12700" marR="300990">
              <a:spcBef>
                <a:spcPts val="100"/>
              </a:spcBef>
            </a:pPr>
            <a:r>
              <a:rPr sz="1200" b="1" i="1" kern="0">
                <a:solidFill>
                  <a:srgbClr val="211E1F"/>
                </a:solidFill>
                <a:latin typeface="Calibri"/>
                <a:cs typeface="Calibri"/>
              </a:rPr>
              <a:t>When</a:t>
            </a:r>
            <a:r>
              <a:rPr sz="1200" b="1" i="1" kern="0" spc="-20">
                <a:solidFill>
                  <a:srgbClr val="211E1F"/>
                </a:solidFill>
                <a:latin typeface="Calibri"/>
                <a:cs typeface="Calibri"/>
              </a:rPr>
              <a:t> </a:t>
            </a:r>
            <a:r>
              <a:rPr sz="1200" b="1" i="1" kern="0">
                <a:solidFill>
                  <a:srgbClr val="211E1F"/>
                </a:solidFill>
                <a:latin typeface="Calibri"/>
                <a:cs typeface="Calibri"/>
              </a:rPr>
              <a:t>shipping</a:t>
            </a:r>
            <a:r>
              <a:rPr sz="1200" b="1" i="1" kern="0" spc="5">
                <a:solidFill>
                  <a:srgbClr val="211E1F"/>
                </a:solidFill>
                <a:latin typeface="Calibri"/>
                <a:cs typeface="Calibri"/>
              </a:rPr>
              <a:t> </a:t>
            </a:r>
            <a:r>
              <a:rPr sz="1200" b="1" i="1" kern="0">
                <a:solidFill>
                  <a:srgbClr val="211E1F"/>
                </a:solidFill>
                <a:latin typeface="Calibri"/>
                <a:cs typeface="Calibri"/>
              </a:rPr>
              <a:t>CONUS,</a:t>
            </a:r>
            <a:r>
              <a:rPr sz="1200" b="1" i="1" kern="0" spc="-10">
                <a:solidFill>
                  <a:srgbClr val="211E1F"/>
                </a:solidFill>
                <a:latin typeface="Calibri"/>
                <a:cs typeface="Calibri"/>
              </a:rPr>
              <a:t> </a:t>
            </a:r>
            <a:r>
              <a:rPr sz="1200" b="1" i="1" kern="0">
                <a:solidFill>
                  <a:srgbClr val="211E1F"/>
                </a:solidFill>
                <a:latin typeface="Calibri"/>
                <a:cs typeface="Calibri"/>
              </a:rPr>
              <a:t>your</a:t>
            </a:r>
            <a:r>
              <a:rPr sz="1200" b="1" i="1" kern="0" spc="-10">
                <a:solidFill>
                  <a:srgbClr val="211E1F"/>
                </a:solidFill>
                <a:latin typeface="Calibri"/>
                <a:cs typeface="Calibri"/>
              </a:rPr>
              <a:t> </a:t>
            </a:r>
            <a:r>
              <a:rPr sz="1200" b="1" i="1" kern="0">
                <a:solidFill>
                  <a:srgbClr val="211E1F"/>
                </a:solidFill>
                <a:latin typeface="Calibri"/>
                <a:cs typeface="Calibri"/>
              </a:rPr>
              <a:t>POV</a:t>
            </a:r>
            <a:r>
              <a:rPr sz="1200" b="1" i="1" kern="0" spc="-5">
                <a:solidFill>
                  <a:srgbClr val="211E1F"/>
                </a:solidFill>
                <a:latin typeface="Calibri"/>
                <a:cs typeface="Calibri"/>
              </a:rPr>
              <a:t> </a:t>
            </a:r>
            <a:r>
              <a:rPr sz="1200" b="1" i="1" kern="0">
                <a:solidFill>
                  <a:srgbClr val="211E1F"/>
                </a:solidFill>
                <a:latin typeface="Calibri"/>
                <a:cs typeface="Calibri"/>
              </a:rPr>
              <a:t>will</a:t>
            </a:r>
            <a:r>
              <a:rPr sz="1200" b="1" i="1" kern="0" spc="-15">
                <a:solidFill>
                  <a:srgbClr val="211E1F"/>
                </a:solidFill>
                <a:latin typeface="Calibri"/>
                <a:cs typeface="Calibri"/>
              </a:rPr>
              <a:t> </a:t>
            </a:r>
            <a:r>
              <a:rPr sz="1200" b="1" i="1" kern="0">
                <a:solidFill>
                  <a:srgbClr val="211E1F"/>
                </a:solidFill>
                <a:latin typeface="Calibri"/>
                <a:cs typeface="Calibri"/>
              </a:rPr>
              <a:t>be</a:t>
            </a:r>
            <a:r>
              <a:rPr sz="1200" b="1" i="1" kern="0" spc="-10">
                <a:solidFill>
                  <a:srgbClr val="211E1F"/>
                </a:solidFill>
                <a:latin typeface="Calibri"/>
                <a:cs typeface="Calibri"/>
              </a:rPr>
              <a:t> </a:t>
            </a:r>
            <a:r>
              <a:rPr sz="1200" b="1" i="1" kern="0">
                <a:solidFill>
                  <a:srgbClr val="211E1F"/>
                </a:solidFill>
                <a:latin typeface="Calibri"/>
                <a:cs typeface="Calibri"/>
              </a:rPr>
              <a:t>rejected</a:t>
            </a:r>
            <a:r>
              <a:rPr sz="1200" b="1" i="1" kern="0" spc="5">
                <a:solidFill>
                  <a:srgbClr val="211E1F"/>
                </a:solidFill>
                <a:latin typeface="Calibri"/>
                <a:cs typeface="Calibri"/>
              </a:rPr>
              <a:t> </a:t>
            </a:r>
            <a:r>
              <a:rPr sz="1200" b="1" i="1" kern="0">
                <a:solidFill>
                  <a:srgbClr val="211E1F"/>
                </a:solidFill>
                <a:latin typeface="Calibri"/>
                <a:cs typeface="Calibri"/>
              </a:rPr>
              <a:t>if</a:t>
            </a:r>
            <a:r>
              <a:rPr sz="1200" b="1" i="1" kern="0" spc="-15">
                <a:solidFill>
                  <a:srgbClr val="211E1F"/>
                </a:solidFill>
                <a:latin typeface="Calibri"/>
                <a:cs typeface="Calibri"/>
              </a:rPr>
              <a:t> </a:t>
            </a:r>
            <a:r>
              <a:rPr sz="1200" b="1" i="1" kern="0" spc="-25">
                <a:solidFill>
                  <a:srgbClr val="211E1F"/>
                </a:solidFill>
                <a:latin typeface="Calibri"/>
                <a:cs typeface="Calibri"/>
              </a:rPr>
              <a:t>it </a:t>
            </a:r>
            <a:r>
              <a:rPr sz="1200" b="1" i="1" kern="0">
                <a:solidFill>
                  <a:srgbClr val="211E1F"/>
                </a:solidFill>
                <a:latin typeface="Calibri"/>
                <a:cs typeface="Calibri"/>
              </a:rPr>
              <a:t>does</a:t>
            </a:r>
            <a:r>
              <a:rPr sz="1200" b="1" i="1" kern="0" spc="-15">
                <a:solidFill>
                  <a:srgbClr val="211E1F"/>
                </a:solidFill>
                <a:latin typeface="Calibri"/>
                <a:cs typeface="Calibri"/>
              </a:rPr>
              <a:t> </a:t>
            </a:r>
            <a:r>
              <a:rPr sz="1200" b="1" i="1" kern="0">
                <a:solidFill>
                  <a:srgbClr val="211E1F"/>
                </a:solidFill>
                <a:latin typeface="Calibri"/>
                <a:cs typeface="Calibri"/>
              </a:rPr>
              <a:t>not</a:t>
            </a:r>
            <a:r>
              <a:rPr sz="1200" b="1" i="1" kern="0" spc="-20">
                <a:solidFill>
                  <a:srgbClr val="211E1F"/>
                </a:solidFill>
                <a:latin typeface="Calibri"/>
                <a:cs typeface="Calibri"/>
              </a:rPr>
              <a:t> </a:t>
            </a:r>
            <a:r>
              <a:rPr sz="1200" b="1" i="1" kern="0">
                <a:solidFill>
                  <a:srgbClr val="211E1F"/>
                </a:solidFill>
                <a:latin typeface="Calibri"/>
                <a:cs typeface="Calibri"/>
              </a:rPr>
              <a:t>conform</a:t>
            </a:r>
            <a:r>
              <a:rPr sz="1200" b="1" i="1" kern="0" spc="-5">
                <a:solidFill>
                  <a:srgbClr val="211E1F"/>
                </a:solidFill>
                <a:latin typeface="Calibri"/>
                <a:cs typeface="Calibri"/>
              </a:rPr>
              <a:t> </a:t>
            </a:r>
            <a:r>
              <a:rPr sz="1200" b="1" i="1" kern="0">
                <a:solidFill>
                  <a:srgbClr val="211E1F"/>
                </a:solidFill>
                <a:latin typeface="Calibri"/>
                <a:cs typeface="Calibri"/>
              </a:rPr>
              <a:t>to</a:t>
            </a:r>
            <a:r>
              <a:rPr sz="1200" b="1" i="1" kern="0" spc="-10">
                <a:solidFill>
                  <a:srgbClr val="211E1F"/>
                </a:solidFill>
                <a:latin typeface="Calibri"/>
                <a:cs typeface="Calibri"/>
              </a:rPr>
              <a:t> </a:t>
            </a:r>
            <a:r>
              <a:rPr sz="1200" b="1" i="1" kern="0">
                <a:solidFill>
                  <a:srgbClr val="211E1F"/>
                </a:solidFill>
                <a:latin typeface="Calibri"/>
                <a:cs typeface="Calibri"/>
              </a:rPr>
              <a:t>the</a:t>
            </a:r>
            <a:r>
              <a:rPr sz="1200" b="1" i="1" kern="0" spc="-25">
                <a:solidFill>
                  <a:srgbClr val="211E1F"/>
                </a:solidFill>
                <a:latin typeface="Calibri"/>
                <a:cs typeface="Calibri"/>
              </a:rPr>
              <a:t> </a:t>
            </a:r>
            <a:r>
              <a:rPr sz="1200" b="1" i="1" kern="0">
                <a:solidFill>
                  <a:srgbClr val="211E1F"/>
                </a:solidFill>
                <a:latin typeface="Calibri"/>
                <a:cs typeface="Calibri"/>
              </a:rPr>
              <a:t>requirements listed</a:t>
            </a:r>
            <a:r>
              <a:rPr sz="1200" b="1" i="1" kern="0" spc="-15">
                <a:solidFill>
                  <a:srgbClr val="211E1F"/>
                </a:solidFill>
                <a:latin typeface="Calibri"/>
                <a:cs typeface="Calibri"/>
              </a:rPr>
              <a:t> </a:t>
            </a:r>
            <a:r>
              <a:rPr sz="1200" b="1" i="1" kern="0" spc="-10">
                <a:solidFill>
                  <a:srgbClr val="211E1F"/>
                </a:solidFill>
                <a:latin typeface="Calibri"/>
                <a:cs typeface="Calibri"/>
              </a:rPr>
              <a:t>below:</a:t>
            </a:r>
            <a:endParaRPr sz="1200" kern="0">
              <a:solidFill>
                <a:sysClr val="windowText" lastClr="000000"/>
              </a:solidFill>
              <a:latin typeface="Calibri"/>
              <a:cs typeface="Calibri"/>
            </a:endParaRPr>
          </a:p>
          <a:p>
            <a:pPr marL="12700" marR="5080" indent="151130">
              <a:buFontTx/>
              <a:buAutoNum type="arabicPeriod"/>
              <a:tabLst>
                <a:tab pos="163830" algn="l"/>
              </a:tabLst>
            </a:pPr>
            <a:r>
              <a:rPr sz="1200" kern="0">
                <a:solidFill>
                  <a:srgbClr val="211E1F"/>
                </a:solidFill>
                <a:latin typeface="Calibri"/>
                <a:cs typeface="Calibri"/>
              </a:rPr>
              <a:t>Ensure</a:t>
            </a:r>
            <a:r>
              <a:rPr sz="1200" kern="0" spc="-30">
                <a:solidFill>
                  <a:srgbClr val="211E1F"/>
                </a:solidFill>
                <a:latin typeface="Calibri"/>
                <a:cs typeface="Calibri"/>
              </a:rPr>
              <a:t> </a:t>
            </a:r>
            <a:r>
              <a:rPr sz="1200" kern="0">
                <a:solidFill>
                  <a:srgbClr val="211E1F"/>
                </a:solidFill>
                <a:latin typeface="Calibri"/>
                <a:cs typeface="Calibri"/>
              </a:rPr>
              <a:t>the</a:t>
            </a:r>
            <a:r>
              <a:rPr sz="1200" kern="0" spc="-30">
                <a:solidFill>
                  <a:srgbClr val="211E1F"/>
                </a:solidFill>
                <a:latin typeface="Calibri"/>
                <a:cs typeface="Calibri"/>
              </a:rPr>
              <a:t> </a:t>
            </a:r>
            <a:r>
              <a:rPr sz="1200" kern="0">
                <a:solidFill>
                  <a:srgbClr val="211E1F"/>
                </a:solidFill>
                <a:latin typeface="Calibri"/>
                <a:cs typeface="Calibri"/>
              </a:rPr>
              <a:t>entire</a:t>
            </a:r>
            <a:r>
              <a:rPr sz="1200" kern="0" spc="-40">
                <a:solidFill>
                  <a:srgbClr val="211E1F"/>
                </a:solidFill>
                <a:latin typeface="Calibri"/>
                <a:cs typeface="Calibri"/>
              </a:rPr>
              <a:t> </a:t>
            </a:r>
            <a:r>
              <a:rPr sz="1200" kern="0">
                <a:solidFill>
                  <a:srgbClr val="211E1F"/>
                </a:solidFill>
                <a:latin typeface="Calibri"/>
                <a:cs typeface="Calibri"/>
              </a:rPr>
              <a:t>interior</a:t>
            </a:r>
            <a:r>
              <a:rPr sz="1200" kern="0" spc="-40">
                <a:solidFill>
                  <a:srgbClr val="211E1F"/>
                </a:solidFill>
                <a:latin typeface="Calibri"/>
                <a:cs typeface="Calibri"/>
              </a:rPr>
              <a:t> </a:t>
            </a:r>
            <a:r>
              <a:rPr sz="1200" kern="0">
                <a:solidFill>
                  <a:srgbClr val="211E1F"/>
                </a:solidFill>
                <a:latin typeface="Calibri"/>
                <a:cs typeface="Calibri"/>
              </a:rPr>
              <a:t>of the</a:t>
            </a:r>
            <a:r>
              <a:rPr sz="1200" kern="0" spc="-30">
                <a:solidFill>
                  <a:srgbClr val="211E1F"/>
                </a:solidFill>
                <a:latin typeface="Calibri"/>
                <a:cs typeface="Calibri"/>
              </a:rPr>
              <a:t> </a:t>
            </a:r>
            <a:r>
              <a:rPr sz="1200" kern="0">
                <a:solidFill>
                  <a:srgbClr val="211E1F"/>
                </a:solidFill>
                <a:latin typeface="Calibri"/>
                <a:cs typeface="Calibri"/>
              </a:rPr>
              <a:t>vehicle</a:t>
            </a:r>
            <a:r>
              <a:rPr sz="1200" kern="0" spc="-15">
                <a:solidFill>
                  <a:srgbClr val="211E1F"/>
                </a:solidFill>
                <a:latin typeface="Calibri"/>
                <a:cs typeface="Calibri"/>
              </a:rPr>
              <a:t> </a:t>
            </a:r>
            <a:r>
              <a:rPr sz="1200" kern="0">
                <a:solidFill>
                  <a:srgbClr val="211E1F"/>
                </a:solidFill>
                <a:latin typeface="Calibri"/>
                <a:cs typeface="Calibri"/>
              </a:rPr>
              <a:t>is</a:t>
            </a:r>
            <a:r>
              <a:rPr sz="1200" kern="0" spc="5">
                <a:solidFill>
                  <a:srgbClr val="211E1F"/>
                </a:solidFill>
                <a:latin typeface="Calibri"/>
                <a:cs typeface="Calibri"/>
              </a:rPr>
              <a:t> </a:t>
            </a:r>
            <a:r>
              <a:rPr sz="1200" kern="0" spc="-10">
                <a:solidFill>
                  <a:srgbClr val="211E1F"/>
                </a:solidFill>
                <a:latin typeface="Calibri"/>
                <a:cs typeface="Calibri"/>
              </a:rPr>
              <a:t>thoroughly </a:t>
            </a:r>
            <a:r>
              <a:rPr sz="1200" kern="0">
                <a:solidFill>
                  <a:srgbClr val="211E1F"/>
                </a:solidFill>
                <a:latin typeface="Calibri"/>
                <a:cs typeface="Calibri"/>
              </a:rPr>
              <a:t>vacuumed,</a:t>
            </a:r>
            <a:r>
              <a:rPr sz="1200" kern="0" spc="-40">
                <a:solidFill>
                  <a:srgbClr val="211E1F"/>
                </a:solidFill>
                <a:latin typeface="Calibri"/>
                <a:cs typeface="Calibri"/>
              </a:rPr>
              <a:t> </a:t>
            </a:r>
            <a:r>
              <a:rPr sz="1200" kern="0">
                <a:solidFill>
                  <a:srgbClr val="211E1F"/>
                </a:solidFill>
                <a:latin typeface="Calibri"/>
                <a:cs typeface="Calibri"/>
              </a:rPr>
              <a:t>including</a:t>
            </a:r>
            <a:r>
              <a:rPr sz="1200" kern="0" spc="-35">
                <a:solidFill>
                  <a:srgbClr val="211E1F"/>
                </a:solidFill>
                <a:latin typeface="Calibri"/>
                <a:cs typeface="Calibri"/>
              </a:rPr>
              <a:t> </a:t>
            </a:r>
            <a:r>
              <a:rPr sz="1200" kern="0">
                <a:solidFill>
                  <a:srgbClr val="211E1F"/>
                </a:solidFill>
                <a:latin typeface="Calibri"/>
                <a:cs typeface="Calibri"/>
              </a:rPr>
              <a:t>floor</a:t>
            </a:r>
            <a:r>
              <a:rPr sz="1200" kern="0" spc="-10">
                <a:solidFill>
                  <a:srgbClr val="211E1F"/>
                </a:solidFill>
                <a:latin typeface="Calibri"/>
                <a:cs typeface="Calibri"/>
              </a:rPr>
              <a:t> </a:t>
            </a:r>
            <a:r>
              <a:rPr sz="1200" kern="0">
                <a:solidFill>
                  <a:srgbClr val="211E1F"/>
                </a:solidFill>
                <a:latin typeface="Calibri"/>
                <a:cs typeface="Calibri"/>
              </a:rPr>
              <a:t>mats,</a:t>
            </a:r>
            <a:r>
              <a:rPr sz="1200" kern="0" spc="-10">
                <a:solidFill>
                  <a:srgbClr val="211E1F"/>
                </a:solidFill>
                <a:latin typeface="Calibri"/>
                <a:cs typeface="Calibri"/>
              </a:rPr>
              <a:t> </a:t>
            </a:r>
            <a:r>
              <a:rPr sz="1200" kern="0">
                <a:solidFill>
                  <a:srgbClr val="211E1F"/>
                </a:solidFill>
                <a:latin typeface="Calibri"/>
                <a:cs typeface="Calibri"/>
              </a:rPr>
              <a:t>both</a:t>
            </a:r>
            <a:r>
              <a:rPr sz="1200" kern="0" spc="-30">
                <a:solidFill>
                  <a:srgbClr val="211E1F"/>
                </a:solidFill>
                <a:latin typeface="Calibri"/>
                <a:cs typeface="Calibri"/>
              </a:rPr>
              <a:t> </a:t>
            </a:r>
            <a:r>
              <a:rPr sz="1200" kern="0">
                <a:solidFill>
                  <a:srgbClr val="211E1F"/>
                </a:solidFill>
                <a:latin typeface="Calibri"/>
                <a:cs typeface="Calibri"/>
              </a:rPr>
              <a:t>top and</a:t>
            </a:r>
            <a:r>
              <a:rPr sz="1200" kern="0" spc="-15">
                <a:solidFill>
                  <a:srgbClr val="211E1F"/>
                </a:solidFill>
                <a:latin typeface="Calibri"/>
                <a:cs typeface="Calibri"/>
              </a:rPr>
              <a:t> </a:t>
            </a:r>
            <a:r>
              <a:rPr sz="1200" kern="0" spc="-10">
                <a:solidFill>
                  <a:srgbClr val="211E1F"/>
                </a:solidFill>
                <a:latin typeface="Calibri"/>
                <a:cs typeface="Calibri"/>
              </a:rPr>
              <a:t>bottom. </a:t>
            </a:r>
            <a:r>
              <a:rPr sz="1200" kern="0">
                <a:solidFill>
                  <a:srgbClr val="211E1F"/>
                </a:solidFill>
                <a:latin typeface="Calibri"/>
                <a:cs typeface="Calibri"/>
              </a:rPr>
              <a:t>Rubber</a:t>
            </a:r>
            <a:r>
              <a:rPr sz="1200" kern="0" spc="-30">
                <a:solidFill>
                  <a:srgbClr val="211E1F"/>
                </a:solidFill>
                <a:latin typeface="Calibri"/>
                <a:cs typeface="Calibri"/>
              </a:rPr>
              <a:t> </a:t>
            </a:r>
            <a:r>
              <a:rPr sz="1200" kern="0">
                <a:solidFill>
                  <a:srgbClr val="211E1F"/>
                </a:solidFill>
                <a:latin typeface="Calibri"/>
                <a:cs typeface="Calibri"/>
              </a:rPr>
              <a:t>floor</a:t>
            </a:r>
            <a:r>
              <a:rPr sz="1200" kern="0" spc="-15">
                <a:solidFill>
                  <a:srgbClr val="211E1F"/>
                </a:solidFill>
                <a:latin typeface="Calibri"/>
                <a:cs typeface="Calibri"/>
              </a:rPr>
              <a:t> </a:t>
            </a:r>
            <a:r>
              <a:rPr sz="1200" kern="0">
                <a:solidFill>
                  <a:srgbClr val="211E1F"/>
                </a:solidFill>
                <a:latin typeface="Calibri"/>
                <a:cs typeface="Calibri"/>
              </a:rPr>
              <a:t>mats</a:t>
            </a:r>
            <a:r>
              <a:rPr sz="1200" kern="0" spc="5">
                <a:solidFill>
                  <a:srgbClr val="211E1F"/>
                </a:solidFill>
                <a:latin typeface="Calibri"/>
                <a:cs typeface="Calibri"/>
              </a:rPr>
              <a:t> </a:t>
            </a:r>
            <a:r>
              <a:rPr sz="1200" kern="0">
                <a:solidFill>
                  <a:srgbClr val="211E1F"/>
                </a:solidFill>
                <a:latin typeface="Calibri"/>
                <a:cs typeface="Calibri"/>
              </a:rPr>
              <a:t>(and</a:t>
            </a:r>
            <a:r>
              <a:rPr sz="1200" kern="0" spc="5">
                <a:solidFill>
                  <a:srgbClr val="211E1F"/>
                </a:solidFill>
                <a:latin typeface="Calibri"/>
                <a:cs typeface="Calibri"/>
              </a:rPr>
              <a:t> </a:t>
            </a:r>
            <a:r>
              <a:rPr sz="1200" kern="0" spc="-20">
                <a:solidFill>
                  <a:srgbClr val="211E1F"/>
                </a:solidFill>
                <a:latin typeface="Calibri"/>
                <a:cs typeface="Calibri"/>
              </a:rPr>
              <a:t>WeatherTech-</a:t>
            </a:r>
            <a:r>
              <a:rPr sz="1200" kern="0">
                <a:solidFill>
                  <a:srgbClr val="211E1F"/>
                </a:solidFill>
                <a:latin typeface="Calibri"/>
                <a:cs typeface="Calibri"/>
              </a:rPr>
              <a:t>style)</a:t>
            </a:r>
            <a:r>
              <a:rPr sz="1200" kern="0" spc="-30">
                <a:solidFill>
                  <a:srgbClr val="211E1F"/>
                </a:solidFill>
                <a:latin typeface="Calibri"/>
                <a:cs typeface="Calibri"/>
              </a:rPr>
              <a:t> </a:t>
            </a:r>
            <a:r>
              <a:rPr sz="1200" kern="0">
                <a:solidFill>
                  <a:srgbClr val="211E1F"/>
                </a:solidFill>
                <a:latin typeface="Calibri"/>
                <a:cs typeface="Calibri"/>
              </a:rPr>
              <a:t>must clean</a:t>
            </a:r>
            <a:r>
              <a:rPr sz="1200" kern="0" spc="10">
                <a:solidFill>
                  <a:srgbClr val="211E1F"/>
                </a:solidFill>
                <a:latin typeface="Calibri"/>
                <a:cs typeface="Calibri"/>
              </a:rPr>
              <a:t> </a:t>
            </a:r>
            <a:r>
              <a:rPr sz="1200" kern="0" spc="-25">
                <a:solidFill>
                  <a:srgbClr val="211E1F"/>
                </a:solidFill>
                <a:latin typeface="Calibri"/>
                <a:cs typeface="Calibri"/>
              </a:rPr>
              <a:t>and </a:t>
            </a:r>
            <a:r>
              <a:rPr sz="1200" kern="0">
                <a:solidFill>
                  <a:srgbClr val="211E1F"/>
                </a:solidFill>
                <a:latin typeface="Calibri"/>
                <a:cs typeface="Calibri"/>
              </a:rPr>
              <a:t>wiped</a:t>
            </a:r>
            <a:r>
              <a:rPr sz="1200" kern="0" spc="-20">
                <a:solidFill>
                  <a:srgbClr val="211E1F"/>
                </a:solidFill>
                <a:latin typeface="Calibri"/>
                <a:cs typeface="Calibri"/>
              </a:rPr>
              <a:t> off.</a:t>
            </a:r>
            <a:r>
              <a:rPr sz="1200" kern="0" spc="-25">
                <a:solidFill>
                  <a:srgbClr val="211E1F"/>
                </a:solidFill>
                <a:latin typeface="Calibri"/>
                <a:cs typeface="Calibri"/>
              </a:rPr>
              <a:t> </a:t>
            </a:r>
            <a:r>
              <a:rPr sz="1200" kern="0" spc="-10">
                <a:solidFill>
                  <a:srgbClr val="211E1F"/>
                </a:solidFill>
                <a:latin typeface="Calibri"/>
                <a:cs typeface="Calibri"/>
              </a:rPr>
              <a:t>Vacuum</a:t>
            </a:r>
            <a:r>
              <a:rPr sz="1200" kern="0" spc="-30">
                <a:solidFill>
                  <a:srgbClr val="211E1F"/>
                </a:solidFill>
                <a:latin typeface="Calibri"/>
                <a:cs typeface="Calibri"/>
              </a:rPr>
              <a:t> </a:t>
            </a:r>
            <a:r>
              <a:rPr sz="1200" kern="0">
                <a:solidFill>
                  <a:srgbClr val="211E1F"/>
                </a:solidFill>
                <a:latin typeface="Calibri"/>
                <a:cs typeface="Calibri"/>
              </a:rPr>
              <a:t>under</a:t>
            </a:r>
            <a:r>
              <a:rPr sz="1200" kern="0" spc="-35">
                <a:solidFill>
                  <a:srgbClr val="211E1F"/>
                </a:solidFill>
                <a:latin typeface="Calibri"/>
                <a:cs typeface="Calibri"/>
              </a:rPr>
              <a:t> </a:t>
            </a:r>
            <a:r>
              <a:rPr sz="1200" kern="0">
                <a:solidFill>
                  <a:srgbClr val="211E1F"/>
                </a:solidFill>
                <a:latin typeface="Calibri"/>
                <a:cs typeface="Calibri"/>
              </a:rPr>
              <a:t>and</a:t>
            </a:r>
            <a:r>
              <a:rPr sz="1200" kern="0" spc="-25">
                <a:solidFill>
                  <a:srgbClr val="211E1F"/>
                </a:solidFill>
                <a:latin typeface="Calibri"/>
                <a:cs typeface="Calibri"/>
              </a:rPr>
              <a:t> </a:t>
            </a:r>
            <a:r>
              <a:rPr sz="1200" kern="0">
                <a:solidFill>
                  <a:srgbClr val="211E1F"/>
                </a:solidFill>
                <a:latin typeface="Calibri"/>
                <a:cs typeface="Calibri"/>
              </a:rPr>
              <a:t>between</a:t>
            </a:r>
            <a:r>
              <a:rPr sz="1200" kern="0" spc="-10">
                <a:solidFill>
                  <a:srgbClr val="211E1F"/>
                </a:solidFill>
                <a:latin typeface="Calibri"/>
                <a:cs typeface="Calibri"/>
              </a:rPr>
              <a:t> </a:t>
            </a:r>
            <a:r>
              <a:rPr sz="1200" kern="0">
                <a:solidFill>
                  <a:srgbClr val="211E1F"/>
                </a:solidFill>
                <a:latin typeface="Calibri"/>
                <a:cs typeface="Calibri"/>
              </a:rPr>
              <a:t>all</a:t>
            </a:r>
            <a:r>
              <a:rPr sz="1200" kern="0" spc="-20">
                <a:solidFill>
                  <a:srgbClr val="211E1F"/>
                </a:solidFill>
                <a:latin typeface="Calibri"/>
                <a:cs typeface="Calibri"/>
              </a:rPr>
              <a:t> </a:t>
            </a:r>
            <a:r>
              <a:rPr sz="1200" kern="0">
                <a:solidFill>
                  <a:srgbClr val="211E1F"/>
                </a:solidFill>
                <a:latin typeface="Calibri"/>
                <a:cs typeface="Calibri"/>
              </a:rPr>
              <a:t>seats, under</a:t>
            </a:r>
            <a:r>
              <a:rPr sz="1200" kern="0" spc="-45">
                <a:solidFill>
                  <a:srgbClr val="211E1F"/>
                </a:solidFill>
                <a:latin typeface="Calibri"/>
                <a:cs typeface="Calibri"/>
              </a:rPr>
              <a:t> </a:t>
            </a:r>
            <a:r>
              <a:rPr sz="1200" kern="0" spc="-25">
                <a:solidFill>
                  <a:srgbClr val="211E1F"/>
                </a:solidFill>
                <a:latin typeface="Calibri"/>
                <a:cs typeface="Calibri"/>
              </a:rPr>
              <a:t>the </a:t>
            </a:r>
            <a:r>
              <a:rPr sz="1200" kern="0">
                <a:solidFill>
                  <a:srgbClr val="211E1F"/>
                </a:solidFill>
                <a:latin typeface="Calibri"/>
                <a:cs typeface="Calibri"/>
              </a:rPr>
              <a:t>seat</a:t>
            </a:r>
            <a:r>
              <a:rPr sz="1200" kern="0" spc="-10">
                <a:solidFill>
                  <a:srgbClr val="211E1F"/>
                </a:solidFill>
                <a:latin typeface="Calibri"/>
                <a:cs typeface="Calibri"/>
              </a:rPr>
              <a:t> </a:t>
            </a:r>
            <a:r>
              <a:rPr sz="1200" kern="0">
                <a:solidFill>
                  <a:srgbClr val="211E1F"/>
                </a:solidFill>
                <a:latin typeface="Calibri"/>
                <a:cs typeface="Calibri"/>
              </a:rPr>
              <a:t>rails,</a:t>
            </a:r>
            <a:r>
              <a:rPr sz="1200" kern="0" spc="-25">
                <a:solidFill>
                  <a:srgbClr val="211E1F"/>
                </a:solidFill>
                <a:latin typeface="Calibri"/>
                <a:cs typeface="Calibri"/>
              </a:rPr>
              <a:t> </a:t>
            </a:r>
            <a:r>
              <a:rPr sz="1200" kern="0">
                <a:solidFill>
                  <a:srgbClr val="211E1F"/>
                </a:solidFill>
                <a:latin typeface="Calibri"/>
                <a:cs typeface="Calibri"/>
              </a:rPr>
              <a:t>between</a:t>
            </a:r>
            <a:r>
              <a:rPr sz="1200" kern="0" spc="-20">
                <a:solidFill>
                  <a:srgbClr val="211E1F"/>
                </a:solidFill>
                <a:latin typeface="Calibri"/>
                <a:cs typeface="Calibri"/>
              </a:rPr>
              <a:t> </a:t>
            </a:r>
            <a:r>
              <a:rPr sz="1200" kern="0">
                <a:solidFill>
                  <a:srgbClr val="211E1F"/>
                </a:solidFill>
                <a:latin typeface="Calibri"/>
                <a:cs typeface="Calibri"/>
              </a:rPr>
              <a:t>the</a:t>
            </a:r>
            <a:r>
              <a:rPr sz="1200" kern="0" spc="-20">
                <a:solidFill>
                  <a:srgbClr val="211E1F"/>
                </a:solidFill>
                <a:latin typeface="Calibri"/>
                <a:cs typeface="Calibri"/>
              </a:rPr>
              <a:t> </a:t>
            </a:r>
            <a:r>
              <a:rPr sz="1200" kern="0">
                <a:solidFill>
                  <a:srgbClr val="211E1F"/>
                </a:solidFill>
                <a:latin typeface="Calibri"/>
                <a:cs typeface="Calibri"/>
              </a:rPr>
              <a:t>seats</a:t>
            </a:r>
            <a:r>
              <a:rPr sz="1200" kern="0" spc="-10">
                <a:solidFill>
                  <a:srgbClr val="211E1F"/>
                </a:solidFill>
                <a:latin typeface="Calibri"/>
                <a:cs typeface="Calibri"/>
              </a:rPr>
              <a:t> </a:t>
            </a:r>
            <a:r>
              <a:rPr sz="1200" kern="0">
                <a:solidFill>
                  <a:srgbClr val="211E1F"/>
                </a:solidFill>
                <a:latin typeface="Calibri"/>
                <a:cs typeface="Calibri"/>
              </a:rPr>
              <a:t>and</a:t>
            </a:r>
            <a:r>
              <a:rPr sz="1200" kern="0" spc="-30">
                <a:solidFill>
                  <a:srgbClr val="211E1F"/>
                </a:solidFill>
                <a:latin typeface="Calibri"/>
                <a:cs typeface="Calibri"/>
              </a:rPr>
              <a:t> </a:t>
            </a:r>
            <a:r>
              <a:rPr sz="1200" kern="0">
                <a:solidFill>
                  <a:srgbClr val="211E1F"/>
                </a:solidFill>
                <a:latin typeface="Calibri"/>
                <a:cs typeface="Calibri"/>
              </a:rPr>
              <a:t>the</a:t>
            </a:r>
            <a:r>
              <a:rPr sz="1200" kern="0" spc="-35">
                <a:solidFill>
                  <a:srgbClr val="211E1F"/>
                </a:solidFill>
                <a:latin typeface="Calibri"/>
                <a:cs typeface="Calibri"/>
              </a:rPr>
              <a:t> </a:t>
            </a:r>
            <a:r>
              <a:rPr sz="1200" kern="0">
                <a:solidFill>
                  <a:srgbClr val="211E1F"/>
                </a:solidFill>
                <a:latin typeface="Calibri"/>
                <a:cs typeface="Calibri"/>
              </a:rPr>
              <a:t>center</a:t>
            </a:r>
            <a:r>
              <a:rPr sz="1200" kern="0" spc="-15">
                <a:solidFill>
                  <a:srgbClr val="211E1F"/>
                </a:solidFill>
                <a:latin typeface="Calibri"/>
                <a:cs typeface="Calibri"/>
              </a:rPr>
              <a:t> </a:t>
            </a:r>
            <a:r>
              <a:rPr sz="1200" kern="0" spc="-10">
                <a:solidFill>
                  <a:srgbClr val="211E1F"/>
                </a:solidFill>
                <a:latin typeface="Calibri"/>
                <a:cs typeface="Calibri"/>
              </a:rPr>
              <a:t>console. Vacuum</a:t>
            </a:r>
            <a:r>
              <a:rPr sz="1200" kern="0" spc="-20">
                <a:solidFill>
                  <a:srgbClr val="211E1F"/>
                </a:solidFill>
                <a:latin typeface="Calibri"/>
                <a:cs typeface="Calibri"/>
              </a:rPr>
              <a:t> </a:t>
            </a:r>
            <a:r>
              <a:rPr sz="1200" kern="0">
                <a:solidFill>
                  <a:srgbClr val="211E1F"/>
                </a:solidFill>
                <a:latin typeface="Calibri"/>
                <a:cs typeface="Calibri"/>
              </a:rPr>
              <a:t>the</a:t>
            </a:r>
            <a:r>
              <a:rPr sz="1200" kern="0" spc="-20">
                <a:solidFill>
                  <a:srgbClr val="211E1F"/>
                </a:solidFill>
                <a:latin typeface="Calibri"/>
                <a:cs typeface="Calibri"/>
              </a:rPr>
              <a:t> </a:t>
            </a:r>
            <a:r>
              <a:rPr sz="1200" kern="0">
                <a:solidFill>
                  <a:srgbClr val="211E1F"/>
                </a:solidFill>
                <a:latin typeface="Calibri"/>
                <a:cs typeface="Calibri"/>
              </a:rPr>
              <a:t>trunk</a:t>
            </a:r>
            <a:r>
              <a:rPr sz="1200" kern="0" spc="-30">
                <a:solidFill>
                  <a:srgbClr val="211E1F"/>
                </a:solidFill>
                <a:latin typeface="Calibri"/>
                <a:cs typeface="Calibri"/>
              </a:rPr>
              <a:t> </a:t>
            </a:r>
            <a:r>
              <a:rPr sz="1200" kern="0" spc="-10">
                <a:solidFill>
                  <a:srgbClr val="211E1F"/>
                </a:solidFill>
                <a:latin typeface="Calibri"/>
                <a:cs typeface="Calibri"/>
              </a:rPr>
              <a:t>completely,</a:t>
            </a:r>
            <a:r>
              <a:rPr sz="1200" kern="0" spc="-15">
                <a:solidFill>
                  <a:srgbClr val="211E1F"/>
                </a:solidFill>
                <a:latin typeface="Calibri"/>
                <a:cs typeface="Calibri"/>
              </a:rPr>
              <a:t> </a:t>
            </a:r>
            <a:r>
              <a:rPr sz="1200" kern="0">
                <a:solidFill>
                  <a:srgbClr val="211E1F"/>
                </a:solidFill>
                <a:latin typeface="Calibri"/>
                <a:cs typeface="Calibri"/>
              </a:rPr>
              <a:t>to</a:t>
            </a:r>
            <a:r>
              <a:rPr sz="1200" kern="0" spc="-15">
                <a:solidFill>
                  <a:srgbClr val="211E1F"/>
                </a:solidFill>
                <a:latin typeface="Calibri"/>
                <a:cs typeface="Calibri"/>
              </a:rPr>
              <a:t> </a:t>
            </a:r>
            <a:r>
              <a:rPr sz="1200" kern="0">
                <a:solidFill>
                  <a:srgbClr val="211E1F"/>
                </a:solidFill>
                <a:latin typeface="Calibri"/>
                <a:cs typeface="Calibri"/>
              </a:rPr>
              <a:t>include</a:t>
            </a:r>
            <a:r>
              <a:rPr sz="1200" kern="0" spc="-25">
                <a:solidFill>
                  <a:srgbClr val="211E1F"/>
                </a:solidFill>
                <a:latin typeface="Calibri"/>
                <a:cs typeface="Calibri"/>
              </a:rPr>
              <a:t> </a:t>
            </a:r>
            <a:r>
              <a:rPr sz="1200" kern="0">
                <a:solidFill>
                  <a:srgbClr val="211E1F"/>
                </a:solidFill>
                <a:latin typeface="Calibri"/>
                <a:cs typeface="Calibri"/>
              </a:rPr>
              <a:t>removing</a:t>
            </a:r>
            <a:r>
              <a:rPr sz="1200" kern="0" spc="-20">
                <a:solidFill>
                  <a:srgbClr val="211E1F"/>
                </a:solidFill>
                <a:latin typeface="Calibri"/>
                <a:cs typeface="Calibri"/>
              </a:rPr>
              <a:t> </a:t>
            </a:r>
            <a:r>
              <a:rPr sz="1200" kern="0" spc="-25">
                <a:solidFill>
                  <a:srgbClr val="211E1F"/>
                </a:solidFill>
                <a:latin typeface="Calibri"/>
                <a:cs typeface="Calibri"/>
              </a:rPr>
              <a:t>the </a:t>
            </a:r>
            <a:r>
              <a:rPr sz="1200" kern="0">
                <a:solidFill>
                  <a:srgbClr val="211E1F"/>
                </a:solidFill>
                <a:latin typeface="Calibri"/>
                <a:cs typeface="Calibri"/>
              </a:rPr>
              <a:t>spare</a:t>
            </a:r>
            <a:r>
              <a:rPr sz="1200" kern="0" spc="-15">
                <a:solidFill>
                  <a:srgbClr val="211E1F"/>
                </a:solidFill>
                <a:latin typeface="Calibri"/>
                <a:cs typeface="Calibri"/>
              </a:rPr>
              <a:t> </a:t>
            </a:r>
            <a:r>
              <a:rPr sz="1200" kern="0">
                <a:solidFill>
                  <a:srgbClr val="211E1F"/>
                </a:solidFill>
                <a:latin typeface="Calibri"/>
                <a:cs typeface="Calibri"/>
              </a:rPr>
              <a:t>tire</a:t>
            </a:r>
            <a:r>
              <a:rPr sz="1200" kern="0" spc="-30">
                <a:solidFill>
                  <a:srgbClr val="211E1F"/>
                </a:solidFill>
                <a:latin typeface="Calibri"/>
                <a:cs typeface="Calibri"/>
              </a:rPr>
              <a:t> </a:t>
            </a:r>
            <a:r>
              <a:rPr sz="1200" kern="0">
                <a:solidFill>
                  <a:srgbClr val="211E1F"/>
                </a:solidFill>
                <a:latin typeface="Calibri"/>
                <a:cs typeface="Calibri"/>
              </a:rPr>
              <a:t>and</a:t>
            </a:r>
            <a:r>
              <a:rPr sz="1200" kern="0" spc="-20">
                <a:solidFill>
                  <a:srgbClr val="211E1F"/>
                </a:solidFill>
                <a:latin typeface="Calibri"/>
                <a:cs typeface="Calibri"/>
              </a:rPr>
              <a:t> </a:t>
            </a:r>
            <a:r>
              <a:rPr sz="1200" kern="0">
                <a:solidFill>
                  <a:srgbClr val="211E1F"/>
                </a:solidFill>
                <a:latin typeface="Calibri"/>
                <a:cs typeface="Calibri"/>
              </a:rPr>
              <a:t>cleaning</a:t>
            </a:r>
            <a:r>
              <a:rPr sz="1200" kern="0" spc="-30">
                <a:solidFill>
                  <a:srgbClr val="211E1F"/>
                </a:solidFill>
                <a:latin typeface="Calibri"/>
                <a:cs typeface="Calibri"/>
              </a:rPr>
              <a:t> </a:t>
            </a:r>
            <a:r>
              <a:rPr sz="1200" kern="0">
                <a:solidFill>
                  <a:srgbClr val="211E1F"/>
                </a:solidFill>
                <a:latin typeface="Calibri"/>
                <a:cs typeface="Calibri"/>
              </a:rPr>
              <a:t>the</a:t>
            </a:r>
            <a:r>
              <a:rPr sz="1200" kern="0" spc="-10">
                <a:solidFill>
                  <a:srgbClr val="211E1F"/>
                </a:solidFill>
                <a:latin typeface="Calibri"/>
                <a:cs typeface="Calibri"/>
              </a:rPr>
              <a:t> </a:t>
            </a:r>
            <a:r>
              <a:rPr sz="1200" kern="0">
                <a:solidFill>
                  <a:srgbClr val="211E1F"/>
                </a:solidFill>
                <a:latin typeface="Calibri"/>
                <a:cs typeface="Calibri"/>
              </a:rPr>
              <a:t>spare</a:t>
            </a:r>
            <a:r>
              <a:rPr sz="1200" kern="0" spc="-30">
                <a:solidFill>
                  <a:srgbClr val="211E1F"/>
                </a:solidFill>
                <a:latin typeface="Calibri"/>
                <a:cs typeface="Calibri"/>
              </a:rPr>
              <a:t> </a:t>
            </a:r>
            <a:r>
              <a:rPr sz="1200" kern="0">
                <a:solidFill>
                  <a:srgbClr val="211E1F"/>
                </a:solidFill>
                <a:latin typeface="Calibri"/>
                <a:cs typeface="Calibri"/>
              </a:rPr>
              <a:t>tire</a:t>
            </a:r>
            <a:r>
              <a:rPr sz="1200" kern="0" spc="-25">
                <a:solidFill>
                  <a:srgbClr val="211E1F"/>
                </a:solidFill>
                <a:latin typeface="Calibri"/>
                <a:cs typeface="Calibri"/>
              </a:rPr>
              <a:t> </a:t>
            </a:r>
            <a:r>
              <a:rPr sz="1200" kern="0">
                <a:solidFill>
                  <a:srgbClr val="211E1F"/>
                </a:solidFill>
                <a:latin typeface="Calibri"/>
                <a:cs typeface="Calibri"/>
              </a:rPr>
              <a:t>well.</a:t>
            </a:r>
            <a:r>
              <a:rPr sz="1200" kern="0" spc="5">
                <a:solidFill>
                  <a:srgbClr val="211E1F"/>
                </a:solidFill>
                <a:latin typeface="Calibri"/>
                <a:cs typeface="Calibri"/>
              </a:rPr>
              <a:t> </a:t>
            </a:r>
            <a:r>
              <a:rPr sz="1200" kern="0">
                <a:solidFill>
                  <a:srgbClr val="211E1F"/>
                </a:solidFill>
                <a:latin typeface="Calibri"/>
                <a:cs typeface="Calibri"/>
              </a:rPr>
              <a:t>Also</a:t>
            </a:r>
            <a:r>
              <a:rPr sz="1200" kern="0" spc="5">
                <a:solidFill>
                  <a:srgbClr val="211E1F"/>
                </a:solidFill>
                <a:latin typeface="Calibri"/>
                <a:cs typeface="Calibri"/>
              </a:rPr>
              <a:t> </a:t>
            </a:r>
            <a:r>
              <a:rPr sz="1200" kern="0">
                <a:solidFill>
                  <a:srgbClr val="211E1F"/>
                </a:solidFill>
                <a:latin typeface="Calibri"/>
                <a:cs typeface="Calibri"/>
              </a:rPr>
              <a:t>check </a:t>
            </a:r>
            <a:r>
              <a:rPr sz="1200" kern="0" spc="-25">
                <a:solidFill>
                  <a:srgbClr val="211E1F"/>
                </a:solidFill>
                <a:latin typeface="Calibri"/>
                <a:cs typeface="Calibri"/>
              </a:rPr>
              <a:t>the </a:t>
            </a:r>
            <a:r>
              <a:rPr sz="1200" kern="0">
                <a:solidFill>
                  <a:srgbClr val="211E1F"/>
                </a:solidFill>
                <a:latin typeface="Calibri"/>
                <a:cs typeface="Calibri"/>
              </a:rPr>
              <a:t>back</a:t>
            </a:r>
            <a:r>
              <a:rPr sz="1200" kern="0" spc="-15">
                <a:solidFill>
                  <a:srgbClr val="211E1F"/>
                </a:solidFill>
                <a:latin typeface="Calibri"/>
                <a:cs typeface="Calibri"/>
              </a:rPr>
              <a:t> </a:t>
            </a:r>
            <a:r>
              <a:rPr sz="1200" kern="0">
                <a:solidFill>
                  <a:srgbClr val="211E1F"/>
                </a:solidFill>
                <a:latin typeface="Calibri"/>
                <a:cs typeface="Calibri"/>
              </a:rPr>
              <a:t>of the</a:t>
            </a:r>
            <a:r>
              <a:rPr sz="1200" kern="0" spc="-30">
                <a:solidFill>
                  <a:srgbClr val="211E1F"/>
                </a:solidFill>
                <a:latin typeface="Calibri"/>
                <a:cs typeface="Calibri"/>
              </a:rPr>
              <a:t> </a:t>
            </a:r>
            <a:r>
              <a:rPr sz="1200" kern="0">
                <a:solidFill>
                  <a:srgbClr val="211E1F"/>
                </a:solidFill>
                <a:latin typeface="Calibri"/>
                <a:cs typeface="Calibri"/>
              </a:rPr>
              <a:t>rear</a:t>
            </a:r>
            <a:r>
              <a:rPr sz="1200" kern="0" spc="-30">
                <a:solidFill>
                  <a:srgbClr val="211E1F"/>
                </a:solidFill>
                <a:latin typeface="Calibri"/>
                <a:cs typeface="Calibri"/>
              </a:rPr>
              <a:t> </a:t>
            </a:r>
            <a:r>
              <a:rPr sz="1200" kern="0">
                <a:solidFill>
                  <a:srgbClr val="211E1F"/>
                </a:solidFill>
                <a:latin typeface="Calibri"/>
                <a:cs typeface="Calibri"/>
              </a:rPr>
              <a:t>seat.</a:t>
            </a:r>
            <a:r>
              <a:rPr sz="1200" kern="0" spc="-10">
                <a:solidFill>
                  <a:srgbClr val="211E1F"/>
                </a:solidFill>
                <a:latin typeface="Calibri"/>
                <a:cs typeface="Calibri"/>
              </a:rPr>
              <a:t> </a:t>
            </a:r>
            <a:r>
              <a:rPr sz="1200" kern="0">
                <a:solidFill>
                  <a:srgbClr val="211E1F"/>
                </a:solidFill>
                <a:latin typeface="Calibri"/>
                <a:cs typeface="Calibri"/>
              </a:rPr>
              <a:t>Clean</a:t>
            </a:r>
            <a:r>
              <a:rPr sz="1200" kern="0" spc="-15">
                <a:solidFill>
                  <a:srgbClr val="211E1F"/>
                </a:solidFill>
                <a:latin typeface="Calibri"/>
                <a:cs typeface="Calibri"/>
              </a:rPr>
              <a:t> </a:t>
            </a:r>
            <a:r>
              <a:rPr sz="1200" kern="0">
                <a:solidFill>
                  <a:srgbClr val="211E1F"/>
                </a:solidFill>
                <a:latin typeface="Calibri"/>
                <a:cs typeface="Calibri"/>
              </a:rPr>
              <a:t>out</a:t>
            </a:r>
            <a:r>
              <a:rPr sz="1200" kern="0" spc="-15">
                <a:solidFill>
                  <a:srgbClr val="211E1F"/>
                </a:solidFill>
                <a:latin typeface="Calibri"/>
                <a:cs typeface="Calibri"/>
              </a:rPr>
              <a:t> </a:t>
            </a:r>
            <a:r>
              <a:rPr sz="1200" kern="0">
                <a:solidFill>
                  <a:srgbClr val="211E1F"/>
                </a:solidFill>
                <a:latin typeface="Calibri"/>
                <a:cs typeface="Calibri"/>
              </a:rPr>
              <a:t>all</a:t>
            </a:r>
            <a:r>
              <a:rPr sz="1200" kern="0" spc="-20">
                <a:solidFill>
                  <a:srgbClr val="211E1F"/>
                </a:solidFill>
                <a:latin typeface="Calibri"/>
                <a:cs typeface="Calibri"/>
              </a:rPr>
              <a:t> </a:t>
            </a:r>
            <a:r>
              <a:rPr sz="1200" kern="0">
                <a:solidFill>
                  <a:srgbClr val="211E1F"/>
                </a:solidFill>
                <a:latin typeface="Calibri"/>
                <a:cs typeface="Calibri"/>
              </a:rPr>
              <a:t>compartments.</a:t>
            </a:r>
            <a:r>
              <a:rPr sz="1200" kern="0" spc="-5">
                <a:solidFill>
                  <a:srgbClr val="211E1F"/>
                </a:solidFill>
                <a:latin typeface="Calibri"/>
                <a:cs typeface="Calibri"/>
              </a:rPr>
              <a:t> </a:t>
            </a:r>
            <a:r>
              <a:rPr sz="1200" kern="0" spc="-20">
                <a:solidFill>
                  <a:srgbClr val="E02A27"/>
                </a:solidFill>
                <a:latin typeface="Calibri"/>
                <a:cs typeface="Calibri"/>
              </a:rPr>
              <a:t>USDA </a:t>
            </a:r>
            <a:r>
              <a:rPr sz="1200" kern="0" spc="-10">
                <a:solidFill>
                  <a:srgbClr val="E02A27"/>
                </a:solidFill>
                <a:latin typeface="Calibri"/>
                <a:cs typeface="Calibri"/>
              </a:rPr>
              <a:t>Requirement.</a:t>
            </a:r>
            <a:endParaRPr sz="1200" kern="0">
              <a:solidFill>
                <a:sysClr val="windowText" lastClr="000000"/>
              </a:solidFill>
              <a:latin typeface="Calibri"/>
              <a:cs typeface="Calibri"/>
            </a:endParaRPr>
          </a:p>
          <a:p>
            <a:pPr marL="12700" marR="62865" indent="151130">
              <a:buFontTx/>
              <a:buAutoNum type="arabicPeriod"/>
              <a:tabLst>
                <a:tab pos="163830" algn="l"/>
              </a:tabLst>
            </a:pPr>
            <a:r>
              <a:rPr sz="1200" kern="0">
                <a:solidFill>
                  <a:srgbClr val="211E1F"/>
                </a:solidFill>
                <a:latin typeface="Calibri"/>
                <a:cs typeface="Calibri"/>
              </a:rPr>
              <a:t>For</a:t>
            </a:r>
            <a:r>
              <a:rPr sz="1200" kern="0" spc="-25">
                <a:solidFill>
                  <a:srgbClr val="211E1F"/>
                </a:solidFill>
                <a:latin typeface="Calibri"/>
                <a:cs typeface="Calibri"/>
              </a:rPr>
              <a:t> </a:t>
            </a:r>
            <a:r>
              <a:rPr sz="1200" kern="0">
                <a:solidFill>
                  <a:srgbClr val="211E1F"/>
                </a:solidFill>
                <a:latin typeface="Calibri"/>
                <a:cs typeface="Calibri"/>
              </a:rPr>
              <a:t>a</a:t>
            </a:r>
            <a:r>
              <a:rPr sz="1200" kern="0" spc="-10">
                <a:solidFill>
                  <a:srgbClr val="211E1F"/>
                </a:solidFill>
                <a:latin typeface="Calibri"/>
                <a:cs typeface="Calibri"/>
              </a:rPr>
              <a:t> </a:t>
            </a:r>
            <a:r>
              <a:rPr sz="1200" kern="0">
                <a:solidFill>
                  <a:srgbClr val="211E1F"/>
                </a:solidFill>
                <a:latin typeface="Calibri"/>
                <a:cs typeface="Calibri"/>
              </a:rPr>
              <a:t>POV</a:t>
            </a:r>
            <a:r>
              <a:rPr sz="1200" kern="0" spc="-20">
                <a:solidFill>
                  <a:srgbClr val="211E1F"/>
                </a:solidFill>
                <a:latin typeface="Calibri"/>
                <a:cs typeface="Calibri"/>
              </a:rPr>
              <a:t> </a:t>
            </a:r>
            <a:r>
              <a:rPr sz="1200" kern="0">
                <a:solidFill>
                  <a:srgbClr val="211E1F"/>
                </a:solidFill>
                <a:latin typeface="Calibri"/>
                <a:cs typeface="Calibri"/>
              </a:rPr>
              <a:t>to</a:t>
            </a:r>
            <a:r>
              <a:rPr sz="1200" kern="0" spc="-10">
                <a:solidFill>
                  <a:srgbClr val="211E1F"/>
                </a:solidFill>
                <a:latin typeface="Calibri"/>
                <a:cs typeface="Calibri"/>
              </a:rPr>
              <a:t> </a:t>
            </a:r>
            <a:r>
              <a:rPr sz="1200" kern="0">
                <a:solidFill>
                  <a:srgbClr val="211E1F"/>
                </a:solidFill>
                <a:latin typeface="Calibri"/>
                <a:cs typeface="Calibri"/>
              </a:rPr>
              <a:t>be</a:t>
            </a:r>
            <a:r>
              <a:rPr sz="1200" kern="0" spc="-15">
                <a:solidFill>
                  <a:srgbClr val="211E1F"/>
                </a:solidFill>
                <a:latin typeface="Calibri"/>
                <a:cs typeface="Calibri"/>
              </a:rPr>
              <a:t> </a:t>
            </a:r>
            <a:r>
              <a:rPr sz="1200" kern="0">
                <a:solidFill>
                  <a:srgbClr val="211E1F"/>
                </a:solidFill>
                <a:latin typeface="Calibri"/>
                <a:cs typeface="Calibri"/>
              </a:rPr>
              <a:t>considered</a:t>
            </a:r>
            <a:r>
              <a:rPr sz="1200" kern="0" spc="-25">
                <a:solidFill>
                  <a:srgbClr val="211E1F"/>
                </a:solidFill>
                <a:latin typeface="Calibri"/>
                <a:cs typeface="Calibri"/>
              </a:rPr>
              <a:t> “clean”,</a:t>
            </a:r>
            <a:r>
              <a:rPr sz="1200" kern="0" spc="-20">
                <a:solidFill>
                  <a:srgbClr val="211E1F"/>
                </a:solidFill>
                <a:latin typeface="Calibri"/>
                <a:cs typeface="Calibri"/>
              </a:rPr>
              <a:t> </a:t>
            </a:r>
            <a:r>
              <a:rPr sz="1200" kern="0">
                <a:solidFill>
                  <a:srgbClr val="211E1F"/>
                </a:solidFill>
                <a:latin typeface="Calibri"/>
                <a:cs typeface="Calibri"/>
              </a:rPr>
              <a:t>the</a:t>
            </a:r>
            <a:r>
              <a:rPr sz="1200" kern="0" spc="-35">
                <a:solidFill>
                  <a:srgbClr val="211E1F"/>
                </a:solidFill>
                <a:latin typeface="Calibri"/>
                <a:cs typeface="Calibri"/>
              </a:rPr>
              <a:t> </a:t>
            </a:r>
            <a:r>
              <a:rPr sz="1200" kern="0">
                <a:solidFill>
                  <a:srgbClr val="211E1F"/>
                </a:solidFill>
                <a:latin typeface="Calibri"/>
                <a:cs typeface="Calibri"/>
              </a:rPr>
              <a:t>interior</a:t>
            </a:r>
            <a:r>
              <a:rPr sz="1200" kern="0" spc="-35">
                <a:solidFill>
                  <a:srgbClr val="211E1F"/>
                </a:solidFill>
                <a:latin typeface="Calibri"/>
                <a:cs typeface="Calibri"/>
              </a:rPr>
              <a:t> </a:t>
            </a:r>
            <a:r>
              <a:rPr sz="1200" kern="0" spc="-10">
                <a:solidFill>
                  <a:srgbClr val="211E1F"/>
                </a:solidFill>
                <a:latin typeface="Calibri"/>
                <a:cs typeface="Calibri"/>
              </a:rPr>
              <a:t>(carpet, </a:t>
            </a:r>
            <a:r>
              <a:rPr sz="1200" kern="0">
                <a:solidFill>
                  <a:srgbClr val="211E1F"/>
                </a:solidFill>
                <a:latin typeface="Calibri"/>
                <a:cs typeface="Calibri"/>
              </a:rPr>
              <a:t>mats,</a:t>
            </a:r>
            <a:r>
              <a:rPr sz="1200" kern="0" spc="-20">
                <a:solidFill>
                  <a:srgbClr val="211E1F"/>
                </a:solidFill>
                <a:latin typeface="Calibri"/>
                <a:cs typeface="Calibri"/>
              </a:rPr>
              <a:t> </a:t>
            </a:r>
            <a:r>
              <a:rPr sz="1200" kern="0">
                <a:solidFill>
                  <a:srgbClr val="211E1F"/>
                </a:solidFill>
                <a:latin typeface="Calibri"/>
                <a:cs typeface="Calibri"/>
              </a:rPr>
              <a:t>upholstery</a:t>
            </a:r>
            <a:r>
              <a:rPr sz="1200" kern="0" spc="-40">
                <a:solidFill>
                  <a:srgbClr val="211E1F"/>
                </a:solidFill>
                <a:latin typeface="Calibri"/>
                <a:cs typeface="Calibri"/>
              </a:rPr>
              <a:t> </a:t>
            </a:r>
            <a:r>
              <a:rPr sz="1200" kern="0">
                <a:solidFill>
                  <a:srgbClr val="211E1F"/>
                </a:solidFill>
                <a:latin typeface="Calibri"/>
                <a:cs typeface="Calibri"/>
              </a:rPr>
              <a:t>and</a:t>
            </a:r>
            <a:r>
              <a:rPr sz="1200" kern="0" spc="-25">
                <a:solidFill>
                  <a:srgbClr val="211E1F"/>
                </a:solidFill>
                <a:latin typeface="Calibri"/>
                <a:cs typeface="Calibri"/>
              </a:rPr>
              <a:t> </a:t>
            </a:r>
            <a:r>
              <a:rPr sz="1200" kern="0">
                <a:solidFill>
                  <a:srgbClr val="211E1F"/>
                </a:solidFill>
                <a:latin typeface="Calibri"/>
                <a:cs typeface="Calibri"/>
              </a:rPr>
              <a:t>all</a:t>
            </a:r>
            <a:r>
              <a:rPr sz="1200" kern="0" spc="-20">
                <a:solidFill>
                  <a:srgbClr val="211E1F"/>
                </a:solidFill>
                <a:latin typeface="Calibri"/>
                <a:cs typeface="Calibri"/>
              </a:rPr>
              <a:t> </a:t>
            </a:r>
            <a:r>
              <a:rPr sz="1200" kern="0">
                <a:solidFill>
                  <a:srgbClr val="211E1F"/>
                </a:solidFill>
                <a:latin typeface="Calibri"/>
                <a:cs typeface="Calibri"/>
              </a:rPr>
              <a:t>surfaces)</a:t>
            </a:r>
            <a:r>
              <a:rPr sz="1200" kern="0" spc="-15">
                <a:solidFill>
                  <a:srgbClr val="211E1F"/>
                </a:solidFill>
                <a:latin typeface="Calibri"/>
                <a:cs typeface="Calibri"/>
              </a:rPr>
              <a:t> </a:t>
            </a:r>
            <a:r>
              <a:rPr sz="1200" kern="0">
                <a:solidFill>
                  <a:srgbClr val="211E1F"/>
                </a:solidFill>
                <a:latin typeface="Calibri"/>
                <a:cs typeface="Calibri"/>
              </a:rPr>
              <a:t>must</a:t>
            </a:r>
            <a:r>
              <a:rPr sz="1200" kern="0" spc="-15">
                <a:solidFill>
                  <a:srgbClr val="211E1F"/>
                </a:solidFill>
                <a:latin typeface="Calibri"/>
                <a:cs typeface="Calibri"/>
              </a:rPr>
              <a:t> </a:t>
            </a:r>
            <a:r>
              <a:rPr sz="1200" kern="0">
                <a:solidFill>
                  <a:srgbClr val="211E1F"/>
                </a:solidFill>
                <a:latin typeface="Calibri"/>
                <a:cs typeface="Calibri"/>
              </a:rPr>
              <a:t>be</a:t>
            </a:r>
            <a:r>
              <a:rPr sz="1200" kern="0" spc="-15">
                <a:solidFill>
                  <a:srgbClr val="211E1F"/>
                </a:solidFill>
                <a:latin typeface="Calibri"/>
                <a:cs typeface="Calibri"/>
              </a:rPr>
              <a:t> </a:t>
            </a:r>
            <a:r>
              <a:rPr sz="1200" kern="0" spc="-20">
                <a:solidFill>
                  <a:srgbClr val="211E1F"/>
                </a:solidFill>
                <a:latin typeface="Calibri"/>
                <a:cs typeface="Calibri"/>
              </a:rPr>
              <a:t>dry,</a:t>
            </a:r>
            <a:r>
              <a:rPr sz="1200" kern="0" spc="-30">
                <a:solidFill>
                  <a:srgbClr val="211E1F"/>
                </a:solidFill>
                <a:latin typeface="Calibri"/>
                <a:cs typeface="Calibri"/>
              </a:rPr>
              <a:t> </a:t>
            </a:r>
            <a:r>
              <a:rPr sz="1200" kern="0">
                <a:solidFill>
                  <a:srgbClr val="211E1F"/>
                </a:solidFill>
                <a:latin typeface="Calibri"/>
                <a:cs typeface="Calibri"/>
              </a:rPr>
              <a:t>free</a:t>
            </a:r>
            <a:r>
              <a:rPr sz="1200" kern="0" spc="-15">
                <a:solidFill>
                  <a:srgbClr val="211E1F"/>
                </a:solidFill>
                <a:latin typeface="Calibri"/>
                <a:cs typeface="Calibri"/>
              </a:rPr>
              <a:t> </a:t>
            </a:r>
            <a:r>
              <a:rPr sz="1200" kern="0">
                <a:solidFill>
                  <a:srgbClr val="211E1F"/>
                </a:solidFill>
                <a:latin typeface="Calibri"/>
                <a:cs typeface="Calibri"/>
              </a:rPr>
              <a:t>of</a:t>
            </a:r>
            <a:r>
              <a:rPr sz="1200" kern="0" spc="-10">
                <a:solidFill>
                  <a:srgbClr val="211E1F"/>
                </a:solidFill>
                <a:latin typeface="Calibri"/>
                <a:cs typeface="Calibri"/>
              </a:rPr>
              <a:t> </a:t>
            </a:r>
            <a:r>
              <a:rPr sz="1200" kern="0" spc="-25">
                <a:solidFill>
                  <a:srgbClr val="211E1F"/>
                </a:solidFill>
                <a:latin typeface="Calibri"/>
                <a:cs typeface="Calibri"/>
              </a:rPr>
              <a:t>all </a:t>
            </a:r>
            <a:r>
              <a:rPr sz="1200" kern="0">
                <a:solidFill>
                  <a:srgbClr val="211E1F"/>
                </a:solidFill>
                <a:latin typeface="Calibri"/>
                <a:cs typeface="Calibri"/>
              </a:rPr>
              <a:t>dirt,</a:t>
            </a:r>
            <a:r>
              <a:rPr sz="1200" kern="0" spc="-35">
                <a:solidFill>
                  <a:srgbClr val="211E1F"/>
                </a:solidFill>
                <a:latin typeface="Calibri"/>
                <a:cs typeface="Calibri"/>
              </a:rPr>
              <a:t> </a:t>
            </a:r>
            <a:r>
              <a:rPr sz="1200" kern="0">
                <a:solidFill>
                  <a:srgbClr val="211E1F"/>
                </a:solidFill>
                <a:latin typeface="Calibri"/>
                <a:cs typeface="Calibri"/>
              </a:rPr>
              <a:t>soil,</a:t>
            </a:r>
            <a:r>
              <a:rPr sz="1200" kern="0" spc="-5">
                <a:solidFill>
                  <a:srgbClr val="211E1F"/>
                </a:solidFill>
                <a:latin typeface="Calibri"/>
                <a:cs typeface="Calibri"/>
              </a:rPr>
              <a:t> </a:t>
            </a:r>
            <a:r>
              <a:rPr sz="1200" kern="0">
                <a:solidFill>
                  <a:srgbClr val="211E1F"/>
                </a:solidFill>
                <a:latin typeface="Calibri"/>
                <a:cs typeface="Calibri"/>
              </a:rPr>
              <a:t>leaves,</a:t>
            </a:r>
            <a:r>
              <a:rPr sz="1200" kern="0" spc="5">
                <a:solidFill>
                  <a:srgbClr val="211E1F"/>
                </a:solidFill>
                <a:latin typeface="Calibri"/>
                <a:cs typeface="Calibri"/>
              </a:rPr>
              <a:t> </a:t>
            </a:r>
            <a:r>
              <a:rPr sz="1200" kern="0">
                <a:solidFill>
                  <a:srgbClr val="211E1F"/>
                </a:solidFill>
                <a:latin typeface="Calibri"/>
                <a:cs typeface="Calibri"/>
              </a:rPr>
              <a:t>pollen,</a:t>
            </a:r>
            <a:r>
              <a:rPr sz="1200" kern="0" spc="-35">
                <a:solidFill>
                  <a:srgbClr val="211E1F"/>
                </a:solidFill>
                <a:latin typeface="Calibri"/>
                <a:cs typeface="Calibri"/>
              </a:rPr>
              <a:t> </a:t>
            </a:r>
            <a:r>
              <a:rPr sz="1200" kern="0">
                <a:solidFill>
                  <a:srgbClr val="211E1F"/>
                </a:solidFill>
                <a:latin typeface="Calibri"/>
                <a:cs typeface="Calibri"/>
              </a:rPr>
              <a:t>sand,</a:t>
            </a:r>
            <a:r>
              <a:rPr sz="1200" kern="0" spc="-30">
                <a:solidFill>
                  <a:srgbClr val="211E1F"/>
                </a:solidFill>
                <a:latin typeface="Calibri"/>
                <a:cs typeface="Calibri"/>
              </a:rPr>
              <a:t> </a:t>
            </a:r>
            <a:r>
              <a:rPr sz="1200" kern="0">
                <a:solidFill>
                  <a:srgbClr val="211E1F"/>
                </a:solidFill>
                <a:latin typeface="Calibri"/>
                <a:cs typeface="Calibri"/>
              </a:rPr>
              <a:t>pebbles,</a:t>
            </a:r>
            <a:r>
              <a:rPr sz="1200" kern="0" spc="-30">
                <a:solidFill>
                  <a:srgbClr val="211E1F"/>
                </a:solidFill>
                <a:latin typeface="Calibri"/>
                <a:cs typeface="Calibri"/>
              </a:rPr>
              <a:t> </a:t>
            </a:r>
            <a:r>
              <a:rPr sz="1200" kern="0">
                <a:solidFill>
                  <a:srgbClr val="211E1F"/>
                </a:solidFill>
                <a:latin typeface="Calibri"/>
                <a:cs typeface="Calibri"/>
              </a:rPr>
              <a:t>stones,</a:t>
            </a:r>
            <a:r>
              <a:rPr sz="1200" kern="0" spc="-15">
                <a:solidFill>
                  <a:srgbClr val="211E1F"/>
                </a:solidFill>
                <a:latin typeface="Calibri"/>
                <a:cs typeface="Calibri"/>
              </a:rPr>
              <a:t> </a:t>
            </a:r>
            <a:r>
              <a:rPr sz="1200" kern="0">
                <a:solidFill>
                  <a:srgbClr val="211E1F"/>
                </a:solidFill>
                <a:latin typeface="Calibri"/>
                <a:cs typeface="Calibri"/>
              </a:rPr>
              <a:t>mud,</a:t>
            </a:r>
            <a:r>
              <a:rPr sz="1200" kern="0" spc="-20">
                <a:solidFill>
                  <a:srgbClr val="211E1F"/>
                </a:solidFill>
                <a:latin typeface="Calibri"/>
                <a:cs typeface="Calibri"/>
              </a:rPr>
              <a:t> </a:t>
            </a:r>
            <a:r>
              <a:rPr sz="1200" kern="0" spc="-10">
                <a:solidFill>
                  <a:srgbClr val="211E1F"/>
                </a:solidFill>
                <a:latin typeface="Calibri"/>
                <a:cs typeface="Calibri"/>
              </a:rPr>
              <a:t>plant </a:t>
            </a:r>
            <a:r>
              <a:rPr sz="1200" kern="0">
                <a:solidFill>
                  <a:srgbClr val="211E1F"/>
                </a:solidFill>
                <a:latin typeface="Calibri"/>
                <a:cs typeface="Calibri"/>
              </a:rPr>
              <a:t>life,</a:t>
            </a:r>
            <a:r>
              <a:rPr sz="1200" kern="0" spc="-40">
                <a:solidFill>
                  <a:srgbClr val="211E1F"/>
                </a:solidFill>
                <a:latin typeface="Calibri"/>
                <a:cs typeface="Calibri"/>
              </a:rPr>
              <a:t> </a:t>
            </a:r>
            <a:r>
              <a:rPr sz="1200" kern="0">
                <a:solidFill>
                  <a:srgbClr val="211E1F"/>
                </a:solidFill>
                <a:latin typeface="Calibri"/>
                <a:cs typeface="Calibri"/>
              </a:rPr>
              <a:t>food</a:t>
            </a:r>
            <a:r>
              <a:rPr sz="1200" kern="0" spc="-20">
                <a:solidFill>
                  <a:srgbClr val="211E1F"/>
                </a:solidFill>
                <a:latin typeface="Calibri"/>
                <a:cs typeface="Calibri"/>
              </a:rPr>
              <a:t> </a:t>
            </a:r>
            <a:r>
              <a:rPr sz="1200" kern="0" spc="-10">
                <a:solidFill>
                  <a:srgbClr val="211E1F"/>
                </a:solidFill>
                <a:latin typeface="Calibri"/>
                <a:cs typeface="Calibri"/>
              </a:rPr>
              <a:t>stuffs</a:t>
            </a:r>
            <a:r>
              <a:rPr sz="1200" kern="0" spc="-50">
                <a:solidFill>
                  <a:srgbClr val="211E1F"/>
                </a:solidFill>
                <a:latin typeface="Calibri"/>
                <a:cs typeface="Calibri"/>
              </a:rPr>
              <a:t> </a:t>
            </a:r>
            <a:r>
              <a:rPr sz="1200" kern="0">
                <a:solidFill>
                  <a:srgbClr val="211E1F"/>
                </a:solidFill>
                <a:latin typeface="Calibri"/>
                <a:cs typeface="Calibri"/>
              </a:rPr>
              <a:t>and</a:t>
            </a:r>
            <a:r>
              <a:rPr sz="1200" kern="0" spc="-30">
                <a:solidFill>
                  <a:srgbClr val="211E1F"/>
                </a:solidFill>
                <a:latin typeface="Calibri"/>
                <a:cs typeface="Calibri"/>
              </a:rPr>
              <a:t> </a:t>
            </a:r>
            <a:r>
              <a:rPr sz="1200" kern="0">
                <a:solidFill>
                  <a:srgbClr val="211E1F"/>
                </a:solidFill>
                <a:latin typeface="Calibri"/>
                <a:cs typeface="Calibri"/>
              </a:rPr>
              <a:t>residue,</a:t>
            </a:r>
            <a:r>
              <a:rPr sz="1200" kern="0" spc="-35">
                <a:solidFill>
                  <a:srgbClr val="211E1F"/>
                </a:solidFill>
                <a:latin typeface="Calibri"/>
                <a:cs typeface="Calibri"/>
              </a:rPr>
              <a:t> </a:t>
            </a:r>
            <a:r>
              <a:rPr sz="1200" kern="0">
                <a:solidFill>
                  <a:srgbClr val="211E1F"/>
                </a:solidFill>
                <a:latin typeface="Calibri"/>
                <a:cs typeface="Calibri"/>
              </a:rPr>
              <a:t>caked</a:t>
            </a:r>
            <a:r>
              <a:rPr sz="1200" kern="0" spc="-5">
                <a:solidFill>
                  <a:srgbClr val="211E1F"/>
                </a:solidFill>
                <a:latin typeface="Calibri"/>
                <a:cs typeface="Calibri"/>
              </a:rPr>
              <a:t> </a:t>
            </a:r>
            <a:r>
              <a:rPr sz="1200" kern="0">
                <a:solidFill>
                  <a:srgbClr val="211E1F"/>
                </a:solidFill>
                <a:latin typeface="Calibri"/>
                <a:cs typeface="Calibri"/>
              </a:rPr>
              <a:t>on</a:t>
            </a:r>
            <a:r>
              <a:rPr sz="1200" kern="0" spc="-5">
                <a:solidFill>
                  <a:srgbClr val="211E1F"/>
                </a:solidFill>
                <a:latin typeface="Calibri"/>
                <a:cs typeface="Calibri"/>
              </a:rPr>
              <a:t> </a:t>
            </a:r>
            <a:r>
              <a:rPr sz="1200" kern="0">
                <a:solidFill>
                  <a:srgbClr val="211E1F"/>
                </a:solidFill>
                <a:latin typeface="Calibri"/>
                <a:cs typeface="Calibri"/>
              </a:rPr>
              <a:t>stains,</a:t>
            </a:r>
            <a:r>
              <a:rPr sz="1200" kern="0" spc="-25">
                <a:solidFill>
                  <a:srgbClr val="211E1F"/>
                </a:solidFill>
                <a:latin typeface="Calibri"/>
                <a:cs typeface="Calibri"/>
              </a:rPr>
              <a:t> </a:t>
            </a:r>
            <a:r>
              <a:rPr sz="1200" kern="0">
                <a:solidFill>
                  <a:srgbClr val="211E1F"/>
                </a:solidFill>
                <a:latin typeface="Calibri"/>
                <a:cs typeface="Calibri"/>
              </a:rPr>
              <a:t>trash,</a:t>
            </a:r>
            <a:r>
              <a:rPr sz="1200" kern="0" spc="-35">
                <a:solidFill>
                  <a:srgbClr val="211E1F"/>
                </a:solidFill>
                <a:latin typeface="Calibri"/>
                <a:cs typeface="Calibri"/>
              </a:rPr>
              <a:t> </a:t>
            </a:r>
            <a:r>
              <a:rPr sz="1200" kern="0" spc="-10">
                <a:solidFill>
                  <a:srgbClr val="211E1F"/>
                </a:solidFill>
                <a:latin typeface="Calibri"/>
                <a:cs typeface="Calibri"/>
              </a:rPr>
              <a:t>paper </a:t>
            </a:r>
            <a:r>
              <a:rPr sz="1200" kern="0">
                <a:solidFill>
                  <a:srgbClr val="211E1F"/>
                </a:solidFill>
                <a:latin typeface="Calibri"/>
                <a:cs typeface="Calibri"/>
              </a:rPr>
              <a:t>products,</a:t>
            </a:r>
            <a:r>
              <a:rPr sz="1200" kern="0" spc="-35">
                <a:solidFill>
                  <a:srgbClr val="211E1F"/>
                </a:solidFill>
                <a:latin typeface="Calibri"/>
                <a:cs typeface="Calibri"/>
              </a:rPr>
              <a:t> </a:t>
            </a:r>
            <a:r>
              <a:rPr sz="1200" kern="0">
                <a:solidFill>
                  <a:srgbClr val="211E1F"/>
                </a:solidFill>
                <a:latin typeface="Calibri"/>
                <a:cs typeface="Calibri"/>
              </a:rPr>
              <a:t>and</a:t>
            </a:r>
            <a:r>
              <a:rPr sz="1200" kern="0" spc="-25">
                <a:solidFill>
                  <a:srgbClr val="211E1F"/>
                </a:solidFill>
                <a:latin typeface="Calibri"/>
                <a:cs typeface="Calibri"/>
              </a:rPr>
              <a:t> </a:t>
            </a:r>
            <a:r>
              <a:rPr sz="1200" kern="0">
                <a:solidFill>
                  <a:srgbClr val="211E1F"/>
                </a:solidFill>
                <a:latin typeface="Calibri"/>
                <a:cs typeface="Calibri"/>
              </a:rPr>
              <a:t>any</a:t>
            </a:r>
            <a:r>
              <a:rPr sz="1200" kern="0" spc="-35">
                <a:solidFill>
                  <a:srgbClr val="211E1F"/>
                </a:solidFill>
                <a:latin typeface="Calibri"/>
                <a:cs typeface="Calibri"/>
              </a:rPr>
              <a:t> </a:t>
            </a:r>
            <a:r>
              <a:rPr sz="1200" kern="0">
                <a:solidFill>
                  <a:srgbClr val="211E1F"/>
                </a:solidFill>
                <a:latin typeface="Calibri"/>
                <a:cs typeface="Calibri"/>
              </a:rPr>
              <a:t>other</a:t>
            </a:r>
            <a:r>
              <a:rPr sz="1200" kern="0" spc="-30">
                <a:solidFill>
                  <a:srgbClr val="211E1F"/>
                </a:solidFill>
                <a:latin typeface="Calibri"/>
                <a:cs typeface="Calibri"/>
              </a:rPr>
              <a:t> </a:t>
            </a:r>
            <a:r>
              <a:rPr sz="1200" kern="0">
                <a:solidFill>
                  <a:srgbClr val="211E1F"/>
                </a:solidFill>
                <a:latin typeface="Calibri"/>
                <a:cs typeface="Calibri"/>
              </a:rPr>
              <a:t>debris.</a:t>
            </a:r>
            <a:r>
              <a:rPr sz="1200" kern="0" spc="-20">
                <a:solidFill>
                  <a:srgbClr val="211E1F"/>
                </a:solidFill>
                <a:latin typeface="Calibri"/>
                <a:cs typeface="Calibri"/>
              </a:rPr>
              <a:t> </a:t>
            </a:r>
            <a:r>
              <a:rPr sz="1200" kern="0">
                <a:solidFill>
                  <a:srgbClr val="E02A27"/>
                </a:solidFill>
                <a:latin typeface="Calibri"/>
                <a:cs typeface="Calibri"/>
              </a:rPr>
              <a:t>USDA </a:t>
            </a:r>
            <a:r>
              <a:rPr sz="1200" kern="0" spc="-10">
                <a:solidFill>
                  <a:srgbClr val="E02A27"/>
                </a:solidFill>
                <a:latin typeface="Calibri"/>
                <a:cs typeface="Calibri"/>
              </a:rPr>
              <a:t>Requirement.</a:t>
            </a:r>
            <a:endParaRPr sz="1200" kern="0">
              <a:solidFill>
                <a:sysClr val="windowText" lastClr="000000"/>
              </a:solidFill>
              <a:latin typeface="Calibri"/>
              <a:cs typeface="Calibri"/>
            </a:endParaRPr>
          </a:p>
          <a:p>
            <a:pPr marL="12700" marR="80010" indent="151130">
              <a:spcBef>
                <a:spcPts val="5"/>
              </a:spcBef>
              <a:buFontTx/>
              <a:buAutoNum type="arabicPeriod"/>
              <a:tabLst>
                <a:tab pos="163830" algn="l"/>
              </a:tabLst>
            </a:pPr>
            <a:r>
              <a:rPr sz="1200" kern="0" spc="-10">
                <a:solidFill>
                  <a:srgbClr val="211E1F"/>
                </a:solidFill>
                <a:latin typeface="Calibri"/>
                <a:cs typeface="Calibri"/>
              </a:rPr>
              <a:t>Child/Infant</a:t>
            </a:r>
            <a:r>
              <a:rPr sz="1200" kern="0" spc="-30">
                <a:solidFill>
                  <a:srgbClr val="211E1F"/>
                </a:solidFill>
                <a:latin typeface="Calibri"/>
                <a:cs typeface="Calibri"/>
              </a:rPr>
              <a:t> </a:t>
            </a:r>
            <a:r>
              <a:rPr sz="1200" kern="0">
                <a:solidFill>
                  <a:srgbClr val="211E1F"/>
                </a:solidFill>
                <a:latin typeface="Calibri"/>
                <a:cs typeface="Calibri"/>
              </a:rPr>
              <a:t>accessories:</a:t>
            </a:r>
            <a:r>
              <a:rPr sz="1200" kern="0" spc="30">
                <a:solidFill>
                  <a:srgbClr val="211E1F"/>
                </a:solidFill>
                <a:latin typeface="Calibri"/>
                <a:cs typeface="Calibri"/>
              </a:rPr>
              <a:t> </a:t>
            </a:r>
            <a:r>
              <a:rPr sz="1200" kern="0">
                <a:solidFill>
                  <a:srgbClr val="211E1F"/>
                </a:solidFill>
                <a:latin typeface="Calibri"/>
                <a:cs typeface="Calibri"/>
              </a:rPr>
              <a:t>Ensure</a:t>
            </a:r>
            <a:r>
              <a:rPr sz="1200" kern="0" spc="-20">
                <a:solidFill>
                  <a:srgbClr val="211E1F"/>
                </a:solidFill>
                <a:latin typeface="Calibri"/>
                <a:cs typeface="Calibri"/>
              </a:rPr>
              <a:t> </a:t>
            </a:r>
            <a:r>
              <a:rPr sz="1200" kern="0">
                <a:solidFill>
                  <a:srgbClr val="211E1F"/>
                </a:solidFill>
                <a:latin typeface="Calibri"/>
                <a:cs typeface="Calibri"/>
              </a:rPr>
              <a:t>that</a:t>
            </a:r>
            <a:r>
              <a:rPr sz="1200" kern="0" spc="-15">
                <a:solidFill>
                  <a:srgbClr val="211E1F"/>
                </a:solidFill>
                <a:latin typeface="Calibri"/>
                <a:cs typeface="Calibri"/>
              </a:rPr>
              <a:t> </a:t>
            </a:r>
            <a:r>
              <a:rPr sz="1200" kern="0">
                <a:solidFill>
                  <a:srgbClr val="211E1F"/>
                </a:solidFill>
                <a:latin typeface="Calibri"/>
                <a:cs typeface="Calibri"/>
              </a:rPr>
              <a:t>any</a:t>
            </a:r>
            <a:r>
              <a:rPr sz="1200" kern="0" spc="-25">
                <a:solidFill>
                  <a:srgbClr val="211E1F"/>
                </a:solidFill>
                <a:latin typeface="Calibri"/>
                <a:cs typeface="Calibri"/>
              </a:rPr>
              <a:t> </a:t>
            </a:r>
            <a:r>
              <a:rPr sz="1200" kern="0" spc="-10">
                <a:solidFill>
                  <a:srgbClr val="211E1F"/>
                </a:solidFill>
                <a:latin typeface="Calibri"/>
                <a:cs typeface="Calibri"/>
              </a:rPr>
              <a:t>strollers</a:t>
            </a:r>
            <a:r>
              <a:rPr sz="1200" kern="0">
                <a:solidFill>
                  <a:srgbClr val="211E1F"/>
                </a:solidFill>
                <a:latin typeface="Calibri"/>
                <a:cs typeface="Calibri"/>
              </a:rPr>
              <a:t> </a:t>
            </a:r>
            <a:r>
              <a:rPr sz="1200" kern="0" spc="-25">
                <a:solidFill>
                  <a:srgbClr val="211E1F"/>
                </a:solidFill>
                <a:latin typeface="Calibri"/>
                <a:cs typeface="Calibri"/>
              </a:rPr>
              <a:t>or </a:t>
            </a:r>
            <a:r>
              <a:rPr sz="1200" kern="0">
                <a:solidFill>
                  <a:srgbClr val="211E1F"/>
                </a:solidFill>
                <a:latin typeface="Calibri"/>
                <a:cs typeface="Calibri"/>
              </a:rPr>
              <a:t>portable</a:t>
            </a:r>
            <a:r>
              <a:rPr sz="1200" kern="0" spc="-40">
                <a:solidFill>
                  <a:srgbClr val="211E1F"/>
                </a:solidFill>
                <a:latin typeface="Calibri"/>
                <a:cs typeface="Calibri"/>
              </a:rPr>
              <a:t> </a:t>
            </a:r>
            <a:r>
              <a:rPr sz="1200" kern="0">
                <a:solidFill>
                  <a:srgbClr val="211E1F"/>
                </a:solidFill>
                <a:latin typeface="Calibri"/>
                <a:cs typeface="Calibri"/>
              </a:rPr>
              <a:t>cribs</a:t>
            </a:r>
            <a:r>
              <a:rPr sz="1200" kern="0" spc="-20">
                <a:solidFill>
                  <a:srgbClr val="211E1F"/>
                </a:solidFill>
                <a:latin typeface="Calibri"/>
                <a:cs typeface="Calibri"/>
              </a:rPr>
              <a:t> </a:t>
            </a:r>
            <a:r>
              <a:rPr sz="1200" kern="0">
                <a:solidFill>
                  <a:srgbClr val="211E1F"/>
                </a:solidFill>
                <a:latin typeface="Calibri"/>
                <a:cs typeface="Calibri"/>
              </a:rPr>
              <a:t>are</a:t>
            </a:r>
            <a:r>
              <a:rPr sz="1200" kern="0" spc="-25">
                <a:solidFill>
                  <a:srgbClr val="211E1F"/>
                </a:solidFill>
                <a:latin typeface="Calibri"/>
                <a:cs typeface="Calibri"/>
              </a:rPr>
              <a:t> </a:t>
            </a:r>
            <a:r>
              <a:rPr sz="1200" kern="0">
                <a:solidFill>
                  <a:srgbClr val="211E1F"/>
                </a:solidFill>
                <a:latin typeface="Calibri"/>
                <a:cs typeface="Calibri"/>
              </a:rPr>
              <a:t>clean,</a:t>
            </a:r>
            <a:r>
              <a:rPr sz="1200" kern="0" spc="-10">
                <a:solidFill>
                  <a:srgbClr val="211E1F"/>
                </a:solidFill>
                <a:latin typeface="Calibri"/>
                <a:cs typeface="Calibri"/>
              </a:rPr>
              <a:t> </a:t>
            </a:r>
            <a:r>
              <a:rPr sz="1200" kern="0">
                <a:solidFill>
                  <a:srgbClr val="211E1F"/>
                </a:solidFill>
                <a:latin typeface="Calibri"/>
                <a:cs typeface="Calibri"/>
              </a:rPr>
              <a:t>dry</a:t>
            </a:r>
            <a:r>
              <a:rPr sz="1200" kern="0" spc="-15">
                <a:solidFill>
                  <a:srgbClr val="211E1F"/>
                </a:solidFill>
                <a:latin typeface="Calibri"/>
                <a:cs typeface="Calibri"/>
              </a:rPr>
              <a:t> </a:t>
            </a:r>
            <a:r>
              <a:rPr sz="1200" kern="0">
                <a:solidFill>
                  <a:srgbClr val="211E1F"/>
                </a:solidFill>
                <a:latin typeface="Calibri"/>
                <a:cs typeface="Calibri"/>
              </a:rPr>
              <a:t>and</a:t>
            </a:r>
            <a:r>
              <a:rPr sz="1200" kern="0" spc="-25">
                <a:solidFill>
                  <a:srgbClr val="211E1F"/>
                </a:solidFill>
                <a:latin typeface="Calibri"/>
                <a:cs typeface="Calibri"/>
              </a:rPr>
              <a:t> </a:t>
            </a:r>
            <a:r>
              <a:rPr sz="1200" kern="0">
                <a:solidFill>
                  <a:srgbClr val="211E1F"/>
                </a:solidFill>
                <a:latin typeface="Calibri"/>
                <a:cs typeface="Calibri"/>
              </a:rPr>
              <a:t>free</a:t>
            </a:r>
            <a:r>
              <a:rPr sz="1200" kern="0" spc="-30">
                <a:solidFill>
                  <a:srgbClr val="211E1F"/>
                </a:solidFill>
                <a:latin typeface="Calibri"/>
                <a:cs typeface="Calibri"/>
              </a:rPr>
              <a:t> </a:t>
            </a:r>
            <a:r>
              <a:rPr sz="1200" kern="0">
                <a:solidFill>
                  <a:srgbClr val="211E1F"/>
                </a:solidFill>
                <a:latin typeface="Calibri"/>
                <a:cs typeface="Calibri"/>
              </a:rPr>
              <a:t>of</a:t>
            </a:r>
            <a:r>
              <a:rPr sz="1200" kern="0" spc="-5">
                <a:solidFill>
                  <a:srgbClr val="211E1F"/>
                </a:solidFill>
                <a:latin typeface="Calibri"/>
                <a:cs typeface="Calibri"/>
              </a:rPr>
              <a:t> </a:t>
            </a:r>
            <a:r>
              <a:rPr sz="1200" kern="0">
                <a:solidFill>
                  <a:srgbClr val="211E1F"/>
                </a:solidFill>
                <a:latin typeface="Calibri"/>
                <a:cs typeface="Calibri"/>
              </a:rPr>
              <a:t>any</a:t>
            </a:r>
            <a:r>
              <a:rPr sz="1200" kern="0" spc="-20">
                <a:solidFill>
                  <a:srgbClr val="211E1F"/>
                </a:solidFill>
                <a:latin typeface="Calibri"/>
                <a:cs typeface="Calibri"/>
              </a:rPr>
              <a:t> </a:t>
            </a:r>
            <a:r>
              <a:rPr sz="1200" kern="0">
                <a:solidFill>
                  <a:srgbClr val="211E1F"/>
                </a:solidFill>
                <a:latin typeface="Calibri"/>
                <a:cs typeface="Calibri"/>
              </a:rPr>
              <a:t>food</a:t>
            </a:r>
            <a:r>
              <a:rPr sz="1200" kern="0" spc="-20">
                <a:solidFill>
                  <a:srgbClr val="211E1F"/>
                </a:solidFill>
                <a:latin typeface="Calibri"/>
                <a:cs typeface="Calibri"/>
              </a:rPr>
              <a:t> </a:t>
            </a:r>
            <a:r>
              <a:rPr sz="1200" kern="0" spc="-10">
                <a:solidFill>
                  <a:srgbClr val="211E1F"/>
                </a:solidFill>
                <a:latin typeface="Calibri"/>
                <a:cs typeface="Calibri"/>
              </a:rPr>
              <a:t>particles </a:t>
            </a:r>
            <a:r>
              <a:rPr sz="1200" kern="0">
                <a:solidFill>
                  <a:srgbClr val="211E1F"/>
                </a:solidFill>
                <a:latin typeface="Calibri"/>
                <a:cs typeface="Calibri"/>
              </a:rPr>
              <a:t>and</a:t>
            </a:r>
            <a:r>
              <a:rPr sz="1200" kern="0" spc="-30">
                <a:solidFill>
                  <a:srgbClr val="211E1F"/>
                </a:solidFill>
                <a:latin typeface="Calibri"/>
                <a:cs typeface="Calibri"/>
              </a:rPr>
              <a:t> </a:t>
            </a:r>
            <a:r>
              <a:rPr sz="1200" kern="0">
                <a:solidFill>
                  <a:srgbClr val="211E1F"/>
                </a:solidFill>
                <a:latin typeface="Calibri"/>
                <a:cs typeface="Calibri"/>
              </a:rPr>
              <a:t>residue,</a:t>
            </a:r>
            <a:r>
              <a:rPr sz="1200" kern="0" spc="-25">
                <a:solidFill>
                  <a:srgbClr val="211E1F"/>
                </a:solidFill>
                <a:latin typeface="Calibri"/>
                <a:cs typeface="Calibri"/>
              </a:rPr>
              <a:t> </a:t>
            </a:r>
            <a:r>
              <a:rPr sz="1200" kern="0">
                <a:solidFill>
                  <a:srgbClr val="211E1F"/>
                </a:solidFill>
                <a:latin typeface="Calibri"/>
                <a:cs typeface="Calibri"/>
              </a:rPr>
              <a:t>placed</a:t>
            </a:r>
            <a:r>
              <a:rPr sz="1200" kern="0" spc="-20">
                <a:solidFill>
                  <a:srgbClr val="211E1F"/>
                </a:solidFill>
                <a:latin typeface="Calibri"/>
                <a:cs typeface="Calibri"/>
              </a:rPr>
              <a:t> </a:t>
            </a:r>
            <a:r>
              <a:rPr sz="1200" kern="0">
                <a:solidFill>
                  <a:srgbClr val="211E1F"/>
                </a:solidFill>
                <a:latin typeface="Calibri"/>
                <a:cs typeface="Calibri"/>
              </a:rPr>
              <a:t>inside</a:t>
            </a:r>
            <a:r>
              <a:rPr sz="1200" kern="0" spc="-10">
                <a:solidFill>
                  <a:srgbClr val="211E1F"/>
                </a:solidFill>
                <a:latin typeface="Calibri"/>
                <a:cs typeface="Calibri"/>
              </a:rPr>
              <a:t> </a:t>
            </a:r>
            <a:r>
              <a:rPr sz="1200" kern="0">
                <a:solidFill>
                  <a:srgbClr val="211E1F"/>
                </a:solidFill>
                <a:latin typeface="Calibri"/>
                <a:cs typeface="Calibri"/>
              </a:rPr>
              <a:t>a</a:t>
            </a:r>
            <a:r>
              <a:rPr sz="1200" kern="0" spc="-5">
                <a:solidFill>
                  <a:srgbClr val="211E1F"/>
                </a:solidFill>
                <a:latin typeface="Calibri"/>
                <a:cs typeface="Calibri"/>
              </a:rPr>
              <a:t> </a:t>
            </a:r>
            <a:r>
              <a:rPr sz="1200" kern="0">
                <a:solidFill>
                  <a:srgbClr val="211E1F"/>
                </a:solidFill>
                <a:latin typeface="Calibri"/>
                <a:cs typeface="Calibri"/>
              </a:rPr>
              <a:t>clear</a:t>
            </a:r>
            <a:r>
              <a:rPr sz="1200" kern="0" spc="-15">
                <a:solidFill>
                  <a:srgbClr val="211E1F"/>
                </a:solidFill>
                <a:latin typeface="Calibri"/>
                <a:cs typeface="Calibri"/>
              </a:rPr>
              <a:t> </a:t>
            </a:r>
            <a:r>
              <a:rPr sz="1200" kern="0">
                <a:solidFill>
                  <a:srgbClr val="211E1F"/>
                </a:solidFill>
                <a:latin typeface="Calibri"/>
                <a:cs typeface="Calibri"/>
              </a:rPr>
              <a:t>plastic</a:t>
            </a:r>
            <a:r>
              <a:rPr sz="1200" kern="0" spc="-10">
                <a:solidFill>
                  <a:srgbClr val="211E1F"/>
                </a:solidFill>
                <a:latin typeface="Calibri"/>
                <a:cs typeface="Calibri"/>
              </a:rPr>
              <a:t> </a:t>
            </a:r>
            <a:r>
              <a:rPr sz="1200" kern="0">
                <a:solidFill>
                  <a:srgbClr val="211E1F"/>
                </a:solidFill>
                <a:latin typeface="Calibri"/>
                <a:cs typeface="Calibri"/>
              </a:rPr>
              <a:t>bag,</a:t>
            </a:r>
            <a:r>
              <a:rPr sz="1200" kern="0" spc="-15">
                <a:solidFill>
                  <a:srgbClr val="211E1F"/>
                </a:solidFill>
                <a:latin typeface="Calibri"/>
                <a:cs typeface="Calibri"/>
              </a:rPr>
              <a:t> </a:t>
            </a:r>
            <a:r>
              <a:rPr sz="1200" kern="0" spc="-10">
                <a:solidFill>
                  <a:srgbClr val="211E1F"/>
                </a:solidFill>
                <a:latin typeface="Calibri"/>
                <a:cs typeface="Calibri"/>
              </a:rPr>
              <a:t>inventoried </a:t>
            </a:r>
            <a:r>
              <a:rPr sz="1200" kern="0">
                <a:solidFill>
                  <a:srgbClr val="211E1F"/>
                </a:solidFill>
                <a:latin typeface="Calibri"/>
                <a:cs typeface="Calibri"/>
              </a:rPr>
              <a:t>on</a:t>
            </a:r>
            <a:r>
              <a:rPr sz="1200" kern="0" spc="-10">
                <a:solidFill>
                  <a:srgbClr val="211E1F"/>
                </a:solidFill>
                <a:latin typeface="Calibri"/>
                <a:cs typeface="Calibri"/>
              </a:rPr>
              <a:t> </a:t>
            </a:r>
            <a:r>
              <a:rPr sz="1200" kern="0">
                <a:solidFill>
                  <a:srgbClr val="211E1F"/>
                </a:solidFill>
                <a:latin typeface="Calibri"/>
                <a:cs typeface="Calibri"/>
              </a:rPr>
              <a:t>the</a:t>
            </a:r>
            <a:r>
              <a:rPr sz="1200" kern="0" spc="-30">
                <a:solidFill>
                  <a:srgbClr val="211E1F"/>
                </a:solidFill>
                <a:latin typeface="Calibri"/>
                <a:cs typeface="Calibri"/>
              </a:rPr>
              <a:t> </a:t>
            </a:r>
            <a:r>
              <a:rPr sz="1200" kern="0" spc="-25">
                <a:solidFill>
                  <a:srgbClr val="211E1F"/>
                </a:solidFill>
                <a:latin typeface="Calibri"/>
                <a:cs typeface="Calibri"/>
              </a:rPr>
              <a:t>VIF,</a:t>
            </a:r>
            <a:r>
              <a:rPr sz="1200" kern="0" spc="-20">
                <a:solidFill>
                  <a:srgbClr val="211E1F"/>
                </a:solidFill>
                <a:latin typeface="Calibri"/>
                <a:cs typeface="Calibri"/>
              </a:rPr>
              <a:t> </a:t>
            </a:r>
            <a:r>
              <a:rPr sz="1200" kern="0">
                <a:solidFill>
                  <a:srgbClr val="211E1F"/>
                </a:solidFill>
                <a:latin typeface="Calibri"/>
                <a:cs typeface="Calibri"/>
              </a:rPr>
              <a:t>and</a:t>
            </a:r>
            <a:r>
              <a:rPr sz="1200" kern="0" spc="-25">
                <a:solidFill>
                  <a:srgbClr val="211E1F"/>
                </a:solidFill>
                <a:latin typeface="Calibri"/>
                <a:cs typeface="Calibri"/>
              </a:rPr>
              <a:t> </a:t>
            </a:r>
            <a:r>
              <a:rPr sz="1200" kern="0">
                <a:solidFill>
                  <a:srgbClr val="211E1F"/>
                </a:solidFill>
                <a:latin typeface="Calibri"/>
                <a:cs typeface="Calibri"/>
              </a:rPr>
              <a:t>secured</a:t>
            </a:r>
            <a:r>
              <a:rPr sz="1200" kern="0" spc="-10">
                <a:solidFill>
                  <a:srgbClr val="211E1F"/>
                </a:solidFill>
                <a:latin typeface="Calibri"/>
                <a:cs typeface="Calibri"/>
              </a:rPr>
              <a:t> </a:t>
            </a:r>
            <a:r>
              <a:rPr sz="1200" kern="0">
                <a:solidFill>
                  <a:srgbClr val="211E1F"/>
                </a:solidFill>
                <a:latin typeface="Calibri"/>
                <a:cs typeface="Calibri"/>
              </a:rPr>
              <a:t>in</a:t>
            </a:r>
            <a:r>
              <a:rPr sz="1200" kern="0" spc="-15">
                <a:solidFill>
                  <a:srgbClr val="211E1F"/>
                </a:solidFill>
                <a:latin typeface="Calibri"/>
                <a:cs typeface="Calibri"/>
              </a:rPr>
              <a:t> </a:t>
            </a:r>
            <a:r>
              <a:rPr sz="1200" kern="0">
                <a:solidFill>
                  <a:srgbClr val="211E1F"/>
                </a:solidFill>
                <a:latin typeface="Calibri"/>
                <a:cs typeface="Calibri"/>
              </a:rPr>
              <a:t>the</a:t>
            </a:r>
            <a:r>
              <a:rPr sz="1200" kern="0" spc="-30">
                <a:solidFill>
                  <a:srgbClr val="211E1F"/>
                </a:solidFill>
                <a:latin typeface="Calibri"/>
                <a:cs typeface="Calibri"/>
              </a:rPr>
              <a:t> </a:t>
            </a:r>
            <a:r>
              <a:rPr sz="1200" kern="0">
                <a:solidFill>
                  <a:srgbClr val="211E1F"/>
                </a:solidFill>
                <a:latin typeface="Calibri"/>
                <a:cs typeface="Calibri"/>
              </a:rPr>
              <a:t>rear</a:t>
            </a:r>
            <a:r>
              <a:rPr sz="1200" kern="0" spc="-30">
                <a:solidFill>
                  <a:srgbClr val="211E1F"/>
                </a:solidFill>
                <a:latin typeface="Calibri"/>
                <a:cs typeface="Calibri"/>
              </a:rPr>
              <a:t> </a:t>
            </a:r>
            <a:r>
              <a:rPr sz="1200" kern="0">
                <a:solidFill>
                  <a:srgbClr val="211E1F"/>
                </a:solidFill>
                <a:latin typeface="Calibri"/>
                <a:cs typeface="Calibri"/>
              </a:rPr>
              <a:t>seat or</a:t>
            </a:r>
            <a:r>
              <a:rPr sz="1200" kern="0" spc="-5">
                <a:solidFill>
                  <a:srgbClr val="211E1F"/>
                </a:solidFill>
                <a:latin typeface="Calibri"/>
                <a:cs typeface="Calibri"/>
              </a:rPr>
              <a:t> </a:t>
            </a:r>
            <a:r>
              <a:rPr sz="1200" kern="0" spc="-10">
                <a:solidFill>
                  <a:srgbClr val="211E1F"/>
                </a:solidFill>
                <a:latin typeface="Calibri"/>
                <a:cs typeface="Calibri"/>
              </a:rPr>
              <a:t>trunk.</a:t>
            </a:r>
            <a:endParaRPr sz="1200" kern="0">
              <a:solidFill>
                <a:sysClr val="windowText" lastClr="000000"/>
              </a:solidFill>
              <a:latin typeface="Calibri"/>
              <a:cs typeface="Calibri"/>
            </a:endParaRPr>
          </a:p>
        </p:txBody>
      </p:sp>
      <p:sp>
        <p:nvSpPr>
          <p:cNvPr id="11" name="object 11"/>
          <p:cNvSpPr txBox="1"/>
          <p:nvPr/>
        </p:nvSpPr>
        <p:spPr>
          <a:xfrm>
            <a:off x="8685404" y="941070"/>
            <a:ext cx="1527175" cy="391160"/>
          </a:xfrm>
          <a:prstGeom prst="rect">
            <a:avLst/>
          </a:prstGeom>
        </p:spPr>
        <p:txBody>
          <a:bodyPr vert="horz" wrap="square" lIns="0" tIns="12700" rIns="0" bIns="0" rtlCol="0">
            <a:spAutoFit/>
          </a:bodyPr>
          <a:lstStyle/>
          <a:p>
            <a:pPr marL="12700" marR="5080">
              <a:spcBef>
                <a:spcPts val="100"/>
              </a:spcBef>
            </a:pPr>
            <a:r>
              <a:rPr sz="1200" b="1" kern="0">
                <a:solidFill>
                  <a:srgbClr val="FF0000"/>
                </a:solidFill>
                <a:latin typeface="Arial"/>
                <a:cs typeface="Arial"/>
              </a:rPr>
              <a:t>TIPS</a:t>
            </a:r>
            <a:r>
              <a:rPr sz="1200" b="1" kern="0" spc="5">
                <a:solidFill>
                  <a:srgbClr val="FF0000"/>
                </a:solidFill>
                <a:latin typeface="Arial"/>
                <a:cs typeface="Arial"/>
              </a:rPr>
              <a:t> </a:t>
            </a:r>
            <a:r>
              <a:rPr sz="1200" b="1" kern="0">
                <a:solidFill>
                  <a:srgbClr val="FF0000"/>
                </a:solidFill>
                <a:latin typeface="Arial"/>
                <a:cs typeface="Arial"/>
              </a:rPr>
              <a:t>FOR</a:t>
            </a:r>
            <a:r>
              <a:rPr sz="1200" b="1" kern="0" spc="10">
                <a:solidFill>
                  <a:srgbClr val="FF0000"/>
                </a:solidFill>
                <a:latin typeface="Arial"/>
                <a:cs typeface="Arial"/>
              </a:rPr>
              <a:t> </a:t>
            </a:r>
            <a:r>
              <a:rPr sz="1200" b="1" kern="0" spc="-10">
                <a:solidFill>
                  <a:srgbClr val="FF0000"/>
                </a:solidFill>
                <a:latin typeface="Arial"/>
                <a:cs typeface="Arial"/>
              </a:rPr>
              <a:t>STATION </a:t>
            </a:r>
            <a:r>
              <a:rPr sz="1200" b="1" kern="0" spc="-20">
                <a:solidFill>
                  <a:srgbClr val="FF0000"/>
                </a:solidFill>
                <a:latin typeface="Arial"/>
                <a:cs typeface="Arial"/>
              </a:rPr>
              <a:t>WAGONS</a:t>
            </a:r>
            <a:r>
              <a:rPr sz="1200" b="1" kern="0" spc="-60">
                <a:solidFill>
                  <a:srgbClr val="FF0000"/>
                </a:solidFill>
                <a:latin typeface="Arial"/>
                <a:cs typeface="Arial"/>
              </a:rPr>
              <a:t> </a:t>
            </a:r>
            <a:r>
              <a:rPr sz="1200" b="1" kern="0">
                <a:solidFill>
                  <a:srgbClr val="FF0000"/>
                </a:solidFill>
                <a:latin typeface="Arial"/>
                <a:cs typeface="Arial"/>
              </a:rPr>
              <a:t>AND</a:t>
            </a:r>
            <a:r>
              <a:rPr sz="1200" b="1" kern="0" spc="-5">
                <a:solidFill>
                  <a:srgbClr val="FF0000"/>
                </a:solidFill>
                <a:latin typeface="Arial"/>
                <a:cs typeface="Arial"/>
              </a:rPr>
              <a:t> </a:t>
            </a:r>
            <a:r>
              <a:rPr sz="1200" b="1" kern="0" spc="-20">
                <a:solidFill>
                  <a:srgbClr val="FF0000"/>
                </a:solidFill>
                <a:latin typeface="Arial"/>
                <a:cs typeface="Arial"/>
              </a:rPr>
              <a:t>SUVs</a:t>
            </a:r>
            <a:endParaRPr sz="1200" kern="0">
              <a:solidFill>
                <a:sysClr val="windowText" lastClr="000000"/>
              </a:solidFill>
              <a:latin typeface="Arial"/>
              <a:cs typeface="Arial"/>
            </a:endParaRPr>
          </a:p>
        </p:txBody>
      </p:sp>
      <p:sp>
        <p:nvSpPr>
          <p:cNvPr id="12" name="object 12"/>
          <p:cNvSpPr txBox="1"/>
          <p:nvPr/>
        </p:nvSpPr>
        <p:spPr>
          <a:xfrm>
            <a:off x="8685403" y="1485138"/>
            <a:ext cx="1826260" cy="3318510"/>
          </a:xfrm>
          <a:prstGeom prst="rect">
            <a:avLst/>
          </a:prstGeom>
        </p:spPr>
        <p:txBody>
          <a:bodyPr vert="horz" wrap="square" lIns="0" tIns="12700" rIns="0" bIns="0" rtlCol="0">
            <a:spAutoFit/>
          </a:bodyPr>
          <a:lstStyle/>
          <a:p>
            <a:pPr marL="12700" marR="16510">
              <a:spcBef>
                <a:spcPts val="100"/>
              </a:spcBef>
            </a:pPr>
            <a:r>
              <a:rPr sz="1200" kern="0">
                <a:solidFill>
                  <a:srgbClr val="211E1F"/>
                </a:solidFill>
                <a:latin typeface="Calibri"/>
                <a:cs typeface="Calibri"/>
              </a:rPr>
              <a:t>USDA</a:t>
            </a:r>
            <a:r>
              <a:rPr sz="1200" kern="0" spc="-15">
                <a:solidFill>
                  <a:srgbClr val="211E1F"/>
                </a:solidFill>
                <a:latin typeface="Calibri"/>
                <a:cs typeface="Calibri"/>
              </a:rPr>
              <a:t> </a:t>
            </a:r>
            <a:r>
              <a:rPr sz="1200" kern="0">
                <a:solidFill>
                  <a:srgbClr val="211E1F"/>
                </a:solidFill>
                <a:latin typeface="Calibri"/>
                <a:cs typeface="Calibri"/>
              </a:rPr>
              <a:t>says</a:t>
            </a:r>
            <a:r>
              <a:rPr sz="1200" kern="0" spc="-10">
                <a:solidFill>
                  <a:srgbClr val="211E1F"/>
                </a:solidFill>
                <a:latin typeface="Calibri"/>
                <a:cs typeface="Calibri"/>
              </a:rPr>
              <a:t> </a:t>
            </a:r>
            <a:r>
              <a:rPr sz="1200" kern="0">
                <a:solidFill>
                  <a:srgbClr val="211E1F"/>
                </a:solidFill>
                <a:latin typeface="Calibri"/>
                <a:cs typeface="Calibri"/>
              </a:rPr>
              <a:t>if</a:t>
            </a:r>
            <a:r>
              <a:rPr sz="1200" kern="0" spc="-25">
                <a:solidFill>
                  <a:srgbClr val="211E1F"/>
                </a:solidFill>
                <a:latin typeface="Calibri"/>
                <a:cs typeface="Calibri"/>
              </a:rPr>
              <a:t> </a:t>
            </a:r>
            <a:r>
              <a:rPr sz="1200" kern="0">
                <a:solidFill>
                  <a:srgbClr val="211E1F"/>
                </a:solidFill>
                <a:latin typeface="Calibri"/>
                <a:cs typeface="Calibri"/>
              </a:rPr>
              <a:t>your</a:t>
            </a:r>
            <a:r>
              <a:rPr sz="1200" kern="0" spc="-40">
                <a:solidFill>
                  <a:srgbClr val="211E1F"/>
                </a:solidFill>
                <a:latin typeface="Calibri"/>
                <a:cs typeface="Calibri"/>
              </a:rPr>
              <a:t> </a:t>
            </a:r>
            <a:r>
              <a:rPr sz="1200" kern="0">
                <a:solidFill>
                  <a:srgbClr val="211E1F"/>
                </a:solidFill>
                <a:latin typeface="Calibri"/>
                <a:cs typeface="Calibri"/>
              </a:rPr>
              <a:t>rear</a:t>
            </a:r>
            <a:r>
              <a:rPr sz="1200" kern="0" spc="-35">
                <a:solidFill>
                  <a:srgbClr val="211E1F"/>
                </a:solidFill>
                <a:latin typeface="Calibri"/>
                <a:cs typeface="Calibri"/>
              </a:rPr>
              <a:t> </a:t>
            </a:r>
            <a:r>
              <a:rPr sz="1200" kern="0" spc="-20">
                <a:solidFill>
                  <a:srgbClr val="211E1F"/>
                </a:solidFill>
                <a:latin typeface="Calibri"/>
                <a:cs typeface="Calibri"/>
              </a:rPr>
              <a:t>seat </a:t>
            </a:r>
            <a:r>
              <a:rPr sz="1200" kern="0">
                <a:solidFill>
                  <a:srgbClr val="211E1F"/>
                </a:solidFill>
                <a:latin typeface="Calibri"/>
                <a:cs typeface="Calibri"/>
              </a:rPr>
              <a:t>lifts</a:t>
            </a:r>
            <a:r>
              <a:rPr sz="1200" kern="0" spc="-25">
                <a:solidFill>
                  <a:srgbClr val="211E1F"/>
                </a:solidFill>
                <a:latin typeface="Calibri"/>
                <a:cs typeface="Calibri"/>
              </a:rPr>
              <a:t> </a:t>
            </a:r>
            <a:r>
              <a:rPr sz="1200" kern="0">
                <a:solidFill>
                  <a:srgbClr val="211E1F"/>
                </a:solidFill>
                <a:latin typeface="Calibri"/>
                <a:cs typeface="Calibri"/>
              </a:rPr>
              <a:t>up,</a:t>
            </a:r>
            <a:r>
              <a:rPr sz="1200" kern="0" spc="-30">
                <a:solidFill>
                  <a:srgbClr val="211E1F"/>
                </a:solidFill>
                <a:latin typeface="Calibri"/>
                <a:cs typeface="Calibri"/>
              </a:rPr>
              <a:t> </a:t>
            </a:r>
            <a:r>
              <a:rPr sz="1200" kern="0">
                <a:solidFill>
                  <a:srgbClr val="211E1F"/>
                </a:solidFill>
                <a:latin typeface="Calibri"/>
                <a:cs typeface="Calibri"/>
              </a:rPr>
              <a:t>make sure</a:t>
            </a:r>
            <a:r>
              <a:rPr sz="1200" kern="0" spc="-30">
                <a:solidFill>
                  <a:srgbClr val="211E1F"/>
                </a:solidFill>
                <a:latin typeface="Calibri"/>
                <a:cs typeface="Calibri"/>
              </a:rPr>
              <a:t> </a:t>
            </a:r>
            <a:r>
              <a:rPr sz="1200" kern="0">
                <a:solidFill>
                  <a:srgbClr val="211E1F"/>
                </a:solidFill>
                <a:latin typeface="Calibri"/>
                <a:cs typeface="Calibri"/>
              </a:rPr>
              <a:t>you</a:t>
            </a:r>
            <a:r>
              <a:rPr sz="1200" kern="0" spc="-15">
                <a:solidFill>
                  <a:srgbClr val="211E1F"/>
                </a:solidFill>
                <a:latin typeface="Calibri"/>
                <a:cs typeface="Calibri"/>
              </a:rPr>
              <a:t> </a:t>
            </a:r>
            <a:r>
              <a:rPr sz="1200" kern="0">
                <a:solidFill>
                  <a:srgbClr val="211E1F"/>
                </a:solidFill>
                <a:latin typeface="Calibri"/>
                <a:cs typeface="Calibri"/>
              </a:rPr>
              <a:t>lift</a:t>
            </a:r>
            <a:r>
              <a:rPr sz="1200" kern="0" spc="-25">
                <a:solidFill>
                  <a:srgbClr val="211E1F"/>
                </a:solidFill>
                <a:latin typeface="Calibri"/>
                <a:cs typeface="Calibri"/>
              </a:rPr>
              <a:t> up </a:t>
            </a:r>
            <a:r>
              <a:rPr sz="1200" kern="0">
                <a:solidFill>
                  <a:srgbClr val="211E1F"/>
                </a:solidFill>
                <a:latin typeface="Calibri"/>
                <a:cs typeface="Calibri"/>
              </a:rPr>
              <a:t>the</a:t>
            </a:r>
            <a:r>
              <a:rPr sz="1200" kern="0" spc="-30">
                <a:solidFill>
                  <a:srgbClr val="211E1F"/>
                </a:solidFill>
                <a:latin typeface="Calibri"/>
                <a:cs typeface="Calibri"/>
              </a:rPr>
              <a:t> </a:t>
            </a:r>
            <a:r>
              <a:rPr sz="1200" kern="0">
                <a:solidFill>
                  <a:srgbClr val="211E1F"/>
                </a:solidFill>
                <a:latin typeface="Calibri"/>
                <a:cs typeface="Calibri"/>
              </a:rPr>
              <a:t>bottom</a:t>
            </a:r>
            <a:r>
              <a:rPr sz="1200" kern="0" spc="-25">
                <a:solidFill>
                  <a:srgbClr val="211E1F"/>
                </a:solidFill>
                <a:latin typeface="Calibri"/>
                <a:cs typeface="Calibri"/>
              </a:rPr>
              <a:t> </a:t>
            </a:r>
            <a:r>
              <a:rPr sz="1200" kern="0">
                <a:solidFill>
                  <a:srgbClr val="211E1F"/>
                </a:solidFill>
                <a:latin typeface="Calibri"/>
                <a:cs typeface="Calibri"/>
              </a:rPr>
              <a:t>part</a:t>
            </a:r>
            <a:r>
              <a:rPr sz="1200" kern="0" spc="-25">
                <a:solidFill>
                  <a:srgbClr val="211E1F"/>
                </a:solidFill>
                <a:latin typeface="Calibri"/>
                <a:cs typeface="Calibri"/>
              </a:rPr>
              <a:t> </a:t>
            </a:r>
            <a:r>
              <a:rPr sz="1200" kern="0">
                <a:solidFill>
                  <a:srgbClr val="211E1F"/>
                </a:solidFill>
                <a:latin typeface="Calibri"/>
                <a:cs typeface="Calibri"/>
              </a:rPr>
              <a:t>and</a:t>
            </a:r>
            <a:r>
              <a:rPr sz="1200" kern="0" spc="-25">
                <a:solidFill>
                  <a:srgbClr val="211E1F"/>
                </a:solidFill>
                <a:latin typeface="Calibri"/>
                <a:cs typeface="Calibri"/>
              </a:rPr>
              <a:t> </a:t>
            </a:r>
            <a:r>
              <a:rPr sz="1200" kern="0" spc="-10">
                <a:solidFill>
                  <a:srgbClr val="211E1F"/>
                </a:solidFill>
                <a:latin typeface="Calibri"/>
                <a:cs typeface="Calibri"/>
              </a:rPr>
              <a:t>vacuum underneath.</a:t>
            </a:r>
            <a:r>
              <a:rPr sz="1200" kern="0" spc="-20">
                <a:solidFill>
                  <a:srgbClr val="211E1F"/>
                </a:solidFill>
                <a:latin typeface="Calibri"/>
                <a:cs typeface="Calibri"/>
              </a:rPr>
              <a:t> </a:t>
            </a:r>
            <a:r>
              <a:rPr sz="1200" kern="0">
                <a:solidFill>
                  <a:srgbClr val="211E1F"/>
                </a:solidFill>
                <a:latin typeface="Calibri"/>
                <a:cs typeface="Calibri"/>
              </a:rPr>
              <a:t>Also</a:t>
            </a:r>
            <a:r>
              <a:rPr sz="1200" kern="0" spc="40">
                <a:solidFill>
                  <a:srgbClr val="211E1F"/>
                </a:solidFill>
                <a:latin typeface="Calibri"/>
                <a:cs typeface="Calibri"/>
              </a:rPr>
              <a:t> </a:t>
            </a:r>
            <a:r>
              <a:rPr sz="1200" kern="0">
                <a:solidFill>
                  <a:srgbClr val="211E1F"/>
                </a:solidFill>
                <a:latin typeface="Calibri"/>
                <a:cs typeface="Calibri"/>
              </a:rPr>
              <a:t>check</a:t>
            </a:r>
            <a:r>
              <a:rPr sz="1200" kern="0" spc="30">
                <a:solidFill>
                  <a:srgbClr val="211E1F"/>
                </a:solidFill>
                <a:latin typeface="Calibri"/>
                <a:cs typeface="Calibri"/>
              </a:rPr>
              <a:t> </a:t>
            </a:r>
            <a:r>
              <a:rPr sz="1200" kern="0" spc="-25">
                <a:solidFill>
                  <a:srgbClr val="211E1F"/>
                </a:solidFill>
                <a:latin typeface="Calibri"/>
                <a:cs typeface="Calibri"/>
              </a:rPr>
              <a:t>the </a:t>
            </a:r>
            <a:r>
              <a:rPr sz="1200" kern="0">
                <a:solidFill>
                  <a:srgbClr val="211E1F"/>
                </a:solidFill>
                <a:latin typeface="Calibri"/>
                <a:cs typeface="Calibri"/>
              </a:rPr>
              <a:t>back</a:t>
            </a:r>
            <a:r>
              <a:rPr sz="1200" kern="0" spc="-15">
                <a:solidFill>
                  <a:srgbClr val="211E1F"/>
                </a:solidFill>
                <a:latin typeface="Calibri"/>
                <a:cs typeface="Calibri"/>
              </a:rPr>
              <a:t> </a:t>
            </a:r>
            <a:r>
              <a:rPr sz="1200" kern="0">
                <a:solidFill>
                  <a:srgbClr val="211E1F"/>
                </a:solidFill>
                <a:latin typeface="Calibri"/>
                <a:cs typeface="Calibri"/>
              </a:rPr>
              <a:t>of</a:t>
            </a:r>
            <a:r>
              <a:rPr sz="1200" kern="0" spc="5">
                <a:solidFill>
                  <a:srgbClr val="211E1F"/>
                </a:solidFill>
                <a:latin typeface="Calibri"/>
                <a:cs typeface="Calibri"/>
              </a:rPr>
              <a:t> </a:t>
            </a:r>
            <a:r>
              <a:rPr sz="1200" kern="0">
                <a:solidFill>
                  <a:srgbClr val="211E1F"/>
                </a:solidFill>
                <a:latin typeface="Calibri"/>
                <a:cs typeface="Calibri"/>
              </a:rPr>
              <a:t>the</a:t>
            </a:r>
            <a:r>
              <a:rPr sz="1200" kern="0" spc="-25">
                <a:solidFill>
                  <a:srgbClr val="211E1F"/>
                </a:solidFill>
                <a:latin typeface="Calibri"/>
                <a:cs typeface="Calibri"/>
              </a:rPr>
              <a:t> </a:t>
            </a:r>
            <a:r>
              <a:rPr sz="1200" kern="0">
                <a:solidFill>
                  <a:srgbClr val="211E1F"/>
                </a:solidFill>
                <a:latin typeface="Calibri"/>
                <a:cs typeface="Calibri"/>
              </a:rPr>
              <a:t>rear</a:t>
            </a:r>
            <a:r>
              <a:rPr sz="1200" kern="0" spc="-20">
                <a:solidFill>
                  <a:srgbClr val="211E1F"/>
                </a:solidFill>
                <a:latin typeface="Calibri"/>
                <a:cs typeface="Calibri"/>
              </a:rPr>
              <a:t> </a:t>
            </a:r>
            <a:r>
              <a:rPr sz="1200" kern="0" spc="-10">
                <a:solidFill>
                  <a:srgbClr val="211E1F"/>
                </a:solidFill>
                <a:latin typeface="Calibri"/>
                <a:cs typeface="Calibri"/>
              </a:rPr>
              <a:t>seat.</a:t>
            </a:r>
            <a:endParaRPr sz="1200" kern="0">
              <a:solidFill>
                <a:sysClr val="windowText" lastClr="000000"/>
              </a:solidFill>
              <a:latin typeface="Calibri"/>
              <a:cs typeface="Calibri"/>
            </a:endParaRPr>
          </a:p>
          <a:p>
            <a:pPr marL="12700" marR="115570"/>
            <a:r>
              <a:rPr sz="1200" b="1" kern="0">
                <a:solidFill>
                  <a:srgbClr val="FF0000"/>
                </a:solidFill>
                <a:latin typeface="Calibri"/>
                <a:cs typeface="Calibri"/>
              </a:rPr>
              <a:t>FOR</a:t>
            </a:r>
            <a:r>
              <a:rPr sz="1200" b="1" kern="0" spc="-20">
                <a:solidFill>
                  <a:srgbClr val="FF0000"/>
                </a:solidFill>
                <a:latin typeface="Calibri"/>
                <a:cs typeface="Calibri"/>
              </a:rPr>
              <a:t> </a:t>
            </a:r>
            <a:r>
              <a:rPr sz="1200" b="1" kern="0" spc="-10">
                <a:solidFill>
                  <a:srgbClr val="FF0000"/>
                </a:solidFill>
                <a:latin typeface="Calibri"/>
                <a:cs typeface="Calibri"/>
              </a:rPr>
              <a:t>VANS:</a:t>
            </a:r>
            <a:r>
              <a:rPr sz="1200" b="1" kern="0" spc="-30">
                <a:solidFill>
                  <a:srgbClr val="FF0000"/>
                </a:solidFill>
                <a:latin typeface="Calibri"/>
                <a:cs typeface="Calibri"/>
              </a:rPr>
              <a:t> </a:t>
            </a:r>
            <a:r>
              <a:rPr sz="1200" kern="0">
                <a:solidFill>
                  <a:srgbClr val="211E1F"/>
                </a:solidFill>
                <a:latin typeface="Calibri"/>
                <a:cs typeface="Calibri"/>
              </a:rPr>
              <a:t>The</a:t>
            </a:r>
            <a:r>
              <a:rPr sz="1200" kern="0" spc="-20">
                <a:solidFill>
                  <a:srgbClr val="211E1F"/>
                </a:solidFill>
                <a:latin typeface="Calibri"/>
                <a:cs typeface="Calibri"/>
              </a:rPr>
              <a:t> </a:t>
            </a:r>
            <a:r>
              <a:rPr sz="1200" kern="0">
                <a:solidFill>
                  <a:srgbClr val="211E1F"/>
                </a:solidFill>
                <a:latin typeface="Calibri"/>
                <a:cs typeface="Calibri"/>
              </a:rPr>
              <a:t>easiest</a:t>
            </a:r>
            <a:r>
              <a:rPr sz="1200" kern="0" spc="-10">
                <a:solidFill>
                  <a:srgbClr val="211E1F"/>
                </a:solidFill>
                <a:latin typeface="Calibri"/>
                <a:cs typeface="Calibri"/>
              </a:rPr>
              <a:t> </a:t>
            </a:r>
            <a:r>
              <a:rPr sz="1200" kern="0" spc="-25">
                <a:solidFill>
                  <a:srgbClr val="211E1F"/>
                </a:solidFill>
                <a:latin typeface="Calibri"/>
                <a:cs typeface="Calibri"/>
              </a:rPr>
              <a:t>way to</a:t>
            </a:r>
            <a:endParaRPr sz="1200" kern="0">
              <a:solidFill>
                <a:sysClr val="windowText" lastClr="000000"/>
              </a:solidFill>
              <a:latin typeface="Calibri"/>
              <a:cs typeface="Calibri"/>
            </a:endParaRPr>
          </a:p>
          <a:p>
            <a:pPr marL="12700" marR="5080"/>
            <a:r>
              <a:rPr sz="1200" kern="0">
                <a:solidFill>
                  <a:srgbClr val="211E1F"/>
                </a:solidFill>
                <a:latin typeface="Calibri"/>
                <a:cs typeface="Calibri"/>
              </a:rPr>
              <a:t>vacuum</a:t>
            </a:r>
            <a:r>
              <a:rPr sz="1200" kern="0" spc="-30">
                <a:solidFill>
                  <a:srgbClr val="211E1F"/>
                </a:solidFill>
                <a:latin typeface="Calibri"/>
                <a:cs typeface="Calibri"/>
              </a:rPr>
              <a:t> </a:t>
            </a:r>
            <a:r>
              <a:rPr sz="1200" kern="0">
                <a:solidFill>
                  <a:srgbClr val="211E1F"/>
                </a:solidFill>
                <a:latin typeface="Calibri"/>
                <a:cs typeface="Calibri"/>
              </a:rPr>
              <a:t>the</a:t>
            </a:r>
            <a:r>
              <a:rPr sz="1200" kern="0" spc="-10">
                <a:solidFill>
                  <a:srgbClr val="211E1F"/>
                </a:solidFill>
                <a:latin typeface="Calibri"/>
                <a:cs typeface="Calibri"/>
              </a:rPr>
              <a:t> </a:t>
            </a:r>
            <a:r>
              <a:rPr sz="1200" kern="0">
                <a:solidFill>
                  <a:srgbClr val="211E1F"/>
                </a:solidFill>
                <a:latin typeface="Calibri"/>
                <a:cs typeface="Calibri"/>
              </a:rPr>
              <a:t>interior</a:t>
            </a:r>
            <a:r>
              <a:rPr sz="1200" kern="0" spc="-40">
                <a:solidFill>
                  <a:srgbClr val="211E1F"/>
                </a:solidFill>
                <a:latin typeface="Calibri"/>
                <a:cs typeface="Calibri"/>
              </a:rPr>
              <a:t> </a:t>
            </a:r>
            <a:r>
              <a:rPr sz="1200" kern="0">
                <a:solidFill>
                  <a:srgbClr val="211E1F"/>
                </a:solidFill>
                <a:latin typeface="Calibri"/>
                <a:cs typeface="Calibri"/>
              </a:rPr>
              <a:t>of</a:t>
            </a:r>
            <a:r>
              <a:rPr sz="1200" kern="0" spc="-5">
                <a:solidFill>
                  <a:srgbClr val="211E1F"/>
                </a:solidFill>
                <a:latin typeface="Calibri"/>
                <a:cs typeface="Calibri"/>
              </a:rPr>
              <a:t> </a:t>
            </a:r>
            <a:r>
              <a:rPr sz="1200" kern="0">
                <a:solidFill>
                  <a:srgbClr val="211E1F"/>
                </a:solidFill>
                <a:latin typeface="Calibri"/>
                <a:cs typeface="Calibri"/>
              </a:rPr>
              <a:t>a</a:t>
            </a:r>
            <a:r>
              <a:rPr sz="1200" kern="0" spc="-5">
                <a:solidFill>
                  <a:srgbClr val="211E1F"/>
                </a:solidFill>
                <a:latin typeface="Calibri"/>
                <a:cs typeface="Calibri"/>
              </a:rPr>
              <a:t> </a:t>
            </a:r>
            <a:r>
              <a:rPr sz="1200" kern="0" spc="-25">
                <a:solidFill>
                  <a:srgbClr val="211E1F"/>
                </a:solidFill>
                <a:latin typeface="Calibri"/>
                <a:cs typeface="Calibri"/>
              </a:rPr>
              <a:t>van </a:t>
            </a:r>
            <a:r>
              <a:rPr sz="1200" kern="0">
                <a:solidFill>
                  <a:srgbClr val="211E1F"/>
                </a:solidFill>
                <a:latin typeface="Calibri"/>
                <a:cs typeface="Calibri"/>
              </a:rPr>
              <a:t>is</a:t>
            </a:r>
            <a:r>
              <a:rPr sz="1200" kern="0" spc="-15">
                <a:solidFill>
                  <a:srgbClr val="211E1F"/>
                </a:solidFill>
                <a:latin typeface="Calibri"/>
                <a:cs typeface="Calibri"/>
              </a:rPr>
              <a:t> </a:t>
            </a:r>
            <a:r>
              <a:rPr sz="1200" kern="0">
                <a:solidFill>
                  <a:srgbClr val="211E1F"/>
                </a:solidFill>
                <a:latin typeface="Calibri"/>
                <a:cs typeface="Calibri"/>
              </a:rPr>
              <a:t>to</a:t>
            </a:r>
            <a:r>
              <a:rPr sz="1200" kern="0" spc="-10">
                <a:solidFill>
                  <a:srgbClr val="211E1F"/>
                </a:solidFill>
                <a:latin typeface="Calibri"/>
                <a:cs typeface="Calibri"/>
              </a:rPr>
              <a:t> </a:t>
            </a:r>
            <a:r>
              <a:rPr sz="1200" kern="0">
                <a:solidFill>
                  <a:srgbClr val="211E1F"/>
                </a:solidFill>
                <a:latin typeface="Calibri"/>
                <a:cs typeface="Calibri"/>
              </a:rPr>
              <a:t>fold</a:t>
            </a:r>
            <a:r>
              <a:rPr sz="1200" kern="0" spc="-25">
                <a:solidFill>
                  <a:srgbClr val="211E1F"/>
                </a:solidFill>
                <a:latin typeface="Calibri"/>
                <a:cs typeface="Calibri"/>
              </a:rPr>
              <a:t> </a:t>
            </a:r>
            <a:r>
              <a:rPr sz="1200" kern="0">
                <a:solidFill>
                  <a:srgbClr val="211E1F"/>
                </a:solidFill>
                <a:latin typeface="Calibri"/>
                <a:cs typeface="Calibri"/>
              </a:rPr>
              <a:t>the</a:t>
            </a:r>
            <a:r>
              <a:rPr sz="1200" kern="0" spc="-30">
                <a:solidFill>
                  <a:srgbClr val="211E1F"/>
                </a:solidFill>
                <a:latin typeface="Calibri"/>
                <a:cs typeface="Calibri"/>
              </a:rPr>
              <a:t> </a:t>
            </a:r>
            <a:r>
              <a:rPr sz="1200" kern="0">
                <a:solidFill>
                  <a:srgbClr val="211E1F"/>
                </a:solidFill>
                <a:latin typeface="Calibri"/>
                <a:cs typeface="Calibri"/>
              </a:rPr>
              <a:t>rear</a:t>
            </a:r>
            <a:r>
              <a:rPr sz="1200" kern="0" spc="-25">
                <a:solidFill>
                  <a:srgbClr val="211E1F"/>
                </a:solidFill>
                <a:latin typeface="Calibri"/>
                <a:cs typeface="Calibri"/>
              </a:rPr>
              <a:t> </a:t>
            </a:r>
            <a:r>
              <a:rPr sz="1200" kern="0">
                <a:solidFill>
                  <a:srgbClr val="211E1F"/>
                </a:solidFill>
                <a:latin typeface="Calibri"/>
                <a:cs typeface="Calibri"/>
              </a:rPr>
              <a:t>seat</a:t>
            </a:r>
            <a:r>
              <a:rPr sz="1200" kern="0" spc="-15">
                <a:solidFill>
                  <a:srgbClr val="211E1F"/>
                </a:solidFill>
                <a:latin typeface="Calibri"/>
                <a:cs typeface="Calibri"/>
              </a:rPr>
              <a:t> </a:t>
            </a:r>
            <a:r>
              <a:rPr sz="1200" kern="0" spc="-20">
                <a:solidFill>
                  <a:srgbClr val="211E1F"/>
                </a:solidFill>
                <a:latin typeface="Calibri"/>
                <a:cs typeface="Calibri"/>
              </a:rPr>
              <a:t>down </a:t>
            </a:r>
            <a:r>
              <a:rPr sz="1200" kern="0">
                <a:solidFill>
                  <a:srgbClr val="211E1F"/>
                </a:solidFill>
                <a:latin typeface="Calibri"/>
                <a:cs typeface="Calibri"/>
              </a:rPr>
              <a:t>and</a:t>
            </a:r>
            <a:r>
              <a:rPr sz="1200" kern="0" spc="-40">
                <a:solidFill>
                  <a:srgbClr val="211E1F"/>
                </a:solidFill>
                <a:latin typeface="Calibri"/>
                <a:cs typeface="Calibri"/>
              </a:rPr>
              <a:t> </a:t>
            </a:r>
            <a:r>
              <a:rPr sz="1200" kern="0">
                <a:solidFill>
                  <a:srgbClr val="211E1F"/>
                </a:solidFill>
                <a:latin typeface="Calibri"/>
                <a:cs typeface="Calibri"/>
              </a:rPr>
              <a:t>take</a:t>
            </a:r>
            <a:r>
              <a:rPr sz="1200" kern="0" spc="-5">
                <a:solidFill>
                  <a:srgbClr val="211E1F"/>
                </a:solidFill>
                <a:latin typeface="Calibri"/>
                <a:cs typeface="Calibri"/>
              </a:rPr>
              <a:t> </a:t>
            </a:r>
            <a:r>
              <a:rPr sz="1200" kern="0">
                <a:solidFill>
                  <a:srgbClr val="211E1F"/>
                </a:solidFill>
                <a:latin typeface="Calibri"/>
                <a:cs typeface="Calibri"/>
              </a:rPr>
              <a:t>the</a:t>
            </a:r>
            <a:r>
              <a:rPr sz="1200" kern="0" spc="-30">
                <a:solidFill>
                  <a:srgbClr val="211E1F"/>
                </a:solidFill>
                <a:latin typeface="Calibri"/>
                <a:cs typeface="Calibri"/>
              </a:rPr>
              <a:t> </a:t>
            </a:r>
            <a:r>
              <a:rPr sz="1200" kern="0">
                <a:solidFill>
                  <a:srgbClr val="211E1F"/>
                </a:solidFill>
                <a:latin typeface="Calibri"/>
                <a:cs typeface="Calibri"/>
              </a:rPr>
              <a:t>middle</a:t>
            </a:r>
            <a:r>
              <a:rPr sz="1200" kern="0" spc="-30">
                <a:solidFill>
                  <a:srgbClr val="211E1F"/>
                </a:solidFill>
                <a:latin typeface="Calibri"/>
                <a:cs typeface="Calibri"/>
              </a:rPr>
              <a:t> </a:t>
            </a:r>
            <a:r>
              <a:rPr sz="1200" kern="0" spc="-10">
                <a:solidFill>
                  <a:srgbClr val="211E1F"/>
                </a:solidFill>
                <a:latin typeface="Calibri"/>
                <a:cs typeface="Calibri"/>
              </a:rPr>
              <a:t>seats </a:t>
            </a:r>
            <a:r>
              <a:rPr sz="1200" kern="0">
                <a:solidFill>
                  <a:srgbClr val="211E1F"/>
                </a:solidFill>
                <a:latin typeface="Calibri"/>
                <a:cs typeface="Calibri"/>
              </a:rPr>
              <a:t>out.</a:t>
            </a:r>
            <a:r>
              <a:rPr sz="1200" kern="0" spc="-50">
                <a:solidFill>
                  <a:srgbClr val="211E1F"/>
                </a:solidFill>
                <a:latin typeface="Calibri"/>
                <a:cs typeface="Calibri"/>
              </a:rPr>
              <a:t> </a:t>
            </a:r>
            <a:r>
              <a:rPr sz="1200" kern="0">
                <a:solidFill>
                  <a:srgbClr val="211E1F"/>
                </a:solidFill>
                <a:latin typeface="Calibri"/>
                <a:cs typeface="Calibri"/>
              </a:rPr>
              <a:t>Now</a:t>
            </a:r>
            <a:r>
              <a:rPr sz="1200" kern="0" spc="-5">
                <a:solidFill>
                  <a:srgbClr val="211E1F"/>
                </a:solidFill>
                <a:latin typeface="Calibri"/>
                <a:cs typeface="Calibri"/>
              </a:rPr>
              <a:t> </a:t>
            </a:r>
            <a:r>
              <a:rPr sz="1200" kern="0">
                <a:solidFill>
                  <a:srgbClr val="211E1F"/>
                </a:solidFill>
                <a:latin typeface="Calibri"/>
                <a:cs typeface="Calibri"/>
              </a:rPr>
              <a:t>you</a:t>
            </a:r>
            <a:r>
              <a:rPr sz="1200" kern="0" spc="-30">
                <a:solidFill>
                  <a:srgbClr val="211E1F"/>
                </a:solidFill>
                <a:latin typeface="Calibri"/>
                <a:cs typeface="Calibri"/>
              </a:rPr>
              <a:t> </a:t>
            </a:r>
            <a:r>
              <a:rPr sz="1200" kern="0">
                <a:solidFill>
                  <a:srgbClr val="211E1F"/>
                </a:solidFill>
                <a:latin typeface="Calibri"/>
                <a:cs typeface="Calibri"/>
              </a:rPr>
              <a:t>have</a:t>
            </a:r>
            <a:r>
              <a:rPr sz="1200" kern="0" spc="-20">
                <a:solidFill>
                  <a:srgbClr val="211E1F"/>
                </a:solidFill>
                <a:latin typeface="Calibri"/>
                <a:cs typeface="Calibri"/>
              </a:rPr>
              <a:t> </a:t>
            </a:r>
            <a:r>
              <a:rPr sz="1200" kern="0">
                <a:solidFill>
                  <a:srgbClr val="211E1F"/>
                </a:solidFill>
                <a:latin typeface="Calibri"/>
                <a:cs typeface="Calibri"/>
              </a:rPr>
              <a:t>a</a:t>
            </a:r>
            <a:r>
              <a:rPr sz="1200" kern="0" spc="-10">
                <a:solidFill>
                  <a:srgbClr val="211E1F"/>
                </a:solidFill>
                <a:latin typeface="Calibri"/>
                <a:cs typeface="Calibri"/>
              </a:rPr>
              <a:t> </a:t>
            </a:r>
            <a:r>
              <a:rPr sz="1200" kern="0" spc="-20">
                <a:solidFill>
                  <a:srgbClr val="211E1F"/>
                </a:solidFill>
                <a:latin typeface="Calibri"/>
                <a:cs typeface="Calibri"/>
              </a:rPr>
              <a:t>wide- </a:t>
            </a:r>
            <a:r>
              <a:rPr sz="1200" kern="0">
                <a:solidFill>
                  <a:srgbClr val="211E1F"/>
                </a:solidFill>
                <a:latin typeface="Calibri"/>
                <a:cs typeface="Calibri"/>
              </a:rPr>
              <a:t>open</a:t>
            </a:r>
            <a:r>
              <a:rPr sz="1200" kern="0" spc="-25">
                <a:solidFill>
                  <a:srgbClr val="211E1F"/>
                </a:solidFill>
                <a:latin typeface="Calibri"/>
                <a:cs typeface="Calibri"/>
              </a:rPr>
              <a:t> </a:t>
            </a:r>
            <a:r>
              <a:rPr sz="1200" kern="0">
                <a:solidFill>
                  <a:srgbClr val="211E1F"/>
                </a:solidFill>
                <a:latin typeface="Calibri"/>
                <a:cs typeface="Calibri"/>
              </a:rPr>
              <a:t>spot</a:t>
            </a:r>
            <a:r>
              <a:rPr sz="1200" kern="0" spc="-5">
                <a:solidFill>
                  <a:srgbClr val="211E1F"/>
                </a:solidFill>
                <a:latin typeface="Calibri"/>
                <a:cs typeface="Calibri"/>
              </a:rPr>
              <a:t> </a:t>
            </a:r>
            <a:r>
              <a:rPr sz="1200" kern="0">
                <a:solidFill>
                  <a:srgbClr val="211E1F"/>
                </a:solidFill>
                <a:latin typeface="Calibri"/>
                <a:cs typeface="Calibri"/>
              </a:rPr>
              <a:t>to vacuum.</a:t>
            </a:r>
            <a:r>
              <a:rPr sz="1200" kern="0" spc="-30">
                <a:solidFill>
                  <a:srgbClr val="211E1F"/>
                </a:solidFill>
                <a:latin typeface="Calibri"/>
                <a:cs typeface="Calibri"/>
              </a:rPr>
              <a:t> </a:t>
            </a:r>
            <a:r>
              <a:rPr sz="1200" kern="0">
                <a:solidFill>
                  <a:srgbClr val="211E1F"/>
                </a:solidFill>
                <a:latin typeface="Calibri"/>
                <a:cs typeface="Calibri"/>
              </a:rPr>
              <a:t>Do</a:t>
            </a:r>
            <a:r>
              <a:rPr sz="1200" kern="0" spc="-10">
                <a:solidFill>
                  <a:srgbClr val="211E1F"/>
                </a:solidFill>
                <a:latin typeface="Calibri"/>
                <a:cs typeface="Calibri"/>
              </a:rPr>
              <a:t> </a:t>
            </a:r>
            <a:r>
              <a:rPr sz="1200" kern="0" spc="-25">
                <a:solidFill>
                  <a:srgbClr val="211E1F"/>
                </a:solidFill>
                <a:latin typeface="Calibri"/>
                <a:cs typeface="Calibri"/>
              </a:rPr>
              <a:t>not </a:t>
            </a:r>
            <a:r>
              <a:rPr sz="1200" kern="0" spc="-10">
                <a:solidFill>
                  <a:srgbClr val="211E1F"/>
                </a:solidFill>
                <a:latin typeface="Calibri"/>
                <a:cs typeface="Calibri"/>
              </a:rPr>
              <a:t>forget</a:t>
            </a:r>
            <a:r>
              <a:rPr sz="1200" kern="0" spc="-35">
                <a:solidFill>
                  <a:srgbClr val="211E1F"/>
                </a:solidFill>
                <a:latin typeface="Calibri"/>
                <a:cs typeface="Calibri"/>
              </a:rPr>
              <a:t> </a:t>
            </a:r>
            <a:r>
              <a:rPr sz="1200" kern="0">
                <a:solidFill>
                  <a:srgbClr val="211E1F"/>
                </a:solidFill>
                <a:latin typeface="Calibri"/>
                <a:cs typeface="Calibri"/>
              </a:rPr>
              <a:t>to</a:t>
            </a:r>
            <a:r>
              <a:rPr sz="1200" kern="0" spc="-20">
                <a:solidFill>
                  <a:srgbClr val="211E1F"/>
                </a:solidFill>
                <a:latin typeface="Calibri"/>
                <a:cs typeface="Calibri"/>
              </a:rPr>
              <a:t> </a:t>
            </a:r>
            <a:r>
              <a:rPr sz="1200" kern="0">
                <a:solidFill>
                  <a:srgbClr val="211E1F"/>
                </a:solidFill>
                <a:latin typeface="Calibri"/>
                <a:cs typeface="Calibri"/>
              </a:rPr>
              <a:t>make</a:t>
            </a:r>
            <a:r>
              <a:rPr sz="1200" kern="0" spc="-5">
                <a:solidFill>
                  <a:srgbClr val="211E1F"/>
                </a:solidFill>
                <a:latin typeface="Calibri"/>
                <a:cs typeface="Calibri"/>
              </a:rPr>
              <a:t> </a:t>
            </a:r>
            <a:r>
              <a:rPr sz="1200" kern="0">
                <a:solidFill>
                  <a:srgbClr val="211E1F"/>
                </a:solidFill>
                <a:latin typeface="Calibri"/>
                <a:cs typeface="Calibri"/>
              </a:rPr>
              <a:t>sure</a:t>
            </a:r>
            <a:r>
              <a:rPr sz="1200" kern="0" spc="-20">
                <a:solidFill>
                  <a:srgbClr val="211E1F"/>
                </a:solidFill>
                <a:latin typeface="Calibri"/>
                <a:cs typeface="Calibri"/>
              </a:rPr>
              <a:t> </a:t>
            </a:r>
            <a:r>
              <a:rPr sz="1200" kern="0">
                <a:solidFill>
                  <a:srgbClr val="211E1F"/>
                </a:solidFill>
                <a:latin typeface="Calibri"/>
                <a:cs typeface="Calibri"/>
              </a:rPr>
              <a:t>that</a:t>
            </a:r>
            <a:r>
              <a:rPr sz="1200" kern="0" spc="-45">
                <a:solidFill>
                  <a:srgbClr val="211E1F"/>
                </a:solidFill>
                <a:latin typeface="Calibri"/>
                <a:cs typeface="Calibri"/>
              </a:rPr>
              <a:t> </a:t>
            </a:r>
            <a:r>
              <a:rPr sz="1200" kern="0" spc="-25">
                <a:solidFill>
                  <a:srgbClr val="211E1F"/>
                </a:solidFill>
                <a:latin typeface="Calibri"/>
                <a:cs typeface="Calibri"/>
              </a:rPr>
              <a:t>the </a:t>
            </a:r>
            <a:r>
              <a:rPr sz="1200" kern="0">
                <a:solidFill>
                  <a:srgbClr val="211E1F"/>
                </a:solidFill>
                <a:latin typeface="Calibri"/>
                <a:cs typeface="Calibri"/>
              </a:rPr>
              <a:t>seat</a:t>
            </a:r>
            <a:r>
              <a:rPr sz="1200" kern="0" spc="-5">
                <a:solidFill>
                  <a:srgbClr val="211E1F"/>
                </a:solidFill>
                <a:latin typeface="Calibri"/>
                <a:cs typeface="Calibri"/>
              </a:rPr>
              <a:t> </a:t>
            </a:r>
            <a:r>
              <a:rPr sz="1200" kern="0">
                <a:solidFill>
                  <a:srgbClr val="211E1F"/>
                </a:solidFill>
                <a:latin typeface="Calibri"/>
                <a:cs typeface="Calibri"/>
              </a:rPr>
              <a:t>locking</a:t>
            </a:r>
            <a:r>
              <a:rPr sz="1200" kern="0" spc="-10">
                <a:solidFill>
                  <a:srgbClr val="211E1F"/>
                </a:solidFill>
                <a:latin typeface="Calibri"/>
                <a:cs typeface="Calibri"/>
              </a:rPr>
              <a:t> </a:t>
            </a:r>
            <a:r>
              <a:rPr sz="1200" kern="0">
                <a:solidFill>
                  <a:srgbClr val="211E1F"/>
                </a:solidFill>
                <a:latin typeface="Calibri"/>
                <a:cs typeface="Calibri"/>
              </a:rPr>
              <a:t>channels</a:t>
            </a:r>
            <a:r>
              <a:rPr sz="1200" kern="0" spc="-25">
                <a:solidFill>
                  <a:srgbClr val="211E1F"/>
                </a:solidFill>
                <a:latin typeface="Calibri"/>
                <a:cs typeface="Calibri"/>
              </a:rPr>
              <a:t> are </a:t>
            </a:r>
            <a:r>
              <a:rPr sz="1200" kern="0">
                <a:solidFill>
                  <a:srgbClr val="211E1F"/>
                </a:solidFill>
                <a:latin typeface="Calibri"/>
                <a:cs typeface="Calibri"/>
              </a:rPr>
              <a:t>completely</a:t>
            </a:r>
            <a:r>
              <a:rPr sz="1200" kern="0" spc="-40">
                <a:solidFill>
                  <a:srgbClr val="211E1F"/>
                </a:solidFill>
                <a:latin typeface="Calibri"/>
                <a:cs typeface="Calibri"/>
              </a:rPr>
              <a:t> </a:t>
            </a:r>
            <a:r>
              <a:rPr sz="1200" kern="0">
                <a:solidFill>
                  <a:srgbClr val="211E1F"/>
                </a:solidFill>
                <a:latin typeface="Calibri"/>
                <a:cs typeface="Calibri"/>
              </a:rPr>
              <a:t>clean.</a:t>
            </a:r>
            <a:r>
              <a:rPr sz="1200" kern="0" spc="-35">
                <a:solidFill>
                  <a:srgbClr val="211E1F"/>
                </a:solidFill>
                <a:latin typeface="Calibri"/>
                <a:cs typeface="Calibri"/>
              </a:rPr>
              <a:t> </a:t>
            </a:r>
            <a:r>
              <a:rPr sz="1200" kern="0" spc="-20">
                <a:solidFill>
                  <a:srgbClr val="211E1F"/>
                </a:solidFill>
                <a:latin typeface="Calibri"/>
                <a:cs typeface="Calibri"/>
              </a:rPr>
              <a:t>Check </a:t>
            </a:r>
            <a:r>
              <a:rPr sz="1200" kern="0">
                <a:solidFill>
                  <a:srgbClr val="211E1F"/>
                </a:solidFill>
                <a:latin typeface="Calibri"/>
                <a:cs typeface="Calibri"/>
              </a:rPr>
              <a:t>under</a:t>
            </a:r>
            <a:r>
              <a:rPr sz="1200" kern="0" spc="-45">
                <a:solidFill>
                  <a:srgbClr val="211E1F"/>
                </a:solidFill>
                <a:latin typeface="Calibri"/>
                <a:cs typeface="Calibri"/>
              </a:rPr>
              <a:t> </a:t>
            </a:r>
            <a:r>
              <a:rPr sz="1200" kern="0">
                <a:solidFill>
                  <a:srgbClr val="211E1F"/>
                </a:solidFill>
                <a:latin typeface="Calibri"/>
                <a:cs typeface="Calibri"/>
              </a:rPr>
              <a:t>the</a:t>
            </a:r>
            <a:r>
              <a:rPr sz="1200" kern="0" spc="-25">
                <a:solidFill>
                  <a:srgbClr val="211E1F"/>
                </a:solidFill>
                <a:latin typeface="Calibri"/>
                <a:cs typeface="Calibri"/>
              </a:rPr>
              <a:t> </a:t>
            </a:r>
            <a:r>
              <a:rPr sz="1200" kern="0">
                <a:solidFill>
                  <a:srgbClr val="211E1F"/>
                </a:solidFill>
                <a:latin typeface="Calibri"/>
                <a:cs typeface="Calibri"/>
              </a:rPr>
              <a:t>plastic</a:t>
            </a:r>
            <a:r>
              <a:rPr sz="1200" kern="0" spc="-20">
                <a:solidFill>
                  <a:srgbClr val="211E1F"/>
                </a:solidFill>
                <a:latin typeface="Calibri"/>
                <a:cs typeface="Calibri"/>
              </a:rPr>
              <a:t> caps </a:t>
            </a:r>
            <a:r>
              <a:rPr sz="1200" kern="0">
                <a:solidFill>
                  <a:srgbClr val="211E1F"/>
                </a:solidFill>
                <a:latin typeface="Calibri"/>
                <a:cs typeface="Calibri"/>
              </a:rPr>
              <a:t>covering</a:t>
            </a:r>
            <a:r>
              <a:rPr sz="1200" kern="0" spc="-30">
                <a:solidFill>
                  <a:srgbClr val="211E1F"/>
                </a:solidFill>
                <a:latin typeface="Calibri"/>
                <a:cs typeface="Calibri"/>
              </a:rPr>
              <a:t> </a:t>
            </a:r>
            <a:r>
              <a:rPr sz="1200" kern="0">
                <a:solidFill>
                  <a:srgbClr val="211E1F"/>
                </a:solidFill>
                <a:latin typeface="Calibri"/>
                <a:cs typeface="Calibri"/>
              </a:rPr>
              <a:t>the</a:t>
            </a:r>
            <a:r>
              <a:rPr sz="1200" kern="0" spc="-35">
                <a:solidFill>
                  <a:srgbClr val="211E1F"/>
                </a:solidFill>
                <a:latin typeface="Calibri"/>
                <a:cs typeface="Calibri"/>
              </a:rPr>
              <a:t> </a:t>
            </a:r>
            <a:r>
              <a:rPr sz="1200" kern="0" spc="-10">
                <a:solidFill>
                  <a:srgbClr val="211E1F"/>
                </a:solidFill>
                <a:latin typeface="Calibri"/>
                <a:cs typeface="Calibri"/>
              </a:rPr>
              <a:t>unused channels.</a:t>
            </a:r>
            <a:endParaRPr sz="1200" kern="0">
              <a:solidFill>
                <a:sysClr val="windowText" lastClr="000000"/>
              </a:solidFill>
              <a:latin typeface="Calibri"/>
              <a:cs typeface="Calibri"/>
            </a:endParaRPr>
          </a:p>
        </p:txBody>
      </p:sp>
      <p:sp>
        <p:nvSpPr>
          <p:cNvPr id="13" name="object 13"/>
          <p:cNvSpPr txBox="1"/>
          <p:nvPr/>
        </p:nvSpPr>
        <p:spPr>
          <a:xfrm>
            <a:off x="8685403" y="4960746"/>
            <a:ext cx="1789430" cy="756920"/>
          </a:xfrm>
          <a:prstGeom prst="rect">
            <a:avLst/>
          </a:prstGeom>
        </p:spPr>
        <p:txBody>
          <a:bodyPr vert="horz" wrap="square" lIns="0" tIns="12700" rIns="0" bIns="0" rtlCol="0">
            <a:spAutoFit/>
          </a:bodyPr>
          <a:lstStyle/>
          <a:p>
            <a:pPr marL="12700" marR="5080" algn="just">
              <a:spcBef>
                <a:spcPts val="100"/>
              </a:spcBef>
            </a:pPr>
            <a:r>
              <a:rPr sz="1200" b="1" kern="0">
                <a:solidFill>
                  <a:srgbClr val="FF0000"/>
                </a:solidFill>
                <a:latin typeface="Calibri"/>
                <a:cs typeface="Calibri"/>
              </a:rPr>
              <a:t>Note:</a:t>
            </a:r>
            <a:r>
              <a:rPr sz="1200" b="1" kern="0" spc="-15">
                <a:solidFill>
                  <a:srgbClr val="FF0000"/>
                </a:solidFill>
                <a:latin typeface="Calibri"/>
                <a:cs typeface="Calibri"/>
              </a:rPr>
              <a:t> </a:t>
            </a:r>
            <a:r>
              <a:rPr sz="1200" kern="0">
                <a:solidFill>
                  <a:srgbClr val="FF0000"/>
                </a:solidFill>
                <a:latin typeface="Calibri"/>
                <a:cs typeface="Calibri"/>
              </a:rPr>
              <a:t>Do</a:t>
            </a:r>
            <a:r>
              <a:rPr sz="1200" kern="0" spc="-5">
                <a:solidFill>
                  <a:srgbClr val="FF0000"/>
                </a:solidFill>
                <a:latin typeface="Calibri"/>
                <a:cs typeface="Calibri"/>
              </a:rPr>
              <a:t> </a:t>
            </a:r>
            <a:r>
              <a:rPr sz="1200" kern="0">
                <a:solidFill>
                  <a:srgbClr val="FF0000"/>
                </a:solidFill>
                <a:latin typeface="Calibri"/>
                <a:cs typeface="Calibri"/>
              </a:rPr>
              <a:t>not use</a:t>
            </a:r>
            <a:r>
              <a:rPr sz="1200" kern="0" spc="-10">
                <a:solidFill>
                  <a:srgbClr val="FF0000"/>
                </a:solidFill>
                <a:latin typeface="Calibri"/>
                <a:cs typeface="Calibri"/>
              </a:rPr>
              <a:t> </a:t>
            </a:r>
            <a:r>
              <a:rPr sz="1200" kern="0">
                <a:solidFill>
                  <a:srgbClr val="FF0000"/>
                </a:solidFill>
                <a:latin typeface="Calibri"/>
                <a:cs typeface="Calibri"/>
              </a:rPr>
              <a:t>a </a:t>
            </a:r>
            <a:r>
              <a:rPr sz="1200" kern="0" spc="-10">
                <a:solidFill>
                  <a:srgbClr val="FF0000"/>
                </a:solidFill>
                <a:latin typeface="Calibri"/>
                <a:cs typeface="Calibri"/>
              </a:rPr>
              <a:t>wet-</a:t>
            </a:r>
            <a:r>
              <a:rPr sz="1200" kern="0" spc="-20">
                <a:solidFill>
                  <a:srgbClr val="FF0000"/>
                </a:solidFill>
                <a:latin typeface="Calibri"/>
                <a:cs typeface="Calibri"/>
              </a:rPr>
              <a:t>vac. </a:t>
            </a:r>
            <a:r>
              <a:rPr sz="1200" kern="0">
                <a:solidFill>
                  <a:srgbClr val="FF0000"/>
                </a:solidFill>
                <a:latin typeface="Calibri"/>
                <a:cs typeface="Calibri"/>
              </a:rPr>
              <a:t>All</a:t>
            </a:r>
            <a:r>
              <a:rPr sz="1200" kern="0" spc="-25">
                <a:solidFill>
                  <a:srgbClr val="FF0000"/>
                </a:solidFill>
                <a:latin typeface="Calibri"/>
                <a:cs typeface="Calibri"/>
              </a:rPr>
              <a:t> </a:t>
            </a:r>
            <a:r>
              <a:rPr sz="1200" kern="0">
                <a:solidFill>
                  <a:srgbClr val="FF0000"/>
                </a:solidFill>
                <a:latin typeface="Calibri"/>
                <a:cs typeface="Calibri"/>
              </a:rPr>
              <a:t>carpets,</a:t>
            </a:r>
            <a:r>
              <a:rPr sz="1200" kern="0" spc="-20">
                <a:solidFill>
                  <a:srgbClr val="FF0000"/>
                </a:solidFill>
                <a:latin typeface="Calibri"/>
                <a:cs typeface="Calibri"/>
              </a:rPr>
              <a:t> </a:t>
            </a:r>
            <a:r>
              <a:rPr sz="1200" kern="0">
                <a:solidFill>
                  <a:srgbClr val="FF0000"/>
                </a:solidFill>
                <a:latin typeface="Calibri"/>
                <a:cs typeface="Calibri"/>
              </a:rPr>
              <a:t>mats,</a:t>
            </a:r>
            <a:r>
              <a:rPr sz="1200" kern="0" spc="-20">
                <a:solidFill>
                  <a:srgbClr val="FF0000"/>
                </a:solidFill>
                <a:latin typeface="Calibri"/>
                <a:cs typeface="Calibri"/>
              </a:rPr>
              <a:t> </a:t>
            </a:r>
            <a:r>
              <a:rPr sz="1200" kern="0" spc="-10">
                <a:solidFill>
                  <a:srgbClr val="FF0000"/>
                </a:solidFill>
                <a:latin typeface="Calibri"/>
                <a:cs typeface="Calibri"/>
              </a:rPr>
              <a:t>upholstery </a:t>
            </a:r>
            <a:r>
              <a:rPr sz="1200" kern="0">
                <a:solidFill>
                  <a:srgbClr val="FF0000"/>
                </a:solidFill>
                <a:latin typeface="Calibri"/>
                <a:cs typeface="Calibri"/>
              </a:rPr>
              <a:t>MUST</a:t>
            </a:r>
            <a:r>
              <a:rPr sz="1200" kern="0" spc="-10">
                <a:solidFill>
                  <a:srgbClr val="FF0000"/>
                </a:solidFill>
                <a:latin typeface="Calibri"/>
                <a:cs typeface="Calibri"/>
              </a:rPr>
              <a:t> </a:t>
            </a:r>
            <a:r>
              <a:rPr sz="1200" kern="0" spc="-25">
                <a:solidFill>
                  <a:srgbClr val="FF0000"/>
                </a:solidFill>
                <a:latin typeface="Calibri"/>
                <a:cs typeface="Calibri"/>
              </a:rPr>
              <a:t>be</a:t>
            </a:r>
            <a:endParaRPr sz="1200" kern="0">
              <a:solidFill>
                <a:sysClr val="windowText" lastClr="000000"/>
              </a:solidFill>
              <a:latin typeface="Calibri"/>
              <a:cs typeface="Calibri"/>
            </a:endParaRPr>
          </a:p>
          <a:p>
            <a:pPr marL="12700" algn="just"/>
            <a:r>
              <a:rPr sz="1200" kern="0">
                <a:solidFill>
                  <a:srgbClr val="FF0000"/>
                </a:solidFill>
                <a:latin typeface="Calibri"/>
                <a:cs typeface="Calibri"/>
              </a:rPr>
              <a:t>fully</a:t>
            </a:r>
            <a:r>
              <a:rPr sz="1200" kern="0" spc="-30">
                <a:solidFill>
                  <a:srgbClr val="FF0000"/>
                </a:solidFill>
                <a:latin typeface="Calibri"/>
                <a:cs typeface="Calibri"/>
              </a:rPr>
              <a:t> </a:t>
            </a:r>
            <a:r>
              <a:rPr sz="1200" kern="0">
                <a:solidFill>
                  <a:srgbClr val="FF0000"/>
                </a:solidFill>
                <a:latin typeface="Calibri"/>
                <a:cs typeface="Calibri"/>
              </a:rPr>
              <a:t>dry</a:t>
            </a:r>
            <a:r>
              <a:rPr sz="1200" kern="0" spc="-25">
                <a:solidFill>
                  <a:srgbClr val="FF0000"/>
                </a:solidFill>
                <a:latin typeface="Calibri"/>
                <a:cs typeface="Calibri"/>
              </a:rPr>
              <a:t> </a:t>
            </a:r>
            <a:r>
              <a:rPr sz="1200" kern="0">
                <a:solidFill>
                  <a:srgbClr val="FF0000"/>
                </a:solidFill>
                <a:latin typeface="Calibri"/>
                <a:cs typeface="Calibri"/>
              </a:rPr>
              <a:t>prior</a:t>
            </a:r>
            <a:r>
              <a:rPr sz="1200" kern="0" spc="-25">
                <a:solidFill>
                  <a:srgbClr val="FF0000"/>
                </a:solidFill>
                <a:latin typeface="Calibri"/>
                <a:cs typeface="Calibri"/>
              </a:rPr>
              <a:t> </a:t>
            </a:r>
            <a:r>
              <a:rPr sz="1200" kern="0">
                <a:solidFill>
                  <a:srgbClr val="FF0000"/>
                </a:solidFill>
                <a:latin typeface="Calibri"/>
                <a:cs typeface="Calibri"/>
              </a:rPr>
              <a:t>to</a:t>
            </a:r>
            <a:r>
              <a:rPr sz="1200" kern="0" spc="5">
                <a:solidFill>
                  <a:srgbClr val="FF0000"/>
                </a:solidFill>
                <a:latin typeface="Calibri"/>
                <a:cs typeface="Calibri"/>
              </a:rPr>
              <a:t> </a:t>
            </a:r>
            <a:r>
              <a:rPr sz="1200" kern="0" spc="-10">
                <a:solidFill>
                  <a:srgbClr val="FF0000"/>
                </a:solidFill>
                <a:latin typeface="Calibri"/>
                <a:cs typeface="Calibri"/>
              </a:rPr>
              <a:t>shipment.</a:t>
            </a:r>
            <a:endParaRPr sz="1200" kern="0">
              <a:solidFill>
                <a:sysClr val="windowText" lastClr="000000"/>
              </a:solidFill>
              <a:latin typeface="Calibri"/>
              <a:cs typeface="Calibri"/>
            </a:endParaRPr>
          </a:p>
        </p:txBody>
      </p:sp>
      <p:sp>
        <p:nvSpPr>
          <p:cNvPr id="14" name="object 14"/>
          <p:cNvSpPr/>
          <p:nvPr/>
        </p:nvSpPr>
        <p:spPr>
          <a:xfrm>
            <a:off x="4314445" y="5398008"/>
            <a:ext cx="4384675" cy="1033780"/>
          </a:xfrm>
          <a:custGeom>
            <a:avLst/>
            <a:gdLst/>
            <a:ahLst/>
            <a:cxnLst/>
            <a:rect l="l" t="t" r="r" b="b"/>
            <a:pathLst>
              <a:path w="4384675" h="1033779">
                <a:moveTo>
                  <a:pt x="4376547" y="0"/>
                </a:moveTo>
                <a:lnTo>
                  <a:pt x="8000" y="0"/>
                </a:lnTo>
                <a:lnTo>
                  <a:pt x="0" y="8000"/>
                </a:lnTo>
                <a:lnTo>
                  <a:pt x="0" y="17779"/>
                </a:lnTo>
                <a:lnTo>
                  <a:pt x="0" y="1025283"/>
                </a:lnTo>
                <a:lnTo>
                  <a:pt x="8000" y="1033271"/>
                </a:lnTo>
                <a:lnTo>
                  <a:pt x="4376547" y="1033271"/>
                </a:lnTo>
                <a:lnTo>
                  <a:pt x="4384548" y="1025283"/>
                </a:lnTo>
                <a:lnTo>
                  <a:pt x="4384548" y="8000"/>
                </a:lnTo>
                <a:lnTo>
                  <a:pt x="4376547" y="0"/>
                </a:lnTo>
                <a:close/>
              </a:path>
            </a:pathLst>
          </a:custGeom>
          <a:solidFill>
            <a:srgbClr val="FFDC7B"/>
          </a:solidFill>
        </p:spPr>
        <p:txBody>
          <a:bodyPr wrap="square" lIns="0" tIns="0" rIns="0" bIns="0" rtlCol="0"/>
          <a:lstStyle/>
          <a:p>
            <a:endParaRPr kern="0">
              <a:solidFill>
                <a:sysClr val="windowText" lastClr="000000"/>
              </a:solidFill>
            </a:endParaRPr>
          </a:p>
        </p:txBody>
      </p:sp>
      <p:sp>
        <p:nvSpPr>
          <p:cNvPr id="15" name="object 15"/>
          <p:cNvSpPr txBox="1"/>
          <p:nvPr/>
        </p:nvSpPr>
        <p:spPr>
          <a:xfrm>
            <a:off x="4555364" y="5514848"/>
            <a:ext cx="3930015" cy="166071"/>
          </a:xfrm>
          <a:prstGeom prst="rect">
            <a:avLst/>
          </a:prstGeom>
        </p:spPr>
        <p:txBody>
          <a:bodyPr vert="horz" wrap="square" lIns="0" tIns="12065" rIns="0" bIns="0" rtlCol="0">
            <a:spAutoFit/>
          </a:bodyPr>
          <a:lstStyle/>
          <a:p>
            <a:pPr marL="12700">
              <a:spcBef>
                <a:spcPts val="95"/>
              </a:spcBef>
            </a:pPr>
            <a:r>
              <a:rPr sz="1000" b="1" i="1" kern="0">
                <a:solidFill>
                  <a:srgbClr val="E02A27"/>
                </a:solidFill>
                <a:latin typeface="Calibri"/>
                <a:cs typeface="Calibri"/>
              </a:rPr>
              <a:t>IAL</a:t>
            </a:r>
            <a:r>
              <a:rPr sz="1000" b="1" i="1" kern="0" spc="-30">
                <a:solidFill>
                  <a:srgbClr val="E02A27"/>
                </a:solidFill>
                <a:latin typeface="Calibri"/>
                <a:cs typeface="Calibri"/>
              </a:rPr>
              <a:t> </a:t>
            </a:r>
            <a:r>
              <a:rPr sz="1000" b="1" i="1" kern="0">
                <a:solidFill>
                  <a:srgbClr val="E02A27"/>
                </a:solidFill>
                <a:latin typeface="Calibri"/>
                <a:cs typeface="Calibri"/>
              </a:rPr>
              <a:t>does</a:t>
            </a:r>
            <a:r>
              <a:rPr sz="1000" b="1" i="1" kern="0" spc="-30">
                <a:solidFill>
                  <a:srgbClr val="E02A27"/>
                </a:solidFill>
                <a:latin typeface="Calibri"/>
                <a:cs typeface="Calibri"/>
              </a:rPr>
              <a:t> </a:t>
            </a:r>
            <a:r>
              <a:rPr sz="1000" b="1" i="1" kern="0">
                <a:solidFill>
                  <a:srgbClr val="E02A27"/>
                </a:solidFill>
                <a:latin typeface="Calibri"/>
                <a:cs typeface="Calibri"/>
              </a:rPr>
              <a:t>not</a:t>
            </a:r>
            <a:r>
              <a:rPr sz="1000" b="1" i="1" kern="0" spc="-35">
                <a:solidFill>
                  <a:srgbClr val="E02A27"/>
                </a:solidFill>
                <a:latin typeface="Calibri"/>
                <a:cs typeface="Calibri"/>
              </a:rPr>
              <a:t> </a:t>
            </a:r>
            <a:r>
              <a:rPr sz="1000" b="1" i="1" kern="0">
                <a:solidFill>
                  <a:srgbClr val="E02A27"/>
                </a:solidFill>
                <a:latin typeface="Calibri"/>
                <a:cs typeface="Calibri"/>
              </a:rPr>
              <a:t>offer</a:t>
            </a:r>
            <a:r>
              <a:rPr sz="1000" b="1" i="1" kern="0" spc="-20">
                <a:solidFill>
                  <a:srgbClr val="E02A27"/>
                </a:solidFill>
                <a:latin typeface="Calibri"/>
                <a:cs typeface="Calibri"/>
              </a:rPr>
              <a:t> </a:t>
            </a:r>
            <a:r>
              <a:rPr sz="1000" b="1" i="1" kern="0">
                <a:solidFill>
                  <a:srgbClr val="E02A27"/>
                </a:solidFill>
                <a:latin typeface="Calibri"/>
                <a:cs typeface="Calibri"/>
              </a:rPr>
              <a:t>any</a:t>
            </a:r>
            <a:r>
              <a:rPr sz="1000" b="1" i="1" kern="0" spc="-30">
                <a:solidFill>
                  <a:srgbClr val="E02A27"/>
                </a:solidFill>
                <a:latin typeface="Calibri"/>
                <a:cs typeface="Calibri"/>
              </a:rPr>
              <a:t> </a:t>
            </a:r>
            <a:r>
              <a:rPr sz="1000" b="1" i="1" kern="0">
                <a:solidFill>
                  <a:srgbClr val="E02A27"/>
                </a:solidFill>
                <a:latin typeface="Calibri"/>
                <a:cs typeface="Calibri"/>
              </a:rPr>
              <a:t>cleaning,</a:t>
            </a:r>
            <a:r>
              <a:rPr sz="1000" b="1" i="1" kern="0" spc="-15">
                <a:solidFill>
                  <a:srgbClr val="E02A27"/>
                </a:solidFill>
                <a:latin typeface="Calibri"/>
                <a:cs typeface="Calibri"/>
              </a:rPr>
              <a:t> </a:t>
            </a:r>
            <a:r>
              <a:rPr sz="1000" b="1" i="1" kern="0">
                <a:solidFill>
                  <a:srgbClr val="E02A27"/>
                </a:solidFill>
                <a:latin typeface="Calibri"/>
                <a:cs typeface="Calibri"/>
              </a:rPr>
              <a:t>prep</a:t>
            </a:r>
            <a:r>
              <a:rPr sz="1000" b="1" i="1" kern="0" spc="-35">
                <a:solidFill>
                  <a:srgbClr val="E02A27"/>
                </a:solidFill>
                <a:latin typeface="Calibri"/>
                <a:cs typeface="Calibri"/>
              </a:rPr>
              <a:t> </a:t>
            </a:r>
            <a:r>
              <a:rPr sz="1000" b="1" i="1" kern="0">
                <a:solidFill>
                  <a:srgbClr val="E02A27"/>
                </a:solidFill>
                <a:latin typeface="Calibri"/>
                <a:cs typeface="Calibri"/>
              </a:rPr>
              <a:t>or</a:t>
            </a:r>
            <a:r>
              <a:rPr sz="1000" b="1" i="1" kern="0" spc="-25">
                <a:solidFill>
                  <a:srgbClr val="E02A27"/>
                </a:solidFill>
                <a:latin typeface="Calibri"/>
                <a:cs typeface="Calibri"/>
              </a:rPr>
              <a:t> </a:t>
            </a:r>
            <a:r>
              <a:rPr sz="1000" b="1" i="1" kern="0">
                <a:solidFill>
                  <a:srgbClr val="E02A27"/>
                </a:solidFill>
                <a:latin typeface="Calibri"/>
                <a:cs typeface="Calibri"/>
              </a:rPr>
              <a:t>detailing</a:t>
            </a:r>
            <a:r>
              <a:rPr sz="1000" b="1" i="1" kern="0" spc="-15">
                <a:solidFill>
                  <a:srgbClr val="E02A27"/>
                </a:solidFill>
                <a:latin typeface="Calibri"/>
                <a:cs typeface="Calibri"/>
              </a:rPr>
              <a:t> </a:t>
            </a:r>
            <a:r>
              <a:rPr sz="1000" b="1" i="1" kern="0">
                <a:solidFill>
                  <a:srgbClr val="E02A27"/>
                </a:solidFill>
                <a:latin typeface="Calibri"/>
                <a:cs typeface="Calibri"/>
              </a:rPr>
              <a:t>services,</a:t>
            </a:r>
            <a:r>
              <a:rPr sz="1000" b="1" i="1" kern="0" spc="-5">
                <a:solidFill>
                  <a:srgbClr val="E02A27"/>
                </a:solidFill>
                <a:latin typeface="Calibri"/>
                <a:cs typeface="Calibri"/>
              </a:rPr>
              <a:t> </a:t>
            </a:r>
            <a:r>
              <a:rPr sz="1000" b="1" i="1" kern="0" spc="-10">
                <a:solidFill>
                  <a:srgbClr val="E02A27"/>
                </a:solidFill>
                <a:latin typeface="Calibri"/>
                <a:cs typeface="Calibri"/>
              </a:rPr>
              <a:t>whatsoever.</a:t>
            </a:r>
            <a:r>
              <a:rPr sz="1000" b="1" i="1" kern="0" spc="-30">
                <a:solidFill>
                  <a:srgbClr val="E02A27"/>
                </a:solidFill>
                <a:latin typeface="Calibri"/>
                <a:cs typeface="Calibri"/>
              </a:rPr>
              <a:t> </a:t>
            </a:r>
            <a:r>
              <a:rPr sz="1000" b="1" i="1" kern="0" spc="-25">
                <a:solidFill>
                  <a:srgbClr val="E02A27"/>
                </a:solidFill>
                <a:latin typeface="Calibri"/>
                <a:cs typeface="Calibri"/>
              </a:rPr>
              <a:t>IAL</a:t>
            </a:r>
            <a:endParaRPr sz="1000" kern="0">
              <a:solidFill>
                <a:sysClr val="windowText" lastClr="000000"/>
              </a:solidFill>
              <a:latin typeface="Calibri"/>
              <a:cs typeface="Calibri"/>
            </a:endParaRPr>
          </a:p>
        </p:txBody>
      </p:sp>
      <p:sp>
        <p:nvSpPr>
          <p:cNvPr id="16" name="object 16"/>
          <p:cNvSpPr txBox="1"/>
          <p:nvPr/>
        </p:nvSpPr>
        <p:spPr>
          <a:xfrm>
            <a:off x="4518406" y="5667247"/>
            <a:ext cx="3973829" cy="788670"/>
          </a:xfrm>
          <a:prstGeom prst="rect">
            <a:avLst/>
          </a:prstGeom>
        </p:spPr>
        <p:txBody>
          <a:bodyPr vert="horz" wrap="square" lIns="0" tIns="11430" rIns="0" bIns="0" rtlCol="0">
            <a:spAutoFit/>
          </a:bodyPr>
          <a:lstStyle/>
          <a:p>
            <a:pPr marL="12065" marR="5080" algn="ctr">
              <a:lnSpc>
                <a:spcPct val="100299"/>
              </a:lnSpc>
              <a:spcBef>
                <a:spcPts val="90"/>
              </a:spcBef>
            </a:pPr>
            <a:r>
              <a:rPr sz="1000" b="1" i="1" kern="0">
                <a:solidFill>
                  <a:srgbClr val="E02A27"/>
                </a:solidFill>
                <a:latin typeface="Calibri"/>
                <a:cs typeface="Calibri"/>
              </a:rPr>
              <a:t>does</a:t>
            </a:r>
            <a:r>
              <a:rPr sz="1000" b="1" i="1" kern="0" spc="-25">
                <a:solidFill>
                  <a:srgbClr val="E02A27"/>
                </a:solidFill>
                <a:latin typeface="Calibri"/>
                <a:cs typeface="Calibri"/>
              </a:rPr>
              <a:t> </a:t>
            </a:r>
            <a:r>
              <a:rPr sz="1000" b="1" i="1" kern="0">
                <a:solidFill>
                  <a:srgbClr val="E02A27"/>
                </a:solidFill>
                <a:latin typeface="Calibri"/>
                <a:cs typeface="Calibri"/>
              </a:rPr>
              <a:t>not</a:t>
            </a:r>
            <a:r>
              <a:rPr sz="1000" b="1" i="1" kern="0" spc="-20">
                <a:solidFill>
                  <a:srgbClr val="E02A27"/>
                </a:solidFill>
                <a:latin typeface="Calibri"/>
                <a:cs typeface="Calibri"/>
              </a:rPr>
              <a:t> </a:t>
            </a:r>
            <a:r>
              <a:rPr sz="1000" b="1" i="1" kern="0" spc="-10">
                <a:solidFill>
                  <a:srgbClr val="E02A27"/>
                </a:solidFill>
                <a:latin typeface="Calibri"/>
                <a:cs typeface="Calibri"/>
              </a:rPr>
              <a:t>recommend</a:t>
            </a:r>
            <a:r>
              <a:rPr sz="1000" b="1" i="1" kern="0" spc="-35">
                <a:solidFill>
                  <a:srgbClr val="E02A27"/>
                </a:solidFill>
                <a:latin typeface="Calibri"/>
                <a:cs typeface="Calibri"/>
              </a:rPr>
              <a:t> </a:t>
            </a:r>
            <a:r>
              <a:rPr sz="1000" b="1" i="1" kern="0">
                <a:solidFill>
                  <a:srgbClr val="E02A27"/>
                </a:solidFill>
                <a:latin typeface="Calibri"/>
                <a:cs typeface="Calibri"/>
              </a:rPr>
              <a:t>any</a:t>
            </a:r>
            <a:r>
              <a:rPr sz="1000" b="1" i="1" kern="0" spc="-20">
                <a:solidFill>
                  <a:srgbClr val="E02A27"/>
                </a:solidFill>
                <a:latin typeface="Calibri"/>
                <a:cs typeface="Calibri"/>
              </a:rPr>
              <a:t> </a:t>
            </a:r>
            <a:r>
              <a:rPr sz="1000" b="1" i="1" kern="0">
                <a:solidFill>
                  <a:srgbClr val="E02A27"/>
                </a:solidFill>
                <a:latin typeface="Calibri"/>
                <a:cs typeface="Calibri"/>
              </a:rPr>
              <a:t>cleaning</a:t>
            </a:r>
            <a:r>
              <a:rPr sz="1000" b="1" i="1" kern="0" spc="-20">
                <a:solidFill>
                  <a:srgbClr val="E02A27"/>
                </a:solidFill>
                <a:latin typeface="Calibri"/>
                <a:cs typeface="Calibri"/>
              </a:rPr>
              <a:t> </a:t>
            </a:r>
            <a:r>
              <a:rPr sz="1000" b="1" i="1" kern="0">
                <a:solidFill>
                  <a:srgbClr val="E02A27"/>
                </a:solidFill>
                <a:latin typeface="Calibri"/>
                <a:cs typeface="Calibri"/>
              </a:rPr>
              <a:t>services. IAL</a:t>
            </a:r>
            <a:r>
              <a:rPr sz="1000" b="1" i="1" kern="0" spc="-20">
                <a:solidFill>
                  <a:srgbClr val="E02A27"/>
                </a:solidFill>
                <a:latin typeface="Calibri"/>
                <a:cs typeface="Calibri"/>
              </a:rPr>
              <a:t> </a:t>
            </a:r>
            <a:r>
              <a:rPr sz="1000" b="1" i="1" kern="0" spc="-10">
                <a:solidFill>
                  <a:srgbClr val="E02A27"/>
                </a:solidFill>
                <a:latin typeface="Calibri"/>
                <a:cs typeface="Calibri"/>
              </a:rPr>
              <a:t>recommends</a:t>
            </a:r>
            <a:r>
              <a:rPr sz="1000" b="1" i="1" kern="0" spc="-35">
                <a:solidFill>
                  <a:srgbClr val="E02A27"/>
                </a:solidFill>
                <a:latin typeface="Calibri"/>
                <a:cs typeface="Calibri"/>
              </a:rPr>
              <a:t> </a:t>
            </a:r>
            <a:r>
              <a:rPr sz="1000" b="1" i="1" kern="0">
                <a:solidFill>
                  <a:srgbClr val="E02A27"/>
                </a:solidFill>
                <a:latin typeface="Calibri"/>
                <a:cs typeface="Calibri"/>
              </a:rPr>
              <a:t>that</a:t>
            </a:r>
            <a:r>
              <a:rPr sz="1000" b="1" i="1" kern="0" spc="-20">
                <a:solidFill>
                  <a:srgbClr val="E02A27"/>
                </a:solidFill>
                <a:latin typeface="Calibri"/>
                <a:cs typeface="Calibri"/>
              </a:rPr>
              <a:t> </a:t>
            </a:r>
            <a:r>
              <a:rPr sz="1000" b="1" i="1" kern="0" spc="-10">
                <a:solidFill>
                  <a:srgbClr val="E02A27"/>
                </a:solidFill>
                <a:latin typeface="Calibri"/>
                <a:cs typeface="Calibri"/>
              </a:rPr>
              <a:t>Members </a:t>
            </a:r>
            <a:r>
              <a:rPr sz="1000" b="1" i="1" kern="0">
                <a:solidFill>
                  <a:srgbClr val="E02A27"/>
                </a:solidFill>
                <a:latin typeface="Calibri"/>
                <a:cs typeface="Calibri"/>
              </a:rPr>
              <a:t>clean</a:t>
            </a:r>
            <a:r>
              <a:rPr sz="1000" b="1" i="1" kern="0" spc="-30">
                <a:solidFill>
                  <a:srgbClr val="E02A27"/>
                </a:solidFill>
                <a:latin typeface="Calibri"/>
                <a:cs typeface="Calibri"/>
              </a:rPr>
              <a:t> </a:t>
            </a:r>
            <a:r>
              <a:rPr sz="1000" b="1" i="1" kern="0">
                <a:solidFill>
                  <a:srgbClr val="E02A27"/>
                </a:solidFill>
                <a:latin typeface="Calibri"/>
                <a:cs typeface="Calibri"/>
              </a:rPr>
              <a:t>their</a:t>
            </a:r>
            <a:r>
              <a:rPr sz="1000" b="1" i="1" kern="0" spc="-30">
                <a:solidFill>
                  <a:srgbClr val="E02A27"/>
                </a:solidFill>
                <a:latin typeface="Calibri"/>
                <a:cs typeface="Calibri"/>
              </a:rPr>
              <a:t> </a:t>
            </a:r>
            <a:r>
              <a:rPr sz="1000" b="1" i="1" kern="0">
                <a:solidFill>
                  <a:srgbClr val="E02A27"/>
                </a:solidFill>
                <a:latin typeface="Calibri"/>
                <a:cs typeface="Calibri"/>
              </a:rPr>
              <a:t>own</a:t>
            </a:r>
            <a:r>
              <a:rPr sz="1000" b="1" i="1" kern="0" spc="-25">
                <a:solidFill>
                  <a:srgbClr val="E02A27"/>
                </a:solidFill>
                <a:latin typeface="Calibri"/>
                <a:cs typeface="Calibri"/>
              </a:rPr>
              <a:t> </a:t>
            </a:r>
            <a:r>
              <a:rPr sz="1000" b="1" i="1" kern="0">
                <a:solidFill>
                  <a:srgbClr val="E02A27"/>
                </a:solidFill>
                <a:latin typeface="Calibri"/>
                <a:cs typeface="Calibri"/>
              </a:rPr>
              <a:t>POV</a:t>
            </a:r>
            <a:r>
              <a:rPr sz="1000" b="1" i="1" kern="0" spc="-20">
                <a:solidFill>
                  <a:srgbClr val="E02A27"/>
                </a:solidFill>
                <a:latin typeface="Calibri"/>
                <a:cs typeface="Calibri"/>
              </a:rPr>
              <a:t> </a:t>
            </a:r>
            <a:r>
              <a:rPr sz="1000" b="1" i="1" kern="0">
                <a:solidFill>
                  <a:srgbClr val="E02A27"/>
                </a:solidFill>
                <a:latin typeface="Calibri"/>
                <a:cs typeface="Calibri"/>
              </a:rPr>
              <a:t>or</a:t>
            </a:r>
            <a:r>
              <a:rPr sz="1000" b="1" i="1" kern="0" spc="-35">
                <a:solidFill>
                  <a:srgbClr val="E02A27"/>
                </a:solidFill>
                <a:latin typeface="Calibri"/>
                <a:cs typeface="Calibri"/>
              </a:rPr>
              <a:t> </a:t>
            </a:r>
            <a:r>
              <a:rPr sz="1000" b="1" i="1" kern="0">
                <a:solidFill>
                  <a:srgbClr val="E02A27"/>
                </a:solidFill>
                <a:latin typeface="Calibri"/>
                <a:cs typeface="Calibri"/>
              </a:rPr>
              <a:t>that</a:t>
            </a:r>
            <a:r>
              <a:rPr sz="1000" b="1" i="1" kern="0" spc="-25">
                <a:solidFill>
                  <a:srgbClr val="E02A27"/>
                </a:solidFill>
                <a:latin typeface="Calibri"/>
                <a:cs typeface="Calibri"/>
              </a:rPr>
              <a:t> </a:t>
            </a:r>
            <a:r>
              <a:rPr sz="1000" b="1" i="1" kern="0">
                <a:solidFill>
                  <a:srgbClr val="E02A27"/>
                </a:solidFill>
                <a:latin typeface="Calibri"/>
                <a:cs typeface="Calibri"/>
              </a:rPr>
              <a:t>they</a:t>
            </a:r>
            <a:r>
              <a:rPr sz="1000" b="1" i="1" kern="0" spc="-25">
                <a:solidFill>
                  <a:srgbClr val="E02A27"/>
                </a:solidFill>
                <a:latin typeface="Calibri"/>
                <a:cs typeface="Calibri"/>
              </a:rPr>
              <a:t> </a:t>
            </a:r>
            <a:r>
              <a:rPr sz="1000" b="1" i="1" kern="0">
                <a:solidFill>
                  <a:srgbClr val="E02A27"/>
                </a:solidFill>
                <a:latin typeface="Calibri"/>
                <a:cs typeface="Calibri"/>
              </a:rPr>
              <a:t>use</a:t>
            </a:r>
            <a:r>
              <a:rPr sz="1000" b="1" i="1" kern="0" spc="-35">
                <a:solidFill>
                  <a:srgbClr val="E02A27"/>
                </a:solidFill>
                <a:latin typeface="Calibri"/>
                <a:cs typeface="Calibri"/>
              </a:rPr>
              <a:t> </a:t>
            </a:r>
            <a:r>
              <a:rPr sz="1000" b="1" i="1" kern="0">
                <a:solidFill>
                  <a:srgbClr val="E02A27"/>
                </a:solidFill>
                <a:latin typeface="Calibri"/>
                <a:cs typeface="Calibri"/>
              </a:rPr>
              <a:t>a</a:t>
            </a:r>
            <a:r>
              <a:rPr sz="1000" b="1" i="1" kern="0" spc="-25">
                <a:solidFill>
                  <a:srgbClr val="E02A27"/>
                </a:solidFill>
                <a:latin typeface="Calibri"/>
                <a:cs typeface="Calibri"/>
              </a:rPr>
              <a:t> </a:t>
            </a:r>
            <a:r>
              <a:rPr sz="1000" b="1" i="1" kern="0">
                <a:solidFill>
                  <a:srgbClr val="E02A27"/>
                </a:solidFill>
                <a:latin typeface="Calibri"/>
                <a:cs typeface="Calibri"/>
              </a:rPr>
              <a:t>cleaning</a:t>
            </a:r>
            <a:r>
              <a:rPr sz="1000" b="1" i="1" kern="0" spc="-25">
                <a:solidFill>
                  <a:srgbClr val="E02A27"/>
                </a:solidFill>
                <a:latin typeface="Calibri"/>
                <a:cs typeface="Calibri"/>
              </a:rPr>
              <a:t> </a:t>
            </a:r>
            <a:r>
              <a:rPr sz="1000" b="1" i="1" kern="0">
                <a:solidFill>
                  <a:srgbClr val="E02A27"/>
                </a:solidFill>
                <a:latin typeface="Calibri"/>
                <a:cs typeface="Calibri"/>
              </a:rPr>
              <a:t>service</a:t>
            </a:r>
            <a:r>
              <a:rPr sz="1000" b="1" i="1" kern="0" spc="-5">
                <a:solidFill>
                  <a:srgbClr val="E02A27"/>
                </a:solidFill>
                <a:latin typeface="Calibri"/>
                <a:cs typeface="Calibri"/>
              </a:rPr>
              <a:t> </a:t>
            </a:r>
            <a:r>
              <a:rPr sz="1000" b="1" i="1" kern="0">
                <a:solidFill>
                  <a:srgbClr val="E02A27"/>
                </a:solidFill>
                <a:latin typeface="Calibri"/>
                <a:cs typeface="Calibri"/>
              </a:rPr>
              <a:t>that</a:t>
            </a:r>
            <a:r>
              <a:rPr sz="1000" b="1" i="1" kern="0" spc="-35">
                <a:solidFill>
                  <a:srgbClr val="E02A27"/>
                </a:solidFill>
                <a:latin typeface="Calibri"/>
                <a:cs typeface="Calibri"/>
              </a:rPr>
              <a:t> </a:t>
            </a:r>
            <a:r>
              <a:rPr sz="1000" b="1" i="1" kern="0">
                <a:solidFill>
                  <a:srgbClr val="E02A27"/>
                </a:solidFill>
                <a:latin typeface="Calibri"/>
                <a:cs typeface="Calibri"/>
              </a:rPr>
              <a:t>will</a:t>
            </a:r>
            <a:r>
              <a:rPr sz="1000" b="1" i="1" kern="0" spc="5">
                <a:solidFill>
                  <a:srgbClr val="E02A27"/>
                </a:solidFill>
                <a:latin typeface="Calibri"/>
                <a:cs typeface="Calibri"/>
              </a:rPr>
              <a:t> </a:t>
            </a:r>
            <a:r>
              <a:rPr sz="1000" b="1" i="1" kern="0">
                <a:solidFill>
                  <a:srgbClr val="E02A27"/>
                </a:solidFill>
                <a:latin typeface="Calibri"/>
                <a:cs typeface="Calibri"/>
              </a:rPr>
              <a:t>meet</a:t>
            </a:r>
            <a:r>
              <a:rPr sz="1000" b="1" i="1" kern="0" spc="-35">
                <a:solidFill>
                  <a:srgbClr val="E02A27"/>
                </a:solidFill>
                <a:latin typeface="Calibri"/>
                <a:cs typeface="Calibri"/>
              </a:rPr>
              <a:t> </a:t>
            </a:r>
            <a:r>
              <a:rPr sz="1000" b="1" i="1" kern="0" spc="-25">
                <a:solidFill>
                  <a:srgbClr val="E02A27"/>
                </a:solidFill>
                <a:latin typeface="Calibri"/>
                <a:cs typeface="Calibri"/>
              </a:rPr>
              <a:t>the </a:t>
            </a:r>
            <a:r>
              <a:rPr sz="1000" b="1" i="1" kern="0">
                <a:solidFill>
                  <a:srgbClr val="E02A27"/>
                </a:solidFill>
                <a:latin typeface="Calibri"/>
                <a:cs typeface="Calibri"/>
              </a:rPr>
              <a:t>above</a:t>
            </a:r>
            <a:r>
              <a:rPr sz="1000" b="1" i="1" kern="0" spc="-25">
                <a:solidFill>
                  <a:srgbClr val="E02A27"/>
                </a:solidFill>
                <a:latin typeface="Calibri"/>
                <a:cs typeface="Calibri"/>
              </a:rPr>
              <a:t> </a:t>
            </a:r>
            <a:r>
              <a:rPr sz="1000" b="1" i="1" kern="0">
                <a:solidFill>
                  <a:srgbClr val="E02A27"/>
                </a:solidFill>
                <a:latin typeface="Calibri"/>
                <a:cs typeface="Calibri"/>
              </a:rPr>
              <a:t>USDA</a:t>
            </a:r>
            <a:r>
              <a:rPr sz="1000" b="1" i="1" kern="0" spc="-25">
                <a:solidFill>
                  <a:srgbClr val="E02A27"/>
                </a:solidFill>
                <a:latin typeface="Calibri"/>
                <a:cs typeface="Calibri"/>
              </a:rPr>
              <a:t> </a:t>
            </a:r>
            <a:r>
              <a:rPr sz="1000" b="1" i="1" kern="0" spc="-10">
                <a:solidFill>
                  <a:srgbClr val="E02A27"/>
                </a:solidFill>
                <a:latin typeface="Calibri"/>
                <a:cs typeface="Calibri"/>
              </a:rPr>
              <a:t>requirements</a:t>
            </a:r>
            <a:r>
              <a:rPr sz="1000" b="1" i="1" kern="0" spc="-15">
                <a:solidFill>
                  <a:srgbClr val="E02A27"/>
                </a:solidFill>
                <a:latin typeface="Calibri"/>
                <a:cs typeface="Calibri"/>
              </a:rPr>
              <a:t> </a:t>
            </a:r>
            <a:r>
              <a:rPr sz="1000" b="1" i="1" kern="0">
                <a:solidFill>
                  <a:srgbClr val="E02A27"/>
                </a:solidFill>
                <a:latin typeface="Calibri"/>
                <a:cs typeface="Calibri"/>
              </a:rPr>
              <a:t>for</a:t>
            </a:r>
            <a:r>
              <a:rPr sz="1000" b="1" i="1" kern="0" spc="-20">
                <a:solidFill>
                  <a:srgbClr val="E02A27"/>
                </a:solidFill>
                <a:latin typeface="Calibri"/>
                <a:cs typeface="Calibri"/>
              </a:rPr>
              <a:t> </a:t>
            </a:r>
            <a:r>
              <a:rPr sz="1000" b="1" i="1" kern="0">
                <a:solidFill>
                  <a:srgbClr val="E02A27"/>
                </a:solidFill>
                <a:latin typeface="Calibri"/>
                <a:cs typeface="Calibri"/>
              </a:rPr>
              <a:t>shipping</a:t>
            </a:r>
            <a:r>
              <a:rPr sz="1000" b="1" i="1" kern="0" spc="-15">
                <a:solidFill>
                  <a:srgbClr val="E02A27"/>
                </a:solidFill>
                <a:latin typeface="Calibri"/>
                <a:cs typeface="Calibri"/>
              </a:rPr>
              <a:t> </a:t>
            </a:r>
            <a:r>
              <a:rPr sz="1000" b="1" i="1" kern="0">
                <a:solidFill>
                  <a:srgbClr val="E02A27"/>
                </a:solidFill>
                <a:latin typeface="Calibri"/>
                <a:cs typeface="Calibri"/>
              </a:rPr>
              <a:t>to</a:t>
            </a:r>
            <a:r>
              <a:rPr sz="1000" b="1" i="1" kern="0" spc="-15">
                <a:solidFill>
                  <a:srgbClr val="E02A27"/>
                </a:solidFill>
                <a:latin typeface="Calibri"/>
                <a:cs typeface="Calibri"/>
              </a:rPr>
              <a:t> </a:t>
            </a:r>
            <a:r>
              <a:rPr sz="1000" b="1" i="1" kern="0">
                <a:solidFill>
                  <a:srgbClr val="E02A27"/>
                </a:solidFill>
                <a:latin typeface="Calibri"/>
                <a:cs typeface="Calibri"/>
              </a:rPr>
              <a:t>CONUS.</a:t>
            </a:r>
            <a:r>
              <a:rPr sz="1000" b="1" i="1" kern="0" spc="-10">
                <a:solidFill>
                  <a:srgbClr val="E02A27"/>
                </a:solidFill>
                <a:latin typeface="Calibri"/>
                <a:cs typeface="Calibri"/>
              </a:rPr>
              <a:t> </a:t>
            </a:r>
            <a:r>
              <a:rPr sz="1000" b="1" i="1" kern="0">
                <a:solidFill>
                  <a:srgbClr val="E02A27"/>
                </a:solidFill>
                <a:latin typeface="Calibri"/>
                <a:cs typeface="Calibri"/>
              </a:rPr>
              <a:t>If</a:t>
            </a:r>
            <a:r>
              <a:rPr sz="1000" b="1" i="1" kern="0" spc="-25">
                <a:solidFill>
                  <a:srgbClr val="E02A27"/>
                </a:solidFill>
                <a:latin typeface="Calibri"/>
                <a:cs typeface="Calibri"/>
              </a:rPr>
              <a:t> </a:t>
            </a:r>
            <a:r>
              <a:rPr sz="1000" b="1" i="1" kern="0">
                <a:solidFill>
                  <a:srgbClr val="E02A27"/>
                </a:solidFill>
                <a:latin typeface="Calibri"/>
                <a:cs typeface="Calibri"/>
              </a:rPr>
              <a:t>you,</a:t>
            </a:r>
            <a:r>
              <a:rPr sz="1000" b="1" i="1" kern="0" spc="-10">
                <a:solidFill>
                  <a:srgbClr val="E02A27"/>
                </a:solidFill>
                <a:latin typeface="Calibri"/>
                <a:cs typeface="Calibri"/>
              </a:rPr>
              <a:t> </a:t>
            </a:r>
            <a:r>
              <a:rPr sz="1000" b="1" i="1" kern="0">
                <a:solidFill>
                  <a:srgbClr val="E02A27"/>
                </a:solidFill>
                <a:latin typeface="Calibri"/>
                <a:cs typeface="Calibri"/>
              </a:rPr>
              <a:t>the</a:t>
            </a:r>
            <a:r>
              <a:rPr sz="1000" b="1" i="1" kern="0" spc="-25">
                <a:solidFill>
                  <a:srgbClr val="E02A27"/>
                </a:solidFill>
                <a:latin typeface="Calibri"/>
                <a:cs typeface="Calibri"/>
              </a:rPr>
              <a:t> </a:t>
            </a:r>
            <a:r>
              <a:rPr sz="1000" b="1" i="1" kern="0" spc="-10">
                <a:solidFill>
                  <a:srgbClr val="E02A27"/>
                </a:solidFill>
                <a:latin typeface="Calibri"/>
                <a:cs typeface="Calibri"/>
              </a:rPr>
              <a:t>Member,</a:t>
            </a:r>
            <a:r>
              <a:rPr sz="1000" b="1" i="1" kern="0" spc="-30">
                <a:solidFill>
                  <a:srgbClr val="E02A27"/>
                </a:solidFill>
                <a:latin typeface="Calibri"/>
                <a:cs typeface="Calibri"/>
              </a:rPr>
              <a:t> </a:t>
            </a:r>
            <a:r>
              <a:rPr sz="1000" b="1" i="1" kern="0" spc="-25">
                <a:solidFill>
                  <a:srgbClr val="E02A27"/>
                </a:solidFill>
                <a:latin typeface="Calibri"/>
                <a:cs typeface="Calibri"/>
              </a:rPr>
              <a:t>are </a:t>
            </a:r>
            <a:r>
              <a:rPr sz="1000" b="1" i="1" kern="0">
                <a:solidFill>
                  <a:srgbClr val="E02A27"/>
                </a:solidFill>
                <a:latin typeface="Calibri"/>
                <a:cs typeface="Calibri"/>
              </a:rPr>
              <a:t>being</a:t>
            </a:r>
            <a:r>
              <a:rPr sz="1000" b="1" i="1" kern="0" spc="-40">
                <a:solidFill>
                  <a:srgbClr val="E02A27"/>
                </a:solidFill>
                <a:latin typeface="Calibri"/>
                <a:cs typeface="Calibri"/>
              </a:rPr>
              <a:t> </a:t>
            </a:r>
            <a:r>
              <a:rPr sz="1000" b="1" i="1" kern="0">
                <a:solidFill>
                  <a:srgbClr val="E02A27"/>
                </a:solidFill>
                <a:latin typeface="Calibri"/>
                <a:cs typeface="Calibri"/>
              </a:rPr>
              <a:t>harassed</a:t>
            </a:r>
            <a:r>
              <a:rPr sz="1000" b="1" i="1" kern="0" spc="-25">
                <a:solidFill>
                  <a:srgbClr val="E02A27"/>
                </a:solidFill>
                <a:latin typeface="Calibri"/>
                <a:cs typeface="Calibri"/>
              </a:rPr>
              <a:t> </a:t>
            </a:r>
            <a:r>
              <a:rPr sz="1000" b="1" i="1" kern="0">
                <a:solidFill>
                  <a:srgbClr val="E02A27"/>
                </a:solidFill>
                <a:latin typeface="Calibri"/>
                <a:cs typeface="Calibri"/>
              </a:rPr>
              <a:t>or</a:t>
            </a:r>
            <a:r>
              <a:rPr sz="1000" b="1" i="1" kern="0" spc="-40">
                <a:solidFill>
                  <a:srgbClr val="E02A27"/>
                </a:solidFill>
                <a:latin typeface="Calibri"/>
                <a:cs typeface="Calibri"/>
              </a:rPr>
              <a:t> </a:t>
            </a:r>
            <a:r>
              <a:rPr sz="1000" b="1" i="1" kern="0">
                <a:solidFill>
                  <a:srgbClr val="E02A27"/>
                </a:solidFill>
                <a:latin typeface="Calibri"/>
                <a:cs typeface="Calibri"/>
              </a:rPr>
              <a:t>pressured</a:t>
            </a:r>
            <a:r>
              <a:rPr sz="1000" b="1" i="1" kern="0" spc="-30">
                <a:solidFill>
                  <a:srgbClr val="E02A27"/>
                </a:solidFill>
                <a:latin typeface="Calibri"/>
                <a:cs typeface="Calibri"/>
              </a:rPr>
              <a:t> </a:t>
            </a:r>
            <a:r>
              <a:rPr sz="1000" b="1" i="1" kern="0">
                <a:solidFill>
                  <a:srgbClr val="E02A27"/>
                </a:solidFill>
                <a:latin typeface="Calibri"/>
                <a:cs typeface="Calibri"/>
              </a:rPr>
              <a:t>to</a:t>
            </a:r>
            <a:r>
              <a:rPr sz="1000" b="1" i="1" kern="0" spc="-35">
                <a:solidFill>
                  <a:srgbClr val="E02A27"/>
                </a:solidFill>
                <a:latin typeface="Calibri"/>
                <a:cs typeface="Calibri"/>
              </a:rPr>
              <a:t> </a:t>
            </a:r>
            <a:r>
              <a:rPr sz="1000" b="1" i="1" kern="0">
                <a:solidFill>
                  <a:srgbClr val="E02A27"/>
                </a:solidFill>
                <a:latin typeface="Calibri"/>
                <a:cs typeface="Calibri"/>
              </a:rPr>
              <a:t>use</a:t>
            </a:r>
            <a:r>
              <a:rPr sz="1000" b="1" i="1" kern="0" spc="-25">
                <a:solidFill>
                  <a:srgbClr val="E02A27"/>
                </a:solidFill>
                <a:latin typeface="Calibri"/>
                <a:cs typeface="Calibri"/>
              </a:rPr>
              <a:t> </a:t>
            </a:r>
            <a:r>
              <a:rPr sz="1000" b="1" i="1" kern="0">
                <a:solidFill>
                  <a:srgbClr val="E02A27"/>
                </a:solidFill>
                <a:latin typeface="Calibri"/>
                <a:cs typeface="Calibri"/>
              </a:rPr>
              <a:t>any</a:t>
            </a:r>
            <a:r>
              <a:rPr sz="1000" b="1" i="1" kern="0" spc="-35">
                <a:solidFill>
                  <a:srgbClr val="E02A27"/>
                </a:solidFill>
                <a:latin typeface="Calibri"/>
                <a:cs typeface="Calibri"/>
              </a:rPr>
              <a:t> </a:t>
            </a:r>
            <a:r>
              <a:rPr sz="1000" b="1" i="1" kern="0">
                <a:solidFill>
                  <a:srgbClr val="E02A27"/>
                </a:solidFill>
                <a:latin typeface="Calibri"/>
                <a:cs typeface="Calibri"/>
              </a:rPr>
              <a:t>cleaning</a:t>
            </a:r>
            <a:r>
              <a:rPr sz="1000" b="1" i="1" kern="0" spc="-30">
                <a:solidFill>
                  <a:srgbClr val="E02A27"/>
                </a:solidFill>
                <a:latin typeface="Calibri"/>
                <a:cs typeface="Calibri"/>
              </a:rPr>
              <a:t> </a:t>
            </a:r>
            <a:r>
              <a:rPr sz="1000" b="1" i="1" kern="0">
                <a:solidFill>
                  <a:srgbClr val="E02A27"/>
                </a:solidFill>
                <a:latin typeface="Calibri"/>
                <a:cs typeface="Calibri"/>
              </a:rPr>
              <a:t>service,</a:t>
            </a:r>
            <a:r>
              <a:rPr sz="1000" b="1" i="1" kern="0" spc="-10">
                <a:solidFill>
                  <a:srgbClr val="E02A27"/>
                </a:solidFill>
                <a:latin typeface="Calibri"/>
                <a:cs typeface="Calibri"/>
              </a:rPr>
              <a:t> </a:t>
            </a:r>
            <a:r>
              <a:rPr sz="1000" b="1" i="1" kern="0">
                <a:solidFill>
                  <a:srgbClr val="E02A27"/>
                </a:solidFill>
                <a:latin typeface="Calibri"/>
                <a:cs typeface="Calibri"/>
              </a:rPr>
              <a:t>please</a:t>
            </a:r>
            <a:r>
              <a:rPr sz="1000" b="1" i="1" kern="0" spc="-30">
                <a:solidFill>
                  <a:srgbClr val="E02A27"/>
                </a:solidFill>
                <a:latin typeface="Calibri"/>
                <a:cs typeface="Calibri"/>
              </a:rPr>
              <a:t> </a:t>
            </a:r>
            <a:r>
              <a:rPr sz="1000" b="1" i="1" kern="0" spc="-10">
                <a:solidFill>
                  <a:srgbClr val="E02A27"/>
                </a:solidFill>
                <a:latin typeface="Calibri"/>
                <a:cs typeface="Calibri"/>
              </a:rPr>
              <a:t>contact </a:t>
            </a:r>
            <a:r>
              <a:rPr sz="1000" b="1" i="1" kern="0" spc="-10">
                <a:solidFill>
                  <a:srgbClr val="E02A27"/>
                </a:solidFill>
                <a:latin typeface="Calibri"/>
                <a:cs typeface="Calibri"/>
                <a:hlinkClick r:id="rId3"/>
              </a:rPr>
              <a:t>customerservice@ialpov.us.</a:t>
            </a:r>
            <a:endParaRPr sz="1000" kern="0">
              <a:solidFill>
                <a:sysClr val="windowText" lastClr="000000"/>
              </a:solidFill>
              <a:latin typeface="Calibri"/>
              <a:cs typeface="Calibri"/>
            </a:endParaRPr>
          </a:p>
        </p:txBody>
      </p:sp>
      <p:sp>
        <p:nvSpPr>
          <p:cNvPr id="17" name="object 17"/>
          <p:cNvSpPr txBox="1"/>
          <p:nvPr/>
        </p:nvSpPr>
        <p:spPr>
          <a:xfrm>
            <a:off x="1602740" y="5685841"/>
            <a:ext cx="2549525" cy="135935"/>
          </a:xfrm>
          <a:prstGeom prst="rect">
            <a:avLst/>
          </a:prstGeom>
        </p:spPr>
        <p:txBody>
          <a:bodyPr vert="horz" wrap="square" lIns="0" tIns="12700" rIns="0" bIns="0" rtlCol="0">
            <a:spAutoFit/>
          </a:bodyPr>
          <a:lstStyle/>
          <a:p>
            <a:pPr marL="12700">
              <a:spcBef>
                <a:spcPts val="100"/>
              </a:spcBef>
            </a:pPr>
            <a:r>
              <a:rPr sz="800" b="1" kern="0">
                <a:solidFill>
                  <a:sysClr val="windowText" lastClr="000000"/>
                </a:solidFill>
                <a:latin typeface="Arial"/>
                <a:cs typeface="Arial"/>
              </a:rPr>
              <a:t>For</a:t>
            </a:r>
            <a:r>
              <a:rPr sz="800" b="1" kern="0" spc="-25">
                <a:solidFill>
                  <a:sysClr val="windowText" lastClr="000000"/>
                </a:solidFill>
                <a:latin typeface="Arial"/>
                <a:cs typeface="Arial"/>
              </a:rPr>
              <a:t> </a:t>
            </a:r>
            <a:r>
              <a:rPr sz="800" b="1" kern="0">
                <a:solidFill>
                  <a:sysClr val="windowText" lastClr="000000"/>
                </a:solidFill>
                <a:latin typeface="Arial"/>
                <a:cs typeface="Arial"/>
              </a:rPr>
              <a:t>General</a:t>
            </a:r>
            <a:r>
              <a:rPr sz="800" b="1" kern="0" spc="10">
                <a:solidFill>
                  <a:sysClr val="windowText" lastClr="000000"/>
                </a:solidFill>
                <a:latin typeface="Arial"/>
                <a:cs typeface="Arial"/>
              </a:rPr>
              <a:t> </a:t>
            </a:r>
            <a:r>
              <a:rPr sz="800" b="1" kern="0">
                <a:solidFill>
                  <a:sysClr val="windowText" lastClr="000000"/>
                </a:solidFill>
                <a:latin typeface="Arial"/>
                <a:cs typeface="Arial"/>
              </a:rPr>
              <a:t>Cleanliness</a:t>
            </a:r>
            <a:r>
              <a:rPr sz="800" b="1" kern="0" spc="-5">
                <a:solidFill>
                  <a:sysClr val="windowText" lastClr="000000"/>
                </a:solidFill>
                <a:latin typeface="Arial"/>
                <a:cs typeface="Arial"/>
              </a:rPr>
              <a:t> </a:t>
            </a:r>
            <a:r>
              <a:rPr sz="800" b="1" kern="0">
                <a:solidFill>
                  <a:sysClr val="windowText" lastClr="000000"/>
                </a:solidFill>
                <a:latin typeface="Arial"/>
                <a:cs typeface="Arial"/>
              </a:rPr>
              <a:t>Guidelines</a:t>
            </a:r>
            <a:r>
              <a:rPr sz="800" b="1" kern="0" spc="-10">
                <a:solidFill>
                  <a:sysClr val="windowText" lastClr="000000"/>
                </a:solidFill>
                <a:latin typeface="Arial"/>
                <a:cs typeface="Arial"/>
              </a:rPr>
              <a:t> </a:t>
            </a:r>
            <a:r>
              <a:rPr sz="800" b="1" kern="0">
                <a:solidFill>
                  <a:sysClr val="windowText" lastClr="000000"/>
                </a:solidFill>
                <a:latin typeface="Arial"/>
                <a:cs typeface="Arial"/>
              </a:rPr>
              <a:t>follow</a:t>
            </a:r>
            <a:r>
              <a:rPr sz="800" b="1" kern="0" spc="-20">
                <a:solidFill>
                  <a:sysClr val="windowText" lastClr="000000"/>
                </a:solidFill>
                <a:latin typeface="Arial"/>
                <a:cs typeface="Arial"/>
              </a:rPr>
              <a:t> </a:t>
            </a:r>
            <a:r>
              <a:rPr sz="800" b="1" kern="0">
                <a:solidFill>
                  <a:sysClr val="windowText" lastClr="000000"/>
                </a:solidFill>
                <a:latin typeface="Arial"/>
                <a:cs typeface="Arial"/>
              </a:rPr>
              <a:t>QR</a:t>
            </a:r>
            <a:r>
              <a:rPr sz="800" b="1" kern="0" spc="-10">
                <a:solidFill>
                  <a:sysClr val="windowText" lastClr="000000"/>
                </a:solidFill>
                <a:latin typeface="Arial"/>
                <a:cs typeface="Arial"/>
              </a:rPr>
              <a:t> code:</a:t>
            </a:r>
            <a:endParaRPr sz="800" kern="0">
              <a:solidFill>
                <a:sysClr val="windowText" lastClr="000000"/>
              </a:solidFill>
              <a:latin typeface="Arial"/>
              <a:cs typeface="Arial"/>
            </a:endParaRPr>
          </a:p>
        </p:txBody>
      </p:sp>
      <p:pic>
        <p:nvPicPr>
          <p:cNvPr id="18" name="object 18"/>
          <p:cNvPicPr/>
          <p:nvPr/>
        </p:nvPicPr>
        <p:blipFill>
          <a:blip r:embed="rId4" cstate="print"/>
          <a:stretch>
            <a:fillRect/>
          </a:stretch>
        </p:blipFill>
        <p:spPr>
          <a:xfrm>
            <a:off x="2513075" y="5855208"/>
            <a:ext cx="659892" cy="659892"/>
          </a:xfrm>
          <a:prstGeom prst="rect">
            <a:avLst/>
          </a:prstGeom>
        </p:spPr>
      </p:pic>
      <p:sp>
        <p:nvSpPr>
          <p:cNvPr id="21" name="object 4">
            <a:extLst>
              <a:ext uri="{FF2B5EF4-FFF2-40B4-BE49-F238E27FC236}">
                <a16:creationId xmlns:a16="http://schemas.microsoft.com/office/drawing/2014/main" id="{11167A10-859B-443E-6249-2516C37BB6E9}"/>
              </a:ext>
            </a:extLst>
          </p:cNvPr>
          <p:cNvSpPr txBox="1">
            <a:spLocks noGrp="1"/>
          </p:cNvSpPr>
          <p:nvPr>
            <p:ph type="title"/>
          </p:nvPr>
        </p:nvSpPr>
        <p:spPr>
          <a:xfrm>
            <a:off x="1125348" y="162153"/>
            <a:ext cx="3424554" cy="381515"/>
          </a:xfrm>
          <a:prstGeom prst="rect">
            <a:avLst/>
          </a:prstGeom>
        </p:spPr>
        <p:txBody>
          <a:bodyPr vert="horz" wrap="square" lIns="0" tIns="12065" rIns="0" bIns="0" rtlCol="0">
            <a:spAutoFit/>
          </a:bodyPr>
          <a:lstStyle/>
          <a:p>
            <a:pPr marL="12700">
              <a:spcBef>
                <a:spcPts val="95"/>
              </a:spcBef>
            </a:pPr>
            <a:r>
              <a:rPr sz="2400" spc="-20" dirty="0"/>
              <a:t>Vehicle</a:t>
            </a:r>
            <a:r>
              <a:rPr sz="2400" spc="-145" dirty="0"/>
              <a:t> </a:t>
            </a:r>
            <a:r>
              <a:rPr sz="2400" spc="-10" dirty="0"/>
              <a:t>Registration</a:t>
            </a:r>
          </a:p>
        </p:txBody>
      </p:sp>
      <p:pic>
        <p:nvPicPr>
          <p:cNvPr id="22" name="object 3">
            <a:extLst>
              <a:ext uri="{FF2B5EF4-FFF2-40B4-BE49-F238E27FC236}">
                <a16:creationId xmlns:a16="http://schemas.microsoft.com/office/drawing/2014/main" id="{560E713E-B2CC-746E-0FE8-DD6135E70EAA}"/>
              </a:ext>
            </a:extLst>
          </p:cNvPr>
          <p:cNvPicPr/>
          <p:nvPr/>
        </p:nvPicPr>
        <p:blipFill>
          <a:blip r:embed="rId5" cstate="print"/>
          <a:stretch>
            <a:fillRect/>
          </a:stretch>
        </p:blipFill>
        <p:spPr>
          <a:xfrm>
            <a:off x="11165967" y="6019801"/>
            <a:ext cx="711708" cy="657224"/>
          </a:xfrm>
          <a:prstGeom prst="rect">
            <a:avLst/>
          </a:prstGeo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815076" y="-15747"/>
            <a:ext cx="868680" cy="151323"/>
          </a:xfrm>
          <a:prstGeom prst="rect">
            <a:avLst/>
          </a:prstGeom>
        </p:spPr>
        <p:txBody>
          <a:bodyPr vert="horz" wrap="square" lIns="0" tIns="12700" rIns="0" bIns="0" rtlCol="0">
            <a:spAutoFit/>
          </a:bodyPr>
          <a:lstStyle/>
          <a:p>
            <a:pPr marL="12700">
              <a:spcBef>
                <a:spcPts val="100"/>
              </a:spcBef>
            </a:pPr>
            <a:r>
              <a:rPr sz="900" b="1" kern="0" spc="-10">
                <a:solidFill>
                  <a:srgbClr val="FFFFFF"/>
                </a:solidFill>
                <a:latin typeface="Arial"/>
                <a:cs typeface="Arial"/>
              </a:rPr>
              <a:t>UNCLASSIFIED</a:t>
            </a:r>
            <a:endParaRPr sz="900" kern="0">
              <a:solidFill>
                <a:sysClr val="windowText" lastClr="000000"/>
              </a:solidFill>
              <a:latin typeface="Arial"/>
              <a:cs typeface="Arial"/>
            </a:endParaRPr>
          </a:p>
        </p:txBody>
      </p:sp>
      <p:pic>
        <p:nvPicPr>
          <p:cNvPr id="5" name="object 5"/>
          <p:cNvPicPr/>
          <p:nvPr/>
        </p:nvPicPr>
        <p:blipFill>
          <a:blip r:embed="rId2" cstate="print"/>
          <a:stretch>
            <a:fillRect/>
          </a:stretch>
        </p:blipFill>
        <p:spPr>
          <a:xfrm>
            <a:off x="2360675" y="580644"/>
            <a:ext cx="659892" cy="989076"/>
          </a:xfrm>
          <a:prstGeom prst="rect">
            <a:avLst/>
          </a:prstGeom>
        </p:spPr>
      </p:pic>
      <p:sp>
        <p:nvSpPr>
          <p:cNvPr id="6" name="object 6"/>
          <p:cNvSpPr txBox="1"/>
          <p:nvPr/>
        </p:nvSpPr>
        <p:spPr>
          <a:xfrm>
            <a:off x="2521712" y="702057"/>
            <a:ext cx="309245" cy="330835"/>
          </a:xfrm>
          <a:prstGeom prst="rect">
            <a:avLst/>
          </a:prstGeom>
        </p:spPr>
        <p:txBody>
          <a:bodyPr vert="horz" wrap="square" lIns="0" tIns="13335" rIns="0" bIns="0" rtlCol="0">
            <a:spAutoFit/>
          </a:bodyPr>
          <a:lstStyle/>
          <a:p>
            <a:pPr marL="12700">
              <a:spcBef>
                <a:spcPts val="105"/>
              </a:spcBef>
            </a:pPr>
            <a:r>
              <a:rPr sz="2000" b="1" kern="0" spc="-25">
                <a:solidFill>
                  <a:srgbClr val="FFFFFF"/>
                </a:solidFill>
                <a:latin typeface="Arial"/>
                <a:cs typeface="Arial"/>
              </a:rPr>
              <a:t>05</a:t>
            </a:r>
            <a:endParaRPr sz="2000" kern="0">
              <a:solidFill>
                <a:sysClr val="windowText" lastClr="000000"/>
              </a:solidFill>
              <a:latin typeface="Arial"/>
              <a:cs typeface="Arial"/>
            </a:endParaRPr>
          </a:p>
        </p:txBody>
      </p:sp>
      <p:sp>
        <p:nvSpPr>
          <p:cNvPr id="7" name="object 7"/>
          <p:cNvSpPr txBox="1"/>
          <p:nvPr/>
        </p:nvSpPr>
        <p:spPr>
          <a:xfrm>
            <a:off x="1784400" y="1648205"/>
            <a:ext cx="2261870" cy="2463800"/>
          </a:xfrm>
          <a:prstGeom prst="rect">
            <a:avLst/>
          </a:prstGeom>
        </p:spPr>
        <p:txBody>
          <a:bodyPr vert="horz" wrap="square" lIns="0" tIns="12065" rIns="0" bIns="0" rtlCol="0">
            <a:spAutoFit/>
          </a:bodyPr>
          <a:lstStyle/>
          <a:p>
            <a:pPr marL="12700">
              <a:spcBef>
                <a:spcPts val="95"/>
              </a:spcBef>
            </a:pPr>
            <a:r>
              <a:rPr sz="1000" b="1" kern="0">
                <a:solidFill>
                  <a:sysClr val="windowText" lastClr="000000"/>
                </a:solidFill>
                <a:latin typeface="Arial"/>
                <a:cs typeface="Arial"/>
              </a:rPr>
              <a:t>DOCUMENTATION</a:t>
            </a:r>
            <a:r>
              <a:rPr sz="1000" b="1" kern="0" spc="-65">
                <a:solidFill>
                  <a:sysClr val="windowText" lastClr="000000"/>
                </a:solidFill>
                <a:latin typeface="Arial"/>
                <a:cs typeface="Arial"/>
              </a:rPr>
              <a:t> </a:t>
            </a:r>
            <a:r>
              <a:rPr sz="1000" b="1" kern="0" spc="-10">
                <a:solidFill>
                  <a:sysClr val="windowText" lastClr="000000"/>
                </a:solidFill>
                <a:latin typeface="Arial"/>
                <a:cs typeface="Arial"/>
              </a:rPr>
              <a:t>REQUIRED:</a:t>
            </a:r>
            <a:endParaRPr sz="1000" kern="0">
              <a:solidFill>
                <a:sysClr val="windowText" lastClr="000000"/>
              </a:solidFill>
              <a:latin typeface="Arial"/>
              <a:cs typeface="Arial"/>
            </a:endParaRPr>
          </a:p>
          <a:p>
            <a:pPr marL="12700" marR="403225" indent="140335">
              <a:buFontTx/>
              <a:buAutoNum type="arabicPeriod"/>
              <a:tabLst>
                <a:tab pos="153035" algn="l"/>
              </a:tabLst>
            </a:pPr>
            <a:r>
              <a:rPr sz="1000" kern="0">
                <a:solidFill>
                  <a:sysClr val="windowText" lastClr="000000"/>
                </a:solidFill>
                <a:latin typeface="Arial"/>
                <a:cs typeface="Arial"/>
              </a:rPr>
              <a:t>Complete</a:t>
            </a:r>
            <a:r>
              <a:rPr sz="1000" kern="0" spc="-55">
                <a:solidFill>
                  <a:sysClr val="windowText" lastClr="000000"/>
                </a:solidFill>
                <a:latin typeface="Arial"/>
                <a:cs typeface="Arial"/>
              </a:rPr>
              <a:t> </a:t>
            </a:r>
            <a:r>
              <a:rPr sz="1000" kern="0">
                <a:solidFill>
                  <a:sysClr val="windowText" lastClr="000000"/>
                </a:solidFill>
                <a:latin typeface="Arial"/>
                <a:cs typeface="Arial"/>
              </a:rPr>
              <a:t>set</a:t>
            </a:r>
            <a:r>
              <a:rPr sz="1000" kern="0" spc="-50">
                <a:solidFill>
                  <a:sysClr val="windowText" lastClr="000000"/>
                </a:solidFill>
                <a:latin typeface="Arial"/>
                <a:cs typeface="Arial"/>
              </a:rPr>
              <a:t> </a:t>
            </a:r>
            <a:r>
              <a:rPr sz="1000" kern="0">
                <a:solidFill>
                  <a:sysClr val="windowText" lastClr="000000"/>
                </a:solidFill>
                <a:latin typeface="Arial"/>
                <a:cs typeface="Arial"/>
              </a:rPr>
              <a:t>of</a:t>
            </a:r>
            <a:r>
              <a:rPr sz="1000" kern="0" spc="-45">
                <a:solidFill>
                  <a:sysClr val="windowText" lastClr="000000"/>
                </a:solidFill>
                <a:latin typeface="Arial"/>
                <a:cs typeface="Arial"/>
              </a:rPr>
              <a:t> </a:t>
            </a:r>
            <a:r>
              <a:rPr sz="1000" kern="0">
                <a:solidFill>
                  <a:sysClr val="windowText" lastClr="000000"/>
                </a:solidFill>
                <a:latin typeface="Arial"/>
                <a:cs typeface="Arial"/>
              </a:rPr>
              <a:t>orders</a:t>
            </a:r>
            <a:r>
              <a:rPr sz="1000" kern="0" spc="-40">
                <a:solidFill>
                  <a:sysClr val="windowText" lastClr="000000"/>
                </a:solidFill>
                <a:latin typeface="Arial"/>
                <a:cs typeface="Arial"/>
              </a:rPr>
              <a:t> </a:t>
            </a:r>
            <a:r>
              <a:rPr sz="1000" kern="0">
                <a:solidFill>
                  <a:sysClr val="windowText" lastClr="000000"/>
                </a:solidFill>
                <a:latin typeface="Arial"/>
                <a:cs typeface="Arial"/>
              </a:rPr>
              <a:t>with</a:t>
            </a:r>
            <a:r>
              <a:rPr sz="1000" kern="0" spc="-25">
                <a:solidFill>
                  <a:sysClr val="windowText" lastClr="000000"/>
                </a:solidFill>
                <a:latin typeface="Arial"/>
                <a:cs typeface="Arial"/>
              </a:rPr>
              <a:t> all </a:t>
            </a:r>
            <a:r>
              <a:rPr sz="1000" kern="0" spc="-10">
                <a:solidFill>
                  <a:sysClr val="windowText" lastClr="000000"/>
                </a:solidFill>
                <a:latin typeface="Arial"/>
                <a:cs typeface="Arial"/>
              </a:rPr>
              <a:t>amendments</a:t>
            </a:r>
            <a:endParaRPr sz="1000" kern="0">
              <a:solidFill>
                <a:sysClr val="windowText" lastClr="000000"/>
              </a:solidFill>
              <a:latin typeface="Arial"/>
              <a:cs typeface="Arial"/>
            </a:endParaRPr>
          </a:p>
          <a:p>
            <a:pPr marL="12700" marR="137160" indent="140335">
              <a:buFontTx/>
              <a:buAutoNum type="arabicPeriod"/>
              <a:tabLst>
                <a:tab pos="153035" algn="l"/>
              </a:tabLst>
            </a:pPr>
            <a:r>
              <a:rPr sz="1000" kern="0">
                <a:solidFill>
                  <a:sysClr val="windowText" lastClr="000000"/>
                </a:solidFill>
                <a:latin typeface="Arial"/>
                <a:cs typeface="Arial"/>
              </a:rPr>
              <a:t>Proof</a:t>
            </a:r>
            <a:r>
              <a:rPr sz="1000" kern="0" spc="-45">
                <a:solidFill>
                  <a:sysClr val="windowText" lastClr="000000"/>
                </a:solidFill>
                <a:latin typeface="Arial"/>
                <a:cs typeface="Arial"/>
              </a:rPr>
              <a:t> </a:t>
            </a:r>
            <a:r>
              <a:rPr sz="1000" kern="0">
                <a:solidFill>
                  <a:sysClr val="windowText" lastClr="000000"/>
                </a:solidFill>
                <a:latin typeface="Arial"/>
                <a:cs typeface="Arial"/>
              </a:rPr>
              <a:t>or</a:t>
            </a:r>
            <a:r>
              <a:rPr sz="1000" kern="0" spc="-30">
                <a:solidFill>
                  <a:sysClr val="windowText" lastClr="000000"/>
                </a:solidFill>
                <a:latin typeface="Arial"/>
                <a:cs typeface="Arial"/>
              </a:rPr>
              <a:t> </a:t>
            </a:r>
            <a:r>
              <a:rPr sz="1000" kern="0" spc="-10">
                <a:solidFill>
                  <a:sysClr val="windowText" lastClr="000000"/>
                </a:solidFill>
                <a:latin typeface="Arial"/>
                <a:cs typeface="Arial"/>
              </a:rPr>
              <a:t>ownership</a:t>
            </a:r>
            <a:r>
              <a:rPr sz="1000" kern="0" spc="-15">
                <a:solidFill>
                  <a:sysClr val="windowText" lastClr="000000"/>
                </a:solidFill>
                <a:latin typeface="Arial"/>
                <a:cs typeface="Arial"/>
              </a:rPr>
              <a:t> </a:t>
            </a:r>
            <a:r>
              <a:rPr sz="1000" kern="0">
                <a:solidFill>
                  <a:sysClr val="windowText" lastClr="000000"/>
                </a:solidFill>
                <a:latin typeface="Arial"/>
                <a:cs typeface="Arial"/>
              </a:rPr>
              <a:t>(title,</a:t>
            </a:r>
            <a:r>
              <a:rPr sz="1000" kern="0" spc="-10">
                <a:solidFill>
                  <a:sysClr val="windowText" lastClr="000000"/>
                </a:solidFill>
                <a:latin typeface="Arial"/>
                <a:cs typeface="Arial"/>
              </a:rPr>
              <a:t> </a:t>
            </a:r>
            <a:r>
              <a:rPr sz="1000" kern="0">
                <a:solidFill>
                  <a:sysClr val="windowText" lastClr="000000"/>
                </a:solidFill>
                <a:latin typeface="Arial"/>
                <a:cs typeface="Arial"/>
              </a:rPr>
              <a:t>front</a:t>
            </a:r>
            <a:r>
              <a:rPr sz="1000" kern="0" spc="-55">
                <a:solidFill>
                  <a:sysClr val="windowText" lastClr="000000"/>
                </a:solidFill>
                <a:latin typeface="Arial"/>
                <a:cs typeface="Arial"/>
              </a:rPr>
              <a:t> </a:t>
            </a:r>
            <a:r>
              <a:rPr sz="1000" kern="0" spc="-25">
                <a:solidFill>
                  <a:sysClr val="windowText" lastClr="000000"/>
                </a:solidFill>
                <a:latin typeface="Arial"/>
                <a:cs typeface="Arial"/>
              </a:rPr>
              <a:t>and </a:t>
            </a:r>
            <a:r>
              <a:rPr sz="1000" kern="0">
                <a:solidFill>
                  <a:sysClr val="windowText" lastClr="000000"/>
                </a:solidFill>
                <a:latin typeface="Arial"/>
                <a:cs typeface="Arial"/>
              </a:rPr>
              <a:t>back</a:t>
            </a:r>
            <a:r>
              <a:rPr sz="1000" kern="0" spc="-30">
                <a:solidFill>
                  <a:sysClr val="windowText" lastClr="000000"/>
                </a:solidFill>
                <a:latin typeface="Arial"/>
                <a:cs typeface="Arial"/>
              </a:rPr>
              <a:t> </a:t>
            </a:r>
            <a:r>
              <a:rPr sz="1000" kern="0">
                <a:solidFill>
                  <a:sysClr val="windowText" lastClr="000000"/>
                </a:solidFill>
                <a:latin typeface="Arial"/>
                <a:cs typeface="Arial"/>
              </a:rPr>
              <a:t>or</a:t>
            </a:r>
            <a:r>
              <a:rPr sz="1000" kern="0" spc="-20">
                <a:solidFill>
                  <a:sysClr val="windowText" lastClr="000000"/>
                </a:solidFill>
                <a:latin typeface="Arial"/>
                <a:cs typeface="Arial"/>
              </a:rPr>
              <a:t> </a:t>
            </a:r>
            <a:r>
              <a:rPr sz="1000" kern="0">
                <a:solidFill>
                  <a:sysClr val="windowText" lastClr="000000"/>
                </a:solidFill>
                <a:latin typeface="Arial"/>
                <a:cs typeface="Arial"/>
              </a:rPr>
              <a:t>Bill of</a:t>
            </a:r>
            <a:r>
              <a:rPr sz="1000" kern="0" spc="-25">
                <a:solidFill>
                  <a:sysClr val="windowText" lastClr="000000"/>
                </a:solidFill>
                <a:latin typeface="Arial"/>
                <a:cs typeface="Arial"/>
              </a:rPr>
              <a:t> </a:t>
            </a:r>
            <a:r>
              <a:rPr sz="1000" kern="0">
                <a:solidFill>
                  <a:sysClr val="windowText" lastClr="000000"/>
                </a:solidFill>
                <a:latin typeface="Arial"/>
                <a:cs typeface="Arial"/>
              </a:rPr>
              <a:t>Sale</a:t>
            </a:r>
            <a:r>
              <a:rPr sz="1000" kern="0" spc="-20">
                <a:solidFill>
                  <a:sysClr val="windowText" lastClr="000000"/>
                </a:solidFill>
                <a:latin typeface="Arial"/>
                <a:cs typeface="Arial"/>
              </a:rPr>
              <a:t> </a:t>
            </a:r>
            <a:r>
              <a:rPr sz="1000" kern="0">
                <a:solidFill>
                  <a:sysClr val="windowText" lastClr="000000"/>
                </a:solidFill>
                <a:latin typeface="Arial"/>
                <a:cs typeface="Arial"/>
              </a:rPr>
              <a:t>for</a:t>
            </a:r>
            <a:r>
              <a:rPr sz="1000" kern="0" spc="-30">
                <a:solidFill>
                  <a:sysClr val="windowText" lastClr="000000"/>
                </a:solidFill>
                <a:latin typeface="Arial"/>
                <a:cs typeface="Arial"/>
              </a:rPr>
              <a:t> </a:t>
            </a:r>
            <a:r>
              <a:rPr sz="1000" kern="0" spc="-10">
                <a:solidFill>
                  <a:sysClr val="windowText" lastClr="000000"/>
                </a:solidFill>
                <a:latin typeface="Arial"/>
                <a:cs typeface="Arial"/>
              </a:rPr>
              <a:t>purchases</a:t>
            </a:r>
            <a:r>
              <a:rPr sz="1000" kern="0" spc="-40">
                <a:solidFill>
                  <a:sysClr val="windowText" lastClr="000000"/>
                </a:solidFill>
                <a:latin typeface="Arial"/>
                <a:cs typeface="Arial"/>
              </a:rPr>
              <a:t> </a:t>
            </a:r>
            <a:r>
              <a:rPr sz="1000" kern="0" spc="-20">
                <a:solidFill>
                  <a:sysClr val="windowText" lastClr="000000"/>
                </a:solidFill>
                <a:latin typeface="Arial"/>
                <a:cs typeface="Arial"/>
              </a:rPr>
              <a:t>less </a:t>
            </a:r>
            <a:r>
              <a:rPr sz="1000" kern="0">
                <a:solidFill>
                  <a:sysClr val="windowText" lastClr="000000"/>
                </a:solidFill>
                <a:latin typeface="Arial"/>
                <a:cs typeface="Arial"/>
              </a:rPr>
              <a:t>than</a:t>
            </a:r>
            <a:r>
              <a:rPr sz="1000" kern="0" spc="-45">
                <a:solidFill>
                  <a:sysClr val="windowText" lastClr="000000"/>
                </a:solidFill>
                <a:latin typeface="Arial"/>
                <a:cs typeface="Arial"/>
              </a:rPr>
              <a:t> </a:t>
            </a:r>
            <a:r>
              <a:rPr sz="1000" kern="0">
                <a:solidFill>
                  <a:sysClr val="windowText" lastClr="000000"/>
                </a:solidFill>
                <a:latin typeface="Arial"/>
                <a:cs typeface="Arial"/>
              </a:rPr>
              <a:t>90</a:t>
            </a:r>
            <a:r>
              <a:rPr sz="1000" kern="0" spc="-30">
                <a:solidFill>
                  <a:sysClr val="windowText" lastClr="000000"/>
                </a:solidFill>
                <a:latin typeface="Arial"/>
                <a:cs typeface="Arial"/>
              </a:rPr>
              <a:t> </a:t>
            </a:r>
            <a:r>
              <a:rPr sz="1000" kern="0">
                <a:solidFill>
                  <a:sysClr val="windowText" lastClr="000000"/>
                </a:solidFill>
                <a:latin typeface="Arial"/>
                <a:cs typeface="Arial"/>
              </a:rPr>
              <a:t>days prior</a:t>
            </a:r>
            <a:r>
              <a:rPr sz="1000" kern="0" spc="-25">
                <a:solidFill>
                  <a:sysClr val="windowText" lastClr="000000"/>
                </a:solidFill>
                <a:latin typeface="Arial"/>
                <a:cs typeface="Arial"/>
              </a:rPr>
              <a:t> </a:t>
            </a:r>
            <a:r>
              <a:rPr sz="1000" kern="0">
                <a:solidFill>
                  <a:sysClr val="windowText" lastClr="000000"/>
                </a:solidFill>
                <a:latin typeface="Arial"/>
                <a:cs typeface="Arial"/>
              </a:rPr>
              <a:t>to</a:t>
            </a:r>
            <a:r>
              <a:rPr sz="1000" kern="0" spc="-30">
                <a:solidFill>
                  <a:sysClr val="windowText" lastClr="000000"/>
                </a:solidFill>
                <a:latin typeface="Arial"/>
                <a:cs typeface="Arial"/>
              </a:rPr>
              <a:t> </a:t>
            </a:r>
            <a:r>
              <a:rPr sz="1000" kern="0" spc="-10">
                <a:solidFill>
                  <a:sysClr val="windowText" lastClr="000000"/>
                </a:solidFill>
                <a:latin typeface="Arial"/>
                <a:cs typeface="Arial"/>
              </a:rPr>
              <a:t>turn-</a:t>
            </a:r>
            <a:r>
              <a:rPr sz="1000" kern="0" spc="-25">
                <a:solidFill>
                  <a:sysClr val="windowText" lastClr="000000"/>
                </a:solidFill>
                <a:latin typeface="Arial"/>
                <a:cs typeface="Arial"/>
              </a:rPr>
              <a:t>in)</a:t>
            </a:r>
            <a:endParaRPr sz="1000" kern="0">
              <a:solidFill>
                <a:sysClr val="windowText" lastClr="000000"/>
              </a:solidFill>
              <a:latin typeface="Arial"/>
              <a:cs typeface="Arial"/>
            </a:endParaRPr>
          </a:p>
          <a:p>
            <a:pPr marL="152400" indent="-140335">
              <a:buFontTx/>
              <a:buAutoNum type="arabicPeriod"/>
              <a:tabLst>
                <a:tab pos="153035" algn="l"/>
              </a:tabLst>
            </a:pPr>
            <a:r>
              <a:rPr sz="1000" kern="0">
                <a:solidFill>
                  <a:sysClr val="windowText" lastClr="000000"/>
                </a:solidFill>
                <a:latin typeface="Arial"/>
                <a:cs typeface="Arial"/>
              </a:rPr>
              <a:t>Host</a:t>
            </a:r>
            <a:r>
              <a:rPr sz="1000" kern="0" spc="-55">
                <a:solidFill>
                  <a:sysClr val="windowText" lastClr="000000"/>
                </a:solidFill>
                <a:latin typeface="Arial"/>
                <a:cs typeface="Arial"/>
              </a:rPr>
              <a:t> </a:t>
            </a:r>
            <a:r>
              <a:rPr sz="1000" kern="0">
                <a:solidFill>
                  <a:sysClr val="windowText" lastClr="000000"/>
                </a:solidFill>
                <a:latin typeface="Arial"/>
                <a:cs typeface="Arial"/>
              </a:rPr>
              <a:t>country</a:t>
            </a:r>
            <a:r>
              <a:rPr sz="1000" kern="0" spc="-45">
                <a:solidFill>
                  <a:sysClr val="windowText" lastClr="000000"/>
                </a:solidFill>
                <a:latin typeface="Arial"/>
                <a:cs typeface="Arial"/>
              </a:rPr>
              <a:t> </a:t>
            </a:r>
            <a:r>
              <a:rPr sz="1000" kern="0" spc="-10">
                <a:solidFill>
                  <a:sysClr val="windowText" lastClr="000000"/>
                </a:solidFill>
                <a:latin typeface="Arial"/>
                <a:cs typeface="Arial"/>
              </a:rPr>
              <a:t>registration</a:t>
            </a:r>
            <a:endParaRPr sz="1000" kern="0">
              <a:solidFill>
                <a:sysClr val="windowText" lastClr="000000"/>
              </a:solidFill>
              <a:latin typeface="Arial"/>
              <a:cs typeface="Arial"/>
            </a:endParaRPr>
          </a:p>
          <a:p>
            <a:pPr marL="152400" indent="-140335">
              <a:buFontTx/>
              <a:buAutoNum type="arabicPeriod"/>
              <a:tabLst>
                <a:tab pos="153035" algn="l"/>
              </a:tabLst>
            </a:pPr>
            <a:r>
              <a:rPr sz="1000" kern="0">
                <a:solidFill>
                  <a:sysClr val="windowText" lastClr="000000"/>
                </a:solidFill>
                <a:latin typeface="Arial"/>
                <a:cs typeface="Arial"/>
              </a:rPr>
              <a:t>Form</a:t>
            </a:r>
            <a:r>
              <a:rPr sz="1000" kern="0" spc="-35">
                <a:solidFill>
                  <a:sysClr val="windowText" lastClr="000000"/>
                </a:solidFill>
                <a:latin typeface="Arial"/>
                <a:cs typeface="Arial"/>
              </a:rPr>
              <a:t> </a:t>
            </a:r>
            <a:r>
              <a:rPr sz="1000" kern="0">
                <a:solidFill>
                  <a:sysClr val="windowText" lastClr="000000"/>
                </a:solidFill>
                <a:latin typeface="Arial"/>
                <a:cs typeface="Arial"/>
              </a:rPr>
              <a:t>1797</a:t>
            </a:r>
            <a:r>
              <a:rPr sz="1000" kern="0" spc="-30">
                <a:solidFill>
                  <a:sysClr val="windowText" lastClr="000000"/>
                </a:solidFill>
                <a:latin typeface="Arial"/>
                <a:cs typeface="Arial"/>
              </a:rPr>
              <a:t> </a:t>
            </a:r>
            <a:r>
              <a:rPr sz="1000" kern="0">
                <a:solidFill>
                  <a:sysClr val="windowText" lastClr="000000"/>
                </a:solidFill>
                <a:latin typeface="Arial"/>
                <a:cs typeface="Arial"/>
              </a:rPr>
              <a:t>or</a:t>
            </a:r>
            <a:r>
              <a:rPr sz="1000" kern="0" spc="-35">
                <a:solidFill>
                  <a:sysClr val="windowText" lastClr="000000"/>
                </a:solidFill>
                <a:latin typeface="Arial"/>
                <a:cs typeface="Arial"/>
              </a:rPr>
              <a:t> </a:t>
            </a:r>
            <a:r>
              <a:rPr sz="1000" kern="0" spc="-10">
                <a:solidFill>
                  <a:sysClr val="windowText" lastClr="000000"/>
                </a:solidFill>
                <a:latin typeface="Arial"/>
                <a:cs typeface="Arial"/>
              </a:rPr>
              <a:t>equivalent</a:t>
            </a:r>
            <a:endParaRPr sz="1000" kern="0">
              <a:solidFill>
                <a:sysClr val="windowText" lastClr="000000"/>
              </a:solidFill>
              <a:latin typeface="Arial"/>
              <a:cs typeface="Arial"/>
            </a:endParaRPr>
          </a:p>
          <a:p>
            <a:pPr marL="12700"/>
            <a:r>
              <a:rPr sz="1000" kern="0" spc="-10">
                <a:solidFill>
                  <a:sysClr val="windowText" lastClr="000000"/>
                </a:solidFill>
                <a:latin typeface="Arial"/>
                <a:cs typeface="Arial"/>
              </a:rPr>
              <a:t>shipping/storing</a:t>
            </a:r>
            <a:r>
              <a:rPr sz="1000" kern="0" spc="5">
                <a:solidFill>
                  <a:sysClr val="windowText" lastClr="000000"/>
                </a:solidFill>
                <a:latin typeface="Arial"/>
                <a:cs typeface="Arial"/>
              </a:rPr>
              <a:t> </a:t>
            </a:r>
            <a:r>
              <a:rPr sz="1000" kern="0" spc="-10">
                <a:solidFill>
                  <a:sysClr val="windowText" lastClr="000000"/>
                </a:solidFill>
                <a:latin typeface="Arial"/>
                <a:cs typeface="Arial"/>
              </a:rPr>
              <a:t>authorization</a:t>
            </a:r>
            <a:r>
              <a:rPr sz="1000" kern="0" spc="25">
                <a:solidFill>
                  <a:sysClr val="windowText" lastClr="000000"/>
                </a:solidFill>
                <a:latin typeface="Arial"/>
                <a:cs typeface="Arial"/>
              </a:rPr>
              <a:t> </a:t>
            </a:r>
            <a:r>
              <a:rPr sz="1000" kern="0" spc="-10">
                <a:solidFill>
                  <a:sysClr val="windowText" lastClr="000000"/>
                </a:solidFill>
                <a:latin typeface="Arial"/>
                <a:cs typeface="Arial"/>
              </a:rPr>
              <a:t>letter</a:t>
            </a:r>
            <a:endParaRPr sz="1000" kern="0">
              <a:solidFill>
                <a:sysClr val="windowText" lastClr="000000"/>
              </a:solidFill>
              <a:latin typeface="Arial"/>
              <a:cs typeface="Arial"/>
            </a:endParaRPr>
          </a:p>
          <a:p>
            <a:pPr marL="12700" marR="5080" indent="140335">
              <a:buFontTx/>
              <a:buAutoNum type="arabicPeriod" startAt="5"/>
              <a:tabLst>
                <a:tab pos="153035" algn="l"/>
              </a:tabLst>
            </a:pPr>
            <a:r>
              <a:rPr sz="1000" kern="0">
                <a:solidFill>
                  <a:sysClr val="windowText" lastClr="000000"/>
                </a:solidFill>
                <a:latin typeface="Arial"/>
                <a:cs typeface="Arial"/>
              </a:rPr>
              <a:t>If</a:t>
            </a:r>
            <a:r>
              <a:rPr sz="1000" kern="0" spc="-45">
                <a:solidFill>
                  <a:sysClr val="windowText" lastClr="000000"/>
                </a:solidFill>
                <a:latin typeface="Arial"/>
                <a:cs typeface="Arial"/>
              </a:rPr>
              <a:t> </a:t>
            </a:r>
            <a:r>
              <a:rPr sz="1000" kern="0">
                <a:solidFill>
                  <a:sysClr val="windowText" lastClr="000000"/>
                </a:solidFill>
                <a:latin typeface="Arial"/>
                <a:cs typeface="Arial"/>
              </a:rPr>
              <a:t>your</a:t>
            </a:r>
            <a:r>
              <a:rPr sz="1000" kern="0" spc="10">
                <a:solidFill>
                  <a:sysClr val="windowText" lastClr="000000"/>
                </a:solidFill>
                <a:latin typeface="Arial"/>
                <a:cs typeface="Arial"/>
              </a:rPr>
              <a:t> </a:t>
            </a:r>
            <a:r>
              <a:rPr sz="1000" kern="0">
                <a:solidFill>
                  <a:sysClr val="windowText" lastClr="000000"/>
                </a:solidFill>
                <a:latin typeface="Arial"/>
                <a:cs typeface="Arial"/>
              </a:rPr>
              <a:t>USAREUR</a:t>
            </a:r>
            <a:r>
              <a:rPr sz="1000" kern="0" spc="-10">
                <a:solidFill>
                  <a:sysClr val="windowText" lastClr="000000"/>
                </a:solidFill>
                <a:latin typeface="Arial"/>
                <a:cs typeface="Arial"/>
              </a:rPr>
              <a:t> registration</a:t>
            </a:r>
            <a:r>
              <a:rPr sz="1000" kern="0" spc="-30">
                <a:solidFill>
                  <a:sysClr val="windowText" lastClr="000000"/>
                </a:solidFill>
                <a:latin typeface="Arial"/>
                <a:cs typeface="Arial"/>
              </a:rPr>
              <a:t> </a:t>
            </a:r>
            <a:r>
              <a:rPr sz="1000" kern="0" spc="-20">
                <a:solidFill>
                  <a:sysClr val="windowText" lastClr="000000"/>
                </a:solidFill>
                <a:latin typeface="Arial"/>
                <a:cs typeface="Arial"/>
              </a:rPr>
              <a:t>shows </a:t>
            </a:r>
            <a:r>
              <a:rPr sz="1000" kern="0">
                <a:solidFill>
                  <a:sysClr val="windowText" lastClr="000000"/>
                </a:solidFill>
                <a:latin typeface="Arial"/>
                <a:cs typeface="Arial"/>
              </a:rPr>
              <a:t>a</a:t>
            </a:r>
            <a:r>
              <a:rPr sz="1000" kern="0" spc="-25">
                <a:solidFill>
                  <a:sysClr val="windowText" lastClr="000000"/>
                </a:solidFill>
                <a:latin typeface="Arial"/>
                <a:cs typeface="Arial"/>
              </a:rPr>
              <a:t> </a:t>
            </a:r>
            <a:r>
              <a:rPr sz="1000" kern="0" spc="-10">
                <a:solidFill>
                  <a:sysClr val="windowText" lastClr="000000"/>
                </a:solidFill>
                <a:latin typeface="Arial"/>
                <a:cs typeface="Arial"/>
              </a:rPr>
              <a:t>lienholder, </a:t>
            </a:r>
            <a:r>
              <a:rPr sz="1000" kern="0">
                <a:solidFill>
                  <a:sysClr val="windowText" lastClr="000000"/>
                </a:solidFill>
                <a:latin typeface="Arial"/>
                <a:cs typeface="Arial"/>
              </a:rPr>
              <a:t>you</a:t>
            </a:r>
            <a:r>
              <a:rPr sz="1000" kern="0" spc="-5">
                <a:solidFill>
                  <a:sysClr val="windowText" lastClr="000000"/>
                </a:solidFill>
                <a:latin typeface="Arial"/>
                <a:cs typeface="Arial"/>
              </a:rPr>
              <a:t> </a:t>
            </a:r>
            <a:r>
              <a:rPr sz="1000" kern="0">
                <a:solidFill>
                  <a:sysClr val="windowText" lastClr="000000"/>
                </a:solidFill>
                <a:latin typeface="Arial"/>
                <a:cs typeface="Arial"/>
              </a:rPr>
              <a:t>MUST </a:t>
            </a:r>
            <a:r>
              <a:rPr sz="1000" kern="0" spc="-10">
                <a:solidFill>
                  <a:sysClr val="windowText" lastClr="000000"/>
                </a:solidFill>
                <a:latin typeface="Arial"/>
                <a:cs typeface="Arial"/>
              </a:rPr>
              <a:t>provide</a:t>
            </a:r>
            <a:r>
              <a:rPr sz="1000" kern="0" spc="-25">
                <a:solidFill>
                  <a:sysClr val="windowText" lastClr="000000"/>
                </a:solidFill>
                <a:latin typeface="Arial"/>
                <a:cs typeface="Arial"/>
              </a:rPr>
              <a:t> </a:t>
            </a:r>
            <a:r>
              <a:rPr sz="1000" kern="0" spc="-50">
                <a:solidFill>
                  <a:sysClr val="windowText" lastClr="000000"/>
                </a:solidFill>
                <a:latin typeface="Arial"/>
                <a:cs typeface="Arial"/>
              </a:rPr>
              <a:t>a </a:t>
            </a:r>
            <a:r>
              <a:rPr sz="1000" kern="0">
                <a:solidFill>
                  <a:sysClr val="windowText" lastClr="000000"/>
                </a:solidFill>
                <a:latin typeface="Arial"/>
                <a:cs typeface="Arial"/>
              </a:rPr>
              <a:t>current</a:t>
            </a:r>
            <a:r>
              <a:rPr sz="1000" kern="0" spc="-40">
                <a:solidFill>
                  <a:sysClr val="windowText" lastClr="000000"/>
                </a:solidFill>
                <a:latin typeface="Arial"/>
                <a:cs typeface="Arial"/>
              </a:rPr>
              <a:t> </a:t>
            </a:r>
            <a:r>
              <a:rPr sz="1000" kern="0">
                <a:solidFill>
                  <a:sysClr val="windowText" lastClr="000000"/>
                </a:solidFill>
                <a:latin typeface="Arial"/>
                <a:cs typeface="Arial"/>
              </a:rPr>
              <a:t>lien</a:t>
            </a:r>
            <a:r>
              <a:rPr sz="1000" kern="0" spc="-30">
                <a:solidFill>
                  <a:sysClr val="windowText" lastClr="000000"/>
                </a:solidFill>
                <a:latin typeface="Arial"/>
                <a:cs typeface="Arial"/>
              </a:rPr>
              <a:t> </a:t>
            </a:r>
            <a:r>
              <a:rPr sz="1000" kern="0" spc="-10">
                <a:solidFill>
                  <a:sysClr val="windowText" lastClr="000000"/>
                </a:solidFill>
                <a:latin typeface="Arial"/>
                <a:cs typeface="Arial"/>
              </a:rPr>
              <a:t>authorization letter authorizing</a:t>
            </a:r>
            <a:r>
              <a:rPr sz="1000" kern="0" spc="5">
                <a:solidFill>
                  <a:sysClr val="windowText" lastClr="000000"/>
                </a:solidFill>
                <a:latin typeface="Arial"/>
                <a:cs typeface="Arial"/>
              </a:rPr>
              <a:t> </a:t>
            </a:r>
            <a:r>
              <a:rPr sz="1000" kern="0" spc="-10">
                <a:solidFill>
                  <a:sysClr val="windowText" lastClr="000000"/>
                </a:solidFill>
                <a:latin typeface="Arial"/>
                <a:cs typeface="Arial"/>
              </a:rPr>
              <a:t>shipment</a:t>
            </a:r>
            <a:r>
              <a:rPr sz="1000" kern="0" spc="-35">
                <a:solidFill>
                  <a:sysClr val="windowText" lastClr="000000"/>
                </a:solidFill>
                <a:latin typeface="Arial"/>
                <a:cs typeface="Arial"/>
              </a:rPr>
              <a:t> </a:t>
            </a:r>
            <a:r>
              <a:rPr sz="1000" kern="0">
                <a:solidFill>
                  <a:sysClr val="windowText" lastClr="000000"/>
                </a:solidFill>
                <a:latin typeface="Arial"/>
                <a:cs typeface="Arial"/>
              </a:rPr>
              <a:t>back</a:t>
            </a:r>
            <a:r>
              <a:rPr sz="1000" kern="0" spc="-20">
                <a:solidFill>
                  <a:sysClr val="windowText" lastClr="000000"/>
                </a:solidFill>
                <a:latin typeface="Arial"/>
                <a:cs typeface="Arial"/>
              </a:rPr>
              <a:t> </a:t>
            </a:r>
            <a:r>
              <a:rPr sz="1000" kern="0">
                <a:solidFill>
                  <a:sysClr val="windowText" lastClr="000000"/>
                </a:solidFill>
                <a:latin typeface="Arial"/>
                <a:cs typeface="Arial"/>
              </a:rPr>
              <a:t>to</a:t>
            </a:r>
            <a:r>
              <a:rPr sz="1000" kern="0" spc="-10">
                <a:solidFill>
                  <a:sysClr val="windowText" lastClr="000000"/>
                </a:solidFill>
                <a:latin typeface="Arial"/>
                <a:cs typeface="Arial"/>
              </a:rPr>
              <a:t> </a:t>
            </a:r>
            <a:r>
              <a:rPr sz="1000" kern="0">
                <a:solidFill>
                  <a:sysClr val="windowText" lastClr="000000"/>
                </a:solidFill>
                <a:latin typeface="Arial"/>
                <a:cs typeface="Arial"/>
              </a:rPr>
              <a:t>CONUS</a:t>
            </a:r>
            <a:r>
              <a:rPr sz="1000" kern="0" spc="-5">
                <a:solidFill>
                  <a:sysClr val="windowText" lastClr="000000"/>
                </a:solidFill>
                <a:latin typeface="Arial"/>
                <a:cs typeface="Arial"/>
              </a:rPr>
              <a:t> </a:t>
            </a:r>
            <a:r>
              <a:rPr sz="1000" kern="0" spc="-50">
                <a:solidFill>
                  <a:sysClr val="windowText" lastClr="000000"/>
                </a:solidFill>
                <a:latin typeface="Arial"/>
                <a:cs typeface="Arial"/>
              </a:rPr>
              <a:t>/ </a:t>
            </a:r>
            <a:r>
              <a:rPr sz="1000" kern="0">
                <a:solidFill>
                  <a:sysClr val="windowText" lastClr="000000"/>
                </a:solidFill>
                <a:latin typeface="Arial"/>
                <a:cs typeface="Arial"/>
              </a:rPr>
              <a:t>lien</a:t>
            </a:r>
            <a:r>
              <a:rPr sz="1000" kern="0" spc="-10">
                <a:solidFill>
                  <a:sysClr val="windowText" lastClr="000000"/>
                </a:solidFill>
                <a:latin typeface="Arial"/>
                <a:cs typeface="Arial"/>
              </a:rPr>
              <a:t> satisfaction</a:t>
            </a:r>
            <a:r>
              <a:rPr sz="1000" kern="0" spc="-25">
                <a:solidFill>
                  <a:sysClr val="windowText" lastClr="000000"/>
                </a:solidFill>
                <a:latin typeface="Arial"/>
                <a:cs typeface="Arial"/>
              </a:rPr>
              <a:t> </a:t>
            </a:r>
            <a:r>
              <a:rPr sz="1000" kern="0">
                <a:solidFill>
                  <a:sysClr val="windowText" lastClr="000000"/>
                </a:solidFill>
                <a:latin typeface="Arial"/>
                <a:cs typeface="Arial"/>
              </a:rPr>
              <a:t>letter,</a:t>
            </a:r>
            <a:r>
              <a:rPr sz="1000" kern="0" spc="-15">
                <a:solidFill>
                  <a:sysClr val="windowText" lastClr="000000"/>
                </a:solidFill>
                <a:latin typeface="Arial"/>
                <a:cs typeface="Arial"/>
              </a:rPr>
              <a:t> </a:t>
            </a:r>
            <a:r>
              <a:rPr sz="1000" kern="0">
                <a:solidFill>
                  <a:sysClr val="windowText" lastClr="000000"/>
                </a:solidFill>
                <a:latin typeface="Arial"/>
                <a:cs typeface="Arial"/>
              </a:rPr>
              <a:t>or</a:t>
            </a:r>
            <a:r>
              <a:rPr sz="1000" kern="0" spc="-5">
                <a:solidFill>
                  <a:sysClr val="windowText" lastClr="000000"/>
                </a:solidFill>
                <a:latin typeface="Arial"/>
                <a:cs typeface="Arial"/>
              </a:rPr>
              <a:t> </a:t>
            </a:r>
            <a:r>
              <a:rPr sz="1000" kern="0">
                <a:solidFill>
                  <a:sysClr val="windowText" lastClr="000000"/>
                </a:solidFill>
                <a:latin typeface="Arial"/>
                <a:cs typeface="Arial"/>
              </a:rPr>
              <a:t>a</a:t>
            </a:r>
            <a:r>
              <a:rPr sz="1000" kern="0" spc="-25">
                <a:solidFill>
                  <a:sysClr val="windowText" lastClr="000000"/>
                </a:solidFill>
                <a:latin typeface="Arial"/>
                <a:cs typeface="Arial"/>
              </a:rPr>
              <a:t> </a:t>
            </a:r>
            <a:r>
              <a:rPr sz="1000" kern="0" spc="-10">
                <a:solidFill>
                  <a:sysClr val="windowText" lastClr="000000"/>
                </a:solidFill>
                <a:latin typeface="Arial"/>
                <a:cs typeface="Arial"/>
              </a:rPr>
              <a:t>stateside</a:t>
            </a:r>
            <a:r>
              <a:rPr sz="1000" kern="0" spc="-20">
                <a:solidFill>
                  <a:sysClr val="windowText" lastClr="000000"/>
                </a:solidFill>
                <a:latin typeface="Arial"/>
                <a:cs typeface="Arial"/>
              </a:rPr>
              <a:t> lien </a:t>
            </a:r>
            <a:r>
              <a:rPr sz="1000" kern="0" spc="-10">
                <a:solidFill>
                  <a:sysClr val="windowText" lastClr="000000"/>
                </a:solidFill>
                <a:latin typeface="Arial"/>
                <a:cs typeface="Arial"/>
              </a:rPr>
              <a:t>release</a:t>
            </a:r>
            <a:endParaRPr sz="1000" kern="0">
              <a:solidFill>
                <a:sysClr val="windowText" lastClr="000000"/>
              </a:solidFill>
              <a:latin typeface="Arial"/>
              <a:cs typeface="Arial"/>
            </a:endParaRPr>
          </a:p>
          <a:p>
            <a:pPr marL="152400" indent="-140335">
              <a:buFontTx/>
              <a:buAutoNum type="arabicPeriod" startAt="5"/>
              <a:tabLst>
                <a:tab pos="153035" algn="l"/>
              </a:tabLst>
            </a:pPr>
            <a:r>
              <a:rPr sz="1000" kern="0">
                <a:solidFill>
                  <a:sysClr val="windowText" lastClr="000000"/>
                </a:solidFill>
                <a:latin typeface="Arial"/>
                <a:cs typeface="Arial"/>
              </a:rPr>
              <a:t>Provide</a:t>
            </a:r>
            <a:r>
              <a:rPr sz="1000" kern="0" spc="-30">
                <a:solidFill>
                  <a:sysClr val="windowText" lastClr="000000"/>
                </a:solidFill>
                <a:latin typeface="Arial"/>
                <a:cs typeface="Arial"/>
              </a:rPr>
              <a:t> </a:t>
            </a:r>
            <a:r>
              <a:rPr sz="1000" kern="0">
                <a:solidFill>
                  <a:sysClr val="windowText" lastClr="000000"/>
                </a:solidFill>
                <a:latin typeface="Arial"/>
                <a:cs typeface="Arial"/>
              </a:rPr>
              <a:t>a</a:t>
            </a:r>
            <a:r>
              <a:rPr sz="1000" kern="0" spc="-30">
                <a:solidFill>
                  <a:sysClr val="windowText" lastClr="000000"/>
                </a:solidFill>
                <a:latin typeface="Arial"/>
                <a:cs typeface="Arial"/>
              </a:rPr>
              <a:t> </a:t>
            </a:r>
            <a:r>
              <a:rPr sz="1000" kern="0">
                <a:solidFill>
                  <a:sysClr val="windowText" lastClr="000000"/>
                </a:solidFill>
                <a:latin typeface="Arial"/>
                <a:cs typeface="Arial"/>
              </a:rPr>
              <a:t>letter</a:t>
            </a:r>
            <a:r>
              <a:rPr sz="1000" kern="0" spc="-35">
                <a:solidFill>
                  <a:sysClr val="windowText" lastClr="000000"/>
                </a:solidFill>
                <a:latin typeface="Arial"/>
                <a:cs typeface="Arial"/>
              </a:rPr>
              <a:t> </a:t>
            </a:r>
            <a:r>
              <a:rPr sz="1000" kern="0">
                <a:solidFill>
                  <a:sysClr val="windowText" lastClr="000000"/>
                </a:solidFill>
                <a:latin typeface="Arial"/>
                <a:cs typeface="Arial"/>
              </a:rPr>
              <a:t>of</a:t>
            </a:r>
            <a:r>
              <a:rPr sz="1000" kern="0" spc="-30">
                <a:solidFill>
                  <a:sysClr val="windowText" lastClr="000000"/>
                </a:solidFill>
                <a:latin typeface="Arial"/>
                <a:cs typeface="Arial"/>
              </a:rPr>
              <a:t> </a:t>
            </a:r>
            <a:r>
              <a:rPr sz="1000" kern="0" spc="-10">
                <a:solidFill>
                  <a:sysClr val="windowText" lastClr="000000"/>
                </a:solidFill>
                <a:latin typeface="Arial"/>
                <a:cs typeface="Arial"/>
              </a:rPr>
              <a:t>authorization</a:t>
            </a:r>
            <a:r>
              <a:rPr sz="1000" kern="0" spc="-30">
                <a:solidFill>
                  <a:sysClr val="windowText" lastClr="000000"/>
                </a:solidFill>
                <a:latin typeface="Arial"/>
                <a:cs typeface="Arial"/>
              </a:rPr>
              <a:t> </a:t>
            </a:r>
            <a:r>
              <a:rPr sz="1000" kern="0" spc="-20">
                <a:solidFill>
                  <a:sysClr val="windowText" lastClr="000000"/>
                </a:solidFill>
                <a:latin typeface="Arial"/>
                <a:cs typeface="Arial"/>
              </a:rPr>
              <a:t>from</a:t>
            </a:r>
            <a:endParaRPr sz="1000" kern="0">
              <a:solidFill>
                <a:sysClr val="windowText" lastClr="000000"/>
              </a:solidFill>
              <a:latin typeface="Arial"/>
              <a:cs typeface="Arial"/>
            </a:endParaRPr>
          </a:p>
        </p:txBody>
      </p:sp>
      <p:sp>
        <p:nvSpPr>
          <p:cNvPr id="8" name="object 8"/>
          <p:cNvSpPr txBox="1"/>
          <p:nvPr/>
        </p:nvSpPr>
        <p:spPr>
          <a:xfrm>
            <a:off x="1784401" y="4086860"/>
            <a:ext cx="1811655" cy="166071"/>
          </a:xfrm>
          <a:prstGeom prst="rect">
            <a:avLst/>
          </a:prstGeom>
        </p:spPr>
        <p:txBody>
          <a:bodyPr vert="horz" wrap="square" lIns="0" tIns="12065" rIns="0" bIns="0" rtlCol="0">
            <a:spAutoFit/>
          </a:bodyPr>
          <a:lstStyle/>
          <a:p>
            <a:pPr marL="12700">
              <a:spcBef>
                <a:spcPts val="95"/>
              </a:spcBef>
            </a:pPr>
            <a:r>
              <a:rPr sz="1000" kern="0">
                <a:solidFill>
                  <a:sysClr val="windowText" lastClr="000000"/>
                </a:solidFill>
                <a:latin typeface="Arial"/>
                <a:cs typeface="Arial"/>
              </a:rPr>
              <a:t>the</a:t>
            </a:r>
            <a:r>
              <a:rPr sz="1000" kern="0" spc="-50">
                <a:solidFill>
                  <a:sysClr val="windowText" lastClr="000000"/>
                </a:solidFill>
                <a:latin typeface="Arial"/>
                <a:cs typeface="Arial"/>
              </a:rPr>
              <a:t> </a:t>
            </a:r>
            <a:r>
              <a:rPr sz="1000" kern="0">
                <a:solidFill>
                  <a:sysClr val="windowText" lastClr="000000"/>
                </a:solidFill>
                <a:latin typeface="Arial"/>
                <a:cs typeface="Arial"/>
              </a:rPr>
              <a:t>“joint</a:t>
            </a:r>
            <a:r>
              <a:rPr sz="1000" kern="0" spc="-25">
                <a:solidFill>
                  <a:sysClr val="windowText" lastClr="000000"/>
                </a:solidFill>
                <a:latin typeface="Arial"/>
                <a:cs typeface="Arial"/>
              </a:rPr>
              <a:t> </a:t>
            </a:r>
            <a:r>
              <a:rPr sz="1000" kern="0">
                <a:solidFill>
                  <a:sysClr val="windowText" lastClr="000000"/>
                </a:solidFill>
                <a:latin typeface="Arial"/>
                <a:cs typeface="Arial"/>
              </a:rPr>
              <a:t>owner”</a:t>
            </a:r>
            <a:r>
              <a:rPr sz="1000" kern="0" spc="-25">
                <a:solidFill>
                  <a:sysClr val="windowText" lastClr="000000"/>
                </a:solidFill>
                <a:latin typeface="Arial"/>
                <a:cs typeface="Arial"/>
              </a:rPr>
              <a:t> </a:t>
            </a:r>
            <a:r>
              <a:rPr sz="1000" kern="0">
                <a:solidFill>
                  <a:sysClr val="windowText" lastClr="000000"/>
                </a:solidFill>
                <a:latin typeface="Arial"/>
                <a:cs typeface="Arial"/>
              </a:rPr>
              <a:t>if</a:t>
            </a:r>
            <a:r>
              <a:rPr sz="1000" kern="0" spc="-35">
                <a:solidFill>
                  <a:sysClr val="windowText" lastClr="000000"/>
                </a:solidFill>
                <a:latin typeface="Arial"/>
                <a:cs typeface="Arial"/>
              </a:rPr>
              <a:t> </a:t>
            </a:r>
            <a:r>
              <a:rPr sz="1000" kern="0">
                <a:solidFill>
                  <a:sysClr val="windowText" lastClr="000000"/>
                </a:solidFill>
                <a:latin typeface="Arial"/>
                <a:cs typeface="Arial"/>
              </a:rPr>
              <a:t>listed</a:t>
            </a:r>
            <a:r>
              <a:rPr sz="1000" kern="0" spc="-25">
                <a:solidFill>
                  <a:sysClr val="windowText" lastClr="000000"/>
                </a:solidFill>
                <a:latin typeface="Arial"/>
                <a:cs typeface="Arial"/>
              </a:rPr>
              <a:t> </a:t>
            </a:r>
            <a:r>
              <a:rPr sz="1000" kern="0">
                <a:solidFill>
                  <a:sysClr val="windowText" lastClr="000000"/>
                </a:solidFill>
                <a:latin typeface="Arial"/>
                <a:cs typeface="Arial"/>
              </a:rPr>
              <a:t>on</a:t>
            </a:r>
            <a:r>
              <a:rPr sz="1000" kern="0" spc="-40">
                <a:solidFill>
                  <a:sysClr val="windowText" lastClr="000000"/>
                </a:solidFill>
                <a:latin typeface="Arial"/>
                <a:cs typeface="Arial"/>
              </a:rPr>
              <a:t> </a:t>
            </a:r>
            <a:r>
              <a:rPr sz="1000" kern="0" spc="-20">
                <a:solidFill>
                  <a:sysClr val="windowText" lastClr="000000"/>
                </a:solidFill>
                <a:latin typeface="Arial"/>
                <a:cs typeface="Arial"/>
              </a:rPr>
              <a:t>your</a:t>
            </a:r>
            <a:endParaRPr sz="1000" kern="0">
              <a:solidFill>
                <a:sysClr val="windowText" lastClr="000000"/>
              </a:solidFill>
              <a:latin typeface="Arial"/>
              <a:cs typeface="Arial"/>
            </a:endParaRPr>
          </a:p>
        </p:txBody>
      </p:sp>
      <p:sp>
        <p:nvSpPr>
          <p:cNvPr id="9" name="object 9"/>
          <p:cNvSpPr txBox="1"/>
          <p:nvPr/>
        </p:nvSpPr>
        <p:spPr>
          <a:xfrm>
            <a:off x="1784401" y="4391914"/>
            <a:ext cx="2192655" cy="939800"/>
          </a:xfrm>
          <a:prstGeom prst="rect">
            <a:avLst/>
          </a:prstGeom>
        </p:spPr>
        <p:txBody>
          <a:bodyPr vert="horz" wrap="square" lIns="0" tIns="12065" rIns="0" bIns="0" rtlCol="0">
            <a:spAutoFit/>
          </a:bodyPr>
          <a:lstStyle/>
          <a:p>
            <a:pPr marL="12700" marR="96520" indent="140335">
              <a:spcBef>
                <a:spcPts val="95"/>
              </a:spcBef>
              <a:buFontTx/>
              <a:buAutoNum type="arabicPeriod" startAt="8"/>
              <a:tabLst>
                <a:tab pos="153035" algn="l"/>
              </a:tabLst>
            </a:pPr>
            <a:r>
              <a:rPr sz="1000" kern="0">
                <a:solidFill>
                  <a:sysClr val="windowText" lastClr="000000"/>
                </a:solidFill>
                <a:latin typeface="Arial"/>
                <a:cs typeface="Arial"/>
              </a:rPr>
              <a:t>Contact</a:t>
            </a:r>
            <a:r>
              <a:rPr sz="1000" kern="0" spc="-35">
                <a:solidFill>
                  <a:sysClr val="windowText" lastClr="000000"/>
                </a:solidFill>
                <a:latin typeface="Arial"/>
                <a:cs typeface="Arial"/>
              </a:rPr>
              <a:t> </a:t>
            </a:r>
            <a:r>
              <a:rPr sz="1000" kern="0" spc="-10">
                <a:solidFill>
                  <a:sysClr val="windowText" lastClr="000000"/>
                </a:solidFill>
                <a:latin typeface="Arial"/>
                <a:cs typeface="Arial"/>
              </a:rPr>
              <a:t>information</a:t>
            </a:r>
            <a:r>
              <a:rPr sz="1000" kern="0" spc="-50">
                <a:solidFill>
                  <a:sysClr val="windowText" lastClr="000000"/>
                </a:solidFill>
                <a:latin typeface="Arial"/>
                <a:cs typeface="Arial"/>
              </a:rPr>
              <a:t> </a:t>
            </a:r>
            <a:r>
              <a:rPr sz="1000" kern="0">
                <a:solidFill>
                  <a:sysClr val="windowText" lastClr="000000"/>
                </a:solidFill>
                <a:latin typeface="Arial"/>
                <a:cs typeface="Arial"/>
              </a:rPr>
              <a:t>for</a:t>
            </a:r>
            <a:r>
              <a:rPr sz="1000" kern="0" spc="-30">
                <a:solidFill>
                  <a:sysClr val="windowText" lastClr="000000"/>
                </a:solidFill>
                <a:latin typeface="Arial"/>
                <a:cs typeface="Arial"/>
              </a:rPr>
              <a:t> </a:t>
            </a:r>
            <a:r>
              <a:rPr sz="1000" kern="0">
                <a:solidFill>
                  <a:sysClr val="windowText" lastClr="000000"/>
                </a:solidFill>
                <a:latin typeface="Arial"/>
                <a:cs typeface="Arial"/>
              </a:rPr>
              <a:t>you</a:t>
            </a:r>
            <a:r>
              <a:rPr sz="1000" kern="0" spc="-5">
                <a:solidFill>
                  <a:sysClr val="windowText" lastClr="000000"/>
                </a:solidFill>
                <a:latin typeface="Arial"/>
                <a:cs typeface="Arial"/>
              </a:rPr>
              <a:t> </a:t>
            </a:r>
            <a:r>
              <a:rPr sz="1000" kern="0">
                <a:solidFill>
                  <a:sysClr val="windowText" lastClr="000000"/>
                </a:solidFill>
                <a:latin typeface="Arial"/>
                <a:cs typeface="Arial"/>
              </a:rPr>
              <a:t>and</a:t>
            </a:r>
            <a:r>
              <a:rPr sz="1000" kern="0" spc="-25">
                <a:solidFill>
                  <a:sysClr val="windowText" lastClr="000000"/>
                </a:solidFill>
                <a:latin typeface="Arial"/>
                <a:cs typeface="Arial"/>
              </a:rPr>
              <a:t> an </a:t>
            </a:r>
            <a:r>
              <a:rPr sz="1000" kern="0" spc="-10">
                <a:solidFill>
                  <a:sysClr val="windowText" lastClr="000000"/>
                </a:solidFill>
                <a:latin typeface="Arial"/>
                <a:cs typeface="Arial"/>
              </a:rPr>
              <a:t>emergency contact</a:t>
            </a:r>
            <a:endParaRPr sz="1000" kern="0">
              <a:solidFill>
                <a:sysClr val="windowText" lastClr="000000"/>
              </a:solidFill>
              <a:latin typeface="Arial"/>
              <a:cs typeface="Arial"/>
            </a:endParaRPr>
          </a:p>
          <a:p>
            <a:pPr marL="12700" marR="5080" indent="140335">
              <a:buFontTx/>
              <a:buAutoNum type="arabicPeriod" startAt="8"/>
              <a:tabLst>
                <a:tab pos="153035" algn="l"/>
              </a:tabLst>
            </a:pPr>
            <a:r>
              <a:rPr sz="1000" kern="0">
                <a:solidFill>
                  <a:sysClr val="windowText" lastClr="000000"/>
                </a:solidFill>
                <a:latin typeface="Arial"/>
                <a:cs typeface="Arial"/>
              </a:rPr>
              <a:t>If</a:t>
            </a:r>
            <a:r>
              <a:rPr sz="1000" kern="0" spc="-50">
                <a:solidFill>
                  <a:sysClr val="windowText" lastClr="000000"/>
                </a:solidFill>
                <a:latin typeface="Arial"/>
                <a:cs typeface="Arial"/>
              </a:rPr>
              <a:t> </a:t>
            </a:r>
            <a:r>
              <a:rPr sz="1000" kern="0">
                <a:solidFill>
                  <a:sysClr val="windowText" lastClr="000000"/>
                </a:solidFill>
                <a:latin typeface="Arial"/>
                <a:cs typeface="Arial"/>
              </a:rPr>
              <a:t>owner</a:t>
            </a:r>
            <a:r>
              <a:rPr sz="1000" kern="0" spc="-20">
                <a:solidFill>
                  <a:sysClr val="windowText" lastClr="000000"/>
                </a:solidFill>
                <a:latin typeface="Arial"/>
                <a:cs typeface="Arial"/>
              </a:rPr>
              <a:t> </a:t>
            </a:r>
            <a:r>
              <a:rPr sz="1000" kern="0">
                <a:solidFill>
                  <a:sysClr val="windowText" lastClr="000000"/>
                </a:solidFill>
                <a:latin typeface="Arial"/>
                <a:cs typeface="Arial"/>
              </a:rPr>
              <a:t>not</a:t>
            </a:r>
            <a:r>
              <a:rPr sz="1000" kern="0" spc="-35">
                <a:solidFill>
                  <a:sysClr val="windowText" lastClr="000000"/>
                </a:solidFill>
                <a:latin typeface="Arial"/>
                <a:cs typeface="Arial"/>
              </a:rPr>
              <a:t> </a:t>
            </a:r>
            <a:r>
              <a:rPr sz="1000" kern="0">
                <a:solidFill>
                  <a:sysClr val="windowText" lastClr="000000"/>
                </a:solidFill>
                <a:latin typeface="Arial"/>
                <a:cs typeface="Arial"/>
              </a:rPr>
              <a:t>turning</a:t>
            </a:r>
            <a:r>
              <a:rPr sz="1000" kern="0" spc="-35">
                <a:solidFill>
                  <a:sysClr val="windowText" lastClr="000000"/>
                </a:solidFill>
                <a:latin typeface="Arial"/>
                <a:cs typeface="Arial"/>
              </a:rPr>
              <a:t> </a:t>
            </a:r>
            <a:r>
              <a:rPr sz="1000" kern="0">
                <a:solidFill>
                  <a:sysClr val="windowText" lastClr="000000"/>
                </a:solidFill>
                <a:latin typeface="Arial"/>
                <a:cs typeface="Arial"/>
              </a:rPr>
              <a:t>in</a:t>
            </a:r>
            <a:r>
              <a:rPr sz="1000" kern="0" spc="-25">
                <a:solidFill>
                  <a:sysClr val="windowText" lastClr="000000"/>
                </a:solidFill>
                <a:latin typeface="Arial"/>
                <a:cs typeface="Arial"/>
              </a:rPr>
              <a:t> </a:t>
            </a:r>
            <a:r>
              <a:rPr sz="1000" kern="0">
                <a:solidFill>
                  <a:sysClr val="windowText" lastClr="000000"/>
                </a:solidFill>
                <a:latin typeface="Arial"/>
                <a:cs typeface="Arial"/>
              </a:rPr>
              <a:t>-</a:t>
            </a:r>
            <a:r>
              <a:rPr sz="1000" kern="0" spc="-30">
                <a:solidFill>
                  <a:sysClr val="windowText" lastClr="000000"/>
                </a:solidFill>
                <a:latin typeface="Arial"/>
                <a:cs typeface="Arial"/>
              </a:rPr>
              <a:t> </a:t>
            </a:r>
            <a:r>
              <a:rPr sz="1000" kern="0">
                <a:solidFill>
                  <a:sysClr val="windowText" lastClr="000000"/>
                </a:solidFill>
                <a:latin typeface="Arial"/>
                <a:cs typeface="Arial"/>
              </a:rPr>
              <a:t>a</a:t>
            </a:r>
            <a:r>
              <a:rPr sz="1000" kern="0" spc="-35">
                <a:solidFill>
                  <a:sysClr val="windowText" lastClr="000000"/>
                </a:solidFill>
                <a:latin typeface="Arial"/>
                <a:cs typeface="Arial"/>
              </a:rPr>
              <a:t> </a:t>
            </a:r>
            <a:r>
              <a:rPr sz="1000" kern="0">
                <a:solidFill>
                  <a:sysClr val="windowText" lastClr="000000"/>
                </a:solidFill>
                <a:latin typeface="Arial"/>
                <a:cs typeface="Arial"/>
              </a:rPr>
              <a:t>Power</a:t>
            </a:r>
            <a:r>
              <a:rPr sz="1000" kern="0" spc="-10">
                <a:solidFill>
                  <a:sysClr val="windowText" lastClr="000000"/>
                </a:solidFill>
                <a:latin typeface="Arial"/>
                <a:cs typeface="Arial"/>
              </a:rPr>
              <a:t> </a:t>
            </a:r>
            <a:r>
              <a:rPr sz="1000" kern="0" spc="-25">
                <a:solidFill>
                  <a:sysClr val="windowText" lastClr="000000"/>
                </a:solidFill>
                <a:latin typeface="Arial"/>
                <a:cs typeface="Arial"/>
              </a:rPr>
              <a:t>of </a:t>
            </a:r>
            <a:r>
              <a:rPr sz="1000" kern="0">
                <a:solidFill>
                  <a:sysClr val="windowText" lastClr="000000"/>
                </a:solidFill>
                <a:latin typeface="Arial"/>
                <a:cs typeface="Arial"/>
              </a:rPr>
              <a:t>Attorney</a:t>
            </a:r>
            <a:r>
              <a:rPr sz="1000" kern="0" spc="-45">
                <a:solidFill>
                  <a:sysClr val="windowText" lastClr="000000"/>
                </a:solidFill>
                <a:latin typeface="Arial"/>
                <a:cs typeface="Arial"/>
              </a:rPr>
              <a:t> </a:t>
            </a:r>
            <a:r>
              <a:rPr sz="1000" kern="0">
                <a:solidFill>
                  <a:sysClr val="windowText" lastClr="000000"/>
                </a:solidFill>
                <a:latin typeface="Arial"/>
                <a:cs typeface="Arial"/>
              </a:rPr>
              <a:t>or</a:t>
            </a:r>
            <a:r>
              <a:rPr sz="1000" kern="0" spc="-35">
                <a:solidFill>
                  <a:sysClr val="windowText" lastClr="000000"/>
                </a:solidFill>
                <a:latin typeface="Arial"/>
                <a:cs typeface="Arial"/>
              </a:rPr>
              <a:t> </a:t>
            </a:r>
            <a:r>
              <a:rPr sz="1000" kern="0">
                <a:solidFill>
                  <a:sysClr val="windowText" lastClr="000000"/>
                </a:solidFill>
                <a:latin typeface="Arial"/>
                <a:cs typeface="Arial"/>
              </a:rPr>
              <a:t>Notarized</a:t>
            </a:r>
            <a:r>
              <a:rPr sz="1000" kern="0" spc="-20">
                <a:solidFill>
                  <a:sysClr val="windowText" lastClr="000000"/>
                </a:solidFill>
                <a:latin typeface="Arial"/>
                <a:cs typeface="Arial"/>
              </a:rPr>
              <a:t> </a:t>
            </a:r>
            <a:r>
              <a:rPr sz="1000" kern="0">
                <a:solidFill>
                  <a:sysClr val="windowText" lastClr="000000"/>
                </a:solidFill>
                <a:latin typeface="Arial"/>
                <a:cs typeface="Arial"/>
              </a:rPr>
              <a:t>Letter</a:t>
            </a:r>
            <a:r>
              <a:rPr sz="1000" kern="0" spc="-30">
                <a:solidFill>
                  <a:sysClr val="windowText" lastClr="000000"/>
                </a:solidFill>
                <a:latin typeface="Arial"/>
                <a:cs typeface="Arial"/>
              </a:rPr>
              <a:t> </a:t>
            </a:r>
            <a:r>
              <a:rPr sz="1000" kern="0" spc="-10">
                <a:solidFill>
                  <a:sysClr val="windowText" lastClr="000000"/>
                </a:solidFill>
                <a:latin typeface="Arial"/>
                <a:cs typeface="Arial"/>
              </a:rPr>
              <a:t>stating</a:t>
            </a:r>
            <a:r>
              <a:rPr sz="1000" kern="0" spc="-50">
                <a:solidFill>
                  <a:sysClr val="windowText" lastClr="000000"/>
                </a:solidFill>
                <a:latin typeface="Arial"/>
                <a:cs typeface="Arial"/>
              </a:rPr>
              <a:t> </a:t>
            </a:r>
            <a:r>
              <a:rPr sz="1000" kern="0" spc="-25">
                <a:solidFill>
                  <a:sysClr val="windowText" lastClr="000000"/>
                </a:solidFill>
                <a:latin typeface="Arial"/>
                <a:cs typeface="Arial"/>
              </a:rPr>
              <a:t>the </a:t>
            </a:r>
            <a:r>
              <a:rPr sz="1000" kern="0" spc="-10">
                <a:solidFill>
                  <a:sysClr val="windowText" lastClr="000000"/>
                </a:solidFill>
                <a:latin typeface="Arial"/>
                <a:cs typeface="Arial"/>
              </a:rPr>
              <a:t>representative </a:t>
            </a:r>
            <a:r>
              <a:rPr sz="1000" kern="0">
                <a:solidFill>
                  <a:sysClr val="windowText" lastClr="000000"/>
                </a:solidFill>
                <a:latin typeface="Arial"/>
                <a:cs typeface="Arial"/>
              </a:rPr>
              <a:t>is</a:t>
            </a:r>
            <a:r>
              <a:rPr sz="1000" kern="0" spc="-5">
                <a:solidFill>
                  <a:sysClr val="windowText" lastClr="000000"/>
                </a:solidFill>
                <a:latin typeface="Arial"/>
                <a:cs typeface="Arial"/>
              </a:rPr>
              <a:t> </a:t>
            </a:r>
            <a:r>
              <a:rPr sz="1000" kern="0" spc="-10">
                <a:solidFill>
                  <a:sysClr val="windowText" lastClr="000000"/>
                </a:solidFill>
                <a:latin typeface="Arial"/>
                <a:cs typeface="Arial"/>
              </a:rPr>
              <a:t>authorized</a:t>
            </a:r>
            <a:r>
              <a:rPr sz="1000" kern="0" spc="15">
                <a:solidFill>
                  <a:sysClr val="windowText" lastClr="000000"/>
                </a:solidFill>
                <a:latin typeface="Arial"/>
                <a:cs typeface="Arial"/>
              </a:rPr>
              <a:t> </a:t>
            </a:r>
            <a:r>
              <a:rPr sz="1000" kern="0">
                <a:solidFill>
                  <a:sysClr val="windowText" lastClr="000000"/>
                </a:solidFill>
                <a:latin typeface="Arial"/>
                <a:cs typeface="Arial"/>
              </a:rPr>
              <a:t>to</a:t>
            </a:r>
            <a:r>
              <a:rPr sz="1000" kern="0" spc="-25">
                <a:solidFill>
                  <a:sysClr val="windowText" lastClr="000000"/>
                </a:solidFill>
                <a:latin typeface="Arial"/>
                <a:cs typeface="Arial"/>
              </a:rPr>
              <a:t> </a:t>
            </a:r>
            <a:r>
              <a:rPr sz="1000" kern="0">
                <a:solidFill>
                  <a:sysClr val="windowText" lastClr="000000"/>
                </a:solidFill>
                <a:latin typeface="Arial"/>
                <a:cs typeface="Arial"/>
              </a:rPr>
              <a:t>act</a:t>
            </a:r>
            <a:r>
              <a:rPr sz="1000" kern="0" spc="-5">
                <a:solidFill>
                  <a:sysClr val="windowText" lastClr="000000"/>
                </a:solidFill>
                <a:latin typeface="Arial"/>
                <a:cs typeface="Arial"/>
              </a:rPr>
              <a:t> </a:t>
            </a:r>
            <a:r>
              <a:rPr sz="1000" kern="0" spc="-25">
                <a:solidFill>
                  <a:sysClr val="windowText" lastClr="000000"/>
                </a:solidFill>
                <a:latin typeface="Arial"/>
                <a:cs typeface="Arial"/>
              </a:rPr>
              <a:t>on </a:t>
            </a:r>
            <a:r>
              <a:rPr sz="1000" kern="0">
                <a:solidFill>
                  <a:sysClr val="windowText" lastClr="000000"/>
                </a:solidFill>
                <a:latin typeface="Arial"/>
                <a:cs typeface="Arial"/>
              </a:rPr>
              <a:t>your</a:t>
            </a:r>
            <a:r>
              <a:rPr sz="1000" kern="0" spc="-40">
                <a:solidFill>
                  <a:sysClr val="windowText" lastClr="000000"/>
                </a:solidFill>
                <a:latin typeface="Arial"/>
                <a:cs typeface="Arial"/>
              </a:rPr>
              <a:t> </a:t>
            </a:r>
            <a:r>
              <a:rPr sz="1000" kern="0" spc="-10">
                <a:solidFill>
                  <a:sysClr val="windowText" lastClr="000000"/>
                </a:solidFill>
                <a:latin typeface="Arial"/>
                <a:cs typeface="Arial"/>
              </a:rPr>
              <a:t>behalf</a:t>
            </a:r>
            <a:endParaRPr sz="1000" kern="0">
              <a:solidFill>
                <a:sysClr val="windowText" lastClr="000000"/>
              </a:solidFill>
              <a:latin typeface="Arial"/>
              <a:cs typeface="Arial"/>
            </a:endParaRPr>
          </a:p>
        </p:txBody>
      </p:sp>
      <p:sp>
        <p:nvSpPr>
          <p:cNvPr id="10" name="object 10"/>
          <p:cNvSpPr txBox="1"/>
          <p:nvPr/>
        </p:nvSpPr>
        <p:spPr>
          <a:xfrm>
            <a:off x="4054221" y="800480"/>
            <a:ext cx="2995295" cy="787400"/>
          </a:xfrm>
          <a:prstGeom prst="rect">
            <a:avLst/>
          </a:prstGeom>
        </p:spPr>
        <p:txBody>
          <a:bodyPr vert="horz" wrap="square" lIns="0" tIns="12065" rIns="0" bIns="0" rtlCol="0">
            <a:spAutoFit/>
          </a:bodyPr>
          <a:lstStyle/>
          <a:p>
            <a:pPr marL="12700" marR="1472565">
              <a:spcBef>
                <a:spcPts val="95"/>
              </a:spcBef>
            </a:pPr>
            <a:r>
              <a:rPr sz="1000" b="1" kern="0">
                <a:solidFill>
                  <a:sysClr val="windowText" lastClr="000000"/>
                </a:solidFill>
                <a:latin typeface="Arial"/>
                <a:cs typeface="Arial"/>
              </a:rPr>
              <a:t>VEHICLE</a:t>
            </a:r>
            <a:r>
              <a:rPr sz="1000" b="1" kern="0" spc="-50">
                <a:solidFill>
                  <a:sysClr val="windowText" lastClr="000000"/>
                </a:solidFill>
                <a:latin typeface="Arial"/>
                <a:cs typeface="Arial"/>
              </a:rPr>
              <a:t> </a:t>
            </a:r>
            <a:r>
              <a:rPr sz="1000" b="1" kern="0" spc="-10">
                <a:solidFill>
                  <a:sysClr val="windowText" lastClr="000000"/>
                </a:solidFill>
                <a:latin typeface="Arial"/>
                <a:cs typeface="Arial"/>
              </a:rPr>
              <a:t>PREPARATION PRE-INSPECTION</a:t>
            </a:r>
            <a:endParaRPr sz="1000" kern="0">
              <a:solidFill>
                <a:sysClr val="windowText" lastClr="000000"/>
              </a:solidFill>
              <a:latin typeface="Arial"/>
              <a:cs typeface="Arial"/>
            </a:endParaRPr>
          </a:p>
          <a:p>
            <a:pPr marL="12700" marR="5080"/>
            <a:r>
              <a:rPr sz="1000" i="1" kern="0">
                <a:solidFill>
                  <a:srgbClr val="FF0000"/>
                </a:solidFill>
                <a:latin typeface="Arial"/>
                <a:cs typeface="Arial"/>
              </a:rPr>
              <a:t>Prior</a:t>
            </a:r>
            <a:r>
              <a:rPr sz="1000" i="1" kern="0" spc="-15">
                <a:solidFill>
                  <a:srgbClr val="FF0000"/>
                </a:solidFill>
                <a:latin typeface="Arial"/>
                <a:cs typeface="Arial"/>
              </a:rPr>
              <a:t> </a:t>
            </a:r>
            <a:r>
              <a:rPr sz="1000" i="1" kern="0">
                <a:solidFill>
                  <a:srgbClr val="FF0000"/>
                </a:solidFill>
                <a:latin typeface="Arial"/>
                <a:cs typeface="Arial"/>
              </a:rPr>
              <a:t>to</a:t>
            </a:r>
            <a:r>
              <a:rPr sz="1000" i="1" kern="0" spc="-30">
                <a:solidFill>
                  <a:srgbClr val="FF0000"/>
                </a:solidFill>
                <a:latin typeface="Arial"/>
                <a:cs typeface="Arial"/>
              </a:rPr>
              <a:t> </a:t>
            </a:r>
            <a:r>
              <a:rPr sz="1000" i="1" kern="0" spc="-10">
                <a:solidFill>
                  <a:srgbClr val="FF0000"/>
                </a:solidFill>
                <a:latin typeface="Arial"/>
                <a:cs typeface="Arial"/>
              </a:rPr>
              <a:t>turn-</a:t>
            </a:r>
            <a:r>
              <a:rPr sz="1000" i="1" kern="0">
                <a:solidFill>
                  <a:srgbClr val="FF0000"/>
                </a:solidFill>
                <a:latin typeface="Arial"/>
                <a:cs typeface="Arial"/>
              </a:rPr>
              <a:t>in</a:t>
            </a:r>
            <a:r>
              <a:rPr sz="1000" i="1" kern="0" spc="-30">
                <a:solidFill>
                  <a:srgbClr val="FF0000"/>
                </a:solidFill>
                <a:latin typeface="Arial"/>
                <a:cs typeface="Arial"/>
              </a:rPr>
              <a:t> </a:t>
            </a:r>
            <a:r>
              <a:rPr sz="1000" i="1" kern="0">
                <a:solidFill>
                  <a:srgbClr val="FF0000"/>
                </a:solidFill>
                <a:latin typeface="Arial"/>
                <a:cs typeface="Arial"/>
              </a:rPr>
              <a:t>of</a:t>
            </a:r>
            <a:r>
              <a:rPr sz="1000" i="1" kern="0" spc="-25">
                <a:solidFill>
                  <a:srgbClr val="FF0000"/>
                </a:solidFill>
                <a:latin typeface="Arial"/>
                <a:cs typeface="Arial"/>
              </a:rPr>
              <a:t> </a:t>
            </a:r>
            <a:r>
              <a:rPr sz="1000" i="1" kern="0">
                <a:solidFill>
                  <a:srgbClr val="FF0000"/>
                </a:solidFill>
                <a:latin typeface="Arial"/>
                <a:cs typeface="Arial"/>
              </a:rPr>
              <a:t>your</a:t>
            </a:r>
            <a:r>
              <a:rPr sz="1000" i="1" kern="0" spc="-40">
                <a:solidFill>
                  <a:srgbClr val="FF0000"/>
                </a:solidFill>
                <a:latin typeface="Arial"/>
                <a:cs typeface="Arial"/>
              </a:rPr>
              <a:t> </a:t>
            </a:r>
            <a:r>
              <a:rPr sz="1000" i="1" kern="0">
                <a:solidFill>
                  <a:srgbClr val="FF0000"/>
                </a:solidFill>
                <a:latin typeface="Arial"/>
                <a:cs typeface="Arial"/>
              </a:rPr>
              <a:t>POV</a:t>
            </a:r>
            <a:r>
              <a:rPr sz="1000" i="1" kern="0" spc="-30">
                <a:solidFill>
                  <a:srgbClr val="FF0000"/>
                </a:solidFill>
                <a:latin typeface="Arial"/>
                <a:cs typeface="Arial"/>
              </a:rPr>
              <a:t> </a:t>
            </a:r>
            <a:r>
              <a:rPr sz="1000" i="1" kern="0">
                <a:solidFill>
                  <a:srgbClr val="FF0000"/>
                </a:solidFill>
                <a:latin typeface="Arial"/>
                <a:cs typeface="Arial"/>
              </a:rPr>
              <a:t>at</a:t>
            </a:r>
            <a:r>
              <a:rPr sz="1000" i="1" kern="0" spc="-30">
                <a:solidFill>
                  <a:srgbClr val="FF0000"/>
                </a:solidFill>
                <a:latin typeface="Arial"/>
                <a:cs typeface="Arial"/>
              </a:rPr>
              <a:t> </a:t>
            </a:r>
            <a:r>
              <a:rPr sz="1000" i="1" kern="0">
                <a:solidFill>
                  <a:srgbClr val="FF0000"/>
                </a:solidFill>
                <a:latin typeface="Arial"/>
                <a:cs typeface="Arial"/>
              </a:rPr>
              <a:t>Origin,</a:t>
            </a:r>
            <a:r>
              <a:rPr sz="1000" i="1" kern="0" spc="-35">
                <a:solidFill>
                  <a:srgbClr val="FF0000"/>
                </a:solidFill>
                <a:latin typeface="Arial"/>
                <a:cs typeface="Arial"/>
              </a:rPr>
              <a:t> </a:t>
            </a:r>
            <a:r>
              <a:rPr sz="1000" i="1" kern="0">
                <a:solidFill>
                  <a:srgbClr val="FF0000"/>
                </a:solidFill>
                <a:latin typeface="Arial"/>
                <a:cs typeface="Arial"/>
              </a:rPr>
              <a:t>the</a:t>
            </a:r>
            <a:r>
              <a:rPr sz="1000" i="1" kern="0" spc="-25">
                <a:solidFill>
                  <a:srgbClr val="FF0000"/>
                </a:solidFill>
                <a:latin typeface="Arial"/>
                <a:cs typeface="Arial"/>
              </a:rPr>
              <a:t> </a:t>
            </a:r>
            <a:r>
              <a:rPr sz="1000" i="1" kern="0">
                <a:solidFill>
                  <a:srgbClr val="FF0000"/>
                </a:solidFill>
                <a:latin typeface="Arial"/>
                <a:cs typeface="Arial"/>
              </a:rPr>
              <a:t>POV</a:t>
            </a:r>
            <a:r>
              <a:rPr sz="1000" i="1" kern="0" spc="-30">
                <a:solidFill>
                  <a:srgbClr val="FF0000"/>
                </a:solidFill>
                <a:latin typeface="Arial"/>
                <a:cs typeface="Arial"/>
              </a:rPr>
              <a:t> </a:t>
            </a:r>
            <a:r>
              <a:rPr sz="1000" i="1" kern="0">
                <a:solidFill>
                  <a:srgbClr val="FF0000"/>
                </a:solidFill>
                <a:latin typeface="Arial"/>
                <a:cs typeface="Arial"/>
              </a:rPr>
              <a:t>will</a:t>
            </a:r>
            <a:r>
              <a:rPr sz="1000" i="1" kern="0" spc="-10">
                <a:solidFill>
                  <a:srgbClr val="FF0000"/>
                </a:solidFill>
                <a:latin typeface="Arial"/>
                <a:cs typeface="Arial"/>
              </a:rPr>
              <a:t> </a:t>
            </a:r>
            <a:r>
              <a:rPr sz="1000" i="1" kern="0" spc="-25">
                <a:solidFill>
                  <a:srgbClr val="FF0000"/>
                </a:solidFill>
                <a:latin typeface="Arial"/>
                <a:cs typeface="Arial"/>
              </a:rPr>
              <a:t>be </a:t>
            </a:r>
            <a:r>
              <a:rPr sz="1000" i="1" kern="0" spc="-10">
                <a:solidFill>
                  <a:srgbClr val="FF0000"/>
                </a:solidFill>
                <a:latin typeface="Arial"/>
                <a:cs typeface="Arial"/>
              </a:rPr>
              <a:t>pre-inspected</a:t>
            </a:r>
            <a:r>
              <a:rPr sz="1000" i="1" kern="0" spc="-40">
                <a:solidFill>
                  <a:srgbClr val="FF0000"/>
                </a:solidFill>
                <a:latin typeface="Arial"/>
                <a:cs typeface="Arial"/>
              </a:rPr>
              <a:t> </a:t>
            </a:r>
            <a:r>
              <a:rPr sz="1000" i="1" kern="0">
                <a:solidFill>
                  <a:srgbClr val="FF0000"/>
                </a:solidFill>
                <a:latin typeface="Arial"/>
                <a:cs typeface="Arial"/>
              </a:rPr>
              <a:t>and</a:t>
            </a:r>
            <a:r>
              <a:rPr sz="1000" i="1" kern="0" spc="-40">
                <a:solidFill>
                  <a:srgbClr val="FF0000"/>
                </a:solidFill>
                <a:latin typeface="Arial"/>
                <a:cs typeface="Arial"/>
              </a:rPr>
              <a:t> </a:t>
            </a:r>
            <a:r>
              <a:rPr sz="1000" i="1" kern="0">
                <a:solidFill>
                  <a:srgbClr val="FF0000"/>
                </a:solidFill>
                <a:latin typeface="Arial"/>
                <a:cs typeface="Arial"/>
              </a:rPr>
              <a:t>must</a:t>
            </a:r>
            <a:r>
              <a:rPr sz="1000" i="1" kern="0" spc="-20">
                <a:solidFill>
                  <a:srgbClr val="FF0000"/>
                </a:solidFill>
                <a:latin typeface="Arial"/>
                <a:cs typeface="Arial"/>
              </a:rPr>
              <a:t> </a:t>
            </a:r>
            <a:r>
              <a:rPr sz="1000" i="1" kern="0">
                <a:solidFill>
                  <a:srgbClr val="FF0000"/>
                </a:solidFill>
                <a:latin typeface="Arial"/>
                <a:cs typeface="Arial"/>
              </a:rPr>
              <a:t>meet</a:t>
            </a:r>
            <a:r>
              <a:rPr sz="1000" i="1" kern="0" spc="-25">
                <a:solidFill>
                  <a:srgbClr val="FF0000"/>
                </a:solidFill>
                <a:latin typeface="Arial"/>
                <a:cs typeface="Arial"/>
              </a:rPr>
              <a:t> </a:t>
            </a:r>
            <a:r>
              <a:rPr sz="1000" i="1" kern="0">
                <a:solidFill>
                  <a:srgbClr val="FF0000"/>
                </a:solidFill>
                <a:latin typeface="Arial"/>
                <a:cs typeface="Arial"/>
              </a:rPr>
              <a:t>these</a:t>
            </a:r>
            <a:r>
              <a:rPr sz="1000" i="1" kern="0" spc="-40">
                <a:solidFill>
                  <a:srgbClr val="FF0000"/>
                </a:solidFill>
                <a:latin typeface="Arial"/>
                <a:cs typeface="Arial"/>
              </a:rPr>
              <a:t> </a:t>
            </a:r>
            <a:r>
              <a:rPr sz="1000" i="1" kern="0" spc="-20">
                <a:solidFill>
                  <a:srgbClr val="FF0000"/>
                </a:solidFill>
                <a:latin typeface="Arial"/>
                <a:cs typeface="Arial"/>
              </a:rPr>
              <a:t>basic </a:t>
            </a:r>
            <a:r>
              <a:rPr sz="1000" i="1" kern="0" spc="-10">
                <a:solidFill>
                  <a:srgbClr val="FF0000"/>
                </a:solidFill>
                <a:latin typeface="Arial"/>
                <a:cs typeface="Arial"/>
              </a:rPr>
              <a:t>requirements:</a:t>
            </a:r>
            <a:endParaRPr sz="1000" kern="0">
              <a:solidFill>
                <a:sysClr val="windowText" lastClr="000000"/>
              </a:solidFill>
              <a:latin typeface="Arial"/>
              <a:cs typeface="Arial"/>
            </a:endParaRPr>
          </a:p>
        </p:txBody>
      </p:sp>
      <p:sp>
        <p:nvSpPr>
          <p:cNvPr id="11" name="object 11"/>
          <p:cNvSpPr txBox="1"/>
          <p:nvPr/>
        </p:nvSpPr>
        <p:spPr>
          <a:xfrm>
            <a:off x="1759001" y="4239515"/>
            <a:ext cx="2390775" cy="166071"/>
          </a:xfrm>
          <a:prstGeom prst="rect">
            <a:avLst/>
          </a:prstGeom>
        </p:spPr>
        <p:txBody>
          <a:bodyPr vert="horz" wrap="square" lIns="0" tIns="12065" rIns="0" bIns="0" rtlCol="0">
            <a:spAutoFit/>
          </a:bodyPr>
          <a:lstStyle/>
          <a:p>
            <a:pPr marL="38100">
              <a:spcBef>
                <a:spcPts val="95"/>
              </a:spcBef>
            </a:pPr>
            <a:r>
              <a:rPr sz="1000" kern="0" spc="-10">
                <a:solidFill>
                  <a:sysClr val="windowText" lastClr="000000"/>
                </a:solidFill>
                <a:latin typeface="Arial"/>
                <a:cs typeface="Arial"/>
              </a:rPr>
              <a:t>registration</a:t>
            </a:r>
            <a:r>
              <a:rPr sz="1000" kern="0" spc="15">
                <a:solidFill>
                  <a:sysClr val="windowText" lastClr="000000"/>
                </a:solidFill>
                <a:latin typeface="Arial"/>
                <a:cs typeface="Arial"/>
              </a:rPr>
              <a:t> </a:t>
            </a:r>
            <a:r>
              <a:rPr sz="1000" kern="0" spc="-10">
                <a:solidFill>
                  <a:sysClr val="windowText" lastClr="000000"/>
                </a:solidFill>
                <a:latin typeface="Arial"/>
                <a:cs typeface="Arial"/>
              </a:rPr>
              <a:t>(available</a:t>
            </a:r>
            <a:r>
              <a:rPr sz="1000" kern="0" spc="45">
                <a:solidFill>
                  <a:sysClr val="windowText" lastClr="000000"/>
                </a:solidFill>
                <a:latin typeface="Arial"/>
                <a:cs typeface="Arial"/>
              </a:rPr>
              <a:t> </a:t>
            </a:r>
            <a:r>
              <a:rPr sz="1000" kern="0" spc="-10">
                <a:solidFill>
                  <a:sysClr val="windowText" lastClr="000000"/>
                </a:solidFill>
                <a:latin typeface="Arial"/>
                <a:cs typeface="Arial"/>
              </a:rPr>
              <a:t>@pcsmypov.com)</a:t>
            </a:r>
            <a:r>
              <a:rPr sz="1000" kern="0" spc="-110">
                <a:solidFill>
                  <a:sysClr val="windowText" lastClr="000000"/>
                </a:solidFill>
                <a:latin typeface="Arial"/>
                <a:cs typeface="Arial"/>
              </a:rPr>
              <a:t> </a:t>
            </a:r>
            <a:r>
              <a:rPr sz="1500" kern="0" spc="-75" baseline="36111">
                <a:solidFill>
                  <a:sysClr val="windowText" lastClr="000000"/>
                </a:solidFill>
                <a:latin typeface="Arial"/>
                <a:cs typeface="Arial"/>
              </a:rPr>
              <a:t>•</a:t>
            </a:r>
            <a:endParaRPr sz="1500" kern="0" baseline="36111">
              <a:solidFill>
                <a:sysClr val="windowText" lastClr="000000"/>
              </a:solidFill>
              <a:latin typeface="Arial"/>
              <a:cs typeface="Arial"/>
            </a:endParaRPr>
          </a:p>
        </p:txBody>
      </p:sp>
      <p:sp>
        <p:nvSpPr>
          <p:cNvPr id="12" name="object 12"/>
          <p:cNvSpPr txBox="1"/>
          <p:nvPr/>
        </p:nvSpPr>
        <p:spPr>
          <a:xfrm>
            <a:off x="4054221" y="1562862"/>
            <a:ext cx="3006725" cy="4444165"/>
          </a:xfrm>
          <a:prstGeom prst="rect">
            <a:avLst/>
          </a:prstGeom>
        </p:spPr>
        <p:txBody>
          <a:bodyPr vert="horz" wrap="square" lIns="0" tIns="12065" rIns="0" bIns="0" rtlCol="0">
            <a:spAutoFit/>
          </a:bodyPr>
          <a:lstStyle/>
          <a:p>
            <a:pPr marL="219710" indent="-207645">
              <a:spcBef>
                <a:spcPts val="95"/>
              </a:spcBef>
              <a:buFontTx/>
              <a:buChar char="•"/>
              <a:tabLst>
                <a:tab pos="219710" algn="l"/>
                <a:tab pos="220345" algn="l"/>
              </a:tabLst>
            </a:pPr>
            <a:r>
              <a:rPr sz="1000" kern="0">
                <a:solidFill>
                  <a:sysClr val="windowText" lastClr="000000"/>
                </a:solidFill>
                <a:latin typeface="Arial"/>
                <a:cs typeface="Arial"/>
              </a:rPr>
              <a:t>Be</a:t>
            </a:r>
            <a:r>
              <a:rPr sz="1000" kern="0" spc="-25">
                <a:solidFill>
                  <a:sysClr val="windowText" lastClr="000000"/>
                </a:solidFill>
                <a:latin typeface="Arial"/>
                <a:cs typeface="Arial"/>
              </a:rPr>
              <a:t> </a:t>
            </a:r>
            <a:r>
              <a:rPr sz="1000" kern="0">
                <a:solidFill>
                  <a:sysClr val="windowText" lastClr="000000"/>
                </a:solidFill>
                <a:latin typeface="Arial"/>
                <a:cs typeface="Arial"/>
              </a:rPr>
              <a:t>in</a:t>
            </a:r>
            <a:r>
              <a:rPr sz="1000" kern="0" spc="-20">
                <a:solidFill>
                  <a:sysClr val="windowText" lastClr="000000"/>
                </a:solidFill>
                <a:latin typeface="Arial"/>
                <a:cs typeface="Arial"/>
              </a:rPr>
              <a:t> </a:t>
            </a:r>
            <a:r>
              <a:rPr sz="1000" kern="0">
                <a:solidFill>
                  <a:sysClr val="windowText" lastClr="000000"/>
                </a:solidFill>
                <a:latin typeface="Arial"/>
                <a:cs typeface="Arial"/>
              </a:rPr>
              <a:t>safe</a:t>
            </a:r>
            <a:r>
              <a:rPr sz="1000" kern="0" spc="-35">
                <a:solidFill>
                  <a:sysClr val="windowText" lastClr="000000"/>
                </a:solidFill>
                <a:latin typeface="Arial"/>
                <a:cs typeface="Arial"/>
              </a:rPr>
              <a:t> </a:t>
            </a:r>
            <a:r>
              <a:rPr sz="1000" kern="0">
                <a:solidFill>
                  <a:sysClr val="windowText" lastClr="000000"/>
                </a:solidFill>
                <a:latin typeface="Arial"/>
                <a:cs typeface="Arial"/>
              </a:rPr>
              <a:t>and</a:t>
            </a:r>
            <a:r>
              <a:rPr sz="1000" kern="0" spc="-35">
                <a:solidFill>
                  <a:sysClr val="windowText" lastClr="000000"/>
                </a:solidFill>
                <a:latin typeface="Arial"/>
                <a:cs typeface="Arial"/>
              </a:rPr>
              <a:t> </a:t>
            </a:r>
            <a:r>
              <a:rPr sz="1000" kern="0" spc="-10">
                <a:solidFill>
                  <a:sysClr val="windowText" lastClr="000000"/>
                </a:solidFill>
                <a:latin typeface="Arial"/>
                <a:cs typeface="Arial"/>
              </a:rPr>
              <a:t>operable</a:t>
            </a:r>
            <a:r>
              <a:rPr sz="1000" kern="0" spc="-20">
                <a:solidFill>
                  <a:sysClr val="windowText" lastClr="000000"/>
                </a:solidFill>
                <a:latin typeface="Arial"/>
                <a:cs typeface="Arial"/>
              </a:rPr>
              <a:t> </a:t>
            </a:r>
            <a:r>
              <a:rPr sz="1000" kern="0" spc="-10">
                <a:solidFill>
                  <a:sysClr val="windowText" lastClr="000000"/>
                </a:solidFill>
                <a:latin typeface="Arial"/>
                <a:cs typeface="Arial"/>
              </a:rPr>
              <a:t>condition</a:t>
            </a:r>
            <a:endParaRPr sz="1000" kern="0">
              <a:solidFill>
                <a:sysClr val="windowText" lastClr="000000"/>
              </a:solidFill>
              <a:latin typeface="Arial"/>
              <a:cs typeface="Arial"/>
            </a:endParaRPr>
          </a:p>
          <a:p>
            <a:pPr marL="184785" marR="358140" indent="-172720">
              <a:buFont typeface="Arial"/>
              <a:buChar char="•"/>
              <a:tabLst>
                <a:tab pos="219710" algn="l"/>
                <a:tab pos="220345" algn="l"/>
              </a:tabLst>
            </a:pPr>
            <a:r>
              <a:rPr kern="0">
                <a:solidFill>
                  <a:sysClr val="windowText" lastClr="000000"/>
                </a:solidFill>
              </a:rPr>
              <a:t>	</a:t>
            </a:r>
            <a:r>
              <a:rPr sz="1000" kern="0">
                <a:solidFill>
                  <a:sysClr val="windowText" lastClr="000000"/>
                </a:solidFill>
                <a:latin typeface="Arial"/>
                <a:cs typeface="Arial"/>
              </a:rPr>
              <a:t>Recalls:</a:t>
            </a:r>
            <a:r>
              <a:rPr sz="1000" kern="0" spc="-30">
                <a:solidFill>
                  <a:sysClr val="windowText" lastClr="000000"/>
                </a:solidFill>
                <a:latin typeface="Arial"/>
                <a:cs typeface="Arial"/>
              </a:rPr>
              <a:t> </a:t>
            </a:r>
            <a:r>
              <a:rPr sz="1000" kern="0">
                <a:solidFill>
                  <a:sysClr val="windowText" lastClr="000000"/>
                </a:solidFill>
                <a:latin typeface="Arial"/>
                <a:cs typeface="Arial"/>
              </a:rPr>
              <a:t>See</a:t>
            </a:r>
            <a:r>
              <a:rPr sz="1000" kern="0" spc="-45">
                <a:solidFill>
                  <a:sysClr val="windowText" lastClr="000000"/>
                </a:solidFill>
                <a:latin typeface="Arial"/>
                <a:cs typeface="Arial"/>
              </a:rPr>
              <a:t> </a:t>
            </a:r>
            <a:r>
              <a:rPr sz="1000" kern="0">
                <a:solidFill>
                  <a:sysClr val="windowText" lastClr="000000"/>
                </a:solidFill>
                <a:latin typeface="Arial"/>
                <a:cs typeface="Arial"/>
              </a:rPr>
              <a:t>specific</a:t>
            </a:r>
            <a:r>
              <a:rPr sz="1000" kern="0" spc="-40">
                <a:solidFill>
                  <a:sysClr val="windowText" lastClr="000000"/>
                </a:solidFill>
                <a:latin typeface="Arial"/>
                <a:cs typeface="Arial"/>
              </a:rPr>
              <a:t> </a:t>
            </a:r>
            <a:r>
              <a:rPr sz="1000" kern="0" spc="-10">
                <a:solidFill>
                  <a:sysClr val="windowText" lastClr="000000"/>
                </a:solidFill>
                <a:latin typeface="Arial"/>
                <a:cs typeface="Arial"/>
              </a:rPr>
              <a:t>information</a:t>
            </a:r>
            <a:r>
              <a:rPr sz="1000" kern="0" spc="-50">
                <a:solidFill>
                  <a:sysClr val="windowText" lastClr="000000"/>
                </a:solidFill>
                <a:latin typeface="Arial"/>
                <a:cs typeface="Arial"/>
              </a:rPr>
              <a:t> </a:t>
            </a:r>
            <a:r>
              <a:rPr sz="1000" kern="0">
                <a:solidFill>
                  <a:sysClr val="windowText" lastClr="000000"/>
                </a:solidFill>
                <a:latin typeface="Arial"/>
                <a:cs typeface="Arial"/>
              </a:rPr>
              <a:t>inside</a:t>
            </a:r>
            <a:r>
              <a:rPr sz="1000" kern="0" spc="-40">
                <a:solidFill>
                  <a:sysClr val="windowText" lastClr="000000"/>
                </a:solidFill>
                <a:latin typeface="Arial"/>
                <a:cs typeface="Arial"/>
              </a:rPr>
              <a:t> </a:t>
            </a:r>
            <a:r>
              <a:rPr sz="1000" kern="0" spc="-20">
                <a:solidFill>
                  <a:sysClr val="windowText" lastClr="000000"/>
                </a:solidFill>
                <a:latin typeface="Arial"/>
                <a:cs typeface="Arial"/>
              </a:rPr>
              <a:t>this </a:t>
            </a:r>
            <a:r>
              <a:rPr sz="1000" kern="0" spc="-10">
                <a:solidFill>
                  <a:sysClr val="windowText" lastClr="000000"/>
                </a:solidFill>
                <a:latin typeface="Arial"/>
                <a:cs typeface="Arial"/>
              </a:rPr>
              <a:t>pamphlet</a:t>
            </a:r>
            <a:endParaRPr sz="1000" kern="0">
              <a:solidFill>
                <a:sysClr val="windowText" lastClr="000000"/>
              </a:solidFill>
              <a:latin typeface="Arial"/>
              <a:cs typeface="Arial"/>
            </a:endParaRPr>
          </a:p>
          <a:p>
            <a:pPr marL="219710" indent="-207645">
              <a:buFontTx/>
              <a:buChar char="•"/>
              <a:tabLst>
                <a:tab pos="219710" algn="l"/>
                <a:tab pos="220345" algn="l"/>
              </a:tabLst>
            </a:pPr>
            <a:r>
              <a:rPr sz="1000" kern="0">
                <a:solidFill>
                  <a:sysClr val="windowText" lastClr="000000"/>
                </a:solidFill>
                <a:latin typeface="Arial"/>
                <a:cs typeface="Arial"/>
              </a:rPr>
              <a:t>FUEL</a:t>
            </a:r>
            <a:r>
              <a:rPr sz="1000" kern="0" spc="-35">
                <a:solidFill>
                  <a:sysClr val="windowText" lastClr="000000"/>
                </a:solidFill>
                <a:latin typeface="Arial"/>
                <a:cs typeface="Arial"/>
              </a:rPr>
              <a:t> </a:t>
            </a:r>
            <a:r>
              <a:rPr sz="1000" kern="0">
                <a:solidFill>
                  <a:sysClr val="windowText" lastClr="000000"/>
                </a:solidFill>
                <a:latin typeface="Arial"/>
                <a:cs typeface="Arial"/>
              </a:rPr>
              <a:t>LEVEL</a:t>
            </a:r>
            <a:r>
              <a:rPr sz="1000" kern="0" spc="-20">
                <a:solidFill>
                  <a:sysClr val="windowText" lastClr="000000"/>
                </a:solidFill>
                <a:latin typeface="Arial"/>
                <a:cs typeface="Arial"/>
              </a:rPr>
              <a:t> </a:t>
            </a:r>
            <a:r>
              <a:rPr sz="1000" kern="0">
                <a:solidFill>
                  <a:sysClr val="windowText" lastClr="000000"/>
                </a:solidFill>
                <a:latin typeface="Arial"/>
                <a:cs typeface="Arial"/>
              </a:rPr>
              <a:t>–¼</a:t>
            </a:r>
            <a:r>
              <a:rPr sz="1000" kern="0" spc="-30">
                <a:solidFill>
                  <a:sysClr val="windowText" lastClr="000000"/>
                </a:solidFill>
                <a:latin typeface="Arial"/>
                <a:cs typeface="Arial"/>
              </a:rPr>
              <a:t> </a:t>
            </a:r>
            <a:r>
              <a:rPr sz="1000" kern="0">
                <a:solidFill>
                  <a:sysClr val="windowText" lastClr="000000"/>
                </a:solidFill>
                <a:latin typeface="Arial"/>
                <a:cs typeface="Arial"/>
              </a:rPr>
              <a:t>tank</a:t>
            </a:r>
            <a:r>
              <a:rPr sz="1000" kern="0" spc="-35">
                <a:solidFill>
                  <a:sysClr val="windowText" lastClr="000000"/>
                </a:solidFill>
                <a:latin typeface="Arial"/>
                <a:cs typeface="Arial"/>
              </a:rPr>
              <a:t> </a:t>
            </a:r>
            <a:r>
              <a:rPr sz="1000" kern="0">
                <a:solidFill>
                  <a:sysClr val="windowText" lastClr="000000"/>
                </a:solidFill>
                <a:latin typeface="Arial"/>
                <a:cs typeface="Arial"/>
              </a:rPr>
              <a:t>of</a:t>
            </a:r>
            <a:r>
              <a:rPr sz="1000" kern="0" spc="-35">
                <a:solidFill>
                  <a:sysClr val="windowText" lastClr="000000"/>
                </a:solidFill>
                <a:latin typeface="Arial"/>
                <a:cs typeface="Arial"/>
              </a:rPr>
              <a:t> </a:t>
            </a:r>
            <a:r>
              <a:rPr sz="1000" kern="0">
                <a:solidFill>
                  <a:sysClr val="windowText" lastClr="000000"/>
                </a:solidFill>
                <a:latin typeface="Arial"/>
                <a:cs typeface="Arial"/>
              </a:rPr>
              <a:t>gas</a:t>
            </a:r>
            <a:r>
              <a:rPr sz="1000" kern="0" spc="-35">
                <a:solidFill>
                  <a:sysClr val="windowText" lastClr="000000"/>
                </a:solidFill>
                <a:latin typeface="Arial"/>
                <a:cs typeface="Arial"/>
              </a:rPr>
              <a:t> </a:t>
            </a:r>
            <a:r>
              <a:rPr sz="1000" kern="0">
                <a:solidFill>
                  <a:sysClr val="windowText" lastClr="000000"/>
                </a:solidFill>
                <a:latin typeface="Arial"/>
                <a:cs typeface="Arial"/>
              </a:rPr>
              <a:t>or</a:t>
            </a:r>
            <a:r>
              <a:rPr sz="1000" kern="0" spc="-30">
                <a:solidFill>
                  <a:sysClr val="windowText" lastClr="000000"/>
                </a:solidFill>
                <a:latin typeface="Arial"/>
                <a:cs typeface="Arial"/>
              </a:rPr>
              <a:t> </a:t>
            </a:r>
            <a:r>
              <a:rPr sz="1000" kern="0" spc="-20">
                <a:solidFill>
                  <a:sysClr val="windowText" lastClr="000000"/>
                </a:solidFill>
                <a:latin typeface="Arial"/>
                <a:cs typeface="Arial"/>
              </a:rPr>
              <a:t>less</a:t>
            </a:r>
            <a:endParaRPr sz="1000" kern="0">
              <a:solidFill>
                <a:sysClr val="windowText" lastClr="000000"/>
              </a:solidFill>
              <a:latin typeface="Arial"/>
              <a:cs typeface="Arial"/>
            </a:endParaRPr>
          </a:p>
          <a:p>
            <a:pPr marL="184785" marR="555625" indent="-172720">
              <a:buFont typeface="Arial"/>
              <a:buChar char="•"/>
              <a:tabLst>
                <a:tab pos="219710" algn="l"/>
                <a:tab pos="220345" algn="l"/>
              </a:tabLst>
            </a:pPr>
            <a:r>
              <a:rPr kern="0">
                <a:solidFill>
                  <a:sysClr val="windowText" lastClr="000000"/>
                </a:solidFill>
              </a:rPr>
              <a:t>	</a:t>
            </a:r>
            <a:r>
              <a:rPr sz="1000" kern="0">
                <a:solidFill>
                  <a:sysClr val="windowText" lastClr="000000"/>
                </a:solidFill>
                <a:latin typeface="Arial"/>
                <a:cs typeface="Arial"/>
              </a:rPr>
              <a:t>BRAKES</a:t>
            </a:r>
            <a:r>
              <a:rPr sz="1000" kern="0" spc="-25">
                <a:solidFill>
                  <a:sysClr val="windowText" lastClr="000000"/>
                </a:solidFill>
                <a:latin typeface="Arial"/>
                <a:cs typeface="Arial"/>
              </a:rPr>
              <a:t> </a:t>
            </a:r>
            <a:r>
              <a:rPr sz="1000" kern="0">
                <a:solidFill>
                  <a:sysClr val="windowText" lastClr="000000"/>
                </a:solidFill>
                <a:latin typeface="Arial"/>
                <a:cs typeface="Arial"/>
              </a:rPr>
              <a:t>–</a:t>
            </a:r>
            <a:r>
              <a:rPr sz="1000" kern="0" spc="-30">
                <a:solidFill>
                  <a:sysClr val="windowText" lastClr="000000"/>
                </a:solidFill>
                <a:latin typeface="Arial"/>
                <a:cs typeface="Arial"/>
              </a:rPr>
              <a:t> </a:t>
            </a:r>
            <a:r>
              <a:rPr sz="1000" kern="0">
                <a:solidFill>
                  <a:sysClr val="windowText" lastClr="000000"/>
                </a:solidFill>
                <a:latin typeface="Arial"/>
                <a:cs typeface="Arial"/>
              </a:rPr>
              <a:t>pedal</a:t>
            </a:r>
            <a:r>
              <a:rPr sz="1000" kern="0" spc="-30">
                <a:solidFill>
                  <a:sysClr val="windowText" lastClr="000000"/>
                </a:solidFill>
                <a:latin typeface="Arial"/>
                <a:cs typeface="Arial"/>
              </a:rPr>
              <a:t> </a:t>
            </a:r>
            <a:r>
              <a:rPr sz="1000" kern="0">
                <a:solidFill>
                  <a:sysClr val="windowText" lastClr="000000"/>
                </a:solidFill>
                <a:latin typeface="Arial"/>
                <a:cs typeface="Arial"/>
              </a:rPr>
              <a:t>and</a:t>
            </a:r>
            <a:r>
              <a:rPr sz="1000" kern="0" spc="-45">
                <a:solidFill>
                  <a:sysClr val="windowText" lastClr="000000"/>
                </a:solidFill>
                <a:latin typeface="Arial"/>
                <a:cs typeface="Arial"/>
              </a:rPr>
              <a:t> </a:t>
            </a:r>
            <a:r>
              <a:rPr sz="1000" kern="0" spc="-10">
                <a:solidFill>
                  <a:sysClr val="windowText" lastClr="000000"/>
                </a:solidFill>
                <a:latin typeface="Arial"/>
                <a:cs typeface="Arial"/>
              </a:rPr>
              <a:t>emergency</a:t>
            </a:r>
            <a:r>
              <a:rPr sz="1000" kern="0" spc="-45">
                <a:solidFill>
                  <a:sysClr val="windowText" lastClr="000000"/>
                </a:solidFill>
                <a:latin typeface="Arial"/>
                <a:cs typeface="Arial"/>
              </a:rPr>
              <a:t> </a:t>
            </a:r>
            <a:r>
              <a:rPr sz="1000" kern="0" spc="-20">
                <a:solidFill>
                  <a:sysClr val="windowText" lastClr="000000"/>
                </a:solidFill>
                <a:latin typeface="Arial"/>
                <a:cs typeface="Arial"/>
              </a:rPr>
              <a:t>100% </a:t>
            </a:r>
            <a:r>
              <a:rPr sz="1000" kern="0" spc="-10">
                <a:solidFill>
                  <a:sysClr val="windowText" lastClr="000000"/>
                </a:solidFill>
                <a:latin typeface="Arial"/>
                <a:cs typeface="Arial"/>
              </a:rPr>
              <a:t>operational</a:t>
            </a:r>
            <a:endParaRPr sz="1000" kern="0">
              <a:solidFill>
                <a:sysClr val="windowText" lastClr="000000"/>
              </a:solidFill>
              <a:latin typeface="Arial"/>
              <a:cs typeface="Arial"/>
            </a:endParaRPr>
          </a:p>
          <a:p>
            <a:pPr marL="184785" marR="5080" indent="-172720">
              <a:buFont typeface="Arial"/>
              <a:buChar char="•"/>
              <a:tabLst>
                <a:tab pos="219710" algn="l"/>
                <a:tab pos="220345" algn="l"/>
              </a:tabLst>
            </a:pPr>
            <a:r>
              <a:rPr kern="0">
                <a:solidFill>
                  <a:sysClr val="windowText" lastClr="000000"/>
                </a:solidFill>
              </a:rPr>
              <a:t>	</a:t>
            </a:r>
            <a:r>
              <a:rPr sz="1000" kern="0">
                <a:solidFill>
                  <a:sysClr val="windowText" lastClr="000000"/>
                </a:solidFill>
                <a:latin typeface="Arial"/>
                <a:cs typeface="Arial"/>
              </a:rPr>
              <a:t>USDA</a:t>
            </a:r>
            <a:r>
              <a:rPr sz="1000" kern="0" spc="-10">
                <a:solidFill>
                  <a:sysClr val="windowText" lastClr="000000"/>
                </a:solidFill>
                <a:latin typeface="Arial"/>
                <a:cs typeface="Arial"/>
              </a:rPr>
              <a:t> required</a:t>
            </a:r>
            <a:r>
              <a:rPr sz="1000" kern="0" spc="-20">
                <a:solidFill>
                  <a:sysClr val="windowText" lastClr="000000"/>
                </a:solidFill>
                <a:latin typeface="Arial"/>
                <a:cs typeface="Arial"/>
              </a:rPr>
              <a:t> </a:t>
            </a:r>
            <a:r>
              <a:rPr sz="1000" kern="0" spc="-10">
                <a:solidFill>
                  <a:sysClr val="windowText" lastClr="000000"/>
                </a:solidFill>
                <a:latin typeface="Arial"/>
                <a:cs typeface="Arial"/>
              </a:rPr>
              <a:t>cleaning</a:t>
            </a:r>
            <a:r>
              <a:rPr sz="1000" kern="0" spc="-15">
                <a:solidFill>
                  <a:sysClr val="windowText" lastClr="000000"/>
                </a:solidFill>
                <a:latin typeface="Arial"/>
                <a:cs typeface="Arial"/>
              </a:rPr>
              <a:t> </a:t>
            </a:r>
            <a:r>
              <a:rPr sz="1000" kern="0">
                <a:solidFill>
                  <a:sysClr val="windowText" lastClr="000000"/>
                </a:solidFill>
                <a:latin typeface="Arial"/>
                <a:cs typeface="Arial"/>
              </a:rPr>
              <a:t>–</a:t>
            </a:r>
            <a:r>
              <a:rPr sz="1000" kern="0" spc="-15">
                <a:solidFill>
                  <a:sysClr val="windowText" lastClr="000000"/>
                </a:solidFill>
                <a:latin typeface="Arial"/>
                <a:cs typeface="Arial"/>
              </a:rPr>
              <a:t> </a:t>
            </a:r>
            <a:r>
              <a:rPr sz="1000" kern="0">
                <a:solidFill>
                  <a:sysClr val="windowText" lastClr="000000"/>
                </a:solidFill>
                <a:latin typeface="Arial"/>
                <a:cs typeface="Arial"/>
              </a:rPr>
              <a:t>the</a:t>
            </a:r>
            <a:r>
              <a:rPr sz="1000" kern="0" spc="-15">
                <a:solidFill>
                  <a:sysClr val="windowText" lastClr="000000"/>
                </a:solidFill>
                <a:latin typeface="Arial"/>
                <a:cs typeface="Arial"/>
              </a:rPr>
              <a:t> </a:t>
            </a:r>
            <a:r>
              <a:rPr sz="1000" kern="0">
                <a:solidFill>
                  <a:sysClr val="windowText" lastClr="000000"/>
                </a:solidFill>
                <a:latin typeface="Arial"/>
                <a:cs typeface="Arial"/>
              </a:rPr>
              <a:t>POV</a:t>
            </a:r>
            <a:r>
              <a:rPr sz="1000" kern="0" spc="-20">
                <a:solidFill>
                  <a:sysClr val="windowText" lastClr="000000"/>
                </a:solidFill>
                <a:latin typeface="Arial"/>
                <a:cs typeface="Arial"/>
              </a:rPr>
              <a:t> </a:t>
            </a:r>
            <a:r>
              <a:rPr sz="1000" kern="0">
                <a:solidFill>
                  <a:sysClr val="windowText" lastClr="000000"/>
                </a:solidFill>
                <a:latin typeface="Arial"/>
                <a:cs typeface="Arial"/>
              </a:rPr>
              <a:t>must</a:t>
            </a:r>
            <a:r>
              <a:rPr sz="1000" kern="0" spc="-35">
                <a:solidFill>
                  <a:sysClr val="windowText" lastClr="000000"/>
                </a:solidFill>
                <a:latin typeface="Arial"/>
                <a:cs typeface="Arial"/>
              </a:rPr>
              <a:t> </a:t>
            </a:r>
            <a:r>
              <a:rPr sz="1000" kern="0">
                <a:solidFill>
                  <a:sysClr val="windowText" lastClr="000000"/>
                </a:solidFill>
                <a:latin typeface="Arial"/>
                <a:cs typeface="Arial"/>
              </a:rPr>
              <a:t>be</a:t>
            </a:r>
            <a:r>
              <a:rPr sz="1000" kern="0" spc="-35">
                <a:solidFill>
                  <a:sysClr val="windowText" lastClr="000000"/>
                </a:solidFill>
                <a:latin typeface="Arial"/>
                <a:cs typeface="Arial"/>
              </a:rPr>
              <a:t> </a:t>
            </a:r>
            <a:r>
              <a:rPr sz="1000" kern="0" spc="-20">
                <a:solidFill>
                  <a:sysClr val="windowText" lastClr="000000"/>
                </a:solidFill>
                <a:latin typeface="Arial"/>
                <a:cs typeface="Arial"/>
              </a:rPr>
              <a:t>free </a:t>
            </a:r>
            <a:r>
              <a:rPr sz="1000" kern="0">
                <a:solidFill>
                  <a:sysClr val="windowText" lastClr="000000"/>
                </a:solidFill>
                <a:latin typeface="Arial"/>
                <a:cs typeface="Arial"/>
              </a:rPr>
              <a:t>of</a:t>
            </a:r>
            <a:r>
              <a:rPr sz="1000" kern="0" spc="-40">
                <a:solidFill>
                  <a:sysClr val="windowText" lastClr="000000"/>
                </a:solidFill>
                <a:latin typeface="Arial"/>
                <a:cs typeface="Arial"/>
              </a:rPr>
              <a:t> </a:t>
            </a:r>
            <a:r>
              <a:rPr sz="1000" kern="0">
                <a:solidFill>
                  <a:sysClr val="windowText" lastClr="000000"/>
                </a:solidFill>
                <a:latin typeface="Arial"/>
                <a:cs typeface="Arial"/>
              </a:rPr>
              <a:t>all</a:t>
            </a:r>
            <a:r>
              <a:rPr sz="1000" kern="0" spc="-25">
                <a:solidFill>
                  <a:sysClr val="windowText" lastClr="000000"/>
                </a:solidFill>
                <a:latin typeface="Arial"/>
                <a:cs typeface="Arial"/>
              </a:rPr>
              <a:t> </a:t>
            </a:r>
            <a:r>
              <a:rPr sz="1000" kern="0">
                <a:solidFill>
                  <a:sysClr val="windowText" lastClr="000000"/>
                </a:solidFill>
                <a:latin typeface="Arial"/>
                <a:cs typeface="Arial"/>
              </a:rPr>
              <a:t>dirt,</a:t>
            </a:r>
            <a:r>
              <a:rPr sz="1000" kern="0" spc="-35">
                <a:solidFill>
                  <a:sysClr val="windowText" lastClr="000000"/>
                </a:solidFill>
                <a:latin typeface="Arial"/>
                <a:cs typeface="Arial"/>
              </a:rPr>
              <a:t> </a:t>
            </a:r>
            <a:r>
              <a:rPr sz="1000" kern="0">
                <a:solidFill>
                  <a:sysClr val="windowText" lastClr="000000"/>
                </a:solidFill>
                <a:latin typeface="Arial"/>
                <a:cs typeface="Arial"/>
              </a:rPr>
              <a:t>soil,</a:t>
            </a:r>
            <a:r>
              <a:rPr sz="1000" kern="0" spc="-25">
                <a:solidFill>
                  <a:sysClr val="windowText" lastClr="000000"/>
                </a:solidFill>
                <a:latin typeface="Arial"/>
                <a:cs typeface="Arial"/>
              </a:rPr>
              <a:t> </a:t>
            </a:r>
            <a:r>
              <a:rPr sz="1000" kern="0">
                <a:solidFill>
                  <a:sysClr val="windowText" lastClr="000000"/>
                </a:solidFill>
                <a:latin typeface="Arial"/>
                <a:cs typeface="Arial"/>
              </a:rPr>
              <a:t>plant</a:t>
            </a:r>
            <a:r>
              <a:rPr sz="1000" kern="0" spc="-30">
                <a:solidFill>
                  <a:sysClr val="windowText" lastClr="000000"/>
                </a:solidFill>
                <a:latin typeface="Arial"/>
                <a:cs typeface="Arial"/>
              </a:rPr>
              <a:t> </a:t>
            </a:r>
            <a:r>
              <a:rPr sz="1000" kern="0">
                <a:solidFill>
                  <a:sysClr val="windowText" lastClr="000000"/>
                </a:solidFill>
                <a:latin typeface="Arial"/>
                <a:cs typeface="Arial"/>
              </a:rPr>
              <a:t>life,</a:t>
            </a:r>
            <a:r>
              <a:rPr sz="1000" kern="0" spc="-30">
                <a:solidFill>
                  <a:sysClr val="windowText" lastClr="000000"/>
                </a:solidFill>
                <a:latin typeface="Arial"/>
                <a:cs typeface="Arial"/>
              </a:rPr>
              <a:t> </a:t>
            </a:r>
            <a:r>
              <a:rPr sz="1000" kern="0">
                <a:solidFill>
                  <a:sysClr val="windowText" lastClr="000000"/>
                </a:solidFill>
                <a:latin typeface="Arial"/>
                <a:cs typeface="Arial"/>
              </a:rPr>
              <a:t>food</a:t>
            </a:r>
            <a:r>
              <a:rPr sz="1000" kern="0" spc="-50">
                <a:solidFill>
                  <a:sysClr val="windowText" lastClr="000000"/>
                </a:solidFill>
                <a:latin typeface="Arial"/>
                <a:cs typeface="Arial"/>
              </a:rPr>
              <a:t> </a:t>
            </a:r>
            <a:r>
              <a:rPr sz="1000" kern="0" spc="-10">
                <a:solidFill>
                  <a:sysClr val="windowText" lastClr="000000"/>
                </a:solidFill>
                <a:latin typeface="Arial"/>
                <a:cs typeface="Arial"/>
              </a:rPr>
              <a:t>parti-</a:t>
            </a:r>
            <a:r>
              <a:rPr sz="1000" kern="0">
                <a:solidFill>
                  <a:sysClr val="windowText" lastClr="000000"/>
                </a:solidFill>
                <a:latin typeface="Arial"/>
                <a:cs typeface="Arial"/>
              </a:rPr>
              <a:t>cles,</a:t>
            </a:r>
            <a:r>
              <a:rPr sz="1000" kern="0" spc="-30">
                <a:solidFill>
                  <a:sysClr val="windowText" lastClr="000000"/>
                </a:solidFill>
                <a:latin typeface="Arial"/>
                <a:cs typeface="Arial"/>
              </a:rPr>
              <a:t> </a:t>
            </a:r>
            <a:r>
              <a:rPr sz="1000" kern="0" spc="-20">
                <a:solidFill>
                  <a:sysClr val="windowText" lastClr="000000"/>
                </a:solidFill>
                <a:latin typeface="Arial"/>
                <a:cs typeface="Arial"/>
              </a:rPr>
              <a:t>bugs </a:t>
            </a:r>
            <a:r>
              <a:rPr sz="1000" kern="0">
                <a:solidFill>
                  <a:sysClr val="windowText" lastClr="000000"/>
                </a:solidFill>
                <a:latin typeface="Arial"/>
                <a:cs typeface="Arial"/>
              </a:rPr>
              <a:t>and/or</a:t>
            </a:r>
            <a:r>
              <a:rPr sz="1000" kern="0" spc="-35">
                <a:solidFill>
                  <a:sysClr val="windowText" lastClr="000000"/>
                </a:solidFill>
                <a:latin typeface="Arial"/>
                <a:cs typeface="Arial"/>
              </a:rPr>
              <a:t> </a:t>
            </a:r>
            <a:r>
              <a:rPr sz="1000" kern="0">
                <a:solidFill>
                  <a:sysClr val="windowText" lastClr="000000"/>
                </a:solidFill>
                <a:latin typeface="Arial"/>
                <a:cs typeface="Arial"/>
              </a:rPr>
              <a:t>other</a:t>
            </a:r>
            <a:r>
              <a:rPr sz="1000" kern="0" spc="-20">
                <a:solidFill>
                  <a:sysClr val="windowText" lastClr="000000"/>
                </a:solidFill>
                <a:latin typeface="Arial"/>
                <a:cs typeface="Arial"/>
              </a:rPr>
              <a:t> </a:t>
            </a:r>
            <a:r>
              <a:rPr sz="1000" kern="0" spc="-10">
                <a:solidFill>
                  <a:sysClr val="windowText" lastClr="000000"/>
                </a:solidFill>
                <a:latin typeface="Arial"/>
                <a:cs typeface="Arial"/>
              </a:rPr>
              <a:t>agricultural</a:t>
            </a:r>
            <a:r>
              <a:rPr sz="1000" kern="0" spc="-15">
                <a:solidFill>
                  <a:sysClr val="windowText" lastClr="000000"/>
                </a:solidFill>
                <a:latin typeface="Arial"/>
                <a:cs typeface="Arial"/>
              </a:rPr>
              <a:t> </a:t>
            </a:r>
            <a:r>
              <a:rPr sz="1000" kern="0" spc="-10">
                <a:solidFill>
                  <a:sysClr val="windowText" lastClr="000000"/>
                </a:solidFill>
                <a:latin typeface="Arial"/>
                <a:cs typeface="Arial"/>
              </a:rPr>
              <a:t>hazards.</a:t>
            </a:r>
            <a:r>
              <a:rPr sz="1000" kern="0" spc="-15">
                <a:solidFill>
                  <a:sysClr val="windowText" lastClr="000000"/>
                </a:solidFill>
                <a:latin typeface="Arial"/>
                <a:cs typeface="Arial"/>
              </a:rPr>
              <a:t> </a:t>
            </a:r>
            <a:r>
              <a:rPr sz="1000" kern="0">
                <a:solidFill>
                  <a:sysClr val="windowText" lastClr="000000"/>
                </a:solidFill>
                <a:latin typeface="Arial"/>
                <a:cs typeface="Arial"/>
              </a:rPr>
              <a:t>This</a:t>
            </a:r>
            <a:r>
              <a:rPr sz="1000" kern="0" spc="-25">
                <a:solidFill>
                  <a:sysClr val="windowText" lastClr="000000"/>
                </a:solidFill>
                <a:latin typeface="Arial"/>
                <a:cs typeface="Arial"/>
              </a:rPr>
              <a:t> </a:t>
            </a:r>
            <a:r>
              <a:rPr sz="1000" kern="0" spc="-10">
                <a:solidFill>
                  <a:sysClr val="windowText" lastClr="000000"/>
                </a:solidFill>
                <a:latin typeface="Arial"/>
                <a:cs typeface="Arial"/>
              </a:rPr>
              <a:t>inspection</a:t>
            </a:r>
            <a:r>
              <a:rPr sz="1000" kern="0" spc="500">
                <a:solidFill>
                  <a:sysClr val="windowText" lastClr="000000"/>
                </a:solidFill>
                <a:latin typeface="Arial"/>
                <a:cs typeface="Arial"/>
              </a:rPr>
              <a:t> </a:t>
            </a:r>
            <a:r>
              <a:rPr sz="1000" kern="0">
                <a:solidFill>
                  <a:sysClr val="windowText" lastClr="000000"/>
                </a:solidFill>
                <a:latin typeface="Arial"/>
                <a:cs typeface="Arial"/>
              </a:rPr>
              <a:t>is</a:t>
            </a:r>
            <a:r>
              <a:rPr sz="1000" kern="0" spc="-25">
                <a:solidFill>
                  <a:sysClr val="windowText" lastClr="000000"/>
                </a:solidFill>
                <a:latin typeface="Arial"/>
                <a:cs typeface="Arial"/>
              </a:rPr>
              <a:t> </a:t>
            </a:r>
            <a:r>
              <a:rPr sz="1000" kern="0" spc="-10">
                <a:solidFill>
                  <a:sysClr val="windowText" lastClr="000000"/>
                </a:solidFill>
                <a:latin typeface="Arial"/>
                <a:cs typeface="Arial"/>
              </a:rPr>
              <a:t>conducted</a:t>
            </a:r>
            <a:r>
              <a:rPr sz="1000" kern="0" spc="-45">
                <a:solidFill>
                  <a:sysClr val="windowText" lastClr="000000"/>
                </a:solidFill>
                <a:latin typeface="Arial"/>
                <a:cs typeface="Arial"/>
              </a:rPr>
              <a:t> </a:t>
            </a:r>
            <a:r>
              <a:rPr sz="1000" kern="0">
                <a:solidFill>
                  <a:sysClr val="windowText" lastClr="000000"/>
                </a:solidFill>
                <a:latin typeface="Arial"/>
                <a:cs typeface="Arial"/>
              </a:rPr>
              <a:t>on</a:t>
            </a:r>
            <a:r>
              <a:rPr sz="1000" kern="0" spc="-30">
                <a:solidFill>
                  <a:sysClr val="windowText" lastClr="000000"/>
                </a:solidFill>
                <a:latin typeface="Arial"/>
                <a:cs typeface="Arial"/>
              </a:rPr>
              <a:t> </a:t>
            </a:r>
            <a:r>
              <a:rPr sz="1000" kern="0">
                <a:solidFill>
                  <a:sysClr val="windowText" lastClr="000000"/>
                </a:solidFill>
                <a:latin typeface="Arial"/>
                <a:cs typeface="Arial"/>
              </a:rPr>
              <a:t>the</a:t>
            </a:r>
            <a:r>
              <a:rPr sz="1000" kern="0" spc="-25">
                <a:solidFill>
                  <a:sysClr val="windowText" lastClr="000000"/>
                </a:solidFill>
                <a:latin typeface="Arial"/>
                <a:cs typeface="Arial"/>
              </a:rPr>
              <a:t> </a:t>
            </a:r>
            <a:r>
              <a:rPr sz="1000" kern="0">
                <a:solidFill>
                  <a:sysClr val="windowText" lastClr="000000"/>
                </a:solidFill>
                <a:latin typeface="Arial"/>
                <a:cs typeface="Arial"/>
              </a:rPr>
              <a:t>interior</a:t>
            </a:r>
            <a:r>
              <a:rPr sz="1000" kern="0" spc="-10">
                <a:solidFill>
                  <a:sysClr val="windowText" lastClr="000000"/>
                </a:solidFill>
                <a:latin typeface="Arial"/>
                <a:cs typeface="Arial"/>
              </a:rPr>
              <a:t> including</a:t>
            </a:r>
            <a:r>
              <a:rPr sz="1000" kern="0" spc="-20">
                <a:solidFill>
                  <a:sysClr val="windowText" lastClr="000000"/>
                </a:solidFill>
                <a:latin typeface="Arial"/>
                <a:cs typeface="Arial"/>
              </a:rPr>
              <a:t> </a:t>
            </a:r>
            <a:r>
              <a:rPr sz="1000" kern="0">
                <a:solidFill>
                  <a:sysClr val="windowText" lastClr="000000"/>
                </a:solidFill>
                <a:latin typeface="Arial"/>
                <a:cs typeface="Arial"/>
              </a:rPr>
              <a:t>under</a:t>
            </a:r>
            <a:r>
              <a:rPr sz="1000" kern="0" spc="-35">
                <a:solidFill>
                  <a:sysClr val="windowText" lastClr="000000"/>
                </a:solidFill>
                <a:latin typeface="Arial"/>
                <a:cs typeface="Arial"/>
              </a:rPr>
              <a:t> </a:t>
            </a:r>
            <a:r>
              <a:rPr sz="1000" kern="0" spc="-25">
                <a:solidFill>
                  <a:sysClr val="windowText" lastClr="000000"/>
                </a:solidFill>
                <a:latin typeface="Arial"/>
                <a:cs typeface="Arial"/>
              </a:rPr>
              <a:t>all </a:t>
            </a:r>
            <a:r>
              <a:rPr sz="1000" kern="0">
                <a:solidFill>
                  <a:sysClr val="windowText" lastClr="000000"/>
                </a:solidFill>
                <a:latin typeface="Arial"/>
                <a:cs typeface="Arial"/>
              </a:rPr>
              <a:t>seats</a:t>
            </a:r>
            <a:r>
              <a:rPr sz="1000" kern="0" spc="-50">
                <a:solidFill>
                  <a:sysClr val="windowText" lastClr="000000"/>
                </a:solidFill>
                <a:latin typeface="Arial"/>
                <a:cs typeface="Arial"/>
              </a:rPr>
              <a:t> </a:t>
            </a:r>
            <a:r>
              <a:rPr sz="1000" kern="0">
                <a:solidFill>
                  <a:sysClr val="windowText" lastClr="000000"/>
                </a:solidFill>
                <a:latin typeface="Arial"/>
                <a:cs typeface="Arial"/>
              </a:rPr>
              <a:t>and</a:t>
            </a:r>
            <a:r>
              <a:rPr sz="1000" kern="0" spc="-60">
                <a:solidFill>
                  <a:sysClr val="windowText" lastClr="000000"/>
                </a:solidFill>
                <a:latin typeface="Arial"/>
                <a:cs typeface="Arial"/>
              </a:rPr>
              <a:t> </a:t>
            </a:r>
            <a:r>
              <a:rPr sz="1000" kern="0">
                <a:solidFill>
                  <a:sysClr val="windowText" lastClr="000000"/>
                </a:solidFill>
                <a:latin typeface="Arial"/>
                <a:cs typeface="Arial"/>
              </a:rPr>
              <a:t>seat</a:t>
            </a:r>
            <a:r>
              <a:rPr sz="1000" kern="0" spc="-55">
                <a:solidFill>
                  <a:sysClr val="windowText" lastClr="000000"/>
                </a:solidFill>
                <a:latin typeface="Arial"/>
                <a:cs typeface="Arial"/>
              </a:rPr>
              <a:t> </a:t>
            </a:r>
            <a:r>
              <a:rPr sz="1000" kern="0">
                <a:solidFill>
                  <a:sysClr val="windowText" lastClr="000000"/>
                </a:solidFill>
                <a:latin typeface="Arial"/>
                <a:cs typeface="Arial"/>
              </a:rPr>
              <a:t>rails,</a:t>
            </a:r>
            <a:r>
              <a:rPr sz="1000" kern="0" spc="-35">
                <a:solidFill>
                  <a:sysClr val="windowText" lastClr="000000"/>
                </a:solidFill>
                <a:latin typeface="Arial"/>
                <a:cs typeface="Arial"/>
              </a:rPr>
              <a:t> </a:t>
            </a:r>
            <a:r>
              <a:rPr sz="1000" kern="0">
                <a:solidFill>
                  <a:sysClr val="windowText" lastClr="000000"/>
                </a:solidFill>
                <a:latin typeface="Arial"/>
                <a:cs typeface="Arial"/>
              </a:rPr>
              <a:t>exterior,</a:t>
            </a:r>
            <a:r>
              <a:rPr sz="1000" kern="0" spc="-50">
                <a:solidFill>
                  <a:sysClr val="windowText" lastClr="000000"/>
                </a:solidFill>
                <a:latin typeface="Arial"/>
                <a:cs typeface="Arial"/>
              </a:rPr>
              <a:t> </a:t>
            </a:r>
            <a:r>
              <a:rPr sz="1000" kern="0">
                <a:solidFill>
                  <a:sysClr val="windowText" lastClr="000000"/>
                </a:solidFill>
                <a:latin typeface="Arial"/>
                <a:cs typeface="Arial"/>
              </a:rPr>
              <a:t>trunk</a:t>
            </a:r>
            <a:r>
              <a:rPr sz="1000" kern="0" spc="-40">
                <a:solidFill>
                  <a:sysClr val="windowText" lastClr="000000"/>
                </a:solidFill>
                <a:latin typeface="Arial"/>
                <a:cs typeface="Arial"/>
              </a:rPr>
              <a:t> </a:t>
            </a:r>
            <a:r>
              <a:rPr sz="1000" kern="0">
                <a:solidFill>
                  <a:sysClr val="windowText" lastClr="000000"/>
                </a:solidFill>
                <a:latin typeface="Arial"/>
                <a:cs typeface="Arial"/>
              </a:rPr>
              <a:t>area,</a:t>
            </a:r>
            <a:r>
              <a:rPr sz="1000" kern="0" spc="-55">
                <a:solidFill>
                  <a:sysClr val="windowText" lastClr="000000"/>
                </a:solidFill>
                <a:latin typeface="Arial"/>
                <a:cs typeface="Arial"/>
              </a:rPr>
              <a:t> </a:t>
            </a:r>
            <a:r>
              <a:rPr sz="1000" kern="0">
                <a:solidFill>
                  <a:sysClr val="windowText" lastClr="000000"/>
                </a:solidFill>
                <a:latin typeface="Arial"/>
                <a:cs typeface="Arial"/>
              </a:rPr>
              <a:t>wheels</a:t>
            </a:r>
            <a:r>
              <a:rPr sz="1000" kern="0" spc="-35">
                <a:solidFill>
                  <a:sysClr val="windowText" lastClr="000000"/>
                </a:solidFill>
                <a:latin typeface="Arial"/>
                <a:cs typeface="Arial"/>
              </a:rPr>
              <a:t> </a:t>
            </a:r>
            <a:r>
              <a:rPr sz="1000" kern="0" spc="-50">
                <a:solidFill>
                  <a:sysClr val="windowText" lastClr="000000"/>
                </a:solidFill>
                <a:latin typeface="Arial"/>
                <a:cs typeface="Arial"/>
              </a:rPr>
              <a:t>/ </a:t>
            </a:r>
            <a:r>
              <a:rPr sz="1000" kern="0">
                <a:solidFill>
                  <a:sysClr val="windowText" lastClr="000000"/>
                </a:solidFill>
                <a:latin typeface="Arial"/>
                <a:cs typeface="Arial"/>
              </a:rPr>
              <a:t>wheel</a:t>
            </a:r>
            <a:r>
              <a:rPr sz="1000" kern="0" spc="-15">
                <a:solidFill>
                  <a:sysClr val="windowText" lastClr="000000"/>
                </a:solidFill>
                <a:latin typeface="Arial"/>
                <a:cs typeface="Arial"/>
              </a:rPr>
              <a:t> </a:t>
            </a:r>
            <a:r>
              <a:rPr sz="1000" kern="0">
                <a:solidFill>
                  <a:sysClr val="windowText" lastClr="000000"/>
                </a:solidFill>
                <a:latin typeface="Arial"/>
                <a:cs typeface="Arial"/>
              </a:rPr>
              <a:t>wells,</a:t>
            </a:r>
            <a:r>
              <a:rPr sz="1000" kern="0" spc="-5">
                <a:solidFill>
                  <a:sysClr val="windowText" lastClr="000000"/>
                </a:solidFill>
                <a:latin typeface="Arial"/>
                <a:cs typeface="Arial"/>
              </a:rPr>
              <a:t> </a:t>
            </a:r>
            <a:r>
              <a:rPr sz="1000" kern="0" spc="-10">
                <a:solidFill>
                  <a:sysClr val="windowText" lastClr="000000"/>
                </a:solidFill>
                <a:latin typeface="Arial"/>
                <a:cs typeface="Arial"/>
              </a:rPr>
              <a:t>under-carriage,</a:t>
            </a:r>
            <a:r>
              <a:rPr sz="1000" kern="0" spc="-40">
                <a:solidFill>
                  <a:sysClr val="windowText" lastClr="000000"/>
                </a:solidFill>
                <a:latin typeface="Arial"/>
                <a:cs typeface="Arial"/>
              </a:rPr>
              <a:t> </a:t>
            </a:r>
            <a:r>
              <a:rPr sz="1000" kern="0" spc="-10">
                <a:solidFill>
                  <a:sysClr val="windowText" lastClr="000000"/>
                </a:solidFill>
                <a:latin typeface="Arial"/>
                <a:cs typeface="Arial"/>
              </a:rPr>
              <a:t>engine-compartment, radiator,</a:t>
            </a:r>
            <a:r>
              <a:rPr sz="1000" kern="0" spc="-20">
                <a:solidFill>
                  <a:sysClr val="windowText" lastClr="000000"/>
                </a:solidFill>
                <a:latin typeface="Arial"/>
                <a:cs typeface="Arial"/>
              </a:rPr>
              <a:t> </a:t>
            </a:r>
            <a:r>
              <a:rPr sz="1000" kern="0" spc="-10">
                <a:solidFill>
                  <a:sysClr val="windowText" lastClr="000000"/>
                </a:solidFill>
                <a:latin typeface="Arial"/>
                <a:cs typeface="Arial"/>
              </a:rPr>
              <a:t>windshield</a:t>
            </a:r>
            <a:r>
              <a:rPr sz="1000" kern="0">
                <a:solidFill>
                  <a:sysClr val="windowText" lastClr="000000"/>
                </a:solidFill>
                <a:latin typeface="Arial"/>
                <a:cs typeface="Arial"/>
              </a:rPr>
              <a:t> </a:t>
            </a:r>
            <a:r>
              <a:rPr sz="1000" kern="0" spc="-10">
                <a:solidFill>
                  <a:sysClr val="windowText" lastClr="000000"/>
                </a:solidFill>
                <a:latin typeface="Arial"/>
                <a:cs typeface="Arial"/>
              </a:rPr>
              <a:t>housing</a:t>
            </a:r>
            <a:r>
              <a:rPr sz="1000" kern="0" spc="-20">
                <a:solidFill>
                  <a:sysClr val="windowText" lastClr="000000"/>
                </a:solidFill>
                <a:latin typeface="Arial"/>
                <a:cs typeface="Arial"/>
              </a:rPr>
              <a:t> </a:t>
            </a:r>
            <a:r>
              <a:rPr sz="1000" kern="0">
                <a:solidFill>
                  <a:sysClr val="windowText" lastClr="000000"/>
                </a:solidFill>
                <a:latin typeface="Arial"/>
                <a:cs typeface="Arial"/>
              </a:rPr>
              <a:t>area,</a:t>
            </a:r>
            <a:r>
              <a:rPr sz="1000" kern="0" spc="-30">
                <a:solidFill>
                  <a:sysClr val="windowText" lastClr="000000"/>
                </a:solidFill>
                <a:latin typeface="Arial"/>
                <a:cs typeface="Arial"/>
              </a:rPr>
              <a:t> </a:t>
            </a:r>
            <a:r>
              <a:rPr sz="1000" kern="0">
                <a:solidFill>
                  <a:sysClr val="windowText" lastClr="000000"/>
                </a:solidFill>
                <a:latin typeface="Arial"/>
                <a:cs typeface="Arial"/>
              </a:rPr>
              <a:t>door</a:t>
            </a:r>
            <a:r>
              <a:rPr sz="1000" kern="0" spc="-20">
                <a:solidFill>
                  <a:sysClr val="windowText" lastClr="000000"/>
                </a:solidFill>
                <a:latin typeface="Arial"/>
                <a:cs typeface="Arial"/>
              </a:rPr>
              <a:t> jams, </a:t>
            </a:r>
            <a:r>
              <a:rPr sz="1000" kern="0" spc="-10">
                <a:solidFill>
                  <a:sysClr val="windowText" lastClr="000000"/>
                </a:solidFill>
                <a:latin typeface="Arial"/>
                <a:cs typeface="Arial"/>
              </a:rPr>
              <a:t>storage-compartments,</a:t>
            </a:r>
            <a:endParaRPr sz="1000" kern="0">
              <a:solidFill>
                <a:sysClr val="windowText" lastClr="000000"/>
              </a:solidFill>
              <a:latin typeface="Arial"/>
              <a:cs typeface="Arial"/>
            </a:endParaRPr>
          </a:p>
          <a:p>
            <a:pPr marL="184785" marR="127635" indent="-172720">
              <a:buFont typeface="Arial"/>
              <a:buChar char="•"/>
              <a:tabLst>
                <a:tab pos="219710" algn="l"/>
                <a:tab pos="220345" algn="l"/>
              </a:tabLst>
            </a:pPr>
            <a:r>
              <a:rPr kern="0">
                <a:solidFill>
                  <a:sysClr val="windowText" lastClr="000000"/>
                </a:solidFill>
              </a:rPr>
              <a:t>	</a:t>
            </a:r>
            <a:r>
              <a:rPr sz="1000" kern="0">
                <a:solidFill>
                  <a:sysClr val="windowText" lastClr="000000"/>
                </a:solidFill>
                <a:latin typeface="Arial"/>
                <a:cs typeface="Arial"/>
              </a:rPr>
              <a:t>WINDSHIELD</a:t>
            </a:r>
            <a:r>
              <a:rPr sz="1000" kern="0" spc="-35">
                <a:solidFill>
                  <a:sysClr val="windowText" lastClr="000000"/>
                </a:solidFill>
                <a:latin typeface="Arial"/>
                <a:cs typeface="Arial"/>
              </a:rPr>
              <a:t> </a:t>
            </a:r>
            <a:r>
              <a:rPr sz="1000" kern="0">
                <a:solidFill>
                  <a:sysClr val="windowText" lastClr="000000"/>
                </a:solidFill>
                <a:latin typeface="Arial"/>
                <a:cs typeface="Arial"/>
              </a:rPr>
              <a:t>–</a:t>
            </a:r>
            <a:r>
              <a:rPr sz="1000" kern="0" spc="-35">
                <a:solidFill>
                  <a:sysClr val="windowText" lastClr="000000"/>
                </a:solidFill>
                <a:latin typeface="Arial"/>
                <a:cs typeface="Arial"/>
              </a:rPr>
              <a:t> </a:t>
            </a:r>
            <a:r>
              <a:rPr sz="1000" kern="0">
                <a:solidFill>
                  <a:sysClr val="windowText" lastClr="000000"/>
                </a:solidFill>
                <a:latin typeface="Arial"/>
                <a:cs typeface="Arial"/>
              </a:rPr>
              <a:t>No</a:t>
            </a:r>
            <a:r>
              <a:rPr sz="1000" kern="0" spc="-15">
                <a:solidFill>
                  <a:sysClr val="windowText" lastClr="000000"/>
                </a:solidFill>
                <a:latin typeface="Arial"/>
                <a:cs typeface="Arial"/>
              </a:rPr>
              <a:t> </a:t>
            </a:r>
            <a:r>
              <a:rPr sz="1000" kern="0">
                <a:solidFill>
                  <a:sysClr val="windowText" lastClr="000000"/>
                </a:solidFill>
                <a:latin typeface="Arial"/>
                <a:cs typeface="Arial"/>
              </a:rPr>
              <a:t>cracks</a:t>
            </a:r>
            <a:r>
              <a:rPr sz="1000" kern="0" spc="-50">
                <a:solidFill>
                  <a:sysClr val="windowText" lastClr="000000"/>
                </a:solidFill>
                <a:latin typeface="Arial"/>
                <a:cs typeface="Arial"/>
              </a:rPr>
              <a:t> </a:t>
            </a:r>
            <a:r>
              <a:rPr sz="1000" kern="0">
                <a:solidFill>
                  <a:sysClr val="windowText" lastClr="000000"/>
                </a:solidFill>
                <a:latin typeface="Arial"/>
                <a:cs typeface="Arial"/>
              </a:rPr>
              <a:t>/</a:t>
            </a:r>
            <a:r>
              <a:rPr sz="1000" kern="0" spc="-25">
                <a:solidFill>
                  <a:sysClr val="windowText" lastClr="000000"/>
                </a:solidFill>
                <a:latin typeface="Arial"/>
                <a:cs typeface="Arial"/>
              </a:rPr>
              <a:t> </a:t>
            </a:r>
            <a:r>
              <a:rPr sz="1000" kern="0">
                <a:solidFill>
                  <a:sysClr val="windowText" lastClr="000000"/>
                </a:solidFill>
                <a:latin typeface="Arial"/>
                <a:cs typeface="Arial"/>
              </a:rPr>
              <a:t>chips</a:t>
            </a:r>
            <a:r>
              <a:rPr sz="1000" kern="0" spc="-15">
                <a:solidFill>
                  <a:sysClr val="windowText" lastClr="000000"/>
                </a:solidFill>
                <a:latin typeface="Arial"/>
                <a:cs typeface="Arial"/>
              </a:rPr>
              <a:t> </a:t>
            </a:r>
            <a:r>
              <a:rPr sz="1000" kern="0">
                <a:solidFill>
                  <a:sysClr val="windowText" lastClr="000000"/>
                </a:solidFill>
                <a:latin typeface="Arial"/>
                <a:cs typeface="Arial"/>
              </a:rPr>
              <a:t>on</a:t>
            </a:r>
            <a:r>
              <a:rPr sz="1000" kern="0" spc="-40">
                <a:solidFill>
                  <a:sysClr val="windowText" lastClr="000000"/>
                </a:solidFill>
                <a:latin typeface="Arial"/>
                <a:cs typeface="Arial"/>
              </a:rPr>
              <a:t> </a:t>
            </a:r>
            <a:r>
              <a:rPr sz="1000" kern="0" spc="-10">
                <a:solidFill>
                  <a:sysClr val="windowText" lastClr="000000"/>
                </a:solidFill>
                <a:latin typeface="Arial"/>
                <a:cs typeface="Arial"/>
              </a:rPr>
              <a:t>win-</a:t>
            </a:r>
            <a:r>
              <a:rPr sz="1000" kern="0" spc="-25">
                <a:solidFill>
                  <a:sysClr val="windowText" lastClr="000000"/>
                </a:solidFill>
                <a:latin typeface="Arial"/>
                <a:cs typeface="Arial"/>
              </a:rPr>
              <a:t>dow </a:t>
            </a:r>
            <a:r>
              <a:rPr sz="1000" kern="0">
                <a:solidFill>
                  <a:sysClr val="windowText" lastClr="000000"/>
                </a:solidFill>
                <a:latin typeface="Arial"/>
                <a:cs typeface="Arial"/>
              </a:rPr>
              <a:t>that</a:t>
            </a:r>
            <a:r>
              <a:rPr sz="1000" kern="0" spc="-35">
                <a:solidFill>
                  <a:sysClr val="windowText" lastClr="000000"/>
                </a:solidFill>
                <a:latin typeface="Arial"/>
                <a:cs typeface="Arial"/>
              </a:rPr>
              <a:t> </a:t>
            </a:r>
            <a:r>
              <a:rPr sz="1000" kern="0">
                <a:solidFill>
                  <a:sysClr val="windowText" lastClr="000000"/>
                </a:solidFill>
                <a:latin typeface="Arial"/>
                <a:cs typeface="Arial"/>
              </a:rPr>
              <a:t>may</a:t>
            </a:r>
            <a:r>
              <a:rPr sz="1000" kern="0" spc="-35">
                <a:solidFill>
                  <a:sysClr val="windowText" lastClr="000000"/>
                </a:solidFill>
                <a:latin typeface="Arial"/>
                <a:cs typeface="Arial"/>
              </a:rPr>
              <a:t> </a:t>
            </a:r>
            <a:r>
              <a:rPr sz="1000" kern="0">
                <a:solidFill>
                  <a:sysClr val="windowText" lastClr="000000"/>
                </a:solidFill>
                <a:latin typeface="Arial"/>
                <a:cs typeface="Arial"/>
              </a:rPr>
              <a:t>affect</a:t>
            </a:r>
            <a:r>
              <a:rPr sz="1000" kern="0" spc="-55">
                <a:solidFill>
                  <a:sysClr val="windowText" lastClr="000000"/>
                </a:solidFill>
                <a:latin typeface="Arial"/>
                <a:cs typeface="Arial"/>
              </a:rPr>
              <a:t> </a:t>
            </a:r>
            <a:r>
              <a:rPr sz="1000" kern="0">
                <a:solidFill>
                  <a:sysClr val="windowText" lastClr="000000"/>
                </a:solidFill>
                <a:latin typeface="Arial"/>
                <a:cs typeface="Arial"/>
              </a:rPr>
              <a:t>safe</a:t>
            </a:r>
            <a:r>
              <a:rPr sz="1000" kern="0" spc="-45">
                <a:solidFill>
                  <a:sysClr val="windowText" lastClr="000000"/>
                </a:solidFill>
                <a:latin typeface="Arial"/>
                <a:cs typeface="Arial"/>
              </a:rPr>
              <a:t> </a:t>
            </a:r>
            <a:r>
              <a:rPr sz="1000" kern="0">
                <a:solidFill>
                  <a:sysClr val="windowText" lastClr="000000"/>
                </a:solidFill>
                <a:latin typeface="Arial"/>
                <a:cs typeface="Arial"/>
              </a:rPr>
              <a:t>visual</a:t>
            </a:r>
            <a:r>
              <a:rPr sz="1000" kern="0" spc="-20">
                <a:solidFill>
                  <a:sysClr val="windowText" lastClr="000000"/>
                </a:solidFill>
                <a:latin typeface="Arial"/>
                <a:cs typeface="Arial"/>
              </a:rPr>
              <a:t> </a:t>
            </a:r>
            <a:r>
              <a:rPr sz="1000" kern="0" spc="-10">
                <a:solidFill>
                  <a:sysClr val="windowText" lastClr="000000"/>
                </a:solidFill>
                <a:latin typeface="Arial"/>
                <a:cs typeface="Arial"/>
              </a:rPr>
              <a:t>operation</a:t>
            </a:r>
            <a:r>
              <a:rPr sz="1000" kern="0" spc="-30">
                <a:solidFill>
                  <a:sysClr val="windowText" lastClr="000000"/>
                </a:solidFill>
                <a:latin typeface="Arial"/>
                <a:cs typeface="Arial"/>
              </a:rPr>
              <a:t> </a:t>
            </a:r>
            <a:r>
              <a:rPr sz="1000" kern="0">
                <a:solidFill>
                  <a:sysClr val="windowText" lastClr="000000"/>
                </a:solidFill>
                <a:latin typeface="Arial"/>
                <a:cs typeface="Arial"/>
              </a:rPr>
              <a:t>or</a:t>
            </a:r>
            <a:r>
              <a:rPr sz="1000" kern="0" spc="-20">
                <a:solidFill>
                  <a:sysClr val="windowText" lastClr="000000"/>
                </a:solidFill>
                <a:latin typeface="Arial"/>
                <a:cs typeface="Arial"/>
              </a:rPr>
              <a:t> </a:t>
            </a:r>
            <a:r>
              <a:rPr sz="1000" kern="0">
                <a:solidFill>
                  <a:sysClr val="windowText" lastClr="000000"/>
                </a:solidFill>
                <a:latin typeface="Arial"/>
                <a:cs typeface="Arial"/>
              </a:rPr>
              <a:t>that</a:t>
            </a:r>
            <a:r>
              <a:rPr sz="1000" kern="0" spc="-35">
                <a:solidFill>
                  <a:sysClr val="windowText" lastClr="000000"/>
                </a:solidFill>
                <a:latin typeface="Arial"/>
                <a:cs typeface="Arial"/>
              </a:rPr>
              <a:t> </a:t>
            </a:r>
            <a:r>
              <a:rPr sz="1000" kern="0" spc="-25">
                <a:solidFill>
                  <a:sysClr val="windowText" lastClr="000000"/>
                </a:solidFill>
                <a:latin typeface="Arial"/>
                <a:cs typeface="Arial"/>
              </a:rPr>
              <a:t>may </a:t>
            </a:r>
            <a:r>
              <a:rPr sz="1000" kern="0">
                <a:solidFill>
                  <a:sysClr val="windowText" lastClr="000000"/>
                </a:solidFill>
                <a:latin typeface="Arial"/>
                <a:cs typeface="Arial"/>
              </a:rPr>
              <a:t>result</a:t>
            </a:r>
            <a:r>
              <a:rPr sz="1000" kern="0" spc="-15">
                <a:solidFill>
                  <a:sysClr val="windowText" lastClr="000000"/>
                </a:solidFill>
                <a:latin typeface="Arial"/>
                <a:cs typeface="Arial"/>
              </a:rPr>
              <a:t> </a:t>
            </a:r>
            <a:r>
              <a:rPr sz="1000" kern="0">
                <a:solidFill>
                  <a:sysClr val="windowText" lastClr="000000"/>
                </a:solidFill>
                <a:latin typeface="Arial"/>
                <a:cs typeface="Arial"/>
              </a:rPr>
              <a:t>in </a:t>
            </a:r>
            <a:r>
              <a:rPr sz="1000" kern="0" spc="-10">
                <a:solidFill>
                  <a:sysClr val="windowText" lastClr="000000"/>
                </a:solidFill>
                <a:latin typeface="Arial"/>
                <a:cs typeface="Arial"/>
              </a:rPr>
              <a:t>additional damage</a:t>
            </a:r>
            <a:r>
              <a:rPr sz="1000" kern="0" spc="-50">
                <a:solidFill>
                  <a:sysClr val="windowText" lastClr="000000"/>
                </a:solidFill>
                <a:latin typeface="Arial"/>
                <a:cs typeface="Arial"/>
              </a:rPr>
              <a:t> </a:t>
            </a:r>
            <a:r>
              <a:rPr sz="1000" kern="0">
                <a:solidFill>
                  <a:sysClr val="windowText" lastClr="000000"/>
                </a:solidFill>
                <a:latin typeface="Arial"/>
                <a:cs typeface="Arial"/>
              </a:rPr>
              <a:t>to</a:t>
            </a:r>
            <a:r>
              <a:rPr sz="1000" kern="0" spc="-5">
                <a:solidFill>
                  <a:sysClr val="windowText" lastClr="000000"/>
                </a:solidFill>
                <a:latin typeface="Arial"/>
                <a:cs typeface="Arial"/>
              </a:rPr>
              <a:t> </a:t>
            </a:r>
            <a:r>
              <a:rPr sz="1000" kern="0" spc="-10">
                <a:solidFill>
                  <a:sysClr val="windowText" lastClr="000000"/>
                </a:solidFill>
                <a:latin typeface="Arial"/>
                <a:cs typeface="Arial"/>
              </a:rPr>
              <a:t>vehi-</a:t>
            </a:r>
            <a:r>
              <a:rPr sz="1000" kern="0" spc="-25">
                <a:solidFill>
                  <a:sysClr val="windowText" lastClr="000000"/>
                </a:solidFill>
                <a:latin typeface="Arial"/>
                <a:cs typeface="Arial"/>
              </a:rPr>
              <a:t>cle</a:t>
            </a:r>
            <a:endParaRPr sz="1000" kern="0">
              <a:solidFill>
                <a:sysClr val="windowText" lastClr="000000"/>
              </a:solidFill>
              <a:latin typeface="Arial"/>
              <a:cs typeface="Arial"/>
            </a:endParaRPr>
          </a:p>
          <a:p>
            <a:pPr marL="219710">
              <a:spcBef>
                <a:spcPts val="5"/>
              </a:spcBef>
            </a:pPr>
            <a:r>
              <a:rPr sz="1000" kern="0">
                <a:solidFill>
                  <a:sysClr val="windowText" lastClr="000000"/>
                </a:solidFill>
                <a:latin typeface="Arial"/>
                <a:cs typeface="Arial"/>
              </a:rPr>
              <a:t>LEAKS</a:t>
            </a:r>
            <a:r>
              <a:rPr sz="1000" kern="0" spc="-35">
                <a:solidFill>
                  <a:sysClr val="windowText" lastClr="000000"/>
                </a:solidFill>
                <a:latin typeface="Arial"/>
                <a:cs typeface="Arial"/>
              </a:rPr>
              <a:t> </a:t>
            </a:r>
            <a:r>
              <a:rPr sz="1000" kern="0">
                <a:solidFill>
                  <a:sysClr val="windowText" lastClr="000000"/>
                </a:solidFill>
                <a:latin typeface="Arial"/>
                <a:cs typeface="Arial"/>
              </a:rPr>
              <a:t>–</a:t>
            </a:r>
            <a:r>
              <a:rPr sz="1000" kern="0" spc="-30">
                <a:solidFill>
                  <a:sysClr val="windowText" lastClr="000000"/>
                </a:solidFill>
                <a:latin typeface="Arial"/>
                <a:cs typeface="Arial"/>
              </a:rPr>
              <a:t> </a:t>
            </a:r>
            <a:r>
              <a:rPr sz="1000" kern="0">
                <a:solidFill>
                  <a:sysClr val="windowText" lastClr="000000"/>
                </a:solidFill>
                <a:latin typeface="Arial"/>
                <a:cs typeface="Arial"/>
              </a:rPr>
              <a:t>No</a:t>
            </a:r>
            <a:r>
              <a:rPr sz="1000" kern="0" spc="-30">
                <a:solidFill>
                  <a:sysClr val="windowText" lastClr="000000"/>
                </a:solidFill>
                <a:latin typeface="Arial"/>
                <a:cs typeface="Arial"/>
              </a:rPr>
              <a:t> </a:t>
            </a:r>
            <a:r>
              <a:rPr sz="1000" kern="0" spc="-20">
                <a:solidFill>
                  <a:sysClr val="windowText" lastClr="000000"/>
                </a:solidFill>
                <a:latin typeface="Arial"/>
                <a:cs typeface="Arial"/>
              </a:rPr>
              <a:t>leaks</a:t>
            </a:r>
            <a:endParaRPr sz="1000" kern="0">
              <a:solidFill>
                <a:sysClr val="windowText" lastClr="000000"/>
              </a:solidFill>
              <a:latin typeface="Arial"/>
              <a:cs typeface="Arial"/>
            </a:endParaRPr>
          </a:p>
          <a:p>
            <a:pPr marL="184785" marR="92710" indent="-172720">
              <a:buFont typeface="Arial"/>
              <a:buChar char="•"/>
              <a:tabLst>
                <a:tab pos="219710" algn="l"/>
                <a:tab pos="220345" algn="l"/>
              </a:tabLst>
            </a:pPr>
            <a:r>
              <a:rPr kern="0">
                <a:solidFill>
                  <a:sysClr val="windowText" lastClr="000000"/>
                </a:solidFill>
              </a:rPr>
              <a:t>	</a:t>
            </a:r>
            <a:r>
              <a:rPr sz="1000" kern="0">
                <a:solidFill>
                  <a:sysClr val="windowText" lastClr="000000"/>
                </a:solidFill>
                <a:latin typeface="Arial"/>
                <a:cs typeface="Arial"/>
              </a:rPr>
              <a:t>WHEEL</a:t>
            </a:r>
            <a:r>
              <a:rPr sz="1000" kern="0" spc="-50">
                <a:solidFill>
                  <a:sysClr val="windowText" lastClr="000000"/>
                </a:solidFill>
                <a:latin typeface="Arial"/>
                <a:cs typeface="Arial"/>
              </a:rPr>
              <a:t> </a:t>
            </a:r>
            <a:r>
              <a:rPr sz="1000" kern="0">
                <a:solidFill>
                  <a:sysClr val="windowText" lastClr="000000"/>
                </a:solidFill>
                <a:latin typeface="Arial"/>
                <a:cs typeface="Arial"/>
              </a:rPr>
              <a:t>LOCK</a:t>
            </a:r>
            <a:r>
              <a:rPr sz="1000" kern="0" spc="-25">
                <a:solidFill>
                  <a:sysClr val="windowText" lastClr="000000"/>
                </a:solidFill>
                <a:latin typeface="Arial"/>
                <a:cs typeface="Arial"/>
              </a:rPr>
              <a:t> </a:t>
            </a:r>
            <a:r>
              <a:rPr sz="1000" kern="0">
                <a:solidFill>
                  <a:sysClr val="windowText" lastClr="000000"/>
                </a:solidFill>
                <a:latin typeface="Arial"/>
                <a:cs typeface="Arial"/>
              </a:rPr>
              <a:t>LUG</a:t>
            </a:r>
            <a:r>
              <a:rPr sz="1000" kern="0" spc="-30">
                <a:solidFill>
                  <a:sysClr val="windowText" lastClr="000000"/>
                </a:solidFill>
                <a:latin typeface="Arial"/>
                <a:cs typeface="Arial"/>
              </a:rPr>
              <a:t> </a:t>
            </a:r>
            <a:r>
              <a:rPr sz="1000" kern="0">
                <a:solidFill>
                  <a:sysClr val="windowText" lastClr="000000"/>
                </a:solidFill>
                <a:latin typeface="Arial"/>
                <a:cs typeface="Arial"/>
              </a:rPr>
              <a:t>NUTS</a:t>
            </a:r>
            <a:r>
              <a:rPr sz="1000" kern="0" spc="-25">
                <a:solidFill>
                  <a:sysClr val="windowText" lastClr="000000"/>
                </a:solidFill>
                <a:latin typeface="Arial"/>
                <a:cs typeface="Arial"/>
              </a:rPr>
              <a:t> </a:t>
            </a:r>
            <a:r>
              <a:rPr sz="1000" kern="0">
                <a:solidFill>
                  <a:sysClr val="windowText" lastClr="000000"/>
                </a:solidFill>
                <a:latin typeface="Arial"/>
                <a:cs typeface="Arial"/>
              </a:rPr>
              <a:t>–</a:t>
            </a:r>
            <a:r>
              <a:rPr sz="1000" kern="0" spc="-25">
                <a:solidFill>
                  <a:sysClr val="windowText" lastClr="000000"/>
                </a:solidFill>
                <a:latin typeface="Arial"/>
                <a:cs typeface="Arial"/>
              </a:rPr>
              <a:t> </a:t>
            </a:r>
            <a:r>
              <a:rPr sz="1000" kern="0" spc="-10">
                <a:solidFill>
                  <a:sysClr val="windowText" lastClr="000000"/>
                </a:solidFill>
                <a:latin typeface="Arial"/>
                <a:cs typeface="Arial"/>
              </a:rPr>
              <a:t>provide</a:t>
            </a:r>
            <a:r>
              <a:rPr sz="1000" kern="0" spc="-20">
                <a:solidFill>
                  <a:sysClr val="windowText" lastClr="000000"/>
                </a:solidFill>
                <a:latin typeface="Arial"/>
                <a:cs typeface="Arial"/>
              </a:rPr>
              <a:t> </a:t>
            </a:r>
            <a:r>
              <a:rPr sz="1000" kern="0">
                <a:solidFill>
                  <a:sysClr val="windowText" lastClr="000000"/>
                </a:solidFill>
                <a:latin typeface="Arial"/>
                <a:cs typeface="Arial"/>
              </a:rPr>
              <a:t>wheel</a:t>
            </a:r>
            <a:r>
              <a:rPr sz="1000" kern="0" spc="-10">
                <a:solidFill>
                  <a:sysClr val="windowText" lastClr="000000"/>
                </a:solidFill>
                <a:latin typeface="Arial"/>
                <a:cs typeface="Arial"/>
              </a:rPr>
              <a:t> </a:t>
            </a:r>
            <a:r>
              <a:rPr sz="1000" kern="0" spc="-20">
                <a:solidFill>
                  <a:sysClr val="windowText" lastClr="000000"/>
                </a:solidFill>
                <a:latin typeface="Arial"/>
                <a:cs typeface="Arial"/>
              </a:rPr>
              <a:t>lock </a:t>
            </a:r>
            <a:r>
              <a:rPr sz="1000" kern="0">
                <a:solidFill>
                  <a:sysClr val="windowText" lastClr="000000"/>
                </a:solidFill>
                <a:latin typeface="Arial"/>
                <a:cs typeface="Arial"/>
              </a:rPr>
              <a:t>key</a:t>
            </a:r>
            <a:r>
              <a:rPr sz="1000" kern="0" spc="-35">
                <a:solidFill>
                  <a:sysClr val="windowText" lastClr="000000"/>
                </a:solidFill>
                <a:latin typeface="Arial"/>
                <a:cs typeface="Arial"/>
              </a:rPr>
              <a:t> </a:t>
            </a:r>
            <a:r>
              <a:rPr sz="1000" kern="0">
                <a:solidFill>
                  <a:sysClr val="windowText" lastClr="000000"/>
                </a:solidFill>
                <a:latin typeface="Arial"/>
                <a:cs typeface="Arial"/>
              </a:rPr>
              <a:t>If</a:t>
            </a:r>
            <a:r>
              <a:rPr sz="1000" kern="0" spc="-10">
                <a:solidFill>
                  <a:sysClr val="windowText" lastClr="000000"/>
                </a:solidFill>
                <a:latin typeface="Arial"/>
                <a:cs typeface="Arial"/>
              </a:rPr>
              <a:t> equipped</a:t>
            </a:r>
            <a:endParaRPr sz="1000" kern="0">
              <a:solidFill>
                <a:sysClr val="windowText" lastClr="000000"/>
              </a:solidFill>
              <a:latin typeface="Arial"/>
              <a:cs typeface="Arial"/>
            </a:endParaRPr>
          </a:p>
          <a:p>
            <a:pPr marL="184785" marR="306705" indent="-172720">
              <a:buFont typeface="Arial"/>
              <a:buChar char="•"/>
              <a:tabLst>
                <a:tab pos="219710" algn="l"/>
                <a:tab pos="220345" algn="l"/>
              </a:tabLst>
            </a:pPr>
            <a:r>
              <a:rPr kern="0">
                <a:solidFill>
                  <a:sysClr val="windowText" lastClr="000000"/>
                </a:solidFill>
              </a:rPr>
              <a:t>	</a:t>
            </a:r>
            <a:r>
              <a:rPr sz="1000" kern="0">
                <a:solidFill>
                  <a:sysClr val="windowText" lastClr="000000"/>
                </a:solidFill>
                <a:latin typeface="Arial"/>
                <a:cs typeface="Arial"/>
              </a:rPr>
              <a:t>KEYS</a:t>
            </a:r>
            <a:r>
              <a:rPr sz="1000" kern="0" spc="-15">
                <a:solidFill>
                  <a:sysClr val="windowText" lastClr="000000"/>
                </a:solidFill>
                <a:latin typeface="Arial"/>
                <a:cs typeface="Arial"/>
              </a:rPr>
              <a:t> </a:t>
            </a:r>
            <a:r>
              <a:rPr sz="1000" kern="0">
                <a:solidFill>
                  <a:sysClr val="windowText" lastClr="000000"/>
                </a:solidFill>
                <a:latin typeface="Arial"/>
                <a:cs typeface="Arial"/>
              </a:rPr>
              <a:t>-</a:t>
            </a:r>
            <a:r>
              <a:rPr sz="1000" kern="0" spc="-30">
                <a:solidFill>
                  <a:sysClr val="windowText" lastClr="000000"/>
                </a:solidFill>
                <a:latin typeface="Arial"/>
                <a:cs typeface="Arial"/>
              </a:rPr>
              <a:t> </a:t>
            </a:r>
            <a:r>
              <a:rPr sz="1000" kern="0">
                <a:solidFill>
                  <a:sysClr val="windowText" lastClr="000000"/>
                </a:solidFill>
                <a:latin typeface="Arial"/>
                <a:cs typeface="Arial"/>
              </a:rPr>
              <a:t>Complete</a:t>
            </a:r>
            <a:r>
              <a:rPr sz="1000" kern="0" spc="-45">
                <a:solidFill>
                  <a:sysClr val="windowText" lastClr="000000"/>
                </a:solidFill>
                <a:latin typeface="Arial"/>
                <a:cs typeface="Arial"/>
              </a:rPr>
              <a:t> </a:t>
            </a:r>
            <a:r>
              <a:rPr sz="1000" kern="0">
                <a:solidFill>
                  <a:sysClr val="windowText" lastClr="000000"/>
                </a:solidFill>
                <a:latin typeface="Arial"/>
                <a:cs typeface="Arial"/>
              </a:rPr>
              <a:t>set</a:t>
            </a:r>
            <a:r>
              <a:rPr sz="1000" kern="0" spc="-45">
                <a:solidFill>
                  <a:sysClr val="windowText" lastClr="000000"/>
                </a:solidFill>
                <a:latin typeface="Arial"/>
                <a:cs typeface="Arial"/>
              </a:rPr>
              <a:t> </a:t>
            </a:r>
            <a:r>
              <a:rPr sz="1000" kern="0">
                <a:solidFill>
                  <a:sysClr val="windowText" lastClr="000000"/>
                </a:solidFill>
                <a:latin typeface="Arial"/>
                <a:cs typeface="Arial"/>
              </a:rPr>
              <a:t>of</a:t>
            </a:r>
            <a:r>
              <a:rPr sz="1000" kern="0" spc="-35">
                <a:solidFill>
                  <a:sysClr val="windowText" lastClr="000000"/>
                </a:solidFill>
                <a:latin typeface="Arial"/>
                <a:cs typeface="Arial"/>
              </a:rPr>
              <a:t> </a:t>
            </a:r>
            <a:r>
              <a:rPr sz="1000" kern="0">
                <a:solidFill>
                  <a:sysClr val="windowText" lastClr="000000"/>
                </a:solidFill>
                <a:latin typeface="Arial"/>
                <a:cs typeface="Arial"/>
              </a:rPr>
              <a:t>keys</a:t>
            </a:r>
            <a:r>
              <a:rPr sz="1000" kern="0" spc="-15">
                <a:solidFill>
                  <a:sysClr val="windowText" lastClr="000000"/>
                </a:solidFill>
                <a:latin typeface="Arial"/>
                <a:cs typeface="Arial"/>
              </a:rPr>
              <a:t> </a:t>
            </a:r>
            <a:r>
              <a:rPr sz="1000" kern="0">
                <a:solidFill>
                  <a:sysClr val="windowText" lastClr="000000"/>
                </a:solidFill>
                <a:latin typeface="Arial"/>
                <a:cs typeface="Arial"/>
              </a:rPr>
              <a:t>for</a:t>
            </a:r>
            <a:r>
              <a:rPr sz="1000" kern="0" spc="-50">
                <a:solidFill>
                  <a:sysClr val="windowText" lastClr="000000"/>
                </a:solidFill>
                <a:latin typeface="Arial"/>
                <a:cs typeface="Arial"/>
              </a:rPr>
              <a:t> </a:t>
            </a:r>
            <a:r>
              <a:rPr sz="1000" kern="0">
                <a:solidFill>
                  <a:sysClr val="windowText" lastClr="000000"/>
                </a:solidFill>
                <a:latin typeface="Arial"/>
                <a:cs typeface="Arial"/>
              </a:rPr>
              <a:t>all</a:t>
            </a:r>
            <a:r>
              <a:rPr sz="1000" kern="0" spc="-15">
                <a:solidFill>
                  <a:sysClr val="windowText" lastClr="000000"/>
                </a:solidFill>
                <a:latin typeface="Arial"/>
                <a:cs typeface="Arial"/>
              </a:rPr>
              <a:t> </a:t>
            </a:r>
            <a:r>
              <a:rPr sz="1000" kern="0" spc="-10">
                <a:solidFill>
                  <a:sysClr val="windowText" lastClr="000000"/>
                </a:solidFill>
                <a:latin typeface="Arial"/>
                <a:cs typeface="Arial"/>
              </a:rPr>
              <a:t>lockable compartments</a:t>
            </a:r>
            <a:r>
              <a:rPr sz="1000" kern="0" spc="-50">
                <a:solidFill>
                  <a:sysClr val="windowText" lastClr="000000"/>
                </a:solidFill>
                <a:latin typeface="Arial"/>
                <a:cs typeface="Arial"/>
              </a:rPr>
              <a:t> </a:t>
            </a:r>
            <a:r>
              <a:rPr sz="1000" kern="0">
                <a:solidFill>
                  <a:sysClr val="windowText" lastClr="000000"/>
                </a:solidFill>
                <a:latin typeface="Arial"/>
                <a:cs typeface="Arial"/>
              </a:rPr>
              <a:t>in</a:t>
            </a:r>
            <a:r>
              <a:rPr sz="1000" kern="0" spc="-20">
                <a:solidFill>
                  <a:sysClr val="windowText" lastClr="000000"/>
                </a:solidFill>
                <a:latin typeface="Arial"/>
                <a:cs typeface="Arial"/>
              </a:rPr>
              <a:t> </a:t>
            </a:r>
            <a:r>
              <a:rPr sz="1000" kern="0">
                <a:solidFill>
                  <a:sysClr val="windowText" lastClr="000000"/>
                </a:solidFill>
                <a:latin typeface="Arial"/>
                <a:cs typeface="Arial"/>
              </a:rPr>
              <a:t>the</a:t>
            </a:r>
            <a:r>
              <a:rPr sz="1000" kern="0" spc="-25">
                <a:solidFill>
                  <a:sysClr val="windowText" lastClr="000000"/>
                </a:solidFill>
                <a:latin typeface="Arial"/>
                <a:cs typeface="Arial"/>
              </a:rPr>
              <a:t> </a:t>
            </a:r>
            <a:r>
              <a:rPr sz="1000" kern="0">
                <a:solidFill>
                  <a:sysClr val="windowText" lastClr="000000"/>
                </a:solidFill>
                <a:latin typeface="Arial"/>
                <a:cs typeface="Arial"/>
              </a:rPr>
              <a:t>POV.</a:t>
            </a:r>
            <a:r>
              <a:rPr sz="1000" kern="0" spc="-15">
                <a:solidFill>
                  <a:sysClr val="windowText" lastClr="000000"/>
                </a:solidFill>
                <a:latin typeface="Arial"/>
                <a:cs typeface="Arial"/>
              </a:rPr>
              <a:t> </a:t>
            </a:r>
            <a:r>
              <a:rPr sz="1000" kern="0">
                <a:solidFill>
                  <a:sysClr val="windowText" lastClr="000000"/>
                </a:solidFill>
                <a:latin typeface="Arial"/>
                <a:cs typeface="Arial"/>
              </a:rPr>
              <a:t>No</a:t>
            </a:r>
            <a:r>
              <a:rPr sz="1000" kern="0" spc="-20">
                <a:solidFill>
                  <a:sysClr val="windowText" lastClr="000000"/>
                </a:solidFill>
                <a:latin typeface="Arial"/>
                <a:cs typeface="Arial"/>
              </a:rPr>
              <a:t> </a:t>
            </a:r>
            <a:r>
              <a:rPr sz="1000" kern="0">
                <a:solidFill>
                  <a:sysClr val="windowText" lastClr="000000"/>
                </a:solidFill>
                <a:latin typeface="Arial"/>
                <a:cs typeface="Arial"/>
              </a:rPr>
              <a:t>valet</a:t>
            </a:r>
            <a:r>
              <a:rPr sz="1000" kern="0" spc="-10">
                <a:solidFill>
                  <a:sysClr val="windowText" lastClr="000000"/>
                </a:solidFill>
                <a:latin typeface="Arial"/>
                <a:cs typeface="Arial"/>
              </a:rPr>
              <a:t> </a:t>
            </a:r>
            <a:r>
              <a:rPr sz="1000" kern="0" spc="-20">
                <a:solidFill>
                  <a:sysClr val="windowText" lastClr="000000"/>
                </a:solidFill>
                <a:latin typeface="Arial"/>
                <a:cs typeface="Arial"/>
              </a:rPr>
              <a:t>keys </a:t>
            </a:r>
            <a:r>
              <a:rPr sz="1000" kern="0" spc="-10">
                <a:solidFill>
                  <a:sysClr val="windowText" lastClr="000000"/>
                </a:solidFill>
                <a:latin typeface="Arial"/>
                <a:cs typeface="Arial"/>
              </a:rPr>
              <a:t>accepted.</a:t>
            </a:r>
            <a:endParaRPr sz="1000" kern="0">
              <a:solidFill>
                <a:sysClr val="windowText" lastClr="000000"/>
              </a:solidFill>
              <a:latin typeface="Arial"/>
              <a:cs typeface="Arial"/>
            </a:endParaRPr>
          </a:p>
          <a:p>
            <a:pPr marL="219710" indent="-207645">
              <a:buFontTx/>
              <a:buChar char="•"/>
              <a:tabLst>
                <a:tab pos="219710" algn="l"/>
                <a:tab pos="220345" algn="l"/>
              </a:tabLst>
            </a:pPr>
            <a:r>
              <a:rPr sz="1000" kern="0" spc="-10">
                <a:solidFill>
                  <a:sysClr val="windowText" lastClr="000000"/>
                </a:solidFill>
                <a:latin typeface="Arial"/>
                <a:cs typeface="Arial"/>
              </a:rPr>
              <a:t>Non-</a:t>
            </a:r>
            <a:r>
              <a:rPr sz="1000" kern="0">
                <a:solidFill>
                  <a:sysClr val="windowText" lastClr="000000"/>
                </a:solidFill>
                <a:latin typeface="Arial"/>
                <a:cs typeface="Arial"/>
              </a:rPr>
              <a:t>factory</a:t>
            </a:r>
            <a:r>
              <a:rPr sz="1000" kern="0" spc="-45">
                <a:solidFill>
                  <a:sysClr val="windowText" lastClr="000000"/>
                </a:solidFill>
                <a:latin typeface="Arial"/>
                <a:cs typeface="Arial"/>
              </a:rPr>
              <a:t> </a:t>
            </a:r>
            <a:r>
              <a:rPr sz="1000" kern="0">
                <a:solidFill>
                  <a:sysClr val="windowText" lastClr="000000"/>
                </a:solidFill>
                <a:latin typeface="Arial"/>
                <a:cs typeface="Arial"/>
              </a:rPr>
              <a:t>alarms</a:t>
            </a:r>
            <a:r>
              <a:rPr sz="1000" kern="0" spc="-35">
                <a:solidFill>
                  <a:sysClr val="windowText" lastClr="000000"/>
                </a:solidFill>
                <a:latin typeface="Arial"/>
                <a:cs typeface="Arial"/>
              </a:rPr>
              <a:t> </a:t>
            </a:r>
            <a:r>
              <a:rPr sz="1000" kern="0">
                <a:solidFill>
                  <a:sysClr val="windowText" lastClr="000000"/>
                </a:solidFill>
                <a:latin typeface="Arial"/>
                <a:cs typeface="Arial"/>
              </a:rPr>
              <a:t>are</a:t>
            </a:r>
            <a:r>
              <a:rPr sz="1000" kern="0" spc="-30">
                <a:solidFill>
                  <a:sysClr val="windowText" lastClr="000000"/>
                </a:solidFill>
                <a:latin typeface="Arial"/>
                <a:cs typeface="Arial"/>
              </a:rPr>
              <a:t> </a:t>
            </a:r>
            <a:r>
              <a:rPr sz="1000" kern="0" spc="-10">
                <a:solidFill>
                  <a:sysClr val="windowText" lastClr="000000"/>
                </a:solidFill>
                <a:latin typeface="Arial"/>
                <a:cs typeface="Arial"/>
              </a:rPr>
              <a:t>disabled</a:t>
            </a:r>
            <a:endParaRPr sz="1000" kern="0">
              <a:solidFill>
                <a:sysClr val="windowText" lastClr="000000"/>
              </a:solidFill>
              <a:latin typeface="Arial"/>
              <a:cs typeface="Arial"/>
            </a:endParaRPr>
          </a:p>
        </p:txBody>
      </p:sp>
      <p:sp>
        <p:nvSpPr>
          <p:cNvPr id="13" name="object 13"/>
          <p:cNvSpPr txBox="1"/>
          <p:nvPr/>
        </p:nvSpPr>
        <p:spPr>
          <a:xfrm>
            <a:off x="7162927" y="814197"/>
            <a:ext cx="3397250" cy="939800"/>
          </a:xfrm>
          <a:prstGeom prst="rect">
            <a:avLst/>
          </a:prstGeom>
        </p:spPr>
        <p:txBody>
          <a:bodyPr vert="horz" wrap="square" lIns="0" tIns="12065" rIns="0" bIns="0" rtlCol="0">
            <a:spAutoFit/>
          </a:bodyPr>
          <a:lstStyle/>
          <a:p>
            <a:pPr marL="12700" marR="5080" algn="just">
              <a:spcBef>
                <a:spcPts val="95"/>
              </a:spcBef>
            </a:pPr>
            <a:r>
              <a:rPr sz="1000" kern="0">
                <a:solidFill>
                  <a:sysClr val="windowText" lastClr="000000"/>
                </a:solidFill>
                <a:latin typeface="Arial"/>
                <a:cs typeface="Arial"/>
              </a:rPr>
              <a:t>Your</a:t>
            </a:r>
            <a:r>
              <a:rPr sz="1000" kern="0" spc="-25">
                <a:solidFill>
                  <a:sysClr val="windowText" lastClr="000000"/>
                </a:solidFill>
                <a:latin typeface="Arial"/>
                <a:cs typeface="Arial"/>
              </a:rPr>
              <a:t> </a:t>
            </a:r>
            <a:r>
              <a:rPr sz="1000" kern="0">
                <a:solidFill>
                  <a:sysClr val="windowText" lastClr="000000"/>
                </a:solidFill>
                <a:latin typeface="Arial"/>
                <a:cs typeface="Arial"/>
              </a:rPr>
              <a:t>POV</a:t>
            </a:r>
            <a:r>
              <a:rPr sz="1000" kern="0" spc="-35">
                <a:solidFill>
                  <a:sysClr val="windowText" lastClr="000000"/>
                </a:solidFill>
                <a:latin typeface="Arial"/>
                <a:cs typeface="Arial"/>
              </a:rPr>
              <a:t> </a:t>
            </a:r>
            <a:r>
              <a:rPr sz="1000" kern="0">
                <a:solidFill>
                  <a:sysClr val="windowText" lastClr="000000"/>
                </a:solidFill>
                <a:latin typeface="Arial"/>
                <a:cs typeface="Arial"/>
              </a:rPr>
              <a:t>MUST</a:t>
            </a:r>
            <a:r>
              <a:rPr sz="1000" kern="0" spc="-20">
                <a:solidFill>
                  <a:sysClr val="windowText" lastClr="000000"/>
                </a:solidFill>
                <a:latin typeface="Arial"/>
                <a:cs typeface="Arial"/>
              </a:rPr>
              <a:t> </a:t>
            </a:r>
            <a:r>
              <a:rPr sz="1000" kern="0">
                <a:solidFill>
                  <a:sysClr val="windowText" lastClr="000000"/>
                </a:solidFill>
                <a:latin typeface="Arial"/>
                <a:cs typeface="Arial"/>
              </a:rPr>
              <a:t>have</a:t>
            </a:r>
            <a:r>
              <a:rPr sz="1000" kern="0" spc="-35">
                <a:solidFill>
                  <a:sysClr val="windowText" lastClr="000000"/>
                </a:solidFill>
                <a:latin typeface="Arial"/>
                <a:cs typeface="Arial"/>
              </a:rPr>
              <a:t> </a:t>
            </a:r>
            <a:r>
              <a:rPr sz="1000" kern="0">
                <a:solidFill>
                  <a:sysClr val="windowText" lastClr="000000"/>
                </a:solidFill>
                <a:latin typeface="Arial"/>
                <a:cs typeface="Arial"/>
              </a:rPr>
              <a:t>both</a:t>
            </a:r>
            <a:r>
              <a:rPr sz="1000" kern="0" spc="-40">
                <a:solidFill>
                  <a:sysClr val="windowText" lastClr="000000"/>
                </a:solidFill>
                <a:latin typeface="Arial"/>
                <a:cs typeface="Arial"/>
              </a:rPr>
              <a:t> </a:t>
            </a:r>
            <a:r>
              <a:rPr sz="1000" kern="0">
                <a:solidFill>
                  <a:sysClr val="windowText" lastClr="000000"/>
                </a:solidFill>
                <a:latin typeface="Arial"/>
                <a:cs typeface="Arial"/>
              </a:rPr>
              <a:t>an</a:t>
            </a:r>
            <a:r>
              <a:rPr sz="1000" kern="0" spc="-50">
                <a:solidFill>
                  <a:sysClr val="windowText" lastClr="000000"/>
                </a:solidFill>
                <a:latin typeface="Arial"/>
                <a:cs typeface="Arial"/>
              </a:rPr>
              <a:t> </a:t>
            </a:r>
            <a:r>
              <a:rPr sz="1000" kern="0">
                <a:solidFill>
                  <a:sysClr val="windowText" lastClr="000000"/>
                </a:solidFill>
                <a:latin typeface="Arial"/>
                <a:cs typeface="Arial"/>
              </a:rPr>
              <a:t>EPA</a:t>
            </a:r>
            <a:r>
              <a:rPr sz="1000" kern="0" spc="-25">
                <a:solidFill>
                  <a:sysClr val="windowText" lastClr="000000"/>
                </a:solidFill>
                <a:latin typeface="Arial"/>
                <a:cs typeface="Arial"/>
              </a:rPr>
              <a:t> </a:t>
            </a:r>
            <a:r>
              <a:rPr sz="1000" kern="0">
                <a:solidFill>
                  <a:sysClr val="windowText" lastClr="000000"/>
                </a:solidFill>
                <a:latin typeface="Arial"/>
                <a:cs typeface="Arial"/>
              </a:rPr>
              <a:t>and</a:t>
            </a:r>
            <a:r>
              <a:rPr sz="1000" kern="0" spc="-50">
                <a:solidFill>
                  <a:sysClr val="windowText" lastClr="000000"/>
                </a:solidFill>
                <a:latin typeface="Arial"/>
                <a:cs typeface="Arial"/>
              </a:rPr>
              <a:t> </a:t>
            </a:r>
            <a:r>
              <a:rPr sz="1000" kern="0">
                <a:solidFill>
                  <a:sysClr val="windowText" lastClr="000000"/>
                </a:solidFill>
                <a:latin typeface="Arial"/>
                <a:cs typeface="Arial"/>
              </a:rPr>
              <a:t>DOT</a:t>
            </a:r>
            <a:r>
              <a:rPr sz="1000" kern="0" spc="-30">
                <a:solidFill>
                  <a:sysClr val="windowText" lastClr="000000"/>
                </a:solidFill>
                <a:latin typeface="Arial"/>
                <a:cs typeface="Arial"/>
              </a:rPr>
              <a:t> </a:t>
            </a:r>
            <a:r>
              <a:rPr sz="1000" kern="0">
                <a:solidFill>
                  <a:sysClr val="windowText" lastClr="000000"/>
                </a:solidFill>
                <a:latin typeface="Arial"/>
                <a:cs typeface="Arial"/>
              </a:rPr>
              <a:t>sticker</a:t>
            </a:r>
            <a:r>
              <a:rPr sz="1000" kern="0" spc="-40">
                <a:solidFill>
                  <a:sysClr val="windowText" lastClr="000000"/>
                </a:solidFill>
                <a:latin typeface="Arial"/>
                <a:cs typeface="Arial"/>
              </a:rPr>
              <a:t> </a:t>
            </a:r>
            <a:r>
              <a:rPr sz="1000" kern="0" spc="-10">
                <a:solidFill>
                  <a:sysClr val="windowText" lastClr="000000"/>
                </a:solidFill>
                <a:latin typeface="Arial"/>
                <a:cs typeface="Arial"/>
              </a:rPr>
              <a:t>affixed </a:t>
            </a:r>
            <a:r>
              <a:rPr sz="1000" kern="0">
                <a:solidFill>
                  <a:sysClr val="windowText" lastClr="000000"/>
                </a:solidFill>
                <a:latin typeface="Arial"/>
                <a:cs typeface="Arial"/>
              </a:rPr>
              <a:t>to</a:t>
            </a:r>
            <a:r>
              <a:rPr sz="1000" kern="0" spc="-20">
                <a:solidFill>
                  <a:sysClr val="windowText" lastClr="000000"/>
                </a:solidFill>
                <a:latin typeface="Arial"/>
                <a:cs typeface="Arial"/>
              </a:rPr>
              <a:t> </a:t>
            </a:r>
            <a:r>
              <a:rPr sz="1000" kern="0">
                <a:solidFill>
                  <a:sysClr val="windowText" lastClr="000000"/>
                </a:solidFill>
                <a:latin typeface="Arial"/>
                <a:cs typeface="Arial"/>
              </a:rPr>
              <a:t>the</a:t>
            </a:r>
            <a:r>
              <a:rPr sz="1000" kern="0" spc="-30">
                <a:solidFill>
                  <a:sysClr val="windowText" lastClr="000000"/>
                </a:solidFill>
                <a:latin typeface="Arial"/>
                <a:cs typeface="Arial"/>
              </a:rPr>
              <a:t> </a:t>
            </a:r>
            <a:r>
              <a:rPr sz="1000" kern="0" spc="-25">
                <a:solidFill>
                  <a:sysClr val="windowText" lastClr="000000"/>
                </a:solidFill>
                <a:latin typeface="Arial"/>
                <a:cs typeface="Arial"/>
              </a:rPr>
              <a:t>POV</a:t>
            </a:r>
            <a:endParaRPr sz="1000" kern="0">
              <a:solidFill>
                <a:sysClr val="windowText" lastClr="000000"/>
              </a:solidFill>
              <a:latin typeface="Arial"/>
              <a:cs typeface="Arial"/>
            </a:endParaRPr>
          </a:p>
          <a:p>
            <a:pPr marL="12700" marR="302260" algn="just"/>
            <a:r>
              <a:rPr sz="1000" kern="0">
                <a:solidFill>
                  <a:sysClr val="windowText" lastClr="000000"/>
                </a:solidFill>
                <a:latin typeface="Arial"/>
                <a:cs typeface="Arial"/>
              </a:rPr>
              <a:t>The</a:t>
            </a:r>
            <a:r>
              <a:rPr sz="1000" kern="0" spc="-35">
                <a:solidFill>
                  <a:sysClr val="windowText" lastClr="000000"/>
                </a:solidFill>
                <a:latin typeface="Arial"/>
                <a:cs typeface="Arial"/>
              </a:rPr>
              <a:t> </a:t>
            </a:r>
            <a:r>
              <a:rPr sz="1000" kern="0">
                <a:solidFill>
                  <a:sysClr val="windowText" lastClr="000000"/>
                </a:solidFill>
                <a:latin typeface="Arial"/>
                <a:cs typeface="Arial"/>
              </a:rPr>
              <a:t>EPA</a:t>
            </a:r>
            <a:r>
              <a:rPr sz="1000" kern="0" spc="-15">
                <a:solidFill>
                  <a:sysClr val="windowText" lastClr="000000"/>
                </a:solidFill>
                <a:latin typeface="Arial"/>
                <a:cs typeface="Arial"/>
              </a:rPr>
              <a:t> </a:t>
            </a:r>
            <a:r>
              <a:rPr sz="1000" kern="0" spc="-10">
                <a:solidFill>
                  <a:sysClr val="windowText" lastClr="000000"/>
                </a:solidFill>
                <a:latin typeface="Arial"/>
                <a:cs typeface="Arial"/>
              </a:rPr>
              <a:t>(Environmental</a:t>
            </a:r>
            <a:r>
              <a:rPr sz="1000" kern="0" spc="-25">
                <a:solidFill>
                  <a:sysClr val="windowText" lastClr="000000"/>
                </a:solidFill>
                <a:latin typeface="Arial"/>
                <a:cs typeface="Arial"/>
              </a:rPr>
              <a:t> </a:t>
            </a:r>
            <a:r>
              <a:rPr sz="1000" kern="0" spc="-10">
                <a:solidFill>
                  <a:sysClr val="windowText" lastClr="000000"/>
                </a:solidFill>
                <a:latin typeface="Arial"/>
                <a:cs typeface="Arial"/>
              </a:rPr>
              <a:t>Protection</a:t>
            </a:r>
            <a:r>
              <a:rPr sz="1000" kern="0" spc="-20">
                <a:solidFill>
                  <a:sysClr val="windowText" lastClr="000000"/>
                </a:solidFill>
                <a:latin typeface="Arial"/>
                <a:cs typeface="Arial"/>
              </a:rPr>
              <a:t> </a:t>
            </a:r>
            <a:r>
              <a:rPr sz="1000" kern="0">
                <a:solidFill>
                  <a:sysClr val="windowText" lastClr="000000"/>
                </a:solidFill>
                <a:latin typeface="Arial"/>
                <a:cs typeface="Arial"/>
              </a:rPr>
              <a:t>Agency)</a:t>
            </a:r>
            <a:r>
              <a:rPr sz="1000" kern="0" spc="5">
                <a:solidFill>
                  <a:sysClr val="windowText" lastClr="000000"/>
                </a:solidFill>
                <a:latin typeface="Arial"/>
                <a:cs typeface="Arial"/>
              </a:rPr>
              <a:t> </a:t>
            </a:r>
            <a:r>
              <a:rPr sz="1000" kern="0" spc="-10">
                <a:solidFill>
                  <a:sysClr val="windowText" lastClr="000000"/>
                </a:solidFill>
                <a:latin typeface="Arial"/>
                <a:cs typeface="Arial"/>
              </a:rPr>
              <a:t>STICKER </a:t>
            </a:r>
            <a:r>
              <a:rPr sz="1000" kern="0">
                <a:solidFill>
                  <a:sysClr val="windowText" lastClr="000000"/>
                </a:solidFill>
                <a:latin typeface="Arial"/>
                <a:cs typeface="Arial"/>
              </a:rPr>
              <a:t>should</a:t>
            </a:r>
            <a:r>
              <a:rPr sz="1000" kern="0" spc="-35">
                <a:solidFill>
                  <a:sysClr val="windowText" lastClr="000000"/>
                </a:solidFill>
                <a:latin typeface="Arial"/>
                <a:cs typeface="Arial"/>
              </a:rPr>
              <a:t> </a:t>
            </a:r>
            <a:r>
              <a:rPr sz="1000" kern="0">
                <a:solidFill>
                  <a:sysClr val="windowText" lastClr="000000"/>
                </a:solidFill>
                <a:latin typeface="Arial"/>
                <a:cs typeface="Arial"/>
              </a:rPr>
              <a:t>be</a:t>
            </a:r>
            <a:r>
              <a:rPr sz="1000" kern="0" spc="-50">
                <a:solidFill>
                  <a:sysClr val="windowText" lastClr="000000"/>
                </a:solidFill>
                <a:latin typeface="Arial"/>
                <a:cs typeface="Arial"/>
              </a:rPr>
              <a:t> </a:t>
            </a:r>
            <a:r>
              <a:rPr sz="1000" kern="0">
                <a:solidFill>
                  <a:sysClr val="windowText" lastClr="000000"/>
                </a:solidFill>
                <a:latin typeface="Arial"/>
                <a:cs typeface="Arial"/>
              </a:rPr>
              <a:t>clearly</a:t>
            </a:r>
            <a:r>
              <a:rPr sz="1000" kern="0" spc="-15">
                <a:solidFill>
                  <a:sysClr val="windowText" lastClr="000000"/>
                </a:solidFill>
                <a:latin typeface="Arial"/>
                <a:cs typeface="Arial"/>
              </a:rPr>
              <a:t> </a:t>
            </a:r>
            <a:r>
              <a:rPr sz="1000" kern="0">
                <a:solidFill>
                  <a:sysClr val="windowText" lastClr="000000"/>
                </a:solidFill>
                <a:latin typeface="Arial"/>
                <a:cs typeface="Arial"/>
              </a:rPr>
              <a:t>visible</a:t>
            </a:r>
            <a:r>
              <a:rPr sz="1000" kern="0" spc="-20">
                <a:solidFill>
                  <a:sysClr val="windowText" lastClr="000000"/>
                </a:solidFill>
                <a:latin typeface="Arial"/>
                <a:cs typeface="Arial"/>
              </a:rPr>
              <a:t> </a:t>
            </a:r>
            <a:r>
              <a:rPr sz="1000" kern="0">
                <a:solidFill>
                  <a:sysClr val="windowText" lastClr="000000"/>
                </a:solidFill>
                <a:latin typeface="Arial"/>
                <a:cs typeface="Arial"/>
              </a:rPr>
              <a:t>in</a:t>
            </a:r>
            <a:r>
              <a:rPr sz="1000" kern="0" spc="-30">
                <a:solidFill>
                  <a:sysClr val="windowText" lastClr="000000"/>
                </a:solidFill>
                <a:latin typeface="Arial"/>
                <a:cs typeface="Arial"/>
              </a:rPr>
              <a:t> </a:t>
            </a:r>
            <a:r>
              <a:rPr sz="1000" kern="0">
                <a:solidFill>
                  <a:sysClr val="windowText" lastClr="000000"/>
                </a:solidFill>
                <a:latin typeface="Arial"/>
                <a:cs typeface="Arial"/>
              </a:rPr>
              <a:t>the</a:t>
            </a:r>
            <a:r>
              <a:rPr sz="1000" kern="0" spc="-40">
                <a:solidFill>
                  <a:sysClr val="windowText" lastClr="000000"/>
                </a:solidFill>
                <a:latin typeface="Arial"/>
                <a:cs typeface="Arial"/>
              </a:rPr>
              <a:t> </a:t>
            </a:r>
            <a:r>
              <a:rPr sz="1000" kern="0" spc="-10">
                <a:solidFill>
                  <a:sysClr val="windowText" lastClr="000000"/>
                </a:solidFill>
                <a:latin typeface="Arial"/>
                <a:cs typeface="Arial"/>
              </a:rPr>
              <a:t>engine</a:t>
            </a:r>
            <a:r>
              <a:rPr sz="1000" kern="0" spc="-40">
                <a:solidFill>
                  <a:sysClr val="windowText" lastClr="000000"/>
                </a:solidFill>
                <a:latin typeface="Arial"/>
                <a:cs typeface="Arial"/>
              </a:rPr>
              <a:t> </a:t>
            </a:r>
            <a:r>
              <a:rPr sz="1000" kern="0">
                <a:solidFill>
                  <a:sysClr val="windowText" lastClr="000000"/>
                </a:solidFill>
                <a:latin typeface="Arial"/>
                <a:cs typeface="Arial"/>
              </a:rPr>
              <a:t>area.</a:t>
            </a:r>
            <a:r>
              <a:rPr sz="1000" kern="0" spc="-50">
                <a:solidFill>
                  <a:sysClr val="windowText" lastClr="000000"/>
                </a:solidFill>
                <a:latin typeface="Arial"/>
                <a:cs typeface="Arial"/>
              </a:rPr>
              <a:t> </a:t>
            </a:r>
            <a:r>
              <a:rPr sz="1000" kern="0">
                <a:solidFill>
                  <a:sysClr val="windowText" lastClr="000000"/>
                </a:solidFill>
                <a:latin typeface="Arial"/>
                <a:cs typeface="Arial"/>
              </a:rPr>
              <a:t>It</a:t>
            </a:r>
            <a:r>
              <a:rPr sz="1000" kern="0" spc="-30">
                <a:solidFill>
                  <a:sysClr val="windowText" lastClr="000000"/>
                </a:solidFill>
                <a:latin typeface="Arial"/>
                <a:cs typeface="Arial"/>
              </a:rPr>
              <a:t> </a:t>
            </a:r>
            <a:r>
              <a:rPr sz="1000" kern="0">
                <a:solidFill>
                  <a:sysClr val="windowText" lastClr="000000"/>
                </a:solidFill>
                <a:latin typeface="Arial"/>
                <a:cs typeface="Arial"/>
              </a:rPr>
              <a:t>is</a:t>
            </a:r>
            <a:r>
              <a:rPr sz="1000" kern="0" spc="-30">
                <a:solidFill>
                  <a:sysClr val="windowText" lastClr="000000"/>
                </a:solidFill>
                <a:latin typeface="Arial"/>
                <a:cs typeface="Arial"/>
              </a:rPr>
              <a:t> </a:t>
            </a:r>
            <a:r>
              <a:rPr sz="1000" kern="0" spc="-10">
                <a:solidFill>
                  <a:sysClr val="windowText" lastClr="000000"/>
                </a:solidFill>
                <a:latin typeface="Arial"/>
                <a:cs typeface="Arial"/>
              </a:rPr>
              <a:t>usually </a:t>
            </a:r>
            <a:r>
              <a:rPr sz="1000" kern="0">
                <a:solidFill>
                  <a:sysClr val="windowText" lastClr="000000"/>
                </a:solidFill>
                <a:latin typeface="Arial"/>
                <a:cs typeface="Arial"/>
              </a:rPr>
              <a:t>white</a:t>
            </a:r>
            <a:r>
              <a:rPr sz="1000" kern="0" spc="-10">
                <a:solidFill>
                  <a:sysClr val="windowText" lastClr="000000"/>
                </a:solidFill>
                <a:latin typeface="Arial"/>
                <a:cs typeface="Arial"/>
              </a:rPr>
              <a:t> </a:t>
            </a:r>
            <a:r>
              <a:rPr sz="1000" kern="0">
                <a:solidFill>
                  <a:sysClr val="windowText" lastClr="000000"/>
                </a:solidFill>
                <a:latin typeface="Arial"/>
                <a:cs typeface="Arial"/>
              </a:rPr>
              <a:t>with</a:t>
            </a:r>
            <a:r>
              <a:rPr sz="1000" kern="0" spc="-15">
                <a:solidFill>
                  <a:sysClr val="windowText" lastClr="000000"/>
                </a:solidFill>
                <a:latin typeface="Arial"/>
                <a:cs typeface="Arial"/>
              </a:rPr>
              <a:t> </a:t>
            </a:r>
            <a:r>
              <a:rPr sz="1000" kern="0">
                <a:solidFill>
                  <a:sysClr val="windowText" lastClr="000000"/>
                </a:solidFill>
                <a:latin typeface="Arial"/>
                <a:cs typeface="Arial"/>
              </a:rPr>
              <a:t>the</a:t>
            </a:r>
            <a:r>
              <a:rPr sz="1000" kern="0" spc="-30">
                <a:solidFill>
                  <a:sysClr val="windowText" lastClr="000000"/>
                </a:solidFill>
                <a:latin typeface="Arial"/>
                <a:cs typeface="Arial"/>
              </a:rPr>
              <a:t> </a:t>
            </a:r>
            <a:r>
              <a:rPr sz="1000" kern="0">
                <a:solidFill>
                  <a:sysClr val="windowText" lastClr="000000"/>
                </a:solidFill>
                <a:latin typeface="Arial"/>
                <a:cs typeface="Arial"/>
              </a:rPr>
              <a:t>word</a:t>
            </a:r>
            <a:r>
              <a:rPr sz="1000" kern="0" spc="-15">
                <a:solidFill>
                  <a:sysClr val="windowText" lastClr="000000"/>
                </a:solidFill>
                <a:latin typeface="Arial"/>
                <a:cs typeface="Arial"/>
              </a:rPr>
              <a:t> </a:t>
            </a:r>
            <a:r>
              <a:rPr sz="1000" kern="0" spc="-10">
                <a:solidFill>
                  <a:sysClr val="windowText" lastClr="000000"/>
                </a:solidFill>
                <a:latin typeface="Arial"/>
                <a:cs typeface="Arial"/>
              </a:rPr>
              <a:t>"CATALYST"</a:t>
            </a:r>
            <a:r>
              <a:rPr sz="1000" kern="0" spc="-20">
                <a:solidFill>
                  <a:sysClr val="windowText" lastClr="000000"/>
                </a:solidFill>
                <a:latin typeface="Arial"/>
                <a:cs typeface="Arial"/>
              </a:rPr>
              <a:t> </a:t>
            </a:r>
            <a:r>
              <a:rPr sz="1000" kern="0">
                <a:solidFill>
                  <a:sysClr val="windowText" lastClr="000000"/>
                </a:solidFill>
                <a:latin typeface="Arial"/>
                <a:cs typeface="Arial"/>
              </a:rPr>
              <a:t>or</a:t>
            </a:r>
            <a:r>
              <a:rPr sz="1000" kern="0" spc="-35">
                <a:solidFill>
                  <a:sysClr val="windowText" lastClr="000000"/>
                </a:solidFill>
                <a:latin typeface="Arial"/>
                <a:cs typeface="Arial"/>
              </a:rPr>
              <a:t> </a:t>
            </a:r>
            <a:r>
              <a:rPr sz="1000" kern="0" spc="-10">
                <a:solidFill>
                  <a:sysClr val="windowText" lastClr="000000"/>
                </a:solidFill>
                <a:latin typeface="Arial"/>
                <a:cs typeface="Arial"/>
              </a:rPr>
              <a:t>"Vehicle</a:t>
            </a:r>
            <a:r>
              <a:rPr sz="1000" kern="0" spc="-20">
                <a:solidFill>
                  <a:sysClr val="windowText" lastClr="000000"/>
                </a:solidFill>
                <a:latin typeface="Arial"/>
                <a:cs typeface="Arial"/>
              </a:rPr>
              <a:t> </a:t>
            </a:r>
            <a:r>
              <a:rPr sz="1000" kern="0" spc="-10">
                <a:solidFill>
                  <a:sysClr val="windowText" lastClr="000000"/>
                </a:solidFill>
                <a:latin typeface="Arial"/>
                <a:cs typeface="Arial"/>
              </a:rPr>
              <a:t>Emission </a:t>
            </a:r>
            <a:r>
              <a:rPr sz="1000" kern="0">
                <a:solidFill>
                  <a:sysClr val="windowText" lastClr="000000"/>
                </a:solidFill>
                <a:latin typeface="Arial"/>
                <a:cs typeface="Arial"/>
              </a:rPr>
              <a:t>Control"</a:t>
            </a:r>
            <a:r>
              <a:rPr sz="1000" kern="0" spc="-60">
                <a:solidFill>
                  <a:sysClr val="windowText" lastClr="000000"/>
                </a:solidFill>
                <a:latin typeface="Arial"/>
                <a:cs typeface="Arial"/>
              </a:rPr>
              <a:t> </a:t>
            </a:r>
            <a:r>
              <a:rPr sz="1000" kern="0" spc="-10">
                <a:solidFill>
                  <a:sysClr val="windowText" lastClr="000000"/>
                </a:solidFill>
                <a:latin typeface="Arial"/>
                <a:cs typeface="Arial"/>
              </a:rPr>
              <a:t>information</a:t>
            </a:r>
            <a:endParaRPr sz="1000" kern="0">
              <a:solidFill>
                <a:sysClr val="windowText" lastClr="000000"/>
              </a:solidFill>
              <a:latin typeface="Arial"/>
              <a:cs typeface="Arial"/>
            </a:endParaRPr>
          </a:p>
        </p:txBody>
      </p:sp>
      <p:sp>
        <p:nvSpPr>
          <p:cNvPr id="14" name="object 14"/>
          <p:cNvSpPr txBox="1"/>
          <p:nvPr/>
        </p:nvSpPr>
        <p:spPr>
          <a:xfrm>
            <a:off x="7162927" y="2948177"/>
            <a:ext cx="3407410" cy="1092200"/>
          </a:xfrm>
          <a:prstGeom prst="rect">
            <a:avLst/>
          </a:prstGeom>
        </p:spPr>
        <p:txBody>
          <a:bodyPr vert="horz" wrap="square" lIns="0" tIns="12065" rIns="0" bIns="0" rtlCol="0">
            <a:spAutoFit/>
          </a:bodyPr>
          <a:lstStyle/>
          <a:p>
            <a:pPr marL="12700" marR="5080">
              <a:spcBef>
                <a:spcPts val="95"/>
              </a:spcBef>
            </a:pPr>
            <a:r>
              <a:rPr sz="1000" kern="0">
                <a:solidFill>
                  <a:sysClr val="windowText" lastClr="000000"/>
                </a:solidFill>
                <a:latin typeface="Arial"/>
                <a:cs typeface="Arial"/>
              </a:rPr>
              <a:t>If</a:t>
            </a:r>
            <a:r>
              <a:rPr sz="1000" kern="0" spc="-35">
                <a:solidFill>
                  <a:sysClr val="windowText" lastClr="000000"/>
                </a:solidFill>
                <a:latin typeface="Arial"/>
                <a:cs typeface="Arial"/>
              </a:rPr>
              <a:t> </a:t>
            </a:r>
            <a:r>
              <a:rPr sz="1000" kern="0">
                <a:solidFill>
                  <a:sysClr val="windowText" lastClr="000000"/>
                </a:solidFill>
                <a:latin typeface="Arial"/>
                <a:cs typeface="Arial"/>
              </a:rPr>
              <a:t>your</a:t>
            </a:r>
            <a:r>
              <a:rPr sz="1000" kern="0" spc="-5">
                <a:solidFill>
                  <a:sysClr val="windowText" lastClr="000000"/>
                </a:solidFill>
                <a:latin typeface="Arial"/>
                <a:cs typeface="Arial"/>
              </a:rPr>
              <a:t> </a:t>
            </a:r>
            <a:r>
              <a:rPr sz="1000" kern="0">
                <a:solidFill>
                  <a:sysClr val="windowText" lastClr="000000"/>
                </a:solidFill>
                <a:latin typeface="Arial"/>
                <a:cs typeface="Arial"/>
              </a:rPr>
              <a:t>POV</a:t>
            </a:r>
            <a:r>
              <a:rPr sz="1000" kern="0" spc="-30">
                <a:solidFill>
                  <a:sysClr val="windowText" lastClr="000000"/>
                </a:solidFill>
                <a:latin typeface="Arial"/>
                <a:cs typeface="Arial"/>
              </a:rPr>
              <a:t> </a:t>
            </a:r>
            <a:r>
              <a:rPr sz="1000" kern="0">
                <a:solidFill>
                  <a:sysClr val="windowText" lastClr="000000"/>
                </a:solidFill>
                <a:latin typeface="Arial"/>
                <a:cs typeface="Arial"/>
              </a:rPr>
              <a:t>is</a:t>
            </a:r>
            <a:r>
              <a:rPr sz="1000" kern="0" spc="-25">
                <a:solidFill>
                  <a:sysClr val="windowText" lastClr="000000"/>
                </a:solidFill>
                <a:latin typeface="Arial"/>
                <a:cs typeface="Arial"/>
              </a:rPr>
              <a:t> </a:t>
            </a:r>
            <a:r>
              <a:rPr sz="1000" kern="0">
                <a:solidFill>
                  <a:sysClr val="windowText" lastClr="000000"/>
                </a:solidFill>
                <a:latin typeface="Arial"/>
                <a:cs typeface="Arial"/>
              </a:rPr>
              <a:t>missing</a:t>
            </a:r>
            <a:r>
              <a:rPr sz="1000" kern="0" spc="-35">
                <a:solidFill>
                  <a:sysClr val="windowText" lastClr="000000"/>
                </a:solidFill>
                <a:latin typeface="Arial"/>
                <a:cs typeface="Arial"/>
              </a:rPr>
              <a:t> </a:t>
            </a:r>
            <a:r>
              <a:rPr sz="1000" kern="0">
                <a:solidFill>
                  <a:sysClr val="windowText" lastClr="000000"/>
                </a:solidFill>
                <a:latin typeface="Arial"/>
                <a:cs typeface="Arial"/>
              </a:rPr>
              <a:t>the</a:t>
            </a:r>
            <a:r>
              <a:rPr sz="1000" kern="0" spc="-45">
                <a:solidFill>
                  <a:sysClr val="windowText" lastClr="000000"/>
                </a:solidFill>
                <a:latin typeface="Arial"/>
                <a:cs typeface="Arial"/>
              </a:rPr>
              <a:t> </a:t>
            </a:r>
            <a:r>
              <a:rPr sz="1000" kern="0">
                <a:solidFill>
                  <a:sysClr val="windowText" lastClr="000000"/>
                </a:solidFill>
                <a:latin typeface="Arial"/>
                <a:cs typeface="Arial"/>
              </a:rPr>
              <a:t>EPA</a:t>
            </a:r>
            <a:r>
              <a:rPr sz="1000" kern="0" spc="-20">
                <a:solidFill>
                  <a:sysClr val="windowText" lastClr="000000"/>
                </a:solidFill>
                <a:latin typeface="Arial"/>
                <a:cs typeface="Arial"/>
              </a:rPr>
              <a:t> </a:t>
            </a:r>
            <a:r>
              <a:rPr sz="1000" kern="0">
                <a:solidFill>
                  <a:sysClr val="windowText" lastClr="000000"/>
                </a:solidFill>
                <a:latin typeface="Arial"/>
                <a:cs typeface="Arial"/>
              </a:rPr>
              <a:t>sticker,</a:t>
            </a:r>
            <a:r>
              <a:rPr sz="1000" kern="0" spc="-50">
                <a:solidFill>
                  <a:sysClr val="windowText" lastClr="000000"/>
                </a:solidFill>
                <a:latin typeface="Arial"/>
                <a:cs typeface="Arial"/>
              </a:rPr>
              <a:t> </a:t>
            </a:r>
            <a:r>
              <a:rPr sz="1000" kern="0">
                <a:solidFill>
                  <a:sysClr val="windowText" lastClr="000000"/>
                </a:solidFill>
                <a:latin typeface="Arial"/>
                <a:cs typeface="Arial"/>
              </a:rPr>
              <a:t>a</a:t>
            </a:r>
            <a:r>
              <a:rPr sz="1000" kern="0" spc="-30">
                <a:solidFill>
                  <a:sysClr val="windowText" lastClr="000000"/>
                </a:solidFill>
                <a:latin typeface="Arial"/>
                <a:cs typeface="Arial"/>
              </a:rPr>
              <a:t> </a:t>
            </a:r>
            <a:r>
              <a:rPr sz="1000" kern="0">
                <a:solidFill>
                  <a:sysClr val="windowText" lastClr="000000"/>
                </a:solidFill>
                <a:latin typeface="Arial"/>
                <a:cs typeface="Arial"/>
              </a:rPr>
              <a:t>letter</a:t>
            </a:r>
            <a:r>
              <a:rPr sz="1000" kern="0" spc="-30">
                <a:solidFill>
                  <a:sysClr val="windowText" lastClr="000000"/>
                </a:solidFill>
                <a:latin typeface="Arial"/>
                <a:cs typeface="Arial"/>
              </a:rPr>
              <a:t> </a:t>
            </a:r>
            <a:r>
              <a:rPr sz="1000" kern="0">
                <a:solidFill>
                  <a:sysClr val="windowText" lastClr="000000"/>
                </a:solidFill>
                <a:latin typeface="Arial"/>
                <a:cs typeface="Arial"/>
              </a:rPr>
              <a:t>from</a:t>
            </a:r>
            <a:r>
              <a:rPr sz="1000" kern="0" spc="-35">
                <a:solidFill>
                  <a:sysClr val="windowText" lastClr="000000"/>
                </a:solidFill>
                <a:latin typeface="Arial"/>
                <a:cs typeface="Arial"/>
              </a:rPr>
              <a:t> </a:t>
            </a:r>
            <a:r>
              <a:rPr sz="1000" kern="0">
                <a:solidFill>
                  <a:sysClr val="windowText" lastClr="000000"/>
                </a:solidFill>
                <a:latin typeface="Arial"/>
                <a:cs typeface="Arial"/>
              </a:rPr>
              <a:t>the</a:t>
            </a:r>
            <a:r>
              <a:rPr sz="1000" kern="0" spc="-40">
                <a:solidFill>
                  <a:sysClr val="windowText" lastClr="000000"/>
                </a:solidFill>
                <a:latin typeface="Arial"/>
                <a:cs typeface="Arial"/>
              </a:rPr>
              <a:t> </a:t>
            </a:r>
            <a:r>
              <a:rPr sz="1000" kern="0" spc="-25">
                <a:solidFill>
                  <a:sysClr val="windowText" lastClr="000000"/>
                </a:solidFill>
                <a:latin typeface="Arial"/>
                <a:cs typeface="Arial"/>
              </a:rPr>
              <a:t>EPA </a:t>
            </a:r>
            <a:r>
              <a:rPr sz="1000" kern="0">
                <a:solidFill>
                  <a:sysClr val="windowText" lastClr="000000"/>
                </a:solidFill>
                <a:latin typeface="Arial"/>
                <a:cs typeface="Arial"/>
              </a:rPr>
              <a:t>is</a:t>
            </a:r>
            <a:r>
              <a:rPr sz="1000" kern="0" spc="-20">
                <a:solidFill>
                  <a:sysClr val="windowText" lastClr="000000"/>
                </a:solidFill>
                <a:latin typeface="Arial"/>
                <a:cs typeface="Arial"/>
              </a:rPr>
              <a:t> </a:t>
            </a:r>
            <a:r>
              <a:rPr sz="1000" kern="0" spc="-10">
                <a:solidFill>
                  <a:sysClr val="windowText" lastClr="000000"/>
                </a:solidFill>
                <a:latin typeface="Arial"/>
                <a:cs typeface="Arial"/>
              </a:rPr>
              <a:t>required</a:t>
            </a:r>
            <a:r>
              <a:rPr sz="1000" kern="0" spc="-25">
                <a:solidFill>
                  <a:sysClr val="windowText" lastClr="000000"/>
                </a:solidFill>
                <a:latin typeface="Arial"/>
                <a:cs typeface="Arial"/>
              </a:rPr>
              <a:t> </a:t>
            </a:r>
            <a:r>
              <a:rPr sz="1000" kern="0">
                <a:solidFill>
                  <a:sysClr val="windowText" lastClr="000000"/>
                </a:solidFill>
                <a:latin typeface="Arial"/>
                <a:cs typeface="Arial"/>
              </a:rPr>
              <a:t>at</a:t>
            </a:r>
            <a:r>
              <a:rPr sz="1000" kern="0" spc="-25">
                <a:solidFill>
                  <a:sysClr val="windowText" lastClr="000000"/>
                </a:solidFill>
                <a:latin typeface="Arial"/>
                <a:cs typeface="Arial"/>
              </a:rPr>
              <a:t> </a:t>
            </a:r>
            <a:r>
              <a:rPr sz="1000" kern="0">
                <a:solidFill>
                  <a:sysClr val="windowText" lastClr="000000"/>
                </a:solidFill>
                <a:latin typeface="Arial"/>
                <a:cs typeface="Arial"/>
              </a:rPr>
              <a:t>time</a:t>
            </a:r>
            <a:r>
              <a:rPr sz="1000" kern="0" spc="-35">
                <a:solidFill>
                  <a:sysClr val="windowText" lastClr="000000"/>
                </a:solidFill>
                <a:latin typeface="Arial"/>
                <a:cs typeface="Arial"/>
              </a:rPr>
              <a:t> </a:t>
            </a:r>
            <a:r>
              <a:rPr sz="1000" kern="0">
                <a:solidFill>
                  <a:sysClr val="windowText" lastClr="000000"/>
                </a:solidFill>
                <a:latin typeface="Arial"/>
                <a:cs typeface="Arial"/>
              </a:rPr>
              <a:t>of</a:t>
            </a:r>
            <a:r>
              <a:rPr sz="1000" kern="0" spc="-30">
                <a:solidFill>
                  <a:sysClr val="windowText" lastClr="000000"/>
                </a:solidFill>
                <a:latin typeface="Arial"/>
                <a:cs typeface="Arial"/>
              </a:rPr>
              <a:t> </a:t>
            </a:r>
            <a:r>
              <a:rPr sz="1000" kern="0" spc="-10">
                <a:solidFill>
                  <a:sysClr val="windowText" lastClr="000000"/>
                </a:solidFill>
                <a:latin typeface="Arial"/>
                <a:cs typeface="Arial"/>
              </a:rPr>
              <a:t>shipment</a:t>
            </a:r>
            <a:r>
              <a:rPr sz="1000" kern="0" spc="-45">
                <a:solidFill>
                  <a:sysClr val="windowText" lastClr="000000"/>
                </a:solidFill>
                <a:latin typeface="Arial"/>
                <a:cs typeface="Arial"/>
              </a:rPr>
              <a:t> </a:t>
            </a:r>
            <a:r>
              <a:rPr sz="1000" kern="0">
                <a:solidFill>
                  <a:sysClr val="windowText" lastClr="000000"/>
                </a:solidFill>
                <a:latin typeface="Arial"/>
                <a:cs typeface="Arial"/>
              </a:rPr>
              <a:t>verifying</a:t>
            </a:r>
            <a:r>
              <a:rPr sz="1000" kern="0" spc="20">
                <a:solidFill>
                  <a:sysClr val="windowText" lastClr="000000"/>
                </a:solidFill>
                <a:latin typeface="Arial"/>
                <a:cs typeface="Arial"/>
              </a:rPr>
              <a:t> </a:t>
            </a:r>
            <a:r>
              <a:rPr sz="1000" kern="0">
                <a:solidFill>
                  <a:sysClr val="windowText" lastClr="000000"/>
                </a:solidFill>
                <a:latin typeface="Arial"/>
                <a:cs typeface="Arial"/>
              </a:rPr>
              <a:t>that</a:t>
            </a:r>
            <a:r>
              <a:rPr sz="1000" kern="0" spc="-30">
                <a:solidFill>
                  <a:sysClr val="windowText" lastClr="000000"/>
                </a:solidFill>
                <a:latin typeface="Arial"/>
                <a:cs typeface="Arial"/>
              </a:rPr>
              <a:t> </a:t>
            </a:r>
            <a:r>
              <a:rPr sz="1000" kern="0">
                <a:solidFill>
                  <a:sysClr val="windowText" lastClr="000000"/>
                </a:solidFill>
                <a:latin typeface="Arial"/>
                <a:cs typeface="Arial"/>
              </a:rPr>
              <a:t>the</a:t>
            </a:r>
            <a:r>
              <a:rPr sz="1000" kern="0" spc="-20">
                <a:solidFill>
                  <a:sysClr val="windowText" lastClr="000000"/>
                </a:solidFill>
                <a:latin typeface="Arial"/>
                <a:cs typeface="Arial"/>
              </a:rPr>
              <a:t> </a:t>
            </a:r>
            <a:r>
              <a:rPr sz="1000" kern="0" spc="-25">
                <a:solidFill>
                  <a:sysClr val="windowText" lastClr="000000"/>
                </a:solidFill>
                <a:latin typeface="Arial"/>
                <a:cs typeface="Arial"/>
              </a:rPr>
              <a:t>POV </a:t>
            </a:r>
            <a:r>
              <a:rPr sz="1000" kern="0">
                <a:solidFill>
                  <a:sysClr val="windowText" lastClr="000000"/>
                </a:solidFill>
                <a:latin typeface="Arial"/>
                <a:cs typeface="Arial"/>
              </a:rPr>
              <a:t>complies</a:t>
            </a:r>
            <a:r>
              <a:rPr sz="1000" kern="0" spc="-45">
                <a:solidFill>
                  <a:sysClr val="windowText" lastClr="000000"/>
                </a:solidFill>
                <a:latin typeface="Arial"/>
                <a:cs typeface="Arial"/>
              </a:rPr>
              <a:t> </a:t>
            </a:r>
            <a:r>
              <a:rPr sz="1000" kern="0">
                <a:solidFill>
                  <a:sysClr val="windowText" lastClr="000000"/>
                </a:solidFill>
                <a:latin typeface="Arial"/>
                <a:cs typeface="Arial"/>
              </a:rPr>
              <a:t>with</a:t>
            </a:r>
            <a:r>
              <a:rPr sz="1000" kern="0" spc="-10">
                <a:solidFill>
                  <a:sysClr val="windowText" lastClr="000000"/>
                </a:solidFill>
                <a:latin typeface="Arial"/>
                <a:cs typeface="Arial"/>
              </a:rPr>
              <a:t> applicable</a:t>
            </a:r>
            <a:r>
              <a:rPr sz="1000" kern="0" spc="-25">
                <a:solidFill>
                  <a:sysClr val="windowText" lastClr="000000"/>
                </a:solidFill>
                <a:latin typeface="Arial"/>
                <a:cs typeface="Arial"/>
              </a:rPr>
              <a:t> </a:t>
            </a:r>
            <a:r>
              <a:rPr sz="1000" kern="0">
                <a:solidFill>
                  <a:sysClr val="windowText" lastClr="000000"/>
                </a:solidFill>
                <a:latin typeface="Arial"/>
                <a:cs typeface="Arial"/>
              </a:rPr>
              <a:t>US</a:t>
            </a:r>
            <a:r>
              <a:rPr sz="1000" kern="0" spc="-30">
                <a:solidFill>
                  <a:sysClr val="windowText" lastClr="000000"/>
                </a:solidFill>
                <a:latin typeface="Arial"/>
                <a:cs typeface="Arial"/>
              </a:rPr>
              <a:t> </a:t>
            </a:r>
            <a:r>
              <a:rPr sz="1000" kern="0" spc="-10">
                <a:solidFill>
                  <a:sysClr val="windowText" lastClr="000000"/>
                </a:solidFill>
                <a:latin typeface="Arial"/>
                <a:cs typeface="Arial"/>
              </a:rPr>
              <a:t>requirements</a:t>
            </a:r>
            <a:endParaRPr sz="1000" kern="0">
              <a:solidFill>
                <a:sysClr val="windowText" lastClr="000000"/>
              </a:solidFill>
              <a:latin typeface="Arial"/>
              <a:cs typeface="Arial"/>
            </a:endParaRPr>
          </a:p>
          <a:p>
            <a:pPr marL="12700" marR="33655"/>
            <a:r>
              <a:rPr sz="1000" kern="0">
                <a:solidFill>
                  <a:sysClr val="windowText" lastClr="000000"/>
                </a:solidFill>
                <a:latin typeface="Arial"/>
                <a:cs typeface="Arial"/>
              </a:rPr>
              <a:t>The</a:t>
            </a:r>
            <a:r>
              <a:rPr sz="1000" kern="0" spc="-20">
                <a:solidFill>
                  <a:sysClr val="windowText" lastClr="000000"/>
                </a:solidFill>
                <a:latin typeface="Arial"/>
                <a:cs typeface="Arial"/>
              </a:rPr>
              <a:t> </a:t>
            </a:r>
            <a:r>
              <a:rPr sz="1000" kern="0">
                <a:solidFill>
                  <a:sysClr val="windowText" lastClr="000000"/>
                </a:solidFill>
                <a:latin typeface="Arial"/>
                <a:cs typeface="Arial"/>
              </a:rPr>
              <a:t>DOT</a:t>
            </a:r>
            <a:r>
              <a:rPr sz="1000" kern="0" spc="5">
                <a:solidFill>
                  <a:sysClr val="windowText" lastClr="000000"/>
                </a:solidFill>
                <a:latin typeface="Arial"/>
                <a:cs typeface="Arial"/>
              </a:rPr>
              <a:t> </a:t>
            </a:r>
            <a:r>
              <a:rPr sz="1000" kern="0" spc="-10">
                <a:solidFill>
                  <a:sysClr val="windowText" lastClr="000000"/>
                </a:solidFill>
                <a:latin typeface="Arial"/>
                <a:cs typeface="Arial"/>
              </a:rPr>
              <a:t>(Department</a:t>
            </a:r>
            <a:r>
              <a:rPr sz="1000" kern="0" spc="-25">
                <a:solidFill>
                  <a:sysClr val="windowText" lastClr="000000"/>
                </a:solidFill>
                <a:latin typeface="Arial"/>
                <a:cs typeface="Arial"/>
              </a:rPr>
              <a:t> </a:t>
            </a:r>
            <a:r>
              <a:rPr sz="1000" kern="0">
                <a:solidFill>
                  <a:sysClr val="windowText" lastClr="000000"/>
                </a:solidFill>
                <a:latin typeface="Arial"/>
                <a:cs typeface="Arial"/>
              </a:rPr>
              <a:t>of</a:t>
            </a:r>
            <a:r>
              <a:rPr sz="1000" kern="0" spc="-10">
                <a:solidFill>
                  <a:sysClr val="windowText" lastClr="000000"/>
                </a:solidFill>
                <a:latin typeface="Arial"/>
                <a:cs typeface="Arial"/>
              </a:rPr>
              <a:t> Transportation)</a:t>
            </a:r>
            <a:r>
              <a:rPr sz="1000" kern="0" spc="-20">
                <a:solidFill>
                  <a:sysClr val="windowText" lastClr="000000"/>
                </a:solidFill>
                <a:latin typeface="Arial"/>
                <a:cs typeface="Arial"/>
              </a:rPr>
              <a:t> </a:t>
            </a:r>
            <a:r>
              <a:rPr sz="1000" kern="0">
                <a:solidFill>
                  <a:sysClr val="windowText" lastClr="000000"/>
                </a:solidFill>
                <a:latin typeface="Arial"/>
                <a:cs typeface="Arial"/>
              </a:rPr>
              <a:t>STICKER </a:t>
            </a:r>
            <a:r>
              <a:rPr sz="1000" kern="0" spc="-10">
                <a:solidFill>
                  <a:sysClr val="windowText" lastClr="000000"/>
                </a:solidFill>
                <a:latin typeface="Arial"/>
                <a:cs typeface="Arial"/>
              </a:rPr>
              <a:t>should </a:t>
            </a:r>
            <a:r>
              <a:rPr sz="1000" kern="0">
                <a:solidFill>
                  <a:sysClr val="windowText" lastClr="000000"/>
                </a:solidFill>
                <a:latin typeface="Arial"/>
                <a:cs typeface="Arial"/>
              </a:rPr>
              <a:t>be</a:t>
            </a:r>
            <a:r>
              <a:rPr sz="1000" kern="0" spc="-40">
                <a:solidFill>
                  <a:sysClr val="windowText" lastClr="000000"/>
                </a:solidFill>
                <a:latin typeface="Arial"/>
                <a:cs typeface="Arial"/>
              </a:rPr>
              <a:t> </a:t>
            </a:r>
            <a:r>
              <a:rPr sz="1000" kern="0">
                <a:solidFill>
                  <a:sysClr val="windowText" lastClr="000000"/>
                </a:solidFill>
                <a:latin typeface="Arial"/>
                <a:cs typeface="Arial"/>
              </a:rPr>
              <a:t>clearly</a:t>
            </a:r>
            <a:r>
              <a:rPr sz="1000" kern="0" spc="-30">
                <a:solidFill>
                  <a:sysClr val="windowText" lastClr="000000"/>
                </a:solidFill>
                <a:latin typeface="Arial"/>
                <a:cs typeface="Arial"/>
              </a:rPr>
              <a:t> </a:t>
            </a:r>
            <a:r>
              <a:rPr sz="1000" kern="0">
                <a:solidFill>
                  <a:sysClr val="windowText" lastClr="000000"/>
                </a:solidFill>
                <a:latin typeface="Arial"/>
                <a:cs typeface="Arial"/>
              </a:rPr>
              <a:t>visible</a:t>
            </a:r>
            <a:r>
              <a:rPr sz="1000" kern="0" spc="-15">
                <a:solidFill>
                  <a:sysClr val="windowText" lastClr="000000"/>
                </a:solidFill>
                <a:latin typeface="Arial"/>
                <a:cs typeface="Arial"/>
              </a:rPr>
              <a:t> </a:t>
            </a:r>
            <a:r>
              <a:rPr sz="1000" kern="0">
                <a:solidFill>
                  <a:sysClr val="windowText" lastClr="000000"/>
                </a:solidFill>
                <a:latin typeface="Arial"/>
                <a:cs typeface="Arial"/>
              </a:rPr>
              <a:t>in</a:t>
            </a:r>
            <a:r>
              <a:rPr sz="1000" kern="0" spc="-20">
                <a:solidFill>
                  <a:sysClr val="windowText" lastClr="000000"/>
                </a:solidFill>
                <a:latin typeface="Arial"/>
                <a:cs typeface="Arial"/>
              </a:rPr>
              <a:t> </a:t>
            </a:r>
            <a:r>
              <a:rPr sz="1000" kern="0">
                <a:solidFill>
                  <a:sysClr val="windowText" lastClr="000000"/>
                </a:solidFill>
                <a:latin typeface="Arial"/>
                <a:cs typeface="Arial"/>
              </a:rPr>
              <a:t>the</a:t>
            </a:r>
            <a:r>
              <a:rPr sz="1000" kern="0" spc="-50">
                <a:solidFill>
                  <a:sysClr val="windowText" lastClr="000000"/>
                </a:solidFill>
                <a:latin typeface="Arial"/>
                <a:cs typeface="Arial"/>
              </a:rPr>
              <a:t> </a:t>
            </a:r>
            <a:r>
              <a:rPr sz="1000" kern="0" spc="-10">
                <a:solidFill>
                  <a:sysClr val="windowText" lastClr="000000"/>
                </a:solidFill>
                <a:latin typeface="Arial"/>
                <a:cs typeface="Arial"/>
              </a:rPr>
              <a:t>doorjamb</a:t>
            </a:r>
            <a:r>
              <a:rPr sz="1000" kern="0" spc="-55">
                <a:solidFill>
                  <a:sysClr val="windowText" lastClr="000000"/>
                </a:solidFill>
                <a:latin typeface="Arial"/>
                <a:cs typeface="Arial"/>
              </a:rPr>
              <a:t> </a:t>
            </a:r>
            <a:r>
              <a:rPr sz="1000" kern="0">
                <a:solidFill>
                  <a:sysClr val="windowText" lastClr="000000"/>
                </a:solidFill>
                <a:latin typeface="Arial"/>
                <a:cs typeface="Arial"/>
              </a:rPr>
              <a:t>area.</a:t>
            </a:r>
            <a:r>
              <a:rPr sz="1000" kern="0" spc="-30">
                <a:solidFill>
                  <a:sysClr val="windowText" lastClr="000000"/>
                </a:solidFill>
                <a:latin typeface="Arial"/>
                <a:cs typeface="Arial"/>
              </a:rPr>
              <a:t> </a:t>
            </a:r>
            <a:r>
              <a:rPr sz="1000" kern="0">
                <a:solidFill>
                  <a:sysClr val="windowText" lastClr="000000"/>
                </a:solidFill>
                <a:latin typeface="Arial"/>
                <a:cs typeface="Arial"/>
              </a:rPr>
              <a:t>It</a:t>
            </a:r>
            <a:r>
              <a:rPr sz="1000" kern="0" spc="-45">
                <a:solidFill>
                  <a:sysClr val="windowText" lastClr="000000"/>
                </a:solidFill>
                <a:latin typeface="Arial"/>
                <a:cs typeface="Arial"/>
              </a:rPr>
              <a:t> </a:t>
            </a:r>
            <a:r>
              <a:rPr sz="1000" kern="0">
                <a:solidFill>
                  <a:sysClr val="windowText" lastClr="000000"/>
                </a:solidFill>
                <a:latin typeface="Arial"/>
                <a:cs typeface="Arial"/>
              </a:rPr>
              <a:t>is</a:t>
            </a:r>
            <a:r>
              <a:rPr sz="1000" kern="0" spc="-15">
                <a:solidFill>
                  <a:sysClr val="windowText" lastClr="000000"/>
                </a:solidFill>
                <a:latin typeface="Arial"/>
                <a:cs typeface="Arial"/>
              </a:rPr>
              <a:t> </a:t>
            </a:r>
            <a:r>
              <a:rPr sz="1000" kern="0">
                <a:solidFill>
                  <a:sysClr val="windowText" lastClr="000000"/>
                </a:solidFill>
                <a:latin typeface="Arial"/>
                <a:cs typeface="Arial"/>
              </a:rPr>
              <a:t>usually</a:t>
            </a:r>
            <a:r>
              <a:rPr sz="1000" kern="0" spc="-30">
                <a:solidFill>
                  <a:sysClr val="windowText" lastClr="000000"/>
                </a:solidFill>
                <a:latin typeface="Arial"/>
                <a:cs typeface="Arial"/>
              </a:rPr>
              <a:t> </a:t>
            </a:r>
            <a:r>
              <a:rPr sz="1000" kern="0" spc="-20">
                <a:solidFill>
                  <a:sysClr val="windowText" lastClr="000000"/>
                </a:solidFill>
                <a:latin typeface="Arial"/>
                <a:cs typeface="Arial"/>
              </a:rPr>
              <a:t>white</a:t>
            </a:r>
            <a:r>
              <a:rPr sz="1000" kern="0" spc="500">
                <a:solidFill>
                  <a:sysClr val="windowText" lastClr="000000"/>
                </a:solidFill>
                <a:latin typeface="Arial"/>
                <a:cs typeface="Arial"/>
              </a:rPr>
              <a:t> </a:t>
            </a:r>
            <a:r>
              <a:rPr sz="1000" kern="0">
                <a:solidFill>
                  <a:sysClr val="windowText" lastClr="000000"/>
                </a:solidFill>
                <a:latin typeface="Arial"/>
                <a:cs typeface="Arial"/>
              </a:rPr>
              <a:t>with</a:t>
            </a:r>
            <a:r>
              <a:rPr sz="1000" kern="0" spc="-15">
                <a:solidFill>
                  <a:sysClr val="windowText" lastClr="000000"/>
                </a:solidFill>
                <a:latin typeface="Arial"/>
                <a:cs typeface="Arial"/>
              </a:rPr>
              <a:t> </a:t>
            </a:r>
            <a:r>
              <a:rPr sz="1000" kern="0">
                <a:solidFill>
                  <a:sysClr val="windowText" lastClr="000000"/>
                </a:solidFill>
                <a:latin typeface="Arial"/>
                <a:cs typeface="Arial"/>
              </a:rPr>
              <a:t>the</a:t>
            </a:r>
            <a:r>
              <a:rPr sz="1000" kern="0" spc="-40">
                <a:solidFill>
                  <a:sysClr val="windowText" lastClr="000000"/>
                </a:solidFill>
                <a:latin typeface="Arial"/>
                <a:cs typeface="Arial"/>
              </a:rPr>
              <a:t> </a:t>
            </a:r>
            <a:r>
              <a:rPr sz="1000" kern="0">
                <a:solidFill>
                  <a:sysClr val="windowText" lastClr="000000"/>
                </a:solidFill>
                <a:latin typeface="Arial"/>
                <a:cs typeface="Arial"/>
              </a:rPr>
              <a:t>Vehicle</a:t>
            </a:r>
            <a:r>
              <a:rPr sz="1000" kern="0" spc="-20">
                <a:solidFill>
                  <a:sysClr val="windowText" lastClr="000000"/>
                </a:solidFill>
                <a:latin typeface="Arial"/>
                <a:cs typeface="Arial"/>
              </a:rPr>
              <a:t> </a:t>
            </a:r>
            <a:r>
              <a:rPr sz="1000" kern="0" spc="-10">
                <a:solidFill>
                  <a:sysClr val="windowText" lastClr="000000"/>
                </a:solidFill>
                <a:latin typeface="Arial"/>
                <a:cs typeface="Arial"/>
              </a:rPr>
              <a:t>Identification</a:t>
            </a:r>
            <a:r>
              <a:rPr sz="1000" kern="0" spc="-30">
                <a:solidFill>
                  <a:sysClr val="windowText" lastClr="000000"/>
                </a:solidFill>
                <a:latin typeface="Arial"/>
                <a:cs typeface="Arial"/>
              </a:rPr>
              <a:t> </a:t>
            </a:r>
            <a:r>
              <a:rPr sz="1000" kern="0">
                <a:solidFill>
                  <a:sysClr val="windowText" lastClr="000000"/>
                </a:solidFill>
                <a:latin typeface="Arial"/>
                <a:cs typeface="Arial"/>
              </a:rPr>
              <a:t>Number</a:t>
            </a:r>
            <a:r>
              <a:rPr sz="1000" kern="0" spc="-50">
                <a:solidFill>
                  <a:sysClr val="windowText" lastClr="000000"/>
                </a:solidFill>
                <a:latin typeface="Arial"/>
                <a:cs typeface="Arial"/>
              </a:rPr>
              <a:t> </a:t>
            </a:r>
            <a:r>
              <a:rPr sz="1000" kern="0">
                <a:solidFill>
                  <a:sysClr val="windowText" lastClr="000000"/>
                </a:solidFill>
                <a:latin typeface="Arial"/>
                <a:cs typeface="Arial"/>
              </a:rPr>
              <a:t>(VIN)</a:t>
            </a:r>
            <a:r>
              <a:rPr sz="1000" kern="0" spc="-15">
                <a:solidFill>
                  <a:sysClr val="windowText" lastClr="000000"/>
                </a:solidFill>
                <a:latin typeface="Arial"/>
                <a:cs typeface="Arial"/>
              </a:rPr>
              <a:t> </a:t>
            </a:r>
            <a:r>
              <a:rPr sz="1000" kern="0">
                <a:solidFill>
                  <a:sysClr val="windowText" lastClr="000000"/>
                </a:solidFill>
                <a:latin typeface="Arial"/>
                <a:cs typeface="Arial"/>
              </a:rPr>
              <a:t>and</a:t>
            </a:r>
            <a:r>
              <a:rPr sz="1000" kern="0" spc="-25">
                <a:solidFill>
                  <a:sysClr val="windowText" lastClr="000000"/>
                </a:solidFill>
                <a:latin typeface="Arial"/>
                <a:cs typeface="Arial"/>
              </a:rPr>
              <a:t> </a:t>
            </a:r>
            <a:r>
              <a:rPr sz="1000" kern="0">
                <a:solidFill>
                  <a:sysClr val="windowText" lastClr="000000"/>
                </a:solidFill>
                <a:latin typeface="Arial"/>
                <a:cs typeface="Arial"/>
              </a:rPr>
              <a:t>the</a:t>
            </a:r>
            <a:r>
              <a:rPr sz="1000" kern="0" spc="-45">
                <a:solidFill>
                  <a:sysClr val="windowText" lastClr="000000"/>
                </a:solidFill>
                <a:latin typeface="Arial"/>
                <a:cs typeface="Arial"/>
              </a:rPr>
              <a:t> </a:t>
            </a:r>
            <a:r>
              <a:rPr sz="1000" kern="0">
                <a:solidFill>
                  <a:sysClr val="windowText" lastClr="000000"/>
                </a:solidFill>
                <a:latin typeface="Arial"/>
                <a:cs typeface="Arial"/>
              </a:rPr>
              <a:t>month</a:t>
            </a:r>
            <a:r>
              <a:rPr sz="1000" kern="0" spc="-50">
                <a:solidFill>
                  <a:sysClr val="windowText" lastClr="000000"/>
                </a:solidFill>
                <a:latin typeface="Arial"/>
                <a:cs typeface="Arial"/>
              </a:rPr>
              <a:t> / </a:t>
            </a:r>
            <a:r>
              <a:rPr sz="1000" kern="0">
                <a:solidFill>
                  <a:sysClr val="windowText" lastClr="000000"/>
                </a:solidFill>
                <a:latin typeface="Arial"/>
                <a:cs typeface="Arial"/>
              </a:rPr>
              <a:t>year of</a:t>
            </a:r>
            <a:r>
              <a:rPr sz="1000" kern="0" spc="-30">
                <a:solidFill>
                  <a:sysClr val="windowText" lastClr="000000"/>
                </a:solidFill>
                <a:latin typeface="Arial"/>
                <a:cs typeface="Arial"/>
              </a:rPr>
              <a:t> </a:t>
            </a:r>
            <a:r>
              <a:rPr sz="1000" kern="0" spc="-10">
                <a:solidFill>
                  <a:sysClr val="windowText" lastClr="000000"/>
                </a:solidFill>
                <a:latin typeface="Arial"/>
                <a:cs typeface="Arial"/>
              </a:rPr>
              <a:t>manufacture</a:t>
            </a:r>
            <a:r>
              <a:rPr sz="1000" kern="0" spc="-60">
                <a:solidFill>
                  <a:sysClr val="windowText" lastClr="000000"/>
                </a:solidFill>
                <a:latin typeface="Arial"/>
                <a:cs typeface="Arial"/>
              </a:rPr>
              <a:t> </a:t>
            </a:r>
            <a:r>
              <a:rPr sz="1000" kern="0">
                <a:solidFill>
                  <a:sysClr val="windowText" lastClr="000000"/>
                </a:solidFill>
                <a:latin typeface="Arial"/>
                <a:cs typeface="Arial"/>
              </a:rPr>
              <a:t>listed</a:t>
            </a:r>
            <a:r>
              <a:rPr sz="1000" kern="0" spc="-10">
                <a:solidFill>
                  <a:sysClr val="windowText" lastClr="000000"/>
                </a:solidFill>
                <a:latin typeface="Arial"/>
                <a:cs typeface="Arial"/>
              </a:rPr>
              <a:t> </a:t>
            </a:r>
            <a:r>
              <a:rPr sz="1000" kern="0">
                <a:solidFill>
                  <a:sysClr val="windowText" lastClr="000000"/>
                </a:solidFill>
                <a:latin typeface="Arial"/>
                <a:cs typeface="Arial"/>
              </a:rPr>
              <a:t>on</a:t>
            </a:r>
            <a:r>
              <a:rPr sz="1000" kern="0" spc="-30">
                <a:solidFill>
                  <a:sysClr val="windowText" lastClr="000000"/>
                </a:solidFill>
                <a:latin typeface="Arial"/>
                <a:cs typeface="Arial"/>
              </a:rPr>
              <a:t> </a:t>
            </a:r>
            <a:r>
              <a:rPr sz="1000" kern="0">
                <a:solidFill>
                  <a:sysClr val="windowText" lastClr="000000"/>
                </a:solidFill>
                <a:latin typeface="Arial"/>
                <a:cs typeface="Arial"/>
              </a:rPr>
              <a:t>the</a:t>
            </a:r>
            <a:r>
              <a:rPr sz="1000" kern="0" spc="-35">
                <a:solidFill>
                  <a:sysClr val="windowText" lastClr="000000"/>
                </a:solidFill>
                <a:latin typeface="Arial"/>
                <a:cs typeface="Arial"/>
              </a:rPr>
              <a:t> </a:t>
            </a:r>
            <a:r>
              <a:rPr sz="1000" kern="0" spc="-10">
                <a:solidFill>
                  <a:sysClr val="windowText" lastClr="000000"/>
                </a:solidFill>
                <a:latin typeface="Arial"/>
                <a:cs typeface="Arial"/>
              </a:rPr>
              <a:t>bottom.</a:t>
            </a:r>
            <a:endParaRPr sz="1000" kern="0">
              <a:solidFill>
                <a:sysClr val="windowText" lastClr="000000"/>
              </a:solidFill>
              <a:latin typeface="Arial"/>
              <a:cs typeface="Arial"/>
            </a:endParaRPr>
          </a:p>
        </p:txBody>
      </p:sp>
      <p:sp>
        <p:nvSpPr>
          <p:cNvPr id="15" name="object 15"/>
          <p:cNvSpPr txBox="1"/>
          <p:nvPr/>
        </p:nvSpPr>
        <p:spPr>
          <a:xfrm>
            <a:off x="7162927" y="5539536"/>
            <a:ext cx="3237230" cy="482600"/>
          </a:xfrm>
          <a:prstGeom prst="rect">
            <a:avLst/>
          </a:prstGeom>
        </p:spPr>
        <p:txBody>
          <a:bodyPr vert="horz" wrap="square" lIns="0" tIns="12065" rIns="0" bIns="0" rtlCol="0">
            <a:spAutoFit/>
          </a:bodyPr>
          <a:lstStyle/>
          <a:p>
            <a:pPr marL="12700" marR="5080">
              <a:spcBef>
                <a:spcPts val="95"/>
              </a:spcBef>
            </a:pPr>
            <a:r>
              <a:rPr sz="1000" kern="0">
                <a:solidFill>
                  <a:sysClr val="windowText" lastClr="000000"/>
                </a:solidFill>
                <a:latin typeface="Arial"/>
                <a:cs typeface="Arial"/>
              </a:rPr>
              <a:t>If</a:t>
            </a:r>
            <a:r>
              <a:rPr sz="1000" kern="0" spc="-45">
                <a:solidFill>
                  <a:sysClr val="windowText" lastClr="000000"/>
                </a:solidFill>
                <a:latin typeface="Arial"/>
                <a:cs typeface="Arial"/>
              </a:rPr>
              <a:t> </a:t>
            </a:r>
            <a:r>
              <a:rPr sz="1000" kern="0">
                <a:solidFill>
                  <a:sysClr val="windowText" lastClr="000000"/>
                </a:solidFill>
                <a:latin typeface="Arial"/>
                <a:cs typeface="Arial"/>
              </a:rPr>
              <a:t>your</a:t>
            </a:r>
            <a:r>
              <a:rPr sz="1000" kern="0" spc="-5">
                <a:solidFill>
                  <a:sysClr val="windowText" lastClr="000000"/>
                </a:solidFill>
                <a:latin typeface="Arial"/>
                <a:cs typeface="Arial"/>
              </a:rPr>
              <a:t> </a:t>
            </a:r>
            <a:r>
              <a:rPr sz="1000" kern="0">
                <a:solidFill>
                  <a:sysClr val="windowText" lastClr="000000"/>
                </a:solidFill>
                <a:latin typeface="Arial"/>
                <a:cs typeface="Arial"/>
              </a:rPr>
              <a:t>POV</a:t>
            </a:r>
            <a:r>
              <a:rPr sz="1000" kern="0" spc="-30">
                <a:solidFill>
                  <a:sysClr val="windowText" lastClr="000000"/>
                </a:solidFill>
                <a:latin typeface="Arial"/>
                <a:cs typeface="Arial"/>
              </a:rPr>
              <a:t> </a:t>
            </a:r>
            <a:r>
              <a:rPr sz="1000" kern="0">
                <a:solidFill>
                  <a:sysClr val="windowText" lastClr="000000"/>
                </a:solidFill>
                <a:latin typeface="Arial"/>
                <a:cs typeface="Arial"/>
              </a:rPr>
              <a:t>is</a:t>
            </a:r>
            <a:r>
              <a:rPr sz="1000" kern="0" spc="-25">
                <a:solidFill>
                  <a:sysClr val="windowText" lastClr="000000"/>
                </a:solidFill>
                <a:latin typeface="Arial"/>
                <a:cs typeface="Arial"/>
              </a:rPr>
              <a:t> </a:t>
            </a:r>
            <a:r>
              <a:rPr sz="1000" kern="0">
                <a:solidFill>
                  <a:sysClr val="windowText" lastClr="000000"/>
                </a:solidFill>
                <a:latin typeface="Arial"/>
                <a:cs typeface="Arial"/>
              </a:rPr>
              <a:t>missing</a:t>
            </a:r>
            <a:r>
              <a:rPr sz="1000" kern="0" spc="-35">
                <a:solidFill>
                  <a:sysClr val="windowText" lastClr="000000"/>
                </a:solidFill>
                <a:latin typeface="Arial"/>
                <a:cs typeface="Arial"/>
              </a:rPr>
              <a:t> </a:t>
            </a:r>
            <a:r>
              <a:rPr sz="1000" kern="0">
                <a:solidFill>
                  <a:sysClr val="windowText" lastClr="000000"/>
                </a:solidFill>
                <a:latin typeface="Arial"/>
                <a:cs typeface="Arial"/>
              </a:rPr>
              <a:t>the</a:t>
            </a:r>
            <a:r>
              <a:rPr sz="1000" kern="0" spc="-45">
                <a:solidFill>
                  <a:sysClr val="windowText" lastClr="000000"/>
                </a:solidFill>
                <a:latin typeface="Arial"/>
                <a:cs typeface="Arial"/>
              </a:rPr>
              <a:t> </a:t>
            </a:r>
            <a:r>
              <a:rPr sz="1000" kern="0">
                <a:solidFill>
                  <a:sysClr val="windowText" lastClr="000000"/>
                </a:solidFill>
                <a:latin typeface="Arial"/>
                <a:cs typeface="Arial"/>
              </a:rPr>
              <a:t>DOT</a:t>
            </a:r>
            <a:r>
              <a:rPr sz="1000" kern="0" spc="-25">
                <a:solidFill>
                  <a:sysClr val="windowText" lastClr="000000"/>
                </a:solidFill>
                <a:latin typeface="Arial"/>
                <a:cs typeface="Arial"/>
              </a:rPr>
              <a:t> </a:t>
            </a:r>
            <a:r>
              <a:rPr sz="1000" kern="0">
                <a:solidFill>
                  <a:sysClr val="windowText" lastClr="000000"/>
                </a:solidFill>
                <a:latin typeface="Arial"/>
                <a:cs typeface="Arial"/>
              </a:rPr>
              <a:t>sticker,</a:t>
            </a:r>
            <a:r>
              <a:rPr sz="1000" kern="0" spc="-40">
                <a:solidFill>
                  <a:sysClr val="windowText" lastClr="000000"/>
                </a:solidFill>
                <a:latin typeface="Arial"/>
                <a:cs typeface="Arial"/>
              </a:rPr>
              <a:t> </a:t>
            </a:r>
            <a:r>
              <a:rPr sz="1000" kern="0">
                <a:solidFill>
                  <a:sysClr val="windowText" lastClr="000000"/>
                </a:solidFill>
                <a:latin typeface="Arial"/>
                <a:cs typeface="Arial"/>
              </a:rPr>
              <a:t>a</a:t>
            </a:r>
            <a:r>
              <a:rPr sz="1000" kern="0" spc="-45">
                <a:solidFill>
                  <a:sysClr val="windowText" lastClr="000000"/>
                </a:solidFill>
                <a:latin typeface="Arial"/>
                <a:cs typeface="Arial"/>
              </a:rPr>
              <a:t> </a:t>
            </a:r>
            <a:r>
              <a:rPr sz="1000" kern="0">
                <a:solidFill>
                  <a:sysClr val="windowText" lastClr="000000"/>
                </a:solidFill>
                <a:latin typeface="Arial"/>
                <a:cs typeface="Arial"/>
              </a:rPr>
              <a:t>CARFAX</a:t>
            </a:r>
            <a:r>
              <a:rPr sz="1000" kern="0" spc="-10">
                <a:solidFill>
                  <a:sysClr val="windowText" lastClr="000000"/>
                </a:solidFill>
                <a:latin typeface="Arial"/>
                <a:cs typeface="Arial"/>
              </a:rPr>
              <a:t> report </a:t>
            </a:r>
            <a:r>
              <a:rPr sz="1000" kern="0">
                <a:solidFill>
                  <a:sysClr val="windowText" lastClr="000000"/>
                </a:solidFill>
                <a:latin typeface="Arial"/>
                <a:cs typeface="Arial"/>
              </a:rPr>
              <a:t>along</a:t>
            </a:r>
            <a:r>
              <a:rPr sz="1000" kern="0" spc="-35">
                <a:solidFill>
                  <a:sysClr val="windowText" lastClr="000000"/>
                </a:solidFill>
                <a:latin typeface="Arial"/>
                <a:cs typeface="Arial"/>
              </a:rPr>
              <a:t> </a:t>
            </a:r>
            <a:r>
              <a:rPr sz="1000" kern="0">
                <a:solidFill>
                  <a:sysClr val="windowText" lastClr="000000"/>
                </a:solidFill>
                <a:latin typeface="Arial"/>
                <a:cs typeface="Arial"/>
              </a:rPr>
              <a:t>with</a:t>
            </a:r>
            <a:r>
              <a:rPr sz="1000" kern="0" spc="-20">
                <a:solidFill>
                  <a:sysClr val="windowText" lastClr="000000"/>
                </a:solidFill>
                <a:latin typeface="Arial"/>
                <a:cs typeface="Arial"/>
              </a:rPr>
              <a:t> </a:t>
            </a:r>
            <a:r>
              <a:rPr sz="1000" kern="0">
                <a:solidFill>
                  <a:sysClr val="windowText" lastClr="000000"/>
                </a:solidFill>
                <a:latin typeface="Arial"/>
                <a:cs typeface="Arial"/>
              </a:rPr>
              <a:t>the</a:t>
            </a:r>
            <a:r>
              <a:rPr sz="1000" kern="0" spc="-45">
                <a:solidFill>
                  <a:sysClr val="windowText" lastClr="000000"/>
                </a:solidFill>
                <a:latin typeface="Arial"/>
                <a:cs typeface="Arial"/>
              </a:rPr>
              <a:t> </a:t>
            </a:r>
            <a:r>
              <a:rPr sz="1000" kern="0">
                <a:solidFill>
                  <a:sysClr val="windowText" lastClr="000000"/>
                </a:solidFill>
                <a:latin typeface="Arial"/>
                <a:cs typeface="Arial"/>
              </a:rPr>
              <a:t>title</a:t>
            </a:r>
            <a:r>
              <a:rPr sz="1000" kern="0" spc="-30">
                <a:solidFill>
                  <a:sysClr val="windowText" lastClr="000000"/>
                </a:solidFill>
                <a:latin typeface="Arial"/>
                <a:cs typeface="Arial"/>
              </a:rPr>
              <a:t> </a:t>
            </a:r>
            <a:r>
              <a:rPr sz="1000" kern="0">
                <a:solidFill>
                  <a:sysClr val="windowText" lastClr="000000"/>
                </a:solidFill>
                <a:latin typeface="Arial"/>
                <a:cs typeface="Arial"/>
              </a:rPr>
              <a:t>copy</a:t>
            </a:r>
            <a:r>
              <a:rPr sz="1000" kern="0" spc="-35">
                <a:solidFill>
                  <a:sysClr val="windowText" lastClr="000000"/>
                </a:solidFill>
                <a:latin typeface="Arial"/>
                <a:cs typeface="Arial"/>
              </a:rPr>
              <a:t> </a:t>
            </a:r>
            <a:r>
              <a:rPr sz="1000" kern="0">
                <a:solidFill>
                  <a:sysClr val="windowText" lastClr="000000"/>
                </a:solidFill>
                <a:latin typeface="Arial"/>
                <a:cs typeface="Arial"/>
              </a:rPr>
              <a:t>or</a:t>
            </a:r>
            <a:r>
              <a:rPr sz="1000" kern="0" spc="-35">
                <a:solidFill>
                  <a:sysClr val="windowText" lastClr="000000"/>
                </a:solidFill>
                <a:latin typeface="Arial"/>
                <a:cs typeface="Arial"/>
              </a:rPr>
              <a:t> </a:t>
            </a:r>
            <a:r>
              <a:rPr sz="1000" kern="0">
                <a:solidFill>
                  <a:sysClr val="windowText" lastClr="000000"/>
                </a:solidFill>
                <a:latin typeface="Arial"/>
                <a:cs typeface="Arial"/>
              </a:rPr>
              <a:t>copy</a:t>
            </a:r>
            <a:r>
              <a:rPr sz="1000" kern="0" spc="-40">
                <a:solidFill>
                  <a:sysClr val="windowText" lastClr="000000"/>
                </a:solidFill>
                <a:latin typeface="Arial"/>
                <a:cs typeface="Arial"/>
              </a:rPr>
              <a:t> </a:t>
            </a:r>
            <a:r>
              <a:rPr sz="1000" kern="0">
                <a:solidFill>
                  <a:sysClr val="windowText" lastClr="000000"/>
                </a:solidFill>
                <a:latin typeface="Arial"/>
                <a:cs typeface="Arial"/>
              </a:rPr>
              <a:t>of</a:t>
            </a:r>
            <a:r>
              <a:rPr sz="1000" kern="0" spc="-40">
                <a:solidFill>
                  <a:sysClr val="windowText" lastClr="000000"/>
                </a:solidFill>
                <a:latin typeface="Arial"/>
                <a:cs typeface="Arial"/>
              </a:rPr>
              <a:t> </a:t>
            </a:r>
            <a:r>
              <a:rPr sz="1000" kern="0">
                <a:solidFill>
                  <a:sysClr val="windowText" lastClr="000000"/>
                </a:solidFill>
                <a:latin typeface="Arial"/>
                <a:cs typeface="Arial"/>
              </a:rPr>
              <a:t>an</a:t>
            </a:r>
            <a:r>
              <a:rPr sz="1000" kern="0" spc="-50">
                <a:solidFill>
                  <a:sysClr val="windowText" lastClr="000000"/>
                </a:solidFill>
                <a:latin typeface="Arial"/>
                <a:cs typeface="Arial"/>
              </a:rPr>
              <a:t> </a:t>
            </a:r>
            <a:r>
              <a:rPr sz="1000" kern="0">
                <a:solidFill>
                  <a:sysClr val="windowText" lastClr="000000"/>
                </a:solidFill>
                <a:latin typeface="Arial"/>
                <a:cs typeface="Arial"/>
              </a:rPr>
              <a:t>expired</a:t>
            </a:r>
            <a:r>
              <a:rPr sz="1000" kern="0" spc="-40">
                <a:solidFill>
                  <a:sysClr val="windowText" lastClr="000000"/>
                </a:solidFill>
                <a:latin typeface="Arial"/>
                <a:cs typeface="Arial"/>
              </a:rPr>
              <a:t> </a:t>
            </a:r>
            <a:r>
              <a:rPr sz="1000" kern="0" spc="-10">
                <a:solidFill>
                  <a:sysClr val="windowText" lastClr="000000"/>
                </a:solidFill>
                <a:latin typeface="Arial"/>
                <a:cs typeface="Arial"/>
              </a:rPr>
              <a:t>stateside registration</a:t>
            </a:r>
            <a:r>
              <a:rPr sz="1000" kern="0" spc="-20">
                <a:solidFill>
                  <a:sysClr val="windowText" lastClr="000000"/>
                </a:solidFill>
                <a:latin typeface="Arial"/>
                <a:cs typeface="Arial"/>
              </a:rPr>
              <a:t> </a:t>
            </a:r>
            <a:r>
              <a:rPr sz="1000" kern="0">
                <a:solidFill>
                  <a:sysClr val="windowText" lastClr="000000"/>
                </a:solidFill>
                <a:latin typeface="Arial"/>
                <a:cs typeface="Arial"/>
              </a:rPr>
              <a:t>will</a:t>
            </a:r>
            <a:r>
              <a:rPr sz="1000" kern="0" spc="25">
                <a:solidFill>
                  <a:sysClr val="windowText" lastClr="000000"/>
                </a:solidFill>
                <a:latin typeface="Arial"/>
                <a:cs typeface="Arial"/>
              </a:rPr>
              <a:t> </a:t>
            </a:r>
            <a:r>
              <a:rPr sz="1000" kern="0" spc="-10">
                <a:solidFill>
                  <a:sysClr val="windowText" lastClr="000000"/>
                </a:solidFill>
                <a:latin typeface="Arial"/>
                <a:cs typeface="Arial"/>
              </a:rPr>
              <a:t>suffice.</a:t>
            </a:r>
            <a:endParaRPr sz="1000" kern="0">
              <a:solidFill>
                <a:sysClr val="windowText" lastClr="000000"/>
              </a:solidFill>
              <a:latin typeface="Arial"/>
              <a:cs typeface="Arial"/>
            </a:endParaRPr>
          </a:p>
        </p:txBody>
      </p:sp>
      <p:pic>
        <p:nvPicPr>
          <p:cNvPr id="16" name="object 16"/>
          <p:cNvPicPr/>
          <p:nvPr/>
        </p:nvPicPr>
        <p:blipFill>
          <a:blip r:embed="rId3" cstate="print"/>
          <a:stretch>
            <a:fillRect/>
          </a:stretch>
        </p:blipFill>
        <p:spPr>
          <a:xfrm>
            <a:off x="7138415" y="1773998"/>
            <a:ext cx="3462266" cy="1085571"/>
          </a:xfrm>
          <a:prstGeom prst="rect">
            <a:avLst/>
          </a:prstGeom>
        </p:spPr>
      </p:pic>
      <p:pic>
        <p:nvPicPr>
          <p:cNvPr id="17" name="object 17"/>
          <p:cNvPicPr/>
          <p:nvPr/>
        </p:nvPicPr>
        <p:blipFill>
          <a:blip r:embed="rId4" cstate="print"/>
          <a:stretch>
            <a:fillRect/>
          </a:stretch>
        </p:blipFill>
        <p:spPr>
          <a:xfrm>
            <a:off x="7171945" y="4081272"/>
            <a:ext cx="3244147" cy="1379219"/>
          </a:xfrm>
          <a:prstGeom prst="rect">
            <a:avLst/>
          </a:prstGeom>
        </p:spPr>
      </p:pic>
      <p:sp>
        <p:nvSpPr>
          <p:cNvPr id="18" name="object 18"/>
          <p:cNvSpPr txBox="1"/>
          <p:nvPr/>
        </p:nvSpPr>
        <p:spPr>
          <a:xfrm>
            <a:off x="2606141" y="5293233"/>
            <a:ext cx="2598420" cy="1032510"/>
          </a:xfrm>
          <a:prstGeom prst="rect">
            <a:avLst/>
          </a:prstGeom>
        </p:spPr>
        <p:txBody>
          <a:bodyPr vert="horz" wrap="square" lIns="0" tIns="12700" rIns="0" bIns="0" rtlCol="0">
            <a:spAutoFit/>
          </a:bodyPr>
          <a:lstStyle/>
          <a:p>
            <a:pPr marL="12700">
              <a:spcBef>
                <a:spcPts val="100"/>
              </a:spcBef>
            </a:pPr>
            <a:r>
              <a:rPr sz="1100" b="1" kern="0">
                <a:solidFill>
                  <a:srgbClr val="C00000"/>
                </a:solidFill>
                <a:latin typeface="Arial"/>
                <a:cs typeface="Arial"/>
              </a:rPr>
              <a:t>Top</a:t>
            </a:r>
            <a:r>
              <a:rPr sz="1100" b="1" kern="0" spc="-10">
                <a:solidFill>
                  <a:srgbClr val="C00000"/>
                </a:solidFill>
                <a:latin typeface="Arial"/>
                <a:cs typeface="Arial"/>
              </a:rPr>
              <a:t> </a:t>
            </a:r>
            <a:r>
              <a:rPr sz="1100" b="1" kern="0">
                <a:solidFill>
                  <a:srgbClr val="C00000"/>
                </a:solidFill>
                <a:latin typeface="Arial"/>
                <a:cs typeface="Arial"/>
              </a:rPr>
              <a:t>reasons</a:t>
            </a:r>
            <a:r>
              <a:rPr sz="1100" b="1" kern="0" spc="-25">
                <a:solidFill>
                  <a:srgbClr val="C00000"/>
                </a:solidFill>
                <a:latin typeface="Arial"/>
                <a:cs typeface="Arial"/>
              </a:rPr>
              <a:t> </a:t>
            </a:r>
            <a:r>
              <a:rPr sz="1100" b="1" kern="0">
                <a:solidFill>
                  <a:srgbClr val="C00000"/>
                </a:solidFill>
                <a:latin typeface="Arial"/>
                <a:cs typeface="Arial"/>
              </a:rPr>
              <a:t>for</a:t>
            </a:r>
            <a:r>
              <a:rPr sz="1100" b="1" kern="0" spc="-35">
                <a:solidFill>
                  <a:srgbClr val="C00000"/>
                </a:solidFill>
                <a:latin typeface="Arial"/>
                <a:cs typeface="Arial"/>
              </a:rPr>
              <a:t> </a:t>
            </a:r>
            <a:r>
              <a:rPr sz="1100" b="1" kern="0">
                <a:solidFill>
                  <a:srgbClr val="C00000"/>
                </a:solidFill>
                <a:latin typeface="Arial"/>
                <a:cs typeface="Arial"/>
              </a:rPr>
              <a:t>turn-in</a:t>
            </a:r>
            <a:r>
              <a:rPr sz="1100" b="1" kern="0" spc="-55">
                <a:solidFill>
                  <a:srgbClr val="C00000"/>
                </a:solidFill>
                <a:latin typeface="Arial"/>
                <a:cs typeface="Arial"/>
              </a:rPr>
              <a:t> </a:t>
            </a:r>
            <a:r>
              <a:rPr sz="1100" b="1" kern="0">
                <a:solidFill>
                  <a:srgbClr val="C00000"/>
                </a:solidFill>
                <a:latin typeface="Arial"/>
                <a:cs typeface="Arial"/>
              </a:rPr>
              <a:t>delays</a:t>
            </a:r>
            <a:r>
              <a:rPr sz="1100" b="1" kern="0" spc="-5">
                <a:solidFill>
                  <a:srgbClr val="C00000"/>
                </a:solidFill>
                <a:latin typeface="Arial"/>
                <a:cs typeface="Arial"/>
              </a:rPr>
              <a:t> </a:t>
            </a:r>
            <a:r>
              <a:rPr sz="1100" b="1" kern="0">
                <a:solidFill>
                  <a:srgbClr val="C00000"/>
                </a:solidFill>
                <a:latin typeface="Arial"/>
                <a:cs typeface="Arial"/>
              </a:rPr>
              <a:t>at</a:t>
            </a:r>
            <a:r>
              <a:rPr sz="1100" b="1" kern="0" spc="-30">
                <a:solidFill>
                  <a:srgbClr val="C00000"/>
                </a:solidFill>
                <a:latin typeface="Arial"/>
                <a:cs typeface="Arial"/>
              </a:rPr>
              <a:t> </a:t>
            </a:r>
            <a:r>
              <a:rPr sz="1100" b="1" kern="0" spc="-20">
                <a:solidFill>
                  <a:srgbClr val="C00000"/>
                </a:solidFill>
                <a:latin typeface="Arial"/>
                <a:cs typeface="Arial"/>
              </a:rPr>
              <a:t>VPCs</a:t>
            </a:r>
            <a:endParaRPr sz="1100" kern="0">
              <a:solidFill>
                <a:sysClr val="windowText" lastClr="000000"/>
              </a:solidFill>
              <a:latin typeface="Arial"/>
              <a:cs typeface="Arial"/>
            </a:endParaRPr>
          </a:p>
          <a:p>
            <a:pPr marL="99060" indent="-86995">
              <a:spcBef>
                <a:spcPts val="5"/>
              </a:spcBef>
              <a:buFontTx/>
              <a:buChar char="•"/>
              <a:tabLst>
                <a:tab pos="99695" algn="l"/>
              </a:tabLst>
            </a:pPr>
            <a:r>
              <a:rPr sz="1100" kern="0">
                <a:solidFill>
                  <a:srgbClr val="C00000"/>
                </a:solidFill>
                <a:latin typeface="Arial"/>
                <a:cs typeface="Arial"/>
              </a:rPr>
              <a:t>Too</a:t>
            </a:r>
            <a:r>
              <a:rPr sz="1100" kern="0" spc="-20">
                <a:solidFill>
                  <a:srgbClr val="C00000"/>
                </a:solidFill>
                <a:latin typeface="Arial"/>
                <a:cs typeface="Arial"/>
              </a:rPr>
              <a:t> </a:t>
            </a:r>
            <a:r>
              <a:rPr sz="1100" kern="0">
                <a:solidFill>
                  <a:srgbClr val="C00000"/>
                </a:solidFill>
                <a:latin typeface="Arial"/>
                <a:cs typeface="Arial"/>
              </a:rPr>
              <a:t>much</a:t>
            </a:r>
            <a:r>
              <a:rPr sz="1100" kern="0" spc="-25">
                <a:solidFill>
                  <a:srgbClr val="C00000"/>
                </a:solidFill>
                <a:latin typeface="Arial"/>
                <a:cs typeface="Arial"/>
              </a:rPr>
              <a:t> </a:t>
            </a:r>
            <a:r>
              <a:rPr sz="1100" kern="0" spc="-20">
                <a:solidFill>
                  <a:srgbClr val="C00000"/>
                </a:solidFill>
                <a:latin typeface="Arial"/>
                <a:cs typeface="Arial"/>
              </a:rPr>
              <a:t>fuel</a:t>
            </a:r>
            <a:endParaRPr sz="1100" kern="0">
              <a:solidFill>
                <a:sysClr val="windowText" lastClr="000000"/>
              </a:solidFill>
              <a:latin typeface="Arial"/>
              <a:cs typeface="Arial"/>
            </a:endParaRPr>
          </a:p>
          <a:p>
            <a:pPr marL="99060" indent="-86995">
              <a:buFontTx/>
              <a:buChar char="•"/>
              <a:tabLst>
                <a:tab pos="99695" algn="l"/>
              </a:tabLst>
            </a:pPr>
            <a:r>
              <a:rPr sz="1100" kern="0">
                <a:solidFill>
                  <a:srgbClr val="C00000"/>
                </a:solidFill>
                <a:latin typeface="Arial"/>
                <a:cs typeface="Arial"/>
              </a:rPr>
              <a:t>Vehicle</a:t>
            </a:r>
            <a:r>
              <a:rPr sz="1100" kern="0" spc="-5">
                <a:solidFill>
                  <a:srgbClr val="C00000"/>
                </a:solidFill>
                <a:latin typeface="Arial"/>
                <a:cs typeface="Arial"/>
              </a:rPr>
              <a:t> </a:t>
            </a:r>
            <a:r>
              <a:rPr sz="1100" kern="0">
                <a:solidFill>
                  <a:srgbClr val="C00000"/>
                </a:solidFill>
                <a:latin typeface="Arial"/>
                <a:cs typeface="Arial"/>
              </a:rPr>
              <a:t>not</a:t>
            </a:r>
            <a:r>
              <a:rPr sz="1100" kern="0" spc="-35">
                <a:solidFill>
                  <a:srgbClr val="C00000"/>
                </a:solidFill>
                <a:latin typeface="Arial"/>
                <a:cs typeface="Arial"/>
              </a:rPr>
              <a:t> </a:t>
            </a:r>
            <a:r>
              <a:rPr sz="1100" kern="0">
                <a:solidFill>
                  <a:srgbClr val="C00000"/>
                </a:solidFill>
                <a:latin typeface="Arial"/>
                <a:cs typeface="Arial"/>
              </a:rPr>
              <a:t>clean</a:t>
            </a:r>
            <a:r>
              <a:rPr sz="1100" kern="0" spc="-20">
                <a:solidFill>
                  <a:srgbClr val="C00000"/>
                </a:solidFill>
                <a:latin typeface="Arial"/>
                <a:cs typeface="Arial"/>
              </a:rPr>
              <a:t> </a:t>
            </a:r>
            <a:r>
              <a:rPr sz="1100" kern="0">
                <a:solidFill>
                  <a:srgbClr val="C00000"/>
                </a:solidFill>
                <a:latin typeface="Arial"/>
                <a:cs typeface="Arial"/>
              </a:rPr>
              <a:t>per</a:t>
            </a:r>
            <a:r>
              <a:rPr sz="1100" kern="0" spc="-20">
                <a:solidFill>
                  <a:srgbClr val="C00000"/>
                </a:solidFill>
                <a:latin typeface="Arial"/>
                <a:cs typeface="Arial"/>
              </a:rPr>
              <a:t> </a:t>
            </a:r>
            <a:r>
              <a:rPr sz="1100" kern="0" spc="-10">
                <a:solidFill>
                  <a:srgbClr val="C00000"/>
                </a:solidFill>
                <a:latin typeface="Arial"/>
                <a:cs typeface="Arial"/>
              </a:rPr>
              <a:t>standards</a:t>
            </a:r>
            <a:endParaRPr sz="1100" kern="0">
              <a:solidFill>
                <a:sysClr val="windowText" lastClr="000000"/>
              </a:solidFill>
              <a:latin typeface="Arial"/>
              <a:cs typeface="Arial"/>
            </a:endParaRPr>
          </a:p>
          <a:p>
            <a:pPr marL="99060" indent="-86995">
              <a:buFontTx/>
              <a:buChar char="•"/>
              <a:tabLst>
                <a:tab pos="99695" algn="l"/>
              </a:tabLst>
            </a:pPr>
            <a:r>
              <a:rPr sz="1100" kern="0">
                <a:solidFill>
                  <a:srgbClr val="C00000"/>
                </a:solidFill>
                <a:latin typeface="Arial"/>
                <a:cs typeface="Arial"/>
              </a:rPr>
              <a:t>Documentation</a:t>
            </a:r>
            <a:r>
              <a:rPr sz="1100" kern="0" spc="-55">
                <a:solidFill>
                  <a:srgbClr val="C00000"/>
                </a:solidFill>
                <a:latin typeface="Arial"/>
                <a:cs typeface="Arial"/>
              </a:rPr>
              <a:t> </a:t>
            </a:r>
            <a:r>
              <a:rPr sz="1100" kern="0">
                <a:solidFill>
                  <a:srgbClr val="C00000"/>
                </a:solidFill>
                <a:latin typeface="Arial"/>
                <a:cs typeface="Arial"/>
              </a:rPr>
              <a:t>not</a:t>
            </a:r>
            <a:r>
              <a:rPr sz="1100" kern="0" spc="-45">
                <a:solidFill>
                  <a:srgbClr val="C00000"/>
                </a:solidFill>
                <a:latin typeface="Arial"/>
                <a:cs typeface="Arial"/>
              </a:rPr>
              <a:t> </a:t>
            </a:r>
            <a:r>
              <a:rPr sz="1100" kern="0" spc="-10">
                <a:solidFill>
                  <a:srgbClr val="C00000"/>
                </a:solidFill>
                <a:latin typeface="Arial"/>
                <a:cs typeface="Arial"/>
              </a:rPr>
              <a:t>complete</a:t>
            </a:r>
            <a:endParaRPr sz="1100" kern="0">
              <a:solidFill>
                <a:sysClr val="windowText" lastClr="000000"/>
              </a:solidFill>
              <a:latin typeface="Arial"/>
              <a:cs typeface="Arial"/>
            </a:endParaRPr>
          </a:p>
          <a:p>
            <a:pPr marL="99060" indent="-86995">
              <a:buFontTx/>
              <a:buChar char="•"/>
              <a:tabLst>
                <a:tab pos="99695" algn="l"/>
              </a:tabLst>
            </a:pPr>
            <a:r>
              <a:rPr sz="1100" kern="0">
                <a:solidFill>
                  <a:srgbClr val="C00000"/>
                </a:solidFill>
                <a:latin typeface="Arial"/>
                <a:cs typeface="Arial"/>
              </a:rPr>
              <a:t>Late</a:t>
            </a:r>
            <a:r>
              <a:rPr sz="1100" kern="0" spc="-20">
                <a:solidFill>
                  <a:srgbClr val="C00000"/>
                </a:solidFill>
                <a:latin typeface="Arial"/>
                <a:cs typeface="Arial"/>
              </a:rPr>
              <a:t> </a:t>
            </a:r>
            <a:r>
              <a:rPr sz="1100" kern="0">
                <a:solidFill>
                  <a:srgbClr val="C00000"/>
                </a:solidFill>
                <a:latin typeface="Arial"/>
                <a:cs typeface="Arial"/>
              </a:rPr>
              <a:t>for</a:t>
            </a:r>
            <a:r>
              <a:rPr sz="1100" kern="0" spc="-30">
                <a:solidFill>
                  <a:srgbClr val="C00000"/>
                </a:solidFill>
                <a:latin typeface="Arial"/>
                <a:cs typeface="Arial"/>
              </a:rPr>
              <a:t> </a:t>
            </a:r>
            <a:r>
              <a:rPr sz="1100" kern="0" spc="-10">
                <a:solidFill>
                  <a:srgbClr val="C00000"/>
                </a:solidFill>
                <a:latin typeface="Arial"/>
                <a:cs typeface="Arial"/>
              </a:rPr>
              <a:t>appointment</a:t>
            </a:r>
            <a:endParaRPr sz="1100" kern="0">
              <a:solidFill>
                <a:sysClr val="windowText" lastClr="000000"/>
              </a:solidFill>
              <a:latin typeface="Arial"/>
              <a:cs typeface="Arial"/>
            </a:endParaRPr>
          </a:p>
          <a:p>
            <a:pPr marL="99060" indent="-86995">
              <a:buFontTx/>
              <a:buChar char="•"/>
              <a:tabLst>
                <a:tab pos="99695" algn="l"/>
              </a:tabLst>
            </a:pPr>
            <a:r>
              <a:rPr sz="1100" kern="0">
                <a:solidFill>
                  <a:srgbClr val="C00000"/>
                </a:solidFill>
                <a:latin typeface="Arial"/>
                <a:cs typeface="Arial"/>
              </a:rPr>
              <a:t>Recall</a:t>
            </a:r>
            <a:r>
              <a:rPr sz="1100" kern="0" spc="-5">
                <a:solidFill>
                  <a:srgbClr val="C00000"/>
                </a:solidFill>
                <a:latin typeface="Arial"/>
                <a:cs typeface="Arial"/>
              </a:rPr>
              <a:t> </a:t>
            </a:r>
            <a:r>
              <a:rPr sz="1100" kern="0">
                <a:solidFill>
                  <a:srgbClr val="C00000"/>
                </a:solidFill>
                <a:latin typeface="Arial"/>
                <a:cs typeface="Arial"/>
              </a:rPr>
              <a:t>not</a:t>
            </a:r>
            <a:r>
              <a:rPr sz="1100" kern="0" spc="-35">
                <a:solidFill>
                  <a:srgbClr val="C00000"/>
                </a:solidFill>
                <a:latin typeface="Arial"/>
                <a:cs typeface="Arial"/>
              </a:rPr>
              <a:t> </a:t>
            </a:r>
            <a:r>
              <a:rPr sz="1100" kern="0" spc="-10">
                <a:solidFill>
                  <a:srgbClr val="C00000"/>
                </a:solidFill>
                <a:latin typeface="Arial"/>
                <a:cs typeface="Arial"/>
              </a:rPr>
              <a:t>corrected</a:t>
            </a:r>
            <a:endParaRPr sz="1100" kern="0">
              <a:solidFill>
                <a:sysClr val="windowText" lastClr="000000"/>
              </a:solidFill>
              <a:latin typeface="Arial"/>
              <a:cs typeface="Arial"/>
            </a:endParaRPr>
          </a:p>
        </p:txBody>
      </p:sp>
      <p:sp>
        <p:nvSpPr>
          <p:cNvPr id="19" name="object 19"/>
          <p:cNvSpPr txBox="1"/>
          <p:nvPr/>
        </p:nvSpPr>
        <p:spPr>
          <a:xfrm>
            <a:off x="2606142" y="6299404"/>
            <a:ext cx="5393055" cy="182101"/>
          </a:xfrm>
          <a:prstGeom prst="rect">
            <a:avLst/>
          </a:prstGeom>
        </p:spPr>
        <p:txBody>
          <a:bodyPr vert="horz" wrap="square" lIns="0" tIns="12700" rIns="0" bIns="0" rtlCol="0">
            <a:spAutoFit/>
          </a:bodyPr>
          <a:lstStyle/>
          <a:p>
            <a:pPr marL="99060" indent="-86995">
              <a:spcBef>
                <a:spcPts val="100"/>
              </a:spcBef>
              <a:buFontTx/>
              <a:buChar char="•"/>
              <a:tabLst>
                <a:tab pos="99695" algn="l"/>
              </a:tabLst>
            </a:pPr>
            <a:r>
              <a:rPr sz="1100" kern="0">
                <a:solidFill>
                  <a:srgbClr val="C00000"/>
                </a:solidFill>
                <a:latin typeface="Arial"/>
                <a:cs typeface="Arial"/>
              </a:rPr>
              <a:t>Personal</a:t>
            </a:r>
            <a:r>
              <a:rPr sz="1100" kern="0" spc="-20">
                <a:solidFill>
                  <a:srgbClr val="C00000"/>
                </a:solidFill>
                <a:latin typeface="Arial"/>
                <a:cs typeface="Arial"/>
              </a:rPr>
              <a:t> </a:t>
            </a:r>
            <a:r>
              <a:rPr sz="1100" kern="0">
                <a:solidFill>
                  <a:srgbClr val="C00000"/>
                </a:solidFill>
                <a:latin typeface="Arial"/>
                <a:cs typeface="Arial"/>
              </a:rPr>
              <a:t>Property</a:t>
            </a:r>
            <a:r>
              <a:rPr sz="1100" kern="0" spc="-30">
                <a:solidFill>
                  <a:srgbClr val="C00000"/>
                </a:solidFill>
                <a:latin typeface="Arial"/>
                <a:cs typeface="Arial"/>
              </a:rPr>
              <a:t> </a:t>
            </a:r>
            <a:r>
              <a:rPr sz="1100" kern="0">
                <a:solidFill>
                  <a:srgbClr val="C00000"/>
                </a:solidFill>
                <a:latin typeface="Arial"/>
                <a:cs typeface="Arial"/>
              </a:rPr>
              <a:t>Consignment</a:t>
            </a:r>
            <a:r>
              <a:rPr sz="1100" kern="0" spc="-30">
                <a:solidFill>
                  <a:srgbClr val="C00000"/>
                </a:solidFill>
                <a:latin typeface="Arial"/>
                <a:cs typeface="Arial"/>
              </a:rPr>
              <a:t> </a:t>
            </a:r>
            <a:r>
              <a:rPr sz="1100" kern="0" spc="-10">
                <a:solidFill>
                  <a:srgbClr val="C00000"/>
                </a:solidFill>
                <a:latin typeface="Arial"/>
                <a:cs typeface="Arial"/>
              </a:rPr>
              <a:t>Instruction</a:t>
            </a:r>
            <a:r>
              <a:rPr sz="1100" kern="0" spc="-35">
                <a:solidFill>
                  <a:srgbClr val="C00000"/>
                </a:solidFill>
                <a:latin typeface="Arial"/>
                <a:cs typeface="Arial"/>
              </a:rPr>
              <a:t> </a:t>
            </a:r>
            <a:r>
              <a:rPr sz="1100" kern="0">
                <a:solidFill>
                  <a:srgbClr val="C00000"/>
                </a:solidFill>
                <a:latin typeface="Arial"/>
                <a:cs typeface="Arial"/>
              </a:rPr>
              <a:t>Guide</a:t>
            </a:r>
            <a:r>
              <a:rPr sz="1100" kern="0" spc="-15">
                <a:solidFill>
                  <a:srgbClr val="C00000"/>
                </a:solidFill>
                <a:latin typeface="Arial"/>
                <a:cs typeface="Arial"/>
              </a:rPr>
              <a:t> </a:t>
            </a:r>
            <a:r>
              <a:rPr sz="1100" kern="0">
                <a:solidFill>
                  <a:srgbClr val="C00000"/>
                </a:solidFill>
                <a:latin typeface="Arial"/>
                <a:cs typeface="Arial"/>
              </a:rPr>
              <a:t>(PPCIG)</a:t>
            </a:r>
            <a:r>
              <a:rPr sz="1100" kern="0" spc="-30">
                <a:solidFill>
                  <a:srgbClr val="C00000"/>
                </a:solidFill>
                <a:latin typeface="Arial"/>
                <a:cs typeface="Arial"/>
              </a:rPr>
              <a:t> </a:t>
            </a:r>
            <a:r>
              <a:rPr sz="1100" kern="0" spc="-10">
                <a:solidFill>
                  <a:srgbClr val="C00000"/>
                </a:solidFill>
                <a:latin typeface="Arial"/>
                <a:cs typeface="Arial"/>
              </a:rPr>
              <a:t>requirements</a:t>
            </a:r>
            <a:r>
              <a:rPr sz="1100" kern="0" spc="-45">
                <a:solidFill>
                  <a:srgbClr val="C00000"/>
                </a:solidFill>
                <a:latin typeface="Arial"/>
                <a:cs typeface="Arial"/>
              </a:rPr>
              <a:t> </a:t>
            </a:r>
            <a:r>
              <a:rPr sz="1100" kern="0">
                <a:solidFill>
                  <a:srgbClr val="C00000"/>
                </a:solidFill>
                <a:latin typeface="Arial"/>
                <a:cs typeface="Arial"/>
              </a:rPr>
              <a:t>not</a:t>
            </a:r>
            <a:r>
              <a:rPr sz="1100" kern="0" spc="-15">
                <a:solidFill>
                  <a:srgbClr val="C00000"/>
                </a:solidFill>
                <a:latin typeface="Arial"/>
                <a:cs typeface="Arial"/>
              </a:rPr>
              <a:t> </a:t>
            </a:r>
            <a:r>
              <a:rPr sz="1100" kern="0" spc="-10">
                <a:solidFill>
                  <a:srgbClr val="C00000"/>
                </a:solidFill>
                <a:latin typeface="Arial"/>
                <a:cs typeface="Arial"/>
              </a:rPr>
              <a:t>checked</a:t>
            </a:r>
            <a:endParaRPr sz="1100" kern="0">
              <a:solidFill>
                <a:sysClr val="windowText" lastClr="000000"/>
              </a:solidFill>
              <a:latin typeface="Arial"/>
              <a:cs typeface="Arial"/>
            </a:endParaRPr>
          </a:p>
        </p:txBody>
      </p:sp>
      <p:pic>
        <p:nvPicPr>
          <p:cNvPr id="22" name="object 3">
            <a:extLst>
              <a:ext uri="{FF2B5EF4-FFF2-40B4-BE49-F238E27FC236}">
                <a16:creationId xmlns:a16="http://schemas.microsoft.com/office/drawing/2014/main" id="{35A3D3B8-C296-65E0-3BBB-E50402AD5501}"/>
              </a:ext>
            </a:extLst>
          </p:cNvPr>
          <p:cNvPicPr/>
          <p:nvPr/>
        </p:nvPicPr>
        <p:blipFill>
          <a:blip r:embed="rId5" cstate="print"/>
          <a:stretch>
            <a:fillRect/>
          </a:stretch>
        </p:blipFill>
        <p:spPr>
          <a:xfrm>
            <a:off x="11165967" y="6019801"/>
            <a:ext cx="711708" cy="657224"/>
          </a:xfrm>
          <a:prstGeom prst="rect">
            <a:avLst/>
          </a:prstGeom>
        </p:spPr>
      </p:pic>
      <p:sp>
        <p:nvSpPr>
          <p:cNvPr id="23" name="object 4">
            <a:extLst>
              <a:ext uri="{FF2B5EF4-FFF2-40B4-BE49-F238E27FC236}">
                <a16:creationId xmlns:a16="http://schemas.microsoft.com/office/drawing/2014/main" id="{569D3A84-5A48-919A-CEA9-6602D380CD92}"/>
              </a:ext>
            </a:extLst>
          </p:cNvPr>
          <p:cNvSpPr txBox="1">
            <a:spLocks noGrp="1"/>
          </p:cNvSpPr>
          <p:nvPr>
            <p:ph type="title"/>
          </p:nvPr>
        </p:nvSpPr>
        <p:spPr>
          <a:xfrm>
            <a:off x="1125348" y="162153"/>
            <a:ext cx="3424554" cy="381515"/>
          </a:xfrm>
          <a:prstGeom prst="rect">
            <a:avLst/>
          </a:prstGeom>
        </p:spPr>
        <p:txBody>
          <a:bodyPr vert="horz" wrap="square" lIns="0" tIns="12065" rIns="0" bIns="0" rtlCol="0">
            <a:spAutoFit/>
          </a:bodyPr>
          <a:lstStyle/>
          <a:p>
            <a:pPr marL="12700">
              <a:spcBef>
                <a:spcPts val="95"/>
              </a:spcBef>
            </a:pPr>
            <a:r>
              <a:rPr sz="2400" spc="-20" dirty="0"/>
              <a:t>Vehicle</a:t>
            </a:r>
            <a:r>
              <a:rPr sz="2400" spc="-145" dirty="0"/>
              <a:t> </a:t>
            </a:r>
            <a:r>
              <a:rPr sz="2400" spc="-10" dirty="0"/>
              <a:t>Registration</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815076" y="-15747"/>
            <a:ext cx="868680" cy="151323"/>
          </a:xfrm>
          <a:prstGeom prst="rect">
            <a:avLst/>
          </a:prstGeom>
        </p:spPr>
        <p:txBody>
          <a:bodyPr vert="horz" wrap="square" lIns="0" tIns="12700" rIns="0" bIns="0" rtlCol="0">
            <a:spAutoFit/>
          </a:bodyPr>
          <a:lstStyle/>
          <a:p>
            <a:pPr marL="12700">
              <a:spcBef>
                <a:spcPts val="100"/>
              </a:spcBef>
            </a:pPr>
            <a:r>
              <a:rPr sz="900" b="1" kern="0" spc="-10" dirty="0">
                <a:solidFill>
                  <a:srgbClr val="FFFFFF"/>
                </a:solidFill>
                <a:latin typeface="Arial"/>
                <a:cs typeface="Arial"/>
              </a:rPr>
              <a:t>UNCLASSIFIED</a:t>
            </a:r>
            <a:endParaRPr sz="900" kern="0" dirty="0">
              <a:solidFill>
                <a:sysClr val="windowText" lastClr="000000"/>
              </a:solidFill>
              <a:latin typeface="Arial"/>
              <a:cs typeface="Arial"/>
            </a:endParaRPr>
          </a:p>
        </p:txBody>
      </p:sp>
      <p:grpSp>
        <p:nvGrpSpPr>
          <p:cNvPr id="5" name="object 5"/>
          <p:cNvGrpSpPr/>
          <p:nvPr/>
        </p:nvGrpSpPr>
        <p:grpSpPr>
          <a:xfrm>
            <a:off x="2360675" y="653796"/>
            <a:ext cx="655320" cy="946785"/>
            <a:chOff x="836675" y="653795"/>
            <a:chExt cx="655320" cy="946785"/>
          </a:xfrm>
        </p:grpSpPr>
        <p:sp>
          <p:nvSpPr>
            <p:cNvPr id="6" name="object 6"/>
            <p:cNvSpPr/>
            <p:nvPr/>
          </p:nvSpPr>
          <p:spPr>
            <a:xfrm>
              <a:off x="836676" y="653795"/>
              <a:ext cx="655320" cy="946785"/>
            </a:xfrm>
            <a:custGeom>
              <a:avLst/>
              <a:gdLst/>
              <a:ahLst/>
              <a:cxnLst/>
              <a:rect l="l" t="t" r="r" b="b"/>
              <a:pathLst>
                <a:path w="655319" h="946785">
                  <a:moveTo>
                    <a:pt x="655320" y="312801"/>
                  </a:moveTo>
                  <a:lnTo>
                    <a:pt x="651764" y="266585"/>
                  </a:lnTo>
                  <a:lnTo>
                    <a:pt x="641438" y="222478"/>
                  </a:lnTo>
                  <a:lnTo>
                    <a:pt x="624865" y="180949"/>
                  </a:lnTo>
                  <a:lnTo>
                    <a:pt x="602526" y="142494"/>
                  </a:lnTo>
                  <a:lnTo>
                    <a:pt x="574954" y="107607"/>
                  </a:lnTo>
                  <a:lnTo>
                    <a:pt x="542632" y="76746"/>
                  </a:lnTo>
                  <a:lnTo>
                    <a:pt x="506069" y="50406"/>
                  </a:lnTo>
                  <a:lnTo>
                    <a:pt x="465797" y="29083"/>
                  </a:lnTo>
                  <a:lnTo>
                    <a:pt x="422287" y="13258"/>
                  </a:lnTo>
                  <a:lnTo>
                    <a:pt x="376072" y="3403"/>
                  </a:lnTo>
                  <a:lnTo>
                    <a:pt x="327660" y="0"/>
                  </a:lnTo>
                  <a:lnTo>
                    <a:pt x="279234" y="3403"/>
                  </a:lnTo>
                  <a:lnTo>
                    <a:pt x="233032" y="13258"/>
                  </a:lnTo>
                  <a:lnTo>
                    <a:pt x="189534" y="29083"/>
                  </a:lnTo>
                  <a:lnTo>
                    <a:pt x="149250" y="50406"/>
                  </a:lnTo>
                  <a:lnTo>
                    <a:pt x="112699" y="76746"/>
                  </a:lnTo>
                  <a:lnTo>
                    <a:pt x="80365" y="107607"/>
                  </a:lnTo>
                  <a:lnTo>
                    <a:pt x="52793" y="142494"/>
                  </a:lnTo>
                  <a:lnTo>
                    <a:pt x="30454" y="180949"/>
                  </a:lnTo>
                  <a:lnTo>
                    <a:pt x="13868" y="222478"/>
                  </a:lnTo>
                  <a:lnTo>
                    <a:pt x="3543" y="266585"/>
                  </a:lnTo>
                  <a:lnTo>
                    <a:pt x="0" y="312801"/>
                  </a:lnTo>
                  <a:lnTo>
                    <a:pt x="51193" y="484733"/>
                  </a:lnTo>
                  <a:lnTo>
                    <a:pt x="163830" y="694423"/>
                  </a:lnTo>
                  <a:lnTo>
                    <a:pt x="276453" y="871715"/>
                  </a:lnTo>
                  <a:lnTo>
                    <a:pt x="327660" y="946404"/>
                  </a:lnTo>
                  <a:lnTo>
                    <a:pt x="378853" y="871715"/>
                  </a:lnTo>
                  <a:lnTo>
                    <a:pt x="491490" y="694423"/>
                  </a:lnTo>
                  <a:lnTo>
                    <a:pt x="604113" y="484733"/>
                  </a:lnTo>
                  <a:lnTo>
                    <a:pt x="655320" y="312801"/>
                  </a:lnTo>
                  <a:close/>
                </a:path>
              </a:pathLst>
            </a:custGeom>
            <a:solidFill>
              <a:srgbClr val="538235"/>
            </a:solidFill>
          </p:spPr>
          <p:txBody>
            <a:bodyPr wrap="square" lIns="0" tIns="0" rIns="0" bIns="0" rtlCol="0"/>
            <a:lstStyle/>
            <a:p>
              <a:endParaRPr kern="0">
                <a:solidFill>
                  <a:sysClr val="windowText" lastClr="000000"/>
                </a:solidFill>
              </a:endParaRPr>
            </a:p>
          </p:txBody>
        </p:sp>
        <p:sp>
          <p:nvSpPr>
            <p:cNvPr id="7" name="object 7"/>
            <p:cNvSpPr/>
            <p:nvPr/>
          </p:nvSpPr>
          <p:spPr>
            <a:xfrm>
              <a:off x="883919" y="729995"/>
              <a:ext cx="561340" cy="562610"/>
            </a:xfrm>
            <a:custGeom>
              <a:avLst/>
              <a:gdLst/>
              <a:ahLst/>
              <a:cxnLst/>
              <a:rect l="l" t="t" r="r" b="b"/>
              <a:pathLst>
                <a:path w="561340" h="562610">
                  <a:moveTo>
                    <a:pt x="0" y="281177"/>
                  </a:moveTo>
                  <a:lnTo>
                    <a:pt x="3670" y="326793"/>
                  </a:lnTo>
                  <a:lnTo>
                    <a:pt x="14296" y="370063"/>
                  </a:lnTo>
                  <a:lnTo>
                    <a:pt x="31300" y="410409"/>
                  </a:lnTo>
                  <a:lnTo>
                    <a:pt x="54105" y="447251"/>
                  </a:lnTo>
                  <a:lnTo>
                    <a:pt x="82134" y="480012"/>
                  </a:lnTo>
                  <a:lnTo>
                    <a:pt x="114808" y="508113"/>
                  </a:lnTo>
                  <a:lnTo>
                    <a:pt x="151551" y="530977"/>
                  </a:lnTo>
                  <a:lnTo>
                    <a:pt x="191785" y="548024"/>
                  </a:lnTo>
                  <a:lnTo>
                    <a:pt x="234932" y="558676"/>
                  </a:lnTo>
                  <a:lnTo>
                    <a:pt x="280416" y="562355"/>
                  </a:lnTo>
                  <a:lnTo>
                    <a:pt x="325887" y="558676"/>
                  </a:lnTo>
                  <a:lnTo>
                    <a:pt x="369027" y="548024"/>
                  </a:lnTo>
                  <a:lnTo>
                    <a:pt x="409258" y="530977"/>
                  </a:lnTo>
                  <a:lnTo>
                    <a:pt x="446001" y="508113"/>
                  </a:lnTo>
                  <a:lnTo>
                    <a:pt x="478678" y="480012"/>
                  </a:lnTo>
                  <a:lnTo>
                    <a:pt x="506711" y="447251"/>
                  </a:lnTo>
                  <a:lnTo>
                    <a:pt x="529521" y="410409"/>
                  </a:lnTo>
                  <a:lnTo>
                    <a:pt x="546530" y="370063"/>
                  </a:lnTo>
                  <a:lnTo>
                    <a:pt x="557160" y="326793"/>
                  </a:lnTo>
                  <a:lnTo>
                    <a:pt x="560832" y="281177"/>
                  </a:lnTo>
                  <a:lnTo>
                    <a:pt x="557160" y="235562"/>
                  </a:lnTo>
                  <a:lnTo>
                    <a:pt x="546530" y="192292"/>
                  </a:lnTo>
                  <a:lnTo>
                    <a:pt x="529521" y="151946"/>
                  </a:lnTo>
                  <a:lnTo>
                    <a:pt x="506711" y="115104"/>
                  </a:lnTo>
                  <a:lnTo>
                    <a:pt x="478678" y="82343"/>
                  </a:lnTo>
                  <a:lnTo>
                    <a:pt x="446001" y="54242"/>
                  </a:lnTo>
                  <a:lnTo>
                    <a:pt x="409258" y="31378"/>
                  </a:lnTo>
                  <a:lnTo>
                    <a:pt x="369027" y="14331"/>
                  </a:lnTo>
                  <a:lnTo>
                    <a:pt x="325887" y="3679"/>
                  </a:lnTo>
                  <a:lnTo>
                    <a:pt x="280416" y="0"/>
                  </a:lnTo>
                  <a:lnTo>
                    <a:pt x="234932" y="3679"/>
                  </a:lnTo>
                  <a:lnTo>
                    <a:pt x="191785" y="14331"/>
                  </a:lnTo>
                  <a:lnTo>
                    <a:pt x="151551" y="31378"/>
                  </a:lnTo>
                  <a:lnTo>
                    <a:pt x="114808" y="54242"/>
                  </a:lnTo>
                  <a:lnTo>
                    <a:pt x="82134" y="82343"/>
                  </a:lnTo>
                  <a:lnTo>
                    <a:pt x="54105" y="115104"/>
                  </a:lnTo>
                  <a:lnTo>
                    <a:pt x="31300" y="151946"/>
                  </a:lnTo>
                  <a:lnTo>
                    <a:pt x="14296" y="192292"/>
                  </a:lnTo>
                  <a:lnTo>
                    <a:pt x="3670" y="235562"/>
                  </a:lnTo>
                  <a:lnTo>
                    <a:pt x="0" y="281177"/>
                  </a:lnTo>
                  <a:close/>
                </a:path>
              </a:pathLst>
            </a:custGeom>
            <a:ln w="15240">
              <a:solidFill>
                <a:srgbClr val="FFFFFF"/>
              </a:solidFill>
            </a:ln>
          </p:spPr>
          <p:txBody>
            <a:bodyPr wrap="square" lIns="0" tIns="0" rIns="0" bIns="0" rtlCol="0"/>
            <a:lstStyle/>
            <a:p>
              <a:endParaRPr kern="0">
                <a:solidFill>
                  <a:sysClr val="windowText" lastClr="000000"/>
                </a:solidFill>
              </a:endParaRPr>
            </a:p>
          </p:txBody>
        </p:sp>
      </p:grpSp>
      <p:sp>
        <p:nvSpPr>
          <p:cNvPr id="8" name="object 8"/>
          <p:cNvSpPr txBox="1"/>
          <p:nvPr/>
        </p:nvSpPr>
        <p:spPr>
          <a:xfrm>
            <a:off x="2556764" y="838582"/>
            <a:ext cx="309245" cy="330835"/>
          </a:xfrm>
          <a:prstGeom prst="rect">
            <a:avLst/>
          </a:prstGeom>
        </p:spPr>
        <p:txBody>
          <a:bodyPr vert="horz" wrap="square" lIns="0" tIns="13335" rIns="0" bIns="0" rtlCol="0">
            <a:spAutoFit/>
          </a:bodyPr>
          <a:lstStyle/>
          <a:p>
            <a:pPr marL="12700">
              <a:spcBef>
                <a:spcPts val="105"/>
              </a:spcBef>
            </a:pPr>
            <a:r>
              <a:rPr sz="2000" b="1" kern="0" spc="-25">
                <a:solidFill>
                  <a:srgbClr val="FFFFFF"/>
                </a:solidFill>
                <a:latin typeface="Arial"/>
                <a:cs typeface="Arial"/>
              </a:rPr>
              <a:t>06</a:t>
            </a:r>
            <a:endParaRPr sz="2000" kern="0">
              <a:solidFill>
                <a:sysClr val="windowText" lastClr="000000"/>
              </a:solidFill>
              <a:latin typeface="Arial"/>
              <a:cs typeface="Arial"/>
            </a:endParaRPr>
          </a:p>
        </p:txBody>
      </p:sp>
      <p:sp>
        <p:nvSpPr>
          <p:cNvPr id="9" name="object 9"/>
          <p:cNvSpPr txBox="1"/>
          <p:nvPr/>
        </p:nvSpPr>
        <p:spPr>
          <a:xfrm>
            <a:off x="4173473" y="949529"/>
            <a:ext cx="4254500" cy="300355"/>
          </a:xfrm>
          <a:prstGeom prst="rect">
            <a:avLst/>
          </a:prstGeom>
        </p:spPr>
        <p:txBody>
          <a:bodyPr vert="horz" wrap="square" lIns="0" tIns="12700" rIns="0" bIns="0" rtlCol="0">
            <a:spAutoFit/>
          </a:bodyPr>
          <a:lstStyle/>
          <a:p>
            <a:pPr marL="12700">
              <a:spcBef>
                <a:spcPts val="100"/>
              </a:spcBef>
            </a:pPr>
            <a:r>
              <a:rPr b="1" u="sng" kern="0" spc="-10">
                <a:solidFill>
                  <a:sysClr val="windowText" lastClr="000000"/>
                </a:solidFill>
                <a:uFill>
                  <a:solidFill>
                    <a:srgbClr val="000000"/>
                  </a:solidFill>
                </a:uFill>
                <a:latin typeface="Arial"/>
                <a:cs typeface="Arial"/>
              </a:rPr>
              <a:t>De-</a:t>
            </a:r>
            <a:r>
              <a:rPr b="1" u="sng" kern="0">
                <a:solidFill>
                  <a:sysClr val="windowText" lastClr="000000"/>
                </a:solidFill>
                <a:uFill>
                  <a:solidFill>
                    <a:srgbClr val="000000"/>
                  </a:solidFill>
                </a:uFill>
                <a:latin typeface="Arial"/>
                <a:cs typeface="Arial"/>
              </a:rPr>
              <a:t>Register</a:t>
            </a:r>
            <a:r>
              <a:rPr b="1" u="sng" kern="0" spc="-30">
                <a:solidFill>
                  <a:sysClr val="windowText" lastClr="000000"/>
                </a:solidFill>
                <a:uFill>
                  <a:solidFill>
                    <a:srgbClr val="000000"/>
                  </a:solidFill>
                </a:uFill>
                <a:latin typeface="Arial"/>
                <a:cs typeface="Arial"/>
              </a:rPr>
              <a:t> </a:t>
            </a:r>
            <a:r>
              <a:rPr b="1" u="sng" kern="0">
                <a:solidFill>
                  <a:sysClr val="windowText" lastClr="000000"/>
                </a:solidFill>
                <a:uFill>
                  <a:solidFill>
                    <a:srgbClr val="000000"/>
                  </a:solidFill>
                </a:uFill>
                <a:latin typeface="Arial"/>
                <a:cs typeface="Arial"/>
              </a:rPr>
              <a:t>POV</a:t>
            </a:r>
            <a:r>
              <a:rPr b="1" u="sng" kern="0" spc="-20">
                <a:solidFill>
                  <a:sysClr val="windowText" lastClr="000000"/>
                </a:solidFill>
                <a:uFill>
                  <a:solidFill>
                    <a:srgbClr val="000000"/>
                  </a:solidFill>
                </a:uFill>
                <a:latin typeface="Arial"/>
                <a:cs typeface="Arial"/>
              </a:rPr>
              <a:t> </a:t>
            </a:r>
            <a:r>
              <a:rPr b="1" u="sng" kern="0" spc="-10">
                <a:solidFill>
                  <a:sysClr val="windowText" lastClr="000000"/>
                </a:solidFill>
                <a:uFill>
                  <a:solidFill>
                    <a:srgbClr val="000000"/>
                  </a:solidFill>
                </a:uFill>
                <a:latin typeface="Arial"/>
                <a:cs typeface="Arial"/>
              </a:rPr>
              <a:t>(Vehicle</a:t>
            </a:r>
            <a:r>
              <a:rPr b="1" u="sng" kern="0" spc="-35">
                <a:solidFill>
                  <a:sysClr val="windowText" lastClr="000000"/>
                </a:solidFill>
                <a:uFill>
                  <a:solidFill>
                    <a:srgbClr val="000000"/>
                  </a:solidFill>
                </a:uFill>
                <a:latin typeface="Arial"/>
                <a:cs typeface="Arial"/>
              </a:rPr>
              <a:t> </a:t>
            </a:r>
            <a:r>
              <a:rPr b="1" u="sng" kern="0" spc="-10">
                <a:solidFill>
                  <a:sysClr val="windowText" lastClr="000000"/>
                </a:solidFill>
                <a:uFill>
                  <a:solidFill>
                    <a:srgbClr val="000000"/>
                  </a:solidFill>
                </a:uFill>
                <a:latin typeface="Arial"/>
                <a:cs typeface="Arial"/>
              </a:rPr>
              <a:t>Registration)</a:t>
            </a:r>
            <a:endParaRPr kern="0">
              <a:solidFill>
                <a:sysClr val="windowText" lastClr="000000"/>
              </a:solidFill>
              <a:latin typeface="Arial"/>
              <a:cs typeface="Arial"/>
            </a:endParaRPr>
          </a:p>
        </p:txBody>
      </p:sp>
      <p:sp>
        <p:nvSpPr>
          <p:cNvPr id="10" name="object 10"/>
          <p:cNvSpPr txBox="1"/>
          <p:nvPr/>
        </p:nvSpPr>
        <p:spPr>
          <a:xfrm>
            <a:off x="2205635" y="1580515"/>
            <a:ext cx="8227059" cy="4467890"/>
          </a:xfrm>
          <a:prstGeom prst="rect">
            <a:avLst/>
          </a:prstGeom>
        </p:spPr>
        <p:txBody>
          <a:bodyPr vert="horz" wrap="square" lIns="0" tIns="12700" rIns="0" bIns="0" rtlCol="0">
            <a:spAutoFit/>
          </a:bodyPr>
          <a:lstStyle/>
          <a:p>
            <a:pPr marL="12700" marR="1576070">
              <a:spcBef>
                <a:spcPts val="100"/>
              </a:spcBef>
            </a:pPr>
            <a:r>
              <a:rPr sz="1200" kern="0">
                <a:solidFill>
                  <a:sysClr val="windowText" lastClr="000000"/>
                </a:solidFill>
                <a:latin typeface="Arial"/>
                <a:cs typeface="Arial"/>
              </a:rPr>
              <a:t>Upon</a:t>
            </a:r>
            <a:r>
              <a:rPr sz="1200" kern="0" spc="-40">
                <a:solidFill>
                  <a:sysClr val="windowText" lastClr="000000"/>
                </a:solidFill>
                <a:latin typeface="Arial"/>
                <a:cs typeface="Arial"/>
              </a:rPr>
              <a:t> </a:t>
            </a:r>
            <a:r>
              <a:rPr sz="1200" kern="0" spc="-10">
                <a:solidFill>
                  <a:sysClr val="windowText" lastClr="000000"/>
                </a:solidFill>
                <a:latin typeface="Arial"/>
                <a:cs typeface="Arial"/>
              </a:rPr>
              <a:t>dropping</a:t>
            </a:r>
            <a:r>
              <a:rPr sz="1200" kern="0" spc="-60">
                <a:solidFill>
                  <a:sysClr val="windowText" lastClr="000000"/>
                </a:solidFill>
                <a:latin typeface="Arial"/>
                <a:cs typeface="Arial"/>
              </a:rPr>
              <a:t> </a:t>
            </a:r>
            <a:r>
              <a:rPr sz="1200" kern="0">
                <a:solidFill>
                  <a:sysClr val="windowText" lastClr="000000"/>
                </a:solidFill>
                <a:latin typeface="Arial"/>
                <a:cs typeface="Arial"/>
              </a:rPr>
              <a:t>your</a:t>
            </a:r>
            <a:r>
              <a:rPr sz="1200" kern="0" spc="-20">
                <a:solidFill>
                  <a:sysClr val="windowText" lastClr="000000"/>
                </a:solidFill>
                <a:latin typeface="Arial"/>
                <a:cs typeface="Arial"/>
              </a:rPr>
              <a:t> </a:t>
            </a:r>
            <a:r>
              <a:rPr sz="1200" kern="0">
                <a:solidFill>
                  <a:sysClr val="windowText" lastClr="000000"/>
                </a:solidFill>
                <a:latin typeface="Arial"/>
                <a:cs typeface="Arial"/>
              </a:rPr>
              <a:t>vehicle</a:t>
            </a:r>
            <a:r>
              <a:rPr sz="1200" kern="0" spc="-25">
                <a:solidFill>
                  <a:sysClr val="windowText" lastClr="000000"/>
                </a:solidFill>
                <a:latin typeface="Arial"/>
                <a:cs typeface="Arial"/>
              </a:rPr>
              <a:t> </a:t>
            </a:r>
            <a:r>
              <a:rPr sz="1200" kern="0">
                <a:solidFill>
                  <a:sysClr val="windowText" lastClr="000000"/>
                </a:solidFill>
                <a:latin typeface="Arial"/>
                <a:cs typeface="Arial"/>
              </a:rPr>
              <a:t>off</a:t>
            </a:r>
            <a:r>
              <a:rPr sz="1200" kern="0" spc="-40">
                <a:solidFill>
                  <a:sysClr val="windowText" lastClr="000000"/>
                </a:solidFill>
                <a:latin typeface="Arial"/>
                <a:cs typeface="Arial"/>
              </a:rPr>
              <a:t> </a:t>
            </a:r>
            <a:r>
              <a:rPr sz="1200" kern="0">
                <a:solidFill>
                  <a:sysClr val="windowText" lastClr="000000"/>
                </a:solidFill>
                <a:latin typeface="Arial"/>
                <a:cs typeface="Arial"/>
              </a:rPr>
              <a:t>at</a:t>
            </a:r>
            <a:r>
              <a:rPr sz="1200" kern="0" spc="-15">
                <a:solidFill>
                  <a:sysClr val="windowText" lastClr="000000"/>
                </a:solidFill>
                <a:latin typeface="Arial"/>
                <a:cs typeface="Arial"/>
              </a:rPr>
              <a:t> </a:t>
            </a:r>
            <a:r>
              <a:rPr sz="1200" kern="0">
                <a:solidFill>
                  <a:sysClr val="windowText" lastClr="000000"/>
                </a:solidFill>
                <a:latin typeface="Arial"/>
                <a:cs typeface="Arial"/>
              </a:rPr>
              <a:t>the</a:t>
            </a:r>
            <a:r>
              <a:rPr sz="1200" kern="0" spc="-30">
                <a:solidFill>
                  <a:sysClr val="windowText" lastClr="000000"/>
                </a:solidFill>
                <a:latin typeface="Arial"/>
                <a:cs typeface="Arial"/>
              </a:rPr>
              <a:t> </a:t>
            </a:r>
            <a:r>
              <a:rPr sz="1200" kern="0">
                <a:solidFill>
                  <a:sysClr val="windowText" lastClr="000000"/>
                </a:solidFill>
                <a:latin typeface="Arial"/>
                <a:cs typeface="Arial"/>
              </a:rPr>
              <a:t>VPC,</a:t>
            </a:r>
            <a:r>
              <a:rPr sz="1200" kern="0" spc="-25">
                <a:solidFill>
                  <a:sysClr val="windowText" lastClr="000000"/>
                </a:solidFill>
                <a:latin typeface="Arial"/>
                <a:cs typeface="Arial"/>
              </a:rPr>
              <a:t> </a:t>
            </a:r>
            <a:r>
              <a:rPr sz="1200" kern="0">
                <a:solidFill>
                  <a:sysClr val="windowText" lastClr="000000"/>
                </a:solidFill>
                <a:latin typeface="Arial"/>
                <a:cs typeface="Arial"/>
              </a:rPr>
              <a:t>make</a:t>
            </a:r>
            <a:r>
              <a:rPr sz="1200" kern="0" spc="-30">
                <a:solidFill>
                  <a:sysClr val="windowText" lastClr="000000"/>
                </a:solidFill>
                <a:latin typeface="Arial"/>
                <a:cs typeface="Arial"/>
              </a:rPr>
              <a:t> </a:t>
            </a:r>
            <a:r>
              <a:rPr sz="1200" kern="0">
                <a:solidFill>
                  <a:sysClr val="windowText" lastClr="000000"/>
                </a:solidFill>
                <a:latin typeface="Arial"/>
                <a:cs typeface="Arial"/>
              </a:rPr>
              <a:t>sure</a:t>
            </a:r>
            <a:r>
              <a:rPr sz="1200" kern="0" spc="-25">
                <a:solidFill>
                  <a:sysClr val="windowText" lastClr="000000"/>
                </a:solidFill>
                <a:latin typeface="Arial"/>
                <a:cs typeface="Arial"/>
              </a:rPr>
              <a:t> </a:t>
            </a:r>
            <a:r>
              <a:rPr sz="1200" kern="0">
                <a:solidFill>
                  <a:sysClr val="windowText" lastClr="000000"/>
                </a:solidFill>
                <a:latin typeface="Arial"/>
                <a:cs typeface="Arial"/>
              </a:rPr>
              <a:t>to</a:t>
            </a:r>
            <a:r>
              <a:rPr sz="1200" kern="0" spc="-15">
                <a:solidFill>
                  <a:sysClr val="windowText" lastClr="000000"/>
                </a:solidFill>
                <a:latin typeface="Arial"/>
                <a:cs typeface="Arial"/>
              </a:rPr>
              <a:t> </a:t>
            </a:r>
            <a:r>
              <a:rPr sz="1200" kern="0">
                <a:solidFill>
                  <a:sysClr val="windowText" lastClr="000000"/>
                </a:solidFill>
                <a:latin typeface="Arial"/>
                <a:cs typeface="Arial"/>
              </a:rPr>
              <a:t>remove</a:t>
            </a:r>
            <a:r>
              <a:rPr sz="1200" kern="0" spc="-25">
                <a:solidFill>
                  <a:sysClr val="windowText" lastClr="000000"/>
                </a:solidFill>
                <a:latin typeface="Arial"/>
                <a:cs typeface="Arial"/>
              </a:rPr>
              <a:t> </a:t>
            </a:r>
            <a:r>
              <a:rPr sz="1200" kern="0">
                <a:solidFill>
                  <a:sysClr val="windowText" lastClr="000000"/>
                </a:solidFill>
                <a:latin typeface="Arial"/>
                <a:cs typeface="Arial"/>
              </a:rPr>
              <a:t>the</a:t>
            </a:r>
            <a:r>
              <a:rPr sz="1200" kern="0" spc="-30">
                <a:solidFill>
                  <a:sysClr val="windowText" lastClr="000000"/>
                </a:solidFill>
                <a:latin typeface="Arial"/>
                <a:cs typeface="Arial"/>
              </a:rPr>
              <a:t> </a:t>
            </a:r>
            <a:r>
              <a:rPr sz="1200" kern="0">
                <a:solidFill>
                  <a:sysClr val="windowText" lastClr="000000"/>
                </a:solidFill>
                <a:latin typeface="Arial"/>
                <a:cs typeface="Arial"/>
              </a:rPr>
              <a:t>two USAREUR</a:t>
            </a:r>
            <a:r>
              <a:rPr sz="1200" kern="0" spc="-40">
                <a:solidFill>
                  <a:sysClr val="windowText" lastClr="000000"/>
                </a:solidFill>
                <a:latin typeface="Arial"/>
                <a:cs typeface="Arial"/>
              </a:rPr>
              <a:t> </a:t>
            </a:r>
            <a:r>
              <a:rPr sz="1200" kern="0">
                <a:solidFill>
                  <a:sysClr val="windowText" lastClr="000000"/>
                </a:solidFill>
                <a:latin typeface="Arial"/>
                <a:cs typeface="Arial"/>
              </a:rPr>
              <a:t>license</a:t>
            </a:r>
            <a:r>
              <a:rPr sz="1200" kern="0" spc="-30">
                <a:solidFill>
                  <a:sysClr val="windowText" lastClr="000000"/>
                </a:solidFill>
                <a:latin typeface="Arial"/>
                <a:cs typeface="Arial"/>
              </a:rPr>
              <a:t> </a:t>
            </a:r>
            <a:r>
              <a:rPr sz="1200" kern="0" spc="-10">
                <a:solidFill>
                  <a:sysClr val="windowText" lastClr="000000"/>
                </a:solidFill>
                <a:latin typeface="Arial"/>
                <a:cs typeface="Arial"/>
              </a:rPr>
              <a:t>plates </a:t>
            </a:r>
            <a:r>
              <a:rPr sz="1200" kern="0">
                <a:solidFill>
                  <a:sysClr val="windowText" lastClr="000000"/>
                </a:solidFill>
                <a:latin typeface="Arial"/>
                <a:cs typeface="Arial"/>
              </a:rPr>
              <a:t>and</a:t>
            </a:r>
            <a:r>
              <a:rPr sz="1200" kern="0" spc="-50">
                <a:solidFill>
                  <a:sysClr val="windowText" lastClr="000000"/>
                </a:solidFill>
                <a:latin typeface="Arial"/>
                <a:cs typeface="Arial"/>
              </a:rPr>
              <a:t> </a:t>
            </a:r>
            <a:r>
              <a:rPr sz="1200" kern="0">
                <a:solidFill>
                  <a:sysClr val="windowText" lastClr="000000"/>
                </a:solidFill>
                <a:latin typeface="Arial"/>
                <a:cs typeface="Arial"/>
              </a:rPr>
              <a:t>your</a:t>
            </a:r>
            <a:r>
              <a:rPr sz="1200" kern="0" spc="-30">
                <a:solidFill>
                  <a:sysClr val="windowText" lastClr="000000"/>
                </a:solidFill>
                <a:latin typeface="Arial"/>
                <a:cs typeface="Arial"/>
              </a:rPr>
              <a:t> </a:t>
            </a:r>
            <a:r>
              <a:rPr sz="1200" kern="0">
                <a:solidFill>
                  <a:sysClr val="windowText" lastClr="000000"/>
                </a:solidFill>
                <a:latin typeface="Arial"/>
                <a:cs typeface="Arial"/>
              </a:rPr>
              <a:t>USAREUR</a:t>
            </a:r>
            <a:r>
              <a:rPr sz="1200" kern="0" spc="-50">
                <a:solidFill>
                  <a:sysClr val="windowText" lastClr="000000"/>
                </a:solidFill>
                <a:latin typeface="Arial"/>
                <a:cs typeface="Arial"/>
              </a:rPr>
              <a:t> </a:t>
            </a:r>
            <a:r>
              <a:rPr sz="1200" kern="0">
                <a:solidFill>
                  <a:sysClr val="windowText" lastClr="000000"/>
                </a:solidFill>
                <a:latin typeface="Arial"/>
                <a:cs typeface="Arial"/>
              </a:rPr>
              <a:t>vehicle</a:t>
            </a:r>
            <a:r>
              <a:rPr sz="1200" kern="0" spc="-40">
                <a:solidFill>
                  <a:sysClr val="windowText" lastClr="000000"/>
                </a:solidFill>
                <a:latin typeface="Arial"/>
                <a:cs typeface="Arial"/>
              </a:rPr>
              <a:t> </a:t>
            </a:r>
            <a:r>
              <a:rPr sz="1200" kern="0">
                <a:solidFill>
                  <a:sysClr val="windowText" lastClr="000000"/>
                </a:solidFill>
                <a:latin typeface="Arial"/>
                <a:cs typeface="Arial"/>
              </a:rPr>
              <a:t>registration</a:t>
            </a:r>
            <a:r>
              <a:rPr sz="1200" kern="0" spc="-45">
                <a:solidFill>
                  <a:sysClr val="windowText" lastClr="000000"/>
                </a:solidFill>
                <a:latin typeface="Arial"/>
                <a:cs typeface="Arial"/>
              </a:rPr>
              <a:t> </a:t>
            </a:r>
            <a:r>
              <a:rPr sz="1200" kern="0" spc="-10">
                <a:solidFill>
                  <a:sysClr val="windowText" lastClr="000000"/>
                </a:solidFill>
                <a:latin typeface="Arial"/>
                <a:cs typeface="Arial"/>
              </a:rPr>
              <a:t>documents.</a:t>
            </a:r>
            <a:endParaRPr sz="1200" kern="0">
              <a:solidFill>
                <a:sysClr val="windowText" lastClr="000000"/>
              </a:solidFill>
              <a:latin typeface="Arial"/>
              <a:cs typeface="Arial"/>
            </a:endParaRPr>
          </a:p>
          <a:p>
            <a:endParaRPr sz="1250" kern="0">
              <a:solidFill>
                <a:sysClr val="windowText" lastClr="000000"/>
              </a:solidFill>
              <a:latin typeface="Arial"/>
              <a:cs typeface="Arial"/>
            </a:endParaRPr>
          </a:p>
          <a:p>
            <a:pPr marL="12700"/>
            <a:r>
              <a:rPr sz="1200" kern="0">
                <a:solidFill>
                  <a:sysClr val="windowText" lastClr="000000"/>
                </a:solidFill>
                <a:latin typeface="Arial"/>
                <a:cs typeface="Arial"/>
              </a:rPr>
              <a:t>Arrive</a:t>
            </a:r>
            <a:r>
              <a:rPr sz="1200" kern="0" spc="5">
                <a:solidFill>
                  <a:sysClr val="windowText" lastClr="000000"/>
                </a:solidFill>
                <a:latin typeface="Arial"/>
                <a:cs typeface="Arial"/>
              </a:rPr>
              <a:t> </a:t>
            </a:r>
            <a:r>
              <a:rPr sz="1200" kern="0">
                <a:solidFill>
                  <a:sysClr val="windowText" lastClr="000000"/>
                </a:solidFill>
                <a:latin typeface="Arial"/>
                <a:cs typeface="Arial"/>
              </a:rPr>
              <a:t>at</a:t>
            </a:r>
            <a:r>
              <a:rPr sz="1200" kern="0" spc="-15">
                <a:solidFill>
                  <a:sysClr val="windowText" lastClr="000000"/>
                </a:solidFill>
                <a:latin typeface="Arial"/>
                <a:cs typeface="Arial"/>
              </a:rPr>
              <a:t> </a:t>
            </a:r>
            <a:r>
              <a:rPr sz="1200" kern="0">
                <a:solidFill>
                  <a:sysClr val="windowText" lastClr="000000"/>
                </a:solidFill>
                <a:latin typeface="Arial"/>
                <a:cs typeface="Arial"/>
              </a:rPr>
              <a:t>your</a:t>
            </a:r>
            <a:r>
              <a:rPr sz="1200" kern="0" spc="-5">
                <a:solidFill>
                  <a:sysClr val="windowText" lastClr="000000"/>
                </a:solidFill>
                <a:latin typeface="Arial"/>
                <a:cs typeface="Arial"/>
              </a:rPr>
              <a:t> </a:t>
            </a:r>
            <a:r>
              <a:rPr sz="1200" kern="0">
                <a:solidFill>
                  <a:sysClr val="windowText" lastClr="000000"/>
                </a:solidFill>
                <a:latin typeface="Arial"/>
                <a:cs typeface="Arial"/>
              </a:rPr>
              <a:t>appointment</a:t>
            </a:r>
            <a:r>
              <a:rPr sz="1200" kern="0" spc="-40">
                <a:solidFill>
                  <a:sysClr val="windowText" lastClr="000000"/>
                </a:solidFill>
                <a:latin typeface="Arial"/>
                <a:cs typeface="Arial"/>
              </a:rPr>
              <a:t> </a:t>
            </a:r>
            <a:r>
              <a:rPr sz="1200" kern="0">
                <a:solidFill>
                  <a:sysClr val="windowText" lastClr="000000"/>
                </a:solidFill>
                <a:latin typeface="Arial"/>
                <a:cs typeface="Arial"/>
              </a:rPr>
              <a:t>on</a:t>
            </a:r>
            <a:r>
              <a:rPr sz="1200" kern="0" spc="-25">
                <a:solidFill>
                  <a:sysClr val="windowText" lastClr="000000"/>
                </a:solidFill>
                <a:latin typeface="Arial"/>
                <a:cs typeface="Arial"/>
              </a:rPr>
              <a:t> </a:t>
            </a:r>
            <a:r>
              <a:rPr sz="1200" kern="0">
                <a:solidFill>
                  <a:sysClr val="windowText" lastClr="000000"/>
                </a:solidFill>
                <a:latin typeface="Arial"/>
                <a:cs typeface="Arial"/>
              </a:rPr>
              <a:t>time</a:t>
            </a:r>
            <a:r>
              <a:rPr sz="1200" kern="0" spc="-20">
                <a:solidFill>
                  <a:sysClr val="windowText" lastClr="000000"/>
                </a:solidFill>
                <a:latin typeface="Arial"/>
                <a:cs typeface="Arial"/>
              </a:rPr>
              <a:t> </a:t>
            </a:r>
            <a:r>
              <a:rPr sz="1200" kern="0">
                <a:solidFill>
                  <a:sysClr val="windowText" lastClr="000000"/>
                </a:solidFill>
                <a:latin typeface="Arial"/>
                <a:cs typeface="Arial"/>
              </a:rPr>
              <a:t>to perform</a:t>
            </a:r>
            <a:r>
              <a:rPr sz="1200" kern="0" spc="-50">
                <a:solidFill>
                  <a:sysClr val="windowText" lastClr="000000"/>
                </a:solidFill>
                <a:latin typeface="Arial"/>
                <a:cs typeface="Arial"/>
              </a:rPr>
              <a:t> </a:t>
            </a:r>
            <a:r>
              <a:rPr sz="1200" kern="0">
                <a:solidFill>
                  <a:sysClr val="windowText" lastClr="000000"/>
                </a:solidFill>
                <a:latin typeface="Arial"/>
                <a:cs typeface="Arial"/>
              </a:rPr>
              <a:t>your</a:t>
            </a:r>
            <a:r>
              <a:rPr sz="1200" kern="0" spc="-5">
                <a:solidFill>
                  <a:sysClr val="windowText" lastClr="000000"/>
                </a:solidFill>
                <a:latin typeface="Arial"/>
                <a:cs typeface="Arial"/>
              </a:rPr>
              <a:t> </a:t>
            </a:r>
            <a:r>
              <a:rPr sz="1200" kern="0">
                <a:solidFill>
                  <a:sysClr val="windowText" lastClr="000000"/>
                </a:solidFill>
                <a:latin typeface="Arial"/>
                <a:cs typeface="Arial"/>
              </a:rPr>
              <a:t>transaction</a:t>
            </a:r>
            <a:r>
              <a:rPr sz="1200" kern="0" spc="-35">
                <a:solidFill>
                  <a:sysClr val="windowText" lastClr="000000"/>
                </a:solidFill>
                <a:latin typeface="Arial"/>
                <a:cs typeface="Arial"/>
              </a:rPr>
              <a:t> </a:t>
            </a:r>
            <a:r>
              <a:rPr sz="1200" kern="0">
                <a:solidFill>
                  <a:sysClr val="windowText" lastClr="000000"/>
                </a:solidFill>
                <a:latin typeface="Arial"/>
                <a:cs typeface="Arial"/>
              </a:rPr>
              <a:t>and</a:t>
            </a:r>
            <a:r>
              <a:rPr sz="1200" kern="0" spc="-25">
                <a:solidFill>
                  <a:sysClr val="windowText" lastClr="000000"/>
                </a:solidFill>
                <a:latin typeface="Arial"/>
                <a:cs typeface="Arial"/>
              </a:rPr>
              <a:t> </a:t>
            </a:r>
            <a:r>
              <a:rPr sz="1200" kern="0" spc="-10">
                <a:solidFill>
                  <a:sysClr val="windowText" lastClr="000000"/>
                </a:solidFill>
                <a:latin typeface="Arial"/>
                <a:cs typeface="Arial"/>
              </a:rPr>
              <a:t>provide:</a:t>
            </a:r>
            <a:endParaRPr sz="1200" kern="0">
              <a:solidFill>
                <a:sysClr val="windowText" lastClr="000000"/>
              </a:solidFill>
              <a:latin typeface="Arial"/>
              <a:cs typeface="Arial"/>
            </a:endParaRPr>
          </a:p>
          <a:p>
            <a:pPr marL="184785" indent="-172720">
              <a:buFont typeface="Arial"/>
              <a:buChar char="•"/>
              <a:tabLst>
                <a:tab pos="185420" algn="l"/>
              </a:tabLst>
            </a:pPr>
            <a:r>
              <a:rPr sz="1200" b="1" i="1" kern="0">
                <a:solidFill>
                  <a:sysClr val="windowText" lastClr="000000"/>
                </a:solidFill>
                <a:latin typeface="Arial"/>
                <a:cs typeface="Arial"/>
              </a:rPr>
              <a:t>DD</a:t>
            </a:r>
            <a:r>
              <a:rPr sz="1200" b="1" i="1" kern="0" spc="-20">
                <a:solidFill>
                  <a:sysClr val="windowText" lastClr="000000"/>
                </a:solidFill>
                <a:latin typeface="Arial"/>
                <a:cs typeface="Arial"/>
              </a:rPr>
              <a:t> </a:t>
            </a:r>
            <a:r>
              <a:rPr sz="1200" b="1" i="1" kern="0">
                <a:solidFill>
                  <a:sysClr val="windowText" lastClr="000000"/>
                </a:solidFill>
                <a:latin typeface="Arial"/>
                <a:cs typeface="Arial"/>
              </a:rPr>
              <a:t>788</a:t>
            </a:r>
            <a:r>
              <a:rPr sz="1200" b="1" i="1" kern="0" spc="-30">
                <a:solidFill>
                  <a:sysClr val="windowText" lastClr="000000"/>
                </a:solidFill>
                <a:latin typeface="Arial"/>
                <a:cs typeface="Arial"/>
              </a:rPr>
              <a:t> </a:t>
            </a:r>
            <a:r>
              <a:rPr sz="1200" b="1" i="1" kern="0">
                <a:solidFill>
                  <a:sysClr val="windowText" lastClr="000000"/>
                </a:solidFill>
                <a:latin typeface="Arial"/>
                <a:cs typeface="Arial"/>
              </a:rPr>
              <a:t>(Shipping</a:t>
            </a:r>
            <a:r>
              <a:rPr sz="1200" b="1" i="1" kern="0" spc="10">
                <a:solidFill>
                  <a:sysClr val="windowText" lastClr="000000"/>
                </a:solidFill>
                <a:latin typeface="Arial"/>
                <a:cs typeface="Arial"/>
              </a:rPr>
              <a:t> </a:t>
            </a:r>
            <a:r>
              <a:rPr sz="1200" b="1" i="1" kern="0" spc="-10">
                <a:solidFill>
                  <a:sysClr val="windowText" lastClr="000000"/>
                </a:solidFill>
                <a:latin typeface="Arial"/>
                <a:cs typeface="Arial"/>
              </a:rPr>
              <a:t>Document)</a:t>
            </a:r>
            <a:endParaRPr sz="1200" kern="0">
              <a:solidFill>
                <a:sysClr val="windowText" lastClr="000000"/>
              </a:solidFill>
              <a:latin typeface="Arial"/>
              <a:cs typeface="Arial"/>
            </a:endParaRPr>
          </a:p>
          <a:p>
            <a:pPr marL="184785" indent="-172720">
              <a:buFont typeface="Arial"/>
              <a:buChar char="•"/>
              <a:tabLst>
                <a:tab pos="185420" algn="l"/>
              </a:tabLst>
            </a:pPr>
            <a:r>
              <a:rPr sz="1200" b="1" i="1" kern="0">
                <a:solidFill>
                  <a:sysClr val="windowText" lastClr="000000"/>
                </a:solidFill>
                <a:latin typeface="Arial"/>
                <a:cs typeface="Arial"/>
              </a:rPr>
              <a:t>ID </a:t>
            </a:r>
            <a:r>
              <a:rPr sz="1200" b="1" i="1" kern="0" spc="-20">
                <a:solidFill>
                  <a:sysClr val="windowText" lastClr="000000"/>
                </a:solidFill>
                <a:latin typeface="Arial"/>
                <a:cs typeface="Arial"/>
              </a:rPr>
              <a:t>Card</a:t>
            </a:r>
            <a:endParaRPr sz="1200" kern="0">
              <a:solidFill>
                <a:sysClr val="windowText" lastClr="000000"/>
              </a:solidFill>
              <a:latin typeface="Arial"/>
              <a:cs typeface="Arial"/>
            </a:endParaRPr>
          </a:p>
          <a:p>
            <a:pPr marL="184785" indent="-172720">
              <a:buFont typeface="Arial"/>
              <a:buChar char="•"/>
              <a:tabLst>
                <a:tab pos="185420" algn="l"/>
              </a:tabLst>
            </a:pPr>
            <a:r>
              <a:rPr sz="1200" b="1" i="1" kern="0">
                <a:solidFill>
                  <a:sysClr val="windowText" lastClr="000000"/>
                </a:solidFill>
                <a:latin typeface="Arial"/>
                <a:cs typeface="Arial"/>
              </a:rPr>
              <a:t>USAREUR</a:t>
            </a:r>
            <a:r>
              <a:rPr sz="1200" b="1" i="1" kern="0" spc="-45">
                <a:solidFill>
                  <a:sysClr val="windowText" lastClr="000000"/>
                </a:solidFill>
                <a:latin typeface="Arial"/>
                <a:cs typeface="Arial"/>
              </a:rPr>
              <a:t> </a:t>
            </a:r>
            <a:r>
              <a:rPr sz="1200" b="1" i="1" kern="0">
                <a:solidFill>
                  <a:sysClr val="windowText" lastClr="000000"/>
                </a:solidFill>
                <a:latin typeface="Arial"/>
                <a:cs typeface="Arial"/>
              </a:rPr>
              <a:t>Driver</a:t>
            </a:r>
            <a:r>
              <a:rPr sz="1200" b="1" i="1" kern="0" spc="-65">
                <a:solidFill>
                  <a:sysClr val="windowText" lastClr="000000"/>
                </a:solidFill>
                <a:latin typeface="Arial"/>
                <a:cs typeface="Arial"/>
              </a:rPr>
              <a:t> </a:t>
            </a:r>
            <a:r>
              <a:rPr sz="1200" b="1" i="1" kern="0" spc="-10">
                <a:solidFill>
                  <a:sysClr val="windowText" lastClr="000000"/>
                </a:solidFill>
                <a:latin typeface="Arial"/>
                <a:cs typeface="Arial"/>
              </a:rPr>
              <a:t>license</a:t>
            </a:r>
            <a:endParaRPr sz="1200" kern="0">
              <a:solidFill>
                <a:sysClr val="windowText" lastClr="000000"/>
              </a:solidFill>
              <a:latin typeface="Arial"/>
              <a:cs typeface="Arial"/>
            </a:endParaRPr>
          </a:p>
          <a:p>
            <a:pPr marL="184785" indent="-172720">
              <a:spcBef>
                <a:spcPts val="5"/>
              </a:spcBef>
              <a:buFont typeface="Arial"/>
              <a:buChar char="•"/>
              <a:tabLst>
                <a:tab pos="185420" algn="l"/>
              </a:tabLst>
            </a:pPr>
            <a:r>
              <a:rPr sz="1200" b="1" i="1" kern="0">
                <a:solidFill>
                  <a:sysClr val="windowText" lastClr="000000"/>
                </a:solidFill>
                <a:latin typeface="Arial"/>
                <a:cs typeface="Arial"/>
              </a:rPr>
              <a:t>Both</a:t>
            </a:r>
            <a:r>
              <a:rPr sz="1200" b="1" i="1" kern="0" spc="-25">
                <a:solidFill>
                  <a:sysClr val="windowText" lastClr="000000"/>
                </a:solidFill>
                <a:latin typeface="Arial"/>
                <a:cs typeface="Arial"/>
              </a:rPr>
              <a:t> </a:t>
            </a:r>
            <a:r>
              <a:rPr sz="1200" b="1" i="1" kern="0">
                <a:solidFill>
                  <a:sysClr val="windowText" lastClr="000000"/>
                </a:solidFill>
                <a:latin typeface="Arial"/>
                <a:cs typeface="Arial"/>
              </a:rPr>
              <a:t>USAREUR</a:t>
            </a:r>
            <a:r>
              <a:rPr sz="1200" b="1" i="1" kern="0" spc="-40">
                <a:solidFill>
                  <a:sysClr val="windowText" lastClr="000000"/>
                </a:solidFill>
                <a:latin typeface="Arial"/>
                <a:cs typeface="Arial"/>
              </a:rPr>
              <a:t> </a:t>
            </a:r>
            <a:r>
              <a:rPr sz="1200" b="1" i="1" kern="0">
                <a:solidFill>
                  <a:sysClr val="windowText" lastClr="000000"/>
                </a:solidFill>
                <a:latin typeface="Arial"/>
                <a:cs typeface="Arial"/>
              </a:rPr>
              <a:t>license</a:t>
            </a:r>
            <a:r>
              <a:rPr sz="1200" b="1" i="1" kern="0" spc="-45">
                <a:solidFill>
                  <a:sysClr val="windowText" lastClr="000000"/>
                </a:solidFill>
                <a:latin typeface="Arial"/>
                <a:cs typeface="Arial"/>
              </a:rPr>
              <a:t> </a:t>
            </a:r>
            <a:r>
              <a:rPr sz="1200" b="1" i="1" kern="0" spc="-10">
                <a:solidFill>
                  <a:sysClr val="windowText" lastClr="000000"/>
                </a:solidFill>
                <a:latin typeface="Arial"/>
                <a:cs typeface="Arial"/>
              </a:rPr>
              <a:t>plates</a:t>
            </a:r>
            <a:endParaRPr sz="1200" kern="0">
              <a:solidFill>
                <a:sysClr val="windowText" lastClr="000000"/>
              </a:solidFill>
              <a:latin typeface="Arial"/>
              <a:cs typeface="Arial"/>
            </a:endParaRPr>
          </a:p>
          <a:p>
            <a:pPr marL="184785" indent="-172720">
              <a:buFont typeface="Arial"/>
              <a:buChar char="•"/>
              <a:tabLst>
                <a:tab pos="185420" algn="l"/>
              </a:tabLst>
            </a:pPr>
            <a:r>
              <a:rPr sz="1200" b="1" i="1" kern="0">
                <a:solidFill>
                  <a:sysClr val="windowText" lastClr="000000"/>
                </a:solidFill>
                <a:latin typeface="Arial"/>
                <a:cs typeface="Arial"/>
              </a:rPr>
              <a:t>Valid</a:t>
            </a:r>
            <a:r>
              <a:rPr sz="1200" b="1" i="1" kern="0" spc="-55">
                <a:solidFill>
                  <a:sysClr val="windowText" lastClr="000000"/>
                </a:solidFill>
                <a:latin typeface="Arial"/>
                <a:cs typeface="Arial"/>
              </a:rPr>
              <a:t> </a:t>
            </a:r>
            <a:r>
              <a:rPr sz="1200" b="1" i="1" kern="0">
                <a:solidFill>
                  <a:sysClr val="windowText" lastClr="000000"/>
                </a:solidFill>
                <a:latin typeface="Arial"/>
                <a:cs typeface="Arial"/>
              </a:rPr>
              <a:t>USAREUR</a:t>
            </a:r>
            <a:r>
              <a:rPr sz="1200" b="1" i="1" kern="0" spc="-65">
                <a:solidFill>
                  <a:sysClr val="windowText" lastClr="000000"/>
                </a:solidFill>
                <a:latin typeface="Arial"/>
                <a:cs typeface="Arial"/>
              </a:rPr>
              <a:t> </a:t>
            </a:r>
            <a:r>
              <a:rPr sz="1200" b="1" i="1" kern="0" spc="-10">
                <a:solidFill>
                  <a:sysClr val="windowText" lastClr="000000"/>
                </a:solidFill>
                <a:latin typeface="Arial"/>
                <a:cs typeface="Arial"/>
              </a:rPr>
              <a:t>registration</a:t>
            </a:r>
            <a:endParaRPr sz="1200" kern="0">
              <a:solidFill>
                <a:sysClr val="windowText" lastClr="000000"/>
              </a:solidFill>
              <a:latin typeface="Arial"/>
              <a:cs typeface="Arial"/>
            </a:endParaRPr>
          </a:p>
          <a:p>
            <a:endParaRPr sz="1250" kern="0">
              <a:solidFill>
                <a:sysClr val="windowText" lastClr="000000"/>
              </a:solidFill>
              <a:latin typeface="Arial"/>
              <a:cs typeface="Arial"/>
            </a:endParaRPr>
          </a:p>
          <a:p>
            <a:pPr marL="105410" indent="-93345">
              <a:buFontTx/>
              <a:buChar char="-"/>
              <a:tabLst>
                <a:tab pos="106045" algn="l"/>
              </a:tabLst>
            </a:pPr>
            <a:r>
              <a:rPr sz="1200" kern="0">
                <a:solidFill>
                  <a:sysClr val="windowText" lastClr="000000"/>
                </a:solidFill>
                <a:latin typeface="Arial"/>
                <a:cs typeface="Arial"/>
              </a:rPr>
              <a:t>Provide</a:t>
            </a:r>
            <a:r>
              <a:rPr sz="1200" kern="0" spc="-20">
                <a:solidFill>
                  <a:sysClr val="windowText" lastClr="000000"/>
                </a:solidFill>
                <a:latin typeface="Arial"/>
                <a:cs typeface="Arial"/>
              </a:rPr>
              <a:t> </a:t>
            </a:r>
            <a:r>
              <a:rPr sz="1200" kern="0">
                <a:solidFill>
                  <a:sysClr val="windowText" lastClr="000000"/>
                </a:solidFill>
                <a:latin typeface="Arial"/>
                <a:cs typeface="Arial"/>
              </a:rPr>
              <a:t>your</a:t>
            </a:r>
            <a:r>
              <a:rPr sz="1200" kern="0" spc="-15">
                <a:solidFill>
                  <a:sysClr val="windowText" lastClr="000000"/>
                </a:solidFill>
                <a:latin typeface="Arial"/>
                <a:cs typeface="Arial"/>
              </a:rPr>
              <a:t> </a:t>
            </a:r>
            <a:r>
              <a:rPr sz="1200" kern="0" spc="-10">
                <a:solidFill>
                  <a:sysClr val="windowText" lastClr="000000"/>
                </a:solidFill>
                <a:latin typeface="Arial"/>
                <a:cs typeface="Arial"/>
              </a:rPr>
              <a:t>clearing</a:t>
            </a:r>
            <a:r>
              <a:rPr sz="1200" kern="0" spc="-45">
                <a:solidFill>
                  <a:sysClr val="windowText" lastClr="000000"/>
                </a:solidFill>
                <a:latin typeface="Arial"/>
                <a:cs typeface="Arial"/>
              </a:rPr>
              <a:t> </a:t>
            </a:r>
            <a:r>
              <a:rPr sz="1200" kern="0">
                <a:solidFill>
                  <a:sysClr val="windowText" lastClr="000000"/>
                </a:solidFill>
                <a:latin typeface="Arial"/>
                <a:cs typeface="Arial"/>
              </a:rPr>
              <a:t>papers</a:t>
            </a:r>
            <a:r>
              <a:rPr sz="1200" kern="0" spc="-50">
                <a:solidFill>
                  <a:sysClr val="windowText" lastClr="000000"/>
                </a:solidFill>
                <a:latin typeface="Arial"/>
                <a:cs typeface="Arial"/>
              </a:rPr>
              <a:t> </a:t>
            </a:r>
            <a:r>
              <a:rPr sz="1200" kern="0">
                <a:solidFill>
                  <a:sysClr val="windowText" lastClr="000000"/>
                </a:solidFill>
                <a:latin typeface="Arial"/>
                <a:cs typeface="Arial"/>
              </a:rPr>
              <a:t>to</a:t>
            </a:r>
            <a:r>
              <a:rPr sz="1200" kern="0" spc="-10">
                <a:solidFill>
                  <a:sysClr val="windowText" lastClr="000000"/>
                </a:solidFill>
                <a:latin typeface="Arial"/>
                <a:cs typeface="Arial"/>
              </a:rPr>
              <a:t> </a:t>
            </a:r>
            <a:r>
              <a:rPr sz="1200" kern="0">
                <a:solidFill>
                  <a:sysClr val="windowText" lastClr="000000"/>
                </a:solidFill>
                <a:latin typeface="Arial"/>
                <a:cs typeface="Arial"/>
              </a:rPr>
              <a:t>obtain</a:t>
            </a:r>
            <a:r>
              <a:rPr sz="1200" kern="0" spc="-50">
                <a:solidFill>
                  <a:sysClr val="windowText" lastClr="000000"/>
                </a:solidFill>
                <a:latin typeface="Arial"/>
                <a:cs typeface="Arial"/>
              </a:rPr>
              <a:t> </a:t>
            </a:r>
            <a:r>
              <a:rPr sz="1200" kern="0" spc="-10">
                <a:solidFill>
                  <a:sysClr val="windowText" lastClr="000000"/>
                </a:solidFill>
                <a:latin typeface="Arial"/>
                <a:cs typeface="Arial"/>
              </a:rPr>
              <a:t>signatures</a:t>
            </a:r>
            <a:r>
              <a:rPr sz="1200" kern="0" spc="-45">
                <a:solidFill>
                  <a:sysClr val="windowText" lastClr="000000"/>
                </a:solidFill>
                <a:latin typeface="Arial"/>
                <a:cs typeface="Arial"/>
              </a:rPr>
              <a:t> </a:t>
            </a:r>
            <a:r>
              <a:rPr sz="1200" kern="0">
                <a:solidFill>
                  <a:sysClr val="windowText" lastClr="000000"/>
                </a:solidFill>
                <a:latin typeface="Arial"/>
                <a:cs typeface="Arial"/>
              </a:rPr>
              <a:t>for</a:t>
            </a:r>
            <a:r>
              <a:rPr sz="1200" kern="0" spc="-30">
                <a:solidFill>
                  <a:sysClr val="windowText" lastClr="000000"/>
                </a:solidFill>
                <a:latin typeface="Arial"/>
                <a:cs typeface="Arial"/>
              </a:rPr>
              <a:t> </a:t>
            </a:r>
            <a:r>
              <a:rPr sz="1200" kern="0">
                <a:solidFill>
                  <a:sysClr val="windowText" lastClr="000000"/>
                </a:solidFill>
                <a:latin typeface="Arial"/>
                <a:cs typeface="Arial"/>
              </a:rPr>
              <a:t>the</a:t>
            </a:r>
            <a:r>
              <a:rPr sz="1200" kern="0" spc="-25">
                <a:solidFill>
                  <a:sysClr val="windowText" lastClr="000000"/>
                </a:solidFill>
                <a:latin typeface="Arial"/>
                <a:cs typeface="Arial"/>
              </a:rPr>
              <a:t> </a:t>
            </a:r>
            <a:r>
              <a:rPr sz="1200" kern="0">
                <a:solidFill>
                  <a:sysClr val="windowText" lastClr="000000"/>
                </a:solidFill>
                <a:latin typeface="Arial"/>
                <a:cs typeface="Arial"/>
              </a:rPr>
              <a:t>U.S.</a:t>
            </a:r>
            <a:r>
              <a:rPr sz="1200" kern="0" spc="-10">
                <a:solidFill>
                  <a:sysClr val="windowText" lastClr="000000"/>
                </a:solidFill>
                <a:latin typeface="Arial"/>
                <a:cs typeface="Arial"/>
              </a:rPr>
              <a:t> </a:t>
            </a:r>
            <a:r>
              <a:rPr sz="1200" kern="0">
                <a:solidFill>
                  <a:sysClr val="windowText" lastClr="000000"/>
                </a:solidFill>
                <a:latin typeface="Arial"/>
                <a:cs typeface="Arial"/>
              </a:rPr>
              <a:t>Forces</a:t>
            </a:r>
            <a:r>
              <a:rPr sz="1200" kern="0" spc="-15">
                <a:solidFill>
                  <a:sysClr val="windowText" lastClr="000000"/>
                </a:solidFill>
                <a:latin typeface="Arial"/>
                <a:cs typeface="Arial"/>
              </a:rPr>
              <a:t> </a:t>
            </a:r>
            <a:r>
              <a:rPr sz="1200" kern="0">
                <a:solidFill>
                  <a:sysClr val="windowText" lastClr="000000"/>
                </a:solidFill>
                <a:latin typeface="Arial"/>
                <a:cs typeface="Arial"/>
              </a:rPr>
              <a:t>Customs</a:t>
            </a:r>
            <a:r>
              <a:rPr sz="1200" kern="0" spc="-35">
                <a:solidFill>
                  <a:sysClr val="windowText" lastClr="000000"/>
                </a:solidFill>
                <a:latin typeface="Arial"/>
                <a:cs typeface="Arial"/>
              </a:rPr>
              <a:t> </a:t>
            </a:r>
            <a:r>
              <a:rPr sz="1200" kern="0">
                <a:solidFill>
                  <a:sysClr val="windowText" lastClr="000000"/>
                </a:solidFill>
                <a:latin typeface="Arial"/>
                <a:cs typeface="Arial"/>
              </a:rPr>
              <a:t>office</a:t>
            </a:r>
            <a:r>
              <a:rPr sz="1200" kern="0" spc="-45">
                <a:solidFill>
                  <a:sysClr val="windowText" lastClr="000000"/>
                </a:solidFill>
                <a:latin typeface="Arial"/>
                <a:cs typeface="Arial"/>
              </a:rPr>
              <a:t> </a:t>
            </a:r>
            <a:r>
              <a:rPr sz="1200" kern="0">
                <a:solidFill>
                  <a:sysClr val="windowText" lastClr="000000"/>
                </a:solidFill>
                <a:latin typeface="Arial"/>
                <a:cs typeface="Arial"/>
              </a:rPr>
              <a:t>and</a:t>
            </a:r>
            <a:r>
              <a:rPr sz="1200" kern="0" spc="-35">
                <a:solidFill>
                  <a:sysClr val="windowText" lastClr="000000"/>
                </a:solidFill>
                <a:latin typeface="Arial"/>
                <a:cs typeface="Arial"/>
              </a:rPr>
              <a:t> </a:t>
            </a:r>
            <a:r>
              <a:rPr sz="1200" kern="0">
                <a:solidFill>
                  <a:sysClr val="windowText" lastClr="000000"/>
                </a:solidFill>
                <a:latin typeface="Arial"/>
                <a:cs typeface="Arial"/>
              </a:rPr>
              <a:t>for</a:t>
            </a:r>
            <a:r>
              <a:rPr sz="1200" kern="0" spc="-25">
                <a:solidFill>
                  <a:sysClr val="windowText" lastClr="000000"/>
                </a:solidFill>
                <a:latin typeface="Arial"/>
                <a:cs typeface="Arial"/>
              </a:rPr>
              <a:t> </a:t>
            </a:r>
            <a:r>
              <a:rPr sz="1200" kern="0" spc="-10">
                <a:solidFill>
                  <a:sysClr val="windowText" lastClr="000000"/>
                </a:solidFill>
                <a:latin typeface="Arial"/>
                <a:cs typeface="Arial"/>
              </a:rPr>
              <a:t>Vehicle</a:t>
            </a:r>
            <a:r>
              <a:rPr sz="1200" kern="0" spc="-40">
                <a:solidFill>
                  <a:sysClr val="windowText" lastClr="000000"/>
                </a:solidFill>
                <a:latin typeface="Arial"/>
                <a:cs typeface="Arial"/>
              </a:rPr>
              <a:t> </a:t>
            </a:r>
            <a:r>
              <a:rPr sz="1200" kern="0" spc="-10">
                <a:solidFill>
                  <a:sysClr val="windowText" lastClr="000000"/>
                </a:solidFill>
                <a:latin typeface="Arial"/>
                <a:cs typeface="Arial"/>
              </a:rPr>
              <a:t>Registration.</a:t>
            </a:r>
            <a:endParaRPr sz="1200" kern="0">
              <a:solidFill>
                <a:sysClr val="windowText" lastClr="000000"/>
              </a:solidFill>
              <a:latin typeface="Arial"/>
              <a:cs typeface="Arial"/>
            </a:endParaRPr>
          </a:p>
          <a:p>
            <a:pPr marL="12700" marR="574040" indent="93345">
              <a:buFontTx/>
              <a:buChar char="-"/>
              <a:tabLst>
                <a:tab pos="106045" algn="l"/>
              </a:tabLst>
            </a:pPr>
            <a:r>
              <a:rPr sz="1200" kern="0">
                <a:solidFill>
                  <a:sysClr val="windowText" lastClr="000000"/>
                </a:solidFill>
                <a:latin typeface="Arial"/>
                <a:cs typeface="Arial"/>
              </a:rPr>
              <a:t>In order</a:t>
            </a:r>
            <a:r>
              <a:rPr sz="1200" kern="0" spc="-30">
                <a:solidFill>
                  <a:sysClr val="windowText" lastClr="000000"/>
                </a:solidFill>
                <a:latin typeface="Arial"/>
                <a:cs typeface="Arial"/>
              </a:rPr>
              <a:t> </a:t>
            </a:r>
            <a:r>
              <a:rPr sz="1200" kern="0">
                <a:solidFill>
                  <a:sysClr val="windowText" lastClr="000000"/>
                </a:solidFill>
                <a:latin typeface="Arial"/>
                <a:cs typeface="Arial"/>
              </a:rPr>
              <a:t>to request</a:t>
            </a:r>
            <a:r>
              <a:rPr sz="1200" kern="0" spc="-25">
                <a:solidFill>
                  <a:sysClr val="windowText" lastClr="000000"/>
                </a:solidFill>
                <a:latin typeface="Arial"/>
                <a:cs typeface="Arial"/>
              </a:rPr>
              <a:t> </a:t>
            </a:r>
            <a:r>
              <a:rPr sz="1200" kern="0">
                <a:solidFill>
                  <a:sysClr val="windowText" lastClr="000000"/>
                </a:solidFill>
                <a:latin typeface="Arial"/>
                <a:cs typeface="Arial"/>
              </a:rPr>
              <a:t>no</a:t>
            </a:r>
            <a:r>
              <a:rPr sz="1200" kern="0" spc="-15">
                <a:solidFill>
                  <a:sysClr val="windowText" lastClr="000000"/>
                </a:solidFill>
                <a:latin typeface="Arial"/>
                <a:cs typeface="Arial"/>
              </a:rPr>
              <a:t> </a:t>
            </a:r>
            <a:r>
              <a:rPr sz="1200" kern="0">
                <a:solidFill>
                  <a:sysClr val="windowText" lastClr="000000"/>
                </a:solidFill>
                <a:latin typeface="Arial"/>
                <a:cs typeface="Arial"/>
              </a:rPr>
              <a:t>fee</a:t>
            </a:r>
            <a:r>
              <a:rPr sz="1200" kern="0" spc="-30">
                <a:solidFill>
                  <a:sysClr val="windowText" lastClr="000000"/>
                </a:solidFill>
                <a:latin typeface="Arial"/>
                <a:cs typeface="Arial"/>
              </a:rPr>
              <a:t> </a:t>
            </a:r>
            <a:r>
              <a:rPr sz="1200" kern="0">
                <a:solidFill>
                  <a:sysClr val="windowText" lastClr="000000"/>
                </a:solidFill>
                <a:latin typeface="Arial"/>
                <a:cs typeface="Arial"/>
              </a:rPr>
              <a:t>transition</a:t>
            </a:r>
            <a:r>
              <a:rPr sz="1200" kern="0" spc="-25">
                <a:solidFill>
                  <a:sysClr val="windowText" lastClr="000000"/>
                </a:solidFill>
                <a:latin typeface="Arial"/>
                <a:cs typeface="Arial"/>
              </a:rPr>
              <a:t> </a:t>
            </a:r>
            <a:r>
              <a:rPr sz="1200" kern="0">
                <a:solidFill>
                  <a:sysClr val="windowText" lastClr="000000"/>
                </a:solidFill>
                <a:latin typeface="Arial"/>
                <a:cs typeface="Arial"/>
              </a:rPr>
              <a:t>plates</a:t>
            </a:r>
            <a:r>
              <a:rPr sz="1200" kern="0" spc="-40">
                <a:solidFill>
                  <a:sysClr val="windowText" lastClr="000000"/>
                </a:solidFill>
                <a:latin typeface="Arial"/>
                <a:cs typeface="Arial"/>
              </a:rPr>
              <a:t> </a:t>
            </a:r>
            <a:r>
              <a:rPr sz="1200" kern="0">
                <a:solidFill>
                  <a:sysClr val="windowText" lastClr="000000"/>
                </a:solidFill>
                <a:latin typeface="Arial"/>
                <a:cs typeface="Arial"/>
              </a:rPr>
              <a:t>when</a:t>
            </a:r>
            <a:r>
              <a:rPr sz="1200" kern="0" spc="15">
                <a:solidFill>
                  <a:sysClr val="windowText" lastClr="000000"/>
                </a:solidFill>
                <a:latin typeface="Arial"/>
                <a:cs typeface="Arial"/>
              </a:rPr>
              <a:t> </a:t>
            </a:r>
            <a:r>
              <a:rPr sz="1200" kern="0">
                <a:solidFill>
                  <a:sysClr val="windowText" lastClr="000000"/>
                </a:solidFill>
                <a:latin typeface="Arial"/>
                <a:cs typeface="Arial"/>
              </a:rPr>
              <a:t>PCSing,</a:t>
            </a:r>
            <a:r>
              <a:rPr sz="1200" kern="0" spc="-15">
                <a:solidFill>
                  <a:sysClr val="windowText" lastClr="000000"/>
                </a:solidFill>
                <a:latin typeface="Arial"/>
                <a:cs typeface="Arial"/>
              </a:rPr>
              <a:t> </a:t>
            </a:r>
            <a:r>
              <a:rPr sz="1200" kern="0">
                <a:solidFill>
                  <a:sysClr val="windowText" lastClr="000000"/>
                </a:solidFill>
                <a:latin typeface="Arial"/>
                <a:cs typeface="Arial"/>
              </a:rPr>
              <a:t>the</a:t>
            </a:r>
            <a:r>
              <a:rPr sz="1200" kern="0" spc="-15">
                <a:solidFill>
                  <a:sysClr val="windowText" lastClr="000000"/>
                </a:solidFill>
                <a:latin typeface="Arial"/>
                <a:cs typeface="Arial"/>
              </a:rPr>
              <a:t> </a:t>
            </a:r>
            <a:r>
              <a:rPr sz="1200" kern="0">
                <a:solidFill>
                  <a:sysClr val="windowText" lastClr="000000"/>
                </a:solidFill>
                <a:latin typeface="Arial"/>
                <a:cs typeface="Arial"/>
              </a:rPr>
              <a:t>vehicle</a:t>
            </a:r>
            <a:r>
              <a:rPr sz="1200" kern="0" spc="-20">
                <a:solidFill>
                  <a:sysClr val="windowText" lastClr="000000"/>
                </a:solidFill>
                <a:latin typeface="Arial"/>
                <a:cs typeface="Arial"/>
              </a:rPr>
              <a:t> </a:t>
            </a:r>
            <a:r>
              <a:rPr sz="1200" kern="0">
                <a:solidFill>
                  <a:sysClr val="windowText" lastClr="000000"/>
                </a:solidFill>
                <a:latin typeface="Arial"/>
                <a:cs typeface="Arial"/>
              </a:rPr>
              <a:t>must</a:t>
            </a:r>
            <a:r>
              <a:rPr sz="1200" kern="0" spc="-15">
                <a:solidFill>
                  <a:sysClr val="windowText" lastClr="000000"/>
                </a:solidFill>
                <a:latin typeface="Arial"/>
                <a:cs typeface="Arial"/>
              </a:rPr>
              <a:t> </a:t>
            </a:r>
            <a:r>
              <a:rPr sz="1200" kern="0">
                <a:solidFill>
                  <a:sysClr val="windowText" lastClr="000000"/>
                </a:solidFill>
                <a:latin typeface="Arial"/>
                <a:cs typeface="Arial"/>
              </a:rPr>
              <a:t>have</a:t>
            </a:r>
            <a:r>
              <a:rPr sz="1200" kern="0" spc="-15">
                <a:solidFill>
                  <a:sysClr val="windowText" lastClr="000000"/>
                </a:solidFill>
                <a:latin typeface="Arial"/>
                <a:cs typeface="Arial"/>
              </a:rPr>
              <a:t> </a:t>
            </a:r>
            <a:r>
              <a:rPr sz="1200" kern="0">
                <a:solidFill>
                  <a:sysClr val="windowText" lastClr="000000"/>
                </a:solidFill>
                <a:latin typeface="Arial"/>
                <a:cs typeface="Arial"/>
              </a:rPr>
              <a:t>90</a:t>
            </a:r>
            <a:r>
              <a:rPr sz="1200" kern="0" spc="-25">
                <a:solidFill>
                  <a:sysClr val="windowText" lastClr="000000"/>
                </a:solidFill>
                <a:latin typeface="Arial"/>
                <a:cs typeface="Arial"/>
              </a:rPr>
              <a:t> </a:t>
            </a:r>
            <a:r>
              <a:rPr sz="1200" kern="0">
                <a:solidFill>
                  <a:sysClr val="windowText" lastClr="000000"/>
                </a:solidFill>
                <a:latin typeface="Arial"/>
                <a:cs typeface="Arial"/>
              </a:rPr>
              <a:t>days</a:t>
            </a:r>
            <a:r>
              <a:rPr sz="1200" kern="0" spc="-5">
                <a:solidFill>
                  <a:sysClr val="windowText" lastClr="000000"/>
                </a:solidFill>
                <a:latin typeface="Arial"/>
                <a:cs typeface="Arial"/>
              </a:rPr>
              <a:t> </a:t>
            </a:r>
            <a:r>
              <a:rPr sz="1200" kern="0">
                <a:solidFill>
                  <a:sysClr val="windowText" lastClr="000000"/>
                </a:solidFill>
                <a:latin typeface="Arial"/>
                <a:cs typeface="Arial"/>
              </a:rPr>
              <a:t>or</a:t>
            </a:r>
            <a:r>
              <a:rPr sz="1200" kern="0" spc="-20">
                <a:solidFill>
                  <a:sysClr val="windowText" lastClr="000000"/>
                </a:solidFill>
                <a:latin typeface="Arial"/>
                <a:cs typeface="Arial"/>
              </a:rPr>
              <a:t> </a:t>
            </a:r>
            <a:r>
              <a:rPr sz="1200" kern="0">
                <a:solidFill>
                  <a:sysClr val="windowText" lastClr="000000"/>
                </a:solidFill>
                <a:latin typeface="Arial"/>
                <a:cs typeface="Arial"/>
              </a:rPr>
              <a:t>more</a:t>
            </a:r>
            <a:r>
              <a:rPr sz="1200" kern="0" spc="-15">
                <a:solidFill>
                  <a:sysClr val="windowText" lastClr="000000"/>
                </a:solidFill>
                <a:latin typeface="Arial"/>
                <a:cs typeface="Arial"/>
              </a:rPr>
              <a:t> </a:t>
            </a:r>
            <a:r>
              <a:rPr sz="1200" kern="0">
                <a:solidFill>
                  <a:sysClr val="windowText" lastClr="000000"/>
                </a:solidFill>
                <a:latin typeface="Arial"/>
                <a:cs typeface="Arial"/>
              </a:rPr>
              <a:t>on</a:t>
            </a:r>
            <a:r>
              <a:rPr sz="1200" kern="0" spc="-20">
                <a:solidFill>
                  <a:sysClr val="windowText" lastClr="000000"/>
                </a:solidFill>
                <a:latin typeface="Arial"/>
                <a:cs typeface="Arial"/>
              </a:rPr>
              <a:t> </a:t>
            </a:r>
            <a:r>
              <a:rPr sz="1200" kern="0">
                <a:solidFill>
                  <a:sysClr val="windowText" lastClr="000000"/>
                </a:solidFill>
                <a:latin typeface="Arial"/>
                <a:cs typeface="Arial"/>
              </a:rPr>
              <a:t>their</a:t>
            </a:r>
            <a:r>
              <a:rPr sz="1200" kern="0" spc="-25">
                <a:solidFill>
                  <a:sysClr val="windowText" lastClr="000000"/>
                </a:solidFill>
                <a:latin typeface="Arial"/>
                <a:cs typeface="Arial"/>
              </a:rPr>
              <a:t> </a:t>
            </a:r>
            <a:r>
              <a:rPr sz="1200" kern="0" spc="-10">
                <a:solidFill>
                  <a:sysClr val="windowText" lastClr="000000"/>
                </a:solidFill>
                <a:latin typeface="Arial"/>
                <a:cs typeface="Arial"/>
              </a:rPr>
              <a:t>current registration.</a:t>
            </a:r>
            <a:endParaRPr sz="1200" kern="0">
              <a:solidFill>
                <a:sysClr val="windowText" lastClr="000000"/>
              </a:solidFill>
              <a:latin typeface="Arial"/>
              <a:cs typeface="Arial"/>
            </a:endParaRPr>
          </a:p>
          <a:p>
            <a:pPr marL="104139" indent="-91440">
              <a:buFontTx/>
              <a:buChar char="-"/>
              <a:tabLst>
                <a:tab pos="104139" algn="l"/>
              </a:tabLst>
            </a:pPr>
            <a:r>
              <a:rPr sz="1200" kern="0">
                <a:solidFill>
                  <a:sysClr val="windowText" lastClr="000000"/>
                </a:solidFill>
                <a:latin typeface="Arial"/>
                <a:cs typeface="Arial"/>
              </a:rPr>
              <a:t>Those</a:t>
            </a:r>
            <a:r>
              <a:rPr sz="1200" kern="0" spc="-40">
                <a:solidFill>
                  <a:sysClr val="windowText" lastClr="000000"/>
                </a:solidFill>
                <a:latin typeface="Arial"/>
                <a:cs typeface="Arial"/>
              </a:rPr>
              <a:t> </a:t>
            </a:r>
            <a:r>
              <a:rPr sz="1200" kern="0">
                <a:solidFill>
                  <a:sysClr val="windowText" lastClr="000000"/>
                </a:solidFill>
                <a:latin typeface="Arial"/>
                <a:cs typeface="Arial"/>
              </a:rPr>
              <a:t>with</a:t>
            </a:r>
            <a:r>
              <a:rPr sz="1200" kern="0" spc="-5">
                <a:solidFill>
                  <a:sysClr val="windowText" lastClr="000000"/>
                </a:solidFill>
                <a:latin typeface="Arial"/>
                <a:cs typeface="Arial"/>
              </a:rPr>
              <a:t> </a:t>
            </a:r>
            <a:r>
              <a:rPr sz="1200" kern="0">
                <a:solidFill>
                  <a:sysClr val="windowText" lastClr="000000"/>
                </a:solidFill>
                <a:latin typeface="Arial"/>
                <a:cs typeface="Arial"/>
              </a:rPr>
              <a:t>less</a:t>
            </a:r>
            <a:r>
              <a:rPr sz="1200" kern="0" spc="-15">
                <a:solidFill>
                  <a:sysClr val="windowText" lastClr="000000"/>
                </a:solidFill>
                <a:latin typeface="Arial"/>
                <a:cs typeface="Arial"/>
              </a:rPr>
              <a:t> </a:t>
            </a:r>
            <a:r>
              <a:rPr sz="1200" kern="0">
                <a:solidFill>
                  <a:sysClr val="windowText" lastClr="000000"/>
                </a:solidFill>
                <a:latin typeface="Arial"/>
                <a:cs typeface="Arial"/>
              </a:rPr>
              <a:t>than</a:t>
            </a:r>
            <a:r>
              <a:rPr sz="1200" kern="0" spc="-25">
                <a:solidFill>
                  <a:sysClr val="windowText" lastClr="000000"/>
                </a:solidFill>
                <a:latin typeface="Arial"/>
                <a:cs typeface="Arial"/>
              </a:rPr>
              <a:t> </a:t>
            </a:r>
            <a:r>
              <a:rPr sz="1200" kern="0">
                <a:solidFill>
                  <a:sysClr val="windowText" lastClr="000000"/>
                </a:solidFill>
                <a:latin typeface="Arial"/>
                <a:cs typeface="Arial"/>
              </a:rPr>
              <a:t>90</a:t>
            </a:r>
            <a:r>
              <a:rPr sz="1200" kern="0" spc="-15">
                <a:solidFill>
                  <a:sysClr val="windowText" lastClr="000000"/>
                </a:solidFill>
                <a:latin typeface="Arial"/>
                <a:cs typeface="Arial"/>
              </a:rPr>
              <a:t> </a:t>
            </a:r>
            <a:r>
              <a:rPr sz="1200" kern="0">
                <a:solidFill>
                  <a:sysClr val="windowText" lastClr="000000"/>
                </a:solidFill>
                <a:latin typeface="Arial"/>
                <a:cs typeface="Arial"/>
              </a:rPr>
              <a:t>days,</a:t>
            </a:r>
            <a:r>
              <a:rPr sz="1200" kern="0" spc="-20">
                <a:solidFill>
                  <a:sysClr val="windowText" lastClr="000000"/>
                </a:solidFill>
                <a:latin typeface="Arial"/>
                <a:cs typeface="Arial"/>
              </a:rPr>
              <a:t> </a:t>
            </a:r>
            <a:r>
              <a:rPr sz="1200" kern="0">
                <a:solidFill>
                  <a:sysClr val="windowText" lastClr="000000"/>
                </a:solidFill>
                <a:latin typeface="Arial"/>
                <a:cs typeface="Arial"/>
              </a:rPr>
              <a:t>must</a:t>
            </a:r>
            <a:r>
              <a:rPr sz="1200" kern="0" spc="-15">
                <a:solidFill>
                  <a:sysClr val="windowText" lastClr="000000"/>
                </a:solidFill>
                <a:latin typeface="Arial"/>
                <a:cs typeface="Arial"/>
              </a:rPr>
              <a:t> </a:t>
            </a:r>
            <a:r>
              <a:rPr sz="1200" kern="0">
                <a:solidFill>
                  <a:sysClr val="windowText" lastClr="000000"/>
                </a:solidFill>
                <a:latin typeface="Arial"/>
                <a:cs typeface="Arial"/>
              </a:rPr>
              <a:t>pay</a:t>
            </a:r>
            <a:r>
              <a:rPr sz="1200" kern="0" spc="-20">
                <a:solidFill>
                  <a:sysClr val="windowText" lastClr="000000"/>
                </a:solidFill>
                <a:latin typeface="Arial"/>
                <a:cs typeface="Arial"/>
              </a:rPr>
              <a:t> </a:t>
            </a:r>
            <a:r>
              <a:rPr sz="1200" kern="0">
                <a:solidFill>
                  <a:sysClr val="windowText" lastClr="000000"/>
                </a:solidFill>
                <a:latin typeface="Arial"/>
                <a:cs typeface="Arial"/>
              </a:rPr>
              <a:t>the</a:t>
            </a:r>
            <a:r>
              <a:rPr sz="1200" kern="0" spc="-25">
                <a:solidFill>
                  <a:sysClr val="windowText" lastClr="000000"/>
                </a:solidFill>
                <a:latin typeface="Arial"/>
                <a:cs typeface="Arial"/>
              </a:rPr>
              <a:t> </a:t>
            </a:r>
            <a:r>
              <a:rPr sz="1200" kern="0">
                <a:solidFill>
                  <a:sysClr val="windowText" lastClr="000000"/>
                </a:solidFill>
                <a:latin typeface="Arial"/>
                <a:cs typeface="Arial"/>
              </a:rPr>
              <a:t>required</a:t>
            </a:r>
            <a:r>
              <a:rPr sz="1200" kern="0" spc="-25">
                <a:solidFill>
                  <a:sysClr val="windowText" lastClr="000000"/>
                </a:solidFill>
                <a:latin typeface="Arial"/>
                <a:cs typeface="Arial"/>
              </a:rPr>
              <a:t> </a:t>
            </a:r>
            <a:r>
              <a:rPr sz="1200" kern="0">
                <a:solidFill>
                  <a:sysClr val="windowText" lastClr="000000"/>
                </a:solidFill>
                <a:latin typeface="Arial"/>
                <a:cs typeface="Arial"/>
              </a:rPr>
              <a:t>fee</a:t>
            </a:r>
            <a:r>
              <a:rPr sz="1200" kern="0" spc="-30">
                <a:solidFill>
                  <a:sysClr val="windowText" lastClr="000000"/>
                </a:solidFill>
                <a:latin typeface="Arial"/>
                <a:cs typeface="Arial"/>
              </a:rPr>
              <a:t> </a:t>
            </a:r>
            <a:r>
              <a:rPr sz="1200" kern="0">
                <a:solidFill>
                  <a:sysClr val="windowText" lastClr="000000"/>
                </a:solidFill>
                <a:latin typeface="Arial"/>
                <a:cs typeface="Arial"/>
              </a:rPr>
              <a:t>of</a:t>
            </a:r>
            <a:r>
              <a:rPr sz="1200" kern="0" spc="-15">
                <a:solidFill>
                  <a:sysClr val="windowText" lastClr="000000"/>
                </a:solidFill>
                <a:latin typeface="Arial"/>
                <a:cs typeface="Arial"/>
              </a:rPr>
              <a:t> </a:t>
            </a:r>
            <a:r>
              <a:rPr sz="1200" kern="0">
                <a:solidFill>
                  <a:sysClr val="windowText" lastClr="000000"/>
                </a:solidFill>
                <a:latin typeface="Arial"/>
                <a:cs typeface="Arial"/>
              </a:rPr>
              <a:t>$45</a:t>
            </a:r>
            <a:r>
              <a:rPr sz="1200" kern="0" spc="-25">
                <a:solidFill>
                  <a:sysClr val="windowText" lastClr="000000"/>
                </a:solidFill>
                <a:latin typeface="Arial"/>
                <a:cs typeface="Arial"/>
              </a:rPr>
              <a:t> </a:t>
            </a:r>
            <a:r>
              <a:rPr sz="1200" kern="0">
                <a:solidFill>
                  <a:sysClr val="windowText" lastClr="000000"/>
                </a:solidFill>
                <a:latin typeface="Arial"/>
                <a:cs typeface="Arial"/>
              </a:rPr>
              <a:t>dollars</a:t>
            </a:r>
            <a:r>
              <a:rPr sz="1200" kern="0" spc="-30">
                <a:solidFill>
                  <a:sysClr val="windowText" lastClr="000000"/>
                </a:solidFill>
                <a:latin typeface="Arial"/>
                <a:cs typeface="Arial"/>
              </a:rPr>
              <a:t> </a:t>
            </a:r>
            <a:r>
              <a:rPr sz="1200" kern="0">
                <a:solidFill>
                  <a:sysClr val="windowText" lastClr="000000"/>
                </a:solidFill>
                <a:latin typeface="Arial"/>
                <a:cs typeface="Arial"/>
              </a:rPr>
              <a:t>in</a:t>
            </a:r>
            <a:r>
              <a:rPr sz="1200" kern="0" spc="-15">
                <a:solidFill>
                  <a:sysClr val="windowText" lastClr="000000"/>
                </a:solidFill>
                <a:latin typeface="Arial"/>
                <a:cs typeface="Arial"/>
              </a:rPr>
              <a:t> </a:t>
            </a:r>
            <a:r>
              <a:rPr sz="1200" kern="0">
                <a:solidFill>
                  <a:sysClr val="windowText" lastClr="000000"/>
                </a:solidFill>
                <a:latin typeface="Arial"/>
                <a:cs typeface="Arial"/>
              </a:rPr>
              <a:t>order</a:t>
            </a:r>
            <a:r>
              <a:rPr sz="1200" kern="0" spc="-35">
                <a:solidFill>
                  <a:sysClr val="windowText" lastClr="000000"/>
                </a:solidFill>
                <a:latin typeface="Arial"/>
                <a:cs typeface="Arial"/>
              </a:rPr>
              <a:t> </a:t>
            </a:r>
            <a:r>
              <a:rPr sz="1200" kern="0">
                <a:solidFill>
                  <a:sysClr val="windowText" lastClr="000000"/>
                </a:solidFill>
                <a:latin typeface="Arial"/>
                <a:cs typeface="Arial"/>
              </a:rPr>
              <a:t>to receive</a:t>
            </a:r>
            <a:r>
              <a:rPr sz="1200" kern="0" spc="-15">
                <a:solidFill>
                  <a:sysClr val="windowText" lastClr="000000"/>
                </a:solidFill>
                <a:latin typeface="Arial"/>
                <a:cs typeface="Arial"/>
              </a:rPr>
              <a:t> </a:t>
            </a:r>
            <a:r>
              <a:rPr sz="1200" kern="0">
                <a:solidFill>
                  <a:sysClr val="windowText" lastClr="000000"/>
                </a:solidFill>
                <a:latin typeface="Arial"/>
                <a:cs typeface="Arial"/>
              </a:rPr>
              <a:t>transition</a:t>
            </a:r>
            <a:r>
              <a:rPr sz="1200" kern="0" spc="-35">
                <a:solidFill>
                  <a:sysClr val="windowText" lastClr="000000"/>
                </a:solidFill>
                <a:latin typeface="Arial"/>
                <a:cs typeface="Arial"/>
              </a:rPr>
              <a:t> </a:t>
            </a:r>
            <a:r>
              <a:rPr sz="1200" kern="0" spc="-10">
                <a:solidFill>
                  <a:sysClr val="windowText" lastClr="000000"/>
                </a:solidFill>
                <a:latin typeface="Arial"/>
                <a:cs typeface="Arial"/>
              </a:rPr>
              <a:t>plates.</a:t>
            </a:r>
            <a:endParaRPr sz="1200" kern="0">
              <a:solidFill>
                <a:sysClr val="windowText" lastClr="000000"/>
              </a:solidFill>
              <a:latin typeface="Arial"/>
              <a:cs typeface="Arial"/>
            </a:endParaRPr>
          </a:p>
          <a:p>
            <a:pPr marL="104139" indent="-91440">
              <a:spcBef>
                <a:spcPts val="5"/>
              </a:spcBef>
              <a:buFontTx/>
              <a:buChar char="-"/>
              <a:tabLst>
                <a:tab pos="104139" algn="l"/>
              </a:tabLst>
            </a:pPr>
            <a:r>
              <a:rPr sz="1200" kern="0">
                <a:solidFill>
                  <a:sysClr val="windowText" lastClr="000000"/>
                </a:solidFill>
                <a:latin typeface="Arial"/>
                <a:cs typeface="Arial"/>
              </a:rPr>
              <a:t>Transition</a:t>
            </a:r>
            <a:r>
              <a:rPr sz="1200" kern="0" spc="-15">
                <a:solidFill>
                  <a:sysClr val="windowText" lastClr="000000"/>
                </a:solidFill>
                <a:latin typeface="Arial"/>
                <a:cs typeface="Arial"/>
              </a:rPr>
              <a:t> </a:t>
            </a:r>
            <a:r>
              <a:rPr sz="1200" kern="0">
                <a:solidFill>
                  <a:sysClr val="windowText" lastClr="000000"/>
                </a:solidFill>
                <a:latin typeface="Arial"/>
                <a:cs typeface="Arial"/>
              </a:rPr>
              <a:t>plates</a:t>
            </a:r>
            <a:r>
              <a:rPr sz="1200" kern="0" spc="-35">
                <a:solidFill>
                  <a:sysClr val="windowText" lastClr="000000"/>
                </a:solidFill>
                <a:latin typeface="Arial"/>
                <a:cs typeface="Arial"/>
              </a:rPr>
              <a:t> </a:t>
            </a:r>
            <a:r>
              <a:rPr sz="1200" kern="0">
                <a:solidFill>
                  <a:sysClr val="windowText" lastClr="000000"/>
                </a:solidFill>
                <a:latin typeface="Arial"/>
                <a:cs typeface="Arial"/>
              </a:rPr>
              <a:t>are</a:t>
            </a:r>
            <a:r>
              <a:rPr sz="1200" kern="0" spc="-15">
                <a:solidFill>
                  <a:sysClr val="windowText" lastClr="000000"/>
                </a:solidFill>
                <a:latin typeface="Arial"/>
                <a:cs typeface="Arial"/>
              </a:rPr>
              <a:t> </a:t>
            </a:r>
            <a:r>
              <a:rPr sz="1200" kern="0">
                <a:solidFill>
                  <a:sysClr val="windowText" lastClr="000000"/>
                </a:solidFill>
                <a:latin typeface="Arial"/>
                <a:cs typeface="Arial"/>
              </a:rPr>
              <a:t>not</a:t>
            </a:r>
            <a:r>
              <a:rPr sz="1200" kern="0" spc="-20">
                <a:solidFill>
                  <a:sysClr val="windowText" lastClr="000000"/>
                </a:solidFill>
                <a:latin typeface="Arial"/>
                <a:cs typeface="Arial"/>
              </a:rPr>
              <a:t> </a:t>
            </a:r>
            <a:r>
              <a:rPr sz="1200" kern="0">
                <a:solidFill>
                  <a:sysClr val="windowText" lastClr="000000"/>
                </a:solidFill>
                <a:latin typeface="Arial"/>
                <a:cs typeface="Arial"/>
              </a:rPr>
              <a:t>a</a:t>
            </a:r>
            <a:r>
              <a:rPr sz="1200" kern="0" spc="-15">
                <a:solidFill>
                  <a:sysClr val="windowText" lastClr="000000"/>
                </a:solidFill>
                <a:latin typeface="Arial"/>
                <a:cs typeface="Arial"/>
              </a:rPr>
              <a:t> </a:t>
            </a:r>
            <a:r>
              <a:rPr sz="1200" kern="0">
                <a:solidFill>
                  <a:sysClr val="windowText" lastClr="000000"/>
                </a:solidFill>
                <a:latin typeface="Arial"/>
                <a:cs typeface="Arial"/>
              </a:rPr>
              <a:t>requirement,</a:t>
            </a:r>
            <a:r>
              <a:rPr sz="1200" kern="0" spc="-25">
                <a:solidFill>
                  <a:sysClr val="windowText" lastClr="000000"/>
                </a:solidFill>
                <a:latin typeface="Arial"/>
                <a:cs typeface="Arial"/>
              </a:rPr>
              <a:t> </a:t>
            </a:r>
            <a:r>
              <a:rPr sz="1200" kern="0">
                <a:solidFill>
                  <a:sysClr val="windowText" lastClr="000000"/>
                </a:solidFill>
                <a:latin typeface="Arial"/>
                <a:cs typeface="Arial"/>
              </a:rPr>
              <a:t>but</a:t>
            </a:r>
            <a:r>
              <a:rPr sz="1200" kern="0" spc="-25">
                <a:solidFill>
                  <a:sysClr val="windowText" lastClr="000000"/>
                </a:solidFill>
                <a:latin typeface="Arial"/>
                <a:cs typeface="Arial"/>
              </a:rPr>
              <a:t> </a:t>
            </a:r>
            <a:r>
              <a:rPr sz="1200" kern="0">
                <a:solidFill>
                  <a:sysClr val="windowText" lastClr="000000"/>
                </a:solidFill>
                <a:latin typeface="Arial"/>
                <a:cs typeface="Arial"/>
              </a:rPr>
              <a:t>rather</a:t>
            </a:r>
            <a:r>
              <a:rPr sz="1200" kern="0" spc="-20">
                <a:solidFill>
                  <a:sysClr val="windowText" lastClr="000000"/>
                </a:solidFill>
                <a:latin typeface="Arial"/>
                <a:cs typeface="Arial"/>
              </a:rPr>
              <a:t> </a:t>
            </a:r>
            <a:r>
              <a:rPr sz="1200" kern="0">
                <a:solidFill>
                  <a:sysClr val="windowText" lastClr="000000"/>
                </a:solidFill>
                <a:latin typeface="Arial"/>
                <a:cs typeface="Arial"/>
              </a:rPr>
              <a:t>a</a:t>
            </a:r>
            <a:r>
              <a:rPr sz="1200" kern="0" spc="-15">
                <a:solidFill>
                  <a:sysClr val="windowText" lastClr="000000"/>
                </a:solidFill>
                <a:latin typeface="Arial"/>
                <a:cs typeface="Arial"/>
              </a:rPr>
              <a:t> </a:t>
            </a:r>
            <a:r>
              <a:rPr sz="1200" kern="0">
                <a:solidFill>
                  <a:sysClr val="windowText" lastClr="000000"/>
                </a:solidFill>
                <a:latin typeface="Arial"/>
                <a:cs typeface="Arial"/>
              </a:rPr>
              <a:t>means</a:t>
            </a:r>
            <a:r>
              <a:rPr sz="1200" kern="0" spc="-35">
                <a:solidFill>
                  <a:sysClr val="windowText" lastClr="000000"/>
                </a:solidFill>
                <a:latin typeface="Arial"/>
                <a:cs typeface="Arial"/>
              </a:rPr>
              <a:t> </a:t>
            </a:r>
            <a:r>
              <a:rPr sz="1200" kern="0">
                <a:solidFill>
                  <a:sysClr val="windowText" lastClr="000000"/>
                </a:solidFill>
                <a:latin typeface="Arial"/>
                <a:cs typeface="Arial"/>
              </a:rPr>
              <a:t>to</a:t>
            </a:r>
            <a:r>
              <a:rPr sz="1200" kern="0" spc="-5">
                <a:solidFill>
                  <a:sysClr val="windowText" lastClr="000000"/>
                </a:solidFill>
                <a:latin typeface="Arial"/>
                <a:cs typeface="Arial"/>
              </a:rPr>
              <a:t> </a:t>
            </a:r>
            <a:r>
              <a:rPr sz="1200" kern="0">
                <a:solidFill>
                  <a:sysClr val="windowText" lastClr="000000"/>
                </a:solidFill>
                <a:latin typeface="Arial"/>
                <a:cs typeface="Arial"/>
              </a:rPr>
              <a:t>ease</a:t>
            </a:r>
            <a:r>
              <a:rPr sz="1200" kern="0" spc="-25">
                <a:solidFill>
                  <a:sysClr val="windowText" lastClr="000000"/>
                </a:solidFill>
                <a:latin typeface="Arial"/>
                <a:cs typeface="Arial"/>
              </a:rPr>
              <a:t> </a:t>
            </a:r>
            <a:r>
              <a:rPr sz="1200" kern="0">
                <a:solidFill>
                  <a:sysClr val="windowText" lastClr="000000"/>
                </a:solidFill>
                <a:latin typeface="Arial"/>
                <a:cs typeface="Arial"/>
              </a:rPr>
              <a:t>into</a:t>
            </a:r>
            <a:r>
              <a:rPr sz="1200" kern="0" spc="-25">
                <a:solidFill>
                  <a:sysClr val="windowText" lastClr="000000"/>
                </a:solidFill>
                <a:latin typeface="Arial"/>
                <a:cs typeface="Arial"/>
              </a:rPr>
              <a:t> </a:t>
            </a:r>
            <a:r>
              <a:rPr sz="1200" kern="0">
                <a:solidFill>
                  <a:sysClr val="windowText" lastClr="000000"/>
                </a:solidFill>
                <a:latin typeface="Arial"/>
                <a:cs typeface="Arial"/>
              </a:rPr>
              <a:t>their</a:t>
            </a:r>
            <a:r>
              <a:rPr sz="1200" kern="0" spc="-20">
                <a:solidFill>
                  <a:sysClr val="windowText" lastClr="000000"/>
                </a:solidFill>
                <a:latin typeface="Arial"/>
                <a:cs typeface="Arial"/>
              </a:rPr>
              <a:t> </a:t>
            </a:r>
            <a:r>
              <a:rPr sz="1200" kern="0">
                <a:solidFill>
                  <a:sysClr val="windowText" lastClr="000000"/>
                </a:solidFill>
                <a:latin typeface="Arial"/>
                <a:cs typeface="Arial"/>
              </a:rPr>
              <a:t>new</a:t>
            </a:r>
            <a:r>
              <a:rPr sz="1200" kern="0" spc="-30">
                <a:solidFill>
                  <a:sysClr val="windowText" lastClr="000000"/>
                </a:solidFill>
                <a:latin typeface="Arial"/>
                <a:cs typeface="Arial"/>
              </a:rPr>
              <a:t> </a:t>
            </a:r>
            <a:r>
              <a:rPr sz="1200" kern="0">
                <a:solidFill>
                  <a:sysClr val="windowText" lastClr="000000"/>
                </a:solidFill>
                <a:latin typeface="Arial"/>
                <a:cs typeface="Arial"/>
              </a:rPr>
              <a:t>duty</a:t>
            </a:r>
            <a:r>
              <a:rPr sz="1200" kern="0" spc="-15">
                <a:solidFill>
                  <a:sysClr val="windowText" lastClr="000000"/>
                </a:solidFill>
                <a:latin typeface="Arial"/>
                <a:cs typeface="Arial"/>
              </a:rPr>
              <a:t> </a:t>
            </a:r>
            <a:r>
              <a:rPr sz="1200" kern="0" spc="-10">
                <a:solidFill>
                  <a:sysClr val="windowText" lastClr="000000"/>
                </a:solidFill>
                <a:latin typeface="Arial"/>
                <a:cs typeface="Arial"/>
              </a:rPr>
              <a:t>station.</a:t>
            </a:r>
            <a:endParaRPr sz="1200" kern="0">
              <a:solidFill>
                <a:sysClr val="windowText" lastClr="000000"/>
              </a:solidFill>
              <a:latin typeface="Arial"/>
              <a:cs typeface="Arial"/>
            </a:endParaRPr>
          </a:p>
          <a:p>
            <a:pPr marL="12700" marR="40005" indent="93345">
              <a:buFontTx/>
              <a:buChar char="-"/>
              <a:tabLst>
                <a:tab pos="106045" algn="l"/>
              </a:tabLst>
            </a:pPr>
            <a:r>
              <a:rPr sz="1200" kern="0">
                <a:solidFill>
                  <a:sysClr val="windowText" lastClr="000000"/>
                </a:solidFill>
                <a:latin typeface="Arial"/>
                <a:cs typeface="Arial"/>
              </a:rPr>
              <a:t>Once</a:t>
            </a:r>
            <a:r>
              <a:rPr sz="1200" kern="0" spc="-30">
                <a:solidFill>
                  <a:sysClr val="windowText" lastClr="000000"/>
                </a:solidFill>
                <a:latin typeface="Arial"/>
                <a:cs typeface="Arial"/>
              </a:rPr>
              <a:t> </a:t>
            </a:r>
            <a:r>
              <a:rPr sz="1200" kern="0">
                <a:solidFill>
                  <a:sysClr val="windowText" lastClr="000000"/>
                </a:solidFill>
                <a:latin typeface="Arial"/>
                <a:cs typeface="Arial"/>
              </a:rPr>
              <a:t>you</a:t>
            </a:r>
            <a:r>
              <a:rPr sz="1200" kern="0" spc="-15">
                <a:solidFill>
                  <a:sysClr val="windowText" lastClr="000000"/>
                </a:solidFill>
                <a:latin typeface="Arial"/>
                <a:cs typeface="Arial"/>
              </a:rPr>
              <a:t> </a:t>
            </a:r>
            <a:r>
              <a:rPr sz="1200" kern="0">
                <a:solidFill>
                  <a:sysClr val="windowText" lastClr="000000"/>
                </a:solidFill>
                <a:latin typeface="Arial"/>
                <a:cs typeface="Arial"/>
              </a:rPr>
              <a:t>received</a:t>
            </a:r>
            <a:r>
              <a:rPr sz="1200" kern="0" spc="-35">
                <a:solidFill>
                  <a:sysClr val="windowText" lastClr="000000"/>
                </a:solidFill>
                <a:latin typeface="Arial"/>
                <a:cs typeface="Arial"/>
              </a:rPr>
              <a:t> </a:t>
            </a:r>
            <a:r>
              <a:rPr sz="1200" kern="0">
                <a:solidFill>
                  <a:sysClr val="windowText" lastClr="000000"/>
                </a:solidFill>
                <a:latin typeface="Arial"/>
                <a:cs typeface="Arial"/>
              </a:rPr>
              <a:t>your</a:t>
            </a:r>
            <a:r>
              <a:rPr sz="1200" kern="0" spc="-15">
                <a:solidFill>
                  <a:sysClr val="windowText" lastClr="000000"/>
                </a:solidFill>
                <a:latin typeface="Arial"/>
                <a:cs typeface="Arial"/>
              </a:rPr>
              <a:t> </a:t>
            </a:r>
            <a:r>
              <a:rPr sz="1200" kern="0">
                <a:solidFill>
                  <a:sysClr val="windowText" lastClr="000000"/>
                </a:solidFill>
                <a:latin typeface="Arial"/>
                <a:cs typeface="Arial"/>
              </a:rPr>
              <a:t>POV</a:t>
            </a:r>
            <a:r>
              <a:rPr sz="1200" kern="0" spc="-25">
                <a:solidFill>
                  <a:sysClr val="windowText" lastClr="000000"/>
                </a:solidFill>
                <a:latin typeface="Arial"/>
                <a:cs typeface="Arial"/>
              </a:rPr>
              <a:t> </a:t>
            </a:r>
            <a:r>
              <a:rPr sz="1200" kern="0">
                <a:solidFill>
                  <a:sysClr val="windowText" lastClr="000000"/>
                </a:solidFill>
                <a:latin typeface="Arial"/>
                <a:cs typeface="Arial"/>
              </a:rPr>
              <a:t>arrival</a:t>
            </a:r>
            <a:r>
              <a:rPr sz="1200" kern="0" spc="-20">
                <a:solidFill>
                  <a:sysClr val="windowText" lastClr="000000"/>
                </a:solidFill>
                <a:latin typeface="Arial"/>
                <a:cs typeface="Arial"/>
              </a:rPr>
              <a:t> </a:t>
            </a:r>
            <a:r>
              <a:rPr sz="1200" kern="0">
                <a:solidFill>
                  <a:sysClr val="windowText" lastClr="000000"/>
                </a:solidFill>
                <a:latin typeface="Arial"/>
                <a:cs typeface="Arial"/>
              </a:rPr>
              <a:t>notification,</a:t>
            </a:r>
            <a:r>
              <a:rPr sz="1200" kern="0" spc="-35">
                <a:solidFill>
                  <a:sysClr val="windowText" lastClr="000000"/>
                </a:solidFill>
                <a:latin typeface="Arial"/>
                <a:cs typeface="Arial"/>
              </a:rPr>
              <a:t> </a:t>
            </a:r>
            <a:r>
              <a:rPr sz="1200" kern="0">
                <a:solidFill>
                  <a:sysClr val="windowText" lastClr="000000"/>
                </a:solidFill>
                <a:latin typeface="Arial"/>
                <a:cs typeface="Arial"/>
              </a:rPr>
              <a:t>pick</a:t>
            </a:r>
            <a:r>
              <a:rPr sz="1200" kern="0" spc="-30">
                <a:solidFill>
                  <a:sysClr val="windowText" lastClr="000000"/>
                </a:solidFill>
                <a:latin typeface="Arial"/>
                <a:cs typeface="Arial"/>
              </a:rPr>
              <a:t> </a:t>
            </a:r>
            <a:r>
              <a:rPr sz="1200" kern="0">
                <a:solidFill>
                  <a:sysClr val="windowText" lastClr="000000"/>
                </a:solidFill>
                <a:latin typeface="Arial"/>
                <a:cs typeface="Arial"/>
              </a:rPr>
              <a:t>up</a:t>
            </a:r>
            <a:r>
              <a:rPr sz="1200" kern="0" spc="-35">
                <a:solidFill>
                  <a:sysClr val="windowText" lastClr="000000"/>
                </a:solidFill>
                <a:latin typeface="Arial"/>
                <a:cs typeface="Arial"/>
              </a:rPr>
              <a:t> </a:t>
            </a:r>
            <a:r>
              <a:rPr sz="1200" kern="0">
                <a:solidFill>
                  <a:sysClr val="windowText" lastClr="000000"/>
                </a:solidFill>
                <a:latin typeface="Arial"/>
                <a:cs typeface="Arial"/>
              </a:rPr>
              <a:t>your</a:t>
            </a:r>
            <a:r>
              <a:rPr sz="1200" kern="0" spc="-15">
                <a:solidFill>
                  <a:sysClr val="windowText" lastClr="000000"/>
                </a:solidFill>
                <a:latin typeface="Arial"/>
                <a:cs typeface="Arial"/>
              </a:rPr>
              <a:t> </a:t>
            </a:r>
            <a:r>
              <a:rPr sz="1200" kern="0">
                <a:solidFill>
                  <a:sysClr val="windowText" lastClr="000000"/>
                </a:solidFill>
                <a:latin typeface="Arial"/>
                <a:cs typeface="Arial"/>
              </a:rPr>
              <a:t>vehicle</a:t>
            </a:r>
            <a:r>
              <a:rPr sz="1200" kern="0" spc="-25">
                <a:solidFill>
                  <a:sysClr val="windowText" lastClr="000000"/>
                </a:solidFill>
                <a:latin typeface="Arial"/>
                <a:cs typeface="Arial"/>
              </a:rPr>
              <a:t> </a:t>
            </a:r>
            <a:r>
              <a:rPr sz="1200" kern="0">
                <a:solidFill>
                  <a:sysClr val="windowText" lastClr="000000"/>
                </a:solidFill>
                <a:latin typeface="Arial"/>
                <a:cs typeface="Arial"/>
              </a:rPr>
              <a:t>at</a:t>
            </a:r>
            <a:r>
              <a:rPr sz="1200" kern="0" spc="-30">
                <a:solidFill>
                  <a:sysClr val="windowText" lastClr="000000"/>
                </a:solidFill>
                <a:latin typeface="Arial"/>
                <a:cs typeface="Arial"/>
              </a:rPr>
              <a:t> </a:t>
            </a:r>
            <a:r>
              <a:rPr sz="1200" kern="0">
                <a:solidFill>
                  <a:sysClr val="windowText" lastClr="000000"/>
                </a:solidFill>
                <a:latin typeface="Arial"/>
                <a:cs typeface="Arial"/>
              </a:rPr>
              <a:t>the</a:t>
            </a:r>
            <a:r>
              <a:rPr sz="1200" kern="0" spc="-25">
                <a:solidFill>
                  <a:sysClr val="windowText" lastClr="000000"/>
                </a:solidFill>
                <a:latin typeface="Arial"/>
                <a:cs typeface="Arial"/>
              </a:rPr>
              <a:t> </a:t>
            </a:r>
            <a:r>
              <a:rPr sz="1200" kern="0">
                <a:solidFill>
                  <a:sysClr val="windowText" lastClr="000000"/>
                </a:solidFill>
                <a:latin typeface="Arial"/>
                <a:cs typeface="Arial"/>
              </a:rPr>
              <a:t>receiving</a:t>
            </a:r>
            <a:r>
              <a:rPr sz="1200" kern="0" spc="-30">
                <a:solidFill>
                  <a:sysClr val="windowText" lastClr="000000"/>
                </a:solidFill>
                <a:latin typeface="Arial"/>
                <a:cs typeface="Arial"/>
              </a:rPr>
              <a:t> </a:t>
            </a:r>
            <a:r>
              <a:rPr sz="1200" kern="0">
                <a:solidFill>
                  <a:sysClr val="windowText" lastClr="000000"/>
                </a:solidFill>
                <a:latin typeface="Arial"/>
                <a:cs typeface="Arial"/>
              </a:rPr>
              <a:t>CONUS</a:t>
            </a:r>
            <a:r>
              <a:rPr sz="1200" kern="0" spc="-25">
                <a:solidFill>
                  <a:sysClr val="windowText" lastClr="000000"/>
                </a:solidFill>
                <a:latin typeface="Arial"/>
                <a:cs typeface="Arial"/>
              </a:rPr>
              <a:t> </a:t>
            </a:r>
            <a:r>
              <a:rPr sz="1200" kern="0">
                <a:solidFill>
                  <a:sysClr val="windowText" lastClr="000000"/>
                </a:solidFill>
                <a:latin typeface="Arial"/>
                <a:cs typeface="Arial"/>
              </a:rPr>
              <a:t>VPC.</a:t>
            </a:r>
            <a:r>
              <a:rPr sz="1200" kern="0" spc="-40">
                <a:solidFill>
                  <a:sysClr val="windowText" lastClr="000000"/>
                </a:solidFill>
                <a:latin typeface="Arial"/>
                <a:cs typeface="Arial"/>
              </a:rPr>
              <a:t> </a:t>
            </a:r>
            <a:r>
              <a:rPr sz="1200" kern="0">
                <a:solidFill>
                  <a:sysClr val="windowText" lastClr="000000"/>
                </a:solidFill>
                <a:latin typeface="Arial"/>
                <a:cs typeface="Arial"/>
              </a:rPr>
              <a:t>Transition</a:t>
            </a:r>
            <a:r>
              <a:rPr sz="1200" kern="0" spc="-45">
                <a:solidFill>
                  <a:sysClr val="windowText" lastClr="000000"/>
                </a:solidFill>
                <a:latin typeface="Arial"/>
                <a:cs typeface="Arial"/>
              </a:rPr>
              <a:t> </a:t>
            </a:r>
            <a:r>
              <a:rPr sz="1200" kern="0">
                <a:solidFill>
                  <a:sysClr val="windowText" lastClr="000000"/>
                </a:solidFill>
                <a:latin typeface="Arial"/>
                <a:cs typeface="Arial"/>
              </a:rPr>
              <a:t>plates</a:t>
            </a:r>
            <a:r>
              <a:rPr sz="1200" kern="0" spc="-40">
                <a:solidFill>
                  <a:sysClr val="windowText" lastClr="000000"/>
                </a:solidFill>
                <a:latin typeface="Arial"/>
                <a:cs typeface="Arial"/>
              </a:rPr>
              <a:t> </a:t>
            </a:r>
            <a:r>
              <a:rPr sz="1200" kern="0" spc="-20">
                <a:solidFill>
                  <a:sysClr val="windowText" lastClr="000000"/>
                </a:solidFill>
                <a:latin typeface="Arial"/>
                <a:cs typeface="Arial"/>
              </a:rPr>
              <a:t>will </a:t>
            </a:r>
            <a:r>
              <a:rPr sz="1200" kern="0">
                <a:solidFill>
                  <a:sysClr val="windowText" lastClr="000000"/>
                </a:solidFill>
                <a:latin typeface="Arial"/>
                <a:cs typeface="Arial"/>
              </a:rPr>
              <a:t>be</a:t>
            </a:r>
            <a:r>
              <a:rPr sz="1200" kern="0" spc="-10">
                <a:solidFill>
                  <a:sysClr val="windowText" lastClr="000000"/>
                </a:solidFill>
                <a:latin typeface="Arial"/>
                <a:cs typeface="Arial"/>
              </a:rPr>
              <a:t> cancelled</a:t>
            </a:r>
            <a:endParaRPr sz="1200" kern="0">
              <a:solidFill>
                <a:sysClr val="windowText" lastClr="000000"/>
              </a:solidFill>
              <a:latin typeface="Arial"/>
              <a:cs typeface="Arial"/>
            </a:endParaRPr>
          </a:p>
          <a:p>
            <a:pPr marL="140335"/>
            <a:r>
              <a:rPr sz="1200" kern="0">
                <a:solidFill>
                  <a:sysClr val="windowText" lastClr="000000"/>
                </a:solidFill>
                <a:latin typeface="Arial"/>
                <a:cs typeface="Arial"/>
              </a:rPr>
              <a:t>after</a:t>
            </a:r>
            <a:r>
              <a:rPr sz="1200" kern="0" spc="-30">
                <a:solidFill>
                  <a:sysClr val="windowText" lastClr="000000"/>
                </a:solidFill>
                <a:latin typeface="Arial"/>
                <a:cs typeface="Arial"/>
              </a:rPr>
              <a:t> </a:t>
            </a:r>
            <a:r>
              <a:rPr sz="1200" kern="0">
                <a:solidFill>
                  <a:sysClr val="windowText" lastClr="000000"/>
                </a:solidFill>
                <a:latin typeface="Arial"/>
                <a:cs typeface="Arial"/>
              </a:rPr>
              <a:t>expiration</a:t>
            </a:r>
            <a:r>
              <a:rPr sz="1200" kern="0" spc="-20">
                <a:solidFill>
                  <a:sysClr val="windowText" lastClr="000000"/>
                </a:solidFill>
                <a:latin typeface="Arial"/>
                <a:cs typeface="Arial"/>
              </a:rPr>
              <a:t> </a:t>
            </a:r>
            <a:r>
              <a:rPr sz="1200" kern="0">
                <a:solidFill>
                  <a:sysClr val="windowText" lastClr="000000"/>
                </a:solidFill>
                <a:latin typeface="Arial"/>
                <a:cs typeface="Arial"/>
              </a:rPr>
              <a:t>date</a:t>
            </a:r>
            <a:r>
              <a:rPr sz="1200" kern="0" spc="-25">
                <a:solidFill>
                  <a:sysClr val="windowText" lastClr="000000"/>
                </a:solidFill>
                <a:latin typeface="Arial"/>
                <a:cs typeface="Arial"/>
              </a:rPr>
              <a:t> </a:t>
            </a:r>
            <a:r>
              <a:rPr sz="1200" kern="0">
                <a:solidFill>
                  <a:sysClr val="windowText" lastClr="000000"/>
                </a:solidFill>
                <a:latin typeface="Arial"/>
                <a:cs typeface="Arial"/>
              </a:rPr>
              <a:t>and</a:t>
            </a:r>
            <a:r>
              <a:rPr sz="1200" kern="0" spc="-20">
                <a:solidFill>
                  <a:sysClr val="windowText" lastClr="000000"/>
                </a:solidFill>
                <a:latin typeface="Arial"/>
                <a:cs typeface="Arial"/>
              </a:rPr>
              <a:t> </a:t>
            </a:r>
            <a:r>
              <a:rPr sz="1200" kern="0">
                <a:solidFill>
                  <a:sysClr val="windowText" lastClr="000000"/>
                </a:solidFill>
                <a:latin typeface="Arial"/>
                <a:cs typeface="Arial"/>
              </a:rPr>
              <a:t>do</a:t>
            </a:r>
            <a:r>
              <a:rPr sz="1200" kern="0" spc="-20">
                <a:solidFill>
                  <a:sysClr val="windowText" lastClr="000000"/>
                </a:solidFill>
                <a:latin typeface="Arial"/>
                <a:cs typeface="Arial"/>
              </a:rPr>
              <a:t> </a:t>
            </a:r>
            <a:r>
              <a:rPr sz="1200" kern="0">
                <a:solidFill>
                  <a:sysClr val="windowText" lastClr="000000"/>
                </a:solidFill>
                <a:latin typeface="Arial"/>
                <a:cs typeface="Arial"/>
              </a:rPr>
              <a:t>not</a:t>
            </a:r>
            <a:r>
              <a:rPr sz="1200" kern="0" spc="-15">
                <a:solidFill>
                  <a:sysClr val="windowText" lastClr="000000"/>
                </a:solidFill>
                <a:latin typeface="Arial"/>
                <a:cs typeface="Arial"/>
              </a:rPr>
              <a:t> </a:t>
            </a:r>
            <a:r>
              <a:rPr sz="1200" kern="0">
                <a:solidFill>
                  <a:sysClr val="windowText" lastClr="000000"/>
                </a:solidFill>
                <a:latin typeface="Arial"/>
                <a:cs typeface="Arial"/>
              </a:rPr>
              <a:t>have</a:t>
            </a:r>
            <a:r>
              <a:rPr sz="1200" kern="0" spc="-20">
                <a:solidFill>
                  <a:sysClr val="windowText" lastClr="000000"/>
                </a:solidFill>
                <a:latin typeface="Arial"/>
                <a:cs typeface="Arial"/>
              </a:rPr>
              <a:t> </a:t>
            </a:r>
            <a:r>
              <a:rPr sz="1200" kern="0">
                <a:solidFill>
                  <a:sysClr val="windowText" lastClr="000000"/>
                </a:solidFill>
                <a:latin typeface="Arial"/>
                <a:cs typeface="Arial"/>
              </a:rPr>
              <a:t>to be</a:t>
            </a:r>
            <a:r>
              <a:rPr sz="1200" kern="0" spc="-20">
                <a:solidFill>
                  <a:sysClr val="windowText" lastClr="000000"/>
                </a:solidFill>
                <a:latin typeface="Arial"/>
                <a:cs typeface="Arial"/>
              </a:rPr>
              <a:t> </a:t>
            </a:r>
            <a:r>
              <a:rPr sz="1200" kern="0">
                <a:solidFill>
                  <a:sysClr val="windowText" lastClr="000000"/>
                </a:solidFill>
                <a:latin typeface="Arial"/>
                <a:cs typeface="Arial"/>
              </a:rPr>
              <a:t>turned</a:t>
            </a:r>
            <a:r>
              <a:rPr sz="1200" kern="0" spc="-20">
                <a:solidFill>
                  <a:sysClr val="windowText" lastClr="000000"/>
                </a:solidFill>
                <a:latin typeface="Arial"/>
                <a:cs typeface="Arial"/>
              </a:rPr>
              <a:t> </a:t>
            </a:r>
            <a:r>
              <a:rPr sz="1200" kern="0" spc="-25">
                <a:solidFill>
                  <a:sysClr val="windowText" lastClr="000000"/>
                </a:solidFill>
                <a:latin typeface="Arial"/>
                <a:cs typeface="Arial"/>
              </a:rPr>
              <a:t>in.</a:t>
            </a:r>
            <a:endParaRPr sz="1200" kern="0">
              <a:solidFill>
                <a:sysClr val="windowText" lastClr="000000"/>
              </a:solidFill>
              <a:latin typeface="Arial"/>
              <a:cs typeface="Arial"/>
            </a:endParaRPr>
          </a:p>
          <a:p>
            <a:pPr marL="12700" marR="5080" indent="91440">
              <a:buFontTx/>
              <a:buChar char="-"/>
              <a:tabLst>
                <a:tab pos="104139" algn="l"/>
              </a:tabLst>
            </a:pPr>
            <a:r>
              <a:rPr sz="1200" kern="0" spc="-40">
                <a:solidFill>
                  <a:sysClr val="windowText" lastClr="000000"/>
                </a:solidFill>
                <a:latin typeface="Arial"/>
                <a:cs typeface="Arial"/>
              </a:rPr>
              <a:t>You</a:t>
            </a:r>
            <a:r>
              <a:rPr sz="1200" kern="0" spc="-25">
                <a:solidFill>
                  <a:sysClr val="windowText" lastClr="000000"/>
                </a:solidFill>
                <a:latin typeface="Arial"/>
                <a:cs typeface="Arial"/>
              </a:rPr>
              <a:t> </a:t>
            </a:r>
            <a:r>
              <a:rPr sz="1200" kern="0">
                <a:solidFill>
                  <a:sysClr val="windowText" lastClr="000000"/>
                </a:solidFill>
                <a:latin typeface="Arial"/>
                <a:cs typeface="Arial"/>
              </a:rPr>
              <a:t>are</a:t>
            </a:r>
            <a:r>
              <a:rPr sz="1200" kern="0" spc="-25">
                <a:solidFill>
                  <a:sysClr val="windowText" lastClr="000000"/>
                </a:solidFill>
                <a:latin typeface="Arial"/>
                <a:cs typeface="Arial"/>
              </a:rPr>
              <a:t> </a:t>
            </a:r>
            <a:r>
              <a:rPr sz="1200" kern="0">
                <a:solidFill>
                  <a:sysClr val="windowText" lastClr="000000"/>
                </a:solidFill>
                <a:latin typeface="Arial"/>
                <a:cs typeface="Arial"/>
              </a:rPr>
              <a:t>not</a:t>
            </a:r>
            <a:r>
              <a:rPr sz="1200" kern="0" spc="-30">
                <a:solidFill>
                  <a:sysClr val="windowText" lastClr="000000"/>
                </a:solidFill>
                <a:latin typeface="Arial"/>
                <a:cs typeface="Arial"/>
              </a:rPr>
              <a:t> </a:t>
            </a:r>
            <a:r>
              <a:rPr sz="1200" kern="0" spc="-10">
                <a:solidFill>
                  <a:sysClr val="windowText" lastClr="000000"/>
                </a:solidFill>
                <a:latin typeface="Arial"/>
                <a:cs typeface="Arial"/>
              </a:rPr>
              <a:t>required</a:t>
            </a:r>
            <a:r>
              <a:rPr sz="1200" kern="0" spc="-35">
                <a:solidFill>
                  <a:sysClr val="windowText" lastClr="000000"/>
                </a:solidFill>
                <a:latin typeface="Arial"/>
                <a:cs typeface="Arial"/>
              </a:rPr>
              <a:t> </a:t>
            </a:r>
            <a:r>
              <a:rPr sz="1200" kern="0">
                <a:solidFill>
                  <a:sysClr val="windowText" lastClr="000000"/>
                </a:solidFill>
                <a:latin typeface="Arial"/>
                <a:cs typeface="Arial"/>
              </a:rPr>
              <a:t>to</a:t>
            </a:r>
            <a:r>
              <a:rPr sz="1200" kern="0" spc="-20">
                <a:solidFill>
                  <a:sysClr val="windowText" lastClr="000000"/>
                </a:solidFill>
                <a:latin typeface="Arial"/>
                <a:cs typeface="Arial"/>
              </a:rPr>
              <a:t> </a:t>
            </a:r>
            <a:r>
              <a:rPr sz="1200" kern="0">
                <a:solidFill>
                  <a:sysClr val="windowText" lastClr="000000"/>
                </a:solidFill>
                <a:latin typeface="Arial"/>
                <a:cs typeface="Arial"/>
              </a:rPr>
              <a:t>turn</a:t>
            </a:r>
            <a:r>
              <a:rPr sz="1200" kern="0" spc="-20">
                <a:solidFill>
                  <a:sysClr val="windowText" lastClr="000000"/>
                </a:solidFill>
                <a:latin typeface="Arial"/>
                <a:cs typeface="Arial"/>
              </a:rPr>
              <a:t> </a:t>
            </a:r>
            <a:r>
              <a:rPr sz="1200" kern="0">
                <a:solidFill>
                  <a:sysClr val="windowText" lastClr="000000"/>
                </a:solidFill>
                <a:latin typeface="Arial"/>
                <a:cs typeface="Arial"/>
              </a:rPr>
              <a:t>in</a:t>
            </a:r>
            <a:r>
              <a:rPr sz="1200" kern="0" spc="-15">
                <a:solidFill>
                  <a:sysClr val="windowText" lastClr="000000"/>
                </a:solidFill>
                <a:latin typeface="Arial"/>
                <a:cs typeface="Arial"/>
              </a:rPr>
              <a:t> </a:t>
            </a:r>
            <a:r>
              <a:rPr sz="1200" kern="0">
                <a:solidFill>
                  <a:sysClr val="windowText" lastClr="000000"/>
                </a:solidFill>
                <a:latin typeface="Arial"/>
                <a:cs typeface="Arial"/>
              </a:rPr>
              <a:t>your</a:t>
            </a:r>
            <a:r>
              <a:rPr sz="1200" kern="0" spc="-15">
                <a:solidFill>
                  <a:sysClr val="windowText" lastClr="000000"/>
                </a:solidFill>
                <a:latin typeface="Arial"/>
                <a:cs typeface="Arial"/>
              </a:rPr>
              <a:t> </a:t>
            </a:r>
            <a:r>
              <a:rPr sz="1200" kern="0">
                <a:solidFill>
                  <a:sysClr val="windowText" lastClr="000000"/>
                </a:solidFill>
                <a:latin typeface="Arial"/>
                <a:cs typeface="Arial"/>
              </a:rPr>
              <a:t>ESSO</a:t>
            </a:r>
            <a:r>
              <a:rPr sz="1200" kern="0" spc="-15">
                <a:solidFill>
                  <a:sysClr val="windowText" lastClr="000000"/>
                </a:solidFill>
                <a:latin typeface="Arial"/>
                <a:cs typeface="Arial"/>
              </a:rPr>
              <a:t> </a:t>
            </a:r>
            <a:r>
              <a:rPr sz="1200" kern="0">
                <a:solidFill>
                  <a:sysClr val="windowText" lastClr="000000"/>
                </a:solidFill>
                <a:latin typeface="Arial"/>
                <a:cs typeface="Arial"/>
              </a:rPr>
              <a:t>fuel</a:t>
            </a:r>
            <a:r>
              <a:rPr sz="1200" kern="0" spc="-50">
                <a:solidFill>
                  <a:sysClr val="windowText" lastClr="000000"/>
                </a:solidFill>
                <a:latin typeface="Arial"/>
                <a:cs typeface="Arial"/>
              </a:rPr>
              <a:t> </a:t>
            </a:r>
            <a:r>
              <a:rPr sz="1200" kern="0">
                <a:solidFill>
                  <a:sysClr val="windowText" lastClr="000000"/>
                </a:solidFill>
                <a:latin typeface="Arial"/>
                <a:cs typeface="Arial"/>
              </a:rPr>
              <a:t>card</a:t>
            </a:r>
            <a:r>
              <a:rPr sz="1200" kern="0" spc="-15">
                <a:solidFill>
                  <a:sysClr val="windowText" lastClr="000000"/>
                </a:solidFill>
                <a:latin typeface="Arial"/>
                <a:cs typeface="Arial"/>
              </a:rPr>
              <a:t> </a:t>
            </a:r>
            <a:r>
              <a:rPr sz="1200" kern="0">
                <a:solidFill>
                  <a:sysClr val="windowText" lastClr="000000"/>
                </a:solidFill>
                <a:latin typeface="Arial"/>
                <a:cs typeface="Arial"/>
              </a:rPr>
              <a:t>unless</a:t>
            </a:r>
            <a:r>
              <a:rPr sz="1200" kern="0" spc="-30">
                <a:solidFill>
                  <a:sysClr val="windowText" lastClr="000000"/>
                </a:solidFill>
                <a:latin typeface="Arial"/>
                <a:cs typeface="Arial"/>
              </a:rPr>
              <a:t> </a:t>
            </a:r>
            <a:r>
              <a:rPr sz="1200" kern="0">
                <a:solidFill>
                  <a:sysClr val="windowText" lastClr="000000"/>
                </a:solidFill>
                <a:latin typeface="Arial"/>
                <a:cs typeface="Arial"/>
              </a:rPr>
              <a:t>there</a:t>
            </a:r>
            <a:r>
              <a:rPr sz="1200" kern="0" spc="-35">
                <a:solidFill>
                  <a:sysClr val="windowText" lastClr="000000"/>
                </a:solidFill>
                <a:latin typeface="Arial"/>
                <a:cs typeface="Arial"/>
              </a:rPr>
              <a:t> </a:t>
            </a:r>
            <a:r>
              <a:rPr sz="1200" kern="0">
                <a:solidFill>
                  <a:sysClr val="windowText" lastClr="000000"/>
                </a:solidFill>
                <a:latin typeface="Arial"/>
                <a:cs typeface="Arial"/>
              </a:rPr>
              <a:t>is</a:t>
            </a:r>
            <a:r>
              <a:rPr sz="1200" kern="0" spc="-10">
                <a:solidFill>
                  <a:sysClr val="windowText" lastClr="000000"/>
                </a:solidFill>
                <a:latin typeface="Arial"/>
                <a:cs typeface="Arial"/>
              </a:rPr>
              <a:t> </a:t>
            </a:r>
            <a:r>
              <a:rPr sz="1200" kern="0">
                <a:solidFill>
                  <a:sysClr val="windowText" lastClr="000000"/>
                </a:solidFill>
                <a:latin typeface="Arial"/>
                <a:cs typeface="Arial"/>
              </a:rPr>
              <a:t>a</a:t>
            </a:r>
            <a:r>
              <a:rPr sz="1200" kern="0" spc="-20">
                <a:solidFill>
                  <a:sysClr val="windowText" lastClr="000000"/>
                </a:solidFill>
                <a:latin typeface="Arial"/>
                <a:cs typeface="Arial"/>
              </a:rPr>
              <a:t> </a:t>
            </a:r>
            <a:r>
              <a:rPr sz="1200" kern="0">
                <a:solidFill>
                  <a:sysClr val="windowText" lastClr="000000"/>
                </a:solidFill>
                <a:latin typeface="Arial"/>
                <a:cs typeface="Arial"/>
              </a:rPr>
              <a:t>balance</a:t>
            </a:r>
            <a:r>
              <a:rPr sz="1200" kern="0" spc="-50">
                <a:solidFill>
                  <a:sysClr val="windowText" lastClr="000000"/>
                </a:solidFill>
                <a:latin typeface="Arial"/>
                <a:cs typeface="Arial"/>
              </a:rPr>
              <a:t> </a:t>
            </a:r>
            <a:r>
              <a:rPr sz="1200" kern="0">
                <a:solidFill>
                  <a:sysClr val="windowText" lastClr="000000"/>
                </a:solidFill>
                <a:latin typeface="Arial"/>
                <a:cs typeface="Arial"/>
              </a:rPr>
              <a:t>left.</a:t>
            </a:r>
            <a:r>
              <a:rPr sz="1200" kern="0" spc="-40">
                <a:solidFill>
                  <a:sysClr val="windowText" lastClr="000000"/>
                </a:solidFill>
                <a:latin typeface="Arial"/>
                <a:cs typeface="Arial"/>
              </a:rPr>
              <a:t> </a:t>
            </a:r>
            <a:r>
              <a:rPr sz="1200" kern="0">
                <a:solidFill>
                  <a:sysClr val="windowText" lastClr="000000"/>
                </a:solidFill>
                <a:latin typeface="Arial"/>
                <a:cs typeface="Arial"/>
              </a:rPr>
              <a:t>The</a:t>
            </a:r>
            <a:r>
              <a:rPr sz="1200" kern="0" spc="-30">
                <a:solidFill>
                  <a:sysClr val="windowText" lastClr="000000"/>
                </a:solidFill>
                <a:latin typeface="Arial"/>
                <a:cs typeface="Arial"/>
              </a:rPr>
              <a:t> </a:t>
            </a:r>
            <a:r>
              <a:rPr sz="1200" kern="0">
                <a:solidFill>
                  <a:sysClr val="windowText" lastClr="000000"/>
                </a:solidFill>
                <a:latin typeface="Arial"/>
                <a:cs typeface="Arial"/>
              </a:rPr>
              <a:t>card</a:t>
            </a:r>
            <a:r>
              <a:rPr sz="1200" kern="0" spc="-15">
                <a:solidFill>
                  <a:sysClr val="windowText" lastClr="000000"/>
                </a:solidFill>
                <a:latin typeface="Arial"/>
                <a:cs typeface="Arial"/>
              </a:rPr>
              <a:t> </a:t>
            </a:r>
            <a:r>
              <a:rPr sz="1200" kern="0">
                <a:solidFill>
                  <a:sysClr val="windowText" lastClr="000000"/>
                </a:solidFill>
                <a:latin typeface="Arial"/>
                <a:cs typeface="Arial"/>
              </a:rPr>
              <a:t>will automatically</a:t>
            </a:r>
            <a:r>
              <a:rPr sz="1200" kern="0" spc="-45">
                <a:solidFill>
                  <a:sysClr val="windowText" lastClr="000000"/>
                </a:solidFill>
                <a:latin typeface="Arial"/>
                <a:cs typeface="Arial"/>
              </a:rPr>
              <a:t> </a:t>
            </a:r>
            <a:r>
              <a:rPr sz="1200" kern="0">
                <a:solidFill>
                  <a:sysClr val="windowText" lastClr="000000"/>
                </a:solidFill>
                <a:latin typeface="Arial"/>
                <a:cs typeface="Arial"/>
              </a:rPr>
              <a:t>be</a:t>
            </a:r>
            <a:r>
              <a:rPr sz="1200" kern="0" spc="-15">
                <a:solidFill>
                  <a:sysClr val="windowText" lastClr="000000"/>
                </a:solidFill>
                <a:latin typeface="Arial"/>
                <a:cs typeface="Arial"/>
              </a:rPr>
              <a:t> </a:t>
            </a:r>
            <a:r>
              <a:rPr sz="1200" kern="0" spc="-10">
                <a:solidFill>
                  <a:sysClr val="windowText" lastClr="000000"/>
                </a:solidFill>
                <a:latin typeface="Arial"/>
                <a:cs typeface="Arial"/>
              </a:rPr>
              <a:t>removed </a:t>
            </a:r>
            <a:r>
              <a:rPr sz="1200" kern="0">
                <a:solidFill>
                  <a:sysClr val="windowText" lastClr="000000"/>
                </a:solidFill>
                <a:latin typeface="Arial"/>
                <a:cs typeface="Arial"/>
              </a:rPr>
              <a:t>from</a:t>
            </a:r>
            <a:r>
              <a:rPr sz="1200" kern="0" spc="-5">
                <a:solidFill>
                  <a:sysClr val="windowText" lastClr="000000"/>
                </a:solidFill>
                <a:latin typeface="Arial"/>
                <a:cs typeface="Arial"/>
              </a:rPr>
              <a:t> </a:t>
            </a:r>
            <a:r>
              <a:rPr sz="1200" kern="0" spc="-25">
                <a:solidFill>
                  <a:sysClr val="windowText" lastClr="000000"/>
                </a:solidFill>
                <a:latin typeface="Arial"/>
                <a:cs typeface="Arial"/>
              </a:rPr>
              <a:t>the</a:t>
            </a:r>
            <a:endParaRPr sz="1200" kern="0">
              <a:solidFill>
                <a:sysClr val="windowText" lastClr="000000"/>
              </a:solidFill>
              <a:latin typeface="Arial"/>
              <a:cs typeface="Arial"/>
            </a:endParaRPr>
          </a:p>
          <a:p>
            <a:pPr marL="132715"/>
            <a:r>
              <a:rPr sz="1200" kern="0">
                <a:solidFill>
                  <a:sysClr val="windowText" lastClr="000000"/>
                </a:solidFill>
                <a:latin typeface="Arial"/>
                <a:cs typeface="Arial"/>
              </a:rPr>
              <a:t>AAFES</a:t>
            </a:r>
            <a:r>
              <a:rPr sz="1200" kern="0" spc="-5">
                <a:solidFill>
                  <a:sysClr val="windowText" lastClr="000000"/>
                </a:solidFill>
                <a:latin typeface="Arial"/>
                <a:cs typeface="Arial"/>
              </a:rPr>
              <a:t> </a:t>
            </a:r>
            <a:r>
              <a:rPr sz="1200" kern="0">
                <a:solidFill>
                  <a:sysClr val="windowText" lastClr="000000"/>
                </a:solidFill>
                <a:latin typeface="Arial"/>
                <a:cs typeface="Arial"/>
              </a:rPr>
              <a:t>system</a:t>
            </a:r>
            <a:r>
              <a:rPr sz="1200" kern="0" spc="15">
                <a:solidFill>
                  <a:sysClr val="windowText" lastClr="000000"/>
                </a:solidFill>
                <a:latin typeface="Arial"/>
                <a:cs typeface="Arial"/>
              </a:rPr>
              <a:t> </a:t>
            </a:r>
            <a:r>
              <a:rPr sz="1200" kern="0">
                <a:solidFill>
                  <a:sysClr val="windowText" lastClr="000000"/>
                </a:solidFill>
                <a:latin typeface="Arial"/>
                <a:cs typeface="Arial"/>
              </a:rPr>
              <a:t>upon</a:t>
            </a:r>
            <a:r>
              <a:rPr sz="1200" kern="0" spc="-20">
                <a:solidFill>
                  <a:sysClr val="windowText" lastClr="000000"/>
                </a:solidFill>
                <a:latin typeface="Arial"/>
                <a:cs typeface="Arial"/>
              </a:rPr>
              <a:t> </a:t>
            </a:r>
            <a:r>
              <a:rPr sz="1200" kern="0">
                <a:solidFill>
                  <a:sysClr val="windowText" lastClr="000000"/>
                </a:solidFill>
                <a:latin typeface="Arial"/>
                <a:cs typeface="Arial"/>
              </a:rPr>
              <a:t>de-</a:t>
            </a:r>
            <a:r>
              <a:rPr sz="1200" kern="0" spc="-10">
                <a:solidFill>
                  <a:sysClr val="windowText" lastClr="000000"/>
                </a:solidFill>
                <a:latin typeface="Arial"/>
                <a:cs typeface="Arial"/>
              </a:rPr>
              <a:t>registration</a:t>
            </a:r>
            <a:r>
              <a:rPr sz="1200" kern="0" spc="-30">
                <a:solidFill>
                  <a:sysClr val="windowText" lastClr="000000"/>
                </a:solidFill>
                <a:latin typeface="Arial"/>
                <a:cs typeface="Arial"/>
              </a:rPr>
              <a:t> </a:t>
            </a:r>
            <a:r>
              <a:rPr sz="1200" kern="0">
                <a:solidFill>
                  <a:sysClr val="windowText" lastClr="000000"/>
                </a:solidFill>
                <a:latin typeface="Arial"/>
                <a:cs typeface="Arial"/>
              </a:rPr>
              <a:t>of</a:t>
            </a:r>
            <a:r>
              <a:rPr sz="1200" kern="0" spc="10">
                <a:solidFill>
                  <a:sysClr val="windowText" lastClr="000000"/>
                </a:solidFill>
                <a:latin typeface="Arial"/>
                <a:cs typeface="Arial"/>
              </a:rPr>
              <a:t> </a:t>
            </a:r>
            <a:r>
              <a:rPr sz="1200" kern="0">
                <a:solidFill>
                  <a:sysClr val="windowText" lastClr="000000"/>
                </a:solidFill>
                <a:latin typeface="Arial"/>
                <a:cs typeface="Arial"/>
              </a:rPr>
              <a:t>your</a:t>
            </a:r>
            <a:r>
              <a:rPr sz="1200" kern="0" spc="15">
                <a:solidFill>
                  <a:sysClr val="windowText" lastClr="000000"/>
                </a:solidFill>
                <a:latin typeface="Arial"/>
                <a:cs typeface="Arial"/>
              </a:rPr>
              <a:t> </a:t>
            </a:r>
            <a:r>
              <a:rPr sz="1200" kern="0" spc="-10">
                <a:solidFill>
                  <a:sysClr val="windowText" lastClr="000000"/>
                </a:solidFill>
                <a:latin typeface="Arial"/>
                <a:cs typeface="Arial"/>
              </a:rPr>
              <a:t>vehicle.</a:t>
            </a:r>
            <a:endParaRPr sz="1200" kern="0">
              <a:solidFill>
                <a:sysClr val="windowText" lastClr="000000"/>
              </a:solidFill>
              <a:latin typeface="Arial"/>
              <a:cs typeface="Arial"/>
            </a:endParaRPr>
          </a:p>
          <a:p>
            <a:endParaRPr sz="1250" kern="0">
              <a:solidFill>
                <a:sysClr val="windowText" lastClr="000000"/>
              </a:solidFill>
              <a:latin typeface="Arial"/>
              <a:cs typeface="Arial"/>
            </a:endParaRPr>
          </a:p>
          <a:p>
            <a:pPr marL="3830320" marR="196215" indent="-3591560">
              <a:spcBef>
                <a:spcPts val="5"/>
              </a:spcBef>
            </a:pPr>
            <a:r>
              <a:rPr sz="1200" b="1" i="1" u="sng" kern="0">
                <a:solidFill>
                  <a:srgbClr val="00AF50"/>
                </a:solidFill>
                <a:uFill>
                  <a:solidFill>
                    <a:srgbClr val="00AF50"/>
                  </a:solidFill>
                </a:uFill>
                <a:latin typeface="Arial"/>
                <a:cs typeface="Arial"/>
              </a:rPr>
              <a:t>Once</a:t>
            </a:r>
            <a:r>
              <a:rPr sz="1200" b="1" i="1" u="sng" kern="0" spc="-35">
                <a:solidFill>
                  <a:srgbClr val="00AF50"/>
                </a:solidFill>
                <a:uFill>
                  <a:solidFill>
                    <a:srgbClr val="00AF50"/>
                  </a:solidFill>
                </a:uFill>
                <a:latin typeface="Arial"/>
                <a:cs typeface="Arial"/>
              </a:rPr>
              <a:t> </a:t>
            </a:r>
            <a:r>
              <a:rPr sz="1200" b="1" i="1" u="sng" kern="0">
                <a:solidFill>
                  <a:srgbClr val="00AF50"/>
                </a:solidFill>
                <a:uFill>
                  <a:solidFill>
                    <a:srgbClr val="00AF50"/>
                  </a:solidFill>
                </a:uFill>
                <a:latin typeface="Arial"/>
                <a:cs typeface="Arial"/>
              </a:rPr>
              <a:t>you</a:t>
            </a:r>
            <a:r>
              <a:rPr sz="1200" b="1" i="1" u="sng" kern="0" spc="-25">
                <a:solidFill>
                  <a:srgbClr val="00AF50"/>
                </a:solidFill>
                <a:uFill>
                  <a:solidFill>
                    <a:srgbClr val="00AF50"/>
                  </a:solidFill>
                </a:uFill>
                <a:latin typeface="Arial"/>
                <a:cs typeface="Arial"/>
              </a:rPr>
              <a:t> </a:t>
            </a:r>
            <a:r>
              <a:rPr sz="1200" b="1" i="1" u="sng" kern="0">
                <a:solidFill>
                  <a:srgbClr val="00AF50"/>
                </a:solidFill>
                <a:uFill>
                  <a:solidFill>
                    <a:srgbClr val="00AF50"/>
                  </a:solidFill>
                </a:uFill>
                <a:latin typeface="Arial"/>
                <a:cs typeface="Arial"/>
              </a:rPr>
              <a:t>have</a:t>
            </a:r>
            <a:r>
              <a:rPr sz="1200" b="1" i="1" u="sng" kern="0" spc="-30">
                <a:solidFill>
                  <a:srgbClr val="00AF50"/>
                </a:solidFill>
                <a:uFill>
                  <a:solidFill>
                    <a:srgbClr val="00AF50"/>
                  </a:solidFill>
                </a:uFill>
                <a:latin typeface="Arial"/>
                <a:cs typeface="Arial"/>
              </a:rPr>
              <a:t> </a:t>
            </a:r>
            <a:r>
              <a:rPr sz="1200" b="1" i="1" u="sng" kern="0">
                <a:solidFill>
                  <a:srgbClr val="00AF50"/>
                </a:solidFill>
                <a:uFill>
                  <a:solidFill>
                    <a:srgbClr val="00AF50"/>
                  </a:solidFill>
                </a:uFill>
                <a:latin typeface="Arial"/>
                <a:cs typeface="Arial"/>
              </a:rPr>
              <a:t>completed</a:t>
            </a:r>
            <a:r>
              <a:rPr sz="1200" b="1" i="1" u="sng" kern="0" spc="-35">
                <a:solidFill>
                  <a:srgbClr val="00AF50"/>
                </a:solidFill>
                <a:uFill>
                  <a:solidFill>
                    <a:srgbClr val="00AF50"/>
                  </a:solidFill>
                </a:uFill>
                <a:latin typeface="Arial"/>
                <a:cs typeface="Arial"/>
              </a:rPr>
              <a:t> </a:t>
            </a:r>
            <a:r>
              <a:rPr sz="1200" b="1" i="1" u="sng" kern="0">
                <a:solidFill>
                  <a:srgbClr val="00AF50"/>
                </a:solidFill>
                <a:uFill>
                  <a:solidFill>
                    <a:srgbClr val="00AF50"/>
                  </a:solidFill>
                </a:uFill>
                <a:latin typeface="Arial"/>
                <a:cs typeface="Arial"/>
              </a:rPr>
              <a:t>this</a:t>
            </a:r>
            <a:r>
              <a:rPr sz="1200" b="1" i="1" u="sng" kern="0" spc="-20">
                <a:solidFill>
                  <a:srgbClr val="00AF50"/>
                </a:solidFill>
                <a:uFill>
                  <a:solidFill>
                    <a:srgbClr val="00AF50"/>
                  </a:solidFill>
                </a:uFill>
                <a:latin typeface="Arial"/>
                <a:cs typeface="Arial"/>
              </a:rPr>
              <a:t> </a:t>
            </a:r>
            <a:r>
              <a:rPr sz="1200" b="1" i="1" u="sng" kern="0">
                <a:solidFill>
                  <a:srgbClr val="00AF50"/>
                </a:solidFill>
                <a:uFill>
                  <a:solidFill>
                    <a:srgbClr val="00AF50"/>
                  </a:solidFill>
                </a:uFill>
                <a:latin typeface="Arial"/>
                <a:cs typeface="Arial"/>
              </a:rPr>
              <a:t>step,</a:t>
            </a:r>
            <a:r>
              <a:rPr sz="1200" b="1" i="1" u="sng" kern="0" spc="-30">
                <a:solidFill>
                  <a:srgbClr val="00AF50"/>
                </a:solidFill>
                <a:uFill>
                  <a:solidFill>
                    <a:srgbClr val="00AF50"/>
                  </a:solidFill>
                </a:uFill>
                <a:latin typeface="Arial"/>
                <a:cs typeface="Arial"/>
              </a:rPr>
              <a:t> </a:t>
            </a:r>
            <a:r>
              <a:rPr sz="1200" b="1" i="1" u="sng" kern="0">
                <a:solidFill>
                  <a:srgbClr val="00AF50"/>
                </a:solidFill>
                <a:uFill>
                  <a:solidFill>
                    <a:srgbClr val="00AF50"/>
                  </a:solidFill>
                </a:uFill>
                <a:latin typeface="Arial"/>
                <a:cs typeface="Arial"/>
              </a:rPr>
              <a:t>CONGRATULATIONS!</a:t>
            </a:r>
            <a:r>
              <a:rPr sz="1200" b="1" i="1" u="sng" kern="0" spc="265">
                <a:solidFill>
                  <a:srgbClr val="00AF50"/>
                </a:solidFill>
                <a:uFill>
                  <a:solidFill>
                    <a:srgbClr val="00AF50"/>
                  </a:solidFill>
                </a:uFill>
                <a:latin typeface="Arial"/>
                <a:cs typeface="Arial"/>
              </a:rPr>
              <a:t> </a:t>
            </a:r>
            <a:r>
              <a:rPr sz="1200" b="1" i="1" u="sng" kern="0">
                <a:solidFill>
                  <a:srgbClr val="00AF50"/>
                </a:solidFill>
                <a:uFill>
                  <a:solidFill>
                    <a:srgbClr val="00AF50"/>
                  </a:solidFill>
                </a:uFill>
                <a:latin typeface="Arial"/>
                <a:cs typeface="Arial"/>
              </a:rPr>
              <a:t>You</a:t>
            </a:r>
            <a:r>
              <a:rPr sz="1200" b="1" i="1" u="sng" kern="0" spc="-20">
                <a:solidFill>
                  <a:srgbClr val="00AF50"/>
                </a:solidFill>
                <a:uFill>
                  <a:solidFill>
                    <a:srgbClr val="00AF50"/>
                  </a:solidFill>
                </a:uFill>
                <a:latin typeface="Arial"/>
                <a:cs typeface="Arial"/>
              </a:rPr>
              <a:t> </a:t>
            </a:r>
            <a:r>
              <a:rPr sz="1200" b="1" i="1" u="sng" kern="0">
                <a:solidFill>
                  <a:srgbClr val="00AF50"/>
                </a:solidFill>
                <a:uFill>
                  <a:solidFill>
                    <a:srgbClr val="00AF50"/>
                  </a:solidFill>
                </a:uFill>
                <a:latin typeface="Arial"/>
                <a:cs typeface="Arial"/>
              </a:rPr>
              <a:t>have</a:t>
            </a:r>
            <a:r>
              <a:rPr sz="1200" b="1" i="1" u="sng" kern="0" spc="-25">
                <a:solidFill>
                  <a:srgbClr val="00AF50"/>
                </a:solidFill>
                <a:uFill>
                  <a:solidFill>
                    <a:srgbClr val="00AF50"/>
                  </a:solidFill>
                </a:uFill>
                <a:latin typeface="Arial"/>
                <a:cs typeface="Arial"/>
              </a:rPr>
              <a:t> </a:t>
            </a:r>
            <a:r>
              <a:rPr sz="1200" b="1" i="1" u="sng" kern="0" spc="-10">
                <a:solidFill>
                  <a:srgbClr val="00AF50"/>
                </a:solidFill>
                <a:uFill>
                  <a:solidFill>
                    <a:srgbClr val="00AF50"/>
                  </a:solidFill>
                </a:uFill>
                <a:latin typeface="Arial"/>
                <a:cs typeface="Arial"/>
              </a:rPr>
              <a:t>outprocessed</a:t>
            </a:r>
            <a:r>
              <a:rPr sz="1200" b="1" i="1" u="sng" kern="0" spc="-35">
                <a:solidFill>
                  <a:srgbClr val="00AF50"/>
                </a:solidFill>
                <a:uFill>
                  <a:solidFill>
                    <a:srgbClr val="00AF50"/>
                  </a:solidFill>
                </a:uFill>
                <a:latin typeface="Arial"/>
                <a:cs typeface="Arial"/>
              </a:rPr>
              <a:t> </a:t>
            </a:r>
            <a:r>
              <a:rPr sz="1200" b="1" i="1" u="sng" kern="0">
                <a:solidFill>
                  <a:srgbClr val="00AF50"/>
                </a:solidFill>
                <a:uFill>
                  <a:solidFill>
                    <a:srgbClr val="00AF50"/>
                  </a:solidFill>
                </a:uFill>
                <a:latin typeface="Arial"/>
                <a:cs typeface="Arial"/>
              </a:rPr>
              <a:t>your</a:t>
            </a:r>
            <a:r>
              <a:rPr sz="1200" b="1" i="1" u="sng" kern="0" spc="-45">
                <a:solidFill>
                  <a:srgbClr val="00AF50"/>
                </a:solidFill>
                <a:uFill>
                  <a:solidFill>
                    <a:srgbClr val="00AF50"/>
                  </a:solidFill>
                </a:uFill>
                <a:latin typeface="Arial"/>
                <a:cs typeface="Arial"/>
              </a:rPr>
              <a:t> </a:t>
            </a:r>
            <a:r>
              <a:rPr sz="1200" b="1" i="1" u="sng" kern="0">
                <a:solidFill>
                  <a:srgbClr val="00AF50"/>
                </a:solidFill>
                <a:uFill>
                  <a:solidFill>
                    <a:srgbClr val="00AF50"/>
                  </a:solidFill>
                </a:uFill>
                <a:latin typeface="Arial"/>
                <a:cs typeface="Arial"/>
              </a:rPr>
              <a:t>vehicle</a:t>
            </a:r>
            <a:r>
              <a:rPr sz="1200" b="1" i="1" u="sng" kern="0" spc="-45">
                <a:solidFill>
                  <a:srgbClr val="00AF50"/>
                </a:solidFill>
                <a:uFill>
                  <a:solidFill>
                    <a:srgbClr val="00AF50"/>
                  </a:solidFill>
                </a:uFill>
                <a:latin typeface="Arial"/>
                <a:cs typeface="Arial"/>
              </a:rPr>
              <a:t> </a:t>
            </a:r>
            <a:r>
              <a:rPr sz="1200" b="1" i="1" u="sng" kern="0">
                <a:solidFill>
                  <a:srgbClr val="00AF50"/>
                </a:solidFill>
                <a:uFill>
                  <a:solidFill>
                    <a:srgbClr val="00AF50"/>
                  </a:solidFill>
                </a:uFill>
                <a:latin typeface="Arial"/>
                <a:cs typeface="Arial"/>
              </a:rPr>
              <a:t>with</a:t>
            </a:r>
            <a:r>
              <a:rPr sz="1200" b="1" i="1" u="sng" kern="0" spc="-25">
                <a:solidFill>
                  <a:srgbClr val="00AF50"/>
                </a:solidFill>
                <a:uFill>
                  <a:solidFill>
                    <a:srgbClr val="00AF50"/>
                  </a:solidFill>
                </a:uFill>
                <a:latin typeface="Arial"/>
                <a:cs typeface="Arial"/>
              </a:rPr>
              <a:t> </a:t>
            </a:r>
            <a:r>
              <a:rPr sz="1200" b="1" i="1" u="sng" kern="0" spc="-20">
                <a:solidFill>
                  <a:srgbClr val="00AF50"/>
                </a:solidFill>
                <a:uFill>
                  <a:solidFill>
                    <a:srgbClr val="00AF50"/>
                  </a:solidFill>
                </a:uFill>
                <a:latin typeface="Arial"/>
                <a:cs typeface="Arial"/>
              </a:rPr>
              <a:t>USAG</a:t>
            </a:r>
            <a:r>
              <a:rPr sz="1200" b="1" i="1" kern="0" spc="-20">
                <a:solidFill>
                  <a:srgbClr val="00AF50"/>
                </a:solidFill>
                <a:latin typeface="Arial"/>
                <a:cs typeface="Arial"/>
              </a:rPr>
              <a:t> </a:t>
            </a:r>
            <a:r>
              <a:rPr sz="1200" b="1" i="1" u="sng" kern="0" spc="-10">
                <a:solidFill>
                  <a:srgbClr val="00AF50"/>
                </a:solidFill>
                <a:uFill>
                  <a:solidFill>
                    <a:srgbClr val="00AF50"/>
                  </a:solidFill>
                </a:uFill>
                <a:latin typeface="Arial"/>
                <a:cs typeface="Arial"/>
              </a:rPr>
              <a:t>Bavaria!</a:t>
            </a:r>
            <a:endParaRPr sz="1200" kern="0">
              <a:solidFill>
                <a:sysClr val="windowText" lastClr="000000"/>
              </a:solidFill>
              <a:latin typeface="Arial"/>
              <a:cs typeface="Arial"/>
            </a:endParaRPr>
          </a:p>
        </p:txBody>
      </p:sp>
      <p:sp>
        <p:nvSpPr>
          <p:cNvPr id="13" name="object 4">
            <a:extLst>
              <a:ext uri="{FF2B5EF4-FFF2-40B4-BE49-F238E27FC236}">
                <a16:creationId xmlns:a16="http://schemas.microsoft.com/office/drawing/2014/main" id="{9EE3E838-77DA-8E97-7788-70EEE5B90788}"/>
              </a:ext>
            </a:extLst>
          </p:cNvPr>
          <p:cNvSpPr txBox="1">
            <a:spLocks noGrp="1"/>
          </p:cNvSpPr>
          <p:nvPr>
            <p:ph type="title"/>
          </p:nvPr>
        </p:nvSpPr>
        <p:spPr>
          <a:xfrm>
            <a:off x="1125348" y="162153"/>
            <a:ext cx="3424554" cy="381515"/>
          </a:xfrm>
          <a:prstGeom prst="rect">
            <a:avLst/>
          </a:prstGeom>
        </p:spPr>
        <p:txBody>
          <a:bodyPr vert="horz" wrap="square" lIns="0" tIns="12065" rIns="0" bIns="0" rtlCol="0">
            <a:spAutoFit/>
          </a:bodyPr>
          <a:lstStyle/>
          <a:p>
            <a:pPr marL="12700">
              <a:spcBef>
                <a:spcPts val="95"/>
              </a:spcBef>
            </a:pPr>
            <a:r>
              <a:rPr sz="2400" spc="-20" dirty="0"/>
              <a:t>Vehicle</a:t>
            </a:r>
            <a:r>
              <a:rPr sz="2400" spc="-145" dirty="0"/>
              <a:t> </a:t>
            </a:r>
            <a:r>
              <a:rPr sz="2400" spc="-10" dirty="0"/>
              <a:t>Registration</a:t>
            </a:r>
          </a:p>
        </p:txBody>
      </p:sp>
      <p:pic>
        <p:nvPicPr>
          <p:cNvPr id="14" name="object 3">
            <a:extLst>
              <a:ext uri="{FF2B5EF4-FFF2-40B4-BE49-F238E27FC236}">
                <a16:creationId xmlns:a16="http://schemas.microsoft.com/office/drawing/2014/main" id="{873356BC-E703-77F8-9916-1423CE0C1E11}"/>
              </a:ext>
            </a:extLst>
          </p:cNvPr>
          <p:cNvPicPr/>
          <p:nvPr/>
        </p:nvPicPr>
        <p:blipFill>
          <a:blip r:embed="rId2" cstate="print"/>
          <a:stretch>
            <a:fillRect/>
          </a:stretch>
        </p:blipFill>
        <p:spPr>
          <a:xfrm>
            <a:off x="11165967" y="6019801"/>
            <a:ext cx="711708" cy="657224"/>
          </a:xfrm>
          <a:prstGeom prst="rect">
            <a:avLst/>
          </a:prstGeom>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885307" y="845441"/>
            <a:ext cx="651510" cy="113493"/>
          </a:xfrm>
          <a:prstGeom prst="rect">
            <a:avLst/>
          </a:prstGeom>
        </p:spPr>
        <p:txBody>
          <a:bodyPr vert="horz" wrap="square" lIns="0" tIns="9525" rIns="0" bIns="0" rtlCol="0">
            <a:spAutoFit/>
          </a:bodyPr>
          <a:lstStyle/>
          <a:p>
            <a:pPr marL="9525" defTabSz="685800">
              <a:spcBef>
                <a:spcPts val="75"/>
              </a:spcBef>
            </a:pPr>
            <a:r>
              <a:rPr sz="675" b="1" kern="0" spc="-8">
                <a:solidFill>
                  <a:srgbClr val="FFFFFF"/>
                </a:solidFill>
                <a:latin typeface="Arial"/>
                <a:cs typeface="Arial"/>
              </a:rPr>
              <a:t>UNCLASSIFIED</a:t>
            </a:r>
            <a:endParaRPr sz="675" kern="0">
              <a:solidFill>
                <a:sysClr val="windowText" lastClr="000000"/>
              </a:solidFill>
              <a:latin typeface="Arial"/>
              <a:cs typeface="Arial"/>
            </a:endParaRPr>
          </a:p>
        </p:txBody>
      </p:sp>
      <p:grpSp>
        <p:nvGrpSpPr>
          <p:cNvPr id="5" name="object 5"/>
          <p:cNvGrpSpPr/>
          <p:nvPr/>
        </p:nvGrpSpPr>
        <p:grpSpPr>
          <a:xfrm>
            <a:off x="2667001" y="1312166"/>
            <a:ext cx="6142196" cy="3610451"/>
            <a:chOff x="0" y="606551"/>
            <a:chExt cx="8189595" cy="4813935"/>
          </a:xfrm>
        </p:grpSpPr>
        <p:pic>
          <p:nvPicPr>
            <p:cNvPr id="6" name="object 6"/>
            <p:cNvPicPr/>
            <p:nvPr/>
          </p:nvPicPr>
          <p:blipFill>
            <a:blip r:embed="rId2" cstate="print"/>
            <a:stretch>
              <a:fillRect/>
            </a:stretch>
          </p:blipFill>
          <p:spPr>
            <a:xfrm>
              <a:off x="0" y="606551"/>
              <a:ext cx="8189214" cy="4813554"/>
            </a:xfrm>
            <a:prstGeom prst="rect">
              <a:avLst/>
            </a:prstGeom>
          </p:spPr>
        </p:pic>
        <p:pic>
          <p:nvPicPr>
            <p:cNvPr id="7" name="object 7"/>
            <p:cNvPicPr/>
            <p:nvPr/>
          </p:nvPicPr>
          <p:blipFill>
            <a:blip r:embed="rId3" cstate="print"/>
            <a:stretch>
              <a:fillRect/>
            </a:stretch>
          </p:blipFill>
          <p:spPr>
            <a:xfrm>
              <a:off x="1758695" y="1360931"/>
              <a:ext cx="565276" cy="618998"/>
            </a:xfrm>
            <a:prstGeom prst="rect">
              <a:avLst/>
            </a:prstGeom>
          </p:spPr>
        </p:pic>
        <p:pic>
          <p:nvPicPr>
            <p:cNvPr id="8" name="object 8"/>
            <p:cNvPicPr/>
            <p:nvPr/>
          </p:nvPicPr>
          <p:blipFill>
            <a:blip r:embed="rId4" cstate="print"/>
            <a:stretch>
              <a:fillRect/>
            </a:stretch>
          </p:blipFill>
          <p:spPr>
            <a:xfrm>
              <a:off x="2316555" y="1384188"/>
              <a:ext cx="369796" cy="373760"/>
            </a:xfrm>
            <a:prstGeom prst="rect">
              <a:avLst/>
            </a:prstGeom>
          </p:spPr>
        </p:pic>
        <p:pic>
          <p:nvPicPr>
            <p:cNvPr id="9" name="object 9"/>
            <p:cNvPicPr/>
            <p:nvPr/>
          </p:nvPicPr>
          <p:blipFill>
            <a:blip r:embed="rId5" cstate="print"/>
            <a:stretch>
              <a:fillRect/>
            </a:stretch>
          </p:blipFill>
          <p:spPr>
            <a:xfrm>
              <a:off x="2404094" y="1457515"/>
              <a:ext cx="194659" cy="227345"/>
            </a:xfrm>
            <a:prstGeom prst="rect">
              <a:avLst/>
            </a:prstGeom>
          </p:spPr>
        </p:pic>
        <p:pic>
          <p:nvPicPr>
            <p:cNvPr id="10" name="object 10"/>
            <p:cNvPicPr/>
            <p:nvPr/>
          </p:nvPicPr>
          <p:blipFill>
            <a:blip r:embed="rId6" cstate="print"/>
            <a:stretch>
              <a:fillRect/>
            </a:stretch>
          </p:blipFill>
          <p:spPr>
            <a:xfrm>
              <a:off x="2308860" y="1376184"/>
              <a:ext cx="383587" cy="387861"/>
            </a:xfrm>
            <a:prstGeom prst="rect">
              <a:avLst/>
            </a:prstGeom>
          </p:spPr>
        </p:pic>
        <p:pic>
          <p:nvPicPr>
            <p:cNvPr id="11" name="object 11"/>
            <p:cNvPicPr/>
            <p:nvPr/>
          </p:nvPicPr>
          <p:blipFill>
            <a:blip r:embed="rId7" cstate="print"/>
            <a:stretch>
              <a:fillRect/>
            </a:stretch>
          </p:blipFill>
          <p:spPr>
            <a:xfrm>
              <a:off x="2695955" y="1231379"/>
              <a:ext cx="415925" cy="422636"/>
            </a:xfrm>
            <a:prstGeom prst="rect">
              <a:avLst/>
            </a:prstGeom>
          </p:spPr>
        </p:pic>
        <p:pic>
          <p:nvPicPr>
            <p:cNvPr id="12" name="object 12"/>
            <p:cNvPicPr/>
            <p:nvPr/>
          </p:nvPicPr>
          <p:blipFill>
            <a:blip r:embed="rId8" cstate="print"/>
            <a:stretch>
              <a:fillRect/>
            </a:stretch>
          </p:blipFill>
          <p:spPr>
            <a:xfrm>
              <a:off x="3115055" y="1168920"/>
              <a:ext cx="358056" cy="388385"/>
            </a:xfrm>
            <a:prstGeom prst="rect">
              <a:avLst/>
            </a:prstGeom>
          </p:spPr>
        </p:pic>
        <p:pic>
          <p:nvPicPr>
            <p:cNvPr id="13" name="object 13"/>
            <p:cNvPicPr/>
            <p:nvPr/>
          </p:nvPicPr>
          <p:blipFill>
            <a:blip r:embed="rId9" cstate="print"/>
            <a:stretch>
              <a:fillRect/>
            </a:stretch>
          </p:blipFill>
          <p:spPr>
            <a:xfrm>
              <a:off x="3479291" y="989088"/>
              <a:ext cx="182118" cy="512559"/>
            </a:xfrm>
            <a:prstGeom prst="rect">
              <a:avLst/>
            </a:prstGeom>
          </p:spPr>
        </p:pic>
        <p:pic>
          <p:nvPicPr>
            <p:cNvPr id="14" name="object 14"/>
            <p:cNvPicPr/>
            <p:nvPr/>
          </p:nvPicPr>
          <p:blipFill>
            <a:blip r:embed="rId10" cstate="print"/>
            <a:stretch>
              <a:fillRect/>
            </a:stretch>
          </p:blipFill>
          <p:spPr>
            <a:xfrm>
              <a:off x="3697223" y="1074432"/>
              <a:ext cx="375285" cy="398386"/>
            </a:xfrm>
            <a:prstGeom prst="rect">
              <a:avLst/>
            </a:prstGeom>
          </p:spPr>
        </p:pic>
        <p:pic>
          <p:nvPicPr>
            <p:cNvPr id="15" name="object 15"/>
            <p:cNvPicPr/>
            <p:nvPr/>
          </p:nvPicPr>
          <p:blipFill>
            <a:blip r:embed="rId11" cstate="print"/>
            <a:stretch>
              <a:fillRect/>
            </a:stretch>
          </p:blipFill>
          <p:spPr>
            <a:xfrm>
              <a:off x="4122546" y="1049273"/>
              <a:ext cx="355504" cy="509214"/>
            </a:xfrm>
            <a:prstGeom prst="rect">
              <a:avLst/>
            </a:prstGeom>
          </p:spPr>
        </p:pic>
        <p:pic>
          <p:nvPicPr>
            <p:cNvPr id="16" name="object 16"/>
            <p:cNvPicPr/>
            <p:nvPr/>
          </p:nvPicPr>
          <p:blipFill>
            <a:blip r:embed="rId12" cstate="print"/>
            <a:stretch>
              <a:fillRect/>
            </a:stretch>
          </p:blipFill>
          <p:spPr>
            <a:xfrm>
              <a:off x="4212393" y="1116964"/>
              <a:ext cx="170122" cy="227584"/>
            </a:xfrm>
            <a:prstGeom prst="rect">
              <a:avLst/>
            </a:prstGeom>
          </p:spPr>
        </p:pic>
        <p:pic>
          <p:nvPicPr>
            <p:cNvPr id="17" name="object 17"/>
            <p:cNvPicPr/>
            <p:nvPr/>
          </p:nvPicPr>
          <p:blipFill>
            <a:blip r:embed="rId13" cstate="print"/>
            <a:stretch>
              <a:fillRect/>
            </a:stretch>
          </p:blipFill>
          <p:spPr>
            <a:xfrm>
              <a:off x="4114800" y="1042403"/>
              <a:ext cx="369347" cy="522181"/>
            </a:xfrm>
            <a:prstGeom prst="rect">
              <a:avLst/>
            </a:prstGeom>
          </p:spPr>
        </p:pic>
        <p:pic>
          <p:nvPicPr>
            <p:cNvPr id="18" name="object 18"/>
            <p:cNvPicPr/>
            <p:nvPr/>
          </p:nvPicPr>
          <p:blipFill>
            <a:blip r:embed="rId14" cstate="print"/>
            <a:stretch>
              <a:fillRect/>
            </a:stretch>
          </p:blipFill>
          <p:spPr>
            <a:xfrm>
              <a:off x="4725923" y="896099"/>
              <a:ext cx="412623" cy="522490"/>
            </a:xfrm>
            <a:prstGeom prst="rect">
              <a:avLst/>
            </a:prstGeom>
          </p:spPr>
        </p:pic>
        <p:pic>
          <p:nvPicPr>
            <p:cNvPr id="19" name="object 19"/>
            <p:cNvPicPr/>
            <p:nvPr/>
          </p:nvPicPr>
          <p:blipFill>
            <a:blip r:embed="rId15" cstate="print"/>
            <a:stretch>
              <a:fillRect/>
            </a:stretch>
          </p:blipFill>
          <p:spPr>
            <a:xfrm>
              <a:off x="5190102" y="1062227"/>
              <a:ext cx="331823" cy="371742"/>
            </a:xfrm>
            <a:prstGeom prst="rect">
              <a:avLst/>
            </a:prstGeom>
          </p:spPr>
        </p:pic>
        <p:pic>
          <p:nvPicPr>
            <p:cNvPr id="20" name="object 20"/>
            <p:cNvPicPr/>
            <p:nvPr/>
          </p:nvPicPr>
          <p:blipFill>
            <a:blip r:embed="rId16" cstate="print"/>
            <a:stretch>
              <a:fillRect/>
            </a:stretch>
          </p:blipFill>
          <p:spPr>
            <a:xfrm>
              <a:off x="5285104" y="1128268"/>
              <a:ext cx="152400" cy="100838"/>
            </a:xfrm>
            <a:prstGeom prst="rect">
              <a:avLst/>
            </a:prstGeom>
          </p:spPr>
        </p:pic>
        <p:pic>
          <p:nvPicPr>
            <p:cNvPr id="21" name="object 21"/>
            <p:cNvPicPr/>
            <p:nvPr/>
          </p:nvPicPr>
          <p:blipFill>
            <a:blip r:embed="rId17" cstate="print"/>
            <a:stretch>
              <a:fillRect/>
            </a:stretch>
          </p:blipFill>
          <p:spPr>
            <a:xfrm>
              <a:off x="5181600" y="1054595"/>
              <a:ext cx="346422" cy="385471"/>
            </a:xfrm>
            <a:prstGeom prst="rect">
              <a:avLst/>
            </a:prstGeom>
          </p:spPr>
        </p:pic>
        <p:pic>
          <p:nvPicPr>
            <p:cNvPr id="22" name="object 22"/>
            <p:cNvPicPr/>
            <p:nvPr/>
          </p:nvPicPr>
          <p:blipFill>
            <a:blip r:embed="rId18" cstate="print"/>
            <a:stretch>
              <a:fillRect/>
            </a:stretch>
          </p:blipFill>
          <p:spPr>
            <a:xfrm>
              <a:off x="5567171" y="1086611"/>
              <a:ext cx="284479" cy="377444"/>
            </a:xfrm>
            <a:prstGeom prst="rect">
              <a:avLst/>
            </a:prstGeom>
          </p:spPr>
        </p:pic>
        <p:pic>
          <p:nvPicPr>
            <p:cNvPr id="23" name="object 23"/>
            <p:cNvPicPr/>
            <p:nvPr/>
          </p:nvPicPr>
          <p:blipFill>
            <a:blip r:embed="rId19" cstate="print"/>
            <a:stretch>
              <a:fillRect/>
            </a:stretch>
          </p:blipFill>
          <p:spPr>
            <a:xfrm>
              <a:off x="5844540" y="1114056"/>
              <a:ext cx="377825" cy="402323"/>
            </a:xfrm>
            <a:prstGeom prst="rect">
              <a:avLst/>
            </a:prstGeom>
          </p:spPr>
        </p:pic>
        <p:pic>
          <p:nvPicPr>
            <p:cNvPr id="24" name="object 24"/>
            <p:cNvPicPr/>
            <p:nvPr/>
          </p:nvPicPr>
          <p:blipFill>
            <a:blip r:embed="rId20" cstate="print"/>
            <a:stretch>
              <a:fillRect/>
            </a:stretch>
          </p:blipFill>
          <p:spPr>
            <a:xfrm>
              <a:off x="6207252" y="1066037"/>
              <a:ext cx="193928" cy="499745"/>
            </a:xfrm>
            <a:prstGeom prst="rect">
              <a:avLst/>
            </a:prstGeom>
          </p:spPr>
        </p:pic>
        <p:sp>
          <p:nvSpPr>
            <p:cNvPr id="25" name="object 25"/>
            <p:cNvSpPr/>
            <p:nvPr/>
          </p:nvSpPr>
          <p:spPr>
            <a:xfrm>
              <a:off x="6207252" y="1066037"/>
              <a:ext cx="194310" cy="499745"/>
            </a:xfrm>
            <a:custGeom>
              <a:avLst/>
              <a:gdLst/>
              <a:ahLst/>
              <a:cxnLst/>
              <a:rect l="l" t="t" r="r" b="b"/>
              <a:pathLst>
                <a:path w="194310" h="499744">
                  <a:moveTo>
                    <a:pt x="73787" y="132334"/>
                  </a:moveTo>
                  <a:lnTo>
                    <a:pt x="165862" y="151891"/>
                  </a:lnTo>
                  <a:lnTo>
                    <a:pt x="92075" y="499745"/>
                  </a:lnTo>
                  <a:lnTo>
                    <a:pt x="0" y="480313"/>
                  </a:lnTo>
                  <a:lnTo>
                    <a:pt x="73787" y="132334"/>
                  </a:lnTo>
                  <a:close/>
                </a:path>
                <a:path w="194310" h="499744">
                  <a:moveTo>
                    <a:pt x="101853" y="0"/>
                  </a:moveTo>
                  <a:lnTo>
                    <a:pt x="193928" y="19558"/>
                  </a:lnTo>
                  <a:lnTo>
                    <a:pt x="175768" y="104775"/>
                  </a:lnTo>
                  <a:lnTo>
                    <a:pt x="83820" y="85216"/>
                  </a:lnTo>
                  <a:lnTo>
                    <a:pt x="101853" y="0"/>
                  </a:lnTo>
                  <a:close/>
                </a:path>
              </a:pathLst>
            </a:custGeom>
            <a:ln w="12192">
              <a:solidFill>
                <a:srgbClr val="0F2048"/>
              </a:solidFill>
            </a:ln>
          </p:spPr>
          <p:txBody>
            <a:bodyPr wrap="square" lIns="0" tIns="0" rIns="0" bIns="0" rtlCol="0"/>
            <a:lstStyle/>
            <a:p>
              <a:pPr defTabSz="685800"/>
              <a:endParaRPr sz="1350" kern="0">
                <a:solidFill>
                  <a:sysClr val="windowText" lastClr="000000"/>
                </a:solidFill>
                <a:latin typeface="Calibri"/>
              </a:endParaRPr>
            </a:p>
          </p:txBody>
        </p:sp>
        <p:pic>
          <p:nvPicPr>
            <p:cNvPr id="26" name="object 26"/>
            <p:cNvPicPr/>
            <p:nvPr/>
          </p:nvPicPr>
          <p:blipFill>
            <a:blip r:embed="rId21" cstate="print"/>
            <a:stretch>
              <a:fillRect/>
            </a:stretch>
          </p:blipFill>
          <p:spPr>
            <a:xfrm>
              <a:off x="6199632" y="1059192"/>
              <a:ext cx="206514" cy="511289"/>
            </a:xfrm>
            <a:prstGeom prst="rect">
              <a:avLst/>
            </a:prstGeom>
          </p:spPr>
        </p:pic>
        <p:pic>
          <p:nvPicPr>
            <p:cNvPr id="27" name="object 27"/>
            <p:cNvPicPr/>
            <p:nvPr/>
          </p:nvPicPr>
          <p:blipFill>
            <a:blip r:embed="rId22" cstate="print"/>
            <a:stretch>
              <a:fillRect/>
            </a:stretch>
          </p:blipFill>
          <p:spPr>
            <a:xfrm>
              <a:off x="6396228" y="1255775"/>
              <a:ext cx="360807" cy="387461"/>
            </a:xfrm>
            <a:prstGeom prst="rect">
              <a:avLst/>
            </a:prstGeom>
          </p:spPr>
        </p:pic>
        <p:pic>
          <p:nvPicPr>
            <p:cNvPr id="28" name="object 28"/>
            <p:cNvPicPr/>
            <p:nvPr/>
          </p:nvPicPr>
          <p:blipFill>
            <a:blip r:embed="rId23" cstate="print"/>
            <a:stretch>
              <a:fillRect/>
            </a:stretch>
          </p:blipFill>
          <p:spPr>
            <a:xfrm>
              <a:off x="6764607" y="1367440"/>
              <a:ext cx="340455" cy="374586"/>
            </a:xfrm>
            <a:prstGeom prst="rect">
              <a:avLst/>
            </a:prstGeom>
          </p:spPr>
        </p:pic>
        <p:pic>
          <p:nvPicPr>
            <p:cNvPr id="29" name="object 29"/>
            <p:cNvPicPr/>
            <p:nvPr/>
          </p:nvPicPr>
          <p:blipFill>
            <a:blip r:embed="rId24" cstate="print"/>
            <a:stretch>
              <a:fillRect/>
            </a:stretch>
          </p:blipFill>
          <p:spPr>
            <a:xfrm>
              <a:off x="6874382" y="1436195"/>
              <a:ext cx="151590" cy="116252"/>
            </a:xfrm>
            <a:prstGeom prst="rect">
              <a:avLst/>
            </a:prstGeom>
          </p:spPr>
        </p:pic>
        <p:pic>
          <p:nvPicPr>
            <p:cNvPr id="30" name="object 30"/>
            <p:cNvPicPr/>
            <p:nvPr/>
          </p:nvPicPr>
          <p:blipFill>
            <a:blip r:embed="rId25" cstate="print"/>
            <a:stretch>
              <a:fillRect/>
            </a:stretch>
          </p:blipFill>
          <p:spPr>
            <a:xfrm>
              <a:off x="6757416" y="1359420"/>
              <a:ext cx="353742" cy="388702"/>
            </a:xfrm>
            <a:prstGeom prst="rect">
              <a:avLst/>
            </a:prstGeom>
          </p:spPr>
        </p:pic>
        <p:pic>
          <p:nvPicPr>
            <p:cNvPr id="31" name="object 31"/>
            <p:cNvPicPr/>
            <p:nvPr/>
          </p:nvPicPr>
          <p:blipFill>
            <a:blip r:embed="rId26" cstate="print"/>
            <a:stretch>
              <a:fillRect/>
            </a:stretch>
          </p:blipFill>
          <p:spPr>
            <a:xfrm>
              <a:off x="7100316" y="1479791"/>
              <a:ext cx="375255" cy="398538"/>
            </a:xfrm>
            <a:prstGeom prst="rect">
              <a:avLst/>
            </a:prstGeom>
          </p:spPr>
        </p:pic>
        <p:pic>
          <p:nvPicPr>
            <p:cNvPr id="32" name="object 32"/>
            <p:cNvPicPr/>
            <p:nvPr/>
          </p:nvPicPr>
          <p:blipFill>
            <a:blip r:embed="rId27" cstate="print"/>
            <a:stretch>
              <a:fillRect/>
            </a:stretch>
          </p:blipFill>
          <p:spPr>
            <a:xfrm>
              <a:off x="3614140" y="1779391"/>
              <a:ext cx="478188" cy="508111"/>
            </a:xfrm>
            <a:prstGeom prst="rect">
              <a:avLst/>
            </a:prstGeom>
          </p:spPr>
        </p:pic>
        <p:sp>
          <p:nvSpPr>
            <p:cNvPr id="33" name="object 33"/>
            <p:cNvSpPr/>
            <p:nvPr/>
          </p:nvSpPr>
          <p:spPr>
            <a:xfrm>
              <a:off x="3715605" y="1864530"/>
              <a:ext cx="274955" cy="337820"/>
            </a:xfrm>
            <a:custGeom>
              <a:avLst/>
              <a:gdLst/>
              <a:ahLst/>
              <a:cxnLst/>
              <a:rect l="l" t="t" r="r" b="b"/>
              <a:pathLst>
                <a:path w="274954" h="337819">
                  <a:moveTo>
                    <a:pt x="117000" y="972"/>
                  </a:moveTo>
                  <a:lnTo>
                    <a:pt x="63390" y="18244"/>
                  </a:lnTo>
                  <a:lnTo>
                    <a:pt x="24163" y="54947"/>
                  </a:lnTo>
                  <a:lnTo>
                    <a:pt x="2748" y="110668"/>
                  </a:lnTo>
                  <a:lnTo>
                    <a:pt x="0" y="145601"/>
                  </a:lnTo>
                  <a:lnTo>
                    <a:pt x="2573" y="185249"/>
                  </a:lnTo>
                  <a:lnTo>
                    <a:pt x="9788" y="223873"/>
                  </a:lnTo>
                  <a:lnTo>
                    <a:pt x="36649" y="284261"/>
                  </a:lnTo>
                  <a:lnTo>
                    <a:pt x="79039" y="322167"/>
                  </a:lnTo>
                  <a:lnTo>
                    <a:pt x="130196" y="337494"/>
                  </a:lnTo>
                  <a:lnTo>
                    <a:pt x="158656" y="336633"/>
                  </a:lnTo>
                  <a:lnTo>
                    <a:pt x="210885" y="319408"/>
                  </a:lnTo>
                  <a:lnTo>
                    <a:pt x="249969" y="282277"/>
                  </a:lnTo>
                  <a:lnTo>
                    <a:pt x="271654" y="225809"/>
                  </a:lnTo>
                  <a:lnTo>
                    <a:pt x="274437" y="190533"/>
                  </a:lnTo>
                  <a:lnTo>
                    <a:pt x="271813" y="150578"/>
                  </a:lnTo>
                  <a:lnTo>
                    <a:pt x="264693" y="111621"/>
                  </a:lnTo>
                  <a:lnTo>
                    <a:pt x="238595" y="51423"/>
                  </a:lnTo>
                  <a:lnTo>
                    <a:pt x="197546" y="14581"/>
                  </a:lnTo>
                  <a:lnTo>
                    <a:pt x="146214" y="0"/>
                  </a:lnTo>
                  <a:lnTo>
                    <a:pt x="117000" y="972"/>
                  </a:lnTo>
                  <a:close/>
                </a:path>
              </a:pathLst>
            </a:custGeom>
            <a:ln w="12191">
              <a:solidFill>
                <a:srgbClr val="0F2048"/>
              </a:solidFill>
            </a:ln>
          </p:spPr>
          <p:txBody>
            <a:bodyPr wrap="square" lIns="0" tIns="0" rIns="0" bIns="0" rtlCol="0"/>
            <a:lstStyle/>
            <a:p>
              <a:pPr defTabSz="685800"/>
              <a:endParaRPr sz="1350" kern="0">
                <a:solidFill>
                  <a:sysClr val="windowText" lastClr="000000"/>
                </a:solidFill>
                <a:latin typeface="Calibri"/>
              </a:endParaRPr>
            </a:p>
          </p:txBody>
        </p:sp>
        <p:pic>
          <p:nvPicPr>
            <p:cNvPr id="34" name="object 34"/>
            <p:cNvPicPr/>
            <p:nvPr/>
          </p:nvPicPr>
          <p:blipFill>
            <a:blip r:embed="rId28" cstate="print"/>
            <a:stretch>
              <a:fillRect/>
            </a:stretch>
          </p:blipFill>
          <p:spPr>
            <a:xfrm>
              <a:off x="3605784" y="1770875"/>
              <a:ext cx="492640" cy="522722"/>
            </a:xfrm>
            <a:prstGeom prst="rect">
              <a:avLst/>
            </a:prstGeom>
          </p:spPr>
        </p:pic>
        <p:pic>
          <p:nvPicPr>
            <p:cNvPr id="35" name="object 35"/>
            <p:cNvPicPr/>
            <p:nvPr/>
          </p:nvPicPr>
          <p:blipFill>
            <a:blip r:embed="rId29" cstate="print"/>
            <a:stretch>
              <a:fillRect/>
            </a:stretch>
          </p:blipFill>
          <p:spPr>
            <a:xfrm>
              <a:off x="4107179" y="1731276"/>
              <a:ext cx="244856" cy="520433"/>
            </a:xfrm>
            <a:prstGeom prst="rect">
              <a:avLst/>
            </a:prstGeom>
          </p:spPr>
        </p:pic>
        <p:pic>
          <p:nvPicPr>
            <p:cNvPr id="36" name="object 36"/>
            <p:cNvPicPr/>
            <p:nvPr/>
          </p:nvPicPr>
          <p:blipFill>
            <a:blip r:embed="rId30" cstate="print"/>
            <a:stretch>
              <a:fillRect/>
            </a:stretch>
          </p:blipFill>
          <p:spPr>
            <a:xfrm>
              <a:off x="4337303" y="1720583"/>
              <a:ext cx="249301" cy="517537"/>
            </a:xfrm>
            <a:prstGeom prst="rect">
              <a:avLst/>
            </a:prstGeom>
          </p:spPr>
        </p:pic>
        <p:pic>
          <p:nvPicPr>
            <p:cNvPr id="37" name="object 37"/>
            <p:cNvPicPr/>
            <p:nvPr/>
          </p:nvPicPr>
          <p:blipFill>
            <a:blip r:embed="rId31" cstate="print"/>
            <a:stretch>
              <a:fillRect/>
            </a:stretch>
          </p:blipFill>
          <p:spPr>
            <a:xfrm>
              <a:off x="4608576" y="1725168"/>
              <a:ext cx="112395" cy="506349"/>
            </a:xfrm>
            <a:prstGeom prst="rect">
              <a:avLst/>
            </a:prstGeom>
          </p:spPr>
        </p:pic>
        <p:pic>
          <p:nvPicPr>
            <p:cNvPr id="38" name="object 38"/>
            <p:cNvPicPr/>
            <p:nvPr/>
          </p:nvPicPr>
          <p:blipFill>
            <a:blip r:embed="rId32" cstate="print"/>
            <a:stretch>
              <a:fillRect/>
            </a:stretch>
          </p:blipFill>
          <p:spPr>
            <a:xfrm>
              <a:off x="4777740" y="1856219"/>
              <a:ext cx="347726" cy="385203"/>
            </a:xfrm>
            <a:prstGeom prst="rect">
              <a:avLst/>
            </a:prstGeom>
          </p:spPr>
        </p:pic>
        <p:pic>
          <p:nvPicPr>
            <p:cNvPr id="39" name="object 39"/>
            <p:cNvPicPr/>
            <p:nvPr/>
          </p:nvPicPr>
          <p:blipFill>
            <a:blip r:embed="rId33" cstate="print"/>
            <a:stretch>
              <a:fillRect/>
            </a:stretch>
          </p:blipFill>
          <p:spPr>
            <a:xfrm>
              <a:off x="5153800" y="1883537"/>
              <a:ext cx="331803" cy="371869"/>
            </a:xfrm>
            <a:prstGeom prst="rect">
              <a:avLst/>
            </a:prstGeom>
          </p:spPr>
        </p:pic>
        <p:pic>
          <p:nvPicPr>
            <p:cNvPr id="40" name="object 40"/>
            <p:cNvPicPr/>
            <p:nvPr/>
          </p:nvPicPr>
          <p:blipFill>
            <a:blip r:embed="rId34" cstate="print"/>
            <a:stretch>
              <a:fillRect/>
            </a:stretch>
          </p:blipFill>
          <p:spPr>
            <a:xfrm>
              <a:off x="5248783" y="1949704"/>
              <a:ext cx="152273" cy="100838"/>
            </a:xfrm>
            <a:prstGeom prst="rect">
              <a:avLst/>
            </a:prstGeom>
          </p:spPr>
        </p:pic>
        <p:pic>
          <p:nvPicPr>
            <p:cNvPr id="41" name="object 41"/>
            <p:cNvPicPr/>
            <p:nvPr/>
          </p:nvPicPr>
          <p:blipFill>
            <a:blip r:embed="rId35" cstate="print"/>
            <a:stretch>
              <a:fillRect/>
            </a:stretch>
          </p:blipFill>
          <p:spPr>
            <a:xfrm>
              <a:off x="5146547" y="1876031"/>
              <a:ext cx="345186" cy="385471"/>
            </a:xfrm>
            <a:prstGeom prst="rect">
              <a:avLst/>
            </a:prstGeom>
          </p:spPr>
        </p:pic>
      </p:grpSp>
      <p:sp>
        <p:nvSpPr>
          <p:cNvPr id="42" name="object 42"/>
          <p:cNvSpPr txBox="1"/>
          <p:nvPr/>
        </p:nvSpPr>
        <p:spPr>
          <a:xfrm>
            <a:off x="3648932" y="4981729"/>
            <a:ext cx="5524500" cy="702115"/>
          </a:xfrm>
          <a:prstGeom prst="rect">
            <a:avLst/>
          </a:prstGeom>
        </p:spPr>
        <p:txBody>
          <a:bodyPr vert="horz" wrap="square" lIns="0" tIns="9525" rIns="0" bIns="0" rtlCol="0">
            <a:spAutoFit/>
          </a:bodyPr>
          <a:lstStyle/>
          <a:p>
            <a:pPr marL="9525" defTabSz="685800">
              <a:spcBef>
                <a:spcPts val="75"/>
              </a:spcBef>
            </a:pPr>
            <a:r>
              <a:rPr sz="1500" b="1" kern="0" spc="-8" dirty="0">
                <a:solidFill>
                  <a:sysClr val="windowText" lastClr="000000"/>
                </a:solidFill>
                <a:latin typeface="Arial"/>
                <a:cs typeface="Arial"/>
              </a:rPr>
              <a:t>Tower/Rose</a:t>
            </a:r>
            <a:r>
              <a:rPr sz="1500" b="1" kern="0" spc="-45" dirty="0">
                <a:solidFill>
                  <a:sysClr val="windowText" lastClr="000000"/>
                </a:solidFill>
                <a:latin typeface="Arial"/>
                <a:cs typeface="Arial"/>
              </a:rPr>
              <a:t> </a:t>
            </a:r>
            <a:r>
              <a:rPr sz="1500" b="1" kern="0" dirty="0">
                <a:solidFill>
                  <a:sysClr val="windowText" lastClr="000000"/>
                </a:solidFill>
                <a:latin typeface="Arial"/>
                <a:cs typeface="Arial"/>
              </a:rPr>
              <a:t>Barracks</a:t>
            </a:r>
            <a:r>
              <a:rPr sz="1500" b="1" kern="0" spc="-15" dirty="0">
                <a:solidFill>
                  <a:sysClr val="windowText" lastClr="000000"/>
                </a:solidFill>
                <a:latin typeface="Arial"/>
                <a:cs typeface="Arial"/>
              </a:rPr>
              <a:t> </a:t>
            </a:r>
            <a:r>
              <a:rPr sz="1500" kern="0" dirty="0">
                <a:solidFill>
                  <a:sysClr val="windowText" lastClr="000000"/>
                </a:solidFill>
                <a:latin typeface="Arial"/>
                <a:cs typeface="Arial"/>
              </a:rPr>
              <a:t>–</a:t>
            </a:r>
            <a:r>
              <a:rPr sz="1500" kern="0" spc="-11" dirty="0">
                <a:solidFill>
                  <a:sysClr val="windowText" lastClr="000000"/>
                </a:solidFill>
                <a:latin typeface="Arial"/>
                <a:cs typeface="Arial"/>
              </a:rPr>
              <a:t> </a:t>
            </a:r>
            <a:r>
              <a:rPr sz="1500" kern="0" dirty="0">
                <a:solidFill>
                  <a:sysClr val="windowText" lastClr="000000"/>
                </a:solidFill>
                <a:latin typeface="Arial"/>
                <a:cs typeface="Arial"/>
              </a:rPr>
              <a:t>DSN 526-4347/CIV</a:t>
            </a:r>
            <a:r>
              <a:rPr sz="1500" kern="0" spc="-41" dirty="0">
                <a:solidFill>
                  <a:sysClr val="windowText" lastClr="000000"/>
                </a:solidFill>
                <a:latin typeface="Arial"/>
                <a:cs typeface="Arial"/>
              </a:rPr>
              <a:t> </a:t>
            </a:r>
            <a:r>
              <a:rPr sz="1500" kern="0" dirty="0">
                <a:solidFill>
                  <a:sysClr val="windowText" lastClr="000000"/>
                </a:solidFill>
                <a:latin typeface="Arial"/>
                <a:cs typeface="Arial"/>
              </a:rPr>
              <a:t>09641-</a:t>
            </a:r>
            <a:r>
              <a:rPr sz="1500" kern="0" spc="-8" dirty="0">
                <a:solidFill>
                  <a:sysClr val="windowText" lastClr="000000"/>
                </a:solidFill>
                <a:latin typeface="Arial"/>
                <a:cs typeface="Arial"/>
              </a:rPr>
              <a:t>70-526-</a:t>
            </a:r>
            <a:r>
              <a:rPr sz="1500" kern="0" spc="-15" dirty="0">
                <a:solidFill>
                  <a:sysClr val="windowText" lastClr="000000"/>
                </a:solidFill>
                <a:latin typeface="Arial"/>
                <a:cs typeface="Arial"/>
              </a:rPr>
              <a:t>4347</a:t>
            </a:r>
            <a:endParaRPr sz="1500" kern="0" dirty="0">
              <a:solidFill>
                <a:sysClr val="windowText" lastClr="000000"/>
              </a:solidFill>
              <a:latin typeface="Arial"/>
              <a:cs typeface="Arial"/>
            </a:endParaRPr>
          </a:p>
          <a:p>
            <a:pPr marL="9525" defTabSz="685800"/>
            <a:r>
              <a:rPr sz="1500" b="1" kern="0" dirty="0" err="1">
                <a:solidFill>
                  <a:sysClr val="windowText" lastClr="000000"/>
                </a:solidFill>
                <a:latin typeface="Arial"/>
                <a:cs typeface="Arial"/>
              </a:rPr>
              <a:t>Hohenfels</a:t>
            </a:r>
            <a:r>
              <a:rPr sz="1500" b="1" kern="0" spc="-15" dirty="0">
                <a:solidFill>
                  <a:sysClr val="windowText" lastClr="000000"/>
                </a:solidFill>
                <a:latin typeface="Arial"/>
                <a:cs typeface="Arial"/>
              </a:rPr>
              <a:t> </a:t>
            </a:r>
            <a:r>
              <a:rPr sz="1500" kern="0" dirty="0">
                <a:solidFill>
                  <a:sysClr val="windowText" lastClr="000000"/>
                </a:solidFill>
                <a:latin typeface="Arial"/>
                <a:cs typeface="Arial"/>
              </a:rPr>
              <a:t>–</a:t>
            </a:r>
            <a:r>
              <a:rPr sz="1500" kern="0" spc="8" dirty="0">
                <a:solidFill>
                  <a:sysClr val="windowText" lastClr="000000"/>
                </a:solidFill>
                <a:latin typeface="Arial"/>
                <a:cs typeface="Arial"/>
              </a:rPr>
              <a:t> </a:t>
            </a:r>
            <a:r>
              <a:rPr sz="1500" kern="0" dirty="0">
                <a:solidFill>
                  <a:sysClr val="windowText" lastClr="000000"/>
                </a:solidFill>
                <a:latin typeface="Arial"/>
                <a:cs typeface="Arial"/>
              </a:rPr>
              <a:t>DSN</a:t>
            </a:r>
            <a:r>
              <a:rPr sz="1500" kern="0" spc="8" dirty="0">
                <a:solidFill>
                  <a:sysClr val="windowText" lastClr="000000"/>
                </a:solidFill>
                <a:latin typeface="Arial"/>
                <a:cs typeface="Arial"/>
              </a:rPr>
              <a:t> </a:t>
            </a:r>
            <a:r>
              <a:rPr sz="1500" kern="0" spc="-8" dirty="0">
                <a:solidFill>
                  <a:sysClr val="windowText" lastClr="000000"/>
                </a:solidFill>
                <a:latin typeface="Arial"/>
                <a:cs typeface="Arial"/>
              </a:rPr>
              <a:t>522-</a:t>
            </a:r>
            <a:r>
              <a:rPr sz="1500" kern="0" dirty="0">
                <a:solidFill>
                  <a:sysClr val="windowText" lastClr="000000"/>
                </a:solidFill>
                <a:latin typeface="Arial"/>
                <a:cs typeface="Arial"/>
              </a:rPr>
              <a:t>8513/CIV</a:t>
            </a:r>
            <a:r>
              <a:rPr sz="1500" kern="0" spc="-19" dirty="0">
                <a:solidFill>
                  <a:sysClr val="windowText" lastClr="000000"/>
                </a:solidFill>
                <a:latin typeface="Arial"/>
                <a:cs typeface="Arial"/>
              </a:rPr>
              <a:t> </a:t>
            </a:r>
            <a:r>
              <a:rPr sz="1500" kern="0" dirty="0">
                <a:solidFill>
                  <a:sysClr val="windowText" lastClr="000000"/>
                </a:solidFill>
                <a:latin typeface="Arial"/>
                <a:cs typeface="Arial"/>
              </a:rPr>
              <a:t>09472-</a:t>
            </a:r>
            <a:r>
              <a:rPr sz="1500" kern="0" spc="-8" dirty="0">
                <a:solidFill>
                  <a:sysClr val="windowText" lastClr="000000"/>
                </a:solidFill>
                <a:latin typeface="Arial"/>
                <a:cs typeface="Arial"/>
              </a:rPr>
              <a:t>708-</a:t>
            </a:r>
            <a:r>
              <a:rPr sz="1500" kern="0" spc="-15" dirty="0">
                <a:solidFill>
                  <a:sysClr val="windowText" lastClr="000000"/>
                </a:solidFill>
                <a:latin typeface="Arial"/>
                <a:cs typeface="Arial"/>
              </a:rPr>
              <a:t>8513</a:t>
            </a:r>
            <a:endParaRPr sz="1500" kern="0" dirty="0">
              <a:solidFill>
                <a:sysClr val="windowText" lastClr="000000"/>
              </a:solidFill>
              <a:latin typeface="Arial"/>
              <a:cs typeface="Arial"/>
            </a:endParaRPr>
          </a:p>
          <a:p>
            <a:pPr marL="9525" defTabSz="685800">
              <a:spcBef>
                <a:spcPts val="4"/>
              </a:spcBef>
            </a:pPr>
            <a:r>
              <a:rPr sz="1500" b="1" kern="0" dirty="0">
                <a:solidFill>
                  <a:sysClr val="windowText" lastClr="000000"/>
                </a:solidFill>
                <a:latin typeface="Arial"/>
                <a:cs typeface="Arial"/>
              </a:rPr>
              <a:t>Garmisch</a:t>
            </a:r>
            <a:r>
              <a:rPr sz="1500" b="1" kern="0" spc="-15" dirty="0">
                <a:solidFill>
                  <a:sysClr val="windowText" lastClr="000000"/>
                </a:solidFill>
                <a:latin typeface="Arial"/>
                <a:cs typeface="Arial"/>
              </a:rPr>
              <a:t> </a:t>
            </a:r>
            <a:r>
              <a:rPr sz="1500" kern="0" dirty="0">
                <a:solidFill>
                  <a:sysClr val="windowText" lastClr="000000"/>
                </a:solidFill>
                <a:latin typeface="Arial"/>
                <a:cs typeface="Arial"/>
              </a:rPr>
              <a:t>–</a:t>
            </a:r>
            <a:r>
              <a:rPr sz="1500" kern="0" spc="-4" dirty="0">
                <a:solidFill>
                  <a:sysClr val="windowText" lastClr="000000"/>
                </a:solidFill>
                <a:latin typeface="Arial"/>
                <a:cs typeface="Arial"/>
              </a:rPr>
              <a:t> </a:t>
            </a:r>
            <a:r>
              <a:rPr sz="1500" kern="0" dirty="0">
                <a:solidFill>
                  <a:sysClr val="windowText" lastClr="000000"/>
                </a:solidFill>
                <a:latin typeface="Arial"/>
                <a:cs typeface="Arial"/>
              </a:rPr>
              <a:t>DSN</a:t>
            </a:r>
            <a:r>
              <a:rPr sz="1500" kern="0" spc="4" dirty="0">
                <a:solidFill>
                  <a:sysClr val="windowText" lastClr="000000"/>
                </a:solidFill>
                <a:latin typeface="Arial"/>
                <a:cs typeface="Arial"/>
              </a:rPr>
              <a:t> </a:t>
            </a:r>
            <a:r>
              <a:rPr sz="1500" kern="0" dirty="0">
                <a:solidFill>
                  <a:sysClr val="windowText" lastClr="000000"/>
                </a:solidFill>
                <a:latin typeface="Arial"/>
                <a:cs typeface="Arial"/>
              </a:rPr>
              <a:t>440-3531/CIV</a:t>
            </a:r>
            <a:r>
              <a:rPr sz="1500" kern="0" spc="-34" dirty="0">
                <a:solidFill>
                  <a:sysClr val="windowText" lastClr="000000"/>
                </a:solidFill>
                <a:latin typeface="Arial"/>
                <a:cs typeface="Arial"/>
              </a:rPr>
              <a:t> </a:t>
            </a:r>
            <a:r>
              <a:rPr sz="1500" kern="0" dirty="0">
                <a:solidFill>
                  <a:sysClr val="windowText" lastClr="000000"/>
                </a:solidFill>
                <a:latin typeface="Arial"/>
                <a:cs typeface="Arial"/>
              </a:rPr>
              <a:t>08821-</a:t>
            </a:r>
            <a:r>
              <a:rPr sz="1500" kern="0" spc="-8" dirty="0">
                <a:solidFill>
                  <a:sysClr val="windowText" lastClr="000000"/>
                </a:solidFill>
                <a:latin typeface="Arial"/>
                <a:cs typeface="Arial"/>
              </a:rPr>
              <a:t>750-</a:t>
            </a:r>
            <a:r>
              <a:rPr sz="1500" kern="0" spc="-15" dirty="0">
                <a:solidFill>
                  <a:sysClr val="windowText" lastClr="000000"/>
                </a:solidFill>
                <a:latin typeface="Arial"/>
                <a:cs typeface="Arial"/>
              </a:rPr>
              <a:t>3531</a:t>
            </a:r>
            <a:endParaRPr sz="1500" kern="0" dirty="0">
              <a:solidFill>
                <a:sysClr val="windowText" lastClr="000000"/>
              </a:solidFill>
              <a:latin typeface="Arial"/>
              <a:cs typeface="Arial"/>
            </a:endParaRPr>
          </a:p>
        </p:txBody>
      </p:sp>
      <p:sp>
        <p:nvSpPr>
          <p:cNvPr id="43" name="object 4">
            <a:extLst>
              <a:ext uri="{FF2B5EF4-FFF2-40B4-BE49-F238E27FC236}">
                <a16:creationId xmlns:a16="http://schemas.microsoft.com/office/drawing/2014/main" id="{DD734549-A982-5038-3ACE-1D11C30973E6}"/>
              </a:ext>
            </a:extLst>
          </p:cNvPr>
          <p:cNvSpPr txBox="1">
            <a:spLocks/>
          </p:cNvSpPr>
          <p:nvPr/>
        </p:nvSpPr>
        <p:spPr>
          <a:xfrm>
            <a:off x="1161457" y="137016"/>
            <a:ext cx="3006725" cy="378469"/>
          </a:xfrm>
          <a:prstGeom prst="rect">
            <a:avLst/>
          </a:prstGeom>
        </p:spPr>
        <p:txBody>
          <a:bodyPr vert="horz" wrap="square" lIns="0" tIns="9049" rIns="0" bIns="0" rtlCol="0">
            <a:spAutoFit/>
          </a:bodyPr>
          <a:lstStyle>
            <a:lvl1pPr>
              <a:defRPr sz="2100" b="1" i="0">
                <a:solidFill>
                  <a:srgbClr val="7E7E73"/>
                </a:solidFill>
                <a:latin typeface="Arial"/>
                <a:ea typeface="+mj-ea"/>
                <a:cs typeface="Arial"/>
              </a:defRPr>
            </a:lvl1pPr>
          </a:lstStyle>
          <a:p>
            <a:pPr marL="9525">
              <a:spcBef>
                <a:spcPts val="71"/>
              </a:spcBef>
            </a:pPr>
            <a:r>
              <a:rPr lang="en-US" sz="2400" kern="0" dirty="0"/>
              <a:t>Housing</a:t>
            </a:r>
            <a:r>
              <a:rPr lang="en-US" sz="2400" kern="0" spc="-79" dirty="0"/>
              <a:t> </a:t>
            </a:r>
            <a:r>
              <a:rPr lang="en-US" sz="2400" kern="0" spc="-8" dirty="0"/>
              <a:t>Division</a:t>
            </a:r>
          </a:p>
        </p:txBody>
      </p:sp>
      <p:sp>
        <p:nvSpPr>
          <p:cNvPr id="46" name="object 2">
            <a:extLst>
              <a:ext uri="{FF2B5EF4-FFF2-40B4-BE49-F238E27FC236}">
                <a16:creationId xmlns:a16="http://schemas.microsoft.com/office/drawing/2014/main" id="{4797C483-0AD8-3636-5AB5-19D288C0913C}"/>
              </a:ext>
            </a:extLst>
          </p:cNvPr>
          <p:cNvSpPr txBox="1"/>
          <p:nvPr/>
        </p:nvSpPr>
        <p:spPr>
          <a:xfrm>
            <a:off x="5815076" y="-15747"/>
            <a:ext cx="868680" cy="151323"/>
          </a:xfrm>
          <a:prstGeom prst="rect">
            <a:avLst/>
          </a:prstGeom>
        </p:spPr>
        <p:txBody>
          <a:bodyPr vert="horz" wrap="square" lIns="0" tIns="12700" rIns="0" bIns="0" rtlCol="0">
            <a:spAutoFit/>
          </a:bodyPr>
          <a:lstStyle/>
          <a:p>
            <a:pPr marL="12700">
              <a:spcBef>
                <a:spcPts val="100"/>
              </a:spcBef>
            </a:pPr>
            <a:r>
              <a:rPr sz="900" b="1" kern="0" spc="-10" dirty="0">
                <a:solidFill>
                  <a:srgbClr val="FFFFFF"/>
                </a:solidFill>
                <a:latin typeface="Arial"/>
                <a:cs typeface="Arial"/>
              </a:rPr>
              <a:t>UNCLASSIFIED</a:t>
            </a:r>
            <a:endParaRPr sz="900" kern="0" dirty="0">
              <a:solidFill>
                <a:sysClr val="windowText" lastClr="000000"/>
              </a:solidFill>
              <a:latin typeface="Arial"/>
              <a:cs typeface="Arial"/>
            </a:endParaRPr>
          </a:p>
        </p:txBody>
      </p:sp>
      <p:pic>
        <p:nvPicPr>
          <p:cNvPr id="47" name="object 3">
            <a:extLst>
              <a:ext uri="{FF2B5EF4-FFF2-40B4-BE49-F238E27FC236}">
                <a16:creationId xmlns:a16="http://schemas.microsoft.com/office/drawing/2014/main" id="{16A39573-A9B1-BD35-5B03-FF3104B55A4F}"/>
              </a:ext>
            </a:extLst>
          </p:cNvPr>
          <p:cNvPicPr/>
          <p:nvPr/>
        </p:nvPicPr>
        <p:blipFill>
          <a:blip r:embed="rId36" cstate="print"/>
          <a:stretch>
            <a:fillRect/>
          </a:stretch>
        </p:blipFill>
        <p:spPr>
          <a:xfrm>
            <a:off x="11165967" y="6019801"/>
            <a:ext cx="711708" cy="657224"/>
          </a:xfrm>
          <a:prstGeom prst="rect">
            <a:avLst/>
          </a:prstGeom>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885307" y="845441"/>
            <a:ext cx="651510" cy="113493"/>
          </a:xfrm>
          <a:prstGeom prst="rect">
            <a:avLst/>
          </a:prstGeom>
        </p:spPr>
        <p:txBody>
          <a:bodyPr vert="horz" wrap="square" lIns="0" tIns="9525" rIns="0" bIns="0" rtlCol="0">
            <a:spAutoFit/>
          </a:bodyPr>
          <a:lstStyle/>
          <a:p>
            <a:pPr marL="9525" defTabSz="685800">
              <a:spcBef>
                <a:spcPts val="75"/>
              </a:spcBef>
            </a:pPr>
            <a:r>
              <a:rPr sz="675" b="1" kern="0" spc="-8">
                <a:solidFill>
                  <a:srgbClr val="FFFFFF"/>
                </a:solidFill>
                <a:latin typeface="Arial"/>
                <a:cs typeface="Arial"/>
              </a:rPr>
              <a:t>UNCLASSIFIED</a:t>
            </a:r>
            <a:endParaRPr sz="675" kern="0">
              <a:solidFill>
                <a:sysClr val="windowText" lastClr="000000"/>
              </a:solidFill>
              <a:latin typeface="Arial"/>
              <a:cs typeface="Arial"/>
            </a:endParaRPr>
          </a:p>
        </p:txBody>
      </p:sp>
      <p:sp>
        <p:nvSpPr>
          <p:cNvPr id="5" name="object 5"/>
          <p:cNvSpPr txBox="1"/>
          <p:nvPr/>
        </p:nvSpPr>
        <p:spPr>
          <a:xfrm>
            <a:off x="3205430" y="1535393"/>
            <a:ext cx="5997416" cy="4055149"/>
          </a:xfrm>
          <a:prstGeom prst="rect">
            <a:avLst/>
          </a:prstGeom>
        </p:spPr>
        <p:txBody>
          <a:bodyPr vert="horz" wrap="square" lIns="0" tIns="9525" rIns="0" bIns="0" rtlCol="0">
            <a:spAutoFit/>
          </a:bodyPr>
          <a:lstStyle/>
          <a:p>
            <a:pPr marL="80963" algn="ctr" defTabSz="685800">
              <a:spcBef>
                <a:spcPts val="75"/>
              </a:spcBef>
            </a:pPr>
            <a:r>
              <a:rPr b="1" kern="0">
                <a:solidFill>
                  <a:sysClr val="windowText" lastClr="000000"/>
                </a:solidFill>
                <a:latin typeface="Arial"/>
                <a:cs typeface="Arial"/>
              </a:rPr>
              <a:t>Housing</a:t>
            </a:r>
            <a:r>
              <a:rPr b="1" kern="0" spc="-8">
                <a:solidFill>
                  <a:sysClr val="windowText" lastClr="000000"/>
                </a:solidFill>
                <a:latin typeface="Arial"/>
                <a:cs typeface="Arial"/>
              </a:rPr>
              <a:t> </a:t>
            </a:r>
            <a:r>
              <a:rPr b="1" kern="0">
                <a:solidFill>
                  <a:sysClr val="windowText" lastClr="000000"/>
                </a:solidFill>
                <a:latin typeface="Arial"/>
                <a:cs typeface="Arial"/>
              </a:rPr>
              <a:t>Clearing</a:t>
            </a:r>
            <a:r>
              <a:rPr b="1" kern="0" spc="-8">
                <a:solidFill>
                  <a:sysClr val="windowText" lastClr="000000"/>
                </a:solidFill>
                <a:latin typeface="Arial"/>
                <a:cs typeface="Arial"/>
              </a:rPr>
              <a:t> Procedures</a:t>
            </a:r>
            <a:endParaRPr kern="0">
              <a:solidFill>
                <a:sysClr val="windowText" lastClr="000000"/>
              </a:solidFill>
              <a:latin typeface="Arial"/>
              <a:cs typeface="Arial"/>
            </a:endParaRPr>
          </a:p>
          <a:p>
            <a:pPr defTabSz="685800">
              <a:spcBef>
                <a:spcPts val="8"/>
              </a:spcBef>
            </a:pPr>
            <a:endParaRPr sz="1875" kern="0">
              <a:solidFill>
                <a:sysClr val="windowText" lastClr="000000"/>
              </a:solidFill>
              <a:latin typeface="Arial"/>
              <a:cs typeface="Arial"/>
            </a:endParaRPr>
          </a:p>
          <a:p>
            <a:pPr marL="224314" marR="3810" indent="-215265" defTabSz="685800">
              <a:buFontTx/>
              <a:buChar char="•"/>
              <a:tabLst>
                <a:tab pos="224314" algn="l"/>
                <a:tab pos="224790" algn="l"/>
              </a:tabLst>
            </a:pPr>
            <a:r>
              <a:rPr sz="1500" kern="0">
                <a:solidFill>
                  <a:sysClr val="windowText" lastClr="000000"/>
                </a:solidFill>
                <a:latin typeface="Arial"/>
                <a:cs typeface="Arial"/>
              </a:rPr>
              <a:t>All</a:t>
            </a:r>
            <a:r>
              <a:rPr sz="1500" kern="0" spc="-23">
                <a:solidFill>
                  <a:sysClr val="windowText" lastClr="000000"/>
                </a:solidFill>
                <a:latin typeface="Arial"/>
                <a:cs typeface="Arial"/>
              </a:rPr>
              <a:t> </a:t>
            </a:r>
            <a:r>
              <a:rPr sz="1500" kern="0">
                <a:solidFill>
                  <a:sysClr val="windowText" lastClr="000000"/>
                </a:solidFill>
                <a:latin typeface="Arial"/>
                <a:cs typeface="Arial"/>
              </a:rPr>
              <a:t>Service</a:t>
            </a:r>
            <a:r>
              <a:rPr sz="1500" kern="0" spc="-19">
                <a:solidFill>
                  <a:sysClr val="windowText" lastClr="000000"/>
                </a:solidFill>
                <a:latin typeface="Arial"/>
                <a:cs typeface="Arial"/>
              </a:rPr>
              <a:t> </a:t>
            </a:r>
            <a:r>
              <a:rPr sz="1500" kern="0">
                <a:solidFill>
                  <a:sysClr val="windowText" lastClr="000000"/>
                </a:solidFill>
                <a:latin typeface="Arial"/>
                <a:cs typeface="Arial"/>
              </a:rPr>
              <a:t>Members</a:t>
            </a:r>
            <a:r>
              <a:rPr sz="1500" kern="0" spc="-34">
                <a:solidFill>
                  <a:sysClr val="windowText" lastClr="000000"/>
                </a:solidFill>
                <a:latin typeface="Arial"/>
                <a:cs typeface="Arial"/>
              </a:rPr>
              <a:t> </a:t>
            </a:r>
            <a:r>
              <a:rPr sz="1500" kern="0">
                <a:solidFill>
                  <a:sysClr val="windowText" lastClr="000000"/>
                </a:solidFill>
                <a:latin typeface="Arial"/>
                <a:cs typeface="Arial"/>
              </a:rPr>
              <a:t>residing</a:t>
            </a:r>
            <a:r>
              <a:rPr sz="1500" kern="0" spc="-34">
                <a:solidFill>
                  <a:sysClr val="windowText" lastClr="000000"/>
                </a:solidFill>
                <a:latin typeface="Arial"/>
                <a:cs typeface="Arial"/>
              </a:rPr>
              <a:t> </a:t>
            </a:r>
            <a:r>
              <a:rPr sz="1500" kern="0">
                <a:solidFill>
                  <a:sysClr val="windowText" lastClr="000000"/>
                </a:solidFill>
                <a:latin typeface="Arial"/>
                <a:cs typeface="Arial"/>
              </a:rPr>
              <a:t>in</a:t>
            </a:r>
            <a:r>
              <a:rPr sz="1500" kern="0" spc="-8">
                <a:solidFill>
                  <a:sysClr val="windowText" lastClr="000000"/>
                </a:solidFill>
                <a:latin typeface="Arial"/>
                <a:cs typeface="Arial"/>
              </a:rPr>
              <a:t> </a:t>
            </a:r>
            <a:r>
              <a:rPr sz="1500" kern="0">
                <a:solidFill>
                  <a:sysClr val="windowText" lastClr="000000"/>
                </a:solidFill>
                <a:latin typeface="Arial"/>
                <a:cs typeface="Arial"/>
              </a:rPr>
              <a:t>Government</a:t>
            </a:r>
            <a:r>
              <a:rPr sz="1500" kern="0" spc="-41">
                <a:solidFill>
                  <a:sysClr val="windowText" lastClr="000000"/>
                </a:solidFill>
                <a:latin typeface="Arial"/>
                <a:cs typeface="Arial"/>
              </a:rPr>
              <a:t> </a:t>
            </a:r>
            <a:r>
              <a:rPr sz="1500" kern="0">
                <a:solidFill>
                  <a:sysClr val="windowText" lastClr="000000"/>
                </a:solidFill>
                <a:latin typeface="Arial"/>
                <a:cs typeface="Arial"/>
              </a:rPr>
              <a:t>Controlled</a:t>
            </a:r>
            <a:r>
              <a:rPr sz="1500" kern="0" spc="-26">
                <a:solidFill>
                  <a:sysClr val="windowText" lastClr="000000"/>
                </a:solidFill>
                <a:latin typeface="Arial"/>
                <a:cs typeface="Arial"/>
              </a:rPr>
              <a:t> </a:t>
            </a:r>
            <a:r>
              <a:rPr sz="1500" kern="0" spc="-8">
                <a:solidFill>
                  <a:sysClr val="windowText" lastClr="000000"/>
                </a:solidFill>
                <a:latin typeface="Arial"/>
                <a:cs typeface="Arial"/>
              </a:rPr>
              <a:t>Quarters </a:t>
            </a:r>
            <a:r>
              <a:rPr sz="1500" kern="0">
                <a:solidFill>
                  <a:sysClr val="windowText" lastClr="000000"/>
                </a:solidFill>
                <a:latin typeface="Arial"/>
                <a:cs typeface="Arial"/>
              </a:rPr>
              <a:t>(On-post;</a:t>
            </a:r>
            <a:r>
              <a:rPr sz="1500" kern="0" spc="-53">
                <a:solidFill>
                  <a:sysClr val="windowText" lastClr="000000"/>
                </a:solidFill>
                <a:latin typeface="Arial"/>
                <a:cs typeface="Arial"/>
              </a:rPr>
              <a:t> </a:t>
            </a:r>
            <a:r>
              <a:rPr sz="1500" kern="0">
                <a:solidFill>
                  <a:sysClr val="windowText" lastClr="000000"/>
                </a:solidFill>
                <a:latin typeface="Arial"/>
                <a:cs typeface="Arial"/>
              </a:rPr>
              <a:t>Leased)</a:t>
            </a:r>
            <a:r>
              <a:rPr sz="1500" kern="0" spc="-45">
                <a:solidFill>
                  <a:sysClr val="windowText" lastClr="000000"/>
                </a:solidFill>
                <a:latin typeface="Arial"/>
                <a:cs typeface="Arial"/>
              </a:rPr>
              <a:t> </a:t>
            </a:r>
            <a:r>
              <a:rPr sz="1500" kern="0">
                <a:solidFill>
                  <a:sysClr val="windowText" lastClr="000000"/>
                </a:solidFill>
                <a:latin typeface="Arial"/>
                <a:cs typeface="Arial"/>
              </a:rPr>
              <a:t>and</a:t>
            </a:r>
            <a:r>
              <a:rPr sz="1500" kern="0" spc="-19">
                <a:solidFill>
                  <a:sysClr val="windowText" lastClr="000000"/>
                </a:solidFill>
                <a:latin typeface="Arial"/>
                <a:cs typeface="Arial"/>
              </a:rPr>
              <a:t> </a:t>
            </a:r>
            <a:r>
              <a:rPr sz="1500" kern="0">
                <a:solidFill>
                  <a:sysClr val="windowText" lastClr="000000"/>
                </a:solidFill>
                <a:latin typeface="Arial"/>
                <a:cs typeface="Arial"/>
              </a:rPr>
              <a:t>Private</a:t>
            </a:r>
            <a:r>
              <a:rPr sz="1500" kern="0" spc="-15">
                <a:solidFill>
                  <a:sysClr val="windowText" lastClr="000000"/>
                </a:solidFill>
                <a:latin typeface="Arial"/>
                <a:cs typeface="Arial"/>
              </a:rPr>
              <a:t> </a:t>
            </a:r>
            <a:r>
              <a:rPr sz="1500" kern="0">
                <a:solidFill>
                  <a:sysClr val="windowText" lastClr="000000"/>
                </a:solidFill>
                <a:latin typeface="Arial"/>
                <a:cs typeface="Arial"/>
              </a:rPr>
              <a:t>Rental</a:t>
            </a:r>
            <a:r>
              <a:rPr sz="1500" kern="0" spc="-26">
                <a:solidFill>
                  <a:sysClr val="windowText" lastClr="000000"/>
                </a:solidFill>
                <a:latin typeface="Arial"/>
                <a:cs typeface="Arial"/>
              </a:rPr>
              <a:t> </a:t>
            </a:r>
            <a:r>
              <a:rPr sz="1500" kern="0">
                <a:solidFill>
                  <a:sysClr val="windowText" lastClr="000000"/>
                </a:solidFill>
                <a:latin typeface="Arial"/>
                <a:cs typeface="Arial"/>
              </a:rPr>
              <a:t>Quarters</a:t>
            </a:r>
            <a:r>
              <a:rPr sz="1500" kern="0" spc="-41">
                <a:solidFill>
                  <a:sysClr val="windowText" lastClr="000000"/>
                </a:solidFill>
                <a:latin typeface="Arial"/>
                <a:cs typeface="Arial"/>
              </a:rPr>
              <a:t> </a:t>
            </a:r>
            <a:r>
              <a:rPr sz="1500" kern="0">
                <a:solidFill>
                  <a:sysClr val="windowText" lastClr="000000"/>
                </a:solidFill>
                <a:latin typeface="Arial"/>
                <a:cs typeface="Arial"/>
              </a:rPr>
              <a:t>are</a:t>
            </a:r>
            <a:r>
              <a:rPr sz="1500" kern="0" spc="-15">
                <a:solidFill>
                  <a:sysClr val="windowText" lastClr="000000"/>
                </a:solidFill>
                <a:latin typeface="Arial"/>
                <a:cs typeface="Arial"/>
              </a:rPr>
              <a:t> </a:t>
            </a:r>
            <a:r>
              <a:rPr sz="1500" b="1" kern="0">
                <a:solidFill>
                  <a:sysClr val="windowText" lastClr="000000"/>
                </a:solidFill>
                <a:latin typeface="Arial"/>
                <a:cs typeface="Arial"/>
              </a:rPr>
              <a:t>required</a:t>
            </a:r>
            <a:r>
              <a:rPr sz="1500" b="1" kern="0" spc="-23">
                <a:solidFill>
                  <a:sysClr val="windowText" lastClr="000000"/>
                </a:solidFill>
                <a:latin typeface="Arial"/>
                <a:cs typeface="Arial"/>
              </a:rPr>
              <a:t> </a:t>
            </a:r>
            <a:r>
              <a:rPr sz="1500" kern="0">
                <a:solidFill>
                  <a:sysClr val="windowText" lastClr="000000"/>
                </a:solidFill>
                <a:latin typeface="Arial"/>
                <a:cs typeface="Arial"/>
              </a:rPr>
              <a:t>to</a:t>
            </a:r>
            <a:r>
              <a:rPr sz="1500" kern="0" spc="-23">
                <a:solidFill>
                  <a:sysClr val="windowText" lastClr="000000"/>
                </a:solidFill>
                <a:latin typeface="Arial"/>
                <a:cs typeface="Arial"/>
              </a:rPr>
              <a:t> </a:t>
            </a:r>
            <a:r>
              <a:rPr sz="1500" kern="0" spc="-8">
                <a:solidFill>
                  <a:sysClr val="windowText" lastClr="000000"/>
                </a:solidFill>
                <a:latin typeface="Arial"/>
                <a:cs typeface="Arial"/>
              </a:rPr>
              <a:t>clear </a:t>
            </a:r>
            <a:r>
              <a:rPr sz="1500" kern="0">
                <a:solidFill>
                  <a:sysClr val="windowText" lastClr="000000"/>
                </a:solidFill>
                <a:latin typeface="Arial"/>
                <a:cs typeface="Arial"/>
              </a:rPr>
              <a:t>through</a:t>
            </a:r>
            <a:r>
              <a:rPr sz="1500" kern="0" spc="-53">
                <a:solidFill>
                  <a:sysClr val="windowText" lastClr="000000"/>
                </a:solidFill>
                <a:latin typeface="Arial"/>
                <a:cs typeface="Arial"/>
              </a:rPr>
              <a:t> </a:t>
            </a:r>
            <a:r>
              <a:rPr sz="1500" kern="0">
                <a:solidFill>
                  <a:sysClr val="windowText" lastClr="000000"/>
                </a:solidFill>
                <a:latin typeface="Arial"/>
                <a:cs typeface="Arial"/>
              </a:rPr>
              <a:t>the</a:t>
            </a:r>
            <a:r>
              <a:rPr sz="1500" kern="0" spc="-30">
                <a:solidFill>
                  <a:sysClr val="windowText" lastClr="000000"/>
                </a:solidFill>
                <a:latin typeface="Arial"/>
                <a:cs typeface="Arial"/>
              </a:rPr>
              <a:t> </a:t>
            </a:r>
            <a:r>
              <a:rPr sz="1500" kern="0">
                <a:solidFill>
                  <a:sysClr val="windowText" lastClr="000000"/>
                </a:solidFill>
                <a:latin typeface="Arial"/>
                <a:cs typeface="Arial"/>
              </a:rPr>
              <a:t>USAG</a:t>
            </a:r>
            <a:r>
              <a:rPr sz="1500" kern="0" spc="-15">
                <a:solidFill>
                  <a:sysClr val="windowText" lastClr="000000"/>
                </a:solidFill>
                <a:latin typeface="Arial"/>
                <a:cs typeface="Arial"/>
              </a:rPr>
              <a:t> </a:t>
            </a:r>
            <a:r>
              <a:rPr sz="1500" kern="0">
                <a:solidFill>
                  <a:sysClr val="windowText" lastClr="000000"/>
                </a:solidFill>
                <a:latin typeface="Arial"/>
                <a:cs typeface="Arial"/>
              </a:rPr>
              <a:t>Bavaria</a:t>
            </a:r>
            <a:r>
              <a:rPr sz="1500" kern="0" spc="-15">
                <a:solidFill>
                  <a:sysClr val="windowText" lastClr="000000"/>
                </a:solidFill>
                <a:latin typeface="Arial"/>
                <a:cs typeface="Arial"/>
              </a:rPr>
              <a:t> </a:t>
            </a:r>
            <a:r>
              <a:rPr sz="1500" kern="0">
                <a:solidFill>
                  <a:sysClr val="windowText" lastClr="000000"/>
                </a:solidFill>
                <a:latin typeface="Arial"/>
                <a:cs typeface="Arial"/>
              </a:rPr>
              <a:t>Housing</a:t>
            </a:r>
            <a:r>
              <a:rPr sz="1500" kern="0" spc="-34">
                <a:solidFill>
                  <a:sysClr val="windowText" lastClr="000000"/>
                </a:solidFill>
                <a:latin typeface="Arial"/>
                <a:cs typeface="Arial"/>
              </a:rPr>
              <a:t> </a:t>
            </a:r>
            <a:r>
              <a:rPr sz="1500" kern="0">
                <a:solidFill>
                  <a:sysClr val="windowText" lastClr="000000"/>
                </a:solidFill>
                <a:latin typeface="Arial"/>
                <a:cs typeface="Arial"/>
              </a:rPr>
              <a:t>Office,</a:t>
            </a:r>
            <a:r>
              <a:rPr sz="1500" kern="0" spc="-38">
                <a:solidFill>
                  <a:sysClr val="windowText" lastClr="000000"/>
                </a:solidFill>
                <a:latin typeface="Arial"/>
                <a:cs typeface="Arial"/>
              </a:rPr>
              <a:t> </a:t>
            </a:r>
            <a:r>
              <a:rPr sz="1500" kern="0">
                <a:solidFill>
                  <a:sysClr val="windowText" lastClr="000000"/>
                </a:solidFill>
                <a:latin typeface="Arial"/>
                <a:cs typeface="Arial"/>
              </a:rPr>
              <a:t>for</a:t>
            </a:r>
            <a:r>
              <a:rPr sz="1500" kern="0" spc="-53">
                <a:solidFill>
                  <a:sysClr val="windowText" lastClr="000000"/>
                </a:solidFill>
                <a:latin typeface="Arial"/>
                <a:cs typeface="Arial"/>
              </a:rPr>
              <a:t> </a:t>
            </a:r>
            <a:r>
              <a:rPr sz="1500" kern="0" spc="-30">
                <a:solidFill>
                  <a:sysClr val="windowText" lastClr="000000"/>
                </a:solidFill>
                <a:latin typeface="Arial"/>
                <a:cs typeface="Arial"/>
              </a:rPr>
              <a:t>Tower</a:t>
            </a:r>
            <a:r>
              <a:rPr sz="1500" kern="0" spc="-34">
                <a:solidFill>
                  <a:sysClr val="windowText" lastClr="000000"/>
                </a:solidFill>
                <a:latin typeface="Arial"/>
                <a:cs typeface="Arial"/>
              </a:rPr>
              <a:t> </a:t>
            </a:r>
            <a:r>
              <a:rPr sz="1500" kern="0">
                <a:solidFill>
                  <a:sysClr val="windowText" lastClr="000000"/>
                </a:solidFill>
                <a:latin typeface="Arial"/>
                <a:cs typeface="Arial"/>
              </a:rPr>
              <a:t>and</a:t>
            </a:r>
            <a:r>
              <a:rPr sz="1500" kern="0" spc="-23">
                <a:solidFill>
                  <a:sysClr val="windowText" lastClr="000000"/>
                </a:solidFill>
                <a:latin typeface="Arial"/>
                <a:cs typeface="Arial"/>
              </a:rPr>
              <a:t> </a:t>
            </a:r>
            <a:r>
              <a:rPr sz="1500" kern="0" spc="-15">
                <a:solidFill>
                  <a:sysClr val="windowText" lastClr="000000"/>
                </a:solidFill>
                <a:latin typeface="Arial"/>
                <a:cs typeface="Arial"/>
              </a:rPr>
              <a:t>Rose </a:t>
            </a:r>
            <a:r>
              <a:rPr sz="1500" kern="0">
                <a:solidFill>
                  <a:sysClr val="windowText" lastClr="000000"/>
                </a:solidFill>
                <a:latin typeface="Arial"/>
                <a:cs typeface="Arial"/>
              </a:rPr>
              <a:t>Barracks</a:t>
            </a:r>
            <a:r>
              <a:rPr sz="1500" kern="0" spc="-38">
                <a:solidFill>
                  <a:sysClr val="windowText" lastClr="000000"/>
                </a:solidFill>
                <a:latin typeface="Arial"/>
                <a:cs typeface="Arial"/>
              </a:rPr>
              <a:t> </a:t>
            </a:r>
            <a:r>
              <a:rPr sz="1500" kern="0">
                <a:solidFill>
                  <a:sysClr val="windowText" lastClr="000000"/>
                </a:solidFill>
                <a:latin typeface="Arial"/>
                <a:cs typeface="Arial"/>
              </a:rPr>
              <a:t>(Bldg</a:t>
            </a:r>
            <a:r>
              <a:rPr sz="1500" kern="0" spc="-4">
                <a:solidFill>
                  <a:sysClr val="windowText" lastClr="000000"/>
                </a:solidFill>
                <a:latin typeface="Arial"/>
                <a:cs typeface="Arial"/>
              </a:rPr>
              <a:t> </a:t>
            </a:r>
            <a:r>
              <a:rPr sz="1500" kern="0">
                <a:solidFill>
                  <a:sysClr val="windowText" lastClr="000000"/>
                </a:solidFill>
                <a:latin typeface="Arial"/>
                <a:cs typeface="Arial"/>
              </a:rPr>
              <a:t>244),</a:t>
            </a:r>
            <a:r>
              <a:rPr sz="1500" kern="0" spc="-30">
                <a:solidFill>
                  <a:sysClr val="windowText" lastClr="000000"/>
                </a:solidFill>
                <a:latin typeface="Arial"/>
                <a:cs typeface="Arial"/>
              </a:rPr>
              <a:t> </a:t>
            </a:r>
            <a:r>
              <a:rPr sz="1500" kern="0" err="1">
                <a:solidFill>
                  <a:sysClr val="windowText" lastClr="000000"/>
                </a:solidFill>
                <a:latin typeface="Arial"/>
                <a:cs typeface="Arial"/>
              </a:rPr>
              <a:t>Hohe</a:t>
            </a:r>
            <a:r>
              <a:rPr lang="en-US" sz="1500" kern="0" err="1">
                <a:solidFill>
                  <a:sysClr val="windowText" lastClr="000000"/>
                </a:solidFill>
                <a:latin typeface="Arial"/>
                <a:cs typeface="Arial"/>
              </a:rPr>
              <a:t>n</a:t>
            </a:r>
            <a:r>
              <a:rPr sz="1500" kern="0" err="1">
                <a:solidFill>
                  <a:sysClr val="windowText" lastClr="000000"/>
                </a:solidFill>
                <a:latin typeface="Arial"/>
                <a:cs typeface="Arial"/>
              </a:rPr>
              <a:t>fels</a:t>
            </a:r>
            <a:r>
              <a:rPr sz="1500" kern="0" spc="-15">
                <a:solidFill>
                  <a:sysClr val="windowText" lastClr="000000"/>
                </a:solidFill>
                <a:latin typeface="Arial"/>
                <a:cs typeface="Arial"/>
              </a:rPr>
              <a:t> </a:t>
            </a:r>
            <a:r>
              <a:rPr sz="1500" kern="0">
                <a:solidFill>
                  <a:sysClr val="windowText" lastClr="000000"/>
                </a:solidFill>
                <a:latin typeface="Arial"/>
                <a:cs typeface="Arial"/>
              </a:rPr>
              <a:t>(Bldg</a:t>
            </a:r>
            <a:r>
              <a:rPr sz="1500" kern="0" spc="-19">
                <a:solidFill>
                  <a:sysClr val="windowText" lastClr="000000"/>
                </a:solidFill>
                <a:latin typeface="Arial"/>
                <a:cs typeface="Arial"/>
              </a:rPr>
              <a:t> </a:t>
            </a:r>
            <a:r>
              <a:rPr sz="1500" kern="0">
                <a:solidFill>
                  <a:sysClr val="windowText" lastClr="000000"/>
                </a:solidFill>
                <a:latin typeface="Arial"/>
                <a:cs typeface="Arial"/>
              </a:rPr>
              <a:t>85)</a:t>
            </a:r>
            <a:r>
              <a:rPr sz="1500" kern="0" spc="-11">
                <a:solidFill>
                  <a:sysClr val="windowText" lastClr="000000"/>
                </a:solidFill>
                <a:latin typeface="Arial"/>
                <a:cs typeface="Arial"/>
              </a:rPr>
              <a:t> </a:t>
            </a:r>
            <a:r>
              <a:rPr sz="1500" kern="0">
                <a:solidFill>
                  <a:sysClr val="windowText" lastClr="000000"/>
                </a:solidFill>
                <a:latin typeface="Arial"/>
                <a:cs typeface="Arial"/>
              </a:rPr>
              <a:t>and</a:t>
            </a:r>
            <a:r>
              <a:rPr sz="1500" kern="0" spc="-11">
                <a:solidFill>
                  <a:sysClr val="windowText" lastClr="000000"/>
                </a:solidFill>
                <a:latin typeface="Arial"/>
                <a:cs typeface="Arial"/>
              </a:rPr>
              <a:t> </a:t>
            </a:r>
            <a:r>
              <a:rPr sz="1500" kern="0">
                <a:solidFill>
                  <a:sysClr val="windowText" lastClr="000000"/>
                </a:solidFill>
                <a:latin typeface="Arial"/>
                <a:cs typeface="Arial"/>
              </a:rPr>
              <a:t>Garmisch</a:t>
            </a:r>
            <a:r>
              <a:rPr sz="1500" kern="0" spc="-30">
                <a:solidFill>
                  <a:sysClr val="windowText" lastClr="000000"/>
                </a:solidFill>
                <a:latin typeface="Arial"/>
                <a:cs typeface="Arial"/>
              </a:rPr>
              <a:t> </a:t>
            </a:r>
            <a:r>
              <a:rPr sz="1500" kern="0">
                <a:solidFill>
                  <a:sysClr val="windowText" lastClr="000000"/>
                </a:solidFill>
                <a:latin typeface="Arial"/>
                <a:cs typeface="Arial"/>
              </a:rPr>
              <a:t>(Bldg</a:t>
            </a:r>
            <a:r>
              <a:rPr sz="1500" kern="0" spc="-15">
                <a:solidFill>
                  <a:sysClr val="windowText" lastClr="000000"/>
                </a:solidFill>
                <a:latin typeface="Arial"/>
                <a:cs typeface="Arial"/>
              </a:rPr>
              <a:t> 203)</a:t>
            </a:r>
            <a:endParaRPr sz="1500" kern="0">
              <a:solidFill>
                <a:sysClr val="windowText" lastClr="000000"/>
              </a:solidFill>
              <a:latin typeface="Arial"/>
              <a:cs typeface="Arial"/>
            </a:endParaRPr>
          </a:p>
          <a:p>
            <a:pPr defTabSz="685800">
              <a:spcBef>
                <a:spcPts val="34"/>
              </a:spcBef>
              <a:buFont typeface="Arial"/>
              <a:buChar char="•"/>
            </a:pPr>
            <a:endParaRPr sz="1538" kern="0">
              <a:solidFill>
                <a:sysClr val="windowText" lastClr="000000"/>
              </a:solidFill>
              <a:latin typeface="Arial"/>
              <a:cs typeface="Arial"/>
            </a:endParaRPr>
          </a:p>
          <a:p>
            <a:pPr marL="224314" marR="100965" indent="-215265" defTabSz="685800">
              <a:buFontTx/>
              <a:buChar char="•"/>
              <a:tabLst>
                <a:tab pos="224314" algn="l"/>
                <a:tab pos="224790" algn="l"/>
              </a:tabLst>
            </a:pPr>
            <a:r>
              <a:rPr sz="1500" kern="0">
                <a:solidFill>
                  <a:sysClr val="windowText" lastClr="000000"/>
                </a:solidFill>
                <a:latin typeface="Arial"/>
                <a:cs typeface="Arial"/>
              </a:rPr>
              <a:t>Bachelor</a:t>
            </a:r>
            <a:r>
              <a:rPr sz="1500" kern="0" spc="-30">
                <a:solidFill>
                  <a:sysClr val="windowText" lastClr="000000"/>
                </a:solidFill>
                <a:latin typeface="Arial"/>
                <a:cs typeface="Arial"/>
              </a:rPr>
              <a:t> </a:t>
            </a:r>
            <a:r>
              <a:rPr sz="1500" kern="0">
                <a:solidFill>
                  <a:sysClr val="windowText" lastClr="000000"/>
                </a:solidFill>
                <a:latin typeface="Arial"/>
                <a:cs typeface="Arial"/>
              </a:rPr>
              <a:t>Officer</a:t>
            </a:r>
            <a:r>
              <a:rPr sz="1500" kern="0" spc="-26">
                <a:solidFill>
                  <a:sysClr val="windowText" lastClr="000000"/>
                </a:solidFill>
                <a:latin typeface="Arial"/>
                <a:cs typeface="Arial"/>
              </a:rPr>
              <a:t> </a:t>
            </a:r>
            <a:r>
              <a:rPr sz="1500" kern="0">
                <a:solidFill>
                  <a:sysClr val="windowText" lastClr="000000"/>
                </a:solidFill>
                <a:latin typeface="Arial"/>
                <a:cs typeface="Arial"/>
              </a:rPr>
              <a:t>and</a:t>
            </a:r>
            <a:r>
              <a:rPr sz="1500" kern="0" spc="-19">
                <a:solidFill>
                  <a:sysClr val="windowText" lastClr="000000"/>
                </a:solidFill>
                <a:latin typeface="Arial"/>
                <a:cs typeface="Arial"/>
              </a:rPr>
              <a:t> </a:t>
            </a:r>
            <a:r>
              <a:rPr sz="1500" kern="0">
                <a:solidFill>
                  <a:sysClr val="windowText" lastClr="000000"/>
                </a:solidFill>
                <a:latin typeface="Arial"/>
                <a:cs typeface="Arial"/>
              </a:rPr>
              <a:t>Senior</a:t>
            </a:r>
            <a:r>
              <a:rPr sz="1500" kern="0" spc="-19">
                <a:solidFill>
                  <a:sysClr val="windowText" lastClr="000000"/>
                </a:solidFill>
                <a:latin typeface="Arial"/>
                <a:cs typeface="Arial"/>
              </a:rPr>
              <a:t> </a:t>
            </a:r>
            <a:r>
              <a:rPr sz="1500" kern="0">
                <a:solidFill>
                  <a:sysClr val="windowText" lastClr="000000"/>
                </a:solidFill>
                <a:latin typeface="Arial"/>
                <a:cs typeface="Arial"/>
              </a:rPr>
              <a:t>Enlisted</a:t>
            </a:r>
            <a:r>
              <a:rPr sz="1500" kern="0" spc="-23">
                <a:solidFill>
                  <a:sysClr val="windowText" lastClr="000000"/>
                </a:solidFill>
                <a:latin typeface="Arial"/>
                <a:cs typeface="Arial"/>
              </a:rPr>
              <a:t> </a:t>
            </a:r>
            <a:r>
              <a:rPr sz="1500" kern="0">
                <a:solidFill>
                  <a:sysClr val="windowText" lastClr="000000"/>
                </a:solidFill>
                <a:latin typeface="Arial"/>
                <a:cs typeface="Arial"/>
              </a:rPr>
              <a:t>Quarters’</a:t>
            </a:r>
            <a:r>
              <a:rPr sz="1500" kern="0" spc="-98">
                <a:solidFill>
                  <a:sysClr val="windowText" lastClr="000000"/>
                </a:solidFill>
                <a:latin typeface="Arial"/>
                <a:cs typeface="Arial"/>
              </a:rPr>
              <a:t> </a:t>
            </a:r>
            <a:r>
              <a:rPr sz="1500" kern="0">
                <a:solidFill>
                  <a:sysClr val="windowText" lastClr="000000"/>
                </a:solidFill>
                <a:latin typeface="Arial"/>
                <a:cs typeface="Arial"/>
              </a:rPr>
              <a:t>occupants</a:t>
            </a:r>
            <a:r>
              <a:rPr sz="1500" kern="0" spc="-34">
                <a:solidFill>
                  <a:sysClr val="windowText" lastClr="000000"/>
                </a:solidFill>
                <a:latin typeface="Arial"/>
                <a:cs typeface="Arial"/>
              </a:rPr>
              <a:t> </a:t>
            </a:r>
            <a:r>
              <a:rPr sz="1500" kern="0" spc="-19">
                <a:solidFill>
                  <a:sysClr val="windowText" lastClr="000000"/>
                </a:solidFill>
                <a:latin typeface="Arial"/>
                <a:cs typeface="Arial"/>
              </a:rPr>
              <a:t>are </a:t>
            </a:r>
            <a:r>
              <a:rPr sz="1500" kern="0">
                <a:solidFill>
                  <a:sysClr val="windowText" lastClr="000000"/>
                </a:solidFill>
                <a:latin typeface="Arial"/>
                <a:cs typeface="Arial"/>
              </a:rPr>
              <a:t>required</a:t>
            </a:r>
            <a:r>
              <a:rPr sz="1500" kern="0" spc="-49">
                <a:solidFill>
                  <a:sysClr val="windowText" lastClr="000000"/>
                </a:solidFill>
                <a:latin typeface="Arial"/>
                <a:cs typeface="Arial"/>
              </a:rPr>
              <a:t> </a:t>
            </a:r>
            <a:r>
              <a:rPr sz="1500" kern="0">
                <a:solidFill>
                  <a:sysClr val="windowText" lastClr="000000"/>
                </a:solidFill>
                <a:latin typeface="Arial"/>
                <a:cs typeface="Arial"/>
              </a:rPr>
              <a:t>to</a:t>
            </a:r>
            <a:r>
              <a:rPr sz="1500" kern="0" spc="-19">
                <a:solidFill>
                  <a:sysClr val="windowText" lastClr="000000"/>
                </a:solidFill>
                <a:latin typeface="Arial"/>
                <a:cs typeface="Arial"/>
              </a:rPr>
              <a:t> </a:t>
            </a:r>
            <a:r>
              <a:rPr sz="1500" kern="0">
                <a:solidFill>
                  <a:sysClr val="windowText" lastClr="000000"/>
                </a:solidFill>
                <a:latin typeface="Arial"/>
                <a:cs typeface="Arial"/>
              </a:rPr>
              <a:t>clear</a:t>
            </a:r>
            <a:r>
              <a:rPr sz="1500" kern="0" spc="-26">
                <a:solidFill>
                  <a:sysClr val="windowText" lastClr="000000"/>
                </a:solidFill>
                <a:latin typeface="Arial"/>
                <a:cs typeface="Arial"/>
              </a:rPr>
              <a:t> </a:t>
            </a:r>
            <a:r>
              <a:rPr sz="1500" kern="0">
                <a:solidFill>
                  <a:sysClr val="windowText" lastClr="000000"/>
                </a:solidFill>
                <a:latin typeface="Arial"/>
                <a:cs typeface="Arial"/>
              </a:rPr>
              <a:t>through</a:t>
            </a:r>
            <a:r>
              <a:rPr sz="1500" kern="0" spc="-38">
                <a:solidFill>
                  <a:sysClr val="windowText" lastClr="000000"/>
                </a:solidFill>
                <a:latin typeface="Arial"/>
                <a:cs typeface="Arial"/>
              </a:rPr>
              <a:t> </a:t>
            </a:r>
            <a:r>
              <a:rPr sz="1500" kern="0">
                <a:solidFill>
                  <a:sysClr val="windowText" lastClr="000000"/>
                </a:solidFill>
                <a:latin typeface="Arial"/>
                <a:cs typeface="Arial"/>
              </a:rPr>
              <a:t>the</a:t>
            </a:r>
            <a:r>
              <a:rPr sz="1500" kern="0" spc="-26">
                <a:solidFill>
                  <a:sysClr val="windowText" lastClr="000000"/>
                </a:solidFill>
                <a:latin typeface="Arial"/>
                <a:cs typeface="Arial"/>
              </a:rPr>
              <a:t> </a:t>
            </a:r>
            <a:r>
              <a:rPr sz="1500" kern="0">
                <a:solidFill>
                  <a:sysClr val="windowText" lastClr="000000"/>
                </a:solidFill>
                <a:latin typeface="Arial"/>
                <a:cs typeface="Arial"/>
              </a:rPr>
              <a:t>USAG</a:t>
            </a:r>
            <a:r>
              <a:rPr sz="1500" kern="0" spc="-15">
                <a:solidFill>
                  <a:sysClr val="windowText" lastClr="000000"/>
                </a:solidFill>
                <a:latin typeface="Arial"/>
                <a:cs typeface="Arial"/>
              </a:rPr>
              <a:t> </a:t>
            </a:r>
            <a:r>
              <a:rPr sz="1500" kern="0">
                <a:solidFill>
                  <a:sysClr val="windowText" lastClr="000000"/>
                </a:solidFill>
                <a:latin typeface="Arial"/>
                <a:cs typeface="Arial"/>
              </a:rPr>
              <a:t>Bavaria</a:t>
            </a:r>
            <a:r>
              <a:rPr sz="1500" kern="0" spc="-8">
                <a:solidFill>
                  <a:sysClr val="windowText" lastClr="000000"/>
                </a:solidFill>
                <a:latin typeface="Arial"/>
                <a:cs typeface="Arial"/>
              </a:rPr>
              <a:t> </a:t>
            </a:r>
            <a:r>
              <a:rPr sz="1500" kern="0">
                <a:solidFill>
                  <a:sysClr val="windowText" lastClr="000000"/>
                </a:solidFill>
                <a:latin typeface="Arial"/>
                <a:cs typeface="Arial"/>
              </a:rPr>
              <a:t>Single</a:t>
            </a:r>
            <a:r>
              <a:rPr sz="1500" kern="0" spc="-19">
                <a:solidFill>
                  <a:sysClr val="windowText" lastClr="000000"/>
                </a:solidFill>
                <a:latin typeface="Arial"/>
                <a:cs typeface="Arial"/>
              </a:rPr>
              <a:t> </a:t>
            </a:r>
            <a:r>
              <a:rPr sz="1500" kern="0">
                <a:solidFill>
                  <a:sysClr val="windowText" lastClr="000000"/>
                </a:solidFill>
                <a:latin typeface="Arial"/>
                <a:cs typeface="Arial"/>
              </a:rPr>
              <a:t>Soldier</a:t>
            </a:r>
            <a:r>
              <a:rPr sz="1500" kern="0" spc="-8">
                <a:solidFill>
                  <a:sysClr val="windowText" lastClr="000000"/>
                </a:solidFill>
                <a:latin typeface="Arial"/>
                <a:cs typeface="Arial"/>
              </a:rPr>
              <a:t> Housing </a:t>
            </a:r>
            <a:r>
              <a:rPr sz="1500" kern="0">
                <a:solidFill>
                  <a:sysClr val="windowText" lastClr="000000"/>
                </a:solidFill>
                <a:latin typeface="Arial"/>
                <a:cs typeface="Arial"/>
              </a:rPr>
              <a:t>Office</a:t>
            </a:r>
            <a:r>
              <a:rPr sz="1500" kern="0" spc="-34">
                <a:solidFill>
                  <a:sysClr val="windowText" lastClr="000000"/>
                </a:solidFill>
                <a:latin typeface="Arial"/>
                <a:cs typeface="Arial"/>
              </a:rPr>
              <a:t> </a:t>
            </a:r>
            <a:r>
              <a:rPr sz="1500" kern="0">
                <a:solidFill>
                  <a:sysClr val="windowText" lastClr="000000"/>
                </a:solidFill>
                <a:latin typeface="Arial"/>
                <a:cs typeface="Arial"/>
              </a:rPr>
              <a:t>located</a:t>
            </a:r>
            <a:r>
              <a:rPr sz="1500" kern="0" spc="-26">
                <a:solidFill>
                  <a:sysClr val="windowText" lastClr="000000"/>
                </a:solidFill>
                <a:latin typeface="Arial"/>
                <a:cs typeface="Arial"/>
              </a:rPr>
              <a:t> </a:t>
            </a:r>
            <a:r>
              <a:rPr sz="1500" kern="0">
                <a:solidFill>
                  <a:sysClr val="windowText" lastClr="000000"/>
                </a:solidFill>
                <a:latin typeface="Arial"/>
                <a:cs typeface="Arial"/>
              </a:rPr>
              <a:t>at</a:t>
            </a:r>
            <a:r>
              <a:rPr sz="1500" kern="0" spc="-56">
                <a:solidFill>
                  <a:sysClr val="windowText" lastClr="000000"/>
                </a:solidFill>
                <a:latin typeface="Arial"/>
                <a:cs typeface="Arial"/>
              </a:rPr>
              <a:t> </a:t>
            </a:r>
            <a:r>
              <a:rPr sz="1500" kern="0" spc="-23">
                <a:solidFill>
                  <a:sysClr val="windowText" lastClr="000000"/>
                </a:solidFill>
                <a:latin typeface="Arial"/>
                <a:cs typeface="Arial"/>
              </a:rPr>
              <a:t>Tower</a:t>
            </a:r>
            <a:r>
              <a:rPr sz="1500" kern="0" spc="-30">
                <a:solidFill>
                  <a:sysClr val="windowText" lastClr="000000"/>
                </a:solidFill>
                <a:latin typeface="Arial"/>
                <a:cs typeface="Arial"/>
              </a:rPr>
              <a:t> </a:t>
            </a:r>
            <a:r>
              <a:rPr sz="1500" kern="0">
                <a:solidFill>
                  <a:sysClr val="windowText" lastClr="000000"/>
                </a:solidFill>
                <a:latin typeface="Arial"/>
                <a:cs typeface="Arial"/>
              </a:rPr>
              <a:t>Barracks</a:t>
            </a:r>
            <a:r>
              <a:rPr sz="1500" kern="0" spc="-45">
                <a:solidFill>
                  <a:sysClr val="windowText" lastClr="000000"/>
                </a:solidFill>
                <a:latin typeface="Arial"/>
                <a:cs typeface="Arial"/>
              </a:rPr>
              <a:t> </a:t>
            </a:r>
            <a:r>
              <a:rPr sz="1500" kern="0">
                <a:solidFill>
                  <a:sysClr val="windowText" lastClr="000000"/>
                </a:solidFill>
                <a:latin typeface="Arial"/>
                <a:cs typeface="Arial"/>
              </a:rPr>
              <a:t>(</a:t>
            </a:r>
            <a:r>
              <a:rPr sz="1500" kern="0" err="1">
                <a:solidFill>
                  <a:sysClr val="windowText" lastClr="000000"/>
                </a:solidFill>
                <a:latin typeface="Arial"/>
                <a:cs typeface="Arial"/>
              </a:rPr>
              <a:t>Bldg</a:t>
            </a:r>
            <a:r>
              <a:rPr sz="1500" kern="0" spc="-26">
                <a:solidFill>
                  <a:sysClr val="windowText" lastClr="000000"/>
                </a:solidFill>
                <a:latin typeface="Arial"/>
                <a:cs typeface="Arial"/>
              </a:rPr>
              <a:t> </a:t>
            </a:r>
            <a:r>
              <a:rPr lang="en-US" sz="1500" kern="0" spc="-26">
                <a:solidFill>
                  <a:sysClr val="windowText" lastClr="000000"/>
                </a:solidFill>
                <a:latin typeface="Arial"/>
                <a:cs typeface="Arial"/>
              </a:rPr>
              <a:t>244</a:t>
            </a:r>
            <a:r>
              <a:rPr sz="1500" kern="0">
                <a:solidFill>
                  <a:sysClr val="windowText" lastClr="000000"/>
                </a:solidFill>
                <a:latin typeface="Arial"/>
                <a:cs typeface="Arial"/>
              </a:rPr>
              <a:t>),</a:t>
            </a:r>
            <a:r>
              <a:rPr sz="1500" kern="0" spc="-38">
                <a:solidFill>
                  <a:sysClr val="windowText" lastClr="000000"/>
                </a:solidFill>
                <a:latin typeface="Arial"/>
                <a:cs typeface="Arial"/>
              </a:rPr>
              <a:t> </a:t>
            </a:r>
            <a:r>
              <a:rPr sz="1500" kern="0">
                <a:solidFill>
                  <a:sysClr val="windowText" lastClr="000000"/>
                </a:solidFill>
                <a:latin typeface="Arial"/>
                <a:cs typeface="Arial"/>
              </a:rPr>
              <a:t>Rose</a:t>
            </a:r>
            <a:r>
              <a:rPr sz="1500" kern="0" spc="-23">
                <a:solidFill>
                  <a:sysClr val="windowText" lastClr="000000"/>
                </a:solidFill>
                <a:latin typeface="Arial"/>
                <a:cs typeface="Arial"/>
              </a:rPr>
              <a:t> </a:t>
            </a:r>
            <a:r>
              <a:rPr sz="1500" kern="0">
                <a:solidFill>
                  <a:sysClr val="windowText" lastClr="000000"/>
                </a:solidFill>
                <a:latin typeface="Arial"/>
                <a:cs typeface="Arial"/>
              </a:rPr>
              <a:t>Barracks</a:t>
            </a:r>
            <a:r>
              <a:rPr sz="1500" kern="0" spc="-41">
                <a:solidFill>
                  <a:sysClr val="windowText" lastClr="000000"/>
                </a:solidFill>
                <a:latin typeface="Arial"/>
                <a:cs typeface="Arial"/>
              </a:rPr>
              <a:t> </a:t>
            </a:r>
            <a:r>
              <a:rPr sz="1500" kern="0" spc="-8">
                <a:solidFill>
                  <a:sysClr val="windowText" lastClr="000000"/>
                </a:solidFill>
                <a:latin typeface="Arial"/>
                <a:cs typeface="Arial"/>
              </a:rPr>
              <a:t>(Bldg </a:t>
            </a:r>
            <a:r>
              <a:rPr sz="1500" kern="0">
                <a:solidFill>
                  <a:sysClr val="windowText" lastClr="000000"/>
                </a:solidFill>
                <a:latin typeface="Arial"/>
                <a:cs typeface="Arial"/>
              </a:rPr>
              <a:t>140),</a:t>
            </a:r>
            <a:r>
              <a:rPr sz="1500" kern="0" spc="-38">
                <a:solidFill>
                  <a:sysClr val="windowText" lastClr="000000"/>
                </a:solidFill>
                <a:latin typeface="Arial"/>
                <a:cs typeface="Arial"/>
              </a:rPr>
              <a:t> </a:t>
            </a:r>
            <a:r>
              <a:rPr sz="1500" kern="0">
                <a:solidFill>
                  <a:sysClr val="windowText" lastClr="000000"/>
                </a:solidFill>
                <a:latin typeface="Arial"/>
                <a:cs typeface="Arial"/>
              </a:rPr>
              <a:t>Hohenfels</a:t>
            </a:r>
            <a:r>
              <a:rPr sz="1500" kern="0" spc="-15">
                <a:solidFill>
                  <a:sysClr val="windowText" lastClr="000000"/>
                </a:solidFill>
                <a:latin typeface="Arial"/>
                <a:cs typeface="Arial"/>
              </a:rPr>
              <a:t> </a:t>
            </a:r>
            <a:r>
              <a:rPr sz="1500" kern="0">
                <a:solidFill>
                  <a:sysClr val="windowText" lastClr="000000"/>
                </a:solidFill>
                <a:latin typeface="Arial"/>
                <a:cs typeface="Arial"/>
              </a:rPr>
              <a:t>(Bldg</a:t>
            </a:r>
            <a:r>
              <a:rPr sz="1500" kern="0" spc="-19">
                <a:solidFill>
                  <a:sysClr val="windowText" lastClr="000000"/>
                </a:solidFill>
                <a:latin typeface="Arial"/>
                <a:cs typeface="Arial"/>
              </a:rPr>
              <a:t> </a:t>
            </a:r>
            <a:r>
              <a:rPr sz="1500" kern="0">
                <a:solidFill>
                  <a:sysClr val="windowText" lastClr="000000"/>
                </a:solidFill>
                <a:latin typeface="Arial"/>
                <a:cs typeface="Arial"/>
              </a:rPr>
              <a:t>85)</a:t>
            </a:r>
            <a:r>
              <a:rPr sz="1500" kern="0" spc="-11">
                <a:solidFill>
                  <a:sysClr val="windowText" lastClr="000000"/>
                </a:solidFill>
                <a:latin typeface="Arial"/>
                <a:cs typeface="Arial"/>
              </a:rPr>
              <a:t> </a:t>
            </a:r>
            <a:r>
              <a:rPr sz="1500" kern="0">
                <a:solidFill>
                  <a:sysClr val="windowText" lastClr="000000"/>
                </a:solidFill>
                <a:latin typeface="Arial"/>
                <a:cs typeface="Arial"/>
              </a:rPr>
              <a:t>and</a:t>
            </a:r>
            <a:r>
              <a:rPr sz="1500" kern="0" spc="-11">
                <a:solidFill>
                  <a:sysClr val="windowText" lastClr="000000"/>
                </a:solidFill>
                <a:latin typeface="Arial"/>
                <a:cs typeface="Arial"/>
              </a:rPr>
              <a:t> </a:t>
            </a:r>
            <a:r>
              <a:rPr sz="1500" kern="0">
                <a:solidFill>
                  <a:sysClr val="windowText" lastClr="000000"/>
                </a:solidFill>
                <a:latin typeface="Arial"/>
                <a:cs typeface="Arial"/>
              </a:rPr>
              <a:t>Garmisch</a:t>
            </a:r>
            <a:r>
              <a:rPr sz="1500" kern="0" spc="-41">
                <a:solidFill>
                  <a:sysClr val="windowText" lastClr="000000"/>
                </a:solidFill>
                <a:latin typeface="Arial"/>
                <a:cs typeface="Arial"/>
              </a:rPr>
              <a:t> </a:t>
            </a:r>
            <a:r>
              <a:rPr sz="1500" kern="0">
                <a:solidFill>
                  <a:sysClr val="windowText" lastClr="000000"/>
                </a:solidFill>
                <a:latin typeface="Arial"/>
                <a:cs typeface="Arial"/>
              </a:rPr>
              <a:t>(Bldg</a:t>
            </a:r>
            <a:r>
              <a:rPr sz="1500" kern="0" spc="-15">
                <a:solidFill>
                  <a:sysClr val="windowText" lastClr="000000"/>
                </a:solidFill>
                <a:latin typeface="Arial"/>
                <a:cs typeface="Arial"/>
              </a:rPr>
              <a:t> 203)</a:t>
            </a:r>
            <a:endParaRPr sz="1500" kern="0">
              <a:solidFill>
                <a:sysClr val="windowText" lastClr="000000"/>
              </a:solidFill>
              <a:latin typeface="Arial"/>
              <a:cs typeface="Arial"/>
            </a:endParaRPr>
          </a:p>
          <a:p>
            <a:pPr defTabSz="685800">
              <a:spcBef>
                <a:spcPts val="34"/>
              </a:spcBef>
              <a:buFont typeface="Arial"/>
              <a:buChar char="•"/>
            </a:pPr>
            <a:endParaRPr sz="1538" kern="0">
              <a:solidFill>
                <a:sysClr val="windowText" lastClr="000000"/>
              </a:solidFill>
              <a:latin typeface="Arial"/>
              <a:cs typeface="Arial"/>
            </a:endParaRPr>
          </a:p>
          <a:p>
            <a:pPr marL="224314" marR="75248" indent="-215265" defTabSz="685800">
              <a:spcBef>
                <a:spcPts val="4"/>
              </a:spcBef>
              <a:buFontTx/>
              <a:buChar char="•"/>
              <a:tabLst>
                <a:tab pos="224314" algn="l"/>
                <a:tab pos="224790" algn="l"/>
              </a:tabLst>
            </a:pPr>
            <a:r>
              <a:rPr sz="1500" kern="0">
                <a:solidFill>
                  <a:sysClr val="windowText" lastClr="000000"/>
                </a:solidFill>
                <a:latin typeface="Arial"/>
                <a:cs typeface="Arial"/>
              </a:rPr>
              <a:t>Single</a:t>
            </a:r>
            <a:r>
              <a:rPr sz="1500" kern="0" spc="-8">
                <a:solidFill>
                  <a:sysClr val="windowText" lastClr="000000"/>
                </a:solidFill>
                <a:latin typeface="Arial"/>
                <a:cs typeface="Arial"/>
              </a:rPr>
              <a:t> </a:t>
            </a:r>
            <a:r>
              <a:rPr sz="1500" kern="0">
                <a:solidFill>
                  <a:sysClr val="windowText" lastClr="000000"/>
                </a:solidFill>
                <a:latin typeface="Arial"/>
                <a:cs typeface="Arial"/>
              </a:rPr>
              <a:t>Soldiers,</a:t>
            </a:r>
            <a:r>
              <a:rPr sz="1500" kern="0" spc="-23">
                <a:solidFill>
                  <a:sysClr val="windowText" lastClr="000000"/>
                </a:solidFill>
                <a:latin typeface="Arial"/>
                <a:cs typeface="Arial"/>
              </a:rPr>
              <a:t> </a:t>
            </a:r>
            <a:r>
              <a:rPr sz="1500" kern="0">
                <a:solidFill>
                  <a:sysClr val="windowText" lastClr="000000"/>
                </a:solidFill>
                <a:latin typeface="Arial"/>
                <a:cs typeface="Arial"/>
              </a:rPr>
              <a:t>occupying</a:t>
            </a:r>
            <a:r>
              <a:rPr sz="1500" kern="0" spc="-23">
                <a:solidFill>
                  <a:sysClr val="windowText" lastClr="000000"/>
                </a:solidFill>
                <a:latin typeface="Arial"/>
                <a:cs typeface="Arial"/>
              </a:rPr>
              <a:t> </a:t>
            </a:r>
            <a:r>
              <a:rPr sz="1500" kern="0">
                <a:solidFill>
                  <a:sysClr val="windowText" lastClr="000000"/>
                </a:solidFill>
                <a:latin typeface="Arial"/>
                <a:cs typeface="Arial"/>
              </a:rPr>
              <a:t>barracks,</a:t>
            </a:r>
            <a:r>
              <a:rPr sz="1500" kern="0" spc="-45">
                <a:solidFill>
                  <a:sysClr val="windowText" lastClr="000000"/>
                </a:solidFill>
                <a:latin typeface="Arial"/>
                <a:cs typeface="Arial"/>
              </a:rPr>
              <a:t> </a:t>
            </a:r>
            <a:r>
              <a:rPr sz="1500" kern="0">
                <a:solidFill>
                  <a:sysClr val="windowText" lastClr="000000"/>
                </a:solidFill>
                <a:latin typeface="Arial"/>
                <a:cs typeface="Arial"/>
              </a:rPr>
              <a:t>must</a:t>
            </a:r>
            <a:r>
              <a:rPr sz="1500" kern="0" spc="-19">
                <a:solidFill>
                  <a:sysClr val="windowText" lastClr="000000"/>
                </a:solidFill>
                <a:latin typeface="Arial"/>
                <a:cs typeface="Arial"/>
              </a:rPr>
              <a:t> </a:t>
            </a:r>
            <a:r>
              <a:rPr sz="1500" kern="0">
                <a:solidFill>
                  <a:sysClr val="windowText" lastClr="000000"/>
                </a:solidFill>
                <a:latin typeface="Arial"/>
                <a:cs typeface="Arial"/>
              </a:rPr>
              <a:t>clear</a:t>
            </a:r>
            <a:r>
              <a:rPr sz="1500" kern="0" spc="-19">
                <a:solidFill>
                  <a:sysClr val="windowText" lastClr="000000"/>
                </a:solidFill>
                <a:latin typeface="Arial"/>
                <a:cs typeface="Arial"/>
              </a:rPr>
              <a:t> </a:t>
            </a:r>
            <a:r>
              <a:rPr sz="1500" kern="0">
                <a:solidFill>
                  <a:sysClr val="windowText" lastClr="000000"/>
                </a:solidFill>
                <a:latin typeface="Arial"/>
                <a:cs typeface="Arial"/>
              </a:rPr>
              <a:t>their</a:t>
            </a:r>
            <a:r>
              <a:rPr sz="1500" kern="0" spc="-15">
                <a:solidFill>
                  <a:sysClr val="windowText" lastClr="000000"/>
                </a:solidFill>
                <a:latin typeface="Arial"/>
                <a:cs typeface="Arial"/>
              </a:rPr>
              <a:t> </a:t>
            </a:r>
            <a:r>
              <a:rPr sz="1500" kern="0">
                <a:solidFill>
                  <a:sysClr val="windowText" lastClr="000000"/>
                </a:solidFill>
                <a:latin typeface="Arial"/>
                <a:cs typeface="Arial"/>
              </a:rPr>
              <a:t>barracks</a:t>
            </a:r>
            <a:r>
              <a:rPr sz="1500" kern="0" spc="-38">
                <a:solidFill>
                  <a:sysClr val="windowText" lastClr="000000"/>
                </a:solidFill>
                <a:latin typeface="Arial"/>
                <a:cs typeface="Arial"/>
              </a:rPr>
              <a:t> </a:t>
            </a:r>
            <a:r>
              <a:rPr sz="1500" kern="0" spc="-15">
                <a:solidFill>
                  <a:sysClr val="windowText" lastClr="000000"/>
                </a:solidFill>
                <a:latin typeface="Arial"/>
                <a:cs typeface="Arial"/>
              </a:rPr>
              <a:t>room </a:t>
            </a:r>
            <a:r>
              <a:rPr sz="1500" kern="0">
                <a:solidFill>
                  <a:sysClr val="windowText" lastClr="000000"/>
                </a:solidFill>
                <a:latin typeface="Arial"/>
                <a:cs typeface="Arial"/>
              </a:rPr>
              <a:t>through</a:t>
            </a:r>
            <a:r>
              <a:rPr sz="1500" kern="0" spc="-30">
                <a:solidFill>
                  <a:sysClr val="windowText" lastClr="000000"/>
                </a:solidFill>
                <a:latin typeface="Arial"/>
                <a:cs typeface="Arial"/>
              </a:rPr>
              <a:t> </a:t>
            </a:r>
            <a:r>
              <a:rPr sz="1500" kern="0">
                <a:solidFill>
                  <a:sysClr val="windowText" lastClr="000000"/>
                </a:solidFill>
                <a:latin typeface="Arial"/>
                <a:cs typeface="Arial"/>
              </a:rPr>
              <a:t>their</a:t>
            </a:r>
            <a:r>
              <a:rPr sz="1500" kern="0" spc="-11">
                <a:solidFill>
                  <a:sysClr val="windowText" lastClr="000000"/>
                </a:solidFill>
                <a:latin typeface="Arial"/>
                <a:cs typeface="Arial"/>
              </a:rPr>
              <a:t> </a:t>
            </a:r>
            <a:r>
              <a:rPr sz="1500" kern="0" spc="-8">
                <a:solidFill>
                  <a:sysClr val="windowText" lastClr="000000"/>
                </a:solidFill>
                <a:latin typeface="Arial"/>
                <a:cs typeface="Arial"/>
              </a:rPr>
              <a:t>unit.</a:t>
            </a:r>
            <a:endParaRPr sz="1500" kern="0">
              <a:solidFill>
                <a:sysClr val="windowText" lastClr="000000"/>
              </a:solidFill>
              <a:latin typeface="Arial"/>
              <a:cs typeface="Arial"/>
            </a:endParaRPr>
          </a:p>
          <a:p>
            <a:pPr defTabSz="685800">
              <a:spcBef>
                <a:spcPts val="30"/>
              </a:spcBef>
              <a:buFont typeface="Arial"/>
              <a:buChar char="•"/>
            </a:pPr>
            <a:endParaRPr sz="1538" kern="0">
              <a:solidFill>
                <a:sysClr val="windowText" lastClr="000000"/>
              </a:solidFill>
              <a:latin typeface="Arial"/>
              <a:cs typeface="Arial"/>
            </a:endParaRPr>
          </a:p>
          <a:p>
            <a:pPr marL="224314" marR="298609" indent="-215265" defTabSz="685800">
              <a:buFont typeface="Arial"/>
              <a:buChar char="•"/>
              <a:tabLst>
                <a:tab pos="224314" algn="l"/>
                <a:tab pos="224790" algn="l"/>
              </a:tabLst>
            </a:pPr>
            <a:r>
              <a:rPr sz="1500" b="1" u="sng" kern="0">
                <a:solidFill>
                  <a:sysClr val="windowText" lastClr="000000"/>
                </a:solidFill>
                <a:uFill>
                  <a:solidFill>
                    <a:srgbClr val="000000"/>
                  </a:solidFill>
                </a:uFill>
                <a:latin typeface="Arial"/>
                <a:cs typeface="Arial"/>
              </a:rPr>
              <a:t>Important</a:t>
            </a:r>
            <a:r>
              <a:rPr sz="1500" kern="0">
                <a:solidFill>
                  <a:sysClr val="windowText" lastClr="000000"/>
                </a:solidFill>
                <a:latin typeface="Arial"/>
                <a:cs typeface="Arial"/>
              </a:rPr>
              <a:t>:</a:t>
            </a:r>
            <a:r>
              <a:rPr sz="1500" kern="0" spc="-38">
                <a:solidFill>
                  <a:sysClr val="windowText" lastClr="000000"/>
                </a:solidFill>
                <a:latin typeface="Arial"/>
                <a:cs typeface="Arial"/>
              </a:rPr>
              <a:t> </a:t>
            </a:r>
            <a:r>
              <a:rPr sz="1500" kern="0">
                <a:solidFill>
                  <a:sysClr val="windowText" lastClr="000000"/>
                </a:solidFill>
                <a:latin typeface="Arial"/>
                <a:cs typeface="Arial"/>
              </a:rPr>
              <a:t>Provide</a:t>
            </a:r>
            <a:r>
              <a:rPr sz="1500" kern="0" spc="-8">
                <a:solidFill>
                  <a:sysClr val="windowText" lastClr="000000"/>
                </a:solidFill>
                <a:latin typeface="Arial"/>
                <a:cs typeface="Arial"/>
              </a:rPr>
              <a:t> </a:t>
            </a:r>
            <a:r>
              <a:rPr sz="1500" kern="0">
                <a:solidFill>
                  <a:sysClr val="windowText" lastClr="000000"/>
                </a:solidFill>
                <a:latin typeface="Arial"/>
                <a:cs typeface="Arial"/>
              </a:rPr>
              <a:t>Housing</a:t>
            </a:r>
            <a:r>
              <a:rPr sz="1500" kern="0" spc="-26">
                <a:solidFill>
                  <a:sysClr val="windowText" lastClr="000000"/>
                </a:solidFill>
                <a:latin typeface="Arial"/>
                <a:cs typeface="Arial"/>
              </a:rPr>
              <a:t> </a:t>
            </a:r>
            <a:r>
              <a:rPr sz="1500" kern="0">
                <a:solidFill>
                  <a:sysClr val="windowText" lastClr="000000"/>
                </a:solidFill>
                <a:latin typeface="Arial"/>
                <a:cs typeface="Arial"/>
              </a:rPr>
              <a:t>with</a:t>
            </a:r>
            <a:r>
              <a:rPr sz="1500" kern="0" spc="-4">
                <a:solidFill>
                  <a:sysClr val="windowText" lastClr="000000"/>
                </a:solidFill>
                <a:latin typeface="Arial"/>
                <a:cs typeface="Arial"/>
              </a:rPr>
              <a:t> </a:t>
            </a:r>
            <a:r>
              <a:rPr sz="1500" kern="0">
                <a:solidFill>
                  <a:sysClr val="windowText" lastClr="000000"/>
                </a:solidFill>
                <a:latin typeface="Arial"/>
                <a:cs typeface="Arial"/>
              </a:rPr>
              <a:t>a</a:t>
            </a:r>
            <a:r>
              <a:rPr sz="1500" kern="0" spc="-23">
                <a:solidFill>
                  <a:sysClr val="windowText" lastClr="000000"/>
                </a:solidFill>
                <a:latin typeface="Arial"/>
                <a:cs typeface="Arial"/>
              </a:rPr>
              <a:t> </a:t>
            </a:r>
            <a:r>
              <a:rPr sz="1500" kern="0">
                <a:solidFill>
                  <a:sysClr val="windowText" lastClr="000000"/>
                </a:solidFill>
                <a:latin typeface="Arial"/>
                <a:cs typeface="Arial"/>
              </a:rPr>
              <a:t>copy</a:t>
            </a:r>
            <a:r>
              <a:rPr sz="1500" kern="0" spc="-19">
                <a:solidFill>
                  <a:sysClr val="windowText" lastClr="000000"/>
                </a:solidFill>
                <a:latin typeface="Arial"/>
                <a:cs typeface="Arial"/>
              </a:rPr>
              <a:t> </a:t>
            </a:r>
            <a:r>
              <a:rPr sz="1500" kern="0">
                <a:solidFill>
                  <a:sysClr val="windowText" lastClr="000000"/>
                </a:solidFill>
                <a:latin typeface="Arial"/>
                <a:cs typeface="Arial"/>
              </a:rPr>
              <a:t>of</a:t>
            </a:r>
            <a:r>
              <a:rPr sz="1500" kern="0" spc="-15">
                <a:solidFill>
                  <a:sysClr val="windowText" lastClr="000000"/>
                </a:solidFill>
                <a:latin typeface="Arial"/>
                <a:cs typeface="Arial"/>
              </a:rPr>
              <a:t> </a:t>
            </a:r>
            <a:r>
              <a:rPr sz="1500" kern="0">
                <a:solidFill>
                  <a:sysClr val="windowText" lastClr="000000"/>
                </a:solidFill>
                <a:latin typeface="Arial"/>
                <a:cs typeface="Arial"/>
              </a:rPr>
              <a:t>PCS/ETS</a:t>
            </a:r>
            <a:r>
              <a:rPr sz="1500" kern="0" spc="-8">
                <a:solidFill>
                  <a:sysClr val="windowText" lastClr="000000"/>
                </a:solidFill>
                <a:latin typeface="Arial"/>
                <a:cs typeface="Arial"/>
              </a:rPr>
              <a:t> </a:t>
            </a:r>
            <a:r>
              <a:rPr sz="1500" kern="0">
                <a:solidFill>
                  <a:sysClr val="windowText" lastClr="000000"/>
                </a:solidFill>
                <a:latin typeface="Arial"/>
                <a:cs typeface="Arial"/>
              </a:rPr>
              <a:t>Orders</a:t>
            </a:r>
            <a:r>
              <a:rPr sz="1500" kern="0" spc="-38">
                <a:solidFill>
                  <a:sysClr val="windowText" lastClr="000000"/>
                </a:solidFill>
                <a:latin typeface="Arial"/>
                <a:cs typeface="Arial"/>
              </a:rPr>
              <a:t> </a:t>
            </a:r>
            <a:r>
              <a:rPr sz="1500" kern="0" spc="-19">
                <a:solidFill>
                  <a:sysClr val="windowText" lastClr="000000"/>
                </a:solidFill>
                <a:latin typeface="Arial"/>
                <a:cs typeface="Arial"/>
              </a:rPr>
              <a:t>and </a:t>
            </a:r>
            <a:r>
              <a:rPr sz="1500" kern="0">
                <a:solidFill>
                  <a:sysClr val="windowText" lastClr="000000"/>
                </a:solidFill>
                <a:latin typeface="Arial"/>
                <a:cs typeface="Arial"/>
              </a:rPr>
              <a:t>schedule</a:t>
            </a:r>
            <a:r>
              <a:rPr sz="1500" kern="0" spc="-26">
                <a:solidFill>
                  <a:sysClr val="windowText" lastClr="000000"/>
                </a:solidFill>
                <a:latin typeface="Arial"/>
                <a:cs typeface="Arial"/>
              </a:rPr>
              <a:t> </a:t>
            </a:r>
            <a:r>
              <a:rPr sz="1500" kern="0" spc="-8">
                <a:solidFill>
                  <a:sysClr val="windowText" lastClr="000000"/>
                </a:solidFill>
                <a:latin typeface="Arial"/>
                <a:cs typeface="Arial"/>
              </a:rPr>
              <a:t>appointments</a:t>
            </a:r>
            <a:endParaRPr sz="1500" kern="0">
              <a:solidFill>
                <a:sysClr val="windowText" lastClr="000000"/>
              </a:solidFill>
              <a:latin typeface="Arial"/>
              <a:cs typeface="Arial"/>
            </a:endParaRPr>
          </a:p>
        </p:txBody>
      </p:sp>
      <p:pic>
        <p:nvPicPr>
          <p:cNvPr id="8" name="object 3">
            <a:extLst>
              <a:ext uri="{FF2B5EF4-FFF2-40B4-BE49-F238E27FC236}">
                <a16:creationId xmlns:a16="http://schemas.microsoft.com/office/drawing/2014/main" id="{B8AB037F-D1C8-8F94-DF7C-598F0E7AC627}"/>
              </a:ext>
            </a:extLst>
          </p:cNvPr>
          <p:cNvPicPr/>
          <p:nvPr/>
        </p:nvPicPr>
        <p:blipFill>
          <a:blip r:embed="rId2" cstate="print"/>
          <a:stretch>
            <a:fillRect/>
          </a:stretch>
        </p:blipFill>
        <p:spPr>
          <a:xfrm>
            <a:off x="11165967" y="6019801"/>
            <a:ext cx="711708" cy="657224"/>
          </a:xfrm>
          <a:prstGeom prst="rect">
            <a:avLst/>
          </a:prstGeom>
        </p:spPr>
      </p:pic>
      <p:sp>
        <p:nvSpPr>
          <p:cNvPr id="9" name="object 4">
            <a:extLst>
              <a:ext uri="{FF2B5EF4-FFF2-40B4-BE49-F238E27FC236}">
                <a16:creationId xmlns:a16="http://schemas.microsoft.com/office/drawing/2014/main" id="{81C8FE73-90F1-1212-2BD1-E7B9DC17E9E8}"/>
              </a:ext>
            </a:extLst>
          </p:cNvPr>
          <p:cNvSpPr txBox="1">
            <a:spLocks/>
          </p:cNvSpPr>
          <p:nvPr/>
        </p:nvSpPr>
        <p:spPr>
          <a:xfrm>
            <a:off x="1161457" y="137016"/>
            <a:ext cx="3006725" cy="378469"/>
          </a:xfrm>
          <a:prstGeom prst="rect">
            <a:avLst/>
          </a:prstGeom>
        </p:spPr>
        <p:txBody>
          <a:bodyPr vert="horz" wrap="square" lIns="0" tIns="9049" rIns="0" bIns="0" rtlCol="0">
            <a:spAutoFit/>
          </a:bodyPr>
          <a:lstStyle>
            <a:lvl1pPr>
              <a:defRPr sz="2100" b="1" i="0">
                <a:solidFill>
                  <a:srgbClr val="7E7E73"/>
                </a:solidFill>
                <a:latin typeface="Arial"/>
                <a:ea typeface="+mj-ea"/>
                <a:cs typeface="Arial"/>
              </a:defRPr>
            </a:lvl1pPr>
          </a:lstStyle>
          <a:p>
            <a:pPr marL="9525">
              <a:spcBef>
                <a:spcPts val="71"/>
              </a:spcBef>
            </a:pPr>
            <a:r>
              <a:rPr lang="en-US" sz="2400" kern="0" dirty="0"/>
              <a:t>Housing</a:t>
            </a:r>
            <a:r>
              <a:rPr lang="en-US" sz="2400" kern="0" spc="-79" dirty="0"/>
              <a:t> </a:t>
            </a:r>
            <a:r>
              <a:rPr lang="en-US" sz="2400" kern="0" spc="-8" dirty="0"/>
              <a:t>Division</a:t>
            </a:r>
          </a:p>
        </p:txBody>
      </p:sp>
      <p:sp>
        <p:nvSpPr>
          <p:cNvPr id="10" name="object 2">
            <a:extLst>
              <a:ext uri="{FF2B5EF4-FFF2-40B4-BE49-F238E27FC236}">
                <a16:creationId xmlns:a16="http://schemas.microsoft.com/office/drawing/2014/main" id="{B09C09D9-B48D-7E9E-742B-B7B9441FD164}"/>
              </a:ext>
            </a:extLst>
          </p:cNvPr>
          <p:cNvSpPr txBox="1"/>
          <p:nvPr/>
        </p:nvSpPr>
        <p:spPr>
          <a:xfrm>
            <a:off x="5815076" y="-15747"/>
            <a:ext cx="868680" cy="151323"/>
          </a:xfrm>
          <a:prstGeom prst="rect">
            <a:avLst/>
          </a:prstGeom>
        </p:spPr>
        <p:txBody>
          <a:bodyPr vert="horz" wrap="square" lIns="0" tIns="12700" rIns="0" bIns="0" rtlCol="0">
            <a:spAutoFit/>
          </a:bodyPr>
          <a:lstStyle/>
          <a:p>
            <a:pPr marL="12700">
              <a:spcBef>
                <a:spcPts val="100"/>
              </a:spcBef>
            </a:pPr>
            <a:r>
              <a:rPr sz="900" b="1" kern="0" spc="-10" dirty="0">
                <a:solidFill>
                  <a:srgbClr val="FFFFFF"/>
                </a:solidFill>
                <a:latin typeface="Arial"/>
                <a:cs typeface="Arial"/>
              </a:rPr>
              <a:t>UNCLASSIFIED</a:t>
            </a:r>
            <a:endParaRPr sz="900" kern="0" dirty="0">
              <a:solidFill>
                <a:sysClr val="windowText" lastClr="000000"/>
              </a:solidFill>
              <a:latin typeface="Arial"/>
              <a:cs typeface="Arial"/>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885307" y="845441"/>
            <a:ext cx="651510" cy="113493"/>
          </a:xfrm>
          <a:prstGeom prst="rect">
            <a:avLst/>
          </a:prstGeom>
        </p:spPr>
        <p:txBody>
          <a:bodyPr vert="horz" wrap="square" lIns="0" tIns="9525" rIns="0" bIns="0" rtlCol="0">
            <a:spAutoFit/>
          </a:bodyPr>
          <a:lstStyle/>
          <a:p>
            <a:pPr marL="9525" defTabSz="685800">
              <a:spcBef>
                <a:spcPts val="75"/>
              </a:spcBef>
            </a:pPr>
            <a:r>
              <a:rPr sz="675" b="1" kern="0" spc="-8">
                <a:solidFill>
                  <a:srgbClr val="FFFFFF"/>
                </a:solidFill>
                <a:latin typeface="Arial"/>
                <a:cs typeface="Arial"/>
              </a:rPr>
              <a:t>UNCLASSIFIED</a:t>
            </a:r>
            <a:endParaRPr sz="675" kern="0">
              <a:solidFill>
                <a:sysClr val="windowText" lastClr="000000"/>
              </a:solidFill>
              <a:latin typeface="Arial"/>
              <a:cs typeface="Arial"/>
            </a:endParaRPr>
          </a:p>
        </p:txBody>
      </p:sp>
      <p:sp>
        <p:nvSpPr>
          <p:cNvPr id="5" name="object 5"/>
          <p:cNvSpPr txBox="1"/>
          <p:nvPr/>
        </p:nvSpPr>
        <p:spPr>
          <a:xfrm>
            <a:off x="3188055" y="1332569"/>
            <a:ext cx="5966460" cy="3959867"/>
          </a:xfrm>
          <a:prstGeom prst="rect">
            <a:avLst/>
          </a:prstGeom>
        </p:spPr>
        <p:txBody>
          <a:bodyPr vert="horz" wrap="square" lIns="0" tIns="145733" rIns="0" bIns="0" rtlCol="0">
            <a:spAutoFit/>
          </a:bodyPr>
          <a:lstStyle/>
          <a:p>
            <a:pPr marL="401479" algn="ctr" defTabSz="685800">
              <a:spcBef>
                <a:spcPts val="1148"/>
              </a:spcBef>
            </a:pPr>
            <a:r>
              <a:rPr b="1" kern="0" spc="-30" dirty="0">
                <a:solidFill>
                  <a:sysClr val="windowText" lastClr="000000"/>
                </a:solidFill>
                <a:latin typeface="Arial"/>
                <a:cs typeface="Arial"/>
              </a:rPr>
              <a:t>Quarters</a:t>
            </a:r>
            <a:r>
              <a:rPr b="1" kern="0" spc="-71" dirty="0">
                <a:solidFill>
                  <a:sysClr val="windowText" lastClr="000000"/>
                </a:solidFill>
                <a:latin typeface="Arial"/>
                <a:cs typeface="Arial"/>
              </a:rPr>
              <a:t> </a:t>
            </a:r>
            <a:r>
              <a:rPr b="1" kern="0" spc="-34" dirty="0">
                <a:solidFill>
                  <a:sysClr val="windowText" lastClr="000000"/>
                </a:solidFill>
                <a:latin typeface="Arial"/>
                <a:cs typeface="Arial"/>
              </a:rPr>
              <a:t>Clearing</a:t>
            </a:r>
            <a:r>
              <a:rPr b="1" kern="0" spc="-79" dirty="0">
                <a:solidFill>
                  <a:sysClr val="windowText" lastClr="000000"/>
                </a:solidFill>
                <a:latin typeface="Arial"/>
                <a:cs typeface="Arial"/>
              </a:rPr>
              <a:t> </a:t>
            </a:r>
            <a:r>
              <a:rPr b="1" kern="0" spc="-8" dirty="0">
                <a:solidFill>
                  <a:sysClr val="windowText" lastClr="000000"/>
                </a:solidFill>
                <a:latin typeface="Arial"/>
                <a:cs typeface="Arial"/>
              </a:rPr>
              <a:t>Requirements</a:t>
            </a:r>
            <a:endParaRPr kern="0" dirty="0">
              <a:solidFill>
                <a:sysClr val="windowText" lastClr="000000"/>
              </a:solidFill>
              <a:latin typeface="Arial"/>
              <a:cs typeface="Arial"/>
            </a:endParaRPr>
          </a:p>
          <a:p>
            <a:pPr marL="266224" indent="-256699" defTabSz="685800">
              <a:spcBef>
                <a:spcPts val="1133"/>
              </a:spcBef>
              <a:buSzPct val="110000"/>
              <a:buFontTx/>
              <a:buChar char="•"/>
              <a:tabLst>
                <a:tab pos="266224" algn="l"/>
                <a:tab pos="266700" algn="l"/>
              </a:tabLst>
            </a:pPr>
            <a:r>
              <a:rPr sz="1500" kern="0" dirty="0">
                <a:solidFill>
                  <a:sysClr val="windowText" lastClr="000000"/>
                </a:solidFill>
                <a:latin typeface="Arial"/>
                <a:cs typeface="Arial"/>
              </a:rPr>
              <a:t>Cleaning</a:t>
            </a:r>
            <a:r>
              <a:rPr sz="1500" kern="0" spc="-34" dirty="0">
                <a:solidFill>
                  <a:sysClr val="windowText" lastClr="000000"/>
                </a:solidFill>
                <a:latin typeface="Arial"/>
                <a:cs typeface="Arial"/>
              </a:rPr>
              <a:t> </a:t>
            </a:r>
            <a:r>
              <a:rPr sz="1500" kern="0" spc="-8" dirty="0">
                <a:solidFill>
                  <a:sysClr val="windowText" lastClr="000000"/>
                </a:solidFill>
                <a:latin typeface="Arial"/>
                <a:cs typeface="Arial"/>
              </a:rPr>
              <a:t>requirements</a:t>
            </a:r>
            <a:r>
              <a:rPr sz="1500" kern="0" spc="-68" dirty="0">
                <a:solidFill>
                  <a:sysClr val="windowText" lastClr="000000"/>
                </a:solidFill>
                <a:latin typeface="Arial"/>
                <a:cs typeface="Arial"/>
              </a:rPr>
              <a:t> </a:t>
            </a:r>
            <a:r>
              <a:rPr sz="1500" kern="0" dirty="0">
                <a:solidFill>
                  <a:sysClr val="windowText" lastClr="000000"/>
                </a:solidFill>
                <a:latin typeface="Arial"/>
                <a:cs typeface="Arial"/>
              </a:rPr>
              <a:t>by</a:t>
            </a:r>
            <a:r>
              <a:rPr sz="1500" kern="0" spc="-15" dirty="0">
                <a:solidFill>
                  <a:sysClr val="windowText" lastClr="000000"/>
                </a:solidFill>
                <a:latin typeface="Arial"/>
                <a:cs typeface="Arial"/>
              </a:rPr>
              <a:t> </a:t>
            </a:r>
            <a:r>
              <a:rPr sz="1500" kern="0" dirty="0">
                <a:solidFill>
                  <a:sysClr val="windowText" lastClr="000000"/>
                </a:solidFill>
                <a:latin typeface="Arial"/>
                <a:cs typeface="Arial"/>
              </a:rPr>
              <a:t>occupants</a:t>
            </a:r>
            <a:r>
              <a:rPr sz="1500" kern="0" spc="-68" dirty="0">
                <a:solidFill>
                  <a:sysClr val="windowText" lastClr="000000"/>
                </a:solidFill>
                <a:latin typeface="Arial"/>
                <a:cs typeface="Arial"/>
              </a:rPr>
              <a:t> </a:t>
            </a:r>
            <a:r>
              <a:rPr sz="1500" kern="0" dirty="0">
                <a:solidFill>
                  <a:sysClr val="windowText" lastClr="000000"/>
                </a:solidFill>
                <a:latin typeface="Arial"/>
                <a:cs typeface="Arial"/>
              </a:rPr>
              <a:t>(</a:t>
            </a:r>
            <a:r>
              <a:rPr sz="1500" u="sng" kern="0" dirty="0">
                <a:solidFill>
                  <a:sysClr val="windowText" lastClr="000000"/>
                </a:solidFill>
                <a:uFill>
                  <a:solidFill>
                    <a:srgbClr val="000000"/>
                  </a:solidFill>
                </a:uFill>
                <a:latin typeface="Arial"/>
                <a:cs typeface="Arial"/>
              </a:rPr>
              <a:t>Pre-</a:t>
            </a:r>
            <a:r>
              <a:rPr sz="1500" u="sng" kern="0" spc="-8" dirty="0">
                <a:solidFill>
                  <a:sysClr val="windowText" lastClr="000000"/>
                </a:solidFill>
                <a:uFill>
                  <a:solidFill>
                    <a:srgbClr val="000000"/>
                  </a:solidFill>
                </a:uFill>
                <a:latin typeface="Arial"/>
                <a:cs typeface="Arial"/>
              </a:rPr>
              <a:t>Inspection</a:t>
            </a:r>
            <a:r>
              <a:rPr sz="1500" kern="0" spc="-8" dirty="0">
                <a:solidFill>
                  <a:sysClr val="windowText" lastClr="000000"/>
                </a:solidFill>
                <a:latin typeface="Arial"/>
                <a:cs typeface="Arial"/>
              </a:rPr>
              <a:t>)</a:t>
            </a:r>
            <a:endParaRPr sz="1500" kern="0" dirty="0">
              <a:solidFill>
                <a:sysClr val="windowText" lastClr="000000"/>
              </a:solidFill>
              <a:latin typeface="Arial"/>
              <a:cs typeface="Arial"/>
            </a:endParaRPr>
          </a:p>
          <a:p>
            <a:pPr marL="266224" indent="-256699" defTabSz="685800">
              <a:spcBef>
                <a:spcPts val="1350"/>
              </a:spcBef>
              <a:buSzPct val="110000"/>
              <a:buFontTx/>
              <a:buChar char="•"/>
              <a:tabLst>
                <a:tab pos="266224" algn="l"/>
                <a:tab pos="266700" algn="l"/>
              </a:tabLst>
            </a:pPr>
            <a:r>
              <a:rPr sz="1500" kern="0" dirty="0">
                <a:solidFill>
                  <a:sysClr val="windowText" lastClr="000000"/>
                </a:solidFill>
                <a:latin typeface="Arial"/>
                <a:cs typeface="Arial"/>
              </a:rPr>
              <a:t>All</a:t>
            </a:r>
            <a:r>
              <a:rPr sz="1500" kern="0" spc="-34" dirty="0">
                <a:solidFill>
                  <a:sysClr val="windowText" lastClr="000000"/>
                </a:solidFill>
                <a:latin typeface="Arial"/>
                <a:cs typeface="Arial"/>
              </a:rPr>
              <a:t> </a:t>
            </a:r>
            <a:r>
              <a:rPr sz="1500" kern="0" dirty="0">
                <a:solidFill>
                  <a:sysClr val="windowText" lastClr="000000"/>
                </a:solidFill>
                <a:latin typeface="Arial"/>
                <a:cs typeface="Arial"/>
              </a:rPr>
              <a:t>work</a:t>
            </a:r>
            <a:r>
              <a:rPr sz="1500" kern="0" spc="-41" dirty="0">
                <a:solidFill>
                  <a:sysClr val="windowText" lastClr="000000"/>
                </a:solidFill>
                <a:latin typeface="Arial"/>
                <a:cs typeface="Arial"/>
              </a:rPr>
              <a:t> </a:t>
            </a:r>
            <a:r>
              <a:rPr sz="1500" kern="0" dirty="0">
                <a:solidFill>
                  <a:sysClr val="windowText" lastClr="000000"/>
                </a:solidFill>
                <a:latin typeface="Arial"/>
                <a:cs typeface="Arial"/>
              </a:rPr>
              <a:t>orders</a:t>
            </a:r>
            <a:r>
              <a:rPr sz="1500" kern="0" spc="-64" dirty="0">
                <a:solidFill>
                  <a:sysClr val="windowText" lastClr="000000"/>
                </a:solidFill>
                <a:latin typeface="Arial"/>
                <a:cs typeface="Arial"/>
              </a:rPr>
              <a:t> </a:t>
            </a:r>
            <a:r>
              <a:rPr sz="1500" kern="0" dirty="0">
                <a:solidFill>
                  <a:sysClr val="windowText" lastClr="000000"/>
                </a:solidFill>
                <a:latin typeface="Arial"/>
                <a:cs typeface="Arial"/>
              </a:rPr>
              <a:t>and</a:t>
            </a:r>
            <a:r>
              <a:rPr sz="1500" kern="0" spc="-34" dirty="0">
                <a:solidFill>
                  <a:sysClr val="windowText" lastClr="000000"/>
                </a:solidFill>
                <a:latin typeface="Arial"/>
                <a:cs typeface="Arial"/>
              </a:rPr>
              <a:t> </a:t>
            </a:r>
            <a:r>
              <a:rPr sz="1500" kern="0" spc="-8" dirty="0">
                <a:solidFill>
                  <a:sysClr val="windowText" lastClr="000000"/>
                </a:solidFill>
                <a:latin typeface="Arial"/>
                <a:cs typeface="Arial"/>
              </a:rPr>
              <a:t>self-</a:t>
            </a:r>
            <a:r>
              <a:rPr sz="1500" kern="0" dirty="0">
                <a:solidFill>
                  <a:sysClr val="windowText" lastClr="000000"/>
                </a:solidFill>
                <a:latin typeface="Arial"/>
                <a:cs typeface="Arial"/>
              </a:rPr>
              <a:t>help</a:t>
            </a:r>
            <a:r>
              <a:rPr sz="1500" kern="0" spc="-49" dirty="0">
                <a:solidFill>
                  <a:sysClr val="windowText" lastClr="000000"/>
                </a:solidFill>
                <a:latin typeface="Arial"/>
                <a:cs typeface="Arial"/>
              </a:rPr>
              <a:t> </a:t>
            </a:r>
            <a:r>
              <a:rPr sz="1500" kern="0" dirty="0">
                <a:solidFill>
                  <a:sysClr val="windowText" lastClr="000000"/>
                </a:solidFill>
                <a:latin typeface="Arial"/>
                <a:cs typeface="Arial"/>
              </a:rPr>
              <a:t>items</a:t>
            </a:r>
            <a:r>
              <a:rPr sz="1500" kern="0" spc="-45" dirty="0">
                <a:solidFill>
                  <a:sysClr val="windowText" lastClr="000000"/>
                </a:solidFill>
                <a:latin typeface="Arial"/>
                <a:cs typeface="Arial"/>
              </a:rPr>
              <a:t> </a:t>
            </a:r>
            <a:r>
              <a:rPr sz="1500" kern="0" dirty="0">
                <a:solidFill>
                  <a:sysClr val="windowText" lastClr="000000"/>
                </a:solidFill>
                <a:latin typeface="Arial"/>
                <a:cs typeface="Arial"/>
              </a:rPr>
              <a:t>must</a:t>
            </a:r>
            <a:r>
              <a:rPr sz="1500" kern="0" spc="-64" dirty="0">
                <a:solidFill>
                  <a:sysClr val="windowText" lastClr="000000"/>
                </a:solidFill>
                <a:latin typeface="Arial"/>
                <a:cs typeface="Arial"/>
              </a:rPr>
              <a:t> </a:t>
            </a:r>
            <a:r>
              <a:rPr sz="1500" kern="0" dirty="0">
                <a:solidFill>
                  <a:sysClr val="windowText" lastClr="000000"/>
                </a:solidFill>
                <a:latin typeface="Arial"/>
                <a:cs typeface="Arial"/>
              </a:rPr>
              <a:t>be</a:t>
            </a:r>
            <a:r>
              <a:rPr sz="1500" kern="0" spc="-34" dirty="0">
                <a:solidFill>
                  <a:sysClr val="windowText" lastClr="000000"/>
                </a:solidFill>
                <a:latin typeface="Arial"/>
                <a:cs typeface="Arial"/>
              </a:rPr>
              <a:t> </a:t>
            </a:r>
            <a:r>
              <a:rPr sz="1500" kern="0" dirty="0">
                <a:solidFill>
                  <a:sysClr val="windowText" lastClr="000000"/>
                </a:solidFill>
                <a:latin typeface="Arial"/>
                <a:cs typeface="Arial"/>
              </a:rPr>
              <a:t>identified</a:t>
            </a:r>
            <a:r>
              <a:rPr sz="1500" kern="0" spc="-15" dirty="0">
                <a:solidFill>
                  <a:sysClr val="windowText" lastClr="000000"/>
                </a:solidFill>
                <a:latin typeface="Arial"/>
                <a:cs typeface="Arial"/>
              </a:rPr>
              <a:t> </a:t>
            </a:r>
            <a:r>
              <a:rPr sz="1500" kern="0" dirty="0">
                <a:solidFill>
                  <a:sysClr val="windowText" lastClr="000000"/>
                </a:solidFill>
                <a:latin typeface="Arial"/>
                <a:cs typeface="Arial"/>
              </a:rPr>
              <a:t>and</a:t>
            </a:r>
            <a:r>
              <a:rPr sz="1500" kern="0" spc="-34" dirty="0">
                <a:solidFill>
                  <a:sysClr val="windowText" lastClr="000000"/>
                </a:solidFill>
                <a:latin typeface="Arial"/>
                <a:cs typeface="Arial"/>
              </a:rPr>
              <a:t> </a:t>
            </a:r>
            <a:r>
              <a:rPr sz="1500" kern="0" spc="-8" dirty="0">
                <a:solidFill>
                  <a:sysClr val="windowText" lastClr="000000"/>
                </a:solidFill>
                <a:latin typeface="Arial"/>
                <a:cs typeface="Arial"/>
              </a:rPr>
              <a:t>corrected.</a:t>
            </a:r>
            <a:endParaRPr sz="1500" kern="0" dirty="0">
              <a:solidFill>
                <a:sysClr val="windowText" lastClr="000000"/>
              </a:solidFill>
              <a:latin typeface="Arial"/>
              <a:cs typeface="Arial"/>
            </a:endParaRPr>
          </a:p>
          <a:p>
            <a:pPr marL="266224" indent="-256699" defTabSz="685800">
              <a:spcBef>
                <a:spcPts val="1350"/>
              </a:spcBef>
              <a:buSzPct val="110000"/>
              <a:buFontTx/>
              <a:buChar char="•"/>
              <a:tabLst>
                <a:tab pos="266224" algn="l"/>
                <a:tab pos="266700" algn="l"/>
              </a:tabLst>
            </a:pPr>
            <a:r>
              <a:rPr sz="1500" kern="0" dirty="0">
                <a:solidFill>
                  <a:sysClr val="windowText" lastClr="000000"/>
                </a:solidFill>
                <a:latin typeface="Arial"/>
                <a:cs typeface="Arial"/>
              </a:rPr>
              <a:t>Bulk</a:t>
            </a:r>
            <a:r>
              <a:rPr sz="1500" kern="0" spc="-23" dirty="0">
                <a:solidFill>
                  <a:sysClr val="windowText" lastClr="000000"/>
                </a:solidFill>
                <a:latin typeface="Arial"/>
                <a:cs typeface="Arial"/>
              </a:rPr>
              <a:t> </a:t>
            </a:r>
            <a:r>
              <a:rPr sz="1500" kern="0" dirty="0">
                <a:solidFill>
                  <a:sysClr val="windowText" lastClr="000000"/>
                </a:solidFill>
                <a:latin typeface="Arial"/>
                <a:cs typeface="Arial"/>
              </a:rPr>
              <a:t>trash</a:t>
            </a:r>
            <a:r>
              <a:rPr sz="1500" kern="0" spc="-79" dirty="0">
                <a:solidFill>
                  <a:sysClr val="windowText" lastClr="000000"/>
                </a:solidFill>
                <a:latin typeface="Arial"/>
                <a:cs typeface="Arial"/>
              </a:rPr>
              <a:t> </a:t>
            </a:r>
            <a:r>
              <a:rPr sz="1500" kern="0" dirty="0">
                <a:solidFill>
                  <a:sysClr val="windowText" lastClr="000000"/>
                </a:solidFill>
                <a:latin typeface="Arial"/>
                <a:cs typeface="Arial"/>
              </a:rPr>
              <a:t>disposal</a:t>
            </a:r>
            <a:r>
              <a:rPr sz="1500" kern="0" spc="-41" dirty="0">
                <a:solidFill>
                  <a:sysClr val="windowText" lastClr="000000"/>
                </a:solidFill>
                <a:latin typeface="Arial"/>
                <a:cs typeface="Arial"/>
              </a:rPr>
              <a:t> </a:t>
            </a:r>
            <a:r>
              <a:rPr sz="1500" kern="0" dirty="0">
                <a:solidFill>
                  <a:sysClr val="windowText" lastClr="000000"/>
                </a:solidFill>
                <a:latin typeface="Arial"/>
                <a:cs typeface="Arial"/>
              </a:rPr>
              <a:t>must</a:t>
            </a:r>
            <a:r>
              <a:rPr sz="1500" kern="0" spc="-60" dirty="0">
                <a:solidFill>
                  <a:sysClr val="windowText" lastClr="000000"/>
                </a:solidFill>
                <a:latin typeface="Arial"/>
                <a:cs typeface="Arial"/>
              </a:rPr>
              <a:t> </a:t>
            </a:r>
            <a:r>
              <a:rPr sz="1500" kern="0" dirty="0">
                <a:solidFill>
                  <a:sysClr val="windowText" lastClr="000000"/>
                </a:solidFill>
                <a:latin typeface="Arial"/>
                <a:cs typeface="Arial"/>
              </a:rPr>
              <a:t>be</a:t>
            </a:r>
            <a:r>
              <a:rPr sz="1500" kern="0" spc="-30" dirty="0">
                <a:solidFill>
                  <a:sysClr val="windowText" lastClr="000000"/>
                </a:solidFill>
                <a:latin typeface="Arial"/>
                <a:cs typeface="Arial"/>
              </a:rPr>
              <a:t> </a:t>
            </a:r>
            <a:r>
              <a:rPr sz="1500" kern="0" dirty="0">
                <a:solidFill>
                  <a:sysClr val="windowText" lastClr="000000"/>
                </a:solidFill>
                <a:latin typeface="Arial"/>
                <a:cs typeface="Arial"/>
              </a:rPr>
              <a:t>in</a:t>
            </a:r>
            <a:r>
              <a:rPr sz="1500" kern="0" spc="-15" dirty="0">
                <a:solidFill>
                  <a:sysClr val="windowText" lastClr="000000"/>
                </a:solidFill>
                <a:latin typeface="Arial"/>
                <a:cs typeface="Arial"/>
              </a:rPr>
              <a:t> </a:t>
            </a:r>
            <a:r>
              <a:rPr sz="1500" kern="0" spc="-8" dirty="0">
                <a:solidFill>
                  <a:sysClr val="windowText" lastClr="000000"/>
                </a:solidFill>
                <a:latin typeface="Arial"/>
                <a:cs typeface="Arial"/>
              </a:rPr>
              <a:t>accordance</a:t>
            </a:r>
            <a:r>
              <a:rPr sz="1500" kern="0" spc="-71" dirty="0">
                <a:solidFill>
                  <a:sysClr val="windowText" lastClr="000000"/>
                </a:solidFill>
                <a:latin typeface="Arial"/>
                <a:cs typeface="Arial"/>
              </a:rPr>
              <a:t> </a:t>
            </a:r>
            <a:r>
              <a:rPr sz="1500" kern="0" dirty="0">
                <a:solidFill>
                  <a:sysClr val="windowText" lastClr="000000"/>
                </a:solidFill>
                <a:latin typeface="Arial"/>
                <a:cs typeface="Arial"/>
              </a:rPr>
              <a:t>with</a:t>
            </a:r>
            <a:r>
              <a:rPr sz="1500" kern="0" spc="-34" dirty="0">
                <a:solidFill>
                  <a:sysClr val="windowText" lastClr="000000"/>
                </a:solidFill>
                <a:latin typeface="Arial"/>
                <a:cs typeface="Arial"/>
              </a:rPr>
              <a:t> </a:t>
            </a:r>
            <a:r>
              <a:rPr sz="1500" kern="0" spc="-8" dirty="0">
                <a:solidFill>
                  <a:sysClr val="windowText" lastClr="000000"/>
                </a:solidFill>
                <a:latin typeface="Arial"/>
                <a:cs typeface="Arial"/>
              </a:rPr>
              <a:t>scheduled</a:t>
            </a:r>
            <a:endParaRPr sz="1500" kern="0" dirty="0">
              <a:solidFill>
                <a:sysClr val="windowText" lastClr="000000"/>
              </a:solidFill>
              <a:latin typeface="Arial"/>
              <a:cs typeface="Arial"/>
            </a:endParaRPr>
          </a:p>
          <a:p>
            <a:pPr marL="266224" defTabSz="685800"/>
            <a:r>
              <a:rPr sz="1500" kern="0" spc="-8" dirty="0">
                <a:solidFill>
                  <a:sysClr val="windowText" lastClr="000000"/>
                </a:solidFill>
                <a:latin typeface="Arial"/>
                <a:cs typeface="Arial"/>
              </a:rPr>
              <a:t>pick-</a:t>
            </a:r>
            <a:r>
              <a:rPr sz="1500" kern="0" dirty="0">
                <a:solidFill>
                  <a:sysClr val="windowText" lastClr="000000"/>
                </a:solidFill>
                <a:latin typeface="Arial"/>
                <a:cs typeface="Arial"/>
              </a:rPr>
              <a:t>up</a:t>
            </a:r>
            <a:r>
              <a:rPr sz="1500" kern="0" spc="-30" dirty="0">
                <a:solidFill>
                  <a:sysClr val="windowText" lastClr="000000"/>
                </a:solidFill>
                <a:latin typeface="Arial"/>
                <a:cs typeface="Arial"/>
              </a:rPr>
              <a:t> </a:t>
            </a:r>
            <a:r>
              <a:rPr sz="1500" kern="0" spc="-8" dirty="0">
                <a:solidFill>
                  <a:sysClr val="windowText" lastClr="000000"/>
                </a:solidFill>
                <a:latin typeface="Arial"/>
                <a:cs typeface="Arial"/>
              </a:rPr>
              <a:t>dates.</a:t>
            </a:r>
            <a:endParaRPr sz="1500" kern="0" dirty="0">
              <a:solidFill>
                <a:sysClr val="windowText" lastClr="000000"/>
              </a:solidFill>
              <a:latin typeface="Arial"/>
              <a:cs typeface="Arial"/>
            </a:endParaRPr>
          </a:p>
          <a:p>
            <a:pPr defTabSz="685800">
              <a:spcBef>
                <a:spcPts val="19"/>
              </a:spcBef>
            </a:pPr>
            <a:endParaRPr sz="1613" kern="0" dirty="0">
              <a:solidFill>
                <a:sysClr val="windowText" lastClr="000000"/>
              </a:solidFill>
              <a:latin typeface="Arial"/>
              <a:cs typeface="Arial"/>
            </a:endParaRPr>
          </a:p>
          <a:p>
            <a:pPr marL="266224" marR="71914" indent="-257175" defTabSz="685800">
              <a:buSzPct val="110000"/>
              <a:buFontTx/>
              <a:buChar char="•"/>
              <a:tabLst>
                <a:tab pos="266224" algn="l"/>
                <a:tab pos="266700" algn="l"/>
              </a:tabLst>
            </a:pPr>
            <a:r>
              <a:rPr sz="1500" kern="0" dirty="0">
                <a:solidFill>
                  <a:sysClr val="windowText" lastClr="000000"/>
                </a:solidFill>
                <a:latin typeface="Arial"/>
                <a:cs typeface="Arial"/>
              </a:rPr>
              <a:t>Arrangements</a:t>
            </a:r>
            <a:r>
              <a:rPr sz="1500" kern="0" spc="-86" dirty="0">
                <a:solidFill>
                  <a:sysClr val="windowText" lastClr="000000"/>
                </a:solidFill>
                <a:latin typeface="Arial"/>
                <a:cs typeface="Arial"/>
              </a:rPr>
              <a:t> </a:t>
            </a:r>
            <a:r>
              <a:rPr sz="1500" kern="0" dirty="0">
                <a:solidFill>
                  <a:sysClr val="windowText" lastClr="000000"/>
                </a:solidFill>
                <a:latin typeface="Arial"/>
                <a:cs typeface="Arial"/>
              </a:rPr>
              <a:t>must</a:t>
            </a:r>
            <a:r>
              <a:rPr sz="1500" kern="0" spc="-68" dirty="0">
                <a:solidFill>
                  <a:sysClr val="windowText" lastClr="000000"/>
                </a:solidFill>
                <a:latin typeface="Arial"/>
                <a:cs typeface="Arial"/>
              </a:rPr>
              <a:t> </a:t>
            </a:r>
            <a:r>
              <a:rPr sz="1500" kern="0" dirty="0">
                <a:solidFill>
                  <a:sysClr val="windowText" lastClr="000000"/>
                </a:solidFill>
                <a:latin typeface="Arial"/>
                <a:cs typeface="Arial"/>
              </a:rPr>
              <a:t>be</a:t>
            </a:r>
            <a:r>
              <a:rPr sz="1500" kern="0" spc="-41" dirty="0">
                <a:solidFill>
                  <a:sysClr val="windowText" lastClr="000000"/>
                </a:solidFill>
                <a:latin typeface="Arial"/>
                <a:cs typeface="Arial"/>
              </a:rPr>
              <a:t> </a:t>
            </a:r>
            <a:r>
              <a:rPr sz="1500" kern="0" dirty="0">
                <a:solidFill>
                  <a:sysClr val="windowText" lastClr="000000"/>
                </a:solidFill>
                <a:latin typeface="Arial"/>
                <a:cs typeface="Arial"/>
              </a:rPr>
              <a:t>made</a:t>
            </a:r>
            <a:r>
              <a:rPr sz="1500" kern="0" spc="-41" dirty="0">
                <a:solidFill>
                  <a:sysClr val="windowText" lastClr="000000"/>
                </a:solidFill>
                <a:latin typeface="Arial"/>
                <a:cs typeface="Arial"/>
              </a:rPr>
              <a:t> </a:t>
            </a:r>
            <a:r>
              <a:rPr sz="1500" kern="0" dirty="0">
                <a:solidFill>
                  <a:sysClr val="windowText" lastClr="000000"/>
                </a:solidFill>
                <a:latin typeface="Arial"/>
                <a:cs typeface="Arial"/>
              </a:rPr>
              <a:t>with</a:t>
            </a:r>
            <a:r>
              <a:rPr sz="1500" kern="0" spc="-38" dirty="0">
                <a:solidFill>
                  <a:sysClr val="windowText" lastClr="000000"/>
                </a:solidFill>
                <a:latin typeface="Arial"/>
                <a:cs typeface="Arial"/>
              </a:rPr>
              <a:t> </a:t>
            </a:r>
            <a:r>
              <a:rPr sz="1500" kern="0" dirty="0">
                <a:solidFill>
                  <a:sysClr val="windowText" lastClr="000000"/>
                </a:solidFill>
                <a:latin typeface="Arial"/>
                <a:cs typeface="Arial"/>
              </a:rPr>
              <a:t>the</a:t>
            </a:r>
            <a:r>
              <a:rPr sz="1500" kern="0" spc="-53" dirty="0">
                <a:solidFill>
                  <a:sysClr val="windowText" lastClr="000000"/>
                </a:solidFill>
                <a:latin typeface="Arial"/>
                <a:cs typeface="Arial"/>
              </a:rPr>
              <a:t> </a:t>
            </a:r>
            <a:r>
              <a:rPr sz="1500" kern="0" dirty="0">
                <a:solidFill>
                  <a:sysClr val="windowText" lastClr="000000"/>
                </a:solidFill>
                <a:latin typeface="Arial"/>
                <a:cs typeface="Arial"/>
              </a:rPr>
              <a:t>Housing</a:t>
            </a:r>
            <a:r>
              <a:rPr sz="1500" kern="0" spc="-41" dirty="0">
                <a:solidFill>
                  <a:sysClr val="windowText" lastClr="000000"/>
                </a:solidFill>
                <a:latin typeface="Arial"/>
                <a:cs typeface="Arial"/>
              </a:rPr>
              <a:t> </a:t>
            </a:r>
            <a:r>
              <a:rPr sz="1500" kern="0" dirty="0">
                <a:solidFill>
                  <a:sysClr val="windowText" lastClr="000000"/>
                </a:solidFill>
                <a:latin typeface="Arial"/>
                <a:cs typeface="Arial"/>
              </a:rPr>
              <a:t>office</a:t>
            </a:r>
            <a:r>
              <a:rPr sz="1500" kern="0" spc="-41" dirty="0">
                <a:solidFill>
                  <a:sysClr val="windowText" lastClr="000000"/>
                </a:solidFill>
                <a:latin typeface="Arial"/>
                <a:cs typeface="Arial"/>
              </a:rPr>
              <a:t> </a:t>
            </a:r>
            <a:r>
              <a:rPr sz="1500" kern="0" dirty="0">
                <a:solidFill>
                  <a:sysClr val="windowText" lastClr="000000"/>
                </a:solidFill>
                <a:latin typeface="Arial"/>
                <a:cs typeface="Arial"/>
              </a:rPr>
              <a:t>for</a:t>
            </a:r>
            <a:r>
              <a:rPr sz="1500" kern="0" spc="-56" dirty="0">
                <a:solidFill>
                  <a:sysClr val="windowText" lastClr="000000"/>
                </a:solidFill>
                <a:latin typeface="Arial"/>
                <a:cs typeface="Arial"/>
              </a:rPr>
              <a:t> </a:t>
            </a:r>
            <a:r>
              <a:rPr sz="1500" kern="0" spc="-8" dirty="0">
                <a:solidFill>
                  <a:sysClr val="windowText" lastClr="000000"/>
                </a:solidFill>
                <a:latin typeface="Arial"/>
                <a:cs typeface="Arial"/>
              </a:rPr>
              <a:t>temporary </a:t>
            </a:r>
            <a:r>
              <a:rPr sz="1500" kern="0" dirty="0">
                <a:solidFill>
                  <a:sysClr val="windowText" lastClr="000000"/>
                </a:solidFill>
                <a:latin typeface="Arial"/>
                <a:cs typeface="Arial"/>
              </a:rPr>
              <a:t>loaner</a:t>
            </a:r>
            <a:r>
              <a:rPr sz="1500" kern="0" spc="-45" dirty="0">
                <a:solidFill>
                  <a:sysClr val="windowText" lastClr="000000"/>
                </a:solidFill>
                <a:latin typeface="Arial"/>
                <a:cs typeface="Arial"/>
              </a:rPr>
              <a:t> </a:t>
            </a:r>
            <a:r>
              <a:rPr sz="1500" kern="0" dirty="0">
                <a:solidFill>
                  <a:sysClr val="windowText" lastClr="000000"/>
                </a:solidFill>
                <a:latin typeface="Arial"/>
                <a:cs typeface="Arial"/>
              </a:rPr>
              <a:t>furniture</a:t>
            </a:r>
            <a:r>
              <a:rPr sz="1500" kern="0" spc="-60" dirty="0">
                <a:solidFill>
                  <a:sysClr val="windowText" lastClr="000000"/>
                </a:solidFill>
                <a:latin typeface="Arial"/>
                <a:cs typeface="Arial"/>
              </a:rPr>
              <a:t> </a:t>
            </a:r>
            <a:r>
              <a:rPr sz="1500" kern="0" dirty="0">
                <a:solidFill>
                  <a:sysClr val="windowText" lastClr="000000"/>
                </a:solidFill>
                <a:latin typeface="Arial"/>
                <a:cs typeface="Arial"/>
              </a:rPr>
              <a:t>(</a:t>
            </a:r>
            <a:r>
              <a:rPr sz="1500" b="1" kern="0" dirty="0">
                <a:solidFill>
                  <a:sysClr val="windowText" lastClr="000000"/>
                </a:solidFill>
                <a:latin typeface="Arial"/>
                <a:cs typeface="Arial"/>
              </a:rPr>
              <a:t>minimum</a:t>
            </a:r>
            <a:r>
              <a:rPr sz="1500" b="1" kern="0" spc="-45" dirty="0">
                <a:solidFill>
                  <a:sysClr val="windowText" lastClr="000000"/>
                </a:solidFill>
                <a:latin typeface="Arial"/>
                <a:cs typeface="Arial"/>
              </a:rPr>
              <a:t> </a:t>
            </a:r>
            <a:r>
              <a:rPr lang="en-US" sz="1500" b="1" kern="0" spc="-45" dirty="0">
                <a:solidFill>
                  <a:sysClr val="windowText" lastClr="000000"/>
                </a:solidFill>
                <a:latin typeface="Arial"/>
                <a:cs typeface="Arial"/>
              </a:rPr>
              <a:t>7</a:t>
            </a:r>
            <a:r>
              <a:rPr sz="1500" b="1" kern="0" spc="-26" dirty="0">
                <a:solidFill>
                  <a:sysClr val="windowText" lastClr="000000"/>
                </a:solidFill>
                <a:latin typeface="Arial"/>
                <a:cs typeface="Arial"/>
              </a:rPr>
              <a:t> </a:t>
            </a:r>
            <a:r>
              <a:rPr sz="1500" b="1" kern="0" dirty="0">
                <a:solidFill>
                  <a:sysClr val="windowText" lastClr="000000"/>
                </a:solidFill>
                <a:latin typeface="Arial"/>
                <a:cs typeface="Arial"/>
              </a:rPr>
              <a:t>days</a:t>
            </a:r>
            <a:r>
              <a:rPr sz="1500" b="1" kern="0" spc="-4" dirty="0">
                <a:solidFill>
                  <a:sysClr val="windowText" lastClr="000000"/>
                </a:solidFill>
                <a:latin typeface="Arial"/>
                <a:cs typeface="Arial"/>
              </a:rPr>
              <a:t> </a:t>
            </a:r>
            <a:r>
              <a:rPr sz="1500" b="1" kern="0" spc="-15" dirty="0">
                <a:solidFill>
                  <a:sysClr val="windowText" lastClr="000000"/>
                </a:solidFill>
                <a:latin typeface="Arial"/>
                <a:cs typeface="Arial"/>
              </a:rPr>
              <a:t>notice</a:t>
            </a:r>
            <a:r>
              <a:rPr sz="1500" kern="0" spc="-15" dirty="0">
                <a:solidFill>
                  <a:sysClr val="windowText" lastClr="000000"/>
                </a:solidFill>
                <a:latin typeface="Arial"/>
                <a:cs typeface="Arial"/>
              </a:rPr>
              <a:t>).</a:t>
            </a:r>
            <a:r>
              <a:rPr sz="1500" kern="0" spc="-259" dirty="0">
                <a:solidFill>
                  <a:sysClr val="windowText" lastClr="000000"/>
                </a:solidFill>
                <a:latin typeface="Arial"/>
                <a:cs typeface="Arial"/>
              </a:rPr>
              <a:t> </a:t>
            </a:r>
            <a:r>
              <a:rPr sz="1500" kern="0" dirty="0">
                <a:solidFill>
                  <a:sysClr val="windowText" lastClr="000000"/>
                </a:solidFill>
                <a:latin typeface="Arial"/>
                <a:cs typeface="Arial"/>
              </a:rPr>
              <a:t>Loaner</a:t>
            </a:r>
            <a:r>
              <a:rPr sz="1500" kern="0" spc="-60" dirty="0">
                <a:solidFill>
                  <a:sysClr val="windowText" lastClr="000000"/>
                </a:solidFill>
                <a:latin typeface="Arial"/>
                <a:cs typeface="Arial"/>
              </a:rPr>
              <a:t> </a:t>
            </a:r>
            <a:r>
              <a:rPr sz="1500" kern="0" dirty="0">
                <a:solidFill>
                  <a:sysClr val="windowText" lastClr="000000"/>
                </a:solidFill>
                <a:latin typeface="Arial"/>
                <a:cs typeface="Arial"/>
              </a:rPr>
              <a:t>furniture</a:t>
            </a:r>
            <a:r>
              <a:rPr sz="1500" kern="0" spc="-45" dirty="0">
                <a:solidFill>
                  <a:sysClr val="windowText" lastClr="000000"/>
                </a:solidFill>
                <a:latin typeface="Arial"/>
                <a:cs typeface="Arial"/>
              </a:rPr>
              <a:t> </a:t>
            </a:r>
            <a:r>
              <a:rPr sz="1500" kern="0" dirty="0">
                <a:solidFill>
                  <a:sysClr val="windowText" lastClr="000000"/>
                </a:solidFill>
                <a:latin typeface="Arial"/>
                <a:cs typeface="Arial"/>
              </a:rPr>
              <a:t>sets</a:t>
            </a:r>
            <a:r>
              <a:rPr sz="1500" kern="0" spc="-38" dirty="0">
                <a:solidFill>
                  <a:sysClr val="windowText" lastClr="000000"/>
                </a:solidFill>
                <a:latin typeface="Arial"/>
                <a:cs typeface="Arial"/>
              </a:rPr>
              <a:t> </a:t>
            </a:r>
            <a:r>
              <a:rPr sz="1500" kern="0" spc="-19" dirty="0">
                <a:solidFill>
                  <a:sysClr val="windowText" lastClr="000000"/>
                </a:solidFill>
                <a:latin typeface="Arial"/>
                <a:cs typeface="Arial"/>
              </a:rPr>
              <a:t>for </a:t>
            </a:r>
            <a:r>
              <a:rPr sz="1500" kern="0" dirty="0">
                <a:solidFill>
                  <a:sysClr val="windowText" lastClr="000000"/>
                </a:solidFill>
                <a:latin typeface="Arial"/>
                <a:cs typeface="Arial"/>
              </a:rPr>
              <a:t>departing</a:t>
            </a:r>
            <a:r>
              <a:rPr sz="1500" kern="0" spc="-60" dirty="0">
                <a:solidFill>
                  <a:sysClr val="windowText" lastClr="000000"/>
                </a:solidFill>
                <a:latin typeface="Arial"/>
                <a:cs typeface="Arial"/>
              </a:rPr>
              <a:t> </a:t>
            </a:r>
            <a:r>
              <a:rPr sz="1500" kern="0" dirty="0">
                <a:solidFill>
                  <a:sysClr val="windowText" lastClr="000000"/>
                </a:solidFill>
                <a:latin typeface="Arial"/>
                <a:cs typeface="Arial"/>
              </a:rPr>
              <a:t>Families</a:t>
            </a:r>
            <a:r>
              <a:rPr sz="1500" kern="0" spc="-15" dirty="0">
                <a:solidFill>
                  <a:sysClr val="windowText" lastClr="000000"/>
                </a:solidFill>
                <a:latin typeface="Arial"/>
                <a:cs typeface="Arial"/>
              </a:rPr>
              <a:t> </a:t>
            </a:r>
            <a:r>
              <a:rPr sz="1500" kern="0" dirty="0">
                <a:solidFill>
                  <a:sysClr val="windowText" lastClr="000000"/>
                </a:solidFill>
                <a:latin typeface="Arial"/>
                <a:cs typeface="Arial"/>
              </a:rPr>
              <a:t>may</a:t>
            </a:r>
            <a:r>
              <a:rPr sz="1500" kern="0" spc="-34" dirty="0">
                <a:solidFill>
                  <a:sysClr val="windowText" lastClr="000000"/>
                </a:solidFill>
                <a:latin typeface="Arial"/>
                <a:cs typeface="Arial"/>
              </a:rPr>
              <a:t> </a:t>
            </a:r>
            <a:r>
              <a:rPr sz="1500" kern="0" dirty="0">
                <a:solidFill>
                  <a:sysClr val="windowText" lastClr="000000"/>
                </a:solidFill>
                <a:latin typeface="Arial"/>
                <a:cs typeface="Arial"/>
              </a:rPr>
              <a:t>be</a:t>
            </a:r>
            <a:r>
              <a:rPr sz="1500" kern="0" spc="-26" dirty="0">
                <a:solidFill>
                  <a:sysClr val="windowText" lastClr="000000"/>
                </a:solidFill>
                <a:latin typeface="Arial"/>
                <a:cs typeface="Arial"/>
              </a:rPr>
              <a:t> </a:t>
            </a:r>
            <a:r>
              <a:rPr sz="1500" kern="0" dirty="0">
                <a:solidFill>
                  <a:sysClr val="windowText" lastClr="000000"/>
                </a:solidFill>
                <a:latin typeface="Arial"/>
                <a:cs typeface="Arial"/>
              </a:rPr>
              <a:t>retained</a:t>
            </a:r>
            <a:r>
              <a:rPr sz="1500" kern="0" spc="-53" dirty="0">
                <a:solidFill>
                  <a:sysClr val="windowText" lastClr="000000"/>
                </a:solidFill>
                <a:latin typeface="Arial"/>
                <a:cs typeface="Arial"/>
              </a:rPr>
              <a:t> </a:t>
            </a:r>
            <a:r>
              <a:rPr sz="1500" kern="0" dirty="0">
                <a:solidFill>
                  <a:sysClr val="windowText" lastClr="000000"/>
                </a:solidFill>
                <a:latin typeface="Arial"/>
                <a:cs typeface="Arial"/>
              </a:rPr>
              <a:t>for</a:t>
            </a:r>
            <a:r>
              <a:rPr sz="1500" kern="0" spc="-34" dirty="0">
                <a:solidFill>
                  <a:sysClr val="windowText" lastClr="000000"/>
                </a:solidFill>
                <a:latin typeface="Arial"/>
                <a:cs typeface="Arial"/>
              </a:rPr>
              <a:t> </a:t>
            </a:r>
            <a:r>
              <a:rPr sz="1500" kern="0" dirty="0">
                <a:solidFill>
                  <a:sysClr val="windowText" lastClr="000000"/>
                </a:solidFill>
                <a:latin typeface="Arial"/>
                <a:cs typeface="Arial"/>
              </a:rPr>
              <a:t>60</a:t>
            </a:r>
            <a:r>
              <a:rPr sz="1500" kern="0" spc="-26" dirty="0">
                <a:solidFill>
                  <a:sysClr val="windowText" lastClr="000000"/>
                </a:solidFill>
                <a:latin typeface="Arial"/>
                <a:cs typeface="Arial"/>
              </a:rPr>
              <a:t> </a:t>
            </a:r>
            <a:r>
              <a:rPr sz="1500" kern="0" dirty="0">
                <a:solidFill>
                  <a:sysClr val="windowText" lastClr="000000"/>
                </a:solidFill>
                <a:latin typeface="Arial"/>
                <a:cs typeface="Arial"/>
              </a:rPr>
              <a:t>days.</a:t>
            </a:r>
            <a:r>
              <a:rPr sz="1500" kern="0" spc="-26" dirty="0">
                <a:solidFill>
                  <a:sysClr val="windowText" lastClr="000000"/>
                </a:solidFill>
                <a:latin typeface="Arial"/>
                <a:cs typeface="Arial"/>
              </a:rPr>
              <a:t> </a:t>
            </a:r>
            <a:endParaRPr lang="en-US" sz="1500" kern="0" spc="-26" dirty="0">
              <a:solidFill>
                <a:sysClr val="windowText" lastClr="000000"/>
              </a:solidFill>
              <a:latin typeface="Arial"/>
              <a:cs typeface="Arial"/>
            </a:endParaRPr>
          </a:p>
          <a:p>
            <a:pPr marL="9049" marR="71914" defTabSz="685800">
              <a:buSzPct val="110000"/>
              <a:tabLst>
                <a:tab pos="266224" algn="l"/>
                <a:tab pos="266700" algn="l"/>
              </a:tabLst>
            </a:pPr>
            <a:endParaRPr sz="1613" kern="0" dirty="0">
              <a:solidFill>
                <a:sysClr val="windowText" lastClr="000000"/>
              </a:solidFill>
              <a:latin typeface="Arial"/>
              <a:cs typeface="Arial"/>
            </a:endParaRPr>
          </a:p>
          <a:p>
            <a:pPr marL="266224" marR="701993" indent="-257175" defTabSz="685800">
              <a:buSzPct val="110000"/>
              <a:buFontTx/>
              <a:buChar char="•"/>
              <a:tabLst>
                <a:tab pos="266224" algn="l"/>
                <a:tab pos="266700" algn="l"/>
                <a:tab pos="1923098" algn="l"/>
              </a:tabLst>
            </a:pPr>
            <a:r>
              <a:rPr sz="1500" kern="0" dirty="0">
                <a:solidFill>
                  <a:sysClr val="windowText" lastClr="000000"/>
                </a:solidFill>
                <a:latin typeface="Arial"/>
                <a:cs typeface="Arial"/>
              </a:rPr>
              <a:t>Any</a:t>
            </a:r>
            <a:r>
              <a:rPr sz="1500" kern="0" spc="-41" dirty="0">
                <a:solidFill>
                  <a:sysClr val="windowText" lastClr="000000"/>
                </a:solidFill>
                <a:latin typeface="Arial"/>
                <a:cs typeface="Arial"/>
              </a:rPr>
              <a:t> </a:t>
            </a:r>
            <a:r>
              <a:rPr sz="1500" kern="0" dirty="0">
                <a:solidFill>
                  <a:sysClr val="windowText" lastClr="000000"/>
                </a:solidFill>
                <a:latin typeface="Arial"/>
                <a:cs typeface="Arial"/>
              </a:rPr>
              <a:t>alteration</a:t>
            </a:r>
            <a:r>
              <a:rPr sz="1500" kern="0" spc="-56" dirty="0">
                <a:solidFill>
                  <a:sysClr val="windowText" lastClr="000000"/>
                </a:solidFill>
                <a:latin typeface="Arial"/>
                <a:cs typeface="Arial"/>
              </a:rPr>
              <a:t> </a:t>
            </a:r>
            <a:r>
              <a:rPr sz="1500" kern="0" dirty="0">
                <a:solidFill>
                  <a:sysClr val="windowText" lastClr="000000"/>
                </a:solidFill>
                <a:latin typeface="Arial"/>
                <a:cs typeface="Arial"/>
              </a:rPr>
              <a:t>to</a:t>
            </a:r>
            <a:r>
              <a:rPr sz="1500" kern="0" spc="-41" dirty="0">
                <a:solidFill>
                  <a:sysClr val="windowText" lastClr="000000"/>
                </a:solidFill>
                <a:latin typeface="Arial"/>
                <a:cs typeface="Arial"/>
              </a:rPr>
              <a:t> </a:t>
            </a:r>
            <a:r>
              <a:rPr sz="1500" kern="0" dirty="0">
                <a:solidFill>
                  <a:sysClr val="windowText" lastClr="000000"/>
                </a:solidFill>
                <a:latin typeface="Arial"/>
                <a:cs typeface="Arial"/>
              </a:rPr>
              <a:t>the</a:t>
            </a:r>
            <a:r>
              <a:rPr sz="1500" kern="0" spc="-53" dirty="0">
                <a:solidFill>
                  <a:sysClr val="windowText" lastClr="000000"/>
                </a:solidFill>
                <a:latin typeface="Arial"/>
                <a:cs typeface="Arial"/>
              </a:rPr>
              <a:t> </a:t>
            </a:r>
            <a:r>
              <a:rPr sz="1500" kern="0" dirty="0">
                <a:solidFill>
                  <a:sysClr val="windowText" lastClr="000000"/>
                </a:solidFill>
                <a:latin typeface="Arial"/>
                <a:cs typeface="Arial"/>
              </a:rPr>
              <a:t>housing</a:t>
            </a:r>
            <a:r>
              <a:rPr sz="1500" kern="0" spc="-64" dirty="0">
                <a:solidFill>
                  <a:sysClr val="windowText" lastClr="000000"/>
                </a:solidFill>
                <a:latin typeface="Arial"/>
                <a:cs typeface="Arial"/>
              </a:rPr>
              <a:t> </a:t>
            </a:r>
            <a:r>
              <a:rPr sz="1500" kern="0" dirty="0">
                <a:solidFill>
                  <a:sysClr val="windowText" lastClr="000000"/>
                </a:solidFill>
                <a:latin typeface="Arial"/>
                <a:cs typeface="Arial"/>
              </a:rPr>
              <a:t>unit</a:t>
            </a:r>
            <a:r>
              <a:rPr sz="1500" kern="0" spc="-26" dirty="0">
                <a:solidFill>
                  <a:sysClr val="windowText" lastClr="000000"/>
                </a:solidFill>
                <a:latin typeface="Arial"/>
                <a:cs typeface="Arial"/>
              </a:rPr>
              <a:t> </a:t>
            </a:r>
            <a:r>
              <a:rPr sz="1500" kern="0" dirty="0">
                <a:solidFill>
                  <a:sysClr val="windowText" lastClr="000000"/>
                </a:solidFill>
                <a:latin typeface="Arial"/>
                <a:cs typeface="Arial"/>
              </a:rPr>
              <a:t>must</a:t>
            </a:r>
            <a:r>
              <a:rPr sz="1500" kern="0" spc="-71" dirty="0">
                <a:solidFill>
                  <a:sysClr val="windowText" lastClr="000000"/>
                </a:solidFill>
                <a:latin typeface="Arial"/>
                <a:cs typeface="Arial"/>
              </a:rPr>
              <a:t> </a:t>
            </a:r>
            <a:r>
              <a:rPr sz="1500" kern="0" dirty="0">
                <a:solidFill>
                  <a:sysClr val="windowText" lastClr="000000"/>
                </a:solidFill>
                <a:latin typeface="Arial"/>
                <a:cs typeface="Arial"/>
              </a:rPr>
              <a:t>be</a:t>
            </a:r>
            <a:r>
              <a:rPr sz="1500" kern="0" spc="-38" dirty="0">
                <a:solidFill>
                  <a:sysClr val="windowText" lastClr="000000"/>
                </a:solidFill>
                <a:latin typeface="Arial"/>
                <a:cs typeface="Arial"/>
              </a:rPr>
              <a:t> </a:t>
            </a:r>
            <a:r>
              <a:rPr sz="1500" kern="0" dirty="0">
                <a:solidFill>
                  <a:sysClr val="windowText" lastClr="000000"/>
                </a:solidFill>
                <a:latin typeface="Arial"/>
                <a:cs typeface="Arial"/>
              </a:rPr>
              <a:t>removed</a:t>
            </a:r>
            <a:r>
              <a:rPr sz="1500" kern="0" spc="-71" dirty="0">
                <a:solidFill>
                  <a:sysClr val="windowText" lastClr="000000"/>
                </a:solidFill>
                <a:latin typeface="Arial"/>
                <a:cs typeface="Arial"/>
              </a:rPr>
              <a:t> </a:t>
            </a:r>
            <a:r>
              <a:rPr sz="1500" kern="0" dirty="0">
                <a:solidFill>
                  <a:sysClr val="windowText" lastClr="000000"/>
                </a:solidFill>
                <a:latin typeface="Arial"/>
                <a:cs typeface="Arial"/>
              </a:rPr>
              <a:t>and</a:t>
            </a:r>
            <a:r>
              <a:rPr sz="1500" kern="0" spc="-49" dirty="0">
                <a:solidFill>
                  <a:sysClr val="windowText" lastClr="000000"/>
                </a:solidFill>
                <a:latin typeface="Arial"/>
                <a:cs typeface="Arial"/>
              </a:rPr>
              <a:t> </a:t>
            </a:r>
            <a:r>
              <a:rPr sz="1500" kern="0" spc="-15" dirty="0">
                <a:solidFill>
                  <a:sysClr val="windowText" lastClr="000000"/>
                </a:solidFill>
                <a:latin typeface="Arial"/>
                <a:cs typeface="Arial"/>
              </a:rPr>
              <a:t>unit </a:t>
            </a:r>
            <a:r>
              <a:rPr sz="1500" kern="0" spc="-8" dirty="0">
                <a:solidFill>
                  <a:sysClr val="windowText" lastClr="000000"/>
                </a:solidFill>
                <a:latin typeface="Arial"/>
                <a:cs typeface="Arial"/>
              </a:rPr>
              <a:t>restored</a:t>
            </a:r>
            <a:r>
              <a:rPr sz="1500" kern="0" spc="-53" dirty="0">
                <a:solidFill>
                  <a:sysClr val="windowText" lastClr="000000"/>
                </a:solidFill>
                <a:latin typeface="Arial"/>
                <a:cs typeface="Arial"/>
              </a:rPr>
              <a:t> </a:t>
            </a:r>
            <a:r>
              <a:rPr sz="1500" kern="0" dirty="0">
                <a:solidFill>
                  <a:sysClr val="windowText" lastClr="000000"/>
                </a:solidFill>
                <a:latin typeface="Arial"/>
                <a:cs typeface="Arial"/>
              </a:rPr>
              <a:t>to</a:t>
            </a:r>
            <a:r>
              <a:rPr sz="1500" kern="0" spc="-56" dirty="0">
                <a:solidFill>
                  <a:sysClr val="windowText" lastClr="000000"/>
                </a:solidFill>
                <a:latin typeface="Arial"/>
                <a:cs typeface="Arial"/>
              </a:rPr>
              <a:t> </a:t>
            </a:r>
            <a:r>
              <a:rPr sz="1500" kern="0" dirty="0">
                <a:solidFill>
                  <a:sysClr val="windowText" lastClr="000000"/>
                </a:solidFill>
                <a:latin typeface="Arial"/>
                <a:cs typeface="Arial"/>
              </a:rPr>
              <a:t>its</a:t>
            </a:r>
            <a:r>
              <a:rPr sz="1500" kern="0" spc="-38" dirty="0">
                <a:solidFill>
                  <a:sysClr val="windowText" lastClr="000000"/>
                </a:solidFill>
                <a:latin typeface="Arial"/>
                <a:cs typeface="Arial"/>
              </a:rPr>
              <a:t> </a:t>
            </a:r>
            <a:r>
              <a:rPr sz="1500" kern="0" dirty="0">
                <a:solidFill>
                  <a:sysClr val="windowText" lastClr="000000"/>
                </a:solidFill>
                <a:latin typeface="Arial"/>
                <a:cs typeface="Arial"/>
              </a:rPr>
              <a:t>original</a:t>
            </a:r>
            <a:r>
              <a:rPr sz="1500" kern="0" spc="-45" dirty="0">
                <a:solidFill>
                  <a:sysClr val="windowText" lastClr="000000"/>
                </a:solidFill>
                <a:latin typeface="Arial"/>
                <a:cs typeface="Arial"/>
              </a:rPr>
              <a:t> </a:t>
            </a:r>
            <a:r>
              <a:rPr sz="1500" kern="0" dirty="0">
                <a:solidFill>
                  <a:sysClr val="windowText" lastClr="000000"/>
                </a:solidFill>
                <a:latin typeface="Arial"/>
                <a:cs typeface="Arial"/>
              </a:rPr>
              <a:t>state.</a:t>
            </a:r>
            <a:r>
              <a:rPr sz="1500" kern="0" spc="-38" dirty="0">
                <a:solidFill>
                  <a:sysClr val="windowText" lastClr="000000"/>
                </a:solidFill>
                <a:latin typeface="Arial"/>
                <a:cs typeface="Arial"/>
              </a:rPr>
              <a:t> </a:t>
            </a:r>
            <a:r>
              <a:rPr sz="1500" b="1" kern="0" dirty="0">
                <a:solidFill>
                  <a:sysClr val="windowText" lastClr="000000"/>
                </a:solidFill>
                <a:latin typeface="Arial"/>
                <a:cs typeface="Arial"/>
              </a:rPr>
              <a:t>This</a:t>
            </a:r>
            <a:r>
              <a:rPr sz="1500" b="1" kern="0" spc="-41" dirty="0">
                <a:solidFill>
                  <a:sysClr val="windowText" lastClr="000000"/>
                </a:solidFill>
                <a:latin typeface="Arial"/>
                <a:cs typeface="Arial"/>
              </a:rPr>
              <a:t> </a:t>
            </a:r>
            <a:r>
              <a:rPr sz="1500" b="1" kern="0" dirty="0">
                <a:solidFill>
                  <a:sysClr val="windowText" lastClr="000000"/>
                </a:solidFill>
                <a:latin typeface="Arial"/>
                <a:cs typeface="Arial"/>
              </a:rPr>
              <a:t>includes</a:t>
            </a:r>
            <a:r>
              <a:rPr sz="1500" b="1" kern="0" spc="-60" dirty="0">
                <a:solidFill>
                  <a:sysClr val="windowText" lastClr="000000"/>
                </a:solidFill>
                <a:latin typeface="Arial"/>
                <a:cs typeface="Arial"/>
              </a:rPr>
              <a:t> </a:t>
            </a:r>
            <a:r>
              <a:rPr sz="1500" kern="0" spc="-8" dirty="0">
                <a:solidFill>
                  <a:sysClr val="windowText" lastClr="000000"/>
                </a:solidFill>
                <a:latin typeface="Arial"/>
                <a:cs typeface="Arial"/>
              </a:rPr>
              <a:t>painting, </a:t>
            </a:r>
            <a:r>
              <a:rPr sz="1500" kern="0" dirty="0">
                <a:solidFill>
                  <a:sysClr val="windowText" lastClr="000000"/>
                </a:solidFill>
                <a:latin typeface="Arial"/>
                <a:cs typeface="Arial"/>
              </a:rPr>
              <a:t>wallpapers,</a:t>
            </a:r>
            <a:r>
              <a:rPr sz="1500" kern="0" spc="-86" dirty="0">
                <a:solidFill>
                  <a:sysClr val="windowText" lastClr="000000"/>
                </a:solidFill>
                <a:latin typeface="Arial"/>
                <a:cs typeface="Arial"/>
              </a:rPr>
              <a:t> </a:t>
            </a:r>
            <a:r>
              <a:rPr sz="1500" kern="0" spc="-8" dirty="0">
                <a:solidFill>
                  <a:sysClr val="windowText" lastClr="000000"/>
                </a:solidFill>
                <a:latin typeface="Arial"/>
                <a:cs typeface="Arial"/>
              </a:rPr>
              <a:t>border</a:t>
            </a:r>
            <a:r>
              <a:rPr sz="1500" kern="0" dirty="0">
                <a:solidFill>
                  <a:sysClr val="windowText" lastClr="000000"/>
                </a:solidFill>
                <a:latin typeface="Arial"/>
                <a:cs typeface="Arial"/>
              </a:rPr>
              <a:t>	</a:t>
            </a:r>
            <a:r>
              <a:rPr sz="1500" kern="0" spc="-15" dirty="0">
                <a:solidFill>
                  <a:sysClr val="windowText" lastClr="000000"/>
                </a:solidFill>
                <a:latin typeface="Arial"/>
                <a:cs typeface="Arial"/>
              </a:rPr>
              <a:t>paper,</a:t>
            </a:r>
            <a:r>
              <a:rPr sz="1500" kern="0" spc="-64" dirty="0">
                <a:solidFill>
                  <a:sysClr val="windowText" lastClr="000000"/>
                </a:solidFill>
                <a:latin typeface="Arial"/>
                <a:cs typeface="Arial"/>
              </a:rPr>
              <a:t> </a:t>
            </a:r>
            <a:r>
              <a:rPr sz="1500" kern="0" dirty="0">
                <a:solidFill>
                  <a:sysClr val="windowText" lastClr="000000"/>
                </a:solidFill>
                <a:latin typeface="Arial"/>
                <a:cs typeface="Arial"/>
              </a:rPr>
              <a:t>ceiling</a:t>
            </a:r>
            <a:r>
              <a:rPr sz="1500" kern="0" spc="-11" dirty="0">
                <a:solidFill>
                  <a:sysClr val="windowText" lastClr="000000"/>
                </a:solidFill>
                <a:latin typeface="Arial"/>
                <a:cs typeface="Arial"/>
              </a:rPr>
              <a:t> </a:t>
            </a:r>
            <a:r>
              <a:rPr sz="1500" kern="0" dirty="0">
                <a:solidFill>
                  <a:sysClr val="windowText" lastClr="000000"/>
                </a:solidFill>
                <a:latin typeface="Arial"/>
                <a:cs typeface="Arial"/>
              </a:rPr>
              <a:t>fans,</a:t>
            </a:r>
            <a:r>
              <a:rPr sz="1500" kern="0" spc="-53" dirty="0">
                <a:solidFill>
                  <a:sysClr val="windowText" lastClr="000000"/>
                </a:solidFill>
                <a:latin typeface="Arial"/>
                <a:cs typeface="Arial"/>
              </a:rPr>
              <a:t> </a:t>
            </a:r>
            <a:r>
              <a:rPr sz="1500" kern="0" dirty="0">
                <a:solidFill>
                  <a:sysClr val="windowText" lastClr="000000"/>
                </a:solidFill>
                <a:latin typeface="Arial"/>
                <a:cs typeface="Arial"/>
              </a:rPr>
              <a:t>yards,</a:t>
            </a:r>
            <a:r>
              <a:rPr sz="1500" kern="0" spc="-60" dirty="0">
                <a:solidFill>
                  <a:sysClr val="windowText" lastClr="000000"/>
                </a:solidFill>
                <a:latin typeface="Arial"/>
                <a:cs typeface="Arial"/>
              </a:rPr>
              <a:t> </a:t>
            </a:r>
            <a:r>
              <a:rPr sz="1500" kern="0" spc="-8" dirty="0">
                <a:solidFill>
                  <a:sysClr val="windowText" lastClr="000000"/>
                </a:solidFill>
                <a:latin typeface="Arial"/>
                <a:cs typeface="Arial"/>
              </a:rPr>
              <a:t>fencing, </a:t>
            </a:r>
            <a:r>
              <a:rPr sz="1500" kern="0" dirty="0">
                <a:solidFill>
                  <a:sysClr val="windowText" lastClr="000000"/>
                </a:solidFill>
                <a:latin typeface="Arial"/>
                <a:cs typeface="Arial"/>
              </a:rPr>
              <a:t>blinds,</a:t>
            </a:r>
            <a:r>
              <a:rPr sz="1500" kern="0" spc="-41" dirty="0">
                <a:solidFill>
                  <a:sysClr val="windowText" lastClr="000000"/>
                </a:solidFill>
                <a:latin typeface="Arial"/>
                <a:cs typeface="Arial"/>
              </a:rPr>
              <a:t> </a:t>
            </a:r>
            <a:r>
              <a:rPr sz="1500" kern="0" dirty="0">
                <a:solidFill>
                  <a:sysClr val="windowText" lastClr="000000"/>
                </a:solidFill>
                <a:latin typeface="Arial"/>
                <a:cs typeface="Arial"/>
              </a:rPr>
              <a:t>curtains</a:t>
            </a:r>
            <a:r>
              <a:rPr sz="1500" kern="0" spc="-64" dirty="0">
                <a:solidFill>
                  <a:sysClr val="windowText" lastClr="000000"/>
                </a:solidFill>
                <a:latin typeface="Arial"/>
                <a:cs typeface="Arial"/>
              </a:rPr>
              <a:t> </a:t>
            </a:r>
            <a:r>
              <a:rPr sz="1500" kern="0" spc="-15" dirty="0">
                <a:solidFill>
                  <a:sysClr val="windowText" lastClr="000000"/>
                </a:solidFill>
                <a:latin typeface="Arial"/>
                <a:cs typeface="Arial"/>
              </a:rPr>
              <a:t>etc.</a:t>
            </a:r>
            <a:endParaRPr sz="1500" kern="0" dirty="0">
              <a:solidFill>
                <a:sysClr val="windowText" lastClr="000000"/>
              </a:solidFill>
              <a:latin typeface="Arial"/>
              <a:cs typeface="Arial"/>
            </a:endParaRPr>
          </a:p>
        </p:txBody>
      </p:sp>
      <p:sp>
        <p:nvSpPr>
          <p:cNvPr id="8" name="object 4">
            <a:extLst>
              <a:ext uri="{FF2B5EF4-FFF2-40B4-BE49-F238E27FC236}">
                <a16:creationId xmlns:a16="http://schemas.microsoft.com/office/drawing/2014/main" id="{223A0F15-590A-032E-0F7B-6E8A7AB6012A}"/>
              </a:ext>
            </a:extLst>
          </p:cNvPr>
          <p:cNvSpPr txBox="1">
            <a:spLocks/>
          </p:cNvSpPr>
          <p:nvPr/>
        </p:nvSpPr>
        <p:spPr>
          <a:xfrm>
            <a:off x="1161457" y="137016"/>
            <a:ext cx="3006725" cy="378469"/>
          </a:xfrm>
          <a:prstGeom prst="rect">
            <a:avLst/>
          </a:prstGeom>
        </p:spPr>
        <p:txBody>
          <a:bodyPr vert="horz" wrap="square" lIns="0" tIns="9049" rIns="0" bIns="0" rtlCol="0">
            <a:spAutoFit/>
          </a:bodyPr>
          <a:lstStyle>
            <a:lvl1pPr>
              <a:defRPr sz="2100" b="1" i="0">
                <a:solidFill>
                  <a:srgbClr val="7E7E73"/>
                </a:solidFill>
                <a:latin typeface="Arial"/>
                <a:ea typeface="+mj-ea"/>
                <a:cs typeface="Arial"/>
              </a:defRPr>
            </a:lvl1pPr>
          </a:lstStyle>
          <a:p>
            <a:pPr marL="9525">
              <a:spcBef>
                <a:spcPts val="71"/>
              </a:spcBef>
            </a:pPr>
            <a:r>
              <a:rPr lang="en-US" sz="2400" kern="0" dirty="0"/>
              <a:t>Housing</a:t>
            </a:r>
            <a:r>
              <a:rPr lang="en-US" sz="2400" kern="0" spc="-79" dirty="0"/>
              <a:t> </a:t>
            </a:r>
            <a:r>
              <a:rPr lang="en-US" sz="2400" kern="0" spc="-8" dirty="0"/>
              <a:t>Division</a:t>
            </a:r>
          </a:p>
        </p:txBody>
      </p:sp>
      <p:sp>
        <p:nvSpPr>
          <p:cNvPr id="9" name="object 2">
            <a:extLst>
              <a:ext uri="{FF2B5EF4-FFF2-40B4-BE49-F238E27FC236}">
                <a16:creationId xmlns:a16="http://schemas.microsoft.com/office/drawing/2014/main" id="{CA452095-800A-94F7-2B94-07E38673097B}"/>
              </a:ext>
            </a:extLst>
          </p:cNvPr>
          <p:cNvSpPr txBox="1"/>
          <p:nvPr/>
        </p:nvSpPr>
        <p:spPr>
          <a:xfrm>
            <a:off x="5815076" y="-15747"/>
            <a:ext cx="868680" cy="151323"/>
          </a:xfrm>
          <a:prstGeom prst="rect">
            <a:avLst/>
          </a:prstGeom>
        </p:spPr>
        <p:txBody>
          <a:bodyPr vert="horz" wrap="square" lIns="0" tIns="12700" rIns="0" bIns="0" rtlCol="0">
            <a:spAutoFit/>
          </a:bodyPr>
          <a:lstStyle/>
          <a:p>
            <a:pPr marL="12700">
              <a:spcBef>
                <a:spcPts val="100"/>
              </a:spcBef>
            </a:pPr>
            <a:r>
              <a:rPr sz="900" b="1" kern="0" spc="-10" dirty="0">
                <a:solidFill>
                  <a:srgbClr val="FFFFFF"/>
                </a:solidFill>
                <a:latin typeface="Arial"/>
                <a:cs typeface="Arial"/>
              </a:rPr>
              <a:t>UNCLASSIFIED</a:t>
            </a:r>
            <a:endParaRPr sz="900" kern="0" dirty="0">
              <a:solidFill>
                <a:sysClr val="windowText" lastClr="000000"/>
              </a:solidFill>
              <a:latin typeface="Arial"/>
              <a:cs typeface="Arial"/>
            </a:endParaRPr>
          </a:p>
        </p:txBody>
      </p:sp>
      <p:pic>
        <p:nvPicPr>
          <p:cNvPr id="10" name="object 3">
            <a:extLst>
              <a:ext uri="{FF2B5EF4-FFF2-40B4-BE49-F238E27FC236}">
                <a16:creationId xmlns:a16="http://schemas.microsoft.com/office/drawing/2014/main" id="{9833636C-E558-3432-6B8E-A141E8ECD223}"/>
              </a:ext>
            </a:extLst>
          </p:cNvPr>
          <p:cNvPicPr/>
          <p:nvPr/>
        </p:nvPicPr>
        <p:blipFill>
          <a:blip r:embed="rId2" cstate="print"/>
          <a:stretch>
            <a:fillRect/>
          </a:stretch>
        </p:blipFill>
        <p:spPr>
          <a:xfrm>
            <a:off x="11165967" y="6019801"/>
            <a:ext cx="711708" cy="657224"/>
          </a:xfrm>
          <a:prstGeom prst="rect">
            <a:avLst/>
          </a:prstGeom>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885307" y="845441"/>
            <a:ext cx="651510" cy="113493"/>
          </a:xfrm>
          <a:prstGeom prst="rect">
            <a:avLst/>
          </a:prstGeom>
        </p:spPr>
        <p:txBody>
          <a:bodyPr vert="horz" wrap="square" lIns="0" tIns="9525" rIns="0" bIns="0" rtlCol="0">
            <a:spAutoFit/>
          </a:bodyPr>
          <a:lstStyle/>
          <a:p>
            <a:pPr marL="9525" defTabSz="685800">
              <a:spcBef>
                <a:spcPts val="75"/>
              </a:spcBef>
            </a:pPr>
            <a:r>
              <a:rPr sz="675" b="1" kern="0" spc="-8">
                <a:solidFill>
                  <a:srgbClr val="FFFFFF"/>
                </a:solidFill>
                <a:latin typeface="Arial"/>
                <a:cs typeface="Arial"/>
              </a:rPr>
              <a:t>UNCLASSIFIED</a:t>
            </a:r>
            <a:endParaRPr sz="675" kern="0">
              <a:solidFill>
                <a:sysClr val="windowText" lastClr="000000"/>
              </a:solidFill>
              <a:latin typeface="Arial"/>
              <a:cs typeface="Arial"/>
            </a:endParaRPr>
          </a:p>
        </p:txBody>
      </p:sp>
      <p:sp>
        <p:nvSpPr>
          <p:cNvPr id="5" name="object 5"/>
          <p:cNvSpPr txBox="1"/>
          <p:nvPr/>
        </p:nvSpPr>
        <p:spPr>
          <a:xfrm>
            <a:off x="3173301" y="1182531"/>
            <a:ext cx="6075521" cy="4441601"/>
          </a:xfrm>
          <a:prstGeom prst="rect">
            <a:avLst/>
          </a:prstGeom>
        </p:spPr>
        <p:txBody>
          <a:bodyPr vert="horz" wrap="square" lIns="0" tIns="9525" rIns="0" bIns="0" rtlCol="0">
            <a:spAutoFit/>
          </a:bodyPr>
          <a:lstStyle/>
          <a:p>
            <a:pPr marL="747713" defTabSz="685800">
              <a:spcBef>
                <a:spcPts val="75"/>
              </a:spcBef>
            </a:pPr>
            <a:r>
              <a:rPr b="1" kern="0" dirty="0">
                <a:solidFill>
                  <a:sysClr val="windowText" lastClr="000000"/>
                </a:solidFill>
                <a:latin typeface="Arial"/>
                <a:cs typeface="Arial"/>
              </a:rPr>
              <a:t>Clearing</a:t>
            </a:r>
            <a:r>
              <a:rPr b="1" kern="0" spc="-60" dirty="0">
                <a:solidFill>
                  <a:sysClr val="windowText" lastClr="000000"/>
                </a:solidFill>
                <a:latin typeface="Arial"/>
                <a:cs typeface="Arial"/>
              </a:rPr>
              <a:t> </a:t>
            </a:r>
            <a:r>
              <a:rPr b="1" kern="0" dirty="0">
                <a:solidFill>
                  <a:sysClr val="windowText" lastClr="000000"/>
                </a:solidFill>
                <a:latin typeface="Arial"/>
                <a:cs typeface="Arial"/>
              </a:rPr>
              <a:t>Private</a:t>
            </a:r>
            <a:r>
              <a:rPr b="1" kern="0" spc="-49" dirty="0">
                <a:solidFill>
                  <a:sysClr val="windowText" lastClr="000000"/>
                </a:solidFill>
                <a:latin typeface="Arial"/>
                <a:cs typeface="Arial"/>
              </a:rPr>
              <a:t> </a:t>
            </a:r>
            <a:r>
              <a:rPr b="1" kern="0" dirty="0">
                <a:solidFill>
                  <a:sysClr val="windowText" lastClr="000000"/>
                </a:solidFill>
                <a:latin typeface="Arial"/>
                <a:cs typeface="Arial"/>
              </a:rPr>
              <a:t>Rental</a:t>
            </a:r>
            <a:r>
              <a:rPr b="1" kern="0" spc="-45" dirty="0">
                <a:solidFill>
                  <a:sysClr val="windowText" lastClr="000000"/>
                </a:solidFill>
                <a:latin typeface="Arial"/>
                <a:cs typeface="Arial"/>
              </a:rPr>
              <a:t> </a:t>
            </a:r>
            <a:r>
              <a:rPr b="1" kern="0" dirty="0">
                <a:solidFill>
                  <a:sysClr val="windowText" lastClr="000000"/>
                </a:solidFill>
                <a:latin typeface="Arial"/>
                <a:cs typeface="Arial"/>
              </a:rPr>
              <a:t>Quarters</a:t>
            </a:r>
            <a:r>
              <a:rPr b="1" kern="0" spc="-49" dirty="0">
                <a:solidFill>
                  <a:sysClr val="windowText" lastClr="000000"/>
                </a:solidFill>
                <a:latin typeface="Arial"/>
                <a:cs typeface="Arial"/>
              </a:rPr>
              <a:t> </a:t>
            </a:r>
            <a:r>
              <a:rPr b="1" kern="0" dirty="0">
                <a:solidFill>
                  <a:sysClr val="windowText" lastClr="000000"/>
                </a:solidFill>
                <a:latin typeface="Arial"/>
                <a:cs typeface="Arial"/>
              </a:rPr>
              <a:t>(Off-</a:t>
            </a:r>
            <a:r>
              <a:rPr b="1" kern="0" spc="-8" dirty="0">
                <a:solidFill>
                  <a:sysClr val="windowText" lastClr="000000"/>
                </a:solidFill>
                <a:latin typeface="Arial"/>
                <a:cs typeface="Arial"/>
              </a:rPr>
              <a:t>Post)</a:t>
            </a:r>
            <a:endParaRPr kern="0" dirty="0">
              <a:solidFill>
                <a:sysClr val="windowText" lastClr="000000"/>
              </a:solidFill>
              <a:latin typeface="Arial"/>
              <a:cs typeface="Arial"/>
            </a:endParaRPr>
          </a:p>
          <a:p>
            <a:pPr marL="224314" marR="3810" indent="-215265" defTabSz="685800">
              <a:spcBef>
                <a:spcPts val="4"/>
              </a:spcBef>
              <a:buFontTx/>
              <a:buChar char="•"/>
              <a:tabLst>
                <a:tab pos="224314" algn="l"/>
                <a:tab pos="224790" algn="l"/>
              </a:tabLst>
            </a:pPr>
            <a:r>
              <a:rPr sz="1500" kern="0" dirty="0">
                <a:solidFill>
                  <a:sysClr val="windowText" lastClr="000000"/>
                </a:solidFill>
                <a:latin typeface="Arial"/>
                <a:cs typeface="Arial"/>
              </a:rPr>
              <a:t>All</a:t>
            </a:r>
            <a:r>
              <a:rPr sz="1500" kern="0" spc="-15" dirty="0">
                <a:solidFill>
                  <a:sysClr val="windowText" lastClr="000000"/>
                </a:solidFill>
                <a:latin typeface="Arial"/>
                <a:cs typeface="Arial"/>
              </a:rPr>
              <a:t> </a:t>
            </a:r>
            <a:r>
              <a:rPr sz="1500" kern="0" dirty="0">
                <a:solidFill>
                  <a:sysClr val="windowText" lastClr="000000"/>
                </a:solidFill>
                <a:latin typeface="Arial"/>
                <a:cs typeface="Arial"/>
              </a:rPr>
              <a:t>Military</a:t>
            </a:r>
            <a:r>
              <a:rPr sz="1500" kern="0" spc="-19" dirty="0">
                <a:solidFill>
                  <a:sysClr val="windowText" lastClr="000000"/>
                </a:solidFill>
                <a:latin typeface="Arial"/>
                <a:cs typeface="Arial"/>
              </a:rPr>
              <a:t> </a:t>
            </a:r>
            <a:r>
              <a:rPr sz="1500" kern="0" dirty="0">
                <a:solidFill>
                  <a:sysClr val="windowText" lastClr="000000"/>
                </a:solidFill>
                <a:latin typeface="Arial"/>
                <a:cs typeface="Arial"/>
              </a:rPr>
              <a:t>and</a:t>
            </a:r>
            <a:r>
              <a:rPr sz="1500" kern="0" spc="-15" dirty="0">
                <a:solidFill>
                  <a:sysClr val="windowText" lastClr="000000"/>
                </a:solidFill>
                <a:latin typeface="Arial"/>
                <a:cs typeface="Arial"/>
              </a:rPr>
              <a:t> </a:t>
            </a:r>
            <a:r>
              <a:rPr sz="1500" kern="0" dirty="0">
                <a:solidFill>
                  <a:sysClr val="windowText" lastClr="000000"/>
                </a:solidFill>
                <a:latin typeface="Arial"/>
                <a:cs typeface="Arial"/>
              </a:rPr>
              <a:t>Civilians,</a:t>
            </a:r>
            <a:r>
              <a:rPr sz="1500" kern="0" spc="-4" dirty="0">
                <a:solidFill>
                  <a:sysClr val="windowText" lastClr="000000"/>
                </a:solidFill>
                <a:latin typeface="Arial"/>
                <a:cs typeface="Arial"/>
              </a:rPr>
              <a:t> </a:t>
            </a:r>
            <a:r>
              <a:rPr sz="1500" kern="0" dirty="0">
                <a:solidFill>
                  <a:sysClr val="windowText" lastClr="000000"/>
                </a:solidFill>
                <a:latin typeface="Arial"/>
                <a:cs typeface="Arial"/>
              </a:rPr>
              <a:t>residing</a:t>
            </a:r>
            <a:r>
              <a:rPr sz="1500" kern="0" spc="-26" dirty="0">
                <a:solidFill>
                  <a:sysClr val="windowText" lastClr="000000"/>
                </a:solidFill>
                <a:latin typeface="Arial"/>
                <a:cs typeface="Arial"/>
              </a:rPr>
              <a:t> </a:t>
            </a:r>
            <a:r>
              <a:rPr sz="1500" kern="0" dirty="0">
                <a:solidFill>
                  <a:sysClr val="windowText" lastClr="000000"/>
                </a:solidFill>
                <a:latin typeface="Arial"/>
                <a:cs typeface="Arial"/>
              </a:rPr>
              <a:t>in</a:t>
            </a:r>
            <a:r>
              <a:rPr sz="1500" kern="0" spc="-8" dirty="0">
                <a:solidFill>
                  <a:sysClr val="windowText" lastClr="000000"/>
                </a:solidFill>
                <a:latin typeface="Arial"/>
                <a:cs typeface="Arial"/>
              </a:rPr>
              <a:t> </a:t>
            </a:r>
            <a:r>
              <a:rPr sz="1500" kern="0" dirty="0">
                <a:solidFill>
                  <a:sysClr val="windowText" lastClr="000000"/>
                </a:solidFill>
                <a:latin typeface="Arial"/>
                <a:cs typeface="Arial"/>
              </a:rPr>
              <a:t>Private</a:t>
            </a:r>
            <a:r>
              <a:rPr sz="1500" kern="0" spc="-11" dirty="0">
                <a:solidFill>
                  <a:sysClr val="windowText" lastClr="000000"/>
                </a:solidFill>
                <a:latin typeface="Arial"/>
                <a:cs typeface="Arial"/>
              </a:rPr>
              <a:t> </a:t>
            </a:r>
            <a:r>
              <a:rPr sz="1500" kern="0" dirty="0">
                <a:solidFill>
                  <a:sysClr val="windowText" lastClr="000000"/>
                </a:solidFill>
                <a:latin typeface="Arial"/>
                <a:cs typeface="Arial"/>
              </a:rPr>
              <a:t>Rental</a:t>
            </a:r>
            <a:r>
              <a:rPr sz="1500" kern="0" spc="-23" dirty="0">
                <a:solidFill>
                  <a:sysClr val="windowText" lastClr="000000"/>
                </a:solidFill>
                <a:latin typeface="Arial"/>
                <a:cs typeface="Arial"/>
              </a:rPr>
              <a:t> </a:t>
            </a:r>
            <a:r>
              <a:rPr sz="1500" kern="0" dirty="0">
                <a:solidFill>
                  <a:sysClr val="windowText" lastClr="000000"/>
                </a:solidFill>
                <a:latin typeface="Arial"/>
                <a:cs typeface="Arial"/>
              </a:rPr>
              <a:t>Quarters</a:t>
            </a:r>
            <a:r>
              <a:rPr sz="1500" kern="0" spc="-41" dirty="0">
                <a:solidFill>
                  <a:sysClr val="windowText" lastClr="000000"/>
                </a:solidFill>
                <a:latin typeface="Arial"/>
                <a:cs typeface="Arial"/>
              </a:rPr>
              <a:t> </a:t>
            </a:r>
            <a:r>
              <a:rPr sz="1500" kern="0" spc="-15" dirty="0">
                <a:solidFill>
                  <a:sysClr val="windowText" lastClr="000000"/>
                </a:solidFill>
                <a:latin typeface="Arial"/>
                <a:cs typeface="Arial"/>
              </a:rPr>
              <a:t>MUST </a:t>
            </a:r>
            <a:r>
              <a:rPr sz="1500" kern="0" dirty="0">
                <a:solidFill>
                  <a:sysClr val="windowText" lastClr="000000"/>
                </a:solidFill>
                <a:latin typeface="Arial"/>
                <a:cs typeface="Arial"/>
              </a:rPr>
              <a:t>clear</a:t>
            </a:r>
            <a:r>
              <a:rPr sz="1500" kern="0" spc="-30" dirty="0">
                <a:solidFill>
                  <a:sysClr val="windowText" lastClr="000000"/>
                </a:solidFill>
                <a:latin typeface="Arial"/>
                <a:cs typeface="Arial"/>
              </a:rPr>
              <a:t> </a:t>
            </a:r>
            <a:r>
              <a:rPr sz="1500" kern="0" dirty="0">
                <a:solidFill>
                  <a:sysClr val="windowText" lastClr="000000"/>
                </a:solidFill>
                <a:latin typeface="Arial"/>
                <a:cs typeface="Arial"/>
              </a:rPr>
              <a:t>through</a:t>
            </a:r>
            <a:r>
              <a:rPr sz="1500" kern="0" spc="-34" dirty="0">
                <a:solidFill>
                  <a:sysClr val="windowText" lastClr="000000"/>
                </a:solidFill>
                <a:latin typeface="Arial"/>
                <a:cs typeface="Arial"/>
              </a:rPr>
              <a:t> </a:t>
            </a:r>
            <a:r>
              <a:rPr sz="1500" kern="0" dirty="0">
                <a:solidFill>
                  <a:sysClr val="windowText" lastClr="000000"/>
                </a:solidFill>
                <a:latin typeface="Arial"/>
                <a:cs typeface="Arial"/>
              </a:rPr>
              <a:t>the</a:t>
            </a:r>
            <a:r>
              <a:rPr sz="1500" kern="0" spc="-26" dirty="0">
                <a:solidFill>
                  <a:sysClr val="windowText" lastClr="000000"/>
                </a:solidFill>
                <a:latin typeface="Arial"/>
                <a:cs typeface="Arial"/>
              </a:rPr>
              <a:t> </a:t>
            </a:r>
            <a:r>
              <a:rPr sz="1500" kern="0" dirty="0">
                <a:solidFill>
                  <a:sysClr val="windowText" lastClr="000000"/>
                </a:solidFill>
                <a:latin typeface="Arial"/>
                <a:cs typeface="Arial"/>
              </a:rPr>
              <a:t>USAG</a:t>
            </a:r>
            <a:r>
              <a:rPr sz="1500" kern="0" spc="-19" dirty="0">
                <a:solidFill>
                  <a:sysClr val="windowText" lastClr="000000"/>
                </a:solidFill>
                <a:latin typeface="Arial"/>
                <a:cs typeface="Arial"/>
              </a:rPr>
              <a:t> </a:t>
            </a:r>
            <a:r>
              <a:rPr sz="1500" kern="0" dirty="0">
                <a:solidFill>
                  <a:sysClr val="windowText" lastClr="000000"/>
                </a:solidFill>
                <a:latin typeface="Arial"/>
                <a:cs typeface="Arial"/>
              </a:rPr>
              <a:t>Bavaria</a:t>
            </a:r>
            <a:r>
              <a:rPr sz="1500" kern="0" spc="-26" dirty="0">
                <a:solidFill>
                  <a:sysClr val="windowText" lastClr="000000"/>
                </a:solidFill>
                <a:latin typeface="Arial"/>
                <a:cs typeface="Arial"/>
              </a:rPr>
              <a:t> </a:t>
            </a:r>
            <a:r>
              <a:rPr lang="en-US" sz="1500" kern="0" spc="-26" dirty="0">
                <a:solidFill>
                  <a:sysClr val="windowText" lastClr="000000"/>
                </a:solidFill>
                <a:latin typeface="Arial"/>
                <a:cs typeface="Arial"/>
              </a:rPr>
              <a:t>Housing </a:t>
            </a:r>
            <a:r>
              <a:rPr sz="1500" kern="0" dirty="0">
                <a:solidFill>
                  <a:sysClr val="windowText" lastClr="000000"/>
                </a:solidFill>
                <a:latin typeface="Arial"/>
                <a:cs typeface="Arial"/>
              </a:rPr>
              <a:t>Services</a:t>
            </a:r>
            <a:r>
              <a:rPr sz="1500" kern="0" spc="-30" dirty="0">
                <a:solidFill>
                  <a:sysClr val="windowText" lastClr="000000"/>
                </a:solidFill>
                <a:latin typeface="Arial"/>
                <a:cs typeface="Arial"/>
              </a:rPr>
              <a:t> </a:t>
            </a:r>
            <a:r>
              <a:rPr sz="1500" kern="0" dirty="0">
                <a:solidFill>
                  <a:sysClr val="windowText" lastClr="000000"/>
                </a:solidFill>
                <a:latin typeface="Arial"/>
                <a:cs typeface="Arial"/>
              </a:rPr>
              <a:t>Office</a:t>
            </a:r>
            <a:r>
              <a:rPr sz="1500" kern="0" spc="-23" dirty="0">
                <a:solidFill>
                  <a:sysClr val="windowText" lastClr="000000"/>
                </a:solidFill>
                <a:latin typeface="Arial"/>
                <a:cs typeface="Arial"/>
              </a:rPr>
              <a:t> </a:t>
            </a:r>
            <a:r>
              <a:rPr sz="1500" kern="0" dirty="0">
                <a:solidFill>
                  <a:sysClr val="windowText" lastClr="000000"/>
                </a:solidFill>
                <a:latin typeface="Arial"/>
                <a:cs typeface="Arial"/>
              </a:rPr>
              <a:t>(HSO)</a:t>
            </a:r>
            <a:r>
              <a:rPr sz="1500" kern="0" spc="-41" dirty="0">
                <a:solidFill>
                  <a:sysClr val="windowText" lastClr="000000"/>
                </a:solidFill>
                <a:latin typeface="Arial"/>
                <a:cs typeface="Arial"/>
              </a:rPr>
              <a:t> </a:t>
            </a:r>
            <a:r>
              <a:rPr sz="1500" kern="0" dirty="0">
                <a:solidFill>
                  <a:sysClr val="windowText" lastClr="000000"/>
                </a:solidFill>
                <a:latin typeface="Arial"/>
                <a:cs typeface="Arial"/>
              </a:rPr>
              <a:t>for</a:t>
            </a:r>
            <a:r>
              <a:rPr sz="1500" kern="0" spc="-49" dirty="0">
                <a:solidFill>
                  <a:sysClr val="windowText" lastClr="000000"/>
                </a:solidFill>
                <a:latin typeface="Arial"/>
                <a:cs typeface="Arial"/>
              </a:rPr>
              <a:t> </a:t>
            </a:r>
            <a:r>
              <a:rPr sz="1500" kern="0" spc="-23" dirty="0">
                <a:solidFill>
                  <a:sysClr val="windowText" lastClr="000000"/>
                </a:solidFill>
                <a:latin typeface="Arial"/>
                <a:cs typeface="Arial"/>
              </a:rPr>
              <a:t>Tower</a:t>
            </a:r>
            <a:r>
              <a:rPr sz="1500" kern="0" spc="-26" dirty="0">
                <a:solidFill>
                  <a:sysClr val="windowText" lastClr="000000"/>
                </a:solidFill>
                <a:latin typeface="Arial"/>
                <a:cs typeface="Arial"/>
              </a:rPr>
              <a:t> </a:t>
            </a:r>
            <a:r>
              <a:rPr sz="1500" kern="0" spc="-19" dirty="0">
                <a:solidFill>
                  <a:sysClr val="windowText" lastClr="000000"/>
                </a:solidFill>
                <a:latin typeface="Arial"/>
                <a:cs typeface="Arial"/>
              </a:rPr>
              <a:t>and </a:t>
            </a:r>
            <a:r>
              <a:rPr sz="1500" kern="0" dirty="0">
                <a:solidFill>
                  <a:sysClr val="windowText" lastClr="000000"/>
                </a:solidFill>
                <a:latin typeface="Arial"/>
                <a:cs typeface="Arial"/>
              </a:rPr>
              <a:t>Rose</a:t>
            </a:r>
            <a:r>
              <a:rPr sz="1500" kern="0" spc="-23" dirty="0">
                <a:solidFill>
                  <a:sysClr val="windowText" lastClr="000000"/>
                </a:solidFill>
                <a:latin typeface="Arial"/>
                <a:cs typeface="Arial"/>
              </a:rPr>
              <a:t> </a:t>
            </a:r>
            <a:r>
              <a:rPr sz="1500" kern="0" dirty="0">
                <a:solidFill>
                  <a:sysClr val="windowText" lastClr="000000"/>
                </a:solidFill>
                <a:latin typeface="Arial"/>
                <a:cs typeface="Arial"/>
              </a:rPr>
              <a:t>Barracks,</a:t>
            </a:r>
            <a:r>
              <a:rPr sz="1500" kern="0" spc="-38" dirty="0">
                <a:solidFill>
                  <a:sysClr val="windowText" lastClr="000000"/>
                </a:solidFill>
                <a:latin typeface="Arial"/>
                <a:cs typeface="Arial"/>
              </a:rPr>
              <a:t> </a:t>
            </a:r>
            <a:r>
              <a:rPr sz="1500" kern="0" dirty="0">
                <a:solidFill>
                  <a:sysClr val="windowText" lastClr="000000"/>
                </a:solidFill>
                <a:latin typeface="Arial"/>
                <a:cs typeface="Arial"/>
              </a:rPr>
              <a:t>Hohenfels</a:t>
            </a:r>
            <a:r>
              <a:rPr sz="1500" kern="0" spc="-15" dirty="0">
                <a:solidFill>
                  <a:sysClr val="windowText" lastClr="000000"/>
                </a:solidFill>
                <a:latin typeface="Arial"/>
                <a:cs typeface="Arial"/>
              </a:rPr>
              <a:t> </a:t>
            </a:r>
            <a:r>
              <a:rPr sz="1500" kern="0" dirty="0">
                <a:solidFill>
                  <a:sysClr val="windowText" lastClr="000000"/>
                </a:solidFill>
                <a:latin typeface="Arial"/>
                <a:cs typeface="Arial"/>
              </a:rPr>
              <a:t>Community</a:t>
            </a:r>
            <a:r>
              <a:rPr sz="1500" kern="0" spc="-26" dirty="0">
                <a:solidFill>
                  <a:sysClr val="windowText" lastClr="000000"/>
                </a:solidFill>
                <a:latin typeface="Arial"/>
                <a:cs typeface="Arial"/>
              </a:rPr>
              <a:t> </a:t>
            </a:r>
            <a:r>
              <a:rPr sz="1500" kern="0" dirty="0">
                <a:solidFill>
                  <a:sysClr val="windowText" lastClr="000000"/>
                </a:solidFill>
                <a:latin typeface="Arial"/>
                <a:cs typeface="Arial"/>
              </a:rPr>
              <a:t>and</a:t>
            </a:r>
            <a:r>
              <a:rPr sz="1500" kern="0" spc="-8" dirty="0">
                <a:solidFill>
                  <a:sysClr val="windowText" lastClr="000000"/>
                </a:solidFill>
                <a:latin typeface="Arial"/>
                <a:cs typeface="Arial"/>
              </a:rPr>
              <a:t> </a:t>
            </a:r>
            <a:r>
              <a:rPr sz="1500" kern="0" dirty="0">
                <a:solidFill>
                  <a:sysClr val="windowText" lastClr="000000"/>
                </a:solidFill>
                <a:latin typeface="Arial"/>
                <a:cs typeface="Arial"/>
              </a:rPr>
              <a:t>Garmisch</a:t>
            </a:r>
            <a:r>
              <a:rPr sz="1500" kern="0" spc="-34" dirty="0">
                <a:solidFill>
                  <a:sysClr val="windowText" lastClr="000000"/>
                </a:solidFill>
                <a:latin typeface="Arial"/>
                <a:cs typeface="Arial"/>
              </a:rPr>
              <a:t> </a:t>
            </a:r>
            <a:r>
              <a:rPr sz="1500" kern="0" spc="-8" dirty="0">
                <a:solidFill>
                  <a:sysClr val="windowText" lastClr="000000"/>
                </a:solidFill>
                <a:latin typeface="Arial"/>
                <a:cs typeface="Arial"/>
              </a:rPr>
              <a:t>Community</a:t>
            </a:r>
            <a:endParaRPr sz="1500" kern="0" dirty="0">
              <a:solidFill>
                <a:sysClr val="windowText" lastClr="000000"/>
              </a:solidFill>
              <a:latin typeface="Arial"/>
              <a:cs typeface="Arial"/>
            </a:endParaRPr>
          </a:p>
          <a:p>
            <a:pPr marL="224314" marR="60484" indent="-215265" defTabSz="685800">
              <a:buFontTx/>
              <a:buChar char="•"/>
              <a:tabLst>
                <a:tab pos="224314" algn="l"/>
                <a:tab pos="224790" algn="l"/>
              </a:tabLst>
            </a:pPr>
            <a:r>
              <a:rPr sz="1500" kern="0" dirty="0">
                <a:solidFill>
                  <a:sysClr val="windowText" lastClr="000000"/>
                </a:solidFill>
                <a:latin typeface="Arial"/>
                <a:cs typeface="Arial"/>
              </a:rPr>
              <a:t>The</a:t>
            </a:r>
            <a:r>
              <a:rPr sz="1500" kern="0" spc="-34" dirty="0">
                <a:solidFill>
                  <a:sysClr val="windowText" lastClr="000000"/>
                </a:solidFill>
                <a:latin typeface="Arial"/>
                <a:cs typeface="Arial"/>
              </a:rPr>
              <a:t> </a:t>
            </a:r>
            <a:r>
              <a:rPr sz="1500" kern="0" dirty="0">
                <a:solidFill>
                  <a:sysClr val="windowText" lastClr="000000"/>
                </a:solidFill>
                <a:latin typeface="Arial"/>
                <a:cs typeface="Arial"/>
              </a:rPr>
              <a:t>HSO</a:t>
            </a:r>
            <a:r>
              <a:rPr sz="1500" kern="0" spc="-23" dirty="0">
                <a:solidFill>
                  <a:sysClr val="windowText" lastClr="000000"/>
                </a:solidFill>
                <a:latin typeface="Arial"/>
                <a:cs typeface="Arial"/>
              </a:rPr>
              <a:t> </a:t>
            </a:r>
            <a:r>
              <a:rPr sz="1500" kern="0" dirty="0">
                <a:solidFill>
                  <a:sysClr val="windowText" lastClr="000000"/>
                </a:solidFill>
                <a:latin typeface="Arial"/>
                <a:cs typeface="Arial"/>
              </a:rPr>
              <a:t>staff</a:t>
            </a:r>
            <a:r>
              <a:rPr sz="1500" kern="0" spc="-45" dirty="0">
                <a:solidFill>
                  <a:sysClr val="windowText" lastClr="000000"/>
                </a:solidFill>
                <a:latin typeface="Arial"/>
                <a:cs typeface="Arial"/>
              </a:rPr>
              <a:t> </a:t>
            </a:r>
            <a:r>
              <a:rPr sz="1500" kern="0" dirty="0">
                <a:solidFill>
                  <a:sysClr val="windowText" lastClr="000000"/>
                </a:solidFill>
                <a:latin typeface="Arial"/>
                <a:cs typeface="Arial"/>
              </a:rPr>
              <a:t>will</a:t>
            </a:r>
            <a:r>
              <a:rPr sz="1500" kern="0" spc="-15" dirty="0">
                <a:solidFill>
                  <a:sysClr val="windowText" lastClr="000000"/>
                </a:solidFill>
                <a:latin typeface="Arial"/>
                <a:cs typeface="Arial"/>
              </a:rPr>
              <a:t> </a:t>
            </a:r>
            <a:r>
              <a:rPr lang="en-US" sz="1500" kern="0" dirty="0">
                <a:solidFill>
                  <a:sysClr val="windowText" lastClr="000000"/>
                </a:solidFill>
                <a:latin typeface="Arial"/>
                <a:cs typeface="Arial"/>
              </a:rPr>
              <a:t>aid</a:t>
            </a:r>
            <a:r>
              <a:rPr sz="1500" kern="0" spc="-53" dirty="0">
                <a:solidFill>
                  <a:sysClr val="windowText" lastClr="000000"/>
                </a:solidFill>
                <a:latin typeface="Arial"/>
                <a:cs typeface="Arial"/>
              </a:rPr>
              <a:t> </a:t>
            </a:r>
            <a:r>
              <a:rPr sz="1500" kern="0" dirty="0">
                <a:solidFill>
                  <a:sysClr val="windowText" lastClr="000000"/>
                </a:solidFill>
                <a:latin typeface="Arial"/>
                <a:cs typeface="Arial"/>
              </a:rPr>
              <a:t>in</a:t>
            </a:r>
            <a:r>
              <a:rPr sz="1500" kern="0" spc="-23" dirty="0">
                <a:solidFill>
                  <a:sysClr val="windowText" lastClr="000000"/>
                </a:solidFill>
                <a:latin typeface="Arial"/>
                <a:cs typeface="Arial"/>
              </a:rPr>
              <a:t> </a:t>
            </a:r>
            <a:r>
              <a:rPr sz="1500" kern="0" dirty="0">
                <a:solidFill>
                  <a:sysClr val="windowText" lastClr="000000"/>
                </a:solidFill>
                <a:latin typeface="Arial"/>
                <a:cs typeface="Arial"/>
              </a:rPr>
              <a:t>notifying</a:t>
            </a:r>
            <a:r>
              <a:rPr sz="1500" kern="0" spc="-19" dirty="0">
                <a:solidFill>
                  <a:sysClr val="windowText" lastClr="000000"/>
                </a:solidFill>
                <a:latin typeface="Arial"/>
                <a:cs typeface="Arial"/>
              </a:rPr>
              <a:t> </a:t>
            </a:r>
            <a:r>
              <a:rPr sz="1500" kern="0" dirty="0">
                <a:solidFill>
                  <a:sysClr val="windowText" lastClr="000000"/>
                </a:solidFill>
                <a:latin typeface="Arial"/>
                <a:cs typeface="Arial"/>
              </a:rPr>
              <a:t>landlord</a:t>
            </a:r>
            <a:r>
              <a:rPr sz="1500" kern="0" spc="-30" dirty="0">
                <a:solidFill>
                  <a:sysClr val="windowText" lastClr="000000"/>
                </a:solidFill>
                <a:latin typeface="Arial"/>
                <a:cs typeface="Arial"/>
              </a:rPr>
              <a:t> </a:t>
            </a:r>
            <a:r>
              <a:rPr sz="1500" kern="0" dirty="0">
                <a:solidFill>
                  <a:sysClr val="windowText" lastClr="000000"/>
                </a:solidFill>
                <a:latin typeface="Arial"/>
                <a:cs typeface="Arial"/>
              </a:rPr>
              <a:t>of</a:t>
            </a:r>
            <a:r>
              <a:rPr sz="1500" kern="0" spc="-34" dirty="0">
                <a:solidFill>
                  <a:sysClr val="windowText" lastClr="000000"/>
                </a:solidFill>
                <a:latin typeface="Arial"/>
                <a:cs typeface="Arial"/>
              </a:rPr>
              <a:t> </a:t>
            </a:r>
            <a:r>
              <a:rPr sz="1500" kern="0" dirty="0">
                <a:solidFill>
                  <a:sysClr val="windowText" lastClr="000000"/>
                </a:solidFill>
                <a:latin typeface="Arial"/>
                <a:cs typeface="Arial"/>
              </a:rPr>
              <a:t>intent</a:t>
            </a:r>
            <a:r>
              <a:rPr sz="1500" kern="0" spc="-34" dirty="0">
                <a:solidFill>
                  <a:sysClr val="windowText" lastClr="000000"/>
                </a:solidFill>
                <a:latin typeface="Arial"/>
                <a:cs typeface="Arial"/>
              </a:rPr>
              <a:t> </a:t>
            </a:r>
            <a:r>
              <a:rPr sz="1500" kern="0" spc="-19" dirty="0">
                <a:solidFill>
                  <a:sysClr val="windowText" lastClr="000000"/>
                </a:solidFill>
                <a:latin typeface="Arial"/>
                <a:cs typeface="Arial"/>
              </a:rPr>
              <a:t>to </a:t>
            </a:r>
            <a:r>
              <a:rPr sz="1500" kern="0" dirty="0">
                <a:solidFill>
                  <a:sysClr val="windowText" lastClr="000000"/>
                </a:solidFill>
                <a:latin typeface="Arial"/>
                <a:cs typeface="Arial"/>
              </a:rPr>
              <a:t>terminate</a:t>
            </a:r>
            <a:r>
              <a:rPr sz="1500" kern="0" spc="-38" dirty="0">
                <a:solidFill>
                  <a:sysClr val="windowText" lastClr="000000"/>
                </a:solidFill>
                <a:latin typeface="Arial"/>
                <a:cs typeface="Arial"/>
              </a:rPr>
              <a:t> </a:t>
            </a:r>
            <a:r>
              <a:rPr sz="1500" kern="0" dirty="0">
                <a:solidFill>
                  <a:sysClr val="windowText" lastClr="000000"/>
                </a:solidFill>
                <a:latin typeface="Arial"/>
                <a:cs typeface="Arial"/>
              </a:rPr>
              <a:t>rental</a:t>
            </a:r>
            <a:r>
              <a:rPr sz="1500" kern="0" spc="-41" dirty="0">
                <a:solidFill>
                  <a:sysClr val="windowText" lastClr="000000"/>
                </a:solidFill>
                <a:latin typeface="Arial"/>
                <a:cs typeface="Arial"/>
              </a:rPr>
              <a:t> </a:t>
            </a:r>
            <a:r>
              <a:rPr sz="1500" kern="0" dirty="0">
                <a:solidFill>
                  <a:sysClr val="windowText" lastClr="000000"/>
                </a:solidFill>
                <a:latin typeface="Arial"/>
                <a:cs typeface="Arial"/>
              </a:rPr>
              <a:t>agreement,</a:t>
            </a:r>
            <a:r>
              <a:rPr sz="1500" kern="0" spc="-49" dirty="0">
                <a:solidFill>
                  <a:sysClr val="windowText" lastClr="000000"/>
                </a:solidFill>
                <a:latin typeface="Arial"/>
                <a:cs typeface="Arial"/>
              </a:rPr>
              <a:t> </a:t>
            </a:r>
            <a:r>
              <a:rPr sz="1500" kern="0" dirty="0">
                <a:solidFill>
                  <a:sysClr val="windowText" lastClr="000000"/>
                </a:solidFill>
                <a:latin typeface="Arial"/>
                <a:cs typeface="Arial"/>
              </a:rPr>
              <a:t>in</a:t>
            </a:r>
            <a:r>
              <a:rPr sz="1500" kern="0" spc="-15" dirty="0">
                <a:solidFill>
                  <a:sysClr val="windowText" lastClr="000000"/>
                </a:solidFill>
                <a:latin typeface="Arial"/>
                <a:cs typeface="Arial"/>
              </a:rPr>
              <a:t> </a:t>
            </a:r>
            <a:r>
              <a:rPr sz="1500" kern="0" dirty="0">
                <a:solidFill>
                  <a:sysClr val="windowText" lastClr="000000"/>
                </a:solidFill>
                <a:latin typeface="Arial"/>
                <a:cs typeface="Arial"/>
              </a:rPr>
              <a:t>accordance</a:t>
            </a:r>
            <a:r>
              <a:rPr sz="1500" kern="0" spc="-45" dirty="0">
                <a:solidFill>
                  <a:sysClr val="windowText" lastClr="000000"/>
                </a:solidFill>
                <a:latin typeface="Arial"/>
                <a:cs typeface="Arial"/>
              </a:rPr>
              <a:t> </a:t>
            </a:r>
            <a:r>
              <a:rPr sz="1500" kern="0" dirty="0">
                <a:solidFill>
                  <a:sysClr val="windowText" lastClr="000000"/>
                </a:solidFill>
                <a:latin typeface="Arial"/>
                <a:cs typeface="Arial"/>
              </a:rPr>
              <a:t>with</a:t>
            </a:r>
            <a:r>
              <a:rPr sz="1500" kern="0" spc="-15" dirty="0">
                <a:solidFill>
                  <a:sysClr val="windowText" lastClr="000000"/>
                </a:solidFill>
                <a:latin typeface="Arial"/>
                <a:cs typeface="Arial"/>
              </a:rPr>
              <a:t> </a:t>
            </a:r>
            <a:r>
              <a:rPr sz="1500" kern="0" dirty="0">
                <a:solidFill>
                  <a:sysClr val="windowText" lastClr="000000"/>
                </a:solidFill>
                <a:latin typeface="Arial"/>
                <a:cs typeface="Arial"/>
              </a:rPr>
              <a:t>your</a:t>
            </a:r>
            <a:r>
              <a:rPr sz="1500" kern="0" spc="-30" dirty="0">
                <a:solidFill>
                  <a:sysClr val="windowText" lastClr="000000"/>
                </a:solidFill>
                <a:latin typeface="Arial"/>
                <a:cs typeface="Arial"/>
              </a:rPr>
              <a:t> </a:t>
            </a:r>
            <a:r>
              <a:rPr sz="1500" kern="0" spc="-8" dirty="0">
                <a:solidFill>
                  <a:sysClr val="windowText" lastClr="000000"/>
                </a:solidFill>
                <a:latin typeface="Arial"/>
                <a:cs typeface="Arial"/>
              </a:rPr>
              <a:t>rental </a:t>
            </a:r>
            <a:r>
              <a:rPr sz="1500" kern="0" dirty="0">
                <a:solidFill>
                  <a:sysClr val="windowText" lastClr="000000"/>
                </a:solidFill>
                <a:latin typeface="Arial"/>
                <a:cs typeface="Arial"/>
              </a:rPr>
              <a:t>agreement.</a:t>
            </a:r>
            <a:r>
              <a:rPr sz="1500" kern="0" spc="-60" dirty="0">
                <a:solidFill>
                  <a:sysClr val="windowText" lastClr="000000"/>
                </a:solidFill>
                <a:latin typeface="Arial"/>
                <a:cs typeface="Arial"/>
              </a:rPr>
              <a:t> </a:t>
            </a:r>
            <a:r>
              <a:rPr sz="1500" kern="0" dirty="0">
                <a:solidFill>
                  <a:sysClr val="windowText" lastClr="000000"/>
                </a:solidFill>
                <a:latin typeface="Arial"/>
                <a:cs typeface="Arial"/>
              </a:rPr>
              <a:t>Provide</a:t>
            </a:r>
            <a:r>
              <a:rPr sz="1500" kern="0" spc="-19" dirty="0">
                <a:solidFill>
                  <a:sysClr val="windowText" lastClr="000000"/>
                </a:solidFill>
                <a:latin typeface="Arial"/>
                <a:cs typeface="Arial"/>
              </a:rPr>
              <a:t> </a:t>
            </a:r>
            <a:r>
              <a:rPr sz="1500" kern="0" dirty="0">
                <a:solidFill>
                  <a:sysClr val="windowText" lastClr="000000"/>
                </a:solidFill>
                <a:latin typeface="Arial"/>
                <a:cs typeface="Arial"/>
              </a:rPr>
              <a:t>“written</a:t>
            </a:r>
            <a:r>
              <a:rPr sz="1500" kern="0" spc="-38" dirty="0">
                <a:solidFill>
                  <a:sysClr val="windowText" lastClr="000000"/>
                </a:solidFill>
                <a:latin typeface="Arial"/>
                <a:cs typeface="Arial"/>
              </a:rPr>
              <a:t> </a:t>
            </a:r>
            <a:r>
              <a:rPr sz="1500" kern="0" dirty="0">
                <a:solidFill>
                  <a:sysClr val="windowText" lastClr="000000"/>
                </a:solidFill>
                <a:latin typeface="Arial"/>
                <a:cs typeface="Arial"/>
              </a:rPr>
              <a:t>notice”,</a:t>
            </a:r>
            <a:r>
              <a:rPr sz="1500" kern="0" spc="-49" dirty="0">
                <a:solidFill>
                  <a:sysClr val="windowText" lastClr="000000"/>
                </a:solidFill>
                <a:latin typeface="Arial"/>
                <a:cs typeface="Arial"/>
              </a:rPr>
              <a:t> </a:t>
            </a:r>
            <a:r>
              <a:rPr sz="1500" kern="0" dirty="0">
                <a:solidFill>
                  <a:sysClr val="windowText" lastClr="000000"/>
                </a:solidFill>
                <a:latin typeface="Arial"/>
                <a:cs typeface="Arial"/>
              </a:rPr>
              <a:t>within</a:t>
            </a:r>
            <a:r>
              <a:rPr sz="1500" kern="0" spc="-15" dirty="0">
                <a:solidFill>
                  <a:sysClr val="windowText" lastClr="000000"/>
                </a:solidFill>
                <a:latin typeface="Arial"/>
                <a:cs typeface="Arial"/>
              </a:rPr>
              <a:t> </a:t>
            </a:r>
            <a:r>
              <a:rPr sz="1500" kern="0" dirty="0">
                <a:solidFill>
                  <a:sysClr val="windowText" lastClr="000000"/>
                </a:solidFill>
                <a:latin typeface="Arial"/>
                <a:cs typeface="Arial"/>
              </a:rPr>
              <a:t>legal</a:t>
            </a:r>
            <a:r>
              <a:rPr sz="1500" kern="0" spc="-19" dirty="0">
                <a:solidFill>
                  <a:sysClr val="windowText" lastClr="000000"/>
                </a:solidFill>
                <a:latin typeface="Arial"/>
                <a:cs typeface="Arial"/>
              </a:rPr>
              <a:t> </a:t>
            </a:r>
            <a:r>
              <a:rPr sz="1500" kern="0" dirty="0">
                <a:solidFill>
                  <a:sysClr val="windowText" lastClr="000000"/>
                </a:solidFill>
                <a:latin typeface="Arial"/>
                <a:cs typeface="Arial"/>
              </a:rPr>
              <a:t>timeframe</a:t>
            </a:r>
            <a:r>
              <a:rPr sz="1500" kern="0" spc="-38" dirty="0">
                <a:solidFill>
                  <a:sysClr val="windowText" lastClr="000000"/>
                </a:solidFill>
                <a:latin typeface="Arial"/>
                <a:cs typeface="Arial"/>
              </a:rPr>
              <a:t> </a:t>
            </a:r>
            <a:r>
              <a:rPr sz="1500" kern="0" dirty="0">
                <a:solidFill>
                  <a:sysClr val="windowText" lastClr="000000"/>
                </a:solidFill>
                <a:latin typeface="Arial"/>
                <a:cs typeface="Arial"/>
              </a:rPr>
              <a:t>(i.e.,</a:t>
            </a:r>
            <a:r>
              <a:rPr sz="1500" kern="0" spc="-41" dirty="0">
                <a:solidFill>
                  <a:sysClr val="windowText" lastClr="000000"/>
                </a:solidFill>
                <a:latin typeface="Arial"/>
                <a:cs typeface="Arial"/>
              </a:rPr>
              <a:t> </a:t>
            </a:r>
            <a:r>
              <a:rPr lang="en-US" sz="1500" kern="0" spc="-19" dirty="0">
                <a:solidFill>
                  <a:sysClr val="windowText" lastClr="000000"/>
                </a:solidFill>
                <a:latin typeface="Arial"/>
                <a:cs typeface="Arial"/>
              </a:rPr>
              <a:t>30-day</a:t>
            </a:r>
            <a:r>
              <a:rPr sz="1500" kern="0" spc="-30" dirty="0">
                <a:solidFill>
                  <a:sysClr val="windowText" lastClr="000000"/>
                </a:solidFill>
                <a:latin typeface="Arial"/>
                <a:cs typeface="Arial"/>
              </a:rPr>
              <a:t> </a:t>
            </a:r>
            <a:r>
              <a:rPr sz="1500" kern="0" dirty="0">
                <a:solidFill>
                  <a:sysClr val="windowText" lastClr="000000"/>
                </a:solidFill>
                <a:latin typeface="Arial"/>
                <a:cs typeface="Arial"/>
              </a:rPr>
              <a:t>notice);</a:t>
            </a:r>
            <a:r>
              <a:rPr sz="1500" kern="0" spc="-45" dirty="0">
                <a:solidFill>
                  <a:sysClr val="windowText" lastClr="000000"/>
                </a:solidFill>
                <a:latin typeface="Arial"/>
                <a:cs typeface="Arial"/>
              </a:rPr>
              <a:t> </a:t>
            </a:r>
            <a:r>
              <a:rPr sz="1500" kern="0" dirty="0">
                <a:solidFill>
                  <a:sysClr val="windowText" lastClr="000000"/>
                </a:solidFill>
                <a:latin typeface="Arial"/>
                <a:cs typeface="Arial"/>
              </a:rPr>
              <a:t>Military</a:t>
            </a:r>
            <a:r>
              <a:rPr sz="1500" kern="0" spc="-23" dirty="0">
                <a:solidFill>
                  <a:sysClr val="windowText" lastClr="000000"/>
                </a:solidFill>
                <a:latin typeface="Arial"/>
                <a:cs typeface="Arial"/>
              </a:rPr>
              <a:t> </a:t>
            </a:r>
            <a:r>
              <a:rPr sz="1500" kern="0" spc="-8" dirty="0">
                <a:solidFill>
                  <a:sysClr val="windowText" lastClr="000000"/>
                </a:solidFill>
                <a:latin typeface="Arial"/>
                <a:cs typeface="Arial"/>
              </a:rPr>
              <a:t>Clause</a:t>
            </a:r>
            <a:endParaRPr sz="1500" kern="0" dirty="0">
              <a:solidFill>
                <a:sysClr val="windowText" lastClr="000000"/>
              </a:solidFill>
              <a:latin typeface="Arial"/>
              <a:cs typeface="Arial"/>
            </a:endParaRPr>
          </a:p>
          <a:p>
            <a:pPr marL="224314" marR="231458" indent="-215265" defTabSz="685800">
              <a:buFontTx/>
              <a:buChar char="•"/>
              <a:tabLst>
                <a:tab pos="224314" algn="l"/>
                <a:tab pos="224790" algn="l"/>
              </a:tabLst>
            </a:pPr>
            <a:r>
              <a:rPr sz="1500" kern="0" dirty="0">
                <a:solidFill>
                  <a:sysClr val="windowText" lastClr="000000"/>
                </a:solidFill>
                <a:latin typeface="Arial"/>
                <a:cs typeface="Arial"/>
              </a:rPr>
              <a:t>The</a:t>
            </a:r>
            <a:r>
              <a:rPr sz="1500" kern="0" spc="-38" dirty="0">
                <a:solidFill>
                  <a:sysClr val="windowText" lastClr="000000"/>
                </a:solidFill>
                <a:latin typeface="Arial"/>
                <a:cs typeface="Arial"/>
              </a:rPr>
              <a:t> </a:t>
            </a:r>
            <a:r>
              <a:rPr sz="1500" kern="0" dirty="0">
                <a:solidFill>
                  <a:sysClr val="windowText" lastClr="000000"/>
                </a:solidFill>
                <a:latin typeface="Arial"/>
                <a:cs typeface="Arial"/>
              </a:rPr>
              <a:t>HSO</a:t>
            </a:r>
            <a:r>
              <a:rPr sz="1500" kern="0" spc="-26" dirty="0">
                <a:solidFill>
                  <a:sysClr val="windowText" lastClr="000000"/>
                </a:solidFill>
                <a:latin typeface="Arial"/>
                <a:cs typeface="Arial"/>
              </a:rPr>
              <a:t> </a:t>
            </a:r>
            <a:r>
              <a:rPr sz="1500" kern="0" dirty="0">
                <a:solidFill>
                  <a:sysClr val="windowText" lastClr="000000"/>
                </a:solidFill>
                <a:latin typeface="Arial"/>
                <a:cs typeface="Arial"/>
              </a:rPr>
              <a:t>staff</a:t>
            </a:r>
            <a:r>
              <a:rPr sz="1500" kern="0" spc="-45" dirty="0">
                <a:solidFill>
                  <a:sysClr val="windowText" lastClr="000000"/>
                </a:solidFill>
                <a:latin typeface="Arial"/>
                <a:cs typeface="Arial"/>
              </a:rPr>
              <a:t> </a:t>
            </a:r>
            <a:r>
              <a:rPr sz="1500" kern="0" dirty="0">
                <a:solidFill>
                  <a:sysClr val="windowText" lastClr="000000"/>
                </a:solidFill>
                <a:latin typeface="Arial"/>
                <a:cs typeface="Arial"/>
              </a:rPr>
              <a:t>and</a:t>
            </a:r>
            <a:r>
              <a:rPr sz="1500" kern="0" spc="-30" dirty="0">
                <a:solidFill>
                  <a:sysClr val="windowText" lastClr="000000"/>
                </a:solidFill>
                <a:latin typeface="Arial"/>
                <a:cs typeface="Arial"/>
              </a:rPr>
              <a:t> </a:t>
            </a:r>
            <a:r>
              <a:rPr sz="1500" kern="0" dirty="0">
                <a:solidFill>
                  <a:sysClr val="windowText" lastClr="000000"/>
                </a:solidFill>
                <a:latin typeface="Arial"/>
                <a:cs typeface="Arial"/>
              </a:rPr>
              <a:t>the</a:t>
            </a:r>
            <a:r>
              <a:rPr sz="1500" kern="0" spc="-34" dirty="0">
                <a:solidFill>
                  <a:sysClr val="windowText" lastClr="000000"/>
                </a:solidFill>
                <a:latin typeface="Arial"/>
                <a:cs typeface="Arial"/>
              </a:rPr>
              <a:t> </a:t>
            </a:r>
            <a:r>
              <a:rPr sz="1500" kern="0" spc="-15" dirty="0">
                <a:solidFill>
                  <a:sysClr val="windowText" lastClr="000000"/>
                </a:solidFill>
                <a:latin typeface="Arial"/>
                <a:cs typeface="Arial"/>
              </a:rPr>
              <a:t>UTAP</a:t>
            </a:r>
            <a:r>
              <a:rPr sz="1500" kern="0" spc="-45" dirty="0">
                <a:solidFill>
                  <a:sysClr val="windowText" lastClr="000000"/>
                </a:solidFill>
                <a:latin typeface="Arial"/>
                <a:cs typeface="Arial"/>
              </a:rPr>
              <a:t> </a:t>
            </a:r>
            <a:r>
              <a:rPr sz="1500" kern="0" dirty="0">
                <a:solidFill>
                  <a:sysClr val="windowText" lastClr="000000"/>
                </a:solidFill>
                <a:latin typeface="Arial"/>
                <a:cs typeface="Arial"/>
              </a:rPr>
              <a:t>office</a:t>
            </a:r>
            <a:r>
              <a:rPr sz="1500" kern="0" spc="-30" dirty="0">
                <a:solidFill>
                  <a:sysClr val="windowText" lastClr="000000"/>
                </a:solidFill>
                <a:latin typeface="Arial"/>
                <a:cs typeface="Arial"/>
              </a:rPr>
              <a:t> </a:t>
            </a:r>
            <a:r>
              <a:rPr sz="1500" kern="0" dirty="0">
                <a:solidFill>
                  <a:sysClr val="windowText" lastClr="000000"/>
                </a:solidFill>
                <a:latin typeface="Arial"/>
                <a:cs typeface="Arial"/>
              </a:rPr>
              <a:t>will</a:t>
            </a:r>
            <a:r>
              <a:rPr sz="1500" kern="0" spc="-19" dirty="0">
                <a:solidFill>
                  <a:sysClr val="windowText" lastClr="000000"/>
                </a:solidFill>
                <a:latin typeface="Arial"/>
                <a:cs typeface="Arial"/>
              </a:rPr>
              <a:t> </a:t>
            </a:r>
            <a:r>
              <a:rPr sz="1500" kern="0" dirty="0">
                <a:solidFill>
                  <a:sysClr val="windowText" lastClr="000000"/>
                </a:solidFill>
                <a:latin typeface="Arial"/>
                <a:cs typeface="Arial"/>
              </a:rPr>
              <a:t>assist</a:t>
            </a:r>
            <a:r>
              <a:rPr sz="1500" kern="0" spc="-45" dirty="0">
                <a:solidFill>
                  <a:sysClr val="windowText" lastClr="000000"/>
                </a:solidFill>
                <a:latin typeface="Arial"/>
                <a:cs typeface="Arial"/>
              </a:rPr>
              <a:t> </a:t>
            </a:r>
            <a:r>
              <a:rPr sz="1500" kern="0" dirty="0">
                <a:solidFill>
                  <a:sysClr val="windowText" lastClr="000000"/>
                </a:solidFill>
                <a:latin typeface="Arial"/>
                <a:cs typeface="Arial"/>
              </a:rPr>
              <a:t>with</a:t>
            </a:r>
            <a:r>
              <a:rPr sz="1500" kern="0" spc="-26" dirty="0">
                <a:solidFill>
                  <a:sysClr val="windowText" lastClr="000000"/>
                </a:solidFill>
                <a:latin typeface="Arial"/>
                <a:cs typeface="Arial"/>
              </a:rPr>
              <a:t> </a:t>
            </a:r>
            <a:r>
              <a:rPr sz="1500" kern="0" dirty="0">
                <a:solidFill>
                  <a:sysClr val="windowText" lastClr="000000"/>
                </a:solidFill>
                <a:latin typeface="Arial"/>
                <a:cs typeface="Arial"/>
              </a:rPr>
              <a:t>arrangements</a:t>
            </a:r>
            <a:r>
              <a:rPr sz="1500" kern="0" spc="-56" dirty="0">
                <a:solidFill>
                  <a:sysClr val="windowText" lastClr="000000"/>
                </a:solidFill>
                <a:latin typeface="Arial"/>
                <a:cs typeface="Arial"/>
              </a:rPr>
              <a:t> </a:t>
            </a:r>
            <a:r>
              <a:rPr lang="en-US" sz="1500" kern="0" spc="-19" dirty="0">
                <a:solidFill>
                  <a:sysClr val="windowText" lastClr="000000"/>
                </a:solidFill>
                <a:latin typeface="Arial"/>
                <a:cs typeface="Arial"/>
              </a:rPr>
              <a:t>regarding</a:t>
            </a:r>
            <a:r>
              <a:rPr sz="1500" kern="0" spc="-8" dirty="0">
                <a:solidFill>
                  <a:sysClr val="windowText" lastClr="000000"/>
                </a:solidFill>
                <a:latin typeface="Arial"/>
                <a:cs typeface="Arial"/>
              </a:rPr>
              <a:t> </a:t>
            </a:r>
            <a:r>
              <a:rPr sz="1500" kern="0" spc="-15" dirty="0">
                <a:solidFill>
                  <a:sysClr val="windowText" lastClr="000000"/>
                </a:solidFill>
                <a:latin typeface="Arial"/>
                <a:cs typeface="Arial"/>
              </a:rPr>
              <a:t>off-</a:t>
            </a:r>
            <a:r>
              <a:rPr sz="1500" kern="0" dirty="0">
                <a:solidFill>
                  <a:sysClr val="windowText" lastClr="000000"/>
                </a:solidFill>
                <a:latin typeface="Arial"/>
                <a:cs typeface="Arial"/>
              </a:rPr>
              <a:t>post</a:t>
            </a:r>
            <a:r>
              <a:rPr sz="1500" kern="0" spc="-34" dirty="0">
                <a:solidFill>
                  <a:sysClr val="windowText" lastClr="000000"/>
                </a:solidFill>
                <a:latin typeface="Arial"/>
                <a:cs typeface="Arial"/>
              </a:rPr>
              <a:t> </a:t>
            </a:r>
            <a:r>
              <a:rPr sz="1500" kern="0" dirty="0">
                <a:solidFill>
                  <a:sysClr val="windowText" lastClr="000000"/>
                </a:solidFill>
                <a:latin typeface="Arial"/>
                <a:cs typeface="Arial"/>
              </a:rPr>
              <a:t>utility</a:t>
            </a:r>
            <a:r>
              <a:rPr sz="1500" kern="0" spc="-4" dirty="0">
                <a:solidFill>
                  <a:sysClr val="windowText" lastClr="000000"/>
                </a:solidFill>
                <a:latin typeface="Arial"/>
                <a:cs typeface="Arial"/>
              </a:rPr>
              <a:t> </a:t>
            </a:r>
            <a:r>
              <a:rPr sz="1500" kern="0" dirty="0">
                <a:solidFill>
                  <a:sysClr val="windowText" lastClr="000000"/>
                </a:solidFill>
                <a:latin typeface="Arial"/>
                <a:cs typeface="Arial"/>
              </a:rPr>
              <a:t>companies</a:t>
            </a:r>
            <a:r>
              <a:rPr sz="1500" kern="0" spc="-26" dirty="0">
                <a:solidFill>
                  <a:sysClr val="windowText" lastClr="000000"/>
                </a:solidFill>
                <a:latin typeface="Arial"/>
                <a:cs typeface="Arial"/>
              </a:rPr>
              <a:t> </a:t>
            </a:r>
            <a:r>
              <a:rPr sz="1500" kern="0" dirty="0">
                <a:solidFill>
                  <a:sysClr val="windowText" lastClr="000000"/>
                </a:solidFill>
                <a:latin typeface="Arial"/>
                <a:cs typeface="Arial"/>
              </a:rPr>
              <a:t>for</a:t>
            </a:r>
            <a:r>
              <a:rPr sz="1500" kern="0" spc="-11" dirty="0">
                <a:solidFill>
                  <a:sysClr val="windowText" lastClr="000000"/>
                </a:solidFill>
                <a:latin typeface="Arial"/>
                <a:cs typeface="Arial"/>
              </a:rPr>
              <a:t> </a:t>
            </a:r>
            <a:r>
              <a:rPr sz="1500" kern="0" dirty="0">
                <a:solidFill>
                  <a:sysClr val="windowText" lastClr="000000"/>
                </a:solidFill>
                <a:latin typeface="Arial"/>
                <a:cs typeface="Arial"/>
              </a:rPr>
              <a:t>final</a:t>
            </a:r>
            <a:r>
              <a:rPr sz="1500" kern="0" spc="-4" dirty="0">
                <a:solidFill>
                  <a:sysClr val="windowText" lastClr="000000"/>
                </a:solidFill>
                <a:latin typeface="Arial"/>
                <a:cs typeface="Arial"/>
              </a:rPr>
              <a:t> </a:t>
            </a:r>
            <a:r>
              <a:rPr sz="1500" kern="0" dirty="0">
                <a:solidFill>
                  <a:sysClr val="windowText" lastClr="000000"/>
                </a:solidFill>
                <a:latin typeface="Arial"/>
                <a:cs typeface="Arial"/>
              </a:rPr>
              <a:t>reading</a:t>
            </a:r>
            <a:r>
              <a:rPr sz="1500" kern="0" spc="-19" dirty="0">
                <a:solidFill>
                  <a:sysClr val="windowText" lastClr="000000"/>
                </a:solidFill>
                <a:latin typeface="Arial"/>
                <a:cs typeface="Arial"/>
              </a:rPr>
              <a:t> </a:t>
            </a:r>
            <a:r>
              <a:rPr sz="1500" kern="0" dirty="0">
                <a:solidFill>
                  <a:sysClr val="windowText" lastClr="000000"/>
                </a:solidFill>
                <a:latin typeface="Arial"/>
                <a:cs typeface="Arial"/>
              </a:rPr>
              <a:t>and</a:t>
            </a:r>
            <a:r>
              <a:rPr sz="1500" kern="0" spc="-11" dirty="0">
                <a:solidFill>
                  <a:sysClr val="windowText" lastClr="000000"/>
                </a:solidFill>
                <a:latin typeface="Arial"/>
                <a:cs typeface="Arial"/>
              </a:rPr>
              <a:t> </a:t>
            </a:r>
            <a:r>
              <a:rPr sz="1500" kern="0" spc="-8" dirty="0">
                <a:solidFill>
                  <a:sysClr val="windowText" lastClr="000000"/>
                </a:solidFill>
                <a:latin typeface="Arial"/>
                <a:cs typeface="Arial"/>
              </a:rPr>
              <a:t>billing </a:t>
            </a:r>
            <a:r>
              <a:rPr sz="1500" kern="0" dirty="0">
                <a:solidFill>
                  <a:sysClr val="windowText" lastClr="000000"/>
                </a:solidFill>
                <a:latin typeface="Arial"/>
                <a:cs typeface="Arial"/>
              </a:rPr>
              <a:t>information,</a:t>
            </a:r>
            <a:r>
              <a:rPr sz="1500" kern="0" spc="-38" dirty="0">
                <a:solidFill>
                  <a:sysClr val="windowText" lastClr="000000"/>
                </a:solidFill>
                <a:latin typeface="Arial"/>
                <a:cs typeface="Arial"/>
              </a:rPr>
              <a:t> </a:t>
            </a:r>
            <a:r>
              <a:rPr sz="1500" kern="0" dirty="0">
                <a:solidFill>
                  <a:sysClr val="windowText" lastClr="000000"/>
                </a:solidFill>
                <a:latin typeface="Arial"/>
                <a:cs typeface="Arial"/>
              </a:rPr>
              <a:t>to</a:t>
            </a:r>
            <a:r>
              <a:rPr sz="1500" kern="0" spc="-23" dirty="0">
                <a:solidFill>
                  <a:sysClr val="windowText" lastClr="000000"/>
                </a:solidFill>
                <a:latin typeface="Arial"/>
                <a:cs typeface="Arial"/>
              </a:rPr>
              <a:t> </a:t>
            </a:r>
            <a:r>
              <a:rPr sz="1500" kern="0" dirty="0">
                <a:solidFill>
                  <a:sysClr val="windowText" lastClr="000000"/>
                </a:solidFill>
                <a:latin typeface="Arial"/>
                <a:cs typeface="Arial"/>
              </a:rPr>
              <a:t>include</a:t>
            </a:r>
            <a:r>
              <a:rPr sz="1500" kern="0" spc="-23" dirty="0">
                <a:solidFill>
                  <a:sysClr val="windowText" lastClr="000000"/>
                </a:solidFill>
                <a:latin typeface="Arial"/>
                <a:cs typeface="Arial"/>
              </a:rPr>
              <a:t> </a:t>
            </a:r>
            <a:r>
              <a:rPr sz="1500" kern="0" dirty="0">
                <a:solidFill>
                  <a:sysClr val="windowText" lastClr="000000"/>
                </a:solidFill>
                <a:latin typeface="Arial"/>
                <a:cs typeface="Arial"/>
              </a:rPr>
              <a:t>electric</a:t>
            </a:r>
            <a:r>
              <a:rPr sz="1500" kern="0" spc="-26" dirty="0">
                <a:solidFill>
                  <a:sysClr val="windowText" lastClr="000000"/>
                </a:solidFill>
                <a:latin typeface="Arial"/>
                <a:cs typeface="Arial"/>
              </a:rPr>
              <a:t> </a:t>
            </a:r>
            <a:r>
              <a:rPr sz="1500" kern="0" dirty="0">
                <a:solidFill>
                  <a:sysClr val="windowText" lastClr="000000"/>
                </a:solidFill>
                <a:latin typeface="Arial"/>
                <a:cs typeface="Arial"/>
              </a:rPr>
              <a:t>gas,</a:t>
            </a:r>
            <a:r>
              <a:rPr sz="1500" kern="0" spc="-38" dirty="0">
                <a:solidFill>
                  <a:sysClr val="windowText" lastClr="000000"/>
                </a:solidFill>
                <a:latin typeface="Arial"/>
                <a:cs typeface="Arial"/>
              </a:rPr>
              <a:t> </a:t>
            </a:r>
            <a:r>
              <a:rPr sz="1500" kern="0" dirty="0">
                <a:solidFill>
                  <a:sysClr val="windowText" lastClr="000000"/>
                </a:solidFill>
                <a:latin typeface="Arial"/>
                <a:cs typeface="Arial"/>
              </a:rPr>
              <a:t>trash</a:t>
            </a:r>
            <a:r>
              <a:rPr sz="1500" kern="0" spc="-30" dirty="0">
                <a:solidFill>
                  <a:sysClr val="windowText" lastClr="000000"/>
                </a:solidFill>
                <a:latin typeface="Arial"/>
                <a:cs typeface="Arial"/>
              </a:rPr>
              <a:t> </a:t>
            </a:r>
            <a:r>
              <a:rPr sz="1500" kern="0" dirty="0">
                <a:solidFill>
                  <a:sysClr val="windowText" lastClr="000000"/>
                </a:solidFill>
                <a:latin typeface="Arial"/>
                <a:cs typeface="Arial"/>
              </a:rPr>
              <a:t>service,</a:t>
            </a:r>
            <a:r>
              <a:rPr sz="1500" kern="0" spc="-30" dirty="0">
                <a:solidFill>
                  <a:sysClr val="windowText" lastClr="000000"/>
                </a:solidFill>
                <a:latin typeface="Arial"/>
                <a:cs typeface="Arial"/>
              </a:rPr>
              <a:t> </a:t>
            </a:r>
            <a:r>
              <a:rPr sz="1500" kern="0" spc="-15" dirty="0">
                <a:solidFill>
                  <a:sysClr val="windowText" lastClr="000000"/>
                </a:solidFill>
                <a:latin typeface="Arial"/>
                <a:cs typeface="Arial"/>
              </a:rPr>
              <a:t>etc.</a:t>
            </a:r>
            <a:endParaRPr sz="1500" kern="0" dirty="0">
              <a:solidFill>
                <a:sysClr val="windowText" lastClr="000000"/>
              </a:solidFill>
              <a:latin typeface="Arial"/>
              <a:cs typeface="Arial"/>
            </a:endParaRPr>
          </a:p>
          <a:p>
            <a:pPr marL="224314" marR="129540" indent="-215265" defTabSz="685800">
              <a:spcBef>
                <a:spcPts val="4"/>
              </a:spcBef>
              <a:buFontTx/>
              <a:buChar char="•"/>
              <a:tabLst>
                <a:tab pos="224314" algn="l"/>
                <a:tab pos="224790" algn="l"/>
              </a:tabLst>
            </a:pPr>
            <a:r>
              <a:rPr sz="1500" kern="0" dirty="0">
                <a:solidFill>
                  <a:sysClr val="windowText" lastClr="000000"/>
                </a:solidFill>
                <a:latin typeface="Arial"/>
                <a:cs typeface="Arial"/>
              </a:rPr>
              <a:t>Cellular</a:t>
            </a:r>
            <a:r>
              <a:rPr sz="1500" kern="0" spc="-23" dirty="0">
                <a:solidFill>
                  <a:sysClr val="windowText" lastClr="000000"/>
                </a:solidFill>
                <a:latin typeface="Arial"/>
                <a:cs typeface="Arial"/>
              </a:rPr>
              <a:t> </a:t>
            </a:r>
            <a:r>
              <a:rPr sz="1500" kern="0" dirty="0">
                <a:solidFill>
                  <a:sysClr val="windowText" lastClr="000000"/>
                </a:solidFill>
                <a:latin typeface="Arial"/>
                <a:cs typeface="Arial"/>
              </a:rPr>
              <a:t>telephone,</a:t>
            </a:r>
            <a:r>
              <a:rPr sz="1500" kern="0" spc="-30" dirty="0">
                <a:solidFill>
                  <a:sysClr val="windowText" lastClr="000000"/>
                </a:solidFill>
                <a:latin typeface="Arial"/>
                <a:cs typeface="Arial"/>
              </a:rPr>
              <a:t> </a:t>
            </a:r>
            <a:r>
              <a:rPr sz="1500" kern="0" dirty="0">
                <a:solidFill>
                  <a:sysClr val="windowText" lastClr="000000"/>
                </a:solidFill>
                <a:latin typeface="Arial"/>
                <a:cs typeface="Arial"/>
              </a:rPr>
              <a:t>telephone</a:t>
            </a:r>
            <a:r>
              <a:rPr sz="1500" kern="0" spc="-15" dirty="0">
                <a:solidFill>
                  <a:sysClr val="windowText" lastClr="000000"/>
                </a:solidFill>
                <a:latin typeface="Arial"/>
                <a:cs typeface="Arial"/>
              </a:rPr>
              <a:t> </a:t>
            </a:r>
            <a:r>
              <a:rPr sz="1500" kern="0" dirty="0">
                <a:solidFill>
                  <a:sysClr val="windowText" lastClr="000000"/>
                </a:solidFill>
                <a:latin typeface="Arial"/>
                <a:cs typeface="Arial"/>
              </a:rPr>
              <a:t>and</a:t>
            </a:r>
            <a:r>
              <a:rPr sz="1500" kern="0" spc="-15" dirty="0">
                <a:solidFill>
                  <a:sysClr val="windowText" lastClr="000000"/>
                </a:solidFill>
                <a:latin typeface="Arial"/>
                <a:cs typeface="Arial"/>
              </a:rPr>
              <a:t> </a:t>
            </a:r>
            <a:r>
              <a:rPr sz="1500" kern="0" dirty="0">
                <a:solidFill>
                  <a:sysClr val="windowText" lastClr="000000"/>
                </a:solidFill>
                <a:latin typeface="Arial"/>
                <a:cs typeface="Arial"/>
              </a:rPr>
              <a:t>computer</a:t>
            </a:r>
            <a:r>
              <a:rPr sz="1500" kern="0" spc="-38" dirty="0">
                <a:solidFill>
                  <a:sysClr val="windowText" lastClr="000000"/>
                </a:solidFill>
                <a:latin typeface="Arial"/>
                <a:cs typeface="Arial"/>
              </a:rPr>
              <a:t> </a:t>
            </a:r>
            <a:r>
              <a:rPr sz="1500" kern="0" dirty="0">
                <a:solidFill>
                  <a:sysClr val="windowText" lastClr="000000"/>
                </a:solidFill>
                <a:latin typeface="Arial"/>
                <a:cs typeface="Arial"/>
              </a:rPr>
              <a:t>services</a:t>
            </a:r>
            <a:r>
              <a:rPr sz="1500" kern="0" spc="-30" dirty="0">
                <a:solidFill>
                  <a:sysClr val="windowText" lastClr="000000"/>
                </a:solidFill>
                <a:latin typeface="Arial"/>
                <a:cs typeface="Arial"/>
              </a:rPr>
              <a:t> </a:t>
            </a:r>
            <a:r>
              <a:rPr sz="1500" kern="0" dirty="0">
                <a:solidFill>
                  <a:sysClr val="windowText" lastClr="000000"/>
                </a:solidFill>
                <a:latin typeface="Arial"/>
                <a:cs typeface="Arial"/>
              </a:rPr>
              <a:t>are</a:t>
            </a:r>
            <a:r>
              <a:rPr sz="1500" kern="0" spc="-19" dirty="0">
                <a:solidFill>
                  <a:sysClr val="windowText" lastClr="000000"/>
                </a:solidFill>
                <a:latin typeface="Arial"/>
                <a:cs typeface="Arial"/>
              </a:rPr>
              <a:t> </a:t>
            </a:r>
            <a:r>
              <a:rPr sz="1500" kern="0" dirty="0">
                <a:solidFill>
                  <a:sysClr val="windowText" lastClr="000000"/>
                </a:solidFill>
                <a:latin typeface="Arial"/>
                <a:cs typeface="Arial"/>
              </a:rPr>
              <a:t>a</a:t>
            </a:r>
            <a:r>
              <a:rPr sz="1500" kern="0" spc="-15" dirty="0">
                <a:solidFill>
                  <a:sysClr val="windowText" lastClr="000000"/>
                </a:solidFill>
                <a:latin typeface="Arial"/>
                <a:cs typeface="Arial"/>
              </a:rPr>
              <a:t> </a:t>
            </a:r>
            <a:r>
              <a:rPr sz="1500" kern="0" spc="-8" dirty="0">
                <a:solidFill>
                  <a:sysClr val="windowText" lastClr="000000"/>
                </a:solidFill>
                <a:latin typeface="Arial"/>
                <a:cs typeface="Arial"/>
              </a:rPr>
              <a:t>personal responsibility</a:t>
            </a:r>
            <a:endParaRPr sz="1500" kern="0" dirty="0">
              <a:solidFill>
                <a:sysClr val="windowText" lastClr="000000"/>
              </a:solidFill>
              <a:latin typeface="Arial"/>
              <a:cs typeface="Arial"/>
            </a:endParaRPr>
          </a:p>
          <a:p>
            <a:pPr marL="224314" marR="27146" indent="-215265" defTabSz="685800">
              <a:buFontTx/>
              <a:buChar char="•"/>
              <a:tabLst>
                <a:tab pos="224314" algn="l"/>
                <a:tab pos="224790" algn="l"/>
              </a:tabLst>
            </a:pPr>
            <a:r>
              <a:rPr sz="1500" kern="0" dirty="0">
                <a:solidFill>
                  <a:sysClr val="windowText" lastClr="000000"/>
                </a:solidFill>
                <a:latin typeface="Arial"/>
                <a:cs typeface="Arial"/>
              </a:rPr>
              <a:t>Government</a:t>
            </a:r>
            <a:r>
              <a:rPr sz="1500" kern="0" spc="-53" dirty="0">
                <a:solidFill>
                  <a:sysClr val="windowText" lastClr="000000"/>
                </a:solidFill>
                <a:latin typeface="Arial"/>
                <a:cs typeface="Arial"/>
              </a:rPr>
              <a:t> </a:t>
            </a:r>
            <a:r>
              <a:rPr sz="1500" kern="0" dirty="0">
                <a:solidFill>
                  <a:sysClr val="windowText" lastClr="000000"/>
                </a:solidFill>
                <a:latin typeface="Arial"/>
                <a:cs typeface="Arial"/>
              </a:rPr>
              <a:t>furnishings</a:t>
            </a:r>
            <a:r>
              <a:rPr sz="1500" kern="0" spc="-26" dirty="0">
                <a:solidFill>
                  <a:sysClr val="windowText" lastClr="000000"/>
                </a:solidFill>
                <a:latin typeface="Arial"/>
                <a:cs typeface="Arial"/>
              </a:rPr>
              <a:t> </a:t>
            </a:r>
            <a:r>
              <a:rPr sz="1500" kern="0" dirty="0">
                <a:solidFill>
                  <a:sysClr val="windowText" lastClr="000000"/>
                </a:solidFill>
                <a:latin typeface="Arial"/>
                <a:cs typeface="Arial"/>
              </a:rPr>
              <a:t>and</a:t>
            </a:r>
            <a:r>
              <a:rPr sz="1500" kern="0" spc="-19" dirty="0">
                <a:solidFill>
                  <a:sysClr val="windowText" lastClr="000000"/>
                </a:solidFill>
                <a:latin typeface="Arial"/>
                <a:cs typeface="Arial"/>
              </a:rPr>
              <a:t> </a:t>
            </a:r>
            <a:r>
              <a:rPr sz="1500" kern="0" dirty="0">
                <a:solidFill>
                  <a:sysClr val="windowText" lastClr="000000"/>
                </a:solidFill>
                <a:latin typeface="Arial"/>
                <a:cs typeface="Arial"/>
              </a:rPr>
              <a:t>appliances</a:t>
            </a:r>
            <a:r>
              <a:rPr sz="1500" kern="0" spc="-34" dirty="0">
                <a:solidFill>
                  <a:sysClr val="windowText" lastClr="000000"/>
                </a:solidFill>
                <a:latin typeface="Arial"/>
                <a:cs typeface="Arial"/>
              </a:rPr>
              <a:t> </a:t>
            </a:r>
            <a:r>
              <a:rPr sz="1500" kern="0" dirty="0">
                <a:solidFill>
                  <a:sysClr val="windowText" lastClr="000000"/>
                </a:solidFill>
                <a:latin typeface="Arial"/>
                <a:cs typeface="Arial"/>
              </a:rPr>
              <a:t>need</a:t>
            </a:r>
            <a:r>
              <a:rPr sz="1500" kern="0" spc="-19" dirty="0">
                <a:solidFill>
                  <a:sysClr val="windowText" lastClr="000000"/>
                </a:solidFill>
                <a:latin typeface="Arial"/>
                <a:cs typeface="Arial"/>
              </a:rPr>
              <a:t> </a:t>
            </a:r>
            <a:r>
              <a:rPr sz="1500" kern="0" dirty="0">
                <a:solidFill>
                  <a:sysClr val="windowText" lastClr="000000"/>
                </a:solidFill>
                <a:latin typeface="Arial"/>
                <a:cs typeface="Arial"/>
              </a:rPr>
              <a:t>to</a:t>
            </a:r>
            <a:r>
              <a:rPr sz="1500" kern="0" spc="-23" dirty="0">
                <a:solidFill>
                  <a:sysClr val="windowText" lastClr="000000"/>
                </a:solidFill>
                <a:latin typeface="Arial"/>
                <a:cs typeface="Arial"/>
              </a:rPr>
              <a:t> </a:t>
            </a:r>
            <a:r>
              <a:rPr sz="1500" kern="0" dirty="0">
                <a:solidFill>
                  <a:sysClr val="windowText" lastClr="000000"/>
                </a:solidFill>
                <a:latin typeface="Arial"/>
                <a:cs typeface="Arial"/>
              </a:rPr>
              <a:t>be</a:t>
            </a:r>
            <a:r>
              <a:rPr sz="1500" kern="0" spc="-8" dirty="0">
                <a:solidFill>
                  <a:sysClr val="windowText" lastClr="000000"/>
                </a:solidFill>
                <a:latin typeface="Arial"/>
                <a:cs typeface="Arial"/>
              </a:rPr>
              <a:t> </a:t>
            </a:r>
            <a:r>
              <a:rPr sz="1500" kern="0" dirty="0">
                <a:solidFill>
                  <a:sysClr val="windowText" lastClr="000000"/>
                </a:solidFill>
                <a:latin typeface="Arial"/>
                <a:cs typeface="Arial"/>
              </a:rPr>
              <a:t>picked</a:t>
            </a:r>
            <a:r>
              <a:rPr sz="1500" kern="0" spc="-30" dirty="0">
                <a:solidFill>
                  <a:sysClr val="windowText" lastClr="000000"/>
                </a:solidFill>
                <a:latin typeface="Arial"/>
                <a:cs typeface="Arial"/>
              </a:rPr>
              <a:t> </a:t>
            </a:r>
            <a:r>
              <a:rPr sz="1500" kern="0" dirty="0">
                <a:solidFill>
                  <a:sysClr val="windowText" lastClr="000000"/>
                </a:solidFill>
                <a:latin typeface="Arial"/>
                <a:cs typeface="Arial"/>
              </a:rPr>
              <a:t>up</a:t>
            </a:r>
            <a:r>
              <a:rPr sz="1500" kern="0" spc="-19" dirty="0">
                <a:solidFill>
                  <a:sysClr val="windowText" lastClr="000000"/>
                </a:solidFill>
                <a:latin typeface="Arial"/>
                <a:cs typeface="Arial"/>
              </a:rPr>
              <a:t> </a:t>
            </a:r>
            <a:r>
              <a:rPr sz="1500" kern="0" dirty="0">
                <a:solidFill>
                  <a:sysClr val="windowText" lastClr="000000"/>
                </a:solidFill>
                <a:latin typeface="Arial"/>
                <a:cs typeface="Arial"/>
              </a:rPr>
              <a:t>prior</a:t>
            </a:r>
            <a:r>
              <a:rPr sz="1500" kern="0" spc="-23" dirty="0">
                <a:solidFill>
                  <a:sysClr val="windowText" lastClr="000000"/>
                </a:solidFill>
                <a:latin typeface="Arial"/>
                <a:cs typeface="Arial"/>
              </a:rPr>
              <a:t> </a:t>
            </a:r>
            <a:r>
              <a:rPr sz="1500" kern="0" spc="-19" dirty="0">
                <a:solidFill>
                  <a:sysClr val="windowText" lastClr="000000"/>
                </a:solidFill>
                <a:latin typeface="Arial"/>
                <a:cs typeface="Arial"/>
              </a:rPr>
              <a:t>to </a:t>
            </a:r>
            <a:r>
              <a:rPr sz="1500" kern="0" dirty="0">
                <a:solidFill>
                  <a:sysClr val="windowText" lastClr="000000"/>
                </a:solidFill>
                <a:latin typeface="Arial"/>
                <a:cs typeface="Arial"/>
              </a:rPr>
              <a:t>termination</a:t>
            </a:r>
            <a:r>
              <a:rPr sz="1500" kern="0" spc="-38" dirty="0">
                <a:solidFill>
                  <a:sysClr val="windowText" lastClr="000000"/>
                </a:solidFill>
                <a:latin typeface="Arial"/>
                <a:cs typeface="Arial"/>
              </a:rPr>
              <a:t> </a:t>
            </a:r>
            <a:r>
              <a:rPr sz="1500" kern="0" dirty="0">
                <a:solidFill>
                  <a:sysClr val="windowText" lastClr="000000"/>
                </a:solidFill>
                <a:latin typeface="Arial"/>
                <a:cs typeface="Arial"/>
              </a:rPr>
              <a:t>inspection</a:t>
            </a:r>
            <a:r>
              <a:rPr sz="1500" kern="0" spc="-30" dirty="0">
                <a:solidFill>
                  <a:sysClr val="windowText" lastClr="000000"/>
                </a:solidFill>
                <a:latin typeface="Arial"/>
                <a:cs typeface="Arial"/>
              </a:rPr>
              <a:t> </a:t>
            </a:r>
            <a:r>
              <a:rPr sz="1500" kern="0" dirty="0">
                <a:solidFill>
                  <a:sysClr val="windowText" lastClr="000000"/>
                </a:solidFill>
                <a:latin typeface="Arial"/>
                <a:cs typeface="Arial"/>
              </a:rPr>
              <a:t>and</a:t>
            </a:r>
            <a:r>
              <a:rPr sz="1500" kern="0" spc="-15" dirty="0">
                <a:solidFill>
                  <a:sysClr val="windowText" lastClr="000000"/>
                </a:solidFill>
                <a:latin typeface="Arial"/>
                <a:cs typeface="Arial"/>
              </a:rPr>
              <a:t> </a:t>
            </a:r>
            <a:r>
              <a:rPr sz="1500" kern="0" spc="-8" dirty="0">
                <a:solidFill>
                  <a:sysClr val="windowText" lastClr="000000"/>
                </a:solidFill>
                <a:latin typeface="Arial"/>
                <a:cs typeface="Arial"/>
              </a:rPr>
              <a:t>clearing</a:t>
            </a:r>
            <a:endParaRPr sz="1500" kern="0" dirty="0">
              <a:solidFill>
                <a:sysClr val="windowText" lastClr="000000"/>
              </a:solidFill>
              <a:latin typeface="Arial"/>
              <a:cs typeface="Arial"/>
            </a:endParaRPr>
          </a:p>
          <a:p>
            <a:pPr marL="224314" marR="159068" indent="-215265" defTabSz="685800">
              <a:buFontTx/>
              <a:buChar char="•"/>
              <a:tabLst>
                <a:tab pos="224314" algn="l"/>
                <a:tab pos="224790" algn="l"/>
              </a:tabLst>
            </a:pPr>
            <a:r>
              <a:rPr lang="en-US" sz="1500" kern="0" dirty="0">
                <a:solidFill>
                  <a:sysClr val="windowText" lastClr="000000"/>
                </a:solidFill>
                <a:latin typeface="Arial"/>
                <a:cs typeface="Arial"/>
              </a:rPr>
              <a:t>F</a:t>
            </a:r>
            <a:r>
              <a:rPr sz="1500" kern="0" dirty="0">
                <a:solidFill>
                  <a:sysClr val="windowText" lastClr="000000"/>
                </a:solidFill>
                <a:latin typeface="Arial"/>
                <a:cs typeface="Arial"/>
              </a:rPr>
              <a:t>inal</a:t>
            </a:r>
            <a:r>
              <a:rPr sz="1500" kern="0" spc="-19" dirty="0">
                <a:solidFill>
                  <a:sysClr val="windowText" lastClr="000000"/>
                </a:solidFill>
                <a:latin typeface="Arial"/>
                <a:cs typeface="Arial"/>
              </a:rPr>
              <a:t> </a:t>
            </a:r>
            <a:r>
              <a:rPr sz="1500" kern="0" dirty="0">
                <a:solidFill>
                  <a:sysClr val="windowText" lastClr="000000"/>
                </a:solidFill>
                <a:latin typeface="Arial"/>
                <a:cs typeface="Arial"/>
              </a:rPr>
              <a:t>termination</a:t>
            </a:r>
            <a:r>
              <a:rPr sz="1500" kern="0" spc="-26" dirty="0">
                <a:solidFill>
                  <a:sysClr val="windowText" lastClr="000000"/>
                </a:solidFill>
                <a:latin typeface="Arial"/>
                <a:cs typeface="Arial"/>
              </a:rPr>
              <a:t> </a:t>
            </a:r>
            <a:r>
              <a:rPr sz="1500" kern="0" dirty="0">
                <a:solidFill>
                  <a:sysClr val="windowText" lastClr="000000"/>
                </a:solidFill>
                <a:latin typeface="Arial"/>
                <a:cs typeface="Arial"/>
              </a:rPr>
              <a:t>inspection</a:t>
            </a:r>
            <a:r>
              <a:rPr sz="1500" kern="0" spc="-30" dirty="0">
                <a:solidFill>
                  <a:sysClr val="windowText" lastClr="000000"/>
                </a:solidFill>
                <a:latin typeface="Arial"/>
                <a:cs typeface="Arial"/>
              </a:rPr>
              <a:t> </a:t>
            </a:r>
            <a:r>
              <a:rPr lang="en-US" sz="1500" kern="0" dirty="0">
                <a:solidFill>
                  <a:sysClr val="windowText" lastClr="000000"/>
                </a:solidFill>
                <a:latin typeface="Arial"/>
                <a:cs typeface="Arial"/>
              </a:rPr>
              <a:t>is conducted between </a:t>
            </a:r>
            <a:r>
              <a:rPr sz="1500" kern="0" dirty="0">
                <a:solidFill>
                  <a:sysClr val="windowText" lastClr="000000"/>
                </a:solidFill>
                <a:latin typeface="Arial"/>
                <a:cs typeface="Arial"/>
              </a:rPr>
              <a:t>landlord</a:t>
            </a:r>
            <a:r>
              <a:rPr sz="1500" kern="0" spc="-23" dirty="0">
                <a:solidFill>
                  <a:sysClr val="windowText" lastClr="000000"/>
                </a:solidFill>
                <a:latin typeface="Arial"/>
                <a:cs typeface="Arial"/>
              </a:rPr>
              <a:t> </a:t>
            </a:r>
            <a:r>
              <a:rPr sz="1500" kern="0" spc="-19" dirty="0">
                <a:solidFill>
                  <a:sysClr val="windowText" lastClr="000000"/>
                </a:solidFill>
                <a:latin typeface="Arial"/>
                <a:cs typeface="Arial"/>
              </a:rPr>
              <a:t>and </a:t>
            </a:r>
            <a:r>
              <a:rPr sz="1500" kern="0" dirty="0">
                <a:solidFill>
                  <a:sysClr val="windowText" lastClr="000000"/>
                </a:solidFill>
                <a:latin typeface="Arial"/>
                <a:cs typeface="Arial"/>
              </a:rPr>
              <a:t>tenant</a:t>
            </a:r>
            <a:r>
              <a:rPr sz="1500" kern="0" spc="-41" dirty="0">
                <a:solidFill>
                  <a:sysClr val="windowText" lastClr="000000"/>
                </a:solidFill>
                <a:latin typeface="Arial"/>
                <a:cs typeface="Arial"/>
              </a:rPr>
              <a:t> </a:t>
            </a:r>
            <a:r>
              <a:rPr sz="1500" kern="0" dirty="0">
                <a:solidFill>
                  <a:sysClr val="windowText" lastClr="000000"/>
                </a:solidFill>
                <a:latin typeface="Arial"/>
                <a:cs typeface="Arial"/>
              </a:rPr>
              <a:t>(Condition</a:t>
            </a:r>
            <a:r>
              <a:rPr sz="1500" kern="0" spc="-30" dirty="0">
                <a:solidFill>
                  <a:sysClr val="windowText" lastClr="000000"/>
                </a:solidFill>
                <a:latin typeface="Arial"/>
                <a:cs typeface="Arial"/>
              </a:rPr>
              <a:t> </a:t>
            </a:r>
            <a:r>
              <a:rPr sz="1500" kern="0" dirty="0">
                <a:solidFill>
                  <a:sysClr val="windowText" lastClr="000000"/>
                </a:solidFill>
                <a:latin typeface="Arial"/>
                <a:cs typeface="Arial"/>
              </a:rPr>
              <a:t>Report).</a:t>
            </a:r>
            <a:r>
              <a:rPr sz="1500" kern="0" spc="-60" dirty="0">
                <a:solidFill>
                  <a:sysClr val="windowText" lastClr="000000"/>
                </a:solidFill>
                <a:latin typeface="Arial"/>
                <a:cs typeface="Arial"/>
              </a:rPr>
              <a:t> </a:t>
            </a:r>
            <a:r>
              <a:rPr sz="1500" kern="0" spc="-8" dirty="0">
                <a:solidFill>
                  <a:sysClr val="windowText" lastClr="000000"/>
                </a:solidFill>
                <a:latin typeface="Arial"/>
                <a:cs typeface="Arial"/>
              </a:rPr>
              <a:t>Validate</a:t>
            </a:r>
            <a:r>
              <a:rPr sz="1500" kern="0" spc="-19" dirty="0">
                <a:solidFill>
                  <a:sysClr val="windowText" lastClr="000000"/>
                </a:solidFill>
                <a:latin typeface="Arial"/>
                <a:cs typeface="Arial"/>
              </a:rPr>
              <a:t> </a:t>
            </a:r>
            <a:r>
              <a:rPr sz="1500" kern="0" dirty="0">
                <a:solidFill>
                  <a:sysClr val="windowText" lastClr="000000"/>
                </a:solidFill>
                <a:latin typeface="Arial"/>
                <a:cs typeface="Arial"/>
              </a:rPr>
              <a:t>the</a:t>
            </a:r>
            <a:r>
              <a:rPr sz="1500" kern="0" spc="-30" dirty="0">
                <a:solidFill>
                  <a:sysClr val="windowText" lastClr="000000"/>
                </a:solidFill>
                <a:latin typeface="Arial"/>
                <a:cs typeface="Arial"/>
              </a:rPr>
              <a:t> </a:t>
            </a:r>
            <a:r>
              <a:rPr sz="1500" kern="0" dirty="0">
                <a:solidFill>
                  <a:sysClr val="windowText" lastClr="000000"/>
                </a:solidFill>
                <a:latin typeface="Arial"/>
                <a:cs typeface="Arial"/>
              </a:rPr>
              <a:t>return</a:t>
            </a:r>
            <a:r>
              <a:rPr sz="1500" kern="0" spc="-45" dirty="0">
                <a:solidFill>
                  <a:sysClr val="windowText" lastClr="000000"/>
                </a:solidFill>
                <a:latin typeface="Arial"/>
                <a:cs typeface="Arial"/>
              </a:rPr>
              <a:t> </a:t>
            </a:r>
            <a:r>
              <a:rPr sz="1500" kern="0" dirty="0">
                <a:solidFill>
                  <a:sysClr val="windowText" lastClr="000000"/>
                </a:solidFill>
                <a:latin typeface="Arial"/>
                <a:cs typeface="Arial"/>
              </a:rPr>
              <a:t>of</a:t>
            </a:r>
            <a:r>
              <a:rPr sz="1500" kern="0" spc="-23" dirty="0">
                <a:solidFill>
                  <a:sysClr val="windowText" lastClr="000000"/>
                </a:solidFill>
                <a:latin typeface="Arial"/>
                <a:cs typeface="Arial"/>
              </a:rPr>
              <a:t> </a:t>
            </a:r>
            <a:r>
              <a:rPr sz="1500" kern="0" spc="-8" dirty="0">
                <a:solidFill>
                  <a:sysClr val="windowText" lastClr="000000"/>
                </a:solidFill>
                <a:latin typeface="Arial"/>
                <a:cs typeface="Arial"/>
              </a:rPr>
              <a:t>security</a:t>
            </a:r>
            <a:endParaRPr sz="1500" kern="0" dirty="0">
              <a:solidFill>
                <a:sysClr val="windowText" lastClr="000000"/>
              </a:solidFill>
              <a:latin typeface="Arial"/>
              <a:cs typeface="Arial"/>
            </a:endParaRPr>
          </a:p>
          <a:p>
            <a:pPr marL="224314" defTabSz="685800"/>
            <a:r>
              <a:rPr sz="1500" kern="0" dirty="0">
                <a:solidFill>
                  <a:sysClr val="windowText" lastClr="000000"/>
                </a:solidFill>
                <a:latin typeface="Arial"/>
                <a:cs typeface="Arial"/>
              </a:rPr>
              <a:t>deposit</a:t>
            </a:r>
            <a:r>
              <a:rPr sz="1500" kern="0" spc="-41" dirty="0">
                <a:solidFill>
                  <a:sysClr val="windowText" lastClr="000000"/>
                </a:solidFill>
                <a:latin typeface="Arial"/>
                <a:cs typeface="Arial"/>
              </a:rPr>
              <a:t> </a:t>
            </a:r>
            <a:r>
              <a:rPr sz="1500" kern="0" dirty="0">
                <a:solidFill>
                  <a:sysClr val="windowText" lastClr="000000"/>
                </a:solidFill>
                <a:latin typeface="Arial"/>
                <a:cs typeface="Arial"/>
              </a:rPr>
              <a:t>after</a:t>
            </a:r>
            <a:r>
              <a:rPr sz="1500" kern="0" spc="-34" dirty="0">
                <a:solidFill>
                  <a:sysClr val="windowText" lastClr="000000"/>
                </a:solidFill>
                <a:latin typeface="Arial"/>
                <a:cs typeface="Arial"/>
              </a:rPr>
              <a:t> </a:t>
            </a:r>
            <a:r>
              <a:rPr sz="1500" kern="0" dirty="0">
                <a:solidFill>
                  <a:sysClr val="windowText" lastClr="000000"/>
                </a:solidFill>
                <a:latin typeface="Arial"/>
                <a:cs typeface="Arial"/>
              </a:rPr>
              <a:t>the</a:t>
            </a:r>
            <a:r>
              <a:rPr sz="1500" kern="0" spc="-23" dirty="0">
                <a:solidFill>
                  <a:sysClr val="windowText" lastClr="000000"/>
                </a:solidFill>
                <a:latin typeface="Arial"/>
                <a:cs typeface="Arial"/>
              </a:rPr>
              <a:t> </a:t>
            </a:r>
            <a:r>
              <a:rPr sz="1500" kern="0" dirty="0">
                <a:solidFill>
                  <a:sysClr val="windowText" lastClr="000000"/>
                </a:solidFill>
                <a:latin typeface="Arial"/>
                <a:cs typeface="Arial"/>
              </a:rPr>
              <a:t>settlement</a:t>
            </a:r>
            <a:r>
              <a:rPr sz="1500" kern="0" spc="-56" dirty="0">
                <a:solidFill>
                  <a:sysClr val="windowText" lastClr="000000"/>
                </a:solidFill>
                <a:latin typeface="Arial"/>
                <a:cs typeface="Arial"/>
              </a:rPr>
              <a:t> </a:t>
            </a:r>
            <a:r>
              <a:rPr sz="1500" kern="0" dirty="0">
                <a:solidFill>
                  <a:sysClr val="windowText" lastClr="000000"/>
                </a:solidFill>
                <a:latin typeface="Arial"/>
                <a:cs typeface="Arial"/>
              </a:rPr>
              <a:t>of</a:t>
            </a:r>
            <a:r>
              <a:rPr sz="1500" kern="0" spc="-34" dirty="0">
                <a:solidFill>
                  <a:sysClr val="windowText" lastClr="000000"/>
                </a:solidFill>
                <a:latin typeface="Arial"/>
                <a:cs typeface="Arial"/>
              </a:rPr>
              <a:t> </a:t>
            </a:r>
            <a:r>
              <a:rPr sz="1500" kern="0" dirty="0">
                <a:solidFill>
                  <a:sysClr val="windowText" lastClr="000000"/>
                </a:solidFill>
                <a:latin typeface="Arial"/>
                <a:cs typeface="Arial"/>
              </a:rPr>
              <a:t>liability</a:t>
            </a:r>
            <a:r>
              <a:rPr sz="1500" kern="0" spc="-11" dirty="0">
                <a:solidFill>
                  <a:sysClr val="windowText" lastClr="000000"/>
                </a:solidFill>
                <a:latin typeface="Arial"/>
                <a:cs typeface="Arial"/>
              </a:rPr>
              <a:t> </a:t>
            </a:r>
            <a:r>
              <a:rPr sz="1500" kern="0" dirty="0">
                <a:solidFill>
                  <a:sysClr val="windowText" lastClr="000000"/>
                </a:solidFill>
                <a:latin typeface="Arial"/>
                <a:cs typeface="Arial"/>
              </a:rPr>
              <a:t>for</a:t>
            </a:r>
            <a:r>
              <a:rPr sz="1500" kern="0" spc="-26" dirty="0">
                <a:solidFill>
                  <a:sysClr val="windowText" lastClr="000000"/>
                </a:solidFill>
                <a:latin typeface="Arial"/>
                <a:cs typeface="Arial"/>
              </a:rPr>
              <a:t> </a:t>
            </a:r>
            <a:r>
              <a:rPr sz="1500" kern="0" spc="-8" dirty="0">
                <a:solidFill>
                  <a:sysClr val="windowText" lastClr="000000"/>
                </a:solidFill>
                <a:latin typeface="Arial"/>
                <a:cs typeface="Arial"/>
              </a:rPr>
              <a:t>damages</a:t>
            </a:r>
            <a:endParaRPr sz="1500" kern="0" dirty="0">
              <a:solidFill>
                <a:sysClr val="windowText" lastClr="000000"/>
              </a:solidFill>
              <a:latin typeface="Arial"/>
              <a:cs typeface="Arial"/>
            </a:endParaRPr>
          </a:p>
        </p:txBody>
      </p:sp>
      <p:sp>
        <p:nvSpPr>
          <p:cNvPr id="8" name="object 4">
            <a:extLst>
              <a:ext uri="{FF2B5EF4-FFF2-40B4-BE49-F238E27FC236}">
                <a16:creationId xmlns:a16="http://schemas.microsoft.com/office/drawing/2014/main" id="{3160ADFE-489F-39FA-122A-E6898AB196BD}"/>
              </a:ext>
            </a:extLst>
          </p:cNvPr>
          <p:cNvSpPr txBox="1">
            <a:spLocks/>
          </p:cNvSpPr>
          <p:nvPr/>
        </p:nvSpPr>
        <p:spPr>
          <a:xfrm>
            <a:off x="1161457" y="137016"/>
            <a:ext cx="3006725" cy="378469"/>
          </a:xfrm>
          <a:prstGeom prst="rect">
            <a:avLst/>
          </a:prstGeom>
        </p:spPr>
        <p:txBody>
          <a:bodyPr vert="horz" wrap="square" lIns="0" tIns="9049" rIns="0" bIns="0" rtlCol="0">
            <a:spAutoFit/>
          </a:bodyPr>
          <a:lstStyle>
            <a:lvl1pPr>
              <a:defRPr sz="2100" b="1" i="0">
                <a:solidFill>
                  <a:srgbClr val="7E7E73"/>
                </a:solidFill>
                <a:latin typeface="Arial"/>
                <a:ea typeface="+mj-ea"/>
                <a:cs typeface="Arial"/>
              </a:defRPr>
            </a:lvl1pPr>
          </a:lstStyle>
          <a:p>
            <a:pPr marL="9525">
              <a:spcBef>
                <a:spcPts val="71"/>
              </a:spcBef>
            </a:pPr>
            <a:r>
              <a:rPr lang="en-US" sz="2400" kern="0" dirty="0"/>
              <a:t>Housing</a:t>
            </a:r>
            <a:r>
              <a:rPr lang="en-US" sz="2400" kern="0" spc="-79" dirty="0"/>
              <a:t> </a:t>
            </a:r>
            <a:r>
              <a:rPr lang="en-US" sz="2400" kern="0" spc="-8" dirty="0"/>
              <a:t>Division</a:t>
            </a:r>
          </a:p>
        </p:txBody>
      </p:sp>
      <p:sp>
        <p:nvSpPr>
          <p:cNvPr id="9" name="object 2">
            <a:extLst>
              <a:ext uri="{FF2B5EF4-FFF2-40B4-BE49-F238E27FC236}">
                <a16:creationId xmlns:a16="http://schemas.microsoft.com/office/drawing/2014/main" id="{7DE51027-664D-530D-8097-CDAB139EC8F4}"/>
              </a:ext>
            </a:extLst>
          </p:cNvPr>
          <p:cNvSpPr txBox="1"/>
          <p:nvPr/>
        </p:nvSpPr>
        <p:spPr>
          <a:xfrm>
            <a:off x="5815076" y="-15747"/>
            <a:ext cx="868680" cy="151323"/>
          </a:xfrm>
          <a:prstGeom prst="rect">
            <a:avLst/>
          </a:prstGeom>
        </p:spPr>
        <p:txBody>
          <a:bodyPr vert="horz" wrap="square" lIns="0" tIns="12700" rIns="0" bIns="0" rtlCol="0">
            <a:spAutoFit/>
          </a:bodyPr>
          <a:lstStyle/>
          <a:p>
            <a:pPr marL="12700">
              <a:spcBef>
                <a:spcPts val="100"/>
              </a:spcBef>
            </a:pPr>
            <a:r>
              <a:rPr sz="900" b="1" kern="0" spc="-10" dirty="0">
                <a:solidFill>
                  <a:srgbClr val="FFFFFF"/>
                </a:solidFill>
                <a:latin typeface="Arial"/>
                <a:cs typeface="Arial"/>
              </a:rPr>
              <a:t>UNCLASSIFIED</a:t>
            </a:r>
            <a:endParaRPr sz="900" kern="0" dirty="0">
              <a:solidFill>
                <a:sysClr val="windowText" lastClr="000000"/>
              </a:solidFill>
              <a:latin typeface="Arial"/>
              <a:cs typeface="Arial"/>
            </a:endParaRPr>
          </a:p>
        </p:txBody>
      </p:sp>
      <p:pic>
        <p:nvPicPr>
          <p:cNvPr id="10" name="object 3">
            <a:extLst>
              <a:ext uri="{FF2B5EF4-FFF2-40B4-BE49-F238E27FC236}">
                <a16:creationId xmlns:a16="http://schemas.microsoft.com/office/drawing/2014/main" id="{FD188FFB-AEA5-A272-58CD-27C9E49897AB}"/>
              </a:ext>
            </a:extLst>
          </p:cNvPr>
          <p:cNvPicPr/>
          <p:nvPr/>
        </p:nvPicPr>
        <p:blipFill>
          <a:blip r:embed="rId2" cstate="print"/>
          <a:stretch>
            <a:fillRect/>
          </a:stretch>
        </p:blipFill>
        <p:spPr>
          <a:xfrm>
            <a:off x="11165967" y="6019801"/>
            <a:ext cx="711708" cy="657224"/>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815076" y="-15747"/>
            <a:ext cx="868680" cy="151323"/>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900" b="1" i="0" u="none" strike="noStrike" kern="0" cap="none" spc="-10" normalizeH="0" baseline="0" noProof="0">
                <a:ln>
                  <a:noFill/>
                </a:ln>
                <a:solidFill>
                  <a:srgbClr val="FFFFFF"/>
                </a:solidFill>
                <a:effectLst/>
                <a:uLnTx/>
                <a:uFillTx/>
                <a:latin typeface="Arial"/>
                <a:ea typeface="+mn-ea"/>
                <a:cs typeface="Arial"/>
              </a:rPr>
              <a:t>UNCLASSIFIED</a:t>
            </a:r>
            <a:endParaRPr kumimoji="0" sz="900" b="0" i="0" u="none" strike="noStrike" kern="0" cap="none" spc="0" normalizeH="0" baseline="0" noProof="0">
              <a:ln>
                <a:noFill/>
              </a:ln>
              <a:solidFill>
                <a:sysClr val="windowText" lastClr="000000"/>
              </a:solidFill>
              <a:effectLst/>
              <a:uLnTx/>
              <a:uFillTx/>
              <a:latin typeface="Arial"/>
              <a:ea typeface="+mn-ea"/>
              <a:cs typeface="Arial"/>
            </a:endParaRPr>
          </a:p>
        </p:txBody>
      </p:sp>
      <p:sp>
        <p:nvSpPr>
          <p:cNvPr id="4" name="object 4"/>
          <p:cNvSpPr txBox="1">
            <a:spLocks noGrp="1"/>
          </p:cNvSpPr>
          <p:nvPr>
            <p:ph type="title"/>
          </p:nvPr>
        </p:nvSpPr>
        <p:spPr>
          <a:xfrm>
            <a:off x="1175131" y="135576"/>
            <a:ext cx="5508625" cy="381515"/>
          </a:xfrm>
          <a:prstGeom prst="rect">
            <a:avLst/>
          </a:prstGeom>
        </p:spPr>
        <p:txBody>
          <a:bodyPr vert="horz" wrap="square" lIns="0" tIns="12065" rIns="0" bIns="0" rtlCol="0">
            <a:spAutoFit/>
          </a:bodyPr>
          <a:lstStyle/>
          <a:p>
            <a:pPr marL="12700" algn="l">
              <a:spcBef>
                <a:spcPts val="95"/>
              </a:spcBef>
            </a:pPr>
            <a:r>
              <a:rPr sz="2400" spc="-25" dirty="0"/>
              <a:t>Finance</a:t>
            </a:r>
            <a:r>
              <a:rPr sz="2400" spc="-130" dirty="0"/>
              <a:t> </a:t>
            </a:r>
            <a:r>
              <a:rPr sz="2400" spc="-25" dirty="0"/>
              <a:t>Customer</a:t>
            </a:r>
            <a:r>
              <a:rPr sz="2400" spc="-125" dirty="0"/>
              <a:t> </a:t>
            </a:r>
            <a:r>
              <a:rPr sz="2400" spc="-25" dirty="0"/>
              <a:t>Support</a:t>
            </a:r>
            <a:r>
              <a:rPr sz="2400" spc="-150" dirty="0"/>
              <a:t> </a:t>
            </a:r>
            <a:r>
              <a:rPr sz="2400" spc="-20" dirty="0"/>
              <a:t>Team</a:t>
            </a:r>
          </a:p>
        </p:txBody>
      </p:sp>
      <p:sp>
        <p:nvSpPr>
          <p:cNvPr id="5" name="object 5"/>
          <p:cNvSpPr txBox="1"/>
          <p:nvPr/>
        </p:nvSpPr>
        <p:spPr>
          <a:xfrm>
            <a:off x="3657726" y="921257"/>
            <a:ext cx="5360670" cy="4807085"/>
          </a:xfrm>
          <a:prstGeom prst="rect">
            <a:avLst/>
          </a:prstGeom>
        </p:spPr>
        <p:txBody>
          <a:bodyPr vert="horz" wrap="square" lIns="0" tIns="13335" rIns="0" bIns="0" rtlCol="0">
            <a:spAutoFit/>
          </a:bodyPr>
          <a:lstStyle/>
          <a:p>
            <a:pPr marL="0" marR="0" lvl="0" indent="0" algn="ctr" defTabSz="914400" rtl="0" eaLnBrk="1" fontAlgn="auto" latinLnBrk="0" hangingPunct="1">
              <a:lnSpc>
                <a:spcPct val="100000"/>
              </a:lnSpc>
              <a:spcBef>
                <a:spcPts val="105"/>
              </a:spcBef>
              <a:spcAft>
                <a:spcPts val="0"/>
              </a:spcAft>
              <a:buClrTx/>
              <a:buSzTx/>
              <a:buFontTx/>
              <a:buNone/>
              <a:tabLst/>
              <a:defRPr/>
            </a:pPr>
            <a:r>
              <a:rPr kumimoji="0" sz="2000" b="1" i="0" u="none" strike="noStrike" kern="0" cap="none" spc="0" normalizeH="0" baseline="0" noProof="0" dirty="0">
                <a:ln>
                  <a:noFill/>
                </a:ln>
                <a:solidFill>
                  <a:sysClr val="windowText" lastClr="000000"/>
                </a:solidFill>
                <a:effectLst/>
                <a:uLnTx/>
                <a:uFillTx/>
                <a:latin typeface="Arial"/>
                <a:ea typeface="+mn-ea"/>
                <a:cs typeface="Arial"/>
              </a:rPr>
              <a:t>Grafenwoehr</a:t>
            </a:r>
            <a:r>
              <a:rPr kumimoji="0" sz="2000" b="1" i="0" u="none" strike="noStrike" kern="0" cap="none" spc="-50" normalizeH="0" baseline="0" noProof="0" dirty="0">
                <a:ln>
                  <a:noFill/>
                </a:ln>
                <a:solidFill>
                  <a:sysClr val="windowText" lastClr="000000"/>
                </a:solidFill>
                <a:effectLst/>
                <a:uLnTx/>
                <a:uFillTx/>
                <a:latin typeface="Arial"/>
                <a:ea typeface="+mn-ea"/>
                <a:cs typeface="Arial"/>
              </a:rPr>
              <a:t> </a:t>
            </a:r>
            <a:r>
              <a:rPr kumimoji="0" sz="2000" b="1" i="0" u="none" strike="noStrike" kern="0" cap="none" spc="0" normalizeH="0" baseline="0" noProof="0" dirty="0">
                <a:ln>
                  <a:noFill/>
                </a:ln>
                <a:solidFill>
                  <a:sysClr val="windowText" lastClr="000000"/>
                </a:solidFill>
                <a:effectLst/>
                <a:uLnTx/>
                <a:uFillTx/>
                <a:latin typeface="Arial"/>
                <a:ea typeface="+mn-ea"/>
                <a:cs typeface="Arial"/>
              </a:rPr>
              <a:t>Finance</a:t>
            </a:r>
            <a:r>
              <a:rPr kumimoji="0" sz="2000" b="1" i="0" u="none" strike="noStrike" kern="0" cap="none" spc="-25" normalizeH="0" baseline="0" noProof="0" dirty="0">
                <a:ln>
                  <a:noFill/>
                </a:ln>
                <a:solidFill>
                  <a:sysClr val="windowText" lastClr="000000"/>
                </a:solidFill>
                <a:effectLst/>
                <a:uLnTx/>
                <a:uFillTx/>
                <a:latin typeface="Arial"/>
                <a:ea typeface="+mn-ea"/>
                <a:cs typeface="Arial"/>
              </a:rPr>
              <a:t> </a:t>
            </a:r>
            <a:r>
              <a:rPr kumimoji="0" sz="2000" b="1" i="0" u="none" strike="noStrike" kern="0" cap="none" spc="0" normalizeH="0" baseline="0" noProof="0" dirty="0">
                <a:ln>
                  <a:noFill/>
                </a:ln>
                <a:solidFill>
                  <a:sysClr val="windowText" lastClr="000000"/>
                </a:solidFill>
                <a:effectLst/>
                <a:uLnTx/>
                <a:uFillTx/>
                <a:latin typeface="Arial"/>
                <a:ea typeface="+mn-ea"/>
                <a:cs typeface="Arial"/>
              </a:rPr>
              <a:t>Out-processing</a:t>
            </a:r>
            <a:r>
              <a:rPr kumimoji="0" sz="2000" b="1" i="0" u="none" strike="noStrike" kern="0" cap="none" spc="-45" normalizeH="0" baseline="0" noProof="0" dirty="0">
                <a:ln>
                  <a:noFill/>
                </a:ln>
                <a:solidFill>
                  <a:sysClr val="windowText" lastClr="000000"/>
                </a:solidFill>
                <a:effectLst/>
                <a:uLnTx/>
                <a:uFillTx/>
                <a:latin typeface="Arial"/>
                <a:ea typeface="+mn-ea"/>
                <a:cs typeface="Arial"/>
              </a:rPr>
              <a:t> </a:t>
            </a:r>
            <a:r>
              <a:rPr kumimoji="0" sz="2000" b="1" i="0" u="none" strike="noStrike" kern="0" cap="none" spc="-10" normalizeH="0" baseline="0" noProof="0" dirty="0">
                <a:ln>
                  <a:noFill/>
                </a:ln>
                <a:solidFill>
                  <a:sysClr val="windowText" lastClr="000000"/>
                </a:solidFill>
                <a:effectLst/>
                <a:uLnTx/>
                <a:uFillTx/>
                <a:latin typeface="Arial"/>
                <a:ea typeface="+mn-ea"/>
                <a:cs typeface="Arial"/>
              </a:rPr>
              <a:t>Office</a:t>
            </a:r>
            <a:endParaRPr kumimoji="0" sz="2000" b="0" i="0" u="none" strike="noStrike" kern="0" cap="none" spc="0" normalizeH="0" baseline="0" noProof="0" dirty="0">
              <a:ln>
                <a:noFill/>
              </a:ln>
              <a:solidFill>
                <a:sysClr val="windowText" lastClr="000000"/>
              </a:solidFill>
              <a:effectLst/>
              <a:uLnTx/>
              <a:uFillTx/>
              <a:latin typeface="Arial"/>
              <a:ea typeface="+mn-ea"/>
              <a:cs typeface="Arial"/>
            </a:endParaRPr>
          </a:p>
          <a:p>
            <a:pPr marL="1270" marR="0" lvl="0" indent="0" algn="ctr" defTabSz="914400" rtl="0" eaLnBrk="1" fontAlgn="auto" latinLnBrk="0" hangingPunct="1">
              <a:lnSpc>
                <a:spcPct val="100000"/>
              </a:lnSpc>
              <a:spcBef>
                <a:spcPts val="5"/>
              </a:spcBef>
              <a:spcAft>
                <a:spcPts val="0"/>
              </a:spcAft>
              <a:buClrTx/>
              <a:buSzTx/>
              <a:buFontTx/>
              <a:buNone/>
              <a:tabLst/>
              <a:defRPr/>
            </a:pPr>
            <a:r>
              <a:rPr kumimoji="0" sz="1800" b="0" i="0" u="none" strike="noStrike" kern="0" cap="none" spc="0" normalizeH="0" baseline="0" noProof="0" dirty="0">
                <a:ln>
                  <a:noFill/>
                </a:ln>
                <a:solidFill>
                  <a:sysClr val="windowText" lastClr="000000"/>
                </a:solidFill>
                <a:effectLst/>
                <a:uLnTx/>
                <a:uFillTx/>
                <a:latin typeface="Arial"/>
                <a:ea typeface="+mn-ea"/>
                <a:cs typeface="Arial"/>
              </a:rPr>
              <a:t>Bldg.</a:t>
            </a:r>
            <a:r>
              <a:rPr kumimoji="0" sz="1800" b="0" i="0" u="none" strike="noStrike" kern="0" cap="none" spc="-25" normalizeH="0" baseline="0" noProof="0" dirty="0">
                <a:ln>
                  <a:noFill/>
                </a:ln>
                <a:solidFill>
                  <a:sysClr val="windowText" lastClr="000000"/>
                </a:solidFill>
                <a:effectLst/>
                <a:uLnTx/>
                <a:uFillTx/>
                <a:latin typeface="Arial"/>
                <a:ea typeface="+mn-ea"/>
                <a:cs typeface="Arial"/>
              </a:rPr>
              <a:t> </a:t>
            </a:r>
            <a:r>
              <a:rPr kumimoji="0" sz="1800" b="0" i="0" u="none" strike="noStrike" kern="0" cap="none" spc="0" normalizeH="0" baseline="0" noProof="0" dirty="0">
                <a:ln>
                  <a:noFill/>
                </a:ln>
                <a:solidFill>
                  <a:sysClr val="windowText" lastClr="000000"/>
                </a:solidFill>
                <a:effectLst/>
                <a:uLnTx/>
                <a:uFillTx/>
                <a:latin typeface="Arial"/>
                <a:ea typeface="+mn-ea"/>
                <a:cs typeface="Arial"/>
              </a:rPr>
              <a:t>244,</a:t>
            </a:r>
            <a:r>
              <a:rPr kumimoji="0" sz="1800" b="0" i="0" u="none" strike="noStrike" kern="0" cap="none" spc="-20" normalizeH="0" baseline="0" noProof="0" dirty="0">
                <a:ln>
                  <a:noFill/>
                </a:ln>
                <a:solidFill>
                  <a:sysClr val="windowText" lastClr="000000"/>
                </a:solidFill>
                <a:effectLst/>
                <a:uLnTx/>
                <a:uFillTx/>
                <a:latin typeface="Arial"/>
                <a:ea typeface="+mn-ea"/>
                <a:cs typeface="Arial"/>
              </a:rPr>
              <a:t> </a:t>
            </a:r>
            <a:r>
              <a:rPr kumimoji="0" sz="1800" b="0" i="0" u="none" strike="noStrike" kern="0" cap="none" spc="0" normalizeH="0" baseline="0" noProof="0" dirty="0">
                <a:ln>
                  <a:noFill/>
                </a:ln>
                <a:solidFill>
                  <a:sysClr val="windowText" lastClr="000000"/>
                </a:solidFill>
                <a:effectLst/>
                <a:uLnTx/>
                <a:uFillTx/>
                <a:latin typeface="Arial"/>
                <a:ea typeface="+mn-ea"/>
                <a:cs typeface="Arial"/>
              </a:rPr>
              <a:t>Room</a:t>
            </a:r>
            <a:r>
              <a:rPr kumimoji="0" sz="1800" b="0" i="0" u="none" strike="noStrike" kern="0" cap="none" spc="-30" normalizeH="0" baseline="0" noProof="0" dirty="0">
                <a:ln>
                  <a:noFill/>
                </a:ln>
                <a:solidFill>
                  <a:sysClr val="windowText" lastClr="000000"/>
                </a:solidFill>
                <a:effectLst/>
                <a:uLnTx/>
                <a:uFillTx/>
                <a:latin typeface="Arial"/>
                <a:ea typeface="+mn-ea"/>
                <a:cs typeface="Arial"/>
              </a:rPr>
              <a:t> </a:t>
            </a:r>
            <a:r>
              <a:rPr kumimoji="0" sz="1800" b="0" i="0" u="none" strike="noStrike" kern="0" cap="none" spc="-25" normalizeH="0" baseline="0" noProof="0" dirty="0">
                <a:ln>
                  <a:noFill/>
                </a:ln>
                <a:solidFill>
                  <a:sysClr val="windowText" lastClr="000000"/>
                </a:solidFill>
                <a:effectLst/>
                <a:uLnTx/>
                <a:uFillTx/>
                <a:latin typeface="Arial"/>
                <a:ea typeface="+mn-ea"/>
                <a:cs typeface="Arial"/>
              </a:rPr>
              <a:t>240</a:t>
            </a:r>
            <a:endParaRPr kumimoji="0" sz="1800" b="0" i="0" u="none" strike="noStrike" kern="0" cap="none" spc="0" normalizeH="0" baseline="0" noProof="0" dirty="0">
              <a:ln>
                <a:noFill/>
              </a:ln>
              <a:solidFill>
                <a:sysClr val="windowText" lastClr="000000"/>
              </a:solidFill>
              <a:effectLst/>
              <a:uLnTx/>
              <a:uFillTx/>
              <a:latin typeface="Arial"/>
              <a:ea typeface="+mn-ea"/>
              <a:cs typeface="Arial"/>
            </a:endParaRPr>
          </a:p>
          <a:p>
            <a:pPr marL="1905" marR="0" lvl="0" indent="0" algn="ctr" defTabSz="914400" rtl="0" eaLnBrk="1" fontAlgn="auto" latinLnBrk="0" hangingPunct="1">
              <a:lnSpc>
                <a:spcPct val="100000"/>
              </a:lnSpc>
              <a:spcBef>
                <a:spcPts val="0"/>
              </a:spcBef>
              <a:spcAft>
                <a:spcPts val="0"/>
              </a:spcAft>
              <a:buClrTx/>
              <a:buSzTx/>
              <a:buFontTx/>
              <a:buNone/>
              <a:tabLst/>
              <a:defRPr/>
            </a:pPr>
            <a:r>
              <a:rPr kumimoji="0" sz="1800" b="0" i="0" u="none" strike="noStrike" kern="0" cap="none" spc="0" normalizeH="0" baseline="0" noProof="0" dirty="0">
                <a:ln>
                  <a:noFill/>
                </a:ln>
                <a:solidFill>
                  <a:sysClr val="windowText" lastClr="000000"/>
                </a:solidFill>
                <a:effectLst/>
                <a:uLnTx/>
                <a:uFillTx/>
                <a:latin typeface="Arial"/>
                <a:ea typeface="+mn-ea"/>
                <a:cs typeface="Arial"/>
              </a:rPr>
              <a:t>DSN:</a:t>
            </a:r>
            <a:r>
              <a:rPr kumimoji="0" sz="1800" b="0" i="0" u="none" strike="noStrike" kern="0" cap="none" spc="-5" normalizeH="0" baseline="0" noProof="0" dirty="0">
                <a:ln>
                  <a:noFill/>
                </a:ln>
                <a:solidFill>
                  <a:sysClr val="windowText" lastClr="000000"/>
                </a:solidFill>
                <a:effectLst/>
                <a:uLnTx/>
                <a:uFillTx/>
                <a:latin typeface="Arial"/>
                <a:ea typeface="+mn-ea"/>
                <a:cs typeface="Arial"/>
              </a:rPr>
              <a:t> </a:t>
            </a:r>
            <a:r>
              <a:rPr kumimoji="0" sz="1800" b="0" i="0" u="none" strike="noStrike" kern="0" cap="none" spc="-10" normalizeH="0" baseline="0" noProof="0" dirty="0">
                <a:ln>
                  <a:noFill/>
                </a:ln>
                <a:solidFill>
                  <a:sysClr val="windowText" lastClr="000000"/>
                </a:solidFill>
                <a:effectLst/>
                <a:uLnTx/>
                <a:uFillTx/>
                <a:latin typeface="Arial"/>
                <a:ea typeface="+mn-ea"/>
                <a:cs typeface="Arial"/>
              </a:rPr>
              <a:t>526-4600/4604/4602</a:t>
            </a:r>
            <a:endParaRPr kumimoji="0" sz="1800" b="0" i="0" u="none" strike="noStrike" kern="0" cap="none" spc="0" normalizeH="0" baseline="0" noProof="0" dirty="0">
              <a:ln>
                <a:noFill/>
              </a:ln>
              <a:solidFill>
                <a:sysClr val="windowText" lastClr="000000"/>
              </a:solidFill>
              <a:effectLst/>
              <a:uLnTx/>
              <a:uFillTx/>
              <a:latin typeface="Arial"/>
              <a:ea typeface="+mn-ea"/>
              <a:cs typeface="Arial"/>
            </a:endParaRPr>
          </a:p>
          <a:p>
            <a:pPr marL="1270" marR="0" lvl="0" indent="0" algn="ctr" defTabSz="914400" rtl="0" eaLnBrk="1" fontAlgn="auto" latinLnBrk="0" hangingPunct="1">
              <a:lnSpc>
                <a:spcPct val="100000"/>
              </a:lnSpc>
              <a:spcBef>
                <a:spcPts val="5"/>
              </a:spcBef>
              <a:spcAft>
                <a:spcPts val="0"/>
              </a:spcAft>
              <a:buClrTx/>
              <a:buSzTx/>
              <a:buFontTx/>
              <a:buNone/>
              <a:tabLst/>
              <a:defRPr/>
            </a:pPr>
            <a:r>
              <a:rPr kumimoji="0" sz="1800" b="0" i="0" u="none" strike="noStrike" kern="0" cap="none" spc="0" normalizeH="0" baseline="0" noProof="0" dirty="0">
                <a:ln>
                  <a:noFill/>
                </a:ln>
                <a:solidFill>
                  <a:sysClr val="windowText" lastClr="000000"/>
                </a:solidFill>
                <a:effectLst/>
                <a:uLnTx/>
                <a:uFillTx/>
                <a:latin typeface="Arial"/>
                <a:ea typeface="+mn-ea"/>
                <a:cs typeface="Arial"/>
              </a:rPr>
              <a:t>CIV:</a:t>
            </a:r>
            <a:r>
              <a:rPr kumimoji="0" sz="1800" b="0" i="0" u="none" strike="noStrike" kern="0" cap="none" spc="20" normalizeH="0" baseline="0" noProof="0" dirty="0">
                <a:ln>
                  <a:noFill/>
                </a:ln>
                <a:solidFill>
                  <a:sysClr val="windowText" lastClr="000000"/>
                </a:solidFill>
                <a:effectLst/>
                <a:uLnTx/>
                <a:uFillTx/>
                <a:latin typeface="Arial"/>
                <a:ea typeface="+mn-ea"/>
                <a:cs typeface="Arial"/>
              </a:rPr>
              <a:t> </a:t>
            </a:r>
            <a:r>
              <a:rPr kumimoji="0" sz="1800" b="0" i="0" u="none" strike="noStrike" kern="0" cap="none" spc="-20" normalizeH="0" baseline="0" noProof="0" dirty="0">
                <a:ln>
                  <a:noFill/>
                </a:ln>
                <a:solidFill>
                  <a:sysClr val="windowText" lastClr="000000"/>
                </a:solidFill>
                <a:effectLst/>
                <a:uLnTx/>
                <a:uFillTx/>
                <a:latin typeface="Arial"/>
                <a:ea typeface="+mn-ea"/>
                <a:cs typeface="Arial"/>
              </a:rPr>
              <a:t>09641-70-526-</a:t>
            </a:r>
            <a:r>
              <a:rPr kumimoji="0" sz="1800" b="0" i="0" u="none" strike="noStrike" kern="0" cap="none" spc="-10" normalizeH="0" baseline="0" noProof="0" dirty="0">
                <a:ln>
                  <a:noFill/>
                </a:ln>
                <a:solidFill>
                  <a:sysClr val="windowText" lastClr="000000"/>
                </a:solidFill>
                <a:effectLst/>
                <a:uLnTx/>
                <a:uFillTx/>
                <a:latin typeface="Arial"/>
                <a:ea typeface="+mn-ea"/>
                <a:cs typeface="Arial"/>
              </a:rPr>
              <a:t>4600/4604/4602</a:t>
            </a:r>
            <a:endParaRPr kumimoji="0" sz="1800" b="0" i="0" u="none" strike="noStrike" kern="0" cap="none" spc="0" normalizeH="0" baseline="0" noProof="0" dirty="0">
              <a:ln>
                <a:noFill/>
              </a:ln>
              <a:solidFill>
                <a:sysClr val="windowText" lastClr="000000"/>
              </a:solidFill>
              <a:effectLst/>
              <a:uLnTx/>
              <a:uFillTx/>
              <a:latin typeface="Arial"/>
              <a:ea typeface="+mn-ea"/>
              <a:cs typeface="Arial"/>
            </a:endParaRPr>
          </a:p>
          <a:p>
            <a:pPr marL="0" marR="0" lvl="0" indent="0" algn="l" defTabSz="914400" rtl="0" eaLnBrk="1" fontAlgn="auto" latinLnBrk="0" hangingPunct="1">
              <a:lnSpc>
                <a:spcPct val="100000"/>
              </a:lnSpc>
              <a:spcBef>
                <a:spcPts val="30"/>
              </a:spcBef>
              <a:spcAft>
                <a:spcPts val="0"/>
              </a:spcAft>
              <a:buClrTx/>
              <a:buSzTx/>
              <a:buFontTx/>
              <a:buNone/>
              <a:tabLst/>
              <a:defRPr/>
            </a:pPr>
            <a:endParaRPr kumimoji="0" sz="1850" b="0" i="0" u="none" strike="noStrike" kern="0" cap="none" spc="0" normalizeH="0" baseline="0" noProof="0" dirty="0">
              <a:ln>
                <a:noFill/>
              </a:ln>
              <a:solidFill>
                <a:sysClr val="windowText" lastClr="000000"/>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1800" b="1" i="0" u="none" strike="noStrike" kern="0" cap="none" spc="0" normalizeH="0" baseline="0" noProof="0" dirty="0">
                <a:ln>
                  <a:noFill/>
                </a:ln>
                <a:solidFill>
                  <a:sysClr val="windowText" lastClr="000000"/>
                </a:solidFill>
                <a:effectLst/>
                <a:uLnTx/>
                <a:uFillTx/>
                <a:latin typeface="Arial"/>
                <a:ea typeface="+mn-ea"/>
                <a:cs typeface="Arial"/>
              </a:rPr>
              <a:t>Hours</a:t>
            </a:r>
            <a:r>
              <a:rPr kumimoji="0" sz="1800" b="1" i="0" u="none" strike="noStrike" kern="0" cap="none" spc="-40" normalizeH="0" baseline="0" noProof="0" dirty="0">
                <a:ln>
                  <a:noFill/>
                </a:ln>
                <a:solidFill>
                  <a:sysClr val="windowText" lastClr="000000"/>
                </a:solidFill>
                <a:effectLst/>
                <a:uLnTx/>
                <a:uFillTx/>
                <a:latin typeface="Arial"/>
                <a:ea typeface="+mn-ea"/>
                <a:cs typeface="Arial"/>
              </a:rPr>
              <a:t> </a:t>
            </a:r>
            <a:r>
              <a:rPr kumimoji="0" sz="1800" b="1" i="0" u="none" strike="noStrike" kern="0" cap="none" spc="0" normalizeH="0" baseline="0" noProof="0" dirty="0">
                <a:ln>
                  <a:noFill/>
                </a:ln>
                <a:solidFill>
                  <a:sysClr val="windowText" lastClr="000000"/>
                </a:solidFill>
                <a:effectLst/>
                <a:uLnTx/>
                <a:uFillTx/>
                <a:latin typeface="Arial"/>
                <a:ea typeface="+mn-ea"/>
                <a:cs typeface="Arial"/>
              </a:rPr>
              <a:t>of</a:t>
            </a:r>
            <a:r>
              <a:rPr kumimoji="0" sz="1800" b="1" i="0" u="none" strike="noStrike" kern="0" cap="none" spc="-40" normalizeH="0" baseline="0" noProof="0" dirty="0">
                <a:ln>
                  <a:noFill/>
                </a:ln>
                <a:solidFill>
                  <a:sysClr val="windowText" lastClr="000000"/>
                </a:solidFill>
                <a:effectLst/>
                <a:uLnTx/>
                <a:uFillTx/>
                <a:latin typeface="Arial"/>
                <a:ea typeface="+mn-ea"/>
                <a:cs typeface="Arial"/>
              </a:rPr>
              <a:t> </a:t>
            </a:r>
            <a:r>
              <a:rPr kumimoji="0" sz="1800" b="1" i="0" u="none" strike="noStrike" kern="0" cap="none" spc="-10" normalizeH="0" baseline="0" noProof="0" dirty="0">
                <a:ln>
                  <a:noFill/>
                </a:ln>
                <a:solidFill>
                  <a:sysClr val="windowText" lastClr="000000"/>
                </a:solidFill>
                <a:effectLst/>
                <a:uLnTx/>
                <a:uFillTx/>
                <a:latin typeface="Arial"/>
                <a:ea typeface="+mn-ea"/>
                <a:cs typeface="Arial"/>
              </a:rPr>
              <a:t>Operation</a:t>
            </a:r>
            <a:endParaRPr kumimoji="0" sz="1800" b="0" i="0" u="none" strike="noStrike" kern="0" cap="none" spc="0" normalizeH="0" baseline="0" noProof="0" dirty="0">
              <a:ln>
                <a:noFill/>
              </a:ln>
              <a:solidFill>
                <a:sysClr val="windowText" lastClr="000000"/>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1800" b="0" i="0" u="none" strike="noStrike" kern="0" cap="none" spc="-20" normalizeH="0" baseline="0" noProof="0" dirty="0">
                <a:ln>
                  <a:noFill/>
                </a:ln>
                <a:solidFill>
                  <a:sysClr val="windowText" lastClr="000000"/>
                </a:solidFill>
                <a:effectLst/>
                <a:uLnTx/>
                <a:uFillTx/>
                <a:latin typeface="Arial"/>
                <a:ea typeface="+mn-ea"/>
                <a:cs typeface="Arial"/>
              </a:rPr>
              <a:t>M-</a:t>
            </a:r>
            <a:r>
              <a:rPr kumimoji="0" sz="1800" b="0" i="0" u="none" strike="noStrike" kern="0" cap="none" spc="-50" normalizeH="0" baseline="0" noProof="0" dirty="0">
                <a:ln>
                  <a:noFill/>
                </a:ln>
                <a:solidFill>
                  <a:sysClr val="windowText" lastClr="000000"/>
                </a:solidFill>
                <a:effectLst/>
                <a:uLnTx/>
                <a:uFillTx/>
                <a:latin typeface="Arial"/>
                <a:ea typeface="+mn-ea"/>
                <a:cs typeface="Arial"/>
              </a:rPr>
              <a:t>F</a:t>
            </a:r>
            <a:endParaRPr kumimoji="0" sz="1800" b="0" i="0" u="none" strike="noStrike" kern="0" cap="none" spc="0" normalizeH="0" baseline="0" noProof="0" dirty="0">
              <a:ln>
                <a:noFill/>
              </a:ln>
              <a:solidFill>
                <a:sysClr val="windowText" lastClr="000000"/>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1800" b="0" i="0" u="none" strike="noStrike" kern="0" cap="none" spc="0" normalizeH="0" baseline="0" noProof="0" dirty="0">
                <a:ln>
                  <a:noFill/>
                </a:ln>
                <a:solidFill>
                  <a:sysClr val="windowText" lastClr="000000"/>
                </a:solidFill>
                <a:effectLst/>
                <a:uLnTx/>
                <a:uFillTx/>
                <a:latin typeface="Arial"/>
                <a:ea typeface="+mn-ea"/>
                <a:cs typeface="Arial"/>
              </a:rPr>
              <a:t>13:00</a:t>
            </a:r>
            <a:r>
              <a:rPr kumimoji="0" sz="1800" b="0" i="0" u="none" strike="noStrike" kern="0" cap="none" spc="-35" normalizeH="0" baseline="0" noProof="0" dirty="0">
                <a:ln>
                  <a:noFill/>
                </a:ln>
                <a:solidFill>
                  <a:sysClr val="windowText" lastClr="000000"/>
                </a:solidFill>
                <a:effectLst/>
                <a:uLnTx/>
                <a:uFillTx/>
                <a:latin typeface="Arial"/>
                <a:ea typeface="+mn-ea"/>
                <a:cs typeface="Arial"/>
              </a:rPr>
              <a:t> </a:t>
            </a:r>
            <a:r>
              <a:rPr kumimoji="0" sz="1800" b="0" i="0" u="none" strike="noStrike" kern="0" cap="none" spc="0" normalizeH="0" baseline="0" noProof="0" dirty="0">
                <a:ln>
                  <a:noFill/>
                </a:ln>
                <a:solidFill>
                  <a:sysClr val="windowText" lastClr="000000"/>
                </a:solidFill>
                <a:effectLst/>
                <a:uLnTx/>
                <a:uFillTx/>
                <a:latin typeface="Arial"/>
                <a:ea typeface="+mn-ea"/>
                <a:cs typeface="Arial"/>
              </a:rPr>
              <a:t>Scheduled</a:t>
            </a:r>
            <a:r>
              <a:rPr kumimoji="0" sz="1800" b="0" i="0" u="none" strike="noStrike" kern="0" cap="none" spc="-15" normalizeH="0" baseline="0" noProof="0" dirty="0">
                <a:ln>
                  <a:noFill/>
                </a:ln>
                <a:solidFill>
                  <a:sysClr val="windowText" lastClr="000000"/>
                </a:solidFill>
                <a:effectLst/>
                <a:uLnTx/>
                <a:uFillTx/>
                <a:latin typeface="Arial"/>
                <a:ea typeface="+mn-ea"/>
                <a:cs typeface="Arial"/>
              </a:rPr>
              <a:t> </a:t>
            </a:r>
            <a:r>
              <a:rPr kumimoji="0" sz="1800" b="0" i="0" u="none" strike="noStrike" kern="0" cap="none" spc="0" normalizeH="0" baseline="0" noProof="0">
                <a:ln>
                  <a:noFill/>
                </a:ln>
                <a:solidFill>
                  <a:sysClr val="windowText" lastClr="000000"/>
                </a:solidFill>
                <a:effectLst/>
                <a:uLnTx/>
                <a:uFillTx/>
                <a:latin typeface="Arial"/>
                <a:ea typeface="+mn-ea"/>
                <a:cs typeface="Arial"/>
              </a:rPr>
              <a:t>Final</a:t>
            </a:r>
            <a:r>
              <a:rPr kumimoji="0" sz="1800" b="0" i="0" u="none" strike="noStrike" kern="0" cap="none" spc="-30" normalizeH="0" baseline="0" noProof="0">
                <a:ln>
                  <a:noFill/>
                </a:ln>
                <a:solidFill>
                  <a:sysClr val="windowText" lastClr="000000"/>
                </a:solidFill>
                <a:effectLst/>
                <a:uLnTx/>
                <a:uFillTx/>
                <a:latin typeface="Arial"/>
                <a:ea typeface="+mn-ea"/>
                <a:cs typeface="Arial"/>
              </a:rPr>
              <a:t> </a:t>
            </a:r>
            <a:r>
              <a:rPr kumimoji="0" sz="1800" b="0" i="0" u="none" strike="noStrike" kern="0" cap="none" spc="-20" normalizeH="0" baseline="0" noProof="0">
                <a:ln>
                  <a:noFill/>
                </a:ln>
                <a:solidFill>
                  <a:sysClr val="windowText" lastClr="000000"/>
                </a:solidFill>
                <a:effectLst/>
                <a:uLnTx/>
                <a:uFillTx/>
                <a:latin typeface="Arial"/>
                <a:ea typeface="+mn-ea"/>
                <a:cs typeface="Arial"/>
              </a:rPr>
              <a:t>Outs</a:t>
            </a:r>
            <a:endParaRPr kumimoji="0" sz="1800" b="0" i="0" u="none" strike="noStrike" kern="0" cap="none" spc="0" normalizeH="0" baseline="0" noProof="0" dirty="0">
              <a:ln>
                <a:noFill/>
              </a:ln>
              <a:solidFill>
                <a:sysClr val="windowText" lastClr="000000"/>
              </a:solidFill>
              <a:effectLst/>
              <a:uLnTx/>
              <a:uFillTx/>
              <a:latin typeface="Arial"/>
              <a:ea typeface="+mn-ea"/>
              <a:cs typeface="Arial"/>
            </a:endParaRPr>
          </a:p>
          <a:p>
            <a:pPr marL="0" marR="0" lvl="0" indent="0" algn="l" defTabSz="914400" rtl="0" eaLnBrk="1" fontAlgn="auto" latinLnBrk="0" hangingPunct="1">
              <a:lnSpc>
                <a:spcPct val="100000"/>
              </a:lnSpc>
              <a:spcBef>
                <a:spcPts val="25"/>
              </a:spcBef>
              <a:spcAft>
                <a:spcPts val="0"/>
              </a:spcAft>
              <a:buClrTx/>
              <a:buSzTx/>
              <a:buFontTx/>
              <a:buNone/>
              <a:tabLst/>
              <a:defRPr/>
            </a:pPr>
            <a:endParaRPr kumimoji="0" sz="1850" b="0" i="0" u="none" strike="noStrike" kern="0" cap="none" spc="0" normalizeH="0" baseline="0" noProof="0" dirty="0">
              <a:ln>
                <a:noFill/>
              </a:ln>
              <a:solidFill>
                <a:sysClr val="windowText" lastClr="000000"/>
              </a:solidFill>
              <a:effectLst/>
              <a:uLnTx/>
              <a:uFillTx/>
              <a:latin typeface="Arial"/>
              <a:ea typeface="+mn-ea"/>
              <a:cs typeface="Arial"/>
            </a:endParaRPr>
          </a:p>
          <a:p>
            <a:pPr marL="1270" marR="0" lvl="0" indent="0" algn="ctr" defTabSz="914400" rtl="0" eaLnBrk="1" fontAlgn="auto" latinLnBrk="0" hangingPunct="1">
              <a:lnSpc>
                <a:spcPct val="100000"/>
              </a:lnSpc>
              <a:spcBef>
                <a:spcPts val="0"/>
              </a:spcBef>
              <a:spcAft>
                <a:spcPts val="0"/>
              </a:spcAft>
              <a:buClrTx/>
              <a:buSzTx/>
              <a:buFontTx/>
              <a:buNone/>
              <a:tabLst/>
              <a:defRPr/>
            </a:pPr>
            <a:r>
              <a:rPr kumimoji="0" sz="2000" b="1" i="0" u="none" strike="noStrike" kern="0" cap="none" spc="0" normalizeH="0" baseline="0" noProof="0" dirty="0">
                <a:ln>
                  <a:noFill/>
                </a:ln>
                <a:solidFill>
                  <a:sysClr val="windowText" lastClr="000000"/>
                </a:solidFill>
                <a:effectLst/>
                <a:uLnTx/>
                <a:uFillTx/>
                <a:latin typeface="Arial"/>
                <a:ea typeface="+mn-ea"/>
                <a:cs typeface="Arial"/>
              </a:rPr>
              <a:t>Hohenfels</a:t>
            </a:r>
            <a:r>
              <a:rPr kumimoji="0" sz="2000" b="1" i="0" u="none" strike="noStrike" kern="0" cap="none" spc="-35" normalizeH="0" baseline="0" noProof="0" dirty="0">
                <a:ln>
                  <a:noFill/>
                </a:ln>
                <a:solidFill>
                  <a:sysClr val="windowText" lastClr="000000"/>
                </a:solidFill>
                <a:effectLst/>
                <a:uLnTx/>
                <a:uFillTx/>
                <a:latin typeface="Arial"/>
                <a:ea typeface="+mn-ea"/>
                <a:cs typeface="Arial"/>
              </a:rPr>
              <a:t> </a:t>
            </a:r>
            <a:r>
              <a:rPr kumimoji="0" sz="2000" b="1" i="0" u="none" strike="noStrike" kern="0" cap="none" spc="0" normalizeH="0" baseline="0" noProof="0" dirty="0">
                <a:ln>
                  <a:noFill/>
                </a:ln>
                <a:solidFill>
                  <a:sysClr val="windowText" lastClr="000000"/>
                </a:solidFill>
                <a:effectLst/>
                <a:uLnTx/>
                <a:uFillTx/>
                <a:latin typeface="Arial"/>
                <a:ea typeface="+mn-ea"/>
                <a:cs typeface="Arial"/>
              </a:rPr>
              <a:t>Finance</a:t>
            </a:r>
            <a:r>
              <a:rPr kumimoji="0" sz="2000" b="1" i="0" u="none" strike="noStrike" kern="0" cap="none" spc="-25" normalizeH="0" baseline="0" noProof="0" dirty="0">
                <a:ln>
                  <a:noFill/>
                </a:ln>
                <a:solidFill>
                  <a:sysClr val="windowText" lastClr="000000"/>
                </a:solidFill>
                <a:effectLst/>
                <a:uLnTx/>
                <a:uFillTx/>
                <a:latin typeface="Arial"/>
                <a:ea typeface="+mn-ea"/>
                <a:cs typeface="Arial"/>
              </a:rPr>
              <a:t> </a:t>
            </a:r>
            <a:r>
              <a:rPr kumimoji="0" sz="2000" b="1" i="0" u="none" strike="noStrike" kern="0" cap="none" spc="0" normalizeH="0" baseline="0" noProof="0" dirty="0">
                <a:ln>
                  <a:noFill/>
                </a:ln>
                <a:solidFill>
                  <a:sysClr val="windowText" lastClr="000000"/>
                </a:solidFill>
                <a:effectLst/>
                <a:uLnTx/>
                <a:uFillTx/>
                <a:latin typeface="Arial"/>
                <a:ea typeface="+mn-ea"/>
                <a:cs typeface="Arial"/>
              </a:rPr>
              <a:t>Out-processing</a:t>
            </a:r>
            <a:r>
              <a:rPr kumimoji="0" sz="2000" b="1" i="0" u="none" strike="noStrike" kern="0" cap="none" spc="-40" normalizeH="0" baseline="0" noProof="0" dirty="0">
                <a:ln>
                  <a:noFill/>
                </a:ln>
                <a:solidFill>
                  <a:sysClr val="windowText" lastClr="000000"/>
                </a:solidFill>
                <a:effectLst/>
                <a:uLnTx/>
                <a:uFillTx/>
                <a:latin typeface="Arial"/>
                <a:ea typeface="+mn-ea"/>
                <a:cs typeface="Arial"/>
              </a:rPr>
              <a:t> </a:t>
            </a:r>
            <a:r>
              <a:rPr kumimoji="0" sz="2000" b="1" i="0" u="none" strike="noStrike" kern="0" cap="none" spc="-10" normalizeH="0" baseline="0" noProof="0" dirty="0">
                <a:ln>
                  <a:noFill/>
                </a:ln>
                <a:solidFill>
                  <a:sysClr val="windowText" lastClr="000000"/>
                </a:solidFill>
                <a:effectLst/>
                <a:uLnTx/>
                <a:uFillTx/>
                <a:latin typeface="Arial"/>
                <a:ea typeface="+mn-ea"/>
                <a:cs typeface="Arial"/>
              </a:rPr>
              <a:t>Office</a:t>
            </a:r>
            <a:endParaRPr kumimoji="0" sz="2000" b="0" i="0" u="none" strike="noStrike" kern="0" cap="none" spc="0" normalizeH="0" baseline="0" noProof="0" dirty="0">
              <a:ln>
                <a:noFill/>
              </a:ln>
              <a:solidFill>
                <a:sysClr val="windowText" lastClr="000000"/>
              </a:solidFill>
              <a:effectLst/>
              <a:uLnTx/>
              <a:uFillTx/>
              <a:latin typeface="Arial"/>
              <a:ea typeface="+mn-ea"/>
              <a:cs typeface="Arial"/>
            </a:endParaRPr>
          </a:p>
          <a:p>
            <a:pPr marL="0" marR="0" lvl="0" indent="0" algn="ctr" defTabSz="914400" rtl="0" eaLnBrk="1" fontAlgn="auto" latinLnBrk="0" hangingPunct="1">
              <a:lnSpc>
                <a:spcPct val="100000"/>
              </a:lnSpc>
              <a:spcBef>
                <a:spcPts val="10"/>
              </a:spcBef>
              <a:spcAft>
                <a:spcPts val="0"/>
              </a:spcAft>
              <a:buClrTx/>
              <a:buSzTx/>
              <a:buFontTx/>
              <a:buNone/>
              <a:tabLst/>
              <a:defRPr/>
            </a:pPr>
            <a:r>
              <a:rPr kumimoji="0" sz="1800" b="0" i="0" u="none" strike="noStrike" kern="0" cap="none" spc="0" normalizeH="0" baseline="0" noProof="0" dirty="0">
                <a:ln>
                  <a:noFill/>
                </a:ln>
                <a:solidFill>
                  <a:sysClr val="windowText" lastClr="000000"/>
                </a:solidFill>
                <a:effectLst/>
                <a:uLnTx/>
                <a:uFillTx/>
                <a:latin typeface="Arial"/>
                <a:ea typeface="+mn-ea"/>
                <a:cs typeface="Arial"/>
              </a:rPr>
              <a:t>Bldg.</a:t>
            </a:r>
            <a:r>
              <a:rPr kumimoji="0" sz="1800" b="0" i="0" u="none" strike="noStrike" kern="0" cap="none" spc="-35" normalizeH="0" baseline="0" noProof="0" dirty="0">
                <a:ln>
                  <a:noFill/>
                </a:ln>
                <a:solidFill>
                  <a:sysClr val="windowText" lastClr="000000"/>
                </a:solidFill>
                <a:effectLst/>
                <a:uLnTx/>
                <a:uFillTx/>
                <a:latin typeface="Arial"/>
                <a:ea typeface="+mn-ea"/>
                <a:cs typeface="Arial"/>
              </a:rPr>
              <a:t> </a:t>
            </a:r>
            <a:r>
              <a:rPr kumimoji="0" sz="1800" b="0" i="0" u="none" strike="noStrike" kern="0" cap="none" spc="0" normalizeH="0" baseline="0" noProof="0" dirty="0">
                <a:ln>
                  <a:noFill/>
                </a:ln>
                <a:solidFill>
                  <a:sysClr val="windowText" lastClr="000000"/>
                </a:solidFill>
                <a:effectLst/>
                <a:uLnTx/>
                <a:uFillTx/>
                <a:latin typeface="Arial"/>
                <a:ea typeface="+mn-ea"/>
                <a:cs typeface="Arial"/>
              </a:rPr>
              <a:t>10,</a:t>
            </a:r>
            <a:r>
              <a:rPr kumimoji="0" sz="1800" b="0" i="0" u="none" strike="noStrike" kern="0" cap="none" spc="-25" normalizeH="0" baseline="0" noProof="0" dirty="0">
                <a:ln>
                  <a:noFill/>
                </a:ln>
                <a:solidFill>
                  <a:sysClr val="windowText" lastClr="000000"/>
                </a:solidFill>
                <a:effectLst/>
                <a:uLnTx/>
                <a:uFillTx/>
                <a:latin typeface="Arial"/>
                <a:ea typeface="+mn-ea"/>
                <a:cs typeface="Arial"/>
              </a:rPr>
              <a:t> </a:t>
            </a:r>
            <a:r>
              <a:rPr kumimoji="0" sz="1800" b="0" i="0" u="none" strike="noStrike" kern="0" cap="none" spc="0" normalizeH="0" baseline="0" noProof="0" dirty="0">
                <a:ln>
                  <a:noFill/>
                </a:ln>
                <a:solidFill>
                  <a:sysClr val="windowText" lastClr="000000"/>
                </a:solidFill>
                <a:effectLst/>
                <a:uLnTx/>
                <a:uFillTx/>
                <a:latin typeface="Arial"/>
                <a:ea typeface="+mn-ea"/>
                <a:cs typeface="Arial"/>
              </a:rPr>
              <a:t>Room</a:t>
            </a:r>
            <a:r>
              <a:rPr kumimoji="0" sz="1800" b="0" i="0" u="none" strike="noStrike" kern="0" cap="none" spc="-20" normalizeH="0" baseline="0" noProof="0" dirty="0">
                <a:ln>
                  <a:noFill/>
                </a:ln>
                <a:solidFill>
                  <a:sysClr val="windowText" lastClr="000000"/>
                </a:solidFill>
                <a:effectLst/>
                <a:uLnTx/>
                <a:uFillTx/>
                <a:latin typeface="Arial"/>
                <a:ea typeface="+mn-ea"/>
                <a:cs typeface="Arial"/>
              </a:rPr>
              <a:t> </a:t>
            </a:r>
            <a:r>
              <a:rPr kumimoji="0" sz="1800" b="0" i="0" u="none" strike="noStrike" kern="0" cap="none" spc="-25" normalizeH="0" baseline="0" noProof="0" dirty="0">
                <a:ln>
                  <a:noFill/>
                </a:ln>
                <a:solidFill>
                  <a:sysClr val="windowText" lastClr="000000"/>
                </a:solidFill>
                <a:effectLst/>
                <a:uLnTx/>
                <a:uFillTx/>
                <a:latin typeface="Arial"/>
                <a:ea typeface="+mn-ea"/>
                <a:cs typeface="Arial"/>
              </a:rPr>
              <a:t>130</a:t>
            </a:r>
            <a:endParaRPr kumimoji="0" sz="1800" b="0" i="0" u="none" strike="noStrike" kern="0" cap="none" spc="0" normalizeH="0" baseline="0" noProof="0" dirty="0">
              <a:ln>
                <a:noFill/>
              </a:ln>
              <a:solidFill>
                <a:sysClr val="windowText" lastClr="000000"/>
              </a:solidFill>
              <a:effectLst/>
              <a:uLnTx/>
              <a:uFillTx/>
              <a:latin typeface="Arial"/>
              <a:ea typeface="+mn-ea"/>
              <a:cs typeface="Arial"/>
            </a:endParaRPr>
          </a:p>
          <a:p>
            <a:pPr marL="635" marR="0" lvl="0" indent="0" algn="ctr" defTabSz="914400" rtl="0" eaLnBrk="1" fontAlgn="auto" latinLnBrk="0" hangingPunct="1">
              <a:lnSpc>
                <a:spcPct val="100000"/>
              </a:lnSpc>
              <a:spcBef>
                <a:spcPts val="0"/>
              </a:spcBef>
              <a:spcAft>
                <a:spcPts val="0"/>
              </a:spcAft>
              <a:buClrTx/>
              <a:buSzTx/>
              <a:buFontTx/>
              <a:buNone/>
              <a:tabLst/>
              <a:defRPr/>
            </a:pPr>
            <a:r>
              <a:rPr kumimoji="0" sz="1800" b="0" i="0" u="none" strike="noStrike" kern="0" cap="none" spc="0" normalizeH="0" baseline="0" noProof="0" dirty="0">
                <a:ln>
                  <a:noFill/>
                </a:ln>
                <a:solidFill>
                  <a:sysClr val="windowText" lastClr="000000"/>
                </a:solidFill>
                <a:effectLst/>
                <a:uLnTx/>
                <a:uFillTx/>
                <a:latin typeface="Arial"/>
                <a:ea typeface="+mn-ea"/>
                <a:cs typeface="Arial"/>
              </a:rPr>
              <a:t>DSN:</a:t>
            </a:r>
            <a:r>
              <a:rPr kumimoji="0" sz="1800" b="0" i="0" u="none" strike="noStrike" kern="0" cap="none" spc="-55" normalizeH="0" baseline="0" noProof="0" dirty="0">
                <a:ln>
                  <a:noFill/>
                </a:ln>
                <a:solidFill>
                  <a:sysClr val="windowText" lastClr="000000"/>
                </a:solidFill>
                <a:effectLst/>
                <a:uLnTx/>
                <a:uFillTx/>
                <a:latin typeface="Arial"/>
                <a:ea typeface="+mn-ea"/>
                <a:cs typeface="Arial"/>
              </a:rPr>
              <a:t> </a:t>
            </a:r>
            <a:r>
              <a:rPr kumimoji="0" sz="1800" b="0" i="0" u="none" strike="noStrike" kern="0" cap="none" spc="-10" normalizeH="0" baseline="0" noProof="0" dirty="0">
                <a:ln>
                  <a:noFill/>
                </a:ln>
                <a:solidFill>
                  <a:sysClr val="windowText" lastClr="000000"/>
                </a:solidFill>
                <a:effectLst/>
                <a:uLnTx/>
                <a:uFillTx/>
                <a:latin typeface="Arial"/>
                <a:ea typeface="+mn-ea"/>
                <a:cs typeface="Arial"/>
              </a:rPr>
              <a:t>522-</a:t>
            </a:r>
            <a:r>
              <a:rPr kumimoji="0" sz="1800" b="0" i="0" u="none" strike="noStrike" kern="0" cap="none" spc="0" normalizeH="0" baseline="0" noProof="0" dirty="0">
                <a:ln>
                  <a:noFill/>
                </a:ln>
                <a:solidFill>
                  <a:sysClr val="windowText" lastClr="000000"/>
                </a:solidFill>
                <a:effectLst/>
                <a:uLnTx/>
                <a:uFillTx/>
                <a:latin typeface="Arial"/>
                <a:ea typeface="+mn-ea"/>
                <a:cs typeface="Arial"/>
              </a:rPr>
              <a:t>2250/3791</a:t>
            </a:r>
            <a:r>
              <a:rPr kumimoji="0" sz="1800" b="0" i="0" u="none" strike="noStrike" kern="0" cap="none" spc="-10" normalizeH="0" baseline="0" noProof="0" dirty="0">
                <a:ln>
                  <a:noFill/>
                </a:ln>
                <a:solidFill>
                  <a:sysClr val="windowText" lastClr="000000"/>
                </a:solidFill>
                <a:effectLst/>
                <a:uLnTx/>
                <a:uFillTx/>
                <a:latin typeface="Arial"/>
                <a:ea typeface="+mn-ea"/>
                <a:cs typeface="Arial"/>
              </a:rPr>
              <a:t> </a:t>
            </a:r>
            <a:r>
              <a:rPr kumimoji="0" sz="1800" b="0" i="0" u="none" strike="noStrike" kern="0" cap="none" spc="0" normalizeH="0" baseline="0" noProof="0" dirty="0">
                <a:ln>
                  <a:noFill/>
                </a:ln>
                <a:solidFill>
                  <a:sysClr val="windowText" lastClr="000000"/>
                </a:solidFill>
                <a:effectLst/>
                <a:uLnTx/>
                <a:uFillTx/>
                <a:latin typeface="Arial"/>
                <a:ea typeface="+mn-ea"/>
                <a:cs typeface="Arial"/>
              </a:rPr>
              <a:t>CIV:</a:t>
            </a:r>
            <a:r>
              <a:rPr kumimoji="0" sz="1800" b="0" i="0" u="none" strike="noStrike" kern="0" cap="none" spc="-35" normalizeH="0" baseline="0" noProof="0" dirty="0">
                <a:ln>
                  <a:noFill/>
                </a:ln>
                <a:solidFill>
                  <a:sysClr val="windowText" lastClr="000000"/>
                </a:solidFill>
                <a:effectLst/>
                <a:uLnTx/>
                <a:uFillTx/>
                <a:latin typeface="Arial"/>
                <a:ea typeface="+mn-ea"/>
                <a:cs typeface="Arial"/>
              </a:rPr>
              <a:t> </a:t>
            </a:r>
            <a:r>
              <a:rPr kumimoji="0" sz="1800" b="0" i="0" u="none" strike="noStrike" kern="0" cap="none" spc="-10" normalizeH="0" baseline="0" noProof="0" dirty="0">
                <a:ln>
                  <a:noFill/>
                </a:ln>
                <a:solidFill>
                  <a:sysClr val="windowText" lastClr="000000"/>
                </a:solidFill>
                <a:effectLst/>
                <a:uLnTx/>
                <a:uFillTx/>
                <a:latin typeface="Arial"/>
                <a:ea typeface="+mn-ea"/>
                <a:cs typeface="Arial"/>
              </a:rPr>
              <a:t>09641-708-2250/3791</a:t>
            </a:r>
            <a:endParaRPr kumimoji="0" sz="1800" b="0" i="0" u="none" strike="noStrike" kern="0" cap="none" spc="0" normalizeH="0" baseline="0" noProof="0" dirty="0">
              <a:ln>
                <a:noFill/>
              </a:ln>
              <a:solidFill>
                <a:sysClr val="windowText" lastClr="000000"/>
              </a:solidFill>
              <a:effectLst/>
              <a:uLnTx/>
              <a:uFillTx/>
              <a:latin typeface="Arial"/>
              <a:ea typeface="+mn-ea"/>
              <a:cs typeface="Arial"/>
            </a:endParaRPr>
          </a:p>
          <a:p>
            <a:pPr marL="0" marR="0" lvl="0" indent="0" algn="l" defTabSz="914400" rtl="0" eaLnBrk="1" fontAlgn="auto" latinLnBrk="0" hangingPunct="1">
              <a:lnSpc>
                <a:spcPct val="100000"/>
              </a:lnSpc>
              <a:spcBef>
                <a:spcPts val="35"/>
              </a:spcBef>
              <a:spcAft>
                <a:spcPts val="0"/>
              </a:spcAft>
              <a:buClrTx/>
              <a:buSzTx/>
              <a:buFontTx/>
              <a:buNone/>
              <a:tabLst/>
              <a:defRPr/>
            </a:pPr>
            <a:endParaRPr kumimoji="0" sz="1850" b="0" i="0" u="none" strike="noStrike" kern="0" cap="none" spc="0" normalizeH="0" baseline="0" noProof="0" dirty="0">
              <a:ln>
                <a:noFill/>
              </a:ln>
              <a:solidFill>
                <a:sysClr val="windowText" lastClr="000000"/>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1800" b="1" i="0" u="none" strike="noStrike" kern="0" cap="none" spc="0" normalizeH="0" baseline="0" noProof="0" dirty="0">
                <a:ln>
                  <a:noFill/>
                </a:ln>
                <a:solidFill>
                  <a:sysClr val="windowText" lastClr="000000"/>
                </a:solidFill>
                <a:effectLst/>
                <a:uLnTx/>
                <a:uFillTx/>
                <a:latin typeface="Arial"/>
                <a:ea typeface="+mn-ea"/>
                <a:cs typeface="Arial"/>
              </a:rPr>
              <a:t>Hours</a:t>
            </a:r>
            <a:r>
              <a:rPr kumimoji="0" sz="1800" b="1" i="0" u="none" strike="noStrike" kern="0" cap="none" spc="-40" normalizeH="0" baseline="0" noProof="0" dirty="0">
                <a:ln>
                  <a:noFill/>
                </a:ln>
                <a:solidFill>
                  <a:sysClr val="windowText" lastClr="000000"/>
                </a:solidFill>
                <a:effectLst/>
                <a:uLnTx/>
                <a:uFillTx/>
                <a:latin typeface="Arial"/>
                <a:ea typeface="+mn-ea"/>
                <a:cs typeface="Arial"/>
              </a:rPr>
              <a:t> </a:t>
            </a:r>
            <a:r>
              <a:rPr kumimoji="0" sz="1800" b="1" i="0" u="none" strike="noStrike" kern="0" cap="none" spc="0" normalizeH="0" baseline="0" noProof="0" dirty="0">
                <a:ln>
                  <a:noFill/>
                </a:ln>
                <a:solidFill>
                  <a:sysClr val="windowText" lastClr="000000"/>
                </a:solidFill>
                <a:effectLst/>
                <a:uLnTx/>
                <a:uFillTx/>
                <a:latin typeface="Arial"/>
                <a:ea typeface="+mn-ea"/>
                <a:cs typeface="Arial"/>
              </a:rPr>
              <a:t>of</a:t>
            </a:r>
            <a:r>
              <a:rPr kumimoji="0" sz="1800" b="1" i="0" u="none" strike="noStrike" kern="0" cap="none" spc="-40" normalizeH="0" baseline="0" noProof="0" dirty="0">
                <a:ln>
                  <a:noFill/>
                </a:ln>
                <a:solidFill>
                  <a:sysClr val="windowText" lastClr="000000"/>
                </a:solidFill>
                <a:effectLst/>
                <a:uLnTx/>
                <a:uFillTx/>
                <a:latin typeface="Arial"/>
                <a:ea typeface="+mn-ea"/>
                <a:cs typeface="Arial"/>
              </a:rPr>
              <a:t> </a:t>
            </a:r>
            <a:r>
              <a:rPr kumimoji="0" sz="1800" b="1" i="0" u="none" strike="noStrike" kern="0" cap="none" spc="-10" normalizeH="0" baseline="0" noProof="0" dirty="0">
                <a:ln>
                  <a:noFill/>
                </a:ln>
                <a:solidFill>
                  <a:sysClr val="windowText" lastClr="000000"/>
                </a:solidFill>
                <a:effectLst/>
                <a:uLnTx/>
                <a:uFillTx/>
                <a:latin typeface="Arial"/>
                <a:ea typeface="+mn-ea"/>
                <a:cs typeface="Arial"/>
              </a:rPr>
              <a:t>Operation</a:t>
            </a:r>
            <a:endParaRPr kumimoji="0" sz="1800" b="0" i="0" u="none" strike="noStrike" kern="0" cap="none" spc="0" normalizeH="0" baseline="0" noProof="0" dirty="0">
              <a:ln>
                <a:noFill/>
              </a:ln>
              <a:solidFill>
                <a:sysClr val="windowText" lastClr="000000"/>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1800" b="0" i="0" u="none" strike="noStrike" kern="0" cap="none" spc="0" normalizeH="0" baseline="0" noProof="0" dirty="0">
                <a:ln>
                  <a:noFill/>
                </a:ln>
                <a:solidFill>
                  <a:sysClr val="windowText" lastClr="000000"/>
                </a:solidFill>
                <a:effectLst/>
                <a:uLnTx/>
                <a:uFillTx/>
                <a:latin typeface="Arial"/>
                <a:ea typeface="+mn-ea"/>
                <a:cs typeface="Arial"/>
              </a:rPr>
              <a:t>M</a:t>
            </a:r>
            <a:r>
              <a:rPr kumimoji="0" sz="1800" b="0" i="0" u="none" strike="noStrike" kern="0" cap="none" spc="-20" normalizeH="0" baseline="0" noProof="0" dirty="0">
                <a:ln>
                  <a:noFill/>
                </a:ln>
                <a:solidFill>
                  <a:sysClr val="windowText" lastClr="000000"/>
                </a:solidFill>
                <a:effectLst/>
                <a:uLnTx/>
                <a:uFillTx/>
                <a:latin typeface="Arial"/>
                <a:ea typeface="+mn-ea"/>
                <a:cs typeface="Arial"/>
              </a:rPr>
              <a:t> </a:t>
            </a:r>
            <a:r>
              <a:rPr kumimoji="0" sz="1800" b="0" i="0" u="none" strike="noStrike" kern="0" cap="none" spc="0" normalizeH="0" baseline="0" noProof="0" dirty="0">
                <a:ln>
                  <a:noFill/>
                </a:ln>
                <a:solidFill>
                  <a:sysClr val="windowText" lastClr="000000"/>
                </a:solidFill>
                <a:effectLst/>
                <a:uLnTx/>
                <a:uFillTx/>
                <a:latin typeface="Arial"/>
                <a:ea typeface="+mn-ea"/>
                <a:cs typeface="Arial"/>
              </a:rPr>
              <a:t>–</a:t>
            </a:r>
            <a:r>
              <a:rPr kumimoji="0" sz="1800" b="0" i="0" u="none" strike="noStrike" kern="0" cap="none" spc="-50" normalizeH="0" baseline="0" noProof="0" dirty="0">
                <a:ln>
                  <a:noFill/>
                </a:ln>
                <a:solidFill>
                  <a:sysClr val="windowText" lastClr="000000"/>
                </a:solidFill>
                <a:effectLst/>
                <a:uLnTx/>
                <a:uFillTx/>
                <a:latin typeface="Arial"/>
                <a:ea typeface="+mn-ea"/>
                <a:cs typeface="Arial"/>
              </a:rPr>
              <a:t> </a:t>
            </a:r>
            <a:r>
              <a:rPr kumimoji="0" sz="1800" b="0" i="0" u="none" strike="noStrike" kern="0" cap="none" spc="0" normalizeH="0" baseline="0" noProof="0" dirty="0">
                <a:ln>
                  <a:noFill/>
                </a:ln>
                <a:solidFill>
                  <a:sysClr val="windowText" lastClr="000000"/>
                </a:solidFill>
                <a:effectLst/>
                <a:uLnTx/>
                <a:uFillTx/>
                <a:latin typeface="Arial"/>
                <a:ea typeface="+mn-ea"/>
                <a:cs typeface="Arial"/>
              </a:rPr>
              <a:t>T</a:t>
            </a:r>
            <a:r>
              <a:rPr kumimoji="0" sz="1800" b="0" i="0" u="none" strike="noStrike" kern="0" cap="none" spc="-35" normalizeH="0" baseline="0" noProof="0" dirty="0">
                <a:ln>
                  <a:noFill/>
                </a:ln>
                <a:solidFill>
                  <a:sysClr val="windowText" lastClr="000000"/>
                </a:solidFill>
                <a:effectLst/>
                <a:uLnTx/>
                <a:uFillTx/>
                <a:latin typeface="Arial"/>
                <a:ea typeface="+mn-ea"/>
                <a:cs typeface="Arial"/>
              </a:rPr>
              <a:t> </a:t>
            </a:r>
            <a:r>
              <a:rPr kumimoji="0" sz="1800" b="0" i="0" u="none" strike="noStrike" kern="0" cap="none" spc="0" normalizeH="0" baseline="0" noProof="0" dirty="0">
                <a:ln>
                  <a:noFill/>
                </a:ln>
                <a:solidFill>
                  <a:sysClr val="windowText" lastClr="000000"/>
                </a:solidFill>
                <a:effectLst/>
                <a:uLnTx/>
                <a:uFillTx/>
                <a:latin typeface="Arial"/>
                <a:ea typeface="+mn-ea"/>
                <a:cs typeface="Arial"/>
              </a:rPr>
              <a:t>–</a:t>
            </a:r>
            <a:r>
              <a:rPr kumimoji="0" sz="1800" b="0" i="0" u="none" strike="noStrike" kern="0" cap="none" spc="-10" normalizeH="0" baseline="0" noProof="0" dirty="0">
                <a:ln>
                  <a:noFill/>
                </a:ln>
                <a:solidFill>
                  <a:sysClr val="windowText" lastClr="000000"/>
                </a:solidFill>
                <a:effectLst/>
                <a:uLnTx/>
                <a:uFillTx/>
                <a:latin typeface="Arial"/>
                <a:ea typeface="+mn-ea"/>
                <a:cs typeface="Arial"/>
              </a:rPr>
              <a:t> </a:t>
            </a:r>
            <a:r>
              <a:rPr kumimoji="0" sz="1800" b="0" i="0" u="none" strike="noStrike" kern="0" cap="none" spc="0" normalizeH="0" baseline="0" noProof="0" dirty="0">
                <a:ln>
                  <a:noFill/>
                </a:ln>
                <a:solidFill>
                  <a:sysClr val="windowText" lastClr="000000"/>
                </a:solidFill>
                <a:effectLst/>
                <a:uLnTx/>
                <a:uFillTx/>
                <a:latin typeface="Arial"/>
                <a:ea typeface="+mn-ea"/>
                <a:cs typeface="Arial"/>
              </a:rPr>
              <a:t>W</a:t>
            </a:r>
            <a:r>
              <a:rPr kumimoji="0" sz="1800" b="0" i="0" u="none" strike="noStrike" kern="0" cap="none" spc="-10" normalizeH="0" baseline="0" noProof="0" dirty="0">
                <a:ln>
                  <a:noFill/>
                </a:ln>
                <a:solidFill>
                  <a:sysClr val="windowText" lastClr="000000"/>
                </a:solidFill>
                <a:effectLst/>
                <a:uLnTx/>
                <a:uFillTx/>
                <a:latin typeface="Arial"/>
                <a:ea typeface="+mn-ea"/>
                <a:cs typeface="Arial"/>
              </a:rPr>
              <a:t> </a:t>
            </a:r>
            <a:r>
              <a:rPr kumimoji="0" sz="1800" b="0" i="0" u="none" strike="noStrike" kern="0" cap="none" spc="0" normalizeH="0" baseline="0" noProof="0" dirty="0">
                <a:ln>
                  <a:noFill/>
                </a:ln>
                <a:solidFill>
                  <a:sysClr val="windowText" lastClr="000000"/>
                </a:solidFill>
                <a:effectLst/>
                <a:uLnTx/>
                <a:uFillTx/>
                <a:latin typeface="Arial"/>
                <a:ea typeface="+mn-ea"/>
                <a:cs typeface="Arial"/>
              </a:rPr>
              <a:t>–</a:t>
            </a:r>
            <a:r>
              <a:rPr kumimoji="0" sz="1800" b="0" i="0" u="none" strike="noStrike" kern="0" cap="none" spc="-5" normalizeH="0" baseline="0" noProof="0" dirty="0">
                <a:ln>
                  <a:noFill/>
                </a:ln>
                <a:solidFill>
                  <a:sysClr val="windowText" lastClr="000000"/>
                </a:solidFill>
                <a:effectLst/>
                <a:uLnTx/>
                <a:uFillTx/>
                <a:latin typeface="Arial"/>
                <a:ea typeface="+mn-ea"/>
                <a:cs typeface="Arial"/>
              </a:rPr>
              <a:t> </a:t>
            </a:r>
            <a:r>
              <a:rPr kumimoji="0" sz="1800" b="0" i="0" u="none" strike="noStrike" kern="0" cap="none" spc="-50" normalizeH="0" baseline="0" noProof="0" dirty="0">
                <a:ln>
                  <a:noFill/>
                </a:ln>
                <a:solidFill>
                  <a:sysClr val="windowText" lastClr="000000"/>
                </a:solidFill>
                <a:effectLst/>
                <a:uLnTx/>
                <a:uFillTx/>
                <a:latin typeface="Arial"/>
                <a:ea typeface="+mn-ea"/>
                <a:cs typeface="Arial"/>
              </a:rPr>
              <a:t>F</a:t>
            </a:r>
            <a:endParaRPr kumimoji="0" sz="1800" b="0" i="0" u="none" strike="noStrike" kern="0" cap="none" spc="0" normalizeH="0" baseline="0" noProof="0" dirty="0">
              <a:ln>
                <a:noFill/>
              </a:ln>
              <a:solidFill>
                <a:sysClr val="windowText" lastClr="000000"/>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sz="1800" b="0" i="0" u="none" strike="noStrike" kern="0" cap="none" spc="0" normalizeH="0" baseline="0" noProof="0" dirty="0">
                <a:ln>
                  <a:noFill/>
                </a:ln>
                <a:solidFill>
                  <a:sysClr val="windowText" lastClr="000000"/>
                </a:solidFill>
                <a:effectLst/>
                <a:uLnTx/>
                <a:uFillTx/>
                <a:latin typeface="Arial"/>
                <a:ea typeface="+mn-ea"/>
                <a:cs typeface="Arial"/>
              </a:rPr>
              <a:t>0830</a:t>
            </a:r>
            <a:r>
              <a:rPr kumimoji="0" sz="1800" b="0" i="0" u="none" strike="noStrike" kern="0" cap="none" spc="-20" normalizeH="0" baseline="0" noProof="0" dirty="0">
                <a:ln>
                  <a:noFill/>
                </a:ln>
                <a:solidFill>
                  <a:sysClr val="windowText" lastClr="000000"/>
                </a:solidFill>
                <a:effectLst/>
                <a:uLnTx/>
                <a:uFillTx/>
                <a:latin typeface="Arial"/>
                <a:ea typeface="+mn-ea"/>
                <a:cs typeface="Arial"/>
              </a:rPr>
              <a:t> </a:t>
            </a:r>
            <a:r>
              <a:rPr kumimoji="0" sz="1800" b="0" i="0" u="none" strike="noStrike" kern="0" cap="none" spc="0" normalizeH="0" baseline="0" noProof="0" dirty="0">
                <a:ln>
                  <a:noFill/>
                </a:ln>
                <a:solidFill>
                  <a:sysClr val="windowText" lastClr="000000"/>
                </a:solidFill>
                <a:effectLst/>
                <a:uLnTx/>
                <a:uFillTx/>
                <a:latin typeface="Arial"/>
                <a:ea typeface="+mn-ea"/>
                <a:cs typeface="Arial"/>
              </a:rPr>
              <a:t>-</a:t>
            </a:r>
            <a:r>
              <a:rPr kumimoji="0" sz="1800" b="0" i="0" u="none" strike="noStrike" kern="0" cap="none" spc="-25" normalizeH="0" baseline="0" noProof="0" dirty="0">
                <a:ln>
                  <a:noFill/>
                </a:ln>
                <a:solidFill>
                  <a:sysClr val="windowText" lastClr="000000"/>
                </a:solidFill>
                <a:effectLst/>
                <a:uLnTx/>
                <a:uFillTx/>
                <a:latin typeface="Arial"/>
                <a:ea typeface="+mn-ea"/>
                <a:cs typeface="Arial"/>
              </a:rPr>
              <a:t> </a:t>
            </a:r>
            <a:r>
              <a:rPr kumimoji="0" sz="1800" b="0" i="0" u="none" strike="noStrike" kern="0" cap="none" spc="0" normalizeH="0" baseline="0" noProof="0" dirty="0">
                <a:ln>
                  <a:noFill/>
                </a:ln>
                <a:solidFill>
                  <a:sysClr val="windowText" lastClr="000000"/>
                </a:solidFill>
                <a:effectLst/>
                <a:uLnTx/>
                <a:uFillTx/>
                <a:latin typeface="Arial"/>
                <a:ea typeface="+mn-ea"/>
                <a:cs typeface="Arial"/>
              </a:rPr>
              <a:t>1200</a:t>
            </a:r>
            <a:r>
              <a:rPr kumimoji="0" sz="1800" b="0" i="0" u="none" strike="noStrike" kern="0" cap="none" spc="-20" normalizeH="0" baseline="0" noProof="0" dirty="0">
                <a:ln>
                  <a:noFill/>
                </a:ln>
                <a:solidFill>
                  <a:sysClr val="windowText" lastClr="000000"/>
                </a:solidFill>
                <a:effectLst/>
                <a:uLnTx/>
                <a:uFillTx/>
                <a:latin typeface="Arial"/>
                <a:ea typeface="+mn-ea"/>
                <a:cs typeface="Arial"/>
              </a:rPr>
              <a:t> </a:t>
            </a:r>
            <a:r>
              <a:rPr kumimoji="0" sz="1800" b="0" i="0" u="none" strike="noStrike" kern="0" cap="none" spc="0" normalizeH="0" baseline="0" noProof="0" dirty="0">
                <a:ln>
                  <a:noFill/>
                </a:ln>
                <a:solidFill>
                  <a:sysClr val="windowText" lastClr="000000"/>
                </a:solidFill>
                <a:effectLst/>
                <a:uLnTx/>
                <a:uFillTx/>
                <a:latin typeface="Arial"/>
                <a:ea typeface="+mn-ea"/>
                <a:cs typeface="Arial"/>
              </a:rPr>
              <a:t>&amp;</a:t>
            </a:r>
            <a:r>
              <a:rPr kumimoji="0" sz="1800" b="0" i="0" u="none" strike="noStrike" kern="0" cap="none" spc="-35" normalizeH="0" baseline="0" noProof="0" dirty="0">
                <a:ln>
                  <a:noFill/>
                </a:ln>
                <a:solidFill>
                  <a:sysClr val="windowText" lastClr="000000"/>
                </a:solidFill>
                <a:effectLst/>
                <a:uLnTx/>
                <a:uFillTx/>
                <a:latin typeface="Arial"/>
                <a:ea typeface="+mn-ea"/>
                <a:cs typeface="Arial"/>
              </a:rPr>
              <a:t> </a:t>
            </a:r>
            <a:r>
              <a:rPr kumimoji="0" sz="1800" b="0" i="0" u="none" strike="noStrike" kern="0" cap="none" spc="0" normalizeH="0" baseline="0" noProof="0" dirty="0">
                <a:ln>
                  <a:noFill/>
                </a:ln>
                <a:solidFill>
                  <a:sysClr val="windowText" lastClr="000000"/>
                </a:solidFill>
                <a:effectLst/>
                <a:uLnTx/>
                <a:uFillTx/>
                <a:latin typeface="Arial"/>
                <a:ea typeface="+mn-ea"/>
                <a:cs typeface="Arial"/>
              </a:rPr>
              <a:t>1300</a:t>
            </a:r>
            <a:r>
              <a:rPr kumimoji="0" sz="1800" b="0" i="0" u="none" strike="noStrike" kern="0" cap="none" spc="-20" normalizeH="0" baseline="0" noProof="0" dirty="0">
                <a:ln>
                  <a:noFill/>
                </a:ln>
                <a:solidFill>
                  <a:sysClr val="windowText" lastClr="000000"/>
                </a:solidFill>
                <a:effectLst/>
                <a:uLnTx/>
                <a:uFillTx/>
                <a:latin typeface="Arial"/>
                <a:ea typeface="+mn-ea"/>
                <a:cs typeface="Arial"/>
              </a:rPr>
              <a:t> </a:t>
            </a:r>
            <a:r>
              <a:rPr kumimoji="0" sz="1800" b="0" i="0" u="none" strike="noStrike" kern="0" cap="none" spc="0" normalizeH="0" baseline="0" noProof="0" dirty="0">
                <a:ln>
                  <a:noFill/>
                </a:ln>
                <a:solidFill>
                  <a:sysClr val="windowText" lastClr="000000"/>
                </a:solidFill>
                <a:effectLst/>
                <a:uLnTx/>
                <a:uFillTx/>
                <a:latin typeface="Arial"/>
                <a:ea typeface="+mn-ea"/>
                <a:cs typeface="Arial"/>
              </a:rPr>
              <a:t>-</a:t>
            </a:r>
            <a:r>
              <a:rPr kumimoji="0" sz="1800" b="0" i="0" u="none" strike="noStrike" kern="0" cap="none" spc="-30" normalizeH="0" baseline="0" noProof="0" dirty="0">
                <a:ln>
                  <a:noFill/>
                </a:ln>
                <a:solidFill>
                  <a:sysClr val="windowText" lastClr="000000"/>
                </a:solidFill>
                <a:effectLst/>
                <a:uLnTx/>
                <a:uFillTx/>
                <a:latin typeface="Arial"/>
                <a:ea typeface="+mn-ea"/>
                <a:cs typeface="Arial"/>
              </a:rPr>
              <a:t> </a:t>
            </a:r>
            <a:r>
              <a:rPr kumimoji="0" sz="1800" b="0" i="0" u="none" strike="noStrike" kern="0" cap="none" spc="-20" normalizeH="0" baseline="0" noProof="0" dirty="0">
                <a:ln>
                  <a:noFill/>
                </a:ln>
                <a:solidFill>
                  <a:sysClr val="windowText" lastClr="000000"/>
                </a:solidFill>
                <a:effectLst/>
                <a:uLnTx/>
                <a:uFillTx/>
                <a:latin typeface="Arial"/>
                <a:ea typeface="+mn-ea"/>
                <a:cs typeface="Arial"/>
              </a:rPr>
              <a:t>1600</a:t>
            </a:r>
            <a:endParaRPr kumimoji="0" sz="1800" b="0" i="0" u="none" strike="noStrike" kern="0" cap="none" spc="0" normalizeH="0" baseline="0" noProof="0" dirty="0">
              <a:ln>
                <a:noFill/>
              </a:ln>
              <a:solidFill>
                <a:sysClr val="windowText" lastClr="000000"/>
              </a:solidFill>
              <a:effectLst/>
              <a:uLnTx/>
              <a:uFillTx/>
              <a:latin typeface="Arial"/>
              <a:ea typeface="+mn-ea"/>
              <a:cs typeface="Arial"/>
            </a:endParaRPr>
          </a:p>
          <a:p>
            <a:pPr marL="635" marR="0" lvl="0" indent="0" algn="ctr" defTabSz="914400" rtl="0" eaLnBrk="1" fontAlgn="auto" latinLnBrk="0" hangingPunct="1">
              <a:lnSpc>
                <a:spcPct val="100000"/>
              </a:lnSpc>
              <a:spcBef>
                <a:spcPts val="5"/>
              </a:spcBef>
              <a:spcAft>
                <a:spcPts val="0"/>
              </a:spcAft>
              <a:buClrTx/>
              <a:buSzTx/>
              <a:buFontTx/>
              <a:buNone/>
              <a:tabLst/>
              <a:defRPr/>
            </a:pPr>
            <a:r>
              <a:rPr kumimoji="0" sz="1800" b="0" i="0" u="none" strike="noStrike" kern="0" cap="none" spc="0" normalizeH="0" baseline="0" noProof="0" dirty="0">
                <a:ln>
                  <a:noFill/>
                </a:ln>
                <a:solidFill>
                  <a:sysClr val="windowText" lastClr="000000"/>
                </a:solidFill>
                <a:effectLst/>
                <a:uLnTx/>
                <a:uFillTx/>
                <a:latin typeface="Arial"/>
                <a:ea typeface="+mn-ea"/>
                <a:cs typeface="Arial"/>
              </a:rPr>
              <a:t>Thursdays</a:t>
            </a:r>
            <a:r>
              <a:rPr kumimoji="0" sz="1800" b="0" i="0" u="none" strike="noStrike" kern="0" cap="none" spc="-35" normalizeH="0" baseline="0" noProof="0" dirty="0">
                <a:ln>
                  <a:noFill/>
                </a:ln>
                <a:solidFill>
                  <a:sysClr val="windowText" lastClr="000000"/>
                </a:solidFill>
                <a:effectLst/>
                <a:uLnTx/>
                <a:uFillTx/>
                <a:latin typeface="Arial"/>
                <a:ea typeface="+mn-ea"/>
                <a:cs typeface="Arial"/>
              </a:rPr>
              <a:t> </a:t>
            </a:r>
            <a:r>
              <a:rPr kumimoji="0" lang="en-US" sz="1800" b="0" i="0" u="none" strike="noStrike" kern="0" cap="none" spc="-35" normalizeH="0" baseline="0" noProof="0" dirty="0">
                <a:ln>
                  <a:noFill/>
                </a:ln>
                <a:solidFill>
                  <a:sysClr val="windowText" lastClr="000000"/>
                </a:solidFill>
                <a:effectLst/>
                <a:uLnTx/>
                <a:uFillTx/>
                <a:latin typeface="Arial"/>
                <a:ea typeface="+mn-ea"/>
                <a:cs typeface="Arial"/>
              </a:rPr>
              <a:t>closed for customer service</a:t>
            </a:r>
            <a:endParaRPr kumimoji="0" sz="1800" b="0" i="0" u="none" strike="noStrike" kern="0" cap="none" spc="0" normalizeH="0" baseline="0" noProof="0" dirty="0">
              <a:ln>
                <a:noFill/>
              </a:ln>
              <a:solidFill>
                <a:sysClr val="windowText" lastClr="000000"/>
              </a:solidFill>
              <a:effectLst/>
              <a:uLnTx/>
              <a:uFillTx/>
              <a:latin typeface="Arial"/>
              <a:ea typeface="+mn-ea"/>
              <a:cs typeface="Arial"/>
            </a:endParaRPr>
          </a:p>
        </p:txBody>
      </p:sp>
      <p:pic>
        <p:nvPicPr>
          <p:cNvPr id="6" name="object 3">
            <a:extLst>
              <a:ext uri="{FF2B5EF4-FFF2-40B4-BE49-F238E27FC236}">
                <a16:creationId xmlns:a16="http://schemas.microsoft.com/office/drawing/2014/main" id="{C1D2CE7B-A6D2-7045-123C-72017D5281AD}"/>
              </a:ext>
            </a:extLst>
          </p:cNvPr>
          <p:cNvPicPr/>
          <p:nvPr/>
        </p:nvPicPr>
        <p:blipFill>
          <a:blip r:embed="rId2" cstate="print"/>
          <a:stretch>
            <a:fillRect/>
          </a:stretch>
        </p:blipFill>
        <p:spPr>
          <a:xfrm>
            <a:off x="11165967" y="6019801"/>
            <a:ext cx="711708" cy="657224"/>
          </a:xfrm>
          <a:prstGeom prst="rect">
            <a:avLst/>
          </a:prstGeom>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885307" y="845441"/>
            <a:ext cx="651510" cy="113493"/>
          </a:xfrm>
          <a:prstGeom prst="rect">
            <a:avLst/>
          </a:prstGeom>
        </p:spPr>
        <p:txBody>
          <a:bodyPr vert="horz" wrap="square" lIns="0" tIns="9525" rIns="0" bIns="0" rtlCol="0">
            <a:spAutoFit/>
          </a:bodyPr>
          <a:lstStyle/>
          <a:p>
            <a:pPr marL="9525" defTabSz="685800">
              <a:spcBef>
                <a:spcPts val="75"/>
              </a:spcBef>
            </a:pPr>
            <a:r>
              <a:rPr sz="675" b="1" kern="0" spc="-8">
                <a:solidFill>
                  <a:srgbClr val="FFFFFF"/>
                </a:solidFill>
                <a:latin typeface="Arial"/>
                <a:cs typeface="Arial"/>
              </a:rPr>
              <a:t>UNCLASSIFIED</a:t>
            </a:r>
            <a:endParaRPr sz="675" kern="0">
              <a:solidFill>
                <a:sysClr val="windowText" lastClr="000000"/>
              </a:solidFill>
              <a:latin typeface="Arial"/>
              <a:cs typeface="Arial"/>
            </a:endParaRPr>
          </a:p>
        </p:txBody>
      </p:sp>
      <p:sp>
        <p:nvSpPr>
          <p:cNvPr id="5" name="object 5"/>
          <p:cNvSpPr txBox="1"/>
          <p:nvPr/>
        </p:nvSpPr>
        <p:spPr>
          <a:xfrm>
            <a:off x="3271494" y="1471048"/>
            <a:ext cx="5749290" cy="2867612"/>
          </a:xfrm>
          <a:prstGeom prst="rect">
            <a:avLst/>
          </a:prstGeom>
        </p:spPr>
        <p:txBody>
          <a:bodyPr vert="horz" wrap="square" lIns="0" tIns="89059" rIns="0" bIns="0" rtlCol="0">
            <a:spAutoFit/>
          </a:bodyPr>
          <a:lstStyle/>
          <a:p>
            <a:pPr marL="1738789" defTabSz="685800">
              <a:spcBef>
                <a:spcPts val="701"/>
              </a:spcBef>
            </a:pPr>
            <a:r>
              <a:rPr b="1" kern="0" spc="-8" dirty="0">
                <a:solidFill>
                  <a:sysClr val="windowText" lastClr="000000"/>
                </a:solidFill>
                <a:latin typeface="Arial"/>
                <a:cs typeface="Arial"/>
              </a:rPr>
              <a:t>Inspection</a:t>
            </a:r>
            <a:r>
              <a:rPr b="1" kern="0" spc="-71" dirty="0">
                <a:solidFill>
                  <a:sysClr val="windowText" lastClr="000000"/>
                </a:solidFill>
                <a:latin typeface="Arial"/>
                <a:cs typeface="Arial"/>
              </a:rPr>
              <a:t> </a:t>
            </a:r>
            <a:r>
              <a:rPr b="1" kern="0" spc="-8" dirty="0">
                <a:solidFill>
                  <a:sysClr val="windowText" lastClr="000000"/>
                </a:solidFill>
                <a:latin typeface="Arial"/>
                <a:cs typeface="Arial"/>
              </a:rPr>
              <a:t>Requirements</a:t>
            </a:r>
            <a:endParaRPr kern="0" dirty="0">
              <a:solidFill>
                <a:sysClr val="windowText" lastClr="000000"/>
              </a:solidFill>
              <a:latin typeface="Arial"/>
              <a:cs typeface="Arial"/>
            </a:endParaRPr>
          </a:p>
          <a:p>
            <a:pPr marL="224314" marR="702945" indent="-215265" defTabSz="685800">
              <a:spcBef>
                <a:spcPts val="525"/>
              </a:spcBef>
              <a:buSzPct val="87500"/>
              <a:buFont typeface="Wingdings"/>
              <a:buChar char=""/>
              <a:tabLst>
                <a:tab pos="224314" algn="l"/>
                <a:tab pos="224790" algn="l"/>
              </a:tabLst>
            </a:pPr>
            <a:r>
              <a:rPr sz="1500" kern="0" spc="-19" dirty="0">
                <a:solidFill>
                  <a:sysClr val="windowText" lastClr="000000"/>
                </a:solidFill>
                <a:latin typeface="Arial"/>
                <a:cs typeface="Arial"/>
              </a:rPr>
              <a:t>Pre-</a:t>
            </a:r>
            <a:r>
              <a:rPr sz="1500" kern="0" spc="-15" dirty="0">
                <a:solidFill>
                  <a:sysClr val="windowText" lastClr="000000"/>
                </a:solidFill>
                <a:latin typeface="Arial"/>
                <a:cs typeface="Arial"/>
              </a:rPr>
              <a:t>Termination</a:t>
            </a:r>
            <a:r>
              <a:rPr sz="1500" kern="0" spc="-49" dirty="0">
                <a:solidFill>
                  <a:sysClr val="windowText" lastClr="000000"/>
                </a:solidFill>
                <a:latin typeface="Arial"/>
                <a:cs typeface="Arial"/>
              </a:rPr>
              <a:t> </a:t>
            </a:r>
            <a:r>
              <a:rPr sz="1500" kern="0" spc="-8" dirty="0">
                <a:solidFill>
                  <a:sysClr val="windowText" lastClr="000000"/>
                </a:solidFill>
                <a:latin typeface="Arial"/>
                <a:cs typeface="Arial"/>
              </a:rPr>
              <a:t>inspections</a:t>
            </a:r>
            <a:r>
              <a:rPr sz="1500" kern="0" spc="-90" dirty="0">
                <a:solidFill>
                  <a:sysClr val="windowText" lastClr="000000"/>
                </a:solidFill>
                <a:latin typeface="Arial"/>
                <a:cs typeface="Arial"/>
              </a:rPr>
              <a:t> </a:t>
            </a:r>
            <a:r>
              <a:rPr sz="1500" kern="0" dirty="0">
                <a:solidFill>
                  <a:sysClr val="windowText" lastClr="000000"/>
                </a:solidFill>
                <a:latin typeface="Arial"/>
                <a:cs typeface="Arial"/>
              </a:rPr>
              <a:t>should</a:t>
            </a:r>
            <a:r>
              <a:rPr sz="1500" kern="0" spc="-56" dirty="0">
                <a:solidFill>
                  <a:sysClr val="windowText" lastClr="000000"/>
                </a:solidFill>
                <a:latin typeface="Arial"/>
                <a:cs typeface="Arial"/>
              </a:rPr>
              <a:t> </a:t>
            </a:r>
            <a:r>
              <a:rPr sz="1500" kern="0" dirty="0">
                <a:solidFill>
                  <a:sysClr val="windowText" lastClr="000000"/>
                </a:solidFill>
                <a:latin typeface="Arial"/>
                <a:cs typeface="Arial"/>
              </a:rPr>
              <a:t>be</a:t>
            </a:r>
            <a:r>
              <a:rPr sz="1500" kern="0" spc="-56" dirty="0">
                <a:solidFill>
                  <a:sysClr val="windowText" lastClr="000000"/>
                </a:solidFill>
                <a:latin typeface="Arial"/>
                <a:cs typeface="Arial"/>
              </a:rPr>
              <a:t> </a:t>
            </a:r>
            <a:r>
              <a:rPr sz="1500" kern="0" dirty="0">
                <a:solidFill>
                  <a:sysClr val="windowText" lastClr="000000"/>
                </a:solidFill>
                <a:latin typeface="Arial"/>
                <a:cs typeface="Arial"/>
              </a:rPr>
              <a:t>scheduled</a:t>
            </a:r>
            <a:r>
              <a:rPr sz="1500" kern="0" spc="-71" dirty="0">
                <a:solidFill>
                  <a:sysClr val="windowText" lastClr="000000"/>
                </a:solidFill>
                <a:latin typeface="Arial"/>
                <a:cs typeface="Arial"/>
              </a:rPr>
              <a:t> </a:t>
            </a:r>
            <a:r>
              <a:rPr sz="1500" kern="0" dirty="0">
                <a:solidFill>
                  <a:sysClr val="windowText" lastClr="000000"/>
                </a:solidFill>
                <a:latin typeface="Arial"/>
                <a:cs typeface="Arial"/>
              </a:rPr>
              <a:t>60</a:t>
            </a:r>
            <a:r>
              <a:rPr sz="1500" kern="0" spc="-56" dirty="0">
                <a:solidFill>
                  <a:sysClr val="windowText" lastClr="000000"/>
                </a:solidFill>
                <a:latin typeface="Arial"/>
                <a:cs typeface="Arial"/>
              </a:rPr>
              <a:t> </a:t>
            </a:r>
            <a:r>
              <a:rPr sz="1500" kern="0" spc="-15" dirty="0">
                <a:solidFill>
                  <a:sysClr val="windowText" lastClr="000000"/>
                </a:solidFill>
                <a:latin typeface="Arial"/>
                <a:cs typeface="Arial"/>
              </a:rPr>
              <a:t>days </a:t>
            </a:r>
            <a:r>
              <a:rPr sz="1500" kern="0" dirty="0">
                <a:solidFill>
                  <a:sysClr val="windowText" lastClr="000000"/>
                </a:solidFill>
                <a:latin typeface="Arial"/>
                <a:cs typeface="Arial"/>
              </a:rPr>
              <a:t>prior</a:t>
            </a:r>
            <a:r>
              <a:rPr sz="1500" kern="0" spc="-68" dirty="0">
                <a:solidFill>
                  <a:sysClr val="windowText" lastClr="000000"/>
                </a:solidFill>
                <a:latin typeface="Arial"/>
                <a:cs typeface="Arial"/>
              </a:rPr>
              <a:t> </a:t>
            </a:r>
            <a:r>
              <a:rPr sz="1500" kern="0" dirty="0">
                <a:solidFill>
                  <a:sysClr val="windowText" lastClr="000000"/>
                </a:solidFill>
                <a:latin typeface="Arial"/>
                <a:cs typeface="Arial"/>
              </a:rPr>
              <a:t>to</a:t>
            </a:r>
            <a:r>
              <a:rPr sz="1500" kern="0" spc="-49" dirty="0">
                <a:solidFill>
                  <a:sysClr val="windowText" lastClr="000000"/>
                </a:solidFill>
                <a:latin typeface="Arial"/>
                <a:cs typeface="Arial"/>
              </a:rPr>
              <a:t> </a:t>
            </a:r>
            <a:r>
              <a:rPr sz="1500" kern="0" dirty="0">
                <a:solidFill>
                  <a:sysClr val="windowText" lastClr="000000"/>
                </a:solidFill>
                <a:latin typeface="Arial"/>
                <a:cs typeface="Arial"/>
              </a:rPr>
              <a:t>departure</a:t>
            </a:r>
            <a:r>
              <a:rPr sz="1500" kern="0" spc="-68" dirty="0">
                <a:solidFill>
                  <a:sysClr val="windowText" lastClr="000000"/>
                </a:solidFill>
                <a:latin typeface="Arial"/>
                <a:cs typeface="Arial"/>
              </a:rPr>
              <a:t> </a:t>
            </a:r>
            <a:r>
              <a:rPr sz="1500" kern="0" dirty="0">
                <a:solidFill>
                  <a:sysClr val="windowText" lastClr="000000"/>
                </a:solidFill>
                <a:latin typeface="Arial"/>
                <a:cs typeface="Arial"/>
              </a:rPr>
              <a:t>(port</a:t>
            </a:r>
            <a:r>
              <a:rPr sz="1500" kern="0" spc="-53" dirty="0">
                <a:solidFill>
                  <a:sysClr val="windowText" lastClr="000000"/>
                </a:solidFill>
                <a:latin typeface="Arial"/>
                <a:cs typeface="Arial"/>
              </a:rPr>
              <a:t> </a:t>
            </a:r>
            <a:r>
              <a:rPr sz="1500" kern="0" spc="-8" dirty="0">
                <a:solidFill>
                  <a:sysClr val="windowText" lastClr="000000"/>
                </a:solidFill>
                <a:latin typeface="Arial"/>
                <a:cs typeface="Arial"/>
              </a:rPr>
              <a:t>call).</a:t>
            </a:r>
            <a:endParaRPr sz="1500" kern="0" dirty="0">
              <a:solidFill>
                <a:sysClr val="windowText" lastClr="000000"/>
              </a:solidFill>
              <a:latin typeface="Arial"/>
              <a:cs typeface="Arial"/>
            </a:endParaRPr>
          </a:p>
          <a:p>
            <a:pPr marL="224314" marR="285274" indent="-215265" defTabSz="685800">
              <a:spcBef>
                <a:spcPts val="1350"/>
              </a:spcBef>
              <a:buSzPct val="87500"/>
              <a:buFont typeface="Wingdings"/>
              <a:buChar char=""/>
              <a:tabLst>
                <a:tab pos="224314" algn="l"/>
                <a:tab pos="224790" algn="l"/>
              </a:tabLst>
            </a:pPr>
            <a:r>
              <a:rPr sz="1500" kern="0" spc="-11" dirty="0">
                <a:solidFill>
                  <a:sysClr val="windowText" lastClr="000000"/>
                </a:solidFill>
                <a:latin typeface="Arial"/>
                <a:cs typeface="Arial"/>
              </a:rPr>
              <a:t>Final-</a:t>
            </a:r>
            <a:r>
              <a:rPr sz="1500" kern="0" spc="-15" dirty="0">
                <a:solidFill>
                  <a:sysClr val="windowText" lastClr="000000"/>
                </a:solidFill>
                <a:latin typeface="Arial"/>
                <a:cs typeface="Arial"/>
              </a:rPr>
              <a:t>Termination</a:t>
            </a:r>
            <a:r>
              <a:rPr sz="1500" kern="0" spc="-68" dirty="0">
                <a:solidFill>
                  <a:sysClr val="windowText" lastClr="000000"/>
                </a:solidFill>
                <a:latin typeface="Arial"/>
                <a:cs typeface="Arial"/>
              </a:rPr>
              <a:t> </a:t>
            </a:r>
            <a:r>
              <a:rPr sz="1500" kern="0" dirty="0">
                <a:solidFill>
                  <a:sysClr val="windowText" lastClr="000000"/>
                </a:solidFill>
                <a:latin typeface="Arial"/>
                <a:cs typeface="Arial"/>
              </a:rPr>
              <a:t>inspection</a:t>
            </a:r>
            <a:r>
              <a:rPr sz="1500" kern="0" spc="-86" dirty="0">
                <a:solidFill>
                  <a:sysClr val="windowText" lastClr="000000"/>
                </a:solidFill>
                <a:latin typeface="Arial"/>
                <a:cs typeface="Arial"/>
              </a:rPr>
              <a:t> </a:t>
            </a:r>
            <a:r>
              <a:rPr sz="1500" kern="0" dirty="0">
                <a:solidFill>
                  <a:sysClr val="windowText" lastClr="000000"/>
                </a:solidFill>
                <a:latin typeface="Arial"/>
                <a:cs typeface="Arial"/>
              </a:rPr>
              <a:t>must</a:t>
            </a:r>
            <a:r>
              <a:rPr sz="1500" kern="0" spc="-83" dirty="0">
                <a:solidFill>
                  <a:sysClr val="windowText" lastClr="000000"/>
                </a:solidFill>
                <a:latin typeface="Arial"/>
                <a:cs typeface="Arial"/>
              </a:rPr>
              <a:t> </a:t>
            </a:r>
            <a:r>
              <a:rPr sz="1500" kern="0" dirty="0">
                <a:solidFill>
                  <a:sysClr val="windowText" lastClr="000000"/>
                </a:solidFill>
                <a:latin typeface="Arial"/>
                <a:cs typeface="Arial"/>
              </a:rPr>
              <a:t>be</a:t>
            </a:r>
            <a:r>
              <a:rPr sz="1500" kern="0" spc="-68" dirty="0">
                <a:solidFill>
                  <a:sysClr val="windowText" lastClr="000000"/>
                </a:solidFill>
                <a:latin typeface="Arial"/>
                <a:cs typeface="Arial"/>
              </a:rPr>
              <a:t> </a:t>
            </a:r>
            <a:r>
              <a:rPr sz="1500" kern="0" dirty="0">
                <a:solidFill>
                  <a:sysClr val="windowText" lastClr="000000"/>
                </a:solidFill>
                <a:latin typeface="Arial"/>
                <a:cs typeface="Arial"/>
              </a:rPr>
              <a:t>scheduled</a:t>
            </a:r>
            <a:r>
              <a:rPr sz="1500" kern="0" spc="-86" dirty="0">
                <a:solidFill>
                  <a:sysClr val="windowText" lastClr="000000"/>
                </a:solidFill>
                <a:latin typeface="Arial"/>
                <a:cs typeface="Arial"/>
              </a:rPr>
              <a:t> </a:t>
            </a:r>
            <a:r>
              <a:rPr sz="1500" kern="0" dirty="0">
                <a:solidFill>
                  <a:sysClr val="windowText" lastClr="000000"/>
                </a:solidFill>
                <a:latin typeface="Arial"/>
                <a:cs typeface="Arial"/>
              </a:rPr>
              <a:t>to</a:t>
            </a:r>
            <a:r>
              <a:rPr sz="1500" kern="0" spc="-68" dirty="0">
                <a:solidFill>
                  <a:sysClr val="windowText" lastClr="000000"/>
                </a:solidFill>
                <a:latin typeface="Arial"/>
                <a:cs typeface="Arial"/>
              </a:rPr>
              <a:t> </a:t>
            </a:r>
            <a:r>
              <a:rPr sz="1500" kern="0" dirty="0">
                <a:solidFill>
                  <a:sysClr val="windowText" lastClr="000000"/>
                </a:solidFill>
                <a:latin typeface="Arial"/>
                <a:cs typeface="Arial"/>
              </a:rPr>
              <a:t>comply</a:t>
            </a:r>
            <a:r>
              <a:rPr sz="1500" kern="0" spc="-38" dirty="0">
                <a:solidFill>
                  <a:sysClr val="windowText" lastClr="000000"/>
                </a:solidFill>
                <a:latin typeface="Arial"/>
                <a:cs typeface="Arial"/>
              </a:rPr>
              <a:t> </a:t>
            </a:r>
            <a:r>
              <a:rPr sz="1500" kern="0" spc="-15" dirty="0">
                <a:solidFill>
                  <a:sysClr val="windowText" lastClr="000000"/>
                </a:solidFill>
                <a:latin typeface="Arial"/>
                <a:cs typeface="Arial"/>
              </a:rPr>
              <a:t>with </a:t>
            </a:r>
            <a:r>
              <a:rPr sz="1500" kern="0" dirty="0">
                <a:solidFill>
                  <a:sysClr val="windowText" lastClr="000000"/>
                </a:solidFill>
                <a:latin typeface="Arial"/>
                <a:cs typeface="Arial"/>
              </a:rPr>
              <a:t>Service</a:t>
            </a:r>
            <a:r>
              <a:rPr sz="1500" kern="0" spc="-79" dirty="0">
                <a:solidFill>
                  <a:sysClr val="windowText" lastClr="000000"/>
                </a:solidFill>
                <a:latin typeface="Arial"/>
                <a:cs typeface="Arial"/>
              </a:rPr>
              <a:t> </a:t>
            </a:r>
            <a:r>
              <a:rPr sz="1500" kern="0" dirty="0">
                <a:solidFill>
                  <a:sysClr val="windowText" lastClr="000000"/>
                </a:solidFill>
                <a:latin typeface="Arial"/>
                <a:cs typeface="Arial"/>
              </a:rPr>
              <a:t>member’s</a:t>
            </a:r>
            <a:r>
              <a:rPr sz="1500" kern="0" spc="-68" dirty="0">
                <a:solidFill>
                  <a:sysClr val="windowText" lastClr="000000"/>
                </a:solidFill>
                <a:latin typeface="Arial"/>
                <a:cs typeface="Arial"/>
              </a:rPr>
              <a:t> </a:t>
            </a:r>
            <a:r>
              <a:rPr sz="1500" kern="0" dirty="0">
                <a:solidFill>
                  <a:sysClr val="windowText" lastClr="000000"/>
                </a:solidFill>
                <a:latin typeface="Arial"/>
                <a:cs typeface="Arial"/>
              </a:rPr>
              <a:t>Central</a:t>
            </a:r>
            <a:r>
              <a:rPr sz="1500" kern="0" spc="-79" dirty="0">
                <a:solidFill>
                  <a:sysClr val="windowText" lastClr="000000"/>
                </a:solidFill>
                <a:latin typeface="Arial"/>
                <a:cs typeface="Arial"/>
              </a:rPr>
              <a:t> </a:t>
            </a:r>
            <a:r>
              <a:rPr sz="1500" kern="0" spc="-8" dirty="0">
                <a:solidFill>
                  <a:sysClr val="windowText" lastClr="000000"/>
                </a:solidFill>
                <a:latin typeface="Arial"/>
                <a:cs typeface="Arial"/>
              </a:rPr>
              <a:t>Processing</a:t>
            </a:r>
            <a:r>
              <a:rPr sz="1500" kern="0" spc="-109" dirty="0">
                <a:solidFill>
                  <a:sysClr val="windowText" lastClr="000000"/>
                </a:solidFill>
                <a:latin typeface="Arial"/>
                <a:cs typeface="Arial"/>
              </a:rPr>
              <a:t> </a:t>
            </a:r>
            <a:r>
              <a:rPr sz="1500" kern="0" dirty="0">
                <a:solidFill>
                  <a:sysClr val="windowText" lastClr="000000"/>
                </a:solidFill>
                <a:latin typeface="Arial"/>
                <a:cs typeface="Arial"/>
              </a:rPr>
              <a:t>Facility</a:t>
            </a:r>
            <a:r>
              <a:rPr sz="1500" kern="0" spc="-71" dirty="0">
                <a:solidFill>
                  <a:sysClr val="windowText" lastClr="000000"/>
                </a:solidFill>
                <a:latin typeface="Arial"/>
                <a:cs typeface="Arial"/>
              </a:rPr>
              <a:t> </a:t>
            </a:r>
            <a:r>
              <a:rPr sz="1500" kern="0" dirty="0">
                <a:solidFill>
                  <a:sysClr val="windowText" lastClr="000000"/>
                </a:solidFill>
                <a:latin typeface="Arial"/>
                <a:cs typeface="Arial"/>
              </a:rPr>
              <a:t>(CPF)</a:t>
            </a:r>
            <a:r>
              <a:rPr sz="1500" kern="0" spc="-19" dirty="0">
                <a:solidFill>
                  <a:sysClr val="windowText" lastClr="000000"/>
                </a:solidFill>
                <a:latin typeface="Arial"/>
                <a:cs typeface="Arial"/>
              </a:rPr>
              <a:t> </a:t>
            </a:r>
            <a:r>
              <a:rPr sz="1500" kern="0" spc="-15" dirty="0">
                <a:solidFill>
                  <a:sysClr val="windowText" lastClr="000000"/>
                </a:solidFill>
                <a:latin typeface="Arial"/>
                <a:cs typeface="Arial"/>
              </a:rPr>
              <a:t>out- </a:t>
            </a:r>
            <a:r>
              <a:rPr sz="1500" kern="0" spc="-8" dirty="0">
                <a:solidFill>
                  <a:sysClr val="windowText" lastClr="000000"/>
                </a:solidFill>
                <a:latin typeface="Arial"/>
                <a:cs typeface="Arial"/>
              </a:rPr>
              <a:t>processing</a:t>
            </a:r>
            <a:r>
              <a:rPr sz="1500" kern="0" spc="-172" dirty="0">
                <a:solidFill>
                  <a:sysClr val="windowText" lastClr="000000"/>
                </a:solidFill>
                <a:latin typeface="Arial"/>
                <a:cs typeface="Arial"/>
              </a:rPr>
              <a:t> </a:t>
            </a:r>
            <a:r>
              <a:rPr sz="1500" kern="0" dirty="0">
                <a:solidFill>
                  <a:sysClr val="windowText" lastClr="000000"/>
                </a:solidFill>
                <a:latin typeface="Arial"/>
                <a:cs typeface="Arial"/>
              </a:rPr>
              <a:t>Appointment:</a:t>
            </a:r>
            <a:r>
              <a:rPr sz="1500" kern="0" spc="-64" dirty="0">
                <a:solidFill>
                  <a:sysClr val="windowText" lastClr="000000"/>
                </a:solidFill>
                <a:latin typeface="Arial"/>
                <a:cs typeface="Arial"/>
              </a:rPr>
              <a:t> </a:t>
            </a:r>
            <a:r>
              <a:rPr sz="1500" kern="0" dirty="0">
                <a:solidFill>
                  <a:sysClr val="windowText" lastClr="000000"/>
                </a:solidFill>
                <a:latin typeface="Arial"/>
                <a:cs typeface="Arial"/>
              </a:rPr>
              <a:t>port</a:t>
            </a:r>
            <a:r>
              <a:rPr sz="1500" kern="0" spc="-68" dirty="0">
                <a:solidFill>
                  <a:sysClr val="windowText" lastClr="000000"/>
                </a:solidFill>
                <a:latin typeface="Arial"/>
                <a:cs typeface="Arial"/>
              </a:rPr>
              <a:t> </a:t>
            </a:r>
            <a:r>
              <a:rPr sz="1500" kern="0" dirty="0">
                <a:solidFill>
                  <a:sysClr val="windowText" lastClr="000000"/>
                </a:solidFill>
                <a:latin typeface="Arial"/>
                <a:cs typeface="Arial"/>
              </a:rPr>
              <a:t>call</a:t>
            </a:r>
            <a:r>
              <a:rPr sz="1500" kern="0" spc="-56" dirty="0">
                <a:solidFill>
                  <a:sysClr val="windowText" lastClr="000000"/>
                </a:solidFill>
                <a:latin typeface="Arial"/>
                <a:cs typeface="Arial"/>
              </a:rPr>
              <a:t> </a:t>
            </a:r>
            <a:r>
              <a:rPr sz="1500" kern="0" dirty="0">
                <a:solidFill>
                  <a:sysClr val="windowText" lastClr="000000"/>
                </a:solidFill>
                <a:latin typeface="Arial"/>
                <a:cs typeface="Arial"/>
              </a:rPr>
              <a:t>date;</a:t>
            </a:r>
            <a:r>
              <a:rPr sz="1500" kern="0" spc="-64" dirty="0">
                <a:solidFill>
                  <a:sysClr val="windowText" lastClr="000000"/>
                </a:solidFill>
                <a:latin typeface="Arial"/>
                <a:cs typeface="Arial"/>
              </a:rPr>
              <a:t> </a:t>
            </a:r>
            <a:r>
              <a:rPr sz="1500" kern="0" dirty="0">
                <a:solidFill>
                  <a:sysClr val="windowText" lastClr="000000"/>
                </a:solidFill>
                <a:latin typeface="Arial"/>
                <a:cs typeface="Arial"/>
              </a:rPr>
              <a:t>and</a:t>
            </a:r>
            <a:r>
              <a:rPr sz="1500" kern="0" spc="-86" dirty="0">
                <a:solidFill>
                  <a:sysClr val="windowText" lastClr="000000"/>
                </a:solidFill>
                <a:latin typeface="Arial"/>
                <a:cs typeface="Arial"/>
              </a:rPr>
              <a:t> </a:t>
            </a:r>
            <a:r>
              <a:rPr sz="1500" kern="0" spc="-19" dirty="0">
                <a:solidFill>
                  <a:sysClr val="windowText" lastClr="000000"/>
                </a:solidFill>
                <a:latin typeface="Arial"/>
                <a:cs typeface="Arial"/>
              </a:rPr>
              <a:t>TLA</a:t>
            </a:r>
            <a:r>
              <a:rPr sz="1500" kern="0" spc="-116" dirty="0">
                <a:solidFill>
                  <a:sysClr val="windowText" lastClr="000000"/>
                </a:solidFill>
                <a:latin typeface="Arial"/>
                <a:cs typeface="Arial"/>
              </a:rPr>
              <a:t> </a:t>
            </a:r>
            <a:r>
              <a:rPr sz="1500" kern="0" spc="-8" dirty="0">
                <a:solidFill>
                  <a:sysClr val="windowText" lastClr="000000"/>
                </a:solidFill>
                <a:latin typeface="Arial"/>
                <a:cs typeface="Arial"/>
              </a:rPr>
              <a:t>limitation.</a:t>
            </a:r>
            <a:endParaRPr sz="1500" kern="0" dirty="0">
              <a:solidFill>
                <a:sysClr val="windowText" lastClr="000000"/>
              </a:solidFill>
              <a:latin typeface="Arial"/>
              <a:cs typeface="Arial"/>
            </a:endParaRPr>
          </a:p>
          <a:p>
            <a:pPr marL="224314" marR="3810" indent="-215265" defTabSz="685800">
              <a:spcBef>
                <a:spcPts val="1354"/>
              </a:spcBef>
              <a:buSzPct val="87500"/>
              <a:buFont typeface="Wingdings"/>
              <a:buChar char=""/>
              <a:tabLst>
                <a:tab pos="224314" algn="l"/>
                <a:tab pos="224790" algn="l"/>
              </a:tabLst>
            </a:pPr>
            <a:r>
              <a:rPr sz="1500" kern="0" dirty="0">
                <a:solidFill>
                  <a:sysClr val="windowText" lastClr="000000"/>
                </a:solidFill>
                <a:latin typeface="Arial"/>
                <a:cs typeface="Arial"/>
              </a:rPr>
              <a:t>After</a:t>
            </a:r>
            <a:r>
              <a:rPr sz="1500" kern="0" spc="-68" dirty="0">
                <a:solidFill>
                  <a:sysClr val="windowText" lastClr="000000"/>
                </a:solidFill>
                <a:latin typeface="Arial"/>
                <a:cs typeface="Arial"/>
              </a:rPr>
              <a:t> </a:t>
            </a:r>
            <a:r>
              <a:rPr sz="1500" kern="0" dirty="0">
                <a:solidFill>
                  <a:sysClr val="windowText" lastClr="000000"/>
                </a:solidFill>
                <a:latin typeface="Arial"/>
                <a:cs typeface="Arial"/>
              </a:rPr>
              <a:t>completion</a:t>
            </a:r>
            <a:r>
              <a:rPr sz="1500" kern="0" spc="-71" dirty="0">
                <a:solidFill>
                  <a:sysClr val="windowText" lastClr="000000"/>
                </a:solidFill>
                <a:latin typeface="Arial"/>
                <a:cs typeface="Arial"/>
              </a:rPr>
              <a:t> </a:t>
            </a:r>
            <a:r>
              <a:rPr sz="1500" kern="0" dirty="0">
                <a:solidFill>
                  <a:sysClr val="windowText" lastClr="000000"/>
                </a:solidFill>
                <a:latin typeface="Arial"/>
                <a:cs typeface="Arial"/>
              </a:rPr>
              <a:t>of</a:t>
            </a:r>
            <a:r>
              <a:rPr sz="1500" kern="0" spc="-79" dirty="0">
                <a:solidFill>
                  <a:sysClr val="windowText" lastClr="000000"/>
                </a:solidFill>
                <a:latin typeface="Arial"/>
                <a:cs typeface="Arial"/>
              </a:rPr>
              <a:t> </a:t>
            </a:r>
            <a:r>
              <a:rPr sz="1500" kern="0" dirty="0">
                <a:solidFill>
                  <a:sysClr val="windowText" lastClr="000000"/>
                </a:solidFill>
                <a:latin typeface="Arial"/>
                <a:cs typeface="Arial"/>
              </a:rPr>
              <a:t>final</a:t>
            </a:r>
            <a:r>
              <a:rPr sz="1500" kern="0" spc="-60" dirty="0">
                <a:solidFill>
                  <a:sysClr val="windowText" lastClr="000000"/>
                </a:solidFill>
                <a:latin typeface="Arial"/>
                <a:cs typeface="Arial"/>
              </a:rPr>
              <a:t> </a:t>
            </a:r>
            <a:r>
              <a:rPr sz="1500" kern="0" spc="-8" dirty="0">
                <a:solidFill>
                  <a:sysClr val="windowText" lastClr="000000"/>
                </a:solidFill>
                <a:latin typeface="Arial"/>
                <a:cs typeface="Arial"/>
              </a:rPr>
              <a:t>inspection,</a:t>
            </a:r>
            <a:r>
              <a:rPr sz="1500" kern="0" spc="-98" dirty="0">
                <a:solidFill>
                  <a:sysClr val="windowText" lastClr="000000"/>
                </a:solidFill>
                <a:latin typeface="Arial"/>
                <a:cs typeface="Arial"/>
              </a:rPr>
              <a:t> </a:t>
            </a:r>
            <a:r>
              <a:rPr sz="1500" kern="0" dirty="0">
                <a:solidFill>
                  <a:sysClr val="windowText" lastClr="000000"/>
                </a:solidFill>
                <a:latin typeface="Arial"/>
                <a:cs typeface="Arial"/>
              </a:rPr>
              <a:t>clearance</a:t>
            </a:r>
            <a:r>
              <a:rPr sz="1500" kern="0" spc="-79" dirty="0">
                <a:solidFill>
                  <a:sysClr val="windowText" lastClr="000000"/>
                </a:solidFill>
                <a:latin typeface="Arial"/>
                <a:cs typeface="Arial"/>
              </a:rPr>
              <a:t> </a:t>
            </a:r>
            <a:r>
              <a:rPr sz="1500" kern="0" dirty="0">
                <a:solidFill>
                  <a:sysClr val="windowText" lastClr="000000"/>
                </a:solidFill>
                <a:latin typeface="Arial"/>
                <a:cs typeface="Arial"/>
              </a:rPr>
              <a:t>papers</a:t>
            </a:r>
            <a:r>
              <a:rPr sz="1500" kern="0" spc="-83" dirty="0">
                <a:solidFill>
                  <a:sysClr val="windowText" lastClr="000000"/>
                </a:solidFill>
                <a:latin typeface="Arial"/>
                <a:cs typeface="Arial"/>
              </a:rPr>
              <a:t> </a:t>
            </a:r>
            <a:r>
              <a:rPr sz="1500" kern="0" dirty="0">
                <a:solidFill>
                  <a:sysClr val="windowText" lastClr="000000"/>
                </a:solidFill>
                <a:latin typeface="Arial"/>
                <a:cs typeface="Arial"/>
              </a:rPr>
              <a:t>are</a:t>
            </a:r>
            <a:r>
              <a:rPr sz="1500" kern="0" spc="-53" dirty="0">
                <a:solidFill>
                  <a:sysClr val="windowText" lastClr="000000"/>
                </a:solidFill>
                <a:latin typeface="Arial"/>
                <a:cs typeface="Arial"/>
              </a:rPr>
              <a:t> </a:t>
            </a:r>
            <a:r>
              <a:rPr lang="en-US" sz="1500" kern="0" spc="-8" dirty="0">
                <a:solidFill>
                  <a:sysClr val="windowText" lastClr="000000"/>
                </a:solidFill>
                <a:latin typeface="Arial"/>
                <a:cs typeface="Arial"/>
              </a:rPr>
              <a:t>stamped,</a:t>
            </a:r>
            <a:r>
              <a:rPr sz="1500" kern="0" spc="-8" dirty="0">
                <a:solidFill>
                  <a:sysClr val="windowText" lastClr="000000"/>
                </a:solidFill>
                <a:latin typeface="Arial"/>
                <a:cs typeface="Arial"/>
              </a:rPr>
              <a:t> </a:t>
            </a:r>
            <a:r>
              <a:rPr sz="1500" kern="0" dirty="0">
                <a:solidFill>
                  <a:sysClr val="windowText" lastClr="000000"/>
                </a:solidFill>
                <a:latin typeface="Arial"/>
                <a:cs typeface="Arial"/>
              </a:rPr>
              <a:t>and</a:t>
            </a:r>
            <a:r>
              <a:rPr sz="1500" kern="0" spc="-68" dirty="0">
                <a:solidFill>
                  <a:sysClr val="windowText" lastClr="000000"/>
                </a:solidFill>
                <a:latin typeface="Arial"/>
                <a:cs typeface="Arial"/>
              </a:rPr>
              <a:t> </a:t>
            </a:r>
            <a:r>
              <a:rPr sz="1500" kern="0" dirty="0">
                <a:solidFill>
                  <a:sysClr val="windowText" lastClr="000000"/>
                </a:solidFill>
                <a:latin typeface="Arial"/>
                <a:cs typeface="Arial"/>
              </a:rPr>
              <a:t>a</a:t>
            </a:r>
            <a:r>
              <a:rPr sz="1500" kern="0" spc="-83" dirty="0">
                <a:solidFill>
                  <a:sysClr val="windowText" lastClr="000000"/>
                </a:solidFill>
                <a:latin typeface="Arial"/>
                <a:cs typeface="Arial"/>
              </a:rPr>
              <a:t> </a:t>
            </a:r>
            <a:r>
              <a:rPr sz="1500" kern="0" dirty="0">
                <a:solidFill>
                  <a:sysClr val="windowText" lastClr="000000"/>
                </a:solidFill>
                <a:latin typeface="Arial"/>
                <a:cs typeface="Arial"/>
              </a:rPr>
              <a:t>copy</a:t>
            </a:r>
            <a:r>
              <a:rPr sz="1500" kern="0" spc="-71" dirty="0">
                <a:solidFill>
                  <a:sysClr val="windowText" lastClr="000000"/>
                </a:solidFill>
                <a:latin typeface="Arial"/>
                <a:cs typeface="Arial"/>
              </a:rPr>
              <a:t> </a:t>
            </a:r>
            <a:r>
              <a:rPr sz="1500" kern="0" dirty="0">
                <a:solidFill>
                  <a:sysClr val="windowText" lastClr="000000"/>
                </a:solidFill>
                <a:latin typeface="Arial"/>
                <a:cs typeface="Arial"/>
              </a:rPr>
              <a:t>of</a:t>
            </a:r>
            <a:r>
              <a:rPr sz="1500" kern="0" spc="-79" dirty="0">
                <a:solidFill>
                  <a:sysClr val="windowText" lastClr="000000"/>
                </a:solidFill>
                <a:latin typeface="Arial"/>
                <a:cs typeface="Arial"/>
              </a:rPr>
              <a:t> </a:t>
            </a:r>
            <a:r>
              <a:rPr sz="1500" kern="0" dirty="0">
                <a:solidFill>
                  <a:sysClr val="windowText" lastClr="000000"/>
                </a:solidFill>
                <a:latin typeface="Arial"/>
                <a:cs typeface="Arial"/>
              </a:rPr>
              <a:t>termination</a:t>
            </a:r>
            <a:r>
              <a:rPr sz="1500" kern="0" spc="-75" dirty="0">
                <a:solidFill>
                  <a:sysClr val="windowText" lastClr="000000"/>
                </a:solidFill>
                <a:latin typeface="Arial"/>
                <a:cs typeface="Arial"/>
              </a:rPr>
              <a:t> </a:t>
            </a:r>
            <a:r>
              <a:rPr sz="1500" kern="0" dirty="0">
                <a:solidFill>
                  <a:sysClr val="windowText" lastClr="000000"/>
                </a:solidFill>
                <a:latin typeface="Arial"/>
                <a:cs typeface="Arial"/>
              </a:rPr>
              <a:t>orders</a:t>
            </a:r>
            <a:r>
              <a:rPr sz="1500" kern="0" spc="-86" dirty="0">
                <a:solidFill>
                  <a:sysClr val="windowText" lastClr="000000"/>
                </a:solidFill>
                <a:latin typeface="Arial"/>
                <a:cs typeface="Arial"/>
              </a:rPr>
              <a:t> </a:t>
            </a:r>
            <a:r>
              <a:rPr sz="1500" kern="0" dirty="0">
                <a:solidFill>
                  <a:sysClr val="windowText" lastClr="000000"/>
                </a:solidFill>
                <a:latin typeface="Arial"/>
                <a:cs typeface="Arial"/>
              </a:rPr>
              <a:t>are</a:t>
            </a:r>
            <a:r>
              <a:rPr sz="1500" kern="0" spc="-79" dirty="0">
                <a:solidFill>
                  <a:sysClr val="windowText" lastClr="000000"/>
                </a:solidFill>
                <a:latin typeface="Arial"/>
                <a:cs typeface="Arial"/>
              </a:rPr>
              <a:t> </a:t>
            </a:r>
            <a:r>
              <a:rPr sz="1500" kern="0" dirty="0">
                <a:solidFill>
                  <a:sysClr val="windowText" lastClr="000000"/>
                </a:solidFill>
                <a:latin typeface="Arial"/>
                <a:cs typeface="Arial"/>
              </a:rPr>
              <a:t>forwarded</a:t>
            </a:r>
            <a:r>
              <a:rPr sz="1500" kern="0" spc="-79" dirty="0">
                <a:solidFill>
                  <a:sysClr val="windowText" lastClr="000000"/>
                </a:solidFill>
                <a:latin typeface="Arial"/>
                <a:cs typeface="Arial"/>
              </a:rPr>
              <a:t> </a:t>
            </a:r>
            <a:r>
              <a:rPr sz="1500" kern="0" dirty="0">
                <a:solidFill>
                  <a:sysClr val="windowText" lastClr="000000"/>
                </a:solidFill>
                <a:latin typeface="Arial"/>
                <a:cs typeface="Arial"/>
              </a:rPr>
              <a:t>to</a:t>
            </a:r>
            <a:r>
              <a:rPr sz="1500" kern="0" spc="-64" dirty="0">
                <a:solidFill>
                  <a:sysClr val="windowText" lastClr="000000"/>
                </a:solidFill>
                <a:latin typeface="Arial"/>
                <a:cs typeface="Arial"/>
              </a:rPr>
              <a:t> </a:t>
            </a:r>
            <a:r>
              <a:rPr sz="1500" kern="0" dirty="0">
                <a:solidFill>
                  <a:sysClr val="windowText" lastClr="000000"/>
                </a:solidFill>
                <a:latin typeface="Arial"/>
                <a:cs typeface="Arial"/>
              </a:rPr>
              <a:t>Finance.</a:t>
            </a:r>
            <a:r>
              <a:rPr sz="1500" kern="0" spc="-38" dirty="0">
                <a:solidFill>
                  <a:sysClr val="windowText" lastClr="000000"/>
                </a:solidFill>
                <a:latin typeface="Arial"/>
                <a:cs typeface="Arial"/>
              </a:rPr>
              <a:t> </a:t>
            </a:r>
            <a:r>
              <a:rPr sz="1500" kern="0" spc="-19" dirty="0">
                <a:solidFill>
                  <a:sysClr val="windowText" lastClr="000000"/>
                </a:solidFill>
                <a:latin typeface="Arial"/>
                <a:cs typeface="Arial"/>
              </a:rPr>
              <a:t>One </a:t>
            </a:r>
            <a:r>
              <a:rPr sz="1500" kern="0" dirty="0">
                <a:solidFill>
                  <a:sysClr val="windowText" lastClr="000000"/>
                </a:solidFill>
                <a:latin typeface="Arial"/>
                <a:cs typeface="Arial"/>
              </a:rPr>
              <a:t>copy</a:t>
            </a:r>
            <a:r>
              <a:rPr sz="1500" kern="0" spc="-71" dirty="0">
                <a:solidFill>
                  <a:sysClr val="windowText" lastClr="000000"/>
                </a:solidFill>
                <a:latin typeface="Arial"/>
                <a:cs typeface="Arial"/>
              </a:rPr>
              <a:t> </a:t>
            </a:r>
            <a:r>
              <a:rPr sz="1500" kern="0" dirty="0">
                <a:solidFill>
                  <a:sysClr val="windowText" lastClr="000000"/>
                </a:solidFill>
                <a:latin typeface="Arial"/>
                <a:cs typeface="Arial"/>
              </a:rPr>
              <a:t>of</a:t>
            </a:r>
            <a:r>
              <a:rPr sz="1500" kern="0" spc="-75" dirty="0">
                <a:solidFill>
                  <a:sysClr val="windowText" lastClr="000000"/>
                </a:solidFill>
                <a:latin typeface="Arial"/>
                <a:cs typeface="Arial"/>
              </a:rPr>
              <a:t> </a:t>
            </a:r>
            <a:r>
              <a:rPr sz="1500" kern="0" dirty="0">
                <a:solidFill>
                  <a:sysClr val="windowText" lastClr="000000"/>
                </a:solidFill>
                <a:latin typeface="Arial"/>
                <a:cs typeface="Arial"/>
              </a:rPr>
              <a:t>housing</a:t>
            </a:r>
            <a:r>
              <a:rPr sz="1500" kern="0" spc="-79" dirty="0">
                <a:solidFill>
                  <a:sysClr val="windowText" lastClr="000000"/>
                </a:solidFill>
                <a:latin typeface="Arial"/>
                <a:cs typeface="Arial"/>
              </a:rPr>
              <a:t> </a:t>
            </a:r>
            <a:r>
              <a:rPr sz="1500" kern="0" dirty="0">
                <a:solidFill>
                  <a:sysClr val="windowText" lastClr="000000"/>
                </a:solidFill>
                <a:latin typeface="Arial"/>
                <a:cs typeface="Arial"/>
              </a:rPr>
              <a:t>termination</a:t>
            </a:r>
            <a:r>
              <a:rPr sz="1500" kern="0" spc="-71" dirty="0">
                <a:solidFill>
                  <a:sysClr val="windowText" lastClr="000000"/>
                </a:solidFill>
                <a:latin typeface="Arial"/>
                <a:cs typeface="Arial"/>
              </a:rPr>
              <a:t> </a:t>
            </a:r>
            <a:r>
              <a:rPr sz="1500" kern="0" dirty="0">
                <a:solidFill>
                  <a:sysClr val="windowText" lastClr="000000"/>
                </a:solidFill>
                <a:latin typeface="Arial"/>
                <a:cs typeface="Arial"/>
              </a:rPr>
              <a:t>orders</a:t>
            </a:r>
            <a:r>
              <a:rPr sz="1500" kern="0" spc="-75" dirty="0">
                <a:solidFill>
                  <a:sysClr val="windowText" lastClr="000000"/>
                </a:solidFill>
                <a:latin typeface="Arial"/>
                <a:cs typeface="Arial"/>
              </a:rPr>
              <a:t> </a:t>
            </a:r>
            <a:r>
              <a:rPr sz="1500" kern="0" dirty="0">
                <a:solidFill>
                  <a:sysClr val="windowText" lastClr="000000"/>
                </a:solidFill>
                <a:latin typeface="Arial"/>
                <a:cs typeface="Arial"/>
              </a:rPr>
              <a:t>are</a:t>
            </a:r>
            <a:r>
              <a:rPr sz="1500" kern="0" spc="-60" dirty="0">
                <a:solidFill>
                  <a:sysClr val="windowText" lastClr="000000"/>
                </a:solidFill>
                <a:latin typeface="Arial"/>
                <a:cs typeface="Arial"/>
              </a:rPr>
              <a:t> </a:t>
            </a:r>
            <a:r>
              <a:rPr sz="1500" kern="0" dirty="0">
                <a:solidFill>
                  <a:sysClr val="windowText" lastClr="000000"/>
                </a:solidFill>
                <a:latin typeface="Arial"/>
                <a:cs typeface="Arial"/>
              </a:rPr>
              <a:t>provided</a:t>
            </a:r>
            <a:r>
              <a:rPr sz="1500" kern="0" spc="-60" dirty="0">
                <a:solidFill>
                  <a:sysClr val="windowText" lastClr="000000"/>
                </a:solidFill>
                <a:latin typeface="Arial"/>
                <a:cs typeface="Arial"/>
              </a:rPr>
              <a:t> </a:t>
            </a:r>
            <a:r>
              <a:rPr sz="1500" kern="0" dirty="0">
                <a:solidFill>
                  <a:sysClr val="windowText" lastClr="000000"/>
                </a:solidFill>
                <a:latin typeface="Arial"/>
                <a:cs typeface="Arial"/>
              </a:rPr>
              <a:t>to</a:t>
            </a:r>
            <a:r>
              <a:rPr sz="1500" kern="0" spc="-60" dirty="0">
                <a:solidFill>
                  <a:sysClr val="windowText" lastClr="000000"/>
                </a:solidFill>
                <a:latin typeface="Arial"/>
                <a:cs typeface="Arial"/>
              </a:rPr>
              <a:t> </a:t>
            </a:r>
            <a:r>
              <a:rPr sz="1500" kern="0" dirty="0">
                <a:solidFill>
                  <a:sysClr val="windowText" lastClr="000000"/>
                </a:solidFill>
                <a:latin typeface="Arial"/>
                <a:cs typeface="Arial"/>
              </a:rPr>
              <a:t>the</a:t>
            </a:r>
            <a:r>
              <a:rPr sz="1500" kern="0" spc="-60" dirty="0">
                <a:solidFill>
                  <a:sysClr val="windowText" lastClr="000000"/>
                </a:solidFill>
                <a:latin typeface="Arial"/>
                <a:cs typeface="Arial"/>
              </a:rPr>
              <a:t> </a:t>
            </a:r>
            <a:r>
              <a:rPr sz="1500" kern="0" spc="-8" dirty="0">
                <a:solidFill>
                  <a:sysClr val="windowText" lastClr="000000"/>
                </a:solidFill>
                <a:latin typeface="Arial"/>
                <a:cs typeface="Arial"/>
              </a:rPr>
              <a:t>Service member.</a:t>
            </a:r>
            <a:endParaRPr sz="1500" kern="0" dirty="0">
              <a:solidFill>
                <a:sysClr val="windowText" lastClr="000000"/>
              </a:solidFill>
              <a:latin typeface="Arial"/>
              <a:cs typeface="Arial"/>
            </a:endParaRPr>
          </a:p>
        </p:txBody>
      </p:sp>
      <p:sp>
        <p:nvSpPr>
          <p:cNvPr id="8" name="object 4">
            <a:extLst>
              <a:ext uri="{FF2B5EF4-FFF2-40B4-BE49-F238E27FC236}">
                <a16:creationId xmlns:a16="http://schemas.microsoft.com/office/drawing/2014/main" id="{2F89A94B-8EC5-7CEF-1388-F8C740CB6733}"/>
              </a:ext>
            </a:extLst>
          </p:cNvPr>
          <p:cNvSpPr txBox="1">
            <a:spLocks/>
          </p:cNvSpPr>
          <p:nvPr/>
        </p:nvSpPr>
        <p:spPr>
          <a:xfrm>
            <a:off x="1161457" y="137016"/>
            <a:ext cx="3006725" cy="378469"/>
          </a:xfrm>
          <a:prstGeom prst="rect">
            <a:avLst/>
          </a:prstGeom>
        </p:spPr>
        <p:txBody>
          <a:bodyPr vert="horz" wrap="square" lIns="0" tIns="9049" rIns="0" bIns="0" rtlCol="0">
            <a:spAutoFit/>
          </a:bodyPr>
          <a:lstStyle>
            <a:lvl1pPr>
              <a:defRPr sz="2100" b="1" i="0">
                <a:solidFill>
                  <a:srgbClr val="7E7E73"/>
                </a:solidFill>
                <a:latin typeface="Arial"/>
                <a:ea typeface="+mj-ea"/>
                <a:cs typeface="Arial"/>
              </a:defRPr>
            </a:lvl1pPr>
          </a:lstStyle>
          <a:p>
            <a:pPr marL="9525">
              <a:spcBef>
                <a:spcPts val="71"/>
              </a:spcBef>
            </a:pPr>
            <a:r>
              <a:rPr lang="en-US" sz="2400" kern="0" dirty="0"/>
              <a:t>Housing</a:t>
            </a:r>
            <a:r>
              <a:rPr lang="en-US" sz="2400" kern="0" spc="-79" dirty="0"/>
              <a:t> </a:t>
            </a:r>
            <a:r>
              <a:rPr lang="en-US" sz="2400" kern="0" spc="-8" dirty="0"/>
              <a:t>Division</a:t>
            </a:r>
          </a:p>
        </p:txBody>
      </p:sp>
      <p:pic>
        <p:nvPicPr>
          <p:cNvPr id="9" name="object 3">
            <a:extLst>
              <a:ext uri="{FF2B5EF4-FFF2-40B4-BE49-F238E27FC236}">
                <a16:creationId xmlns:a16="http://schemas.microsoft.com/office/drawing/2014/main" id="{402A0632-D05B-9CDE-716B-10FC47CE3374}"/>
              </a:ext>
            </a:extLst>
          </p:cNvPr>
          <p:cNvPicPr/>
          <p:nvPr/>
        </p:nvPicPr>
        <p:blipFill>
          <a:blip r:embed="rId2" cstate="print"/>
          <a:stretch>
            <a:fillRect/>
          </a:stretch>
        </p:blipFill>
        <p:spPr>
          <a:xfrm>
            <a:off x="11165967" y="6019801"/>
            <a:ext cx="711708" cy="657224"/>
          </a:xfrm>
          <a:prstGeom prst="rect">
            <a:avLst/>
          </a:prstGeom>
        </p:spPr>
      </p:pic>
      <p:sp>
        <p:nvSpPr>
          <p:cNvPr id="10" name="object 2">
            <a:extLst>
              <a:ext uri="{FF2B5EF4-FFF2-40B4-BE49-F238E27FC236}">
                <a16:creationId xmlns:a16="http://schemas.microsoft.com/office/drawing/2014/main" id="{FED620D0-D0AD-B78B-6EEC-705661BDCEEA}"/>
              </a:ext>
            </a:extLst>
          </p:cNvPr>
          <p:cNvSpPr txBox="1"/>
          <p:nvPr/>
        </p:nvSpPr>
        <p:spPr>
          <a:xfrm>
            <a:off x="5815076" y="-15747"/>
            <a:ext cx="868680" cy="151323"/>
          </a:xfrm>
          <a:prstGeom prst="rect">
            <a:avLst/>
          </a:prstGeom>
        </p:spPr>
        <p:txBody>
          <a:bodyPr vert="horz" wrap="square" lIns="0" tIns="12700" rIns="0" bIns="0" rtlCol="0">
            <a:spAutoFit/>
          </a:bodyPr>
          <a:lstStyle/>
          <a:p>
            <a:pPr marL="12700">
              <a:spcBef>
                <a:spcPts val="100"/>
              </a:spcBef>
            </a:pPr>
            <a:r>
              <a:rPr sz="900" b="1" kern="0" spc="-10" dirty="0">
                <a:solidFill>
                  <a:srgbClr val="FFFFFF"/>
                </a:solidFill>
                <a:latin typeface="Arial"/>
                <a:cs typeface="Arial"/>
              </a:rPr>
              <a:t>UNCLASSIFIED</a:t>
            </a:r>
            <a:endParaRPr sz="900" kern="0" dirty="0">
              <a:solidFill>
                <a:sysClr val="windowText" lastClr="000000"/>
              </a:solidFill>
              <a:latin typeface="Arial"/>
              <a:cs typeface="Arial"/>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885307" y="845441"/>
            <a:ext cx="651510" cy="113493"/>
          </a:xfrm>
          <a:prstGeom prst="rect">
            <a:avLst/>
          </a:prstGeom>
        </p:spPr>
        <p:txBody>
          <a:bodyPr vert="horz" wrap="square" lIns="0" tIns="9525" rIns="0" bIns="0" rtlCol="0">
            <a:spAutoFit/>
          </a:bodyPr>
          <a:lstStyle/>
          <a:p>
            <a:pPr marL="9525" defTabSz="685800">
              <a:spcBef>
                <a:spcPts val="75"/>
              </a:spcBef>
            </a:pPr>
            <a:r>
              <a:rPr sz="675" b="1" kern="0" spc="-8">
                <a:solidFill>
                  <a:srgbClr val="FFFFFF"/>
                </a:solidFill>
                <a:latin typeface="Arial"/>
                <a:cs typeface="Arial"/>
              </a:rPr>
              <a:t>UNCLASSIFIED</a:t>
            </a:r>
            <a:endParaRPr sz="675" kern="0">
              <a:solidFill>
                <a:sysClr val="windowText" lastClr="000000"/>
              </a:solidFill>
              <a:latin typeface="Arial"/>
              <a:cs typeface="Arial"/>
            </a:endParaRPr>
          </a:p>
        </p:txBody>
      </p:sp>
      <p:sp>
        <p:nvSpPr>
          <p:cNvPr id="5" name="object 5"/>
          <p:cNvSpPr txBox="1"/>
          <p:nvPr/>
        </p:nvSpPr>
        <p:spPr>
          <a:xfrm>
            <a:off x="3760662" y="2306669"/>
            <a:ext cx="3647599" cy="2480134"/>
          </a:xfrm>
          <a:prstGeom prst="rect">
            <a:avLst/>
          </a:prstGeom>
        </p:spPr>
        <p:txBody>
          <a:bodyPr vert="horz" wrap="square" lIns="0" tIns="10001" rIns="0" bIns="0" rtlCol="0">
            <a:spAutoFit/>
          </a:bodyPr>
          <a:lstStyle/>
          <a:p>
            <a:pPr marL="9525" defTabSz="685800">
              <a:spcBef>
                <a:spcPts val="79"/>
              </a:spcBef>
            </a:pPr>
            <a:r>
              <a:rPr sz="1500" u="sng" kern="0">
                <a:solidFill>
                  <a:sysClr val="windowText" lastClr="000000"/>
                </a:solidFill>
                <a:uFill>
                  <a:solidFill>
                    <a:srgbClr val="000000"/>
                  </a:solidFill>
                </a:uFill>
                <a:latin typeface="Arial"/>
                <a:cs typeface="Arial"/>
              </a:rPr>
              <a:t>Housing</a:t>
            </a:r>
            <a:r>
              <a:rPr sz="1500" u="sng" kern="0" spc="-75">
                <a:solidFill>
                  <a:sysClr val="windowText" lastClr="000000"/>
                </a:solidFill>
                <a:uFill>
                  <a:solidFill>
                    <a:srgbClr val="000000"/>
                  </a:solidFill>
                </a:uFill>
                <a:latin typeface="Arial"/>
                <a:cs typeface="Arial"/>
              </a:rPr>
              <a:t> </a:t>
            </a:r>
            <a:r>
              <a:rPr sz="1500" u="sng" kern="0">
                <a:solidFill>
                  <a:sysClr val="windowText" lastClr="000000"/>
                </a:solidFill>
                <a:uFill>
                  <a:solidFill>
                    <a:srgbClr val="000000"/>
                  </a:solidFill>
                </a:uFill>
                <a:latin typeface="Arial"/>
                <a:cs typeface="Arial"/>
              </a:rPr>
              <a:t>Information</a:t>
            </a:r>
            <a:r>
              <a:rPr sz="1500" u="sng" kern="0" spc="-86">
                <a:solidFill>
                  <a:sysClr val="windowText" lastClr="000000"/>
                </a:solidFill>
                <a:uFill>
                  <a:solidFill>
                    <a:srgbClr val="000000"/>
                  </a:solidFill>
                </a:uFill>
                <a:latin typeface="Arial"/>
                <a:cs typeface="Arial"/>
              </a:rPr>
              <a:t> </a:t>
            </a:r>
            <a:r>
              <a:rPr sz="1500" u="sng" kern="0">
                <a:solidFill>
                  <a:sysClr val="windowText" lastClr="000000"/>
                </a:solidFill>
                <a:uFill>
                  <a:solidFill>
                    <a:srgbClr val="000000"/>
                  </a:solidFill>
                </a:uFill>
                <a:latin typeface="Arial"/>
                <a:cs typeface="Arial"/>
              </a:rPr>
              <a:t>for</a:t>
            </a:r>
            <a:r>
              <a:rPr sz="1500" u="sng" kern="0" spc="-79">
                <a:solidFill>
                  <a:sysClr val="windowText" lastClr="000000"/>
                </a:solidFill>
                <a:uFill>
                  <a:solidFill>
                    <a:srgbClr val="000000"/>
                  </a:solidFill>
                </a:uFill>
                <a:latin typeface="Arial"/>
                <a:cs typeface="Arial"/>
              </a:rPr>
              <a:t> </a:t>
            </a:r>
            <a:r>
              <a:rPr sz="1500" u="sng" kern="0">
                <a:solidFill>
                  <a:sysClr val="windowText" lastClr="000000"/>
                </a:solidFill>
                <a:uFill>
                  <a:solidFill>
                    <a:srgbClr val="000000"/>
                  </a:solidFill>
                </a:uFill>
                <a:latin typeface="Arial"/>
                <a:cs typeface="Arial"/>
              </a:rPr>
              <a:t>Next</a:t>
            </a:r>
            <a:r>
              <a:rPr sz="1500" u="sng" kern="0" spc="-71">
                <a:solidFill>
                  <a:sysClr val="windowText" lastClr="000000"/>
                </a:solidFill>
                <a:uFill>
                  <a:solidFill>
                    <a:srgbClr val="000000"/>
                  </a:solidFill>
                </a:uFill>
                <a:latin typeface="Arial"/>
                <a:cs typeface="Arial"/>
              </a:rPr>
              <a:t> </a:t>
            </a:r>
            <a:r>
              <a:rPr sz="1500" u="sng" kern="0">
                <a:solidFill>
                  <a:sysClr val="windowText" lastClr="000000"/>
                </a:solidFill>
                <a:uFill>
                  <a:solidFill>
                    <a:srgbClr val="000000"/>
                  </a:solidFill>
                </a:uFill>
                <a:latin typeface="Arial"/>
                <a:cs typeface="Arial"/>
              </a:rPr>
              <a:t>Duty</a:t>
            </a:r>
            <a:r>
              <a:rPr sz="1500" u="sng" kern="0" spc="-83">
                <a:solidFill>
                  <a:sysClr val="windowText" lastClr="000000"/>
                </a:solidFill>
                <a:uFill>
                  <a:solidFill>
                    <a:srgbClr val="000000"/>
                  </a:solidFill>
                </a:uFill>
                <a:latin typeface="Arial"/>
                <a:cs typeface="Arial"/>
              </a:rPr>
              <a:t> </a:t>
            </a:r>
            <a:r>
              <a:rPr sz="1500" u="sng" kern="0" spc="-8">
                <a:solidFill>
                  <a:sysClr val="windowText" lastClr="000000"/>
                </a:solidFill>
                <a:uFill>
                  <a:solidFill>
                    <a:srgbClr val="000000"/>
                  </a:solidFill>
                </a:uFill>
                <a:latin typeface="Arial"/>
                <a:cs typeface="Arial"/>
              </a:rPr>
              <a:t>Station</a:t>
            </a:r>
            <a:endParaRPr sz="1500" kern="0">
              <a:solidFill>
                <a:sysClr val="windowText" lastClr="000000"/>
              </a:solidFill>
              <a:latin typeface="Arial"/>
              <a:cs typeface="Arial"/>
            </a:endParaRPr>
          </a:p>
          <a:p>
            <a:pPr defTabSz="685800"/>
            <a:endParaRPr sz="1650" kern="0">
              <a:solidFill>
                <a:sysClr val="windowText" lastClr="000000"/>
              </a:solidFill>
              <a:latin typeface="Arial"/>
              <a:cs typeface="Arial"/>
            </a:endParaRPr>
          </a:p>
          <a:p>
            <a:pPr defTabSz="685800">
              <a:spcBef>
                <a:spcPts val="11"/>
              </a:spcBef>
            </a:pPr>
            <a:endParaRPr sz="1725" kern="0">
              <a:solidFill>
                <a:sysClr val="windowText" lastClr="000000"/>
              </a:solidFill>
              <a:latin typeface="Arial"/>
              <a:cs typeface="Arial"/>
            </a:endParaRPr>
          </a:p>
          <a:p>
            <a:pPr marL="141923" defTabSz="685800"/>
            <a:r>
              <a:rPr sz="1350" kern="0">
                <a:solidFill>
                  <a:sysClr val="windowText" lastClr="000000"/>
                </a:solidFill>
                <a:latin typeface="Arial"/>
                <a:cs typeface="Arial"/>
              </a:rPr>
              <a:t>Army</a:t>
            </a:r>
            <a:r>
              <a:rPr sz="1350" kern="0" spc="-30">
                <a:solidFill>
                  <a:sysClr val="windowText" lastClr="000000"/>
                </a:solidFill>
                <a:latin typeface="Arial"/>
                <a:cs typeface="Arial"/>
              </a:rPr>
              <a:t> </a:t>
            </a:r>
            <a:r>
              <a:rPr sz="1350" kern="0">
                <a:solidFill>
                  <a:sysClr val="windowText" lastClr="000000"/>
                </a:solidFill>
                <a:latin typeface="Arial"/>
                <a:cs typeface="Arial"/>
              </a:rPr>
              <a:t>Housing</a:t>
            </a:r>
            <a:r>
              <a:rPr sz="1350" kern="0" spc="8">
                <a:solidFill>
                  <a:sysClr val="windowText" lastClr="000000"/>
                </a:solidFill>
                <a:latin typeface="Arial"/>
                <a:cs typeface="Arial"/>
              </a:rPr>
              <a:t> </a:t>
            </a:r>
            <a:r>
              <a:rPr sz="1350" kern="0">
                <a:solidFill>
                  <a:sysClr val="windowText" lastClr="000000"/>
                </a:solidFill>
                <a:latin typeface="Arial"/>
                <a:cs typeface="Arial"/>
              </a:rPr>
              <a:t>Online</a:t>
            </a:r>
            <a:r>
              <a:rPr sz="1350" kern="0" spc="-11">
                <a:solidFill>
                  <a:sysClr val="windowText" lastClr="000000"/>
                </a:solidFill>
                <a:latin typeface="Arial"/>
                <a:cs typeface="Arial"/>
              </a:rPr>
              <a:t> </a:t>
            </a:r>
            <a:r>
              <a:rPr sz="1350" kern="0">
                <a:solidFill>
                  <a:sysClr val="windowText" lastClr="000000"/>
                </a:solidFill>
                <a:latin typeface="Arial"/>
                <a:cs typeface="Arial"/>
              </a:rPr>
              <a:t>User</a:t>
            </a:r>
            <a:r>
              <a:rPr sz="1350" kern="0" spc="-23">
                <a:solidFill>
                  <a:sysClr val="windowText" lastClr="000000"/>
                </a:solidFill>
                <a:latin typeface="Arial"/>
                <a:cs typeface="Arial"/>
              </a:rPr>
              <a:t> </a:t>
            </a:r>
            <a:r>
              <a:rPr sz="1350" kern="0">
                <a:solidFill>
                  <a:sysClr val="windowText" lastClr="000000"/>
                </a:solidFill>
                <a:latin typeface="Arial"/>
                <a:cs typeface="Arial"/>
              </a:rPr>
              <a:t>Services</a:t>
            </a:r>
            <a:r>
              <a:rPr sz="1350" kern="0" spc="-15">
                <a:solidFill>
                  <a:sysClr val="windowText" lastClr="000000"/>
                </a:solidFill>
                <a:latin typeface="Arial"/>
                <a:cs typeface="Arial"/>
              </a:rPr>
              <a:t> </a:t>
            </a:r>
            <a:r>
              <a:rPr sz="1350" kern="0" spc="-8">
                <a:solidFill>
                  <a:sysClr val="windowText" lastClr="000000"/>
                </a:solidFill>
                <a:latin typeface="Arial"/>
                <a:cs typeface="Arial"/>
              </a:rPr>
              <a:t>(AHOUS)</a:t>
            </a:r>
            <a:endParaRPr sz="1350" kern="0">
              <a:solidFill>
                <a:sysClr val="windowText" lastClr="000000"/>
              </a:solidFill>
              <a:latin typeface="Arial"/>
              <a:cs typeface="Arial"/>
            </a:endParaRPr>
          </a:p>
          <a:p>
            <a:pPr marL="141923" defTabSz="685800"/>
            <a:r>
              <a:rPr sz="1350" u="sng" kern="0" spc="-8">
                <a:solidFill>
                  <a:srgbClr val="4D4D4D"/>
                </a:solidFill>
                <a:uFill>
                  <a:solidFill>
                    <a:srgbClr val="4D4D4D"/>
                  </a:solidFill>
                </a:uFill>
                <a:latin typeface="Arial"/>
                <a:cs typeface="Arial"/>
              </a:rPr>
              <a:t>https://</a:t>
            </a:r>
            <a:r>
              <a:rPr sz="1350" u="sng" kern="0" spc="-8">
                <a:solidFill>
                  <a:srgbClr val="4D4D4D"/>
                </a:solidFill>
                <a:uFill>
                  <a:solidFill>
                    <a:srgbClr val="4D4D4D"/>
                  </a:solidFill>
                </a:uFill>
                <a:latin typeface="Arial"/>
                <a:cs typeface="Arial"/>
                <a:hlinkClick r:id="rId2"/>
              </a:rPr>
              <a:t>www.housing.army.mil</a:t>
            </a:r>
            <a:endParaRPr sz="1350" kern="0">
              <a:solidFill>
                <a:sysClr val="windowText" lastClr="000000"/>
              </a:solidFill>
              <a:latin typeface="Arial"/>
              <a:cs typeface="Arial"/>
            </a:endParaRPr>
          </a:p>
          <a:p>
            <a:pPr defTabSz="685800">
              <a:spcBef>
                <a:spcPts val="34"/>
              </a:spcBef>
            </a:pPr>
            <a:endParaRPr sz="1538" kern="0">
              <a:solidFill>
                <a:sysClr val="windowText" lastClr="000000"/>
              </a:solidFill>
              <a:latin typeface="Arial"/>
              <a:cs typeface="Arial"/>
            </a:endParaRPr>
          </a:p>
          <a:p>
            <a:pPr marL="141923" marR="1720215" defTabSz="685800"/>
            <a:r>
              <a:rPr sz="1350" kern="0">
                <a:solidFill>
                  <a:sysClr val="windowText" lastClr="000000"/>
                </a:solidFill>
                <a:latin typeface="Arial"/>
                <a:cs typeface="Arial"/>
              </a:rPr>
              <a:t>Private</a:t>
            </a:r>
            <a:r>
              <a:rPr sz="1350" kern="0" spc="-41">
                <a:solidFill>
                  <a:sysClr val="windowText" lastClr="000000"/>
                </a:solidFill>
                <a:latin typeface="Arial"/>
                <a:cs typeface="Arial"/>
              </a:rPr>
              <a:t> </a:t>
            </a:r>
            <a:r>
              <a:rPr sz="1350" kern="0">
                <a:solidFill>
                  <a:sysClr val="windowText" lastClr="000000"/>
                </a:solidFill>
                <a:latin typeface="Arial"/>
                <a:cs typeface="Arial"/>
              </a:rPr>
              <a:t>Rental</a:t>
            </a:r>
            <a:r>
              <a:rPr sz="1350" kern="0" spc="-23">
                <a:solidFill>
                  <a:sysClr val="windowText" lastClr="000000"/>
                </a:solidFill>
                <a:latin typeface="Arial"/>
                <a:cs typeface="Arial"/>
              </a:rPr>
              <a:t> </a:t>
            </a:r>
            <a:r>
              <a:rPr sz="1350" kern="0" spc="-8">
                <a:solidFill>
                  <a:sysClr val="windowText" lastClr="000000"/>
                </a:solidFill>
                <a:latin typeface="Arial"/>
                <a:cs typeface="Arial"/>
              </a:rPr>
              <a:t>Quarters </a:t>
            </a:r>
            <a:r>
              <a:rPr sz="1350" u="sng" kern="0" spc="-8">
                <a:solidFill>
                  <a:srgbClr val="4D4D4D"/>
                </a:solidFill>
                <a:uFill>
                  <a:solidFill>
                    <a:srgbClr val="4D4D4D"/>
                  </a:solidFill>
                </a:uFill>
                <a:latin typeface="Arial"/>
                <a:cs typeface="Arial"/>
              </a:rPr>
              <a:t>https:/</a:t>
            </a:r>
            <a:r>
              <a:rPr sz="1350" u="sng" kern="0" spc="-8">
                <a:solidFill>
                  <a:srgbClr val="0462C1"/>
                </a:solidFill>
                <a:uFill>
                  <a:solidFill>
                    <a:srgbClr val="4D4D4D"/>
                  </a:solidFill>
                </a:uFill>
                <a:latin typeface="Arial"/>
                <a:cs typeface="Arial"/>
                <a:hlinkClick r:id="rId3"/>
              </a:rPr>
              <a:t>/www.homes.mil</a:t>
            </a:r>
            <a:endParaRPr sz="1350" kern="0">
              <a:solidFill>
                <a:sysClr val="windowText" lastClr="000000"/>
              </a:solidFill>
              <a:latin typeface="Arial"/>
              <a:cs typeface="Arial"/>
            </a:endParaRPr>
          </a:p>
          <a:p>
            <a:pPr defTabSz="685800">
              <a:spcBef>
                <a:spcPts val="34"/>
              </a:spcBef>
            </a:pPr>
            <a:endParaRPr sz="1538" kern="0">
              <a:solidFill>
                <a:sysClr val="windowText" lastClr="000000"/>
              </a:solidFill>
              <a:latin typeface="Arial"/>
              <a:cs typeface="Arial"/>
            </a:endParaRPr>
          </a:p>
          <a:p>
            <a:pPr marL="141923" marR="234315" defTabSz="685800"/>
            <a:r>
              <a:rPr sz="1350" kern="0">
                <a:solidFill>
                  <a:sysClr val="windowText" lastClr="000000"/>
                </a:solidFill>
                <a:latin typeface="Arial"/>
                <a:cs typeface="Arial"/>
              </a:rPr>
              <a:t>Army</a:t>
            </a:r>
            <a:r>
              <a:rPr sz="1350" kern="0" spc="-45">
                <a:solidFill>
                  <a:sysClr val="windowText" lastClr="000000"/>
                </a:solidFill>
                <a:latin typeface="Arial"/>
                <a:cs typeface="Arial"/>
              </a:rPr>
              <a:t> </a:t>
            </a:r>
            <a:r>
              <a:rPr sz="1350" kern="0">
                <a:solidFill>
                  <a:sysClr val="windowText" lastClr="000000"/>
                </a:solidFill>
                <a:latin typeface="Arial"/>
                <a:cs typeface="Arial"/>
              </a:rPr>
              <a:t>Housing</a:t>
            </a:r>
            <a:r>
              <a:rPr sz="1350" kern="0" spc="-11">
                <a:solidFill>
                  <a:sysClr val="windowText" lastClr="000000"/>
                </a:solidFill>
                <a:latin typeface="Arial"/>
                <a:cs typeface="Arial"/>
              </a:rPr>
              <a:t> </a:t>
            </a:r>
            <a:r>
              <a:rPr sz="1350" kern="0" spc="-8">
                <a:solidFill>
                  <a:sysClr val="windowText" lastClr="000000"/>
                </a:solidFill>
                <a:latin typeface="Arial"/>
                <a:cs typeface="Arial"/>
              </a:rPr>
              <a:t>Facebook </a:t>
            </a:r>
            <a:r>
              <a:rPr sz="1350" u="sng" kern="0" spc="-15">
                <a:solidFill>
                  <a:srgbClr val="4D4D4D"/>
                </a:solidFill>
                <a:uFill>
                  <a:solidFill>
                    <a:srgbClr val="4D4D4D"/>
                  </a:solidFill>
                </a:uFill>
                <a:latin typeface="Arial"/>
                <a:cs typeface="Arial"/>
              </a:rPr>
              <a:t>https:/</a:t>
            </a:r>
            <a:r>
              <a:rPr sz="1350" u="sng" kern="0" spc="-15">
                <a:solidFill>
                  <a:srgbClr val="0462C1"/>
                </a:solidFill>
                <a:uFill>
                  <a:solidFill>
                    <a:srgbClr val="4D4D4D"/>
                  </a:solidFill>
                </a:uFill>
                <a:latin typeface="Arial"/>
                <a:cs typeface="Arial"/>
                <a:hlinkClick r:id="rId4"/>
              </a:rPr>
              <a:t>/www.facebook.com/USArmyHousing</a:t>
            </a:r>
            <a:endParaRPr sz="1350" kern="0">
              <a:solidFill>
                <a:sysClr val="windowText" lastClr="000000"/>
              </a:solidFill>
              <a:latin typeface="Arial"/>
              <a:cs typeface="Arial"/>
            </a:endParaRPr>
          </a:p>
        </p:txBody>
      </p:sp>
      <p:pic>
        <p:nvPicPr>
          <p:cNvPr id="8" name="object 3">
            <a:extLst>
              <a:ext uri="{FF2B5EF4-FFF2-40B4-BE49-F238E27FC236}">
                <a16:creationId xmlns:a16="http://schemas.microsoft.com/office/drawing/2014/main" id="{C6194F30-06CC-0D4A-78D9-1FDD5104B003}"/>
              </a:ext>
            </a:extLst>
          </p:cNvPr>
          <p:cNvPicPr/>
          <p:nvPr/>
        </p:nvPicPr>
        <p:blipFill>
          <a:blip r:embed="rId5" cstate="print"/>
          <a:stretch>
            <a:fillRect/>
          </a:stretch>
        </p:blipFill>
        <p:spPr>
          <a:xfrm>
            <a:off x="11165967" y="6019801"/>
            <a:ext cx="711708" cy="657224"/>
          </a:xfrm>
          <a:prstGeom prst="rect">
            <a:avLst/>
          </a:prstGeom>
        </p:spPr>
      </p:pic>
      <p:sp>
        <p:nvSpPr>
          <p:cNvPr id="9" name="object 4">
            <a:extLst>
              <a:ext uri="{FF2B5EF4-FFF2-40B4-BE49-F238E27FC236}">
                <a16:creationId xmlns:a16="http://schemas.microsoft.com/office/drawing/2014/main" id="{F11408CC-E184-A647-A2E2-A41EF3F407F8}"/>
              </a:ext>
            </a:extLst>
          </p:cNvPr>
          <p:cNvSpPr txBox="1">
            <a:spLocks/>
          </p:cNvSpPr>
          <p:nvPr/>
        </p:nvSpPr>
        <p:spPr>
          <a:xfrm>
            <a:off x="1161457" y="137016"/>
            <a:ext cx="3006725" cy="378469"/>
          </a:xfrm>
          <a:prstGeom prst="rect">
            <a:avLst/>
          </a:prstGeom>
        </p:spPr>
        <p:txBody>
          <a:bodyPr vert="horz" wrap="square" lIns="0" tIns="9049" rIns="0" bIns="0" rtlCol="0">
            <a:spAutoFit/>
          </a:bodyPr>
          <a:lstStyle>
            <a:lvl1pPr>
              <a:defRPr sz="2100" b="1" i="0">
                <a:solidFill>
                  <a:srgbClr val="7E7E73"/>
                </a:solidFill>
                <a:latin typeface="Arial"/>
                <a:ea typeface="+mj-ea"/>
                <a:cs typeface="Arial"/>
              </a:defRPr>
            </a:lvl1pPr>
          </a:lstStyle>
          <a:p>
            <a:pPr marL="9525">
              <a:spcBef>
                <a:spcPts val="71"/>
              </a:spcBef>
            </a:pPr>
            <a:r>
              <a:rPr lang="en-US" sz="2400" kern="0" dirty="0"/>
              <a:t>Housing</a:t>
            </a:r>
            <a:r>
              <a:rPr lang="en-US" sz="2400" kern="0" spc="-79" dirty="0"/>
              <a:t> </a:t>
            </a:r>
            <a:r>
              <a:rPr lang="en-US" sz="2400" kern="0" spc="-8" dirty="0"/>
              <a:t>Division</a:t>
            </a:r>
          </a:p>
        </p:txBody>
      </p:sp>
      <p:sp>
        <p:nvSpPr>
          <p:cNvPr id="10" name="object 2">
            <a:extLst>
              <a:ext uri="{FF2B5EF4-FFF2-40B4-BE49-F238E27FC236}">
                <a16:creationId xmlns:a16="http://schemas.microsoft.com/office/drawing/2014/main" id="{417A9DEA-F511-622F-A80F-D50EC3B80CD0}"/>
              </a:ext>
            </a:extLst>
          </p:cNvPr>
          <p:cNvSpPr txBox="1"/>
          <p:nvPr/>
        </p:nvSpPr>
        <p:spPr>
          <a:xfrm>
            <a:off x="5815076" y="-15747"/>
            <a:ext cx="868680" cy="151323"/>
          </a:xfrm>
          <a:prstGeom prst="rect">
            <a:avLst/>
          </a:prstGeom>
        </p:spPr>
        <p:txBody>
          <a:bodyPr vert="horz" wrap="square" lIns="0" tIns="12700" rIns="0" bIns="0" rtlCol="0">
            <a:spAutoFit/>
          </a:bodyPr>
          <a:lstStyle/>
          <a:p>
            <a:pPr marL="12700">
              <a:spcBef>
                <a:spcPts val="100"/>
              </a:spcBef>
            </a:pPr>
            <a:r>
              <a:rPr sz="900" b="1" kern="0" spc="-10" dirty="0">
                <a:solidFill>
                  <a:srgbClr val="FFFFFF"/>
                </a:solidFill>
                <a:latin typeface="Arial"/>
                <a:cs typeface="Arial"/>
              </a:rPr>
              <a:t>UNCLASSIFIED</a:t>
            </a:r>
            <a:endParaRPr sz="900" kern="0" dirty="0">
              <a:solidFill>
                <a:sysClr val="windowText" lastClr="000000"/>
              </a:solidFill>
              <a:latin typeface="Arial"/>
              <a:cs typeface="Arial"/>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1DC605-0522-A0D5-E2F9-EE20310B48EE}"/>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FCB91D41-2F7F-F019-B5AF-A9BA3933C086}"/>
              </a:ext>
            </a:extLst>
          </p:cNvPr>
          <p:cNvSpPr txBox="1"/>
          <p:nvPr/>
        </p:nvSpPr>
        <p:spPr>
          <a:xfrm>
            <a:off x="5885307" y="845441"/>
            <a:ext cx="651510" cy="113493"/>
          </a:xfrm>
          <a:prstGeom prst="rect">
            <a:avLst/>
          </a:prstGeom>
        </p:spPr>
        <p:txBody>
          <a:bodyPr vert="horz" wrap="square" lIns="0" tIns="9525" rIns="0" bIns="0" rtlCol="0">
            <a:spAutoFit/>
          </a:bodyPr>
          <a:lstStyle/>
          <a:p>
            <a:pPr marL="9525" defTabSz="685800">
              <a:spcBef>
                <a:spcPts val="75"/>
              </a:spcBef>
            </a:pPr>
            <a:r>
              <a:rPr sz="675" b="1" kern="0" spc="-8">
                <a:solidFill>
                  <a:srgbClr val="FFFFFF"/>
                </a:solidFill>
                <a:latin typeface="Arial"/>
                <a:cs typeface="Arial"/>
              </a:rPr>
              <a:t>UNCLASSIFIED</a:t>
            </a:r>
            <a:endParaRPr sz="675" kern="0">
              <a:solidFill>
                <a:sysClr val="windowText" lastClr="000000"/>
              </a:solidFill>
              <a:latin typeface="Arial"/>
              <a:cs typeface="Arial"/>
            </a:endParaRPr>
          </a:p>
        </p:txBody>
      </p:sp>
      <p:pic>
        <p:nvPicPr>
          <p:cNvPr id="8" name="object 3">
            <a:extLst>
              <a:ext uri="{FF2B5EF4-FFF2-40B4-BE49-F238E27FC236}">
                <a16:creationId xmlns:a16="http://schemas.microsoft.com/office/drawing/2014/main" id="{6E4F6AFA-2069-3D65-4DA3-4F440E7A7360}"/>
              </a:ext>
            </a:extLst>
          </p:cNvPr>
          <p:cNvPicPr/>
          <p:nvPr/>
        </p:nvPicPr>
        <p:blipFill>
          <a:blip r:embed="rId2" cstate="print"/>
          <a:stretch>
            <a:fillRect/>
          </a:stretch>
        </p:blipFill>
        <p:spPr>
          <a:xfrm>
            <a:off x="11165967" y="6019801"/>
            <a:ext cx="711708" cy="657224"/>
          </a:xfrm>
          <a:prstGeom prst="rect">
            <a:avLst/>
          </a:prstGeom>
        </p:spPr>
      </p:pic>
      <p:sp>
        <p:nvSpPr>
          <p:cNvPr id="9" name="object 4">
            <a:extLst>
              <a:ext uri="{FF2B5EF4-FFF2-40B4-BE49-F238E27FC236}">
                <a16:creationId xmlns:a16="http://schemas.microsoft.com/office/drawing/2014/main" id="{4BBA9666-5074-4A46-DB23-8718F244AC2C}"/>
              </a:ext>
            </a:extLst>
          </p:cNvPr>
          <p:cNvSpPr txBox="1">
            <a:spLocks/>
          </p:cNvSpPr>
          <p:nvPr/>
        </p:nvSpPr>
        <p:spPr>
          <a:xfrm>
            <a:off x="1161457" y="137016"/>
            <a:ext cx="3006725" cy="378469"/>
          </a:xfrm>
          <a:prstGeom prst="rect">
            <a:avLst/>
          </a:prstGeom>
        </p:spPr>
        <p:txBody>
          <a:bodyPr vert="horz" wrap="square" lIns="0" tIns="9049" rIns="0" bIns="0" rtlCol="0">
            <a:spAutoFit/>
          </a:bodyPr>
          <a:lstStyle>
            <a:lvl1pPr>
              <a:defRPr sz="2100" b="1" i="0">
                <a:solidFill>
                  <a:srgbClr val="7E7E73"/>
                </a:solidFill>
                <a:latin typeface="Arial"/>
                <a:ea typeface="+mj-ea"/>
                <a:cs typeface="Arial"/>
              </a:defRPr>
            </a:lvl1pPr>
          </a:lstStyle>
          <a:p>
            <a:pPr marL="9525">
              <a:spcBef>
                <a:spcPts val="71"/>
              </a:spcBef>
            </a:pPr>
            <a:r>
              <a:rPr lang="en-US" sz="2400" kern="0" spc="-8" dirty="0"/>
              <a:t>Customs</a:t>
            </a:r>
          </a:p>
        </p:txBody>
      </p:sp>
      <p:sp>
        <p:nvSpPr>
          <p:cNvPr id="10" name="object 2">
            <a:extLst>
              <a:ext uri="{FF2B5EF4-FFF2-40B4-BE49-F238E27FC236}">
                <a16:creationId xmlns:a16="http://schemas.microsoft.com/office/drawing/2014/main" id="{7E06E6D8-1059-0B95-C93A-C7EB7E27450B}"/>
              </a:ext>
            </a:extLst>
          </p:cNvPr>
          <p:cNvSpPr txBox="1"/>
          <p:nvPr/>
        </p:nvSpPr>
        <p:spPr>
          <a:xfrm>
            <a:off x="5815076" y="-15747"/>
            <a:ext cx="868680" cy="151323"/>
          </a:xfrm>
          <a:prstGeom prst="rect">
            <a:avLst/>
          </a:prstGeom>
        </p:spPr>
        <p:txBody>
          <a:bodyPr vert="horz" wrap="square" lIns="0" tIns="12700" rIns="0" bIns="0" rtlCol="0">
            <a:spAutoFit/>
          </a:bodyPr>
          <a:lstStyle/>
          <a:p>
            <a:pPr marL="12700">
              <a:spcBef>
                <a:spcPts val="100"/>
              </a:spcBef>
            </a:pPr>
            <a:r>
              <a:rPr sz="900" b="1" kern="0" spc="-10" dirty="0">
                <a:solidFill>
                  <a:srgbClr val="FFFFFF"/>
                </a:solidFill>
                <a:latin typeface="Arial"/>
                <a:cs typeface="Arial"/>
              </a:rPr>
              <a:t>UNCLASSIFIED</a:t>
            </a:r>
            <a:endParaRPr sz="900" kern="0" dirty="0">
              <a:solidFill>
                <a:sysClr val="windowText" lastClr="000000"/>
              </a:solidFill>
              <a:latin typeface="Arial"/>
              <a:cs typeface="Arial"/>
            </a:endParaRPr>
          </a:p>
        </p:txBody>
      </p:sp>
      <p:sp>
        <p:nvSpPr>
          <p:cNvPr id="3" name="object 8">
            <a:extLst>
              <a:ext uri="{FF2B5EF4-FFF2-40B4-BE49-F238E27FC236}">
                <a16:creationId xmlns:a16="http://schemas.microsoft.com/office/drawing/2014/main" id="{B547E7E0-8C6A-F3B9-78CA-A726A647D685}"/>
              </a:ext>
            </a:extLst>
          </p:cNvPr>
          <p:cNvSpPr txBox="1"/>
          <p:nvPr/>
        </p:nvSpPr>
        <p:spPr>
          <a:xfrm>
            <a:off x="3130180" y="945628"/>
            <a:ext cx="6398895" cy="2483372"/>
          </a:xfrm>
          <a:prstGeom prst="rect">
            <a:avLst/>
          </a:prstGeom>
        </p:spPr>
        <p:txBody>
          <a:bodyPr vert="horz" wrap="square" lIns="0" tIns="13335" rIns="0" bIns="0" rtlCol="0">
            <a:spAutoFit/>
          </a:bodyPr>
          <a:lstStyle/>
          <a:p>
            <a:pPr algn="ctr">
              <a:spcBef>
                <a:spcPts val="105"/>
              </a:spcBef>
            </a:pPr>
            <a:r>
              <a:rPr sz="2000" b="1" kern="0" dirty="0">
                <a:solidFill>
                  <a:sysClr val="windowText" lastClr="000000"/>
                </a:solidFill>
                <a:latin typeface="Arial"/>
                <a:cs typeface="Arial"/>
              </a:rPr>
              <a:t>U.S.</a:t>
            </a:r>
            <a:r>
              <a:rPr sz="2000" b="1" kern="0" spc="-10" dirty="0">
                <a:solidFill>
                  <a:sysClr val="windowText" lastClr="000000"/>
                </a:solidFill>
                <a:latin typeface="Arial"/>
                <a:cs typeface="Arial"/>
              </a:rPr>
              <a:t> </a:t>
            </a:r>
            <a:r>
              <a:rPr sz="2000" b="1" kern="0" dirty="0">
                <a:solidFill>
                  <a:sysClr val="windowText" lastClr="000000"/>
                </a:solidFill>
                <a:latin typeface="Arial"/>
                <a:cs typeface="Arial"/>
              </a:rPr>
              <a:t>Forces</a:t>
            </a:r>
            <a:r>
              <a:rPr sz="2000" b="1" kern="0" spc="-30" dirty="0">
                <a:solidFill>
                  <a:sysClr val="windowText" lastClr="000000"/>
                </a:solidFill>
                <a:latin typeface="Arial"/>
                <a:cs typeface="Arial"/>
              </a:rPr>
              <a:t> </a:t>
            </a:r>
            <a:r>
              <a:rPr sz="2000" b="1" kern="0" dirty="0">
                <a:solidFill>
                  <a:sysClr val="windowText" lastClr="000000"/>
                </a:solidFill>
                <a:latin typeface="Arial"/>
                <a:cs typeface="Arial"/>
              </a:rPr>
              <a:t>Customs</a:t>
            </a:r>
            <a:r>
              <a:rPr sz="2000" b="1" kern="0" spc="-15" dirty="0">
                <a:solidFill>
                  <a:sysClr val="windowText" lastClr="000000"/>
                </a:solidFill>
                <a:latin typeface="Arial"/>
                <a:cs typeface="Arial"/>
              </a:rPr>
              <a:t> </a:t>
            </a:r>
            <a:r>
              <a:rPr sz="2000" b="1" kern="0" spc="-10" dirty="0">
                <a:solidFill>
                  <a:sysClr val="windowText" lastClr="000000"/>
                </a:solidFill>
                <a:latin typeface="Arial"/>
                <a:cs typeface="Arial"/>
              </a:rPr>
              <a:t>Europe</a:t>
            </a:r>
            <a:endParaRPr sz="2000" kern="0" dirty="0">
              <a:solidFill>
                <a:sysClr val="windowText" lastClr="000000"/>
              </a:solidFill>
              <a:latin typeface="Arial"/>
              <a:cs typeface="Arial"/>
            </a:endParaRPr>
          </a:p>
          <a:p>
            <a:pPr algn="ctr"/>
            <a:r>
              <a:rPr sz="2000" b="1" kern="0" dirty="0">
                <a:solidFill>
                  <a:sysClr val="windowText" lastClr="000000"/>
                </a:solidFill>
                <a:latin typeface="Arial"/>
                <a:cs typeface="Arial"/>
              </a:rPr>
              <a:t>United</a:t>
            </a:r>
            <a:r>
              <a:rPr sz="2000" b="1" kern="0" spc="-30" dirty="0">
                <a:solidFill>
                  <a:sysClr val="windowText" lastClr="000000"/>
                </a:solidFill>
                <a:latin typeface="Arial"/>
                <a:cs typeface="Arial"/>
              </a:rPr>
              <a:t> </a:t>
            </a:r>
            <a:r>
              <a:rPr sz="2000" b="1" kern="0" dirty="0">
                <a:solidFill>
                  <a:sysClr val="windowText" lastClr="000000"/>
                </a:solidFill>
                <a:latin typeface="Arial"/>
                <a:cs typeface="Arial"/>
              </a:rPr>
              <a:t>States</a:t>
            </a:r>
            <a:r>
              <a:rPr sz="2000" b="1" kern="0" spc="-120" dirty="0">
                <a:solidFill>
                  <a:sysClr val="windowText" lastClr="000000"/>
                </a:solidFill>
                <a:latin typeface="Arial"/>
                <a:cs typeface="Arial"/>
              </a:rPr>
              <a:t> </a:t>
            </a:r>
            <a:r>
              <a:rPr sz="2000" b="1" kern="0" dirty="0">
                <a:solidFill>
                  <a:sysClr val="windowText" lastClr="000000"/>
                </a:solidFill>
                <a:latin typeface="Arial"/>
                <a:cs typeface="Arial"/>
              </a:rPr>
              <a:t>Army</a:t>
            </a:r>
            <a:r>
              <a:rPr sz="2000" b="1" kern="0" spc="-35" dirty="0">
                <a:solidFill>
                  <a:sysClr val="windowText" lastClr="000000"/>
                </a:solidFill>
                <a:latin typeface="Arial"/>
                <a:cs typeface="Arial"/>
              </a:rPr>
              <a:t> </a:t>
            </a:r>
            <a:r>
              <a:rPr sz="2000" b="1" kern="0" dirty="0">
                <a:solidFill>
                  <a:sysClr val="windowText" lastClr="000000"/>
                </a:solidFill>
                <a:latin typeface="Arial"/>
                <a:cs typeface="Arial"/>
              </a:rPr>
              <a:t>Garrison</a:t>
            </a:r>
            <a:r>
              <a:rPr sz="2000" b="1" kern="0" spc="-40" dirty="0">
                <a:solidFill>
                  <a:sysClr val="windowText" lastClr="000000"/>
                </a:solidFill>
                <a:latin typeface="Arial"/>
                <a:cs typeface="Arial"/>
              </a:rPr>
              <a:t> </a:t>
            </a:r>
            <a:r>
              <a:rPr sz="2000" b="1" kern="0" spc="-10" dirty="0">
                <a:solidFill>
                  <a:sysClr val="windowText" lastClr="000000"/>
                </a:solidFill>
                <a:latin typeface="Arial"/>
                <a:cs typeface="Arial"/>
              </a:rPr>
              <a:t>Bavaria</a:t>
            </a:r>
            <a:endParaRPr sz="2000" kern="0" dirty="0">
              <a:solidFill>
                <a:sysClr val="windowText" lastClr="000000"/>
              </a:solidFill>
              <a:latin typeface="Arial"/>
              <a:cs typeface="Arial"/>
            </a:endParaRPr>
          </a:p>
          <a:p>
            <a:pPr>
              <a:spcBef>
                <a:spcPts val="40"/>
              </a:spcBef>
            </a:pPr>
            <a:endParaRPr sz="2800" kern="0" dirty="0">
              <a:solidFill>
                <a:sysClr val="windowText" lastClr="000000"/>
              </a:solidFill>
              <a:latin typeface="Arial"/>
              <a:cs typeface="Arial"/>
            </a:endParaRPr>
          </a:p>
          <a:p>
            <a:pPr marL="1270" algn="ctr"/>
            <a:r>
              <a:rPr b="1" u="sng" kern="0" spc="-10" dirty="0">
                <a:solidFill>
                  <a:sysClr val="windowText" lastClr="000000"/>
                </a:solidFill>
                <a:uFill>
                  <a:solidFill>
                    <a:srgbClr val="000000"/>
                  </a:solidFill>
                </a:uFill>
                <a:latin typeface="Arial"/>
                <a:cs typeface="Arial"/>
              </a:rPr>
              <a:t>Purpose</a:t>
            </a:r>
            <a:endParaRPr kern="0" dirty="0">
              <a:solidFill>
                <a:sysClr val="windowText" lastClr="000000"/>
              </a:solidFill>
              <a:latin typeface="Arial"/>
              <a:cs typeface="Arial"/>
            </a:endParaRPr>
          </a:p>
          <a:p>
            <a:pPr>
              <a:spcBef>
                <a:spcPts val="10"/>
              </a:spcBef>
            </a:pPr>
            <a:endParaRPr sz="2050" kern="0" dirty="0">
              <a:solidFill>
                <a:sysClr val="windowText" lastClr="000000"/>
              </a:solidFill>
              <a:latin typeface="Arial"/>
              <a:cs typeface="Arial"/>
            </a:endParaRPr>
          </a:p>
          <a:p>
            <a:pPr marL="12700" marR="5080" algn="ctr"/>
            <a:r>
              <a:rPr kern="0" spc="-95" dirty="0">
                <a:solidFill>
                  <a:sysClr val="windowText" lastClr="000000"/>
                </a:solidFill>
                <a:latin typeface="Arial"/>
                <a:cs typeface="Arial"/>
              </a:rPr>
              <a:t>To</a:t>
            </a:r>
            <a:r>
              <a:rPr kern="0" spc="-30" dirty="0">
                <a:solidFill>
                  <a:sysClr val="windowText" lastClr="000000"/>
                </a:solidFill>
                <a:latin typeface="Arial"/>
                <a:cs typeface="Arial"/>
              </a:rPr>
              <a:t> </a:t>
            </a:r>
            <a:r>
              <a:rPr kern="0" dirty="0">
                <a:solidFill>
                  <a:sysClr val="windowText" lastClr="000000"/>
                </a:solidFill>
                <a:latin typeface="Arial"/>
                <a:cs typeface="Arial"/>
              </a:rPr>
              <a:t>familiarize</a:t>
            </a:r>
            <a:r>
              <a:rPr kern="0" spc="-40" dirty="0">
                <a:solidFill>
                  <a:sysClr val="windowText" lastClr="000000"/>
                </a:solidFill>
                <a:latin typeface="Arial"/>
                <a:cs typeface="Arial"/>
              </a:rPr>
              <a:t> </a:t>
            </a:r>
            <a:r>
              <a:rPr kern="0" dirty="0">
                <a:solidFill>
                  <a:sysClr val="windowText" lastClr="000000"/>
                </a:solidFill>
                <a:latin typeface="Arial"/>
                <a:cs typeface="Arial"/>
              </a:rPr>
              <a:t>separating</a:t>
            </a:r>
            <a:r>
              <a:rPr kern="0" spc="-25" dirty="0">
                <a:solidFill>
                  <a:sysClr val="windowText" lastClr="000000"/>
                </a:solidFill>
                <a:latin typeface="Arial"/>
                <a:cs typeface="Arial"/>
              </a:rPr>
              <a:t> </a:t>
            </a:r>
            <a:r>
              <a:rPr kern="0" dirty="0">
                <a:solidFill>
                  <a:sysClr val="windowText" lastClr="000000"/>
                </a:solidFill>
                <a:latin typeface="Arial"/>
                <a:cs typeface="Arial"/>
              </a:rPr>
              <a:t>soldiers</a:t>
            </a:r>
            <a:r>
              <a:rPr kern="0" spc="5" dirty="0">
                <a:solidFill>
                  <a:sysClr val="windowText" lastClr="000000"/>
                </a:solidFill>
                <a:latin typeface="Arial"/>
                <a:cs typeface="Arial"/>
              </a:rPr>
              <a:t> </a:t>
            </a:r>
            <a:r>
              <a:rPr kern="0" dirty="0">
                <a:solidFill>
                  <a:sysClr val="windowText" lastClr="000000"/>
                </a:solidFill>
                <a:latin typeface="Arial"/>
                <a:cs typeface="Arial"/>
              </a:rPr>
              <a:t>with</a:t>
            </a:r>
            <a:r>
              <a:rPr kern="0" spc="-25" dirty="0">
                <a:solidFill>
                  <a:sysClr val="windowText" lastClr="000000"/>
                </a:solidFill>
                <a:latin typeface="Arial"/>
                <a:cs typeface="Arial"/>
              </a:rPr>
              <a:t> </a:t>
            </a:r>
            <a:r>
              <a:rPr kern="0" dirty="0">
                <a:solidFill>
                  <a:sysClr val="windowText" lastClr="000000"/>
                </a:solidFill>
                <a:latin typeface="Arial"/>
                <a:cs typeface="Arial"/>
              </a:rPr>
              <a:t>German</a:t>
            </a:r>
            <a:r>
              <a:rPr kern="0" spc="-35" dirty="0">
                <a:solidFill>
                  <a:sysClr val="windowText" lastClr="000000"/>
                </a:solidFill>
                <a:latin typeface="Arial"/>
                <a:cs typeface="Arial"/>
              </a:rPr>
              <a:t> </a:t>
            </a:r>
            <a:r>
              <a:rPr kern="0" dirty="0">
                <a:solidFill>
                  <a:sysClr val="windowText" lastClr="000000"/>
                </a:solidFill>
                <a:latin typeface="Arial"/>
                <a:cs typeface="Arial"/>
              </a:rPr>
              <a:t>and</a:t>
            </a:r>
            <a:r>
              <a:rPr kern="0" spc="-20" dirty="0">
                <a:solidFill>
                  <a:sysClr val="windowText" lastClr="000000"/>
                </a:solidFill>
                <a:latin typeface="Arial"/>
                <a:cs typeface="Arial"/>
              </a:rPr>
              <a:t> </a:t>
            </a:r>
            <a:r>
              <a:rPr kern="0" dirty="0">
                <a:solidFill>
                  <a:sysClr val="windowText" lastClr="000000"/>
                </a:solidFill>
                <a:latin typeface="Arial"/>
                <a:cs typeface="Arial"/>
              </a:rPr>
              <a:t>U.S.</a:t>
            </a:r>
            <a:r>
              <a:rPr kern="0" spc="-55" dirty="0">
                <a:solidFill>
                  <a:sysClr val="windowText" lastClr="000000"/>
                </a:solidFill>
                <a:latin typeface="Arial"/>
                <a:cs typeface="Arial"/>
              </a:rPr>
              <a:t> </a:t>
            </a:r>
            <a:r>
              <a:rPr kern="0" spc="-10" dirty="0">
                <a:solidFill>
                  <a:sysClr val="windowText" lastClr="000000"/>
                </a:solidFill>
                <a:latin typeface="Arial"/>
                <a:cs typeface="Arial"/>
              </a:rPr>
              <a:t>Forces </a:t>
            </a:r>
            <a:r>
              <a:rPr kern="0" dirty="0">
                <a:solidFill>
                  <a:sysClr val="windowText" lastClr="000000"/>
                </a:solidFill>
                <a:latin typeface="Arial"/>
                <a:cs typeface="Arial"/>
              </a:rPr>
              <a:t>Custom</a:t>
            </a:r>
            <a:r>
              <a:rPr kern="0" spc="-40" dirty="0">
                <a:solidFill>
                  <a:sysClr val="windowText" lastClr="000000"/>
                </a:solidFill>
                <a:latin typeface="Arial"/>
                <a:cs typeface="Arial"/>
              </a:rPr>
              <a:t> </a:t>
            </a:r>
            <a:r>
              <a:rPr kern="0" dirty="0">
                <a:solidFill>
                  <a:sysClr val="windowText" lastClr="000000"/>
                </a:solidFill>
                <a:latin typeface="Arial"/>
                <a:cs typeface="Arial"/>
              </a:rPr>
              <a:t>Laws</a:t>
            </a:r>
            <a:r>
              <a:rPr kern="0" spc="10" dirty="0">
                <a:solidFill>
                  <a:sysClr val="windowText" lastClr="000000"/>
                </a:solidFill>
                <a:latin typeface="Arial"/>
                <a:cs typeface="Arial"/>
              </a:rPr>
              <a:t> </a:t>
            </a:r>
            <a:r>
              <a:rPr kern="0" dirty="0">
                <a:solidFill>
                  <a:sysClr val="windowText" lastClr="000000"/>
                </a:solidFill>
                <a:latin typeface="Arial"/>
                <a:cs typeface="Arial"/>
              </a:rPr>
              <a:t>and</a:t>
            </a:r>
            <a:r>
              <a:rPr kern="0" spc="-125" dirty="0">
                <a:solidFill>
                  <a:sysClr val="windowText" lastClr="000000"/>
                </a:solidFill>
                <a:latin typeface="Arial"/>
                <a:cs typeface="Arial"/>
              </a:rPr>
              <a:t> </a:t>
            </a:r>
            <a:r>
              <a:rPr kern="0" dirty="0">
                <a:solidFill>
                  <a:sysClr val="windowText" lastClr="000000"/>
                </a:solidFill>
                <a:latin typeface="Arial"/>
                <a:cs typeface="Arial"/>
              </a:rPr>
              <a:t>Army</a:t>
            </a:r>
            <a:r>
              <a:rPr kern="0" spc="-45" dirty="0">
                <a:solidFill>
                  <a:sysClr val="windowText" lastClr="000000"/>
                </a:solidFill>
                <a:latin typeface="Arial"/>
                <a:cs typeface="Arial"/>
              </a:rPr>
              <a:t> </a:t>
            </a:r>
            <a:r>
              <a:rPr kern="0" dirty="0">
                <a:solidFill>
                  <a:sysClr val="windowText" lastClr="000000"/>
                </a:solidFill>
                <a:latin typeface="Arial"/>
                <a:cs typeface="Arial"/>
              </a:rPr>
              <a:t>in</a:t>
            </a:r>
            <a:r>
              <a:rPr kern="0" spc="-70" dirty="0">
                <a:solidFill>
                  <a:sysClr val="windowText" lastClr="000000"/>
                </a:solidFill>
                <a:latin typeface="Arial"/>
                <a:cs typeface="Arial"/>
              </a:rPr>
              <a:t> </a:t>
            </a:r>
            <a:r>
              <a:rPr kern="0" dirty="0">
                <a:solidFill>
                  <a:sysClr val="windowText" lastClr="000000"/>
                </a:solidFill>
                <a:latin typeface="Arial"/>
                <a:cs typeface="Arial"/>
              </a:rPr>
              <a:t>Europe</a:t>
            </a:r>
            <a:r>
              <a:rPr kern="0" spc="-25" dirty="0">
                <a:solidFill>
                  <a:sysClr val="windowText" lastClr="000000"/>
                </a:solidFill>
                <a:latin typeface="Arial"/>
                <a:cs typeface="Arial"/>
              </a:rPr>
              <a:t> </a:t>
            </a:r>
            <a:r>
              <a:rPr kern="0" dirty="0">
                <a:solidFill>
                  <a:sysClr val="windowText" lastClr="000000"/>
                </a:solidFill>
                <a:latin typeface="Arial"/>
                <a:cs typeface="Arial"/>
              </a:rPr>
              <a:t>Regulations</a:t>
            </a:r>
            <a:r>
              <a:rPr kern="0" spc="5" dirty="0">
                <a:solidFill>
                  <a:sysClr val="windowText" lastClr="000000"/>
                </a:solidFill>
                <a:latin typeface="Arial"/>
                <a:cs typeface="Arial"/>
              </a:rPr>
              <a:t> </a:t>
            </a:r>
            <a:r>
              <a:rPr kern="0" dirty="0">
                <a:solidFill>
                  <a:sysClr val="windowText" lastClr="000000"/>
                </a:solidFill>
                <a:latin typeface="Arial"/>
                <a:cs typeface="Arial"/>
              </a:rPr>
              <a:t>as</a:t>
            </a:r>
            <a:r>
              <a:rPr kern="0" spc="-55" dirty="0">
                <a:solidFill>
                  <a:sysClr val="windowText" lastClr="000000"/>
                </a:solidFill>
                <a:latin typeface="Arial"/>
                <a:cs typeface="Arial"/>
              </a:rPr>
              <a:t> </a:t>
            </a:r>
            <a:r>
              <a:rPr kern="0" dirty="0">
                <a:solidFill>
                  <a:sysClr val="windowText" lastClr="000000"/>
                </a:solidFill>
                <a:latin typeface="Arial"/>
                <a:cs typeface="Arial"/>
              </a:rPr>
              <a:t>they</a:t>
            </a:r>
            <a:r>
              <a:rPr kern="0" spc="-75" dirty="0">
                <a:solidFill>
                  <a:sysClr val="windowText" lastClr="000000"/>
                </a:solidFill>
                <a:latin typeface="Arial"/>
                <a:cs typeface="Arial"/>
              </a:rPr>
              <a:t> </a:t>
            </a:r>
            <a:r>
              <a:rPr kern="0" dirty="0">
                <a:solidFill>
                  <a:sysClr val="windowText" lastClr="000000"/>
                </a:solidFill>
                <a:latin typeface="Arial"/>
                <a:cs typeface="Arial"/>
              </a:rPr>
              <a:t>apply</a:t>
            </a:r>
            <a:r>
              <a:rPr kern="0" spc="-35" dirty="0">
                <a:solidFill>
                  <a:sysClr val="windowText" lastClr="000000"/>
                </a:solidFill>
                <a:latin typeface="Arial"/>
                <a:cs typeface="Arial"/>
              </a:rPr>
              <a:t> </a:t>
            </a:r>
            <a:r>
              <a:rPr kern="0" spc="-25" dirty="0">
                <a:solidFill>
                  <a:sysClr val="windowText" lastClr="000000"/>
                </a:solidFill>
                <a:latin typeface="Arial"/>
                <a:cs typeface="Arial"/>
              </a:rPr>
              <a:t>to </a:t>
            </a:r>
            <a:r>
              <a:rPr kern="0" dirty="0">
                <a:solidFill>
                  <a:sysClr val="windowText" lastClr="000000"/>
                </a:solidFill>
                <a:latin typeface="Arial"/>
                <a:cs typeface="Arial"/>
              </a:rPr>
              <a:t>the</a:t>
            </a:r>
            <a:r>
              <a:rPr kern="0" spc="-45" dirty="0">
                <a:solidFill>
                  <a:sysClr val="windowText" lastClr="000000"/>
                </a:solidFill>
                <a:latin typeface="Arial"/>
                <a:cs typeface="Arial"/>
              </a:rPr>
              <a:t> </a:t>
            </a:r>
            <a:r>
              <a:rPr kern="0" dirty="0">
                <a:solidFill>
                  <a:sysClr val="windowText" lastClr="000000"/>
                </a:solidFill>
                <a:latin typeface="Arial"/>
                <a:cs typeface="Arial"/>
              </a:rPr>
              <a:t>U.S.</a:t>
            </a:r>
            <a:r>
              <a:rPr kern="0" spc="-35" dirty="0">
                <a:solidFill>
                  <a:sysClr val="windowText" lastClr="000000"/>
                </a:solidFill>
                <a:latin typeface="Arial"/>
                <a:cs typeface="Arial"/>
              </a:rPr>
              <a:t> </a:t>
            </a:r>
            <a:r>
              <a:rPr kern="0" dirty="0">
                <a:solidFill>
                  <a:sysClr val="windowText" lastClr="000000"/>
                </a:solidFill>
                <a:latin typeface="Arial"/>
                <a:cs typeface="Arial"/>
              </a:rPr>
              <a:t>Forces</a:t>
            </a:r>
            <a:r>
              <a:rPr kern="0" spc="-30" dirty="0">
                <a:solidFill>
                  <a:sysClr val="windowText" lastClr="000000"/>
                </a:solidFill>
                <a:latin typeface="Arial"/>
                <a:cs typeface="Arial"/>
              </a:rPr>
              <a:t> </a:t>
            </a:r>
            <a:r>
              <a:rPr kern="0" dirty="0">
                <a:solidFill>
                  <a:sysClr val="windowText" lastClr="000000"/>
                </a:solidFill>
                <a:latin typeface="Arial"/>
                <a:cs typeface="Arial"/>
              </a:rPr>
              <a:t>in</a:t>
            </a:r>
            <a:r>
              <a:rPr kern="0" spc="-5" dirty="0">
                <a:solidFill>
                  <a:sysClr val="windowText" lastClr="000000"/>
                </a:solidFill>
                <a:latin typeface="Arial"/>
                <a:cs typeface="Arial"/>
              </a:rPr>
              <a:t> </a:t>
            </a:r>
            <a:r>
              <a:rPr kern="0" spc="-10" dirty="0">
                <a:solidFill>
                  <a:sysClr val="windowText" lastClr="000000"/>
                </a:solidFill>
                <a:latin typeface="Arial"/>
                <a:cs typeface="Arial"/>
              </a:rPr>
              <a:t>Germany.</a:t>
            </a:r>
            <a:endParaRPr kern="0" dirty="0">
              <a:solidFill>
                <a:sysClr val="windowText" lastClr="000000"/>
              </a:solidFill>
              <a:latin typeface="Arial"/>
              <a:cs typeface="Arial"/>
            </a:endParaRPr>
          </a:p>
        </p:txBody>
      </p:sp>
      <p:grpSp>
        <p:nvGrpSpPr>
          <p:cNvPr id="4" name="object 5">
            <a:extLst>
              <a:ext uri="{FF2B5EF4-FFF2-40B4-BE49-F238E27FC236}">
                <a16:creationId xmlns:a16="http://schemas.microsoft.com/office/drawing/2014/main" id="{C5E4A734-FACD-27B5-7FF4-9A9F0A3E0DF5}"/>
              </a:ext>
            </a:extLst>
          </p:cNvPr>
          <p:cNvGrpSpPr/>
          <p:nvPr/>
        </p:nvGrpSpPr>
        <p:grpSpPr>
          <a:xfrm>
            <a:off x="1845056" y="670044"/>
            <a:ext cx="8808720" cy="1362710"/>
            <a:chOff x="193547" y="1008888"/>
            <a:chExt cx="8808720" cy="1362710"/>
          </a:xfrm>
        </p:grpSpPr>
        <p:pic>
          <p:nvPicPr>
            <p:cNvPr id="6" name="object 6">
              <a:extLst>
                <a:ext uri="{FF2B5EF4-FFF2-40B4-BE49-F238E27FC236}">
                  <a16:creationId xmlns:a16="http://schemas.microsoft.com/office/drawing/2014/main" id="{8F8D429F-FD46-B71F-2C2E-04685D6AC253}"/>
                </a:ext>
              </a:extLst>
            </p:cNvPr>
            <p:cNvPicPr/>
            <p:nvPr/>
          </p:nvPicPr>
          <p:blipFill>
            <a:blip r:embed="rId3" cstate="print"/>
            <a:stretch>
              <a:fillRect/>
            </a:stretch>
          </p:blipFill>
          <p:spPr>
            <a:xfrm>
              <a:off x="193547" y="1008888"/>
              <a:ext cx="1286256" cy="1362455"/>
            </a:xfrm>
            <a:prstGeom prst="rect">
              <a:avLst/>
            </a:prstGeom>
          </p:spPr>
        </p:pic>
        <p:pic>
          <p:nvPicPr>
            <p:cNvPr id="7" name="object 7">
              <a:extLst>
                <a:ext uri="{FF2B5EF4-FFF2-40B4-BE49-F238E27FC236}">
                  <a16:creationId xmlns:a16="http://schemas.microsoft.com/office/drawing/2014/main" id="{24FC3E1F-F588-E9F5-F9A4-E6ED1D9A2B74}"/>
                </a:ext>
              </a:extLst>
            </p:cNvPr>
            <p:cNvPicPr/>
            <p:nvPr/>
          </p:nvPicPr>
          <p:blipFill>
            <a:blip r:embed="rId3" cstate="print"/>
            <a:stretch>
              <a:fillRect/>
            </a:stretch>
          </p:blipFill>
          <p:spPr>
            <a:xfrm>
              <a:off x="7716012" y="1008888"/>
              <a:ext cx="1286255" cy="1362455"/>
            </a:xfrm>
            <a:prstGeom prst="rect">
              <a:avLst/>
            </a:prstGeom>
          </p:spPr>
        </p:pic>
      </p:grpSp>
      <p:grpSp>
        <p:nvGrpSpPr>
          <p:cNvPr id="11" name="object 9">
            <a:extLst>
              <a:ext uri="{FF2B5EF4-FFF2-40B4-BE49-F238E27FC236}">
                <a16:creationId xmlns:a16="http://schemas.microsoft.com/office/drawing/2014/main" id="{199CFE37-EBE1-5215-6173-6F04868E7579}"/>
              </a:ext>
            </a:extLst>
          </p:cNvPr>
          <p:cNvGrpSpPr/>
          <p:nvPr/>
        </p:nvGrpSpPr>
        <p:grpSpPr>
          <a:xfrm>
            <a:off x="4884367" y="3859143"/>
            <a:ext cx="2890520" cy="2223770"/>
            <a:chOff x="3369564" y="3323844"/>
            <a:chExt cx="2890520" cy="2223770"/>
          </a:xfrm>
        </p:grpSpPr>
        <p:pic>
          <p:nvPicPr>
            <p:cNvPr id="12" name="object 10">
              <a:extLst>
                <a:ext uri="{FF2B5EF4-FFF2-40B4-BE49-F238E27FC236}">
                  <a16:creationId xmlns:a16="http://schemas.microsoft.com/office/drawing/2014/main" id="{19A34CD8-5192-903C-6F4F-DB0CF5D275EC}"/>
                </a:ext>
              </a:extLst>
            </p:cNvPr>
            <p:cNvPicPr/>
            <p:nvPr/>
          </p:nvPicPr>
          <p:blipFill>
            <a:blip r:embed="rId4" cstate="print"/>
            <a:stretch>
              <a:fillRect/>
            </a:stretch>
          </p:blipFill>
          <p:spPr>
            <a:xfrm>
              <a:off x="3843528" y="3323844"/>
              <a:ext cx="2014727" cy="1310640"/>
            </a:xfrm>
            <a:prstGeom prst="rect">
              <a:avLst/>
            </a:prstGeom>
          </p:spPr>
        </p:pic>
        <p:sp>
          <p:nvSpPr>
            <p:cNvPr id="13" name="object 11">
              <a:extLst>
                <a:ext uri="{FF2B5EF4-FFF2-40B4-BE49-F238E27FC236}">
                  <a16:creationId xmlns:a16="http://schemas.microsoft.com/office/drawing/2014/main" id="{0F357D22-58A7-D98A-EE7D-025C141C71AE}"/>
                </a:ext>
              </a:extLst>
            </p:cNvPr>
            <p:cNvSpPr/>
            <p:nvPr/>
          </p:nvSpPr>
          <p:spPr>
            <a:xfrm>
              <a:off x="3372612" y="4651288"/>
              <a:ext cx="2882900" cy="97790"/>
            </a:xfrm>
            <a:custGeom>
              <a:avLst/>
              <a:gdLst/>
              <a:ahLst/>
              <a:cxnLst/>
              <a:rect l="l" t="t" r="r" b="b"/>
              <a:pathLst>
                <a:path w="2882900" h="97789">
                  <a:moveTo>
                    <a:pt x="2882900" y="0"/>
                  </a:moveTo>
                  <a:lnTo>
                    <a:pt x="0" y="0"/>
                  </a:lnTo>
                  <a:lnTo>
                    <a:pt x="0" y="97368"/>
                  </a:lnTo>
                  <a:lnTo>
                    <a:pt x="2882900" y="97368"/>
                  </a:lnTo>
                  <a:lnTo>
                    <a:pt x="2882900" y="0"/>
                  </a:lnTo>
                  <a:close/>
                </a:path>
              </a:pathLst>
            </a:custGeom>
            <a:solidFill>
              <a:srgbClr val="000000"/>
            </a:solidFill>
          </p:spPr>
          <p:txBody>
            <a:bodyPr wrap="square" lIns="0" tIns="0" rIns="0" bIns="0" rtlCol="0"/>
            <a:lstStyle/>
            <a:p>
              <a:endParaRPr kern="0">
                <a:solidFill>
                  <a:sysClr val="windowText" lastClr="000000"/>
                </a:solidFill>
              </a:endParaRPr>
            </a:p>
          </p:txBody>
        </p:sp>
        <p:sp>
          <p:nvSpPr>
            <p:cNvPr id="14" name="object 12">
              <a:extLst>
                <a:ext uri="{FF2B5EF4-FFF2-40B4-BE49-F238E27FC236}">
                  <a16:creationId xmlns:a16="http://schemas.microsoft.com/office/drawing/2014/main" id="{468BF291-32E9-BE6E-FDE3-C38C593B7A9B}"/>
                </a:ext>
              </a:extLst>
            </p:cNvPr>
            <p:cNvSpPr/>
            <p:nvPr/>
          </p:nvSpPr>
          <p:spPr>
            <a:xfrm>
              <a:off x="3373374" y="4652050"/>
              <a:ext cx="2882900" cy="97790"/>
            </a:xfrm>
            <a:custGeom>
              <a:avLst/>
              <a:gdLst/>
              <a:ahLst/>
              <a:cxnLst/>
              <a:rect l="l" t="t" r="r" b="b"/>
              <a:pathLst>
                <a:path w="2882900" h="97789">
                  <a:moveTo>
                    <a:pt x="0" y="97368"/>
                  </a:moveTo>
                  <a:lnTo>
                    <a:pt x="2882900" y="97368"/>
                  </a:lnTo>
                  <a:lnTo>
                    <a:pt x="2882900" y="0"/>
                  </a:lnTo>
                  <a:lnTo>
                    <a:pt x="0" y="0"/>
                  </a:lnTo>
                  <a:lnTo>
                    <a:pt x="0" y="97368"/>
                  </a:lnTo>
                  <a:close/>
                </a:path>
              </a:pathLst>
            </a:custGeom>
            <a:ln w="7619">
              <a:solidFill>
                <a:srgbClr val="000000"/>
              </a:solidFill>
            </a:ln>
          </p:spPr>
          <p:txBody>
            <a:bodyPr wrap="square" lIns="0" tIns="0" rIns="0" bIns="0" rtlCol="0"/>
            <a:lstStyle/>
            <a:p>
              <a:endParaRPr kern="0">
                <a:solidFill>
                  <a:sysClr val="windowText" lastClr="000000"/>
                </a:solidFill>
              </a:endParaRPr>
            </a:p>
          </p:txBody>
        </p:sp>
        <p:pic>
          <p:nvPicPr>
            <p:cNvPr id="15" name="object 13">
              <a:extLst>
                <a:ext uri="{FF2B5EF4-FFF2-40B4-BE49-F238E27FC236}">
                  <a16:creationId xmlns:a16="http://schemas.microsoft.com/office/drawing/2014/main" id="{3FC7C8C5-8F28-9E21-CE6B-E624B2470F86}"/>
                </a:ext>
              </a:extLst>
            </p:cNvPr>
            <p:cNvPicPr/>
            <p:nvPr/>
          </p:nvPicPr>
          <p:blipFill>
            <a:blip r:embed="rId5" cstate="print"/>
            <a:stretch>
              <a:fillRect/>
            </a:stretch>
          </p:blipFill>
          <p:spPr>
            <a:xfrm>
              <a:off x="3544824" y="4796027"/>
              <a:ext cx="2612136" cy="751332"/>
            </a:xfrm>
            <a:prstGeom prst="rect">
              <a:avLst/>
            </a:prstGeom>
          </p:spPr>
        </p:pic>
      </p:grpSp>
    </p:spTree>
    <p:extLst>
      <p:ext uri="{BB962C8B-B14F-4D97-AF65-F5344CB8AC3E}">
        <p14:creationId xmlns:p14="http://schemas.microsoft.com/office/powerpoint/2010/main" val="309476082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9028B4-4C52-2BD9-44EF-5266FAB5B5AD}"/>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0BDE3812-B805-F8B6-D5BE-82F1C226AA32}"/>
              </a:ext>
            </a:extLst>
          </p:cNvPr>
          <p:cNvSpPr txBox="1"/>
          <p:nvPr/>
        </p:nvSpPr>
        <p:spPr>
          <a:xfrm>
            <a:off x="5885307" y="845441"/>
            <a:ext cx="651510" cy="113493"/>
          </a:xfrm>
          <a:prstGeom prst="rect">
            <a:avLst/>
          </a:prstGeom>
        </p:spPr>
        <p:txBody>
          <a:bodyPr vert="horz" wrap="square" lIns="0" tIns="9525" rIns="0" bIns="0" rtlCol="0">
            <a:spAutoFit/>
          </a:bodyPr>
          <a:lstStyle/>
          <a:p>
            <a:pPr marL="9525" defTabSz="685800">
              <a:spcBef>
                <a:spcPts val="75"/>
              </a:spcBef>
            </a:pPr>
            <a:r>
              <a:rPr sz="675" b="1" kern="0" spc="-8" dirty="0">
                <a:solidFill>
                  <a:srgbClr val="FFFFFF"/>
                </a:solidFill>
                <a:latin typeface="Arial"/>
                <a:cs typeface="Arial"/>
              </a:rPr>
              <a:t>UNCLASSIFIED</a:t>
            </a:r>
            <a:endParaRPr sz="675" kern="0" dirty="0">
              <a:solidFill>
                <a:sysClr val="windowText" lastClr="000000"/>
              </a:solidFill>
              <a:latin typeface="Arial"/>
              <a:cs typeface="Arial"/>
            </a:endParaRPr>
          </a:p>
        </p:txBody>
      </p:sp>
      <p:pic>
        <p:nvPicPr>
          <p:cNvPr id="8" name="object 3">
            <a:extLst>
              <a:ext uri="{FF2B5EF4-FFF2-40B4-BE49-F238E27FC236}">
                <a16:creationId xmlns:a16="http://schemas.microsoft.com/office/drawing/2014/main" id="{79D81BB2-BA4F-4595-907C-5B2324D48516}"/>
              </a:ext>
            </a:extLst>
          </p:cNvPr>
          <p:cNvPicPr/>
          <p:nvPr/>
        </p:nvPicPr>
        <p:blipFill>
          <a:blip r:embed="rId2" cstate="print"/>
          <a:stretch>
            <a:fillRect/>
          </a:stretch>
        </p:blipFill>
        <p:spPr>
          <a:xfrm>
            <a:off x="11165967" y="6019801"/>
            <a:ext cx="711708" cy="657224"/>
          </a:xfrm>
          <a:prstGeom prst="rect">
            <a:avLst/>
          </a:prstGeom>
        </p:spPr>
      </p:pic>
      <p:sp>
        <p:nvSpPr>
          <p:cNvPr id="9" name="object 4">
            <a:extLst>
              <a:ext uri="{FF2B5EF4-FFF2-40B4-BE49-F238E27FC236}">
                <a16:creationId xmlns:a16="http://schemas.microsoft.com/office/drawing/2014/main" id="{D2060EC2-4BD7-ECC9-796D-9F61E81B9D75}"/>
              </a:ext>
            </a:extLst>
          </p:cNvPr>
          <p:cNvSpPr txBox="1">
            <a:spLocks/>
          </p:cNvSpPr>
          <p:nvPr/>
        </p:nvSpPr>
        <p:spPr>
          <a:xfrm>
            <a:off x="1161457" y="137016"/>
            <a:ext cx="3006725" cy="378469"/>
          </a:xfrm>
          <a:prstGeom prst="rect">
            <a:avLst/>
          </a:prstGeom>
        </p:spPr>
        <p:txBody>
          <a:bodyPr vert="horz" wrap="square" lIns="0" tIns="9049" rIns="0" bIns="0" rtlCol="0">
            <a:spAutoFit/>
          </a:bodyPr>
          <a:lstStyle>
            <a:lvl1pPr>
              <a:defRPr sz="2100" b="1" i="0">
                <a:solidFill>
                  <a:srgbClr val="7E7E73"/>
                </a:solidFill>
                <a:latin typeface="Arial"/>
                <a:ea typeface="+mj-ea"/>
                <a:cs typeface="Arial"/>
              </a:defRPr>
            </a:lvl1pPr>
          </a:lstStyle>
          <a:p>
            <a:pPr marL="9525">
              <a:spcBef>
                <a:spcPts val="71"/>
              </a:spcBef>
            </a:pPr>
            <a:r>
              <a:rPr lang="en-US" sz="2400" kern="0" spc="-8" dirty="0"/>
              <a:t>Customs</a:t>
            </a:r>
          </a:p>
        </p:txBody>
      </p:sp>
      <p:sp>
        <p:nvSpPr>
          <p:cNvPr id="10" name="object 2">
            <a:extLst>
              <a:ext uri="{FF2B5EF4-FFF2-40B4-BE49-F238E27FC236}">
                <a16:creationId xmlns:a16="http://schemas.microsoft.com/office/drawing/2014/main" id="{3DCDA771-5F53-DE60-7902-B937B979F190}"/>
              </a:ext>
            </a:extLst>
          </p:cNvPr>
          <p:cNvSpPr txBox="1"/>
          <p:nvPr/>
        </p:nvSpPr>
        <p:spPr>
          <a:xfrm>
            <a:off x="5815076" y="-15747"/>
            <a:ext cx="868680" cy="151323"/>
          </a:xfrm>
          <a:prstGeom prst="rect">
            <a:avLst/>
          </a:prstGeom>
        </p:spPr>
        <p:txBody>
          <a:bodyPr vert="horz" wrap="square" lIns="0" tIns="12700" rIns="0" bIns="0" rtlCol="0">
            <a:spAutoFit/>
          </a:bodyPr>
          <a:lstStyle/>
          <a:p>
            <a:pPr marL="12700">
              <a:spcBef>
                <a:spcPts val="100"/>
              </a:spcBef>
            </a:pPr>
            <a:r>
              <a:rPr sz="900" b="1" kern="0" spc="-10" dirty="0">
                <a:solidFill>
                  <a:srgbClr val="FFFFFF"/>
                </a:solidFill>
                <a:latin typeface="Arial"/>
                <a:cs typeface="Arial"/>
              </a:rPr>
              <a:t>UNCLASSIFIED</a:t>
            </a:r>
            <a:endParaRPr sz="900" kern="0" dirty="0">
              <a:solidFill>
                <a:sysClr val="windowText" lastClr="000000"/>
              </a:solidFill>
              <a:latin typeface="Arial"/>
              <a:cs typeface="Arial"/>
            </a:endParaRPr>
          </a:p>
        </p:txBody>
      </p:sp>
      <p:sp>
        <p:nvSpPr>
          <p:cNvPr id="5" name="object 5">
            <a:extLst>
              <a:ext uri="{FF2B5EF4-FFF2-40B4-BE49-F238E27FC236}">
                <a16:creationId xmlns:a16="http://schemas.microsoft.com/office/drawing/2014/main" id="{B6D1C997-C727-13C9-0A64-60C39B12BB5B}"/>
              </a:ext>
            </a:extLst>
          </p:cNvPr>
          <p:cNvSpPr txBox="1"/>
          <p:nvPr/>
        </p:nvSpPr>
        <p:spPr>
          <a:xfrm>
            <a:off x="3054858" y="679483"/>
            <a:ext cx="6348730" cy="5026025"/>
          </a:xfrm>
          <a:prstGeom prst="rect">
            <a:avLst/>
          </a:prstGeom>
        </p:spPr>
        <p:txBody>
          <a:bodyPr vert="horz" wrap="square" lIns="0" tIns="126365" rIns="0" bIns="0" rtlCol="0">
            <a:spAutoFit/>
          </a:bodyPr>
          <a:lstStyle/>
          <a:p>
            <a:pPr marL="2522855">
              <a:spcBef>
                <a:spcPts val="995"/>
              </a:spcBef>
            </a:pPr>
            <a:r>
              <a:rPr sz="2000" b="1" u="sng" kern="0" spc="-10">
                <a:solidFill>
                  <a:sysClr val="windowText" lastClr="000000"/>
                </a:solidFill>
                <a:uFill>
                  <a:solidFill>
                    <a:srgbClr val="000000"/>
                  </a:solidFill>
                </a:uFill>
                <a:latin typeface="Arial"/>
                <a:cs typeface="Arial"/>
              </a:rPr>
              <a:t>Regulations</a:t>
            </a:r>
            <a:endParaRPr sz="2000" kern="0">
              <a:solidFill>
                <a:sysClr val="windowText" lastClr="000000"/>
              </a:solidFill>
              <a:latin typeface="Arial"/>
              <a:cs typeface="Arial"/>
            </a:endParaRPr>
          </a:p>
          <a:p>
            <a:pPr marL="354965" indent="-342265">
              <a:spcBef>
                <a:spcPts val="1005"/>
              </a:spcBef>
              <a:buSzPct val="108333"/>
              <a:buFontTx/>
              <a:buChar char="•"/>
              <a:tabLst>
                <a:tab pos="354965" algn="l"/>
                <a:tab pos="355600" algn="l"/>
              </a:tabLst>
            </a:pPr>
            <a:r>
              <a:rPr kern="0" spc="-30">
                <a:solidFill>
                  <a:sysClr val="windowText" lastClr="000000"/>
                </a:solidFill>
                <a:latin typeface="Arial"/>
                <a:cs typeface="Arial"/>
              </a:rPr>
              <a:t>NATO</a:t>
            </a:r>
            <a:r>
              <a:rPr kern="0" spc="-60">
                <a:solidFill>
                  <a:sysClr val="windowText" lastClr="000000"/>
                </a:solidFill>
                <a:latin typeface="Arial"/>
                <a:cs typeface="Arial"/>
              </a:rPr>
              <a:t> </a:t>
            </a:r>
            <a:r>
              <a:rPr kern="0">
                <a:solidFill>
                  <a:sysClr val="windowText" lastClr="000000"/>
                </a:solidFill>
                <a:latin typeface="Arial"/>
                <a:cs typeface="Arial"/>
              </a:rPr>
              <a:t>Status</a:t>
            </a:r>
            <a:r>
              <a:rPr kern="0" spc="-25">
                <a:solidFill>
                  <a:sysClr val="windowText" lastClr="000000"/>
                </a:solidFill>
                <a:latin typeface="Arial"/>
                <a:cs typeface="Arial"/>
              </a:rPr>
              <a:t> </a:t>
            </a:r>
            <a:r>
              <a:rPr kern="0">
                <a:solidFill>
                  <a:sysClr val="windowText" lastClr="000000"/>
                </a:solidFill>
                <a:latin typeface="Arial"/>
                <a:cs typeface="Arial"/>
              </a:rPr>
              <a:t>of</a:t>
            </a:r>
            <a:r>
              <a:rPr kern="0" spc="-25">
                <a:solidFill>
                  <a:sysClr val="windowText" lastClr="000000"/>
                </a:solidFill>
                <a:latin typeface="Arial"/>
                <a:cs typeface="Arial"/>
              </a:rPr>
              <a:t> </a:t>
            </a:r>
            <a:r>
              <a:rPr kern="0">
                <a:solidFill>
                  <a:sysClr val="windowText" lastClr="000000"/>
                </a:solidFill>
                <a:latin typeface="Arial"/>
                <a:cs typeface="Arial"/>
              </a:rPr>
              <a:t>Forces</a:t>
            </a:r>
            <a:r>
              <a:rPr kern="0" spc="-114">
                <a:solidFill>
                  <a:sysClr val="windowText" lastClr="000000"/>
                </a:solidFill>
                <a:latin typeface="Arial"/>
                <a:cs typeface="Arial"/>
              </a:rPr>
              <a:t> </a:t>
            </a:r>
            <a:r>
              <a:rPr kern="0" spc="-10">
                <a:solidFill>
                  <a:sysClr val="windowText" lastClr="000000"/>
                </a:solidFill>
                <a:latin typeface="Arial"/>
                <a:cs typeface="Arial"/>
              </a:rPr>
              <a:t>Agreement</a:t>
            </a:r>
            <a:endParaRPr kern="0">
              <a:solidFill>
                <a:sysClr val="windowText" lastClr="000000"/>
              </a:solidFill>
              <a:latin typeface="Arial"/>
              <a:cs typeface="Arial"/>
            </a:endParaRPr>
          </a:p>
          <a:p>
            <a:pPr marL="354965" indent="-342265">
              <a:spcBef>
                <a:spcPts val="805"/>
              </a:spcBef>
              <a:buSzPct val="108333"/>
              <a:buFontTx/>
              <a:buChar char="•"/>
              <a:tabLst>
                <a:tab pos="354965" algn="l"/>
                <a:tab pos="355600" algn="l"/>
              </a:tabLst>
            </a:pPr>
            <a:r>
              <a:rPr kern="0">
                <a:solidFill>
                  <a:sysClr val="windowText" lastClr="000000"/>
                </a:solidFill>
                <a:latin typeface="Arial"/>
                <a:cs typeface="Arial"/>
              </a:rPr>
              <a:t>AE</a:t>
            </a:r>
            <a:r>
              <a:rPr kern="0" spc="10">
                <a:solidFill>
                  <a:sysClr val="windowText" lastClr="000000"/>
                </a:solidFill>
                <a:latin typeface="Arial"/>
                <a:cs typeface="Arial"/>
              </a:rPr>
              <a:t> </a:t>
            </a:r>
            <a:r>
              <a:rPr kern="0">
                <a:solidFill>
                  <a:sysClr val="windowText" lastClr="000000"/>
                </a:solidFill>
                <a:latin typeface="Arial"/>
                <a:cs typeface="Arial"/>
              </a:rPr>
              <a:t>REG. </a:t>
            </a:r>
            <a:r>
              <a:rPr kern="0" spc="-35">
                <a:solidFill>
                  <a:sysClr val="windowText" lastClr="000000"/>
                </a:solidFill>
                <a:latin typeface="Arial"/>
                <a:cs typeface="Arial"/>
              </a:rPr>
              <a:t>550-</a:t>
            </a:r>
            <a:r>
              <a:rPr kern="0" spc="-25">
                <a:solidFill>
                  <a:sysClr val="windowText" lastClr="000000"/>
                </a:solidFill>
                <a:latin typeface="Arial"/>
                <a:cs typeface="Arial"/>
              </a:rPr>
              <a:t>175</a:t>
            </a:r>
            <a:endParaRPr kern="0">
              <a:solidFill>
                <a:sysClr val="windowText" lastClr="000000"/>
              </a:solidFill>
              <a:latin typeface="Arial"/>
              <a:cs typeface="Arial"/>
            </a:endParaRPr>
          </a:p>
          <a:p>
            <a:pPr marL="329565">
              <a:spcBef>
                <a:spcPts val="455"/>
              </a:spcBef>
            </a:pPr>
            <a:r>
              <a:rPr kern="0">
                <a:solidFill>
                  <a:sysClr val="windowText" lastClr="000000"/>
                </a:solidFill>
                <a:latin typeface="Arial"/>
                <a:cs typeface="Arial"/>
              </a:rPr>
              <a:t>Border</a:t>
            </a:r>
            <a:r>
              <a:rPr kern="0" spc="-35">
                <a:solidFill>
                  <a:sysClr val="windowText" lastClr="000000"/>
                </a:solidFill>
                <a:latin typeface="Arial"/>
                <a:cs typeface="Arial"/>
              </a:rPr>
              <a:t> </a:t>
            </a:r>
            <a:r>
              <a:rPr kern="0">
                <a:solidFill>
                  <a:sysClr val="windowText" lastClr="000000"/>
                </a:solidFill>
                <a:latin typeface="Arial"/>
                <a:cs typeface="Arial"/>
              </a:rPr>
              <a:t>Crossings and</a:t>
            </a:r>
            <a:r>
              <a:rPr kern="0" spc="-40">
                <a:solidFill>
                  <a:sysClr val="windowText" lastClr="000000"/>
                </a:solidFill>
                <a:latin typeface="Arial"/>
                <a:cs typeface="Arial"/>
              </a:rPr>
              <a:t> </a:t>
            </a:r>
            <a:r>
              <a:rPr kern="0">
                <a:solidFill>
                  <a:sysClr val="windowText" lastClr="000000"/>
                </a:solidFill>
                <a:latin typeface="Arial"/>
                <a:cs typeface="Arial"/>
              </a:rPr>
              <a:t>Customs</a:t>
            </a:r>
            <a:r>
              <a:rPr kern="0" spc="-25">
                <a:solidFill>
                  <a:sysClr val="windowText" lastClr="000000"/>
                </a:solidFill>
                <a:latin typeface="Arial"/>
                <a:cs typeface="Arial"/>
              </a:rPr>
              <a:t> </a:t>
            </a:r>
            <a:r>
              <a:rPr kern="0">
                <a:solidFill>
                  <a:sysClr val="windowText" lastClr="000000"/>
                </a:solidFill>
                <a:latin typeface="Arial"/>
                <a:cs typeface="Arial"/>
              </a:rPr>
              <a:t>Control</a:t>
            </a:r>
            <a:r>
              <a:rPr kern="0" spc="-10">
                <a:solidFill>
                  <a:sysClr val="windowText" lastClr="000000"/>
                </a:solidFill>
                <a:latin typeface="Arial"/>
                <a:cs typeface="Arial"/>
              </a:rPr>
              <a:t> </a:t>
            </a:r>
            <a:r>
              <a:rPr kern="0">
                <a:solidFill>
                  <a:sysClr val="windowText" lastClr="000000"/>
                </a:solidFill>
                <a:latin typeface="Arial"/>
                <a:cs typeface="Arial"/>
              </a:rPr>
              <a:t>in</a:t>
            </a:r>
            <a:r>
              <a:rPr kern="0" spc="-80">
                <a:solidFill>
                  <a:sysClr val="windowText" lastClr="000000"/>
                </a:solidFill>
                <a:latin typeface="Arial"/>
                <a:cs typeface="Arial"/>
              </a:rPr>
              <a:t> </a:t>
            </a:r>
            <a:r>
              <a:rPr kern="0" spc="-10">
                <a:solidFill>
                  <a:sysClr val="windowText" lastClr="000000"/>
                </a:solidFill>
                <a:latin typeface="Arial"/>
                <a:cs typeface="Arial"/>
              </a:rPr>
              <a:t>Germany</a:t>
            </a:r>
            <a:endParaRPr kern="0">
              <a:solidFill>
                <a:sysClr val="windowText" lastClr="000000"/>
              </a:solidFill>
              <a:latin typeface="Arial"/>
              <a:cs typeface="Arial"/>
            </a:endParaRPr>
          </a:p>
          <a:p>
            <a:pPr marL="329565">
              <a:spcBef>
                <a:spcPts val="925"/>
              </a:spcBef>
            </a:pPr>
            <a:r>
              <a:rPr kern="0">
                <a:solidFill>
                  <a:sysClr val="windowText" lastClr="000000"/>
                </a:solidFill>
                <a:latin typeface="Arial"/>
                <a:cs typeface="Arial"/>
              </a:rPr>
              <a:t>AE</a:t>
            </a:r>
            <a:r>
              <a:rPr kern="0" spc="10">
                <a:solidFill>
                  <a:sysClr val="windowText" lastClr="000000"/>
                </a:solidFill>
                <a:latin typeface="Arial"/>
                <a:cs typeface="Arial"/>
              </a:rPr>
              <a:t> </a:t>
            </a:r>
            <a:r>
              <a:rPr kern="0">
                <a:solidFill>
                  <a:sysClr val="windowText" lastClr="000000"/>
                </a:solidFill>
                <a:latin typeface="Arial"/>
                <a:cs typeface="Arial"/>
              </a:rPr>
              <a:t>REG. </a:t>
            </a:r>
            <a:r>
              <a:rPr kern="0" spc="-35">
                <a:solidFill>
                  <a:sysClr val="windowText" lastClr="000000"/>
                </a:solidFill>
                <a:latin typeface="Arial"/>
                <a:cs typeface="Arial"/>
              </a:rPr>
              <a:t>190-</a:t>
            </a:r>
            <a:r>
              <a:rPr kern="0" spc="-50">
                <a:solidFill>
                  <a:sysClr val="windowText" lastClr="000000"/>
                </a:solidFill>
                <a:latin typeface="Arial"/>
                <a:cs typeface="Arial"/>
              </a:rPr>
              <a:t>1</a:t>
            </a:r>
            <a:endParaRPr kern="0">
              <a:solidFill>
                <a:sysClr val="windowText" lastClr="000000"/>
              </a:solidFill>
              <a:latin typeface="Arial"/>
              <a:cs typeface="Arial"/>
            </a:endParaRPr>
          </a:p>
          <a:p>
            <a:pPr marL="329565" marR="722630"/>
            <a:r>
              <a:rPr kern="0">
                <a:solidFill>
                  <a:sysClr val="windowText" lastClr="000000"/>
                </a:solidFill>
                <a:latin typeface="Arial"/>
                <a:cs typeface="Arial"/>
              </a:rPr>
              <a:t>Registering</a:t>
            </a:r>
            <a:r>
              <a:rPr kern="0" spc="-70">
                <a:solidFill>
                  <a:sysClr val="windowText" lastClr="000000"/>
                </a:solidFill>
                <a:latin typeface="Arial"/>
                <a:cs typeface="Arial"/>
              </a:rPr>
              <a:t> </a:t>
            </a:r>
            <a:r>
              <a:rPr kern="0">
                <a:solidFill>
                  <a:sysClr val="windowText" lastClr="000000"/>
                </a:solidFill>
                <a:latin typeface="Arial"/>
                <a:cs typeface="Arial"/>
              </a:rPr>
              <a:t>and</a:t>
            </a:r>
            <a:r>
              <a:rPr kern="0" spc="-95">
                <a:solidFill>
                  <a:sysClr val="windowText" lastClr="000000"/>
                </a:solidFill>
                <a:latin typeface="Arial"/>
                <a:cs typeface="Arial"/>
              </a:rPr>
              <a:t> </a:t>
            </a:r>
            <a:r>
              <a:rPr kern="0">
                <a:solidFill>
                  <a:sysClr val="windowText" lastClr="000000"/>
                </a:solidFill>
                <a:latin typeface="Arial"/>
                <a:cs typeface="Arial"/>
              </a:rPr>
              <a:t>Owning</a:t>
            </a:r>
            <a:r>
              <a:rPr kern="0" spc="-30">
                <a:solidFill>
                  <a:sysClr val="windowText" lastClr="000000"/>
                </a:solidFill>
                <a:latin typeface="Arial"/>
                <a:cs typeface="Arial"/>
              </a:rPr>
              <a:t> </a:t>
            </a:r>
            <a:r>
              <a:rPr kern="0">
                <a:solidFill>
                  <a:sysClr val="windowText" lastClr="000000"/>
                </a:solidFill>
                <a:latin typeface="Arial"/>
                <a:cs typeface="Arial"/>
              </a:rPr>
              <a:t>Privately</a:t>
            </a:r>
            <a:r>
              <a:rPr kern="0" spc="-90">
                <a:solidFill>
                  <a:sysClr val="windowText" lastClr="000000"/>
                </a:solidFill>
                <a:latin typeface="Arial"/>
                <a:cs typeface="Arial"/>
              </a:rPr>
              <a:t> </a:t>
            </a:r>
            <a:r>
              <a:rPr kern="0">
                <a:solidFill>
                  <a:sysClr val="windowText" lastClr="000000"/>
                </a:solidFill>
                <a:latin typeface="Arial"/>
                <a:cs typeface="Arial"/>
              </a:rPr>
              <a:t>Owned</a:t>
            </a:r>
            <a:r>
              <a:rPr kern="0" spc="-45">
                <a:solidFill>
                  <a:sysClr val="windowText" lastClr="000000"/>
                </a:solidFill>
                <a:latin typeface="Arial"/>
                <a:cs typeface="Arial"/>
              </a:rPr>
              <a:t> </a:t>
            </a:r>
            <a:r>
              <a:rPr kern="0" spc="-10">
                <a:solidFill>
                  <a:sysClr val="windowText" lastClr="000000"/>
                </a:solidFill>
                <a:latin typeface="Arial"/>
                <a:cs typeface="Arial"/>
              </a:rPr>
              <a:t>Vehicles</a:t>
            </a:r>
            <a:r>
              <a:rPr kern="0" spc="-75">
                <a:solidFill>
                  <a:sysClr val="windowText" lastClr="000000"/>
                </a:solidFill>
                <a:latin typeface="Arial"/>
                <a:cs typeface="Arial"/>
              </a:rPr>
              <a:t> </a:t>
            </a:r>
            <a:r>
              <a:rPr kern="0" spc="-25">
                <a:solidFill>
                  <a:sysClr val="windowText" lastClr="000000"/>
                </a:solidFill>
                <a:latin typeface="Arial"/>
                <a:cs typeface="Arial"/>
              </a:rPr>
              <a:t>in </a:t>
            </a:r>
            <a:r>
              <a:rPr kern="0" spc="-10">
                <a:solidFill>
                  <a:sysClr val="windowText" lastClr="000000"/>
                </a:solidFill>
                <a:latin typeface="Arial"/>
                <a:cs typeface="Arial"/>
              </a:rPr>
              <a:t>Germany</a:t>
            </a:r>
            <a:endParaRPr kern="0">
              <a:solidFill>
                <a:sysClr val="windowText" lastClr="000000"/>
              </a:solidFill>
              <a:latin typeface="Arial"/>
              <a:cs typeface="Arial"/>
            </a:endParaRPr>
          </a:p>
          <a:p>
            <a:pPr marL="354965" indent="-342265">
              <a:spcBef>
                <a:spcPts val="795"/>
              </a:spcBef>
              <a:buSzPct val="108333"/>
              <a:buFontTx/>
              <a:buChar char="•"/>
              <a:tabLst>
                <a:tab pos="354965" algn="l"/>
                <a:tab pos="355600" algn="l"/>
              </a:tabLst>
            </a:pPr>
            <a:r>
              <a:rPr kern="0">
                <a:solidFill>
                  <a:sysClr val="windowText" lastClr="000000"/>
                </a:solidFill>
                <a:latin typeface="Arial"/>
                <a:cs typeface="Arial"/>
              </a:rPr>
              <a:t>AE</a:t>
            </a:r>
            <a:r>
              <a:rPr kern="0" spc="10">
                <a:solidFill>
                  <a:sysClr val="windowText" lastClr="000000"/>
                </a:solidFill>
                <a:latin typeface="Arial"/>
                <a:cs typeface="Arial"/>
              </a:rPr>
              <a:t> </a:t>
            </a:r>
            <a:r>
              <a:rPr kern="0">
                <a:solidFill>
                  <a:sysClr val="windowText" lastClr="000000"/>
                </a:solidFill>
                <a:latin typeface="Arial"/>
                <a:cs typeface="Arial"/>
              </a:rPr>
              <a:t>REG. </a:t>
            </a:r>
            <a:r>
              <a:rPr kern="0" spc="-35">
                <a:solidFill>
                  <a:sysClr val="windowText" lastClr="000000"/>
                </a:solidFill>
                <a:latin typeface="Arial"/>
                <a:cs typeface="Arial"/>
              </a:rPr>
              <a:t>600-</a:t>
            </a:r>
            <a:r>
              <a:rPr kern="0" spc="-25">
                <a:solidFill>
                  <a:sysClr val="windowText" lastClr="000000"/>
                </a:solidFill>
                <a:latin typeface="Arial"/>
                <a:cs typeface="Arial"/>
              </a:rPr>
              <a:t>700</a:t>
            </a:r>
            <a:endParaRPr kern="0">
              <a:solidFill>
                <a:sysClr val="windowText" lastClr="000000"/>
              </a:solidFill>
              <a:latin typeface="Arial"/>
              <a:cs typeface="Arial"/>
            </a:endParaRPr>
          </a:p>
          <a:p>
            <a:pPr marL="329565">
              <a:spcBef>
                <a:spcPts val="805"/>
              </a:spcBef>
            </a:pPr>
            <a:r>
              <a:rPr kern="0">
                <a:solidFill>
                  <a:sysClr val="windowText" lastClr="000000"/>
                </a:solidFill>
                <a:latin typeface="Arial"/>
                <a:cs typeface="Arial"/>
              </a:rPr>
              <a:t>Identification</a:t>
            </a:r>
            <a:r>
              <a:rPr kern="0" spc="-25">
                <a:solidFill>
                  <a:sysClr val="windowText" lastClr="000000"/>
                </a:solidFill>
                <a:latin typeface="Arial"/>
                <a:cs typeface="Arial"/>
              </a:rPr>
              <a:t> </a:t>
            </a:r>
            <a:r>
              <a:rPr kern="0">
                <a:solidFill>
                  <a:sysClr val="windowText" lastClr="000000"/>
                </a:solidFill>
                <a:latin typeface="Arial"/>
                <a:cs typeface="Arial"/>
              </a:rPr>
              <a:t>Cards</a:t>
            </a:r>
            <a:r>
              <a:rPr kern="0" spc="-35">
                <a:solidFill>
                  <a:sysClr val="windowText" lastClr="000000"/>
                </a:solidFill>
                <a:latin typeface="Arial"/>
                <a:cs typeface="Arial"/>
              </a:rPr>
              <a:t> </a:t>
            </a:r>
            <a:r>
              <a:rPr kern="0">
                <a:solidFill>
                  <a:sysClr val="windowText" lastClr="000000"/>
                </a:solidFill>
                <a:latin typeface="Arial"/>
                <a:cs typeface="Arial"/>
              </a:rPr>
              <a:t>and</a:t>
            </a:r>
            <a:r>
              <a:rPr kern="0" spc="-30">
                <a:solidFill>
                  <a:sysClr val="windowText" lastClr="000000"/>
                </a:solidFill>
                <a:latin typeface="Arial"/>
                <a:cs typeface="Arial"/>
              </a:rPr>
              <a:t> </a:t>
            </a:r>
            <a:r>
              <a:rPr kern="0">
                <a:solidFill>
                  <a:sysClr val="windowText" lastClr="000000"/>
                </a:solidFill>
                <a:latin typeface="Arial"/>
                <a:cs typeface="Arial"/>
              </a:rPr>
              <a:t>Individual</a:t>
            </a:r>
            <a:r>
              <a:rPr kern="0" spc="-5">
                <a:solidFill>
                  <a:sysClr val="windowText" lastClr="000000"/>
                </a:solidFill>
                <a:latin typeface="Arial"/>
                <a:cs typeface="Arial"/>
              </a:rPr>
              <a:t> </a:t>
            </a:r>
            <a:r>
              <a:rPr kern="0">
                <a:solidFill>
                  <a:sysClr val="windowText" lastClr="000000"/>
                </a:solidFill>
                <a:latin typeface="Arial"/>
                <a:cs typeface="Arial"/>
              </a:rPr>
              <a:t>Logistic</a:t>
            </a:r>
            <a:r>
              <a:rPr kern="0" spc="-15">
                <a:solidFill>
                  <a:sysClr val="windowText" lastClr="000000"/>
                </a:solidFill>
                <a:latin typeface="Arial"/>
                <a:cs typeface="Arial"/>
              </a:rPr>
              <a:t> </a:t>
            </a:r>
            <a:r>
              <a:rPr kern="0" spc="-10">
                <a:solidFill>
                  <a:sysClr val="windowText" lastClr="000000"/>
                </a:solidFill>
                <a:latin typeface="Arial"/>
                <a:cs typeface="Arial"/>
              </a:rPr>
              <a:t>Support</a:t>
            </a:r>
            <a:endParaRPr kern="0">
              <a:solidFill>
                <a:sysClr val="windowText" lastClr="000000"/>
              </a:solidFill>
              <a:latin typeface="Arial"/>
              <a:cs typeface="Arial"/>
            </a:endParaRPr>
          </a:p>
          <a:p>
            <a:pPr marL="354965" indent="-342265">
              <a:spcBef>
                <a:spcPts val="805"/>
              </a:spcBef>
              <a:buSzPct val="108333"/>
              <a:buFontTx/>
              <a:buChar char="•"/>
              <a:tabLst>
                <a:tab pos="354965" algn="l"/>
                <a:tab pos="355600" algn="l"/>
                <a:tab pos="2313940" algn="l"/>
              </a:tabLst>
            </a:pPr>
            <a:r>
              <a:rPr kern="0">
                <a:solidFill>
                  <a:sysClr val="windowText" lastClr="000000"/>
                </a:solidFill>
                <a:latin typeface="Arial"/>
                <a:cs typeface="Arial"/>
              </a:rPr>
              <a:t>AE</a:t>
            </a:r>
            <a:r>
              <a:rPr kern="0" spc="10">
                <a:solidFill>
                  <a:sysClr val="windowText" lastClr="000000"/>
                </a:solidFill>
                <a:latin typeface="Arial"/>
                <a:cs typeface="Arial"/>
              </a:rPr>
              <a:t> </a:t>
            </a:r>
            <a:r>
              <a:rPr kern="0">
                <a:solidFill>
                  <a:sysClr val="windowText" lastClr="000000"/>
                </a:solidFill>
                <a:latin typeface="Arial"/>
                <a:cs typeface="Arial"/>
              </a:rPr>
              <a:t>REG. </a:t>
            </a:r>
            <a:r>
              <a:rPr kern="0" spc="-35">
                <a:solidFill>
                  <a:sysClr val="windowText" lastClr="000000"/>
                </a:solidFill>
                <a:latin typeface="Arial"/>
                <a:cs typeface="Arial"/>
              </a:rPr>
              <a:t>600-</a:t>
            </a:r>
            <a:r>
              <a:rPr kern="0" spc="-25">
                <a:solidFill>
                  <a:sysClr val="windowText" lastClr="000000"/>
                </a:solidFill>
                <a:latin typeface="Arial"/>
                <a:cs typeface="Arial"/>
              </a:rPr>
              <a:t>702</a:t>
            </a:r>
            <a:r>
              <a:rPr kern="0">
                <a:solidFill>
                  <a:sysClr val="windowText" lastClr="000000"/>
                </a:solidFill>
                <a:latin typeface="Arial"/>
                <a:cs typeface="Arial"/>
              </a:rPr>
              <a:t>	Ration</a:t>
            </a:r>
            <a:r>
              <a:rPr kern="0" spc="-30">
                <a:solidFill>
                  <a:sysClr val="windowText" lastClr="000000"/>
                </a:solidFill>
                <a:latin typeface="Arial"/>
                <a:cs typeface="Arial"/>
              </a:rPr>
              <a:t> </a:t>
            </a:r>
            <a:r>
              <a:rPr kern="0" spc="-10">
                <a:solidFill>
                  <a:sysClr val="windowText" lastClr="000000"/>
                </a:solidFill>
                <a:latin typeface="Arial"/>
                <a:cs typeface="Arial"/>
              </a:rPr>
              <a:t>Policy</a:t>
            </a:r>
            <a:endParaRPr kern="0">
              <a:solidFill>
                <a:sysClr val="windowText" lastClr="000000"/>
              </a:solidFill>
              <a:latin typeface="Arial"/>
              <a:cs typeface="Arial"/>
            </a:endParaRPr>
          </a:p>
          <a:p>
            <a:pPr marL="354965" indent="-342265">
              <a:spcBef>
                <a:spcPts val="790"/>
              </a:spcBef>
              <a:buSzPct val="108333"/>
              <a:buFontTx/>
              <a:buChar char="•"/>
              <a:tabLst>
                <a:tab pos="354965" algn="l"/>
                <a:tab pos="355600" algn="l"/>
              </a:tabLst>
            </a:pPr>
            <a:r>
              <a:rPr kern="0">
                <a:solidFill>
                  <a:sysClr val="windowText" lastClr="000000"/>
                </a:solidFill>
                <a:latin typeface="Arial"/>
                <a:cs typeface="Arial"/>
              </a:rPr>
              <a:t>EUCOM</a:t>
            </a:r>
            <a:r>
              <a:rPr kern="0" spc="-25">
                <a:solidFill>
                  <a:sysClr val="windowText" lastClr="000000"/>
                </a:solidFill>
                <a:latin typeface="Arial"/>
                <a:cs typeface="Arial"/>
              </a:rPr>
              <a:t> </a:t>
            </a:r>
            <a:r>
              <a:rPr kern="0">
                <a:solidFill>
                  <a:sysClr val="windowText" lastClr="000000"/>
                </a:solidFill>
                <a:latin typeface="Arial"/>
                <a:cs typeface="Arial"/>
              </a:rPr>
              <a:t>Directive</a:t>
            </a:r>
            <a:r>
              <a:rPr kern="0" spc="-10">
                <a:solidFill>
                  <a:sysClr val="windowText" lastClr="000000"/>
                </a:solidFill>
                <a:latin typeface="Arial"/>
                <a:cs typeface="Arial"/>
              </a:rPr>
              <a:t> </a:t>
            </a:r>
            <a:r>
              <a:rPr kern="0" spc="-35">
                <a:solidFill>
                  <a:sysClr val="windowText" lastClr="000000"/>
                </a:solidFill>
                <a:latin typeface="Arial"/>
                <a:cs typeface="Arial"/>
              </a:rPr>
              <a:t>30-</a:t>
            </a:r>
            <a:r>
              <a:rPr kern="0" spc="-50">
                <a:solidFill>
                  <a:sysClr val="windowText" lastClr="000000"/>
                </a:solidFill>
                <a:latin typeface="Arial"/>
                <a:cs typeface="Arial"/>
              </a:rPr>
              <a:t>3</a:t>
            </a:r>
            <a:endParaRPr kern="0">
              <a:solidFill>
                <a:sysClr val="windowText" lastClr="000000"/>
              </a:solidFill>
              <a:latin typeface="Arial"/>
              <a:cs typeface="Arial"/>
            </a:endParaRPr>
          </a:p>
          <a:p>
            <a:pPr marL="354965" indent="-342265">
              <a:spcBef>
                <a:spcPts val="805"/>
              </a:spcBef>
              <a:buSzPct val="108333"/>
              <a:buFontTx/>
              <a:buChar char="•"/>
              <a:tabLst>
                <a:tab pos="354965" algn="l"/>
                <a:tab pos="355600" algn="l"/>
              </a:tabLst>
            </a:pPr>
            <a:r>
              <a:rPr kern="0">
                <a:solidFill>
                  <a:sysClr val="windowText" lastClr="000000"/>
                </a:solidFill>
                <a:latin typeface="Arial"/>
                <a:cs typeface="Arial"/>
              </a:rPr>
              <a:t>Additional</a:t>
            </a:r>
            <a:r>
              <a:rPr kern="0" spc="-5">
                <a:solidFill>
                  <a:sysClr val="windowText" lastClr="000000"/>
                </a:solidFill>
                <a:latin typeface="Arial"/>
                <a:cs typeface="Arial"/>
              </a:rPr>
              <a:t> </a:t>
            </a:r>
            <a:r>
              <a:rPr kern="0">
                <a:solidFill>
                  <a:sysClr val="windowText" lastClr="000000"/>
                </a:solidFill>
                <a:latin typeface="Arial"/>
                <a:cs typeface="Arial"/>
              </a:rPr>
              <a:t>references</a:t>
            </a:r>
            <a:r>
              <a:rPr kern="0" spc="-15">
                <a:solidFill>
                  <a:sysClr val="windowText" lastClr="000000"/>
                </a:solidFill>
                <a:latin typeface="Arial"/>
                <a:cs typeface="Arial"/>
              </a:rPr>
              <a:t> </a:t>
            </a:r>
            <a:r>
              <a:rPr kern="0">
                <a:solidFill>
                  <a:sysClr val="windowText" lastClr="000000"/>
                </a:solidFill>
                <a:latin typeface="Arial"/>
                <a:cs typeface="Arial"/>
              </a:rPr>
              <a:t>are</a:t>
            </a:r>
            <a:r>
              <a:rPr kern="0" spc="-45">
                <a:solidFill>
                  <a:sysClr val="windowText" lastClr="000000"/>
                </a:solidFill>
                <a:latin typeface="Arial"/>
                <a:cs typeface="Arial"/>
              </a:rPr>
              <a:t> </a:t>
            </a:r>
            <a:r>
              <a:rPr kern="0">
                <a:solidFill>
                  <a:sysClr val="windowText" lastClr="000000"/>
                </a:solidFill>
                <a:latin typeface="Arial"/>
                <a:cs typeface="Arial"/>
              </a:rPr>
              <a:t>listed</a:t>
            </a:r>
            <a:r>
              <a:rPr kern="0" spc="-25">
                <a:solidFill>
                  <a:sysClr val="windowText" lastClr="000000"/>
                </a:solidFill>
                <a:latin typeface="Arial"/>
                <a:cs typeface="Arial"/>
              </a:rPr>
              <a:t> </a:t>
            </a:r>
            <a:r>
              <a:rPr kern="0">
                <a:solidFill>
                  <a:sysClr val="windowText" lastClr="000000"/>
                </a:solidFill>
                <a:latin typeface="Arial"/>
                <a:cs typeface="Arial"/>
              </a:rPr>
              <a:t>on</a:t>
            </a:r>
            <a:r>
              <a:rPr kern="0" spc="-25">
                <a:solidFill>
                  <a:sysClr val="windowText" lastClr="000000"/>
                </a:solidFill>
                <a:latin typeface="Arial"/>
                <a:cs typeface="Arial"/>
              </a:rPr>
              <a:t> </a:t>
            </a:r>
            <a:r>
              <a:rPr kern="0">
                <a:solidFill>
                  <a:sysClr val="windowText" lastClr="000000"/>
                </a:solidFill>
                <a:latin typeface="Arial"/>
                <a:cs typeface="Arial"/>
              </a:rPr>
              <a:t>the</a:t>
            </a:r>
            <a:r>
              <a:rPr kern="0" spc="-40">
                <a:solidFill>
                  <a:sysClr val="windowText" lastClr="000000"/>
                </a:solidFill>
                <a:latin typeface="Arial"/>
                <a:cs typeface="Arial"/>
              </a:rPr>
              <a:t> </a:t>
            </a:r>
            <a:r>
              <a:rPr kern="0">
                <a:solidFill>
                  <a:sysClr val="windowText" lastClr="000000"/>
                </a:solidFill>
                <a:latin typeface="Arial"/>
                <a:cs typeface="Arial"/>
              </a:rPr>
              <a:t>USAREUR</a:t>
            </a:r>
            <a:r>
              <a:rPr kern="0" spc="-15">
                <a:solidFill>
                  <a:sysClr val="windowText" lastClr="000000"/>
                </a:solidFill>
                <a:latin typeface="Arial"/>
                <a:cs typeface="Arial"/>
              </a:rPr>
              <a:t> </a:t>
            </a:r>
            <a:r>
              <a:rPr kern="0" spc="-10">
                <a:solidFill>
                  <a:sysClr val="windowText" lastClr="000000"/>
                </a:solidFill>
                <a:latin typeface="Arial"/>
                <a:cs typeface="Arial"/>
              </a:rPr>
              <a:t>Customs</a:t>
            </a:r>
            <a:endParaRPr kern="0">
              <a:solidFill>
                <a:sysClr val="windowText" lastClr="000000"/>
              </a:solidFill>
              <a:latin typeface="Arial"/>
              <a:cs typeface="Arial"/>
            </a:endParaRPr>
          </a:p>
          <a:p>
            <a:pPr marL="354965"/>
            <a:r>
              <a:rPr kern="0" spc="-10">
                <a:solidFill>
                  <a:sysClr val="windowText" lastClr="000000"/>
                </a:solidFill>
                <a:latin typeface="Arial"/>
                <a:cs typeface="Arial"/>
              </a:rPr>
              <a:t>Homepage</a:t>
            </a:r>
            <a:endParaRPr kern="0">
              <a:solidFill>
                <a:sysClr val="windowText" lastClr="000000"/>
              </a:solidFill>
              <a:latin typeface="Arial"/>
              <a:cs typeface="Arial"/>
            </a:endParaRPr>
          </a:p>
          <a:p>
            <a:pPr marL="329565">
              <a:spcBef>
                <a:spcPts val="805"/>
              </a:spcBef>
            </a:pPr>
            <a:r>
              <a:rPr u="sng" kern="0" spc="-10">
                <a:solidFill>
                  <a:srgbClr val="0462C1"/>
                </a:solidFill>
                <a:uFill>
                  <a:solidFill>
                    <a:srgbClr val="000000"/>
                  </a:solidFill>
                </a:uFill>
                <a:latin typeface="Arial"/>
                <a:cs typeface="Arial"/>
                <a:hlinkClick r:id="rId3"/>
              </a:rPr>
              <a:t>https://www.europeafrica.army.mil/customs/</a:t>
            </a:r>
            <a:endParaRPr kern="0">
              <a:solidFill>
                <a:sysClr val="windowText" lastClr="000000"/>
              </a:solidFill>
              <a:latin typeface="Arial"/>
              <a:cs typeface="Arial"/>
            </a:endParaRPr>
          </a:p>
        </p:txBody>
      </p:sp>
      <p:pic>
        <p:nvPicPr>
          <p:cNvPr id="16" name="object 6">
            <a:extLst>
              <a:ext uri="{FF2B5EF4-FFF2-40B4-BE49-F238E27FC236}">
                <a16:creationId xmlns:a16="http://schemas.microsoft.com/office/drawing/2014/main" id="{D4CF6059-6D63-6A83-5211-D1F112A3D1C0}"/>
              </a:ext>
            </a:extLst>
          </p:cNvPr>
          <p:cNvPicPr/>
          <p:nvPr/>
        </p:nvPicPr>
        <p:blipFill>
          <a:blip r:embed="rId4" cstate="print"/>
          <a:stretch>
            <a:fillRect/>
          </a:stretch>
        </p:blipFill>
        <p:spPr>
          <a:xfrm>
            <a:off x="1741931" y="4837176"/>
            <a:ext cx="1139952" cy="917448"/>
          </a:xfrm>
          <a:prstGeom prst="rect">
            <a:avLst/>
          </a:prstGeom>
        </p:spPr>
      </p:pic>
      <p:pic>
        <p:nvPicPr>
          <p:cNvPr id="17" name="object 7">
            <a:extLst>
              <a:ext uri="{FF2B5EF4-FFF2-40B4-BE49-F238E27FC236}">
                <a16:creationId xmlns:a16="http://schemas.microsoft.com/office/drawing/2014/main" id="{4A0542E5-BC6A-6802-D78E-1D914B98B0E7}"/>
              </a:ext>
            </a:extLst>
          </p:cNvPr>
          <p:cNvPicPr/>
          <p:nvPr/>
        </p:nvPicPr>
        <p:blipFill>
          <a:blip r:embed="rId5" cstate="print"/>
          <a:stretch>
            <a:fillRect/>
          </a:stretch>
        </p:blipFill>
        <p:spPr>
          <a:xfrm>
            <a:off x="1933955" y="797315"/>
            <a:ext cx="755903" cy="800100"/>
          </a:xfrm>
          <a:prstGeom prst="rect">
            <a:avLst/>
          </a:prstGeom>
        </p:spPr>
      </p:pic>
    </p:spTree>
    <p:extLst>
      <p:ext uri="{BB962C8B-B14F-4D97-AF65-F5344CB8AC3E}">
        <p14:creationId xmlns:p14="http://schemas.microsoft.com/office/powerpoint/2010/main" val="383784309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31C919-BAB2-4407-4B5E-C7E1B4D18481}"/>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B371819E-4A4C-6C2B-2B78-01FE6EB28E2B}"/>
              </a:ext>
            </a:extLst>
          </p:cNvPr>
          <p:cNvSpPr txBox="1"/>
          <p:nvPr/>
        </p:nvSpPr>
        <p:spPr>
          <a:xfrm>
            <a:off x="5885307" y="845441"/>
            <a:ext cx="651510" cy="113493"/>
          </a:xfrm>
          <a:prstGeom prst="rect">
            <a:avLst/>
          </a:prstGeom>
        </p:spPr>
        <p:txBody>
          <a:bodyPr vert="horz" wrap="square" lIns="0" tIns="9525" rIns="0" bIns="0" rtlCol="0">
            <a:spAutoFit/>
          </a:bodyPr>
          <a:lstStyle/>
          <a:p>
            <a:pPr marL="9525" defTabSz="685800">
              <a:spcBef>
                <a:spcPts val="75"/>
              </a:spcBef>
            </a:pPr>
            <a:r>
              <a:rPr sz="675" b="1" kern="0" spc="-8" dirty="0">
                <a:solidFill>
                  <a:srgbClr val="FFFFFF"/>
                </a:solidFill>
                <a:latin typeface="Arial"/>
                <a:cs typeface="Arial"/>
              </a:rPr>
              <a:t>UNCLASSIFIED</a:t>
            </a:r>
            <a:endParaRPr sz="675" kern="0" dirty="0">
              <a:solidFill>
                <a:sysClr val="windowText" lastClr="000000"/>
              </a:solidFill>
              <a:latin typeface="Arial"/>
              <a:cs typeface="Arial"/>
            </a:endParaRPr>
          </a:p>
        </p:txBody>
      </p:sp>
      <p:pic>
        <p:nvPicPr>
          <p:cNvPr id="8" name="object 3">
            <a:extLst>
              <a:ext uri="{FF2B5EF4-FFF2-40B4-BE49-F238E27FC236}">
                <a16:creationId xmlns:a16="http://schemas.microsoft.com/office/drawing/2014/main" id="{EC838F60-764B-D089-85B8-8E260C713D78}"/>
              </a:ext>
            </a:extLst>
          </p:cNvPr>
          <p:cNvPicPr/>
          <p:nvPr/>
        </p:nvPicPr>
        <p:blipFill>
          <a:blip r:embed="rId2" cstate="print"/>
          <a:stretch>
            <a:fillRect/>
          </a:stretch>
        </p:blipFill>
        <p:spPr>
          <a:xfrm>
            <a:off x="11165967" y="6019801"/>
            <a:ext cx="711708" cy="657224"/>
          </a:xfrm>
          <a:prstGeom prst="rect">
            <a:avLst/>
          </a:prstGeom>
        </p:spPr>
      </p:pic>
      <p:sp>
        <p:nvSpPr>
          <p:cNvPr id="9" name="object 4">
            <a:extLst>
              <a:ext uri="{FF2B5EF4-FFF2-40B4-BE49-F238E27FC236}">
                <a16:creationId xmlns:a16="http://schemas.microsoft.com/office/drawing/2014/main" id="{30B7B3F8-C8C2-ED76-545F-4010A8CBA7D8}"/>
              </a:ext>
            </a:extLst>
          </p:cNvPr>
          <p:cNvSpPr txBox="1">
            <a:spLocks/>
          </p:cNvSpPr>
          <p:nvPr/>
        </p:nvSpPr>
        <p:spPr>
          <a:xfrm>
            <a:off x="1161457" y="137016"/>
            <a:ext cx="3006725" cy="378469"/>
          </a:xfrm>
          <a:prstGeom prst="rect">
            <a:avLst/>
          </a:prstGeom>
        </p:spPr>
        <p:txBody>
          <a:bodyPr vert="horz" wrap="square" lIns="0" tIns="9049" rIns="0" bIns="0" rtlCol="0">
            <a:spAutoFit/>
          </a:bodyPr>
          <a:lstStyle>
            <a:lvl1pPr>
              <a:defRPr sz="2100" b="1" i="0">
                <a:solidFill>
                  <a:srgbClr val="7E7E73"/>
                </a:solidFill>
                <a:latin typeface="Arial"/>
                <a:ea typeface="+mj-ea"/>
                <a:cs typeface="Arial"/>
              </a:defRPr>
            </a:lvl1pPr>
          </a:lstStyle>
          <a:p>
            <a:pPr marL="9525">
              <a:spcBef>
                <a:spcPts val="71"/>
              </a:spcBef>
            </a:pPr>
            <a:r>
              <a:rPr lang="en-US" sz="2400" kern="0" spc="-8" dirty="0"/>
              <a:t>Customs</a:t>
            </a:r>
          </a:p>
        </p:txBody>
      </p:sp>
      <p:sp>
        <p:nvSpPr>
          <p:cNvPr id="10" name="object 2">
            <a:extLst>
              <a:ext uri="{FF2B5EF4-FFF2-40B4-BE49-F238E27FC236}">
                <a16:creationId xmlns:a16="http://schemas.microsoft.com/office/drawing/2014/main" id="{72DEA3C2-1688-CD67-53C9-9A80E2994095}"/>
              </a:ext>
            </a:extLst>
          </p:cNvPr>
          <p:cNvSpPr txBox="1"/>
          <p:nvPr/>
        </p:nvSpPr>
        <p:spPr>
          <a:xfrm>
            <a:off x="5815076" y="-15747"/>
            <a:ext cx="868680" cy="151323"/>
          </a:xfrm>
          <a:prstGeom prst="rect">
            <a:avLst/>
          </a:prstGeom>
        </p:spPr>
        <p:txBody>
          <a:bodyPr vert="horz" wrap="square" lIns="0" tIns="12700" rIns="0" bIns="0" rtlCol="0">
            <a:spAutoFit/>
          </a:bodyPr>
          <a:lstStyle/>
          <a:p>
            <a:pPr marL="12700">
              <a:spcBef>
                <a:spcPts val="100"/>
              </a:spcBef>
            </a:pPr>
            <a:r>
              <a:rPr sz="900" b="1" kern="0" spc="-10" dirty="0">
                <a:solidFill>
                  <a:srgbClr val="FFFFFF"/>
                </a:solidFill>
                <a:latin typeface="Arial"/>
                <a:cs typeface="Arial"/>
              </a:rPr>
              <a:t>UNCLASSIFIED</a:t>
            </a:r>
            <a:endParaRPr sz="900" kern="0" dirty="0">
              <a:solidFill>
                <a:sysClr val="windowText" lastClr="000000"/>
              </a:solidFill>
              <a:latin typeface="Arial"/>
              <a:cs typeface="Arial"/>
            </a:endParaRPr>
          </a:p>
        </p:txBody>
      </p:sp>
      <p:pic>
        <p:nvPicPr>
          <p:cNvPr id="17" name="object 7">
            <a:extLst>
              <a:ext uri="{FF2B5EF4-FFF2-40B4-BE49-F238E27FC236}">
                <a16:creationId xmlns:a16="http://schemas.microsoft.com/office/drawing/2014/main" id="{82AE6011-CD63-87AB-0C01-5C8C641DE620}"/>
              </a:ext>
            </a:extLst>
          </p:cNvPr>
          <p:cNvPicPr/>
          <p:nvPr/>
        </p:nvPicPr>
        <p:blipFill>
          <a:blip r:embed="rId3" cstate="print"/>
          <a:stretch>
            <a:fillRect/>
          </a:stretch>
        </p:blipFill>
        <p:spPr>
          <a:xfrm>
            <a:off x="1933955" y="797315"/>
            <a:ext cx="755903" cy="800100"/>
          </a:xfrm>
          <a:prstGeom prst="rect">
            <a:avLst/>
          </a:prstGeom>
        </p:spPr>
      </p:pic>
      <p:sp>
        <p:nvSpPr>
          <p:cNvPr id="3" name="object 5">
            <a:extLst>
              <a:ext uri="{FF2B5EF4-FFF2-40B4-BE49-F238E27FC236}">
                <a16:creationId xmlns:a16="http://schemas.microsoft.com/office/drawing/2014/main" id="{C5F92D8D-57A2-D16D-3989-5C94F86C490F}"/>
              </a:ext>
            </a:extLst>
          </p:cNvPr>
          <p:cNvSpPr txBox="1"/>
          <p:nvPr/>
        </p:nvSpPr>
        <p:spPr>
          <a:xfrm>
            <a:off x="2971291" y="791082"/>
            <a:ext cx="6386830" cy="4619854"/>
          </a:xfrm>
          <a:prstGeom prst="rect">
            <a:avLst/>
          </a:prstGeom>
        </p:spPr>
        <p:txBody>
          <a:bodyPr vert="horz" wrap="square" lIns="0" tIns="13335" rIns="0" bIns="0" rtlCol="0">
            <a:spAutoFit/>
          </a:bodyPr>
          <a:lstStyle/>
          <a:p>
            <a:pPr marL="18415" algn="ctr">
              <a:spcBef>
                <a:spcPts val="105"/>
              </a:spcBef>
            </a:pPr>
            <a:r>
              <a:rPr sz="2000" b="1" u="sng" kern="0">
                <a:solidFill>
                  <a:sysClr val="windowText" lastClr="000000"/>
                </a:solidFill>
                <a:uFill>
                  <a:solidFill>
                    <a:srgbClr val="000000"/>
                  </a:solidFill>
                </a:uFill>
                <a:latin typeface="Arial"/>
                <a:cs typeface="Arial"/>
              </a:rPr>
              <a:t>Individual</a:t>
            </a:r>
            <a:r>
              <a:rPr sz="2000" b="1" u="sng" kern="0" spc="-40">
                <a:solidFill>
                  <a:sysClr val="windowText" lastClr="000000"/>
                </a:solidFill>
                <a:uFill>
                  <a:solidFill>
                    <a:srgbClr val="000000"/>
                  </a:solidFill>
                </a:uFill>
                <a:latin typeface="Arial"/>
                <a:cs typeface="Arial"/>
              </a:rPr>
              <a:t> </a:t>
            </a:r>
            <a:r>
              <a:rPr sz="2000" b="1" u="sng" kern="0">
                <a:solidFill>
                  <a:sysClr val="windowText" lastClr="000000"/>
                </a:solidFill>
                <a:uFill>
                  <a:solidFill>
                    <a:srgbClr val="000000"/>
                  </a:solidFill>
                </a:uFill>
                <a:latin typeface="Arial"/>
                <a:cs typeface="Arial"/>
              </a:rPr>
              <a:t>Logistical</a:t>
            </a:r>
            <a:r>
              <a:rPr sz="2000" b="1" u="sng" kern="0" spc="-60">
                <a:solidFill>
                  <a:sysClr val="windowText" lastClr="000000"/>
                </a:solidFill>
                <a:uFill>
                  <a:solidFill>
                    <a:srgbClr val="000000"/>
                  </a:solidFill>
                </a:uFill>
                <a:latin typeface="Arial"/>
                <a:cs typeface="Arial"/>
              </a:rPr>
              <a:t> </a:t>
            </a:r>
            <a:r>
              <a:rPr sz="2000" b="1" u="sng" kern="0">
                <a:solidFill>
                  <a:sysClr val="windowText" lastClr="000000"/>
                </a:solidFill>
                <a:uFill>
                  <a:solidFill>
                    <a:srgbClr val="000000"/>
                  </a:solidFill>
                </a:uFill>
                <a:latin typeface="Arial"/>
                <a:cs typeface="Arial"/>
              </a:rPr>
              <a:t>Support</a:t>
            </a:r>
            <a:r>
              <a:rPr sz="2000" b="1" u="sng" kern="0" spc="-35">
                <a:solidFill>
                  <a:sysClr val="windowText" lastClr="000000"/>
                </a:solidFill>
                <a:uFill>
                  <a:solidFill>
                    <a:srgbClr val="000000"/>
                  </a:solidFill>
                </a:uFill>
                <a:latin typeface="Arial"/>
                <a:cs typeface="Arial"/>
              </a:rPr>
              <a:t> </a:t>
            </a:r>
            <a:r>
              <a:rPr sz="2000" b="1" u="sng" kern="0" spc="-10">
                <a:solidFill>
                  <a:sysClr val="windowText" lastClr="000000"/>
                </a:solidFill>
                <a:uFill>
                  <a:solidFill>
                    <a:srgbClr val="000000"/>
                  </a:solidFill>
                </a:uFill>
                <a:latin typeface="Arial"/>
                <a:cs typeface="Arial"/>
              </a:rPr>
              <a:t>(ILS)</a:t>
            </a:r>
            <a:endParaRPr sz="2000" kern="0">
              <a:solidFill>
                <a:sysClr val="windowText" lastClr="000000"/>
              </a:solidFill>
              <a:latin typeface="Arial"/>
              <a:cs typeface="Arial"/>
            </a:endParaRPr>
          </a:p>
          <a:p>
            <a:endParaRPr sz="2200" kern="0">
              <a:solidFill>
                <a:sysClr val="windowText" lastClr="000000"/>
              </a:solidFill>
              <a:latin typeface="Arial"/>
              <a:cs typeface="Arial"/>
            </a:endParaRPr>
          </a:p>
          <a:p>
            <a:pPr>
              <a:spcBef>
                <a:spcPts val="25"/>
              </a:spcBef>
            </a:pPr>
            <a:endParaRPr sz="1750" kern="0">
              <a:solidFill>
                <a:sysClr val="windowText" lastClr="000000"/>
              </a:solidFill>
              <a:latin typeface="Arial"/>
              <a:cs typeface="Arial"/>
            </a:endParaRPr>
          </a:p>
          <a:p>
            <a:pPr marL="17145" algn="ctr"/>
            <a:r>
              <a:rPr b="1" kern="0">
                <a:solidFill>
                  <a:sysClr val="windowText" lastClr="000000"/>
                </a:solidFill>
                <a:latin typeface="Arial"/>
                <a:cs typeface="Arial"/>
              </a:rPr>
              <a:t>Loss</a:t>
            </a:r>
            <a:r>
              <a:rPr b="1" kern="0" spc="-10">
                <a:solidFill>
                  <a:sysClr val="windowText" lastClr="000000"/>
                </a:solidFill>
                <a:latin typeface="Arial"/>
                <a:cs typeface="Arial"/>
              </a:rPr>
              <a:t> </a:t>
            </a:r>
            <a:r>
              <a:rPr b="1" kern="0">
                <a:solidFill>
                  <a:sysClr val="windowText" lastClr="000000"/>
                </a:solidFill>
                <a:latin typeface="Arial"/>
                <a:cs typeface="Arial"/>
              </a:rPr>
              <a:t>of</a:t>
            </a:r>
            <a:r>
              <a:rPr b="1" kern="0" spc="-10">
                <a:solidFill>
                  <a:sysClr val="windowText" lastClr="000000"/>
                </a:solidFill>
                <a:latin typeface="Arial"/>
                <a:cs typeface="Arial"/>
              </a:rPr>
              <a:t> </a:t>
            </a:r>
            <a:r>
              <a:rPr b="1" kern="0" spc="-25">
                <a:solidFill>
                  <a:sysClr val="windowText" lastClr="000000"/>
                </a:solidFill>
                <a:latin typeface="Arial"/>
                <a:cs typeface="Arial"/>
              </a:rPr>
              <a:t>SOFA</a:t>
            </a:r>
            <a:r>
              <a:rPr b="1" kern="0" spc="-90">
                <a:solidFill>
                  <a:sysClr val="windowText" lastClr="000000"/>
                </a:solidFill>
                <a:latin typeface="Arial"/>
                <a:cs typeface="Arial"/>
              </a:rPr>
              <a:t> </a:t>
            </a:r>
            <a:r>
              <a:rPr b="1" kern="0" spc="-10">
                <a:solidFill>
                  <a:sysClr val="windowText" lastClr="000000"/>
                </a:solidFill>
                <a:latin typeface="Arial"/>
                <a:cs typeface="Arial"/>
              </a:rPr>
              <a:t>Status</a:t>
            </a:r>
            <a:endParaRPr kern="0">
              <a:solidFill>
                <a:sysClr val="windowText" lastClr="000000"/>
              </a:solidFill>
              <a:latin typeface="Arial"/>
              <a:cs typeface="Arial"/>
            </a:endParaRPr>
          </a:p>
          <a:p>
            <a:pPr marL="299085" marR="142875" indent="-287020">
              <a:buFont typeface="Wingdings"/>
              <a:buChar char=""/>
              <a:tabLst>
                <a:tab pos="299085" algn="l"/>
                <a:tab pos="299720" algn="l"/>
              </a:tabLst>
            </a:pPr>
            <a:r>
              <a:rPr kern="0">
                <a:solidFill>
                  <a:sysClr val="windowText" lastClr="000000"/>
                </a:solidFill>
                <a:latin typeface="Arial"/>
                <a:cs typeface="Arial"/>
              </a:rPr>
              <a:t>(ETS)</a:t>
            </a:r>
            <a:r>
              <a:rPr kern="0" spc="-55">
                <a:solidFill>
                  <a:sysClr val="windowText" lastClr="000000"/>
                </a:solidFill>
                <a:latin typeface="Arial"/>
                <a:cs typeface="Arial"/>
              </a:rPr>
              <a:t> </a:t>
            </a:r>
            <a:r>
              <a:rPr kern="0">
                <a:solidFill>
                  <a:sysClr val="windowText" lastClr="000000"/>
                </a:solidFill>
                <a:latin typeface="Arial"/>
                <a:cs typeface="Arial"/>
              </a:rPr>
              <a:t>Individual</a:t>
            </a:r>
            <a:r>
              <a:rPr kern="0" spc="-5">
                <a:solidFill>
                  <a:sysClr val="windowText" lastClr="000000"/>
                </a:solidFill>
                <a:latin typeface="Arial"/>
                <a:cs typeface="Arial"/>
              </a:rPr>
              <a:t> </a:t>
            </a:r>
            <a:r>
              <a:rPr kern="0">
                <a:solidFill>
                  <a:sysClr val="windowText" lastClr="000000"/>
                </a:solidFill>
                <a:latin typeface="Arial"/>
                <a:cs typeface="Arial"/>
              </a:rPr>
              <a:t>logistical</a:t>
            </a:r>
            <a:r>
              <a:rPr kern="0" spc="-5">
                <a:solidFill>
                  <a:sysClr val="windowText" lastClr="000000"/>
                </a:solidFill>
                <a:latin typeface="Arial"/>
                <a:cs typeface="Arial"/>
              </a:rPr>
              <a:t> </a:t>
            </a:r>
            <a:r>
              <a:rPr kern="0">
                <a:solidFill>
                  <a:sysClr val="windowText" lastClr="000000"/>
                </a:solidFill>
                <a:latin typeface="Arial"/>
                <a:cs typeface="Arial"/>
              </a:rPr>
              <a:t>support</a:t>
            </a:r>
            <a:r>
              <a:rPr kern="0" spc="-10">
                <a:solidFill>
                  <a:sysClr val="windowText" lastClr="000000"/>
                </a:solidFill>
                <a:latin typeface="Arial"/>
                <a:cs typeface="Arial"/>
              </a:rPr>
              <a:t> </a:t>
            </a:r>
            <a:r>
              <a:rPr kern="0">
                <a:solidFill>
                  <a:sysClr val="windowText" lastClr="000000"/>
                </a:solidFill>
                <a:latin typeface="Arial"/>
                <a:cs typeface="Arial"/>
              </a:rPr>
              <a:t>is</a:t>
            </a:r>
            <a:r>
              <a:rPr kern="0" spc="-25">
                <a:solidFill>
                  <a:sysClr val="windowText" lastClr="000000"/>
                </a:solidFill>
                <a:latin typeface="Arial"/>
                <a:cs typeface="Arial"/>
              </a:rPr>
              <a:t> </a:t>
            </a:r>
            <a:r>
              <a:rPr kern="0">
                <a:solidFill>
                  <a:sysClr val="windowText" lastClr="000000"/>
                </a:solidFill>
                <a:latin typeface="Arial"/>
                <a:cs typeface="Arial"/>
              </a:rPr>
              <a:t>not</a:t>
            </a:r>
            <a:r>
              <a:rPr kern="0" spc="-15">
                <a:solidFill>
                  <a:sysClr val="windowText" lastClr="000000"/>
                </a:solidFill>
                <a:latin typeface="Arial"/>
                <a:cs typeface="Arial"/>
              </a:rPr>
              <a:t> </a:t>
            </a:r>
            <a:r>
              <a:rPr kern="0">
                <a:solidFill>
                  <a:sysClr val="windowText" lastClr="000000"/>
                </a:solidFill>
                <a:latin typeface="Arial"/>
                <a:cs typeface="Arial"/>
              </a:rPr>
              <a:t>authorized</a:t>
            </a:r>
            <a:r>
              <a:rPr kern="0" spc="-15">
                <a:solidFill>
                  <a:sysClr val="windowText" lastClr="000000"/>
                </a:solidFill>
                <a:latin typeface="Arial"/>
                <a:cs typeface="Arial"/>
              </a:rPr>
              <a:t> </a:t>
            </a:r>
            <a:r>
              <a:rPr kern="0" spc="-25">
                <a:solidFill>
                  <a:sysClr val="windowText" lastClr="000000"/>
                </a:solidFill>
                <a:latin typeface="Arial"/>
                <a:cs typeface="Arial"/>
              </a:rPr>
              <a:t>for </a:t>
            </a:r>
            <a:r>
              <a:rPr kern="0">
                <a:solidFill>
                  <a:sysClr val="windowText" lastClr="000000"/>
                </a:solidFill>
                <a:latin typeface="Arial"/>
                <a:cs typeface="Arial"/>
              </a:rPr>
              <a:t>separating</a:t>
            </a:r>
            <a:r>
              <a:rPr kern="0" spc="-25">
                <a:solidFill>
                  <a:sysClr val="windowText" lastClr="000000"/>
                </a:solidFill>
                <a:latin typeface="Arial"/>
                <a:cs typeface="Arial"/>
              </a:rPr>
              <a:t> </a:t>
            </a:r>
            <a:r>
              <a:rPr kern="0">
                <a:solidFill>
                  <a:sysClr val="windowText" lastClr="000000"/>
                </a:solidFill>
                <a:latin typeface="Arial"/>
                <a:cs typeface="Arial"/>
              </a:rPr>
              <a:t>soldiers</a:t>
            </a:r>
            <a:r>
              <a:rPr kern="0" spc="-20">
                <a:solidFill>
                  <a:sysClr val="windowText" lastClr="000000"/>
                </a:solidFill>
                <a:latin typeface="Arial"/>
                <a:cs typeface="Arial"/>
              </a:rPr>
              <a:t> </a:t>
            </a:r>
            <a:r>
              <a:rPr kern="0">
                <a:solidFill>
                  <a:sysClr val="windowText" lastClr="000000"/>
                </a:solidFill>
                <a:latin typeface="Arial"/>
                <a:cs typeface="Arial"/>
              </a:rPr>
              <a:t>and</a:t>
            </a:r>
            <a:r>
              <a:rPr kern="0" spc="-25">
                <a:solidFill>
                  <a:sysClr val="windowText" lastClr="000000"/>
                </a:solidFill>
                <a:latin typeface="Arial"/>
                <a:cs typeface="Arial"/>
              </a:rPr>
              <a:t> </a:t>
            </a:r>
            <a:r>
              <a:rPr kern="0">
                <a:solidFill>
                  <a:sysClr val="windowText" lastClr="000000"/>
                </a:solidFill>
                <a:latin typeface="Arial"/>
                <a:cs typeface="Arial"/>
              </a:rPr>
              <a:t>their</a:t>
            </a:r>
            <a:r>
              <a:rPr kern="0" spc="-30">
                <a:solidFill>
                  <a:sysClr val="windowText" lastClr="000000"/>
                </a:solidFill>
                <a:latin typeface="Arial"/>
                <a:cs typeface="Arial"/>
              </a:rPr>
              <a:t> </a:t>
            </a:r>
            <a:r>
              <a:rPr kern="0">
                <a:solidFill>
                  <a:sysClr val="windowText" lastClr="000000"/>
                </a:solidFill>
                <a:latin typeface="Arial"/>
                <a:cs typeface="Arial"/>
              </a:rPr>
              <a:t>families</a:t>
            </a:r>
            <a:r>
              <a:rPr kern="0" spc="-20">
                <a:solidFill>
                  <a:sysClr val="windowText" lastClr="000000"/>
                </a:solidFill>
                <a:latin typeface="Arial"/>
                <a:cs typeface="Arial"/>
              </a:rPr>
              <a:t> </a:t>
            </a:r>
            <a:r>
              <a:rPr kern="0">
                <a:solidFill>
                  <a:sysClr val="windowText" lastClr="000000"/>
                </a:solidFill>
                <a:latin typeface="Arial"/>
                <a:cs typeface="Arial"/>
              </a:rPr>
              <a:t>who</a:t>
            </a:r>
            <a:r>
              <a:rPr kern="0" spc="15">
                <a:solidFill>
                  <a:sysClr val="windowText" lastClr="000000"/>
                </a:solidFill>
                <a:latin typeface="Arial"/>
                <a:cs typeface="Arial"/>
              </a:rPr>
              <a:t> </a:t>
            </a:r>
            <a:r>
              <a:rPr kern="0" spc="-10">
                <a:solidFill>
                  <a:sysClr val="windowText" lastClr="000000"/>
                </a:solidFill>
                <a:latin typeface="Arial"/>
                <a:cs typeface="Arial"/>
              </a:rPr>
              <a:t>establish </a:t>
            </a:r>
            <a:r>
              <a:rPr kern="0">
                <a:solidFill>
                  <a:sysClr val="windowText" lastClr="000000"/>
                </a:solidFill>
                <a:latin typeface="Arial"/>
                <a:cs typeface="Arial"/>
              </a:rPr>
              <a:t>residency</a:t>
            </a:r>
            <a:r>
              <a:rPr kern="0" spc="-30">
                <a:solidFill>
                  <a:sysClr val="windowText" lastClr="000000"/>
                </a:solidFill>
                <a:latin typeface="Arial"/>
                <a:cs typeface="Arial"/>
              </a:rPr>
              <a:t> </a:t>
            </a:r>
            <a:r>
              <a:rPr kern="0">
                <a:solidFill>
                  <a:sysClr val="windowText" lastClr="000000"/>
                </a:solidFill>
                <a:latin typeface="Arial"/>
                <a:cs typeface="Arial"/>
              </a:rPr>
              <a:t>in</a:t>
            </a:r>
            <a:r>
              <a:rPr kern="0" spc="-30">
                <a:solidFill>
                  <a:sysClr val="windowText" lastClr="000000"/>
                </a:solidFill>
                <a:latin typeface="Arial"/>
                <a:cs typeface="Arial"/>
              </a:rPr>
              <a:t> </a:t>
            </a:r>
            <a:r>
              <a:rPr kern="0" spc="-10">
                <a:solidFill>
                  <a:sysClr val="windowText" lastClr="000000"/>
                </a:solidFill>
                <a:latin typeface="Arial"/>
                <a:cs typeface="Arial"/>
              </a:rPr>
              <a:t>Germany.</a:t>
            </a:r>
            <a:r>
              <a:rPr kern="0" spc="-35">
                <a:solidFill>
                  <a:sysClr val="windowText" lastClr="000000"/>
                </a:solidFill>
                <a:latin typeface="Arial"/>
                <a:cs typeface="Arial"/>
              </a:rPr>
              <a:t> </a:t>
            </a:r>
            <a:r>
              <a:rPr kern="0">
                <a:solidFill>
                  <a:sysClr val="windowText" lastClr="000000"/>
                </a:solidFill>
                <a:latin typeface="Arial"/>
                <a:cs typeface="Arial"/>
              </a:rPr>
              <a:t>They</a:t>
            </a:r>
            <a:r>
              <a:rPr kern="0" spc="-40">
                <a:solidFill>
                  <a:sysClr val="windowText" lastClr="000000"/>
                </a:solidFill>
                <a:latin typeface="Arial"/>
                <a:cs typeface="Arial"/>
              </a:rPr>
              <a:t> </a:t>
            </a:r>
            <a:r>
              <a:rPr kern="0">
                <a:solidFill>
                  <a:sysClr val="windowText" lastClr="000000"/>
                </a:solidFill>
                <a:latin typeface="Arial"/>
                <a:cs typeface="Arial"/>
              </a:rPr>
              <a:t>are</a:t>
            </a:r>
            <a:r>
              <a:rPr kern="0" spc="-40">
                <a:solidFill>
                  <a:sysClr val="windowText" lastClr="000000"/>
                </a:solidFill>
                <a:latin typeface="Arial"/>
                <a:cs typeface="Arial"/>
              </a:rPr>
              <a:t> </a:t>
            </a:r>
            <a:r>
              <a:rPr kern="0">
                <a:solidFill>
                  <a:sysClr val="windowText" lastClr="000000"/>
                </a:solidFill>
                <a:latin typeface="Arial"/>
                <a:cs typeface="Arial"/>
              </a:rPr>
              <a:t>not</a:t>
            </a:r>
            <a:r>
              <a:rPr kern="0" spc="-20">
                <a:solidFill>
                  <a:sysClr val="windowText" lastClr="000000"/>
                </a:solidFill>
                <a:latin typeface="Arial"/>
                <a:cs typeface="Arial"/>
              </a:rPr>
              <a:t> </a:t>
            </a:r>
            <a:r>
              <a:rPr kern="0">
                <a:solidFill>
                  <a:sysClr val="windowText" lastClr="000000"/>
                </a:solidFill>
                <a:latin typeface="Arial"/>
                <a:cs typeface="Arial"/>
              </a:rPr>
              <a:t>authorized</a:t>
            </a:r>
            <a:r>
              <a:rPr kern="0" spc="-10">
                <a:solidFill>
                  <a:sysClr val="windowText" lastClr="000000"/>
                </a:solidFill>
                <a:latin typeface="Arial"/>
                <a:cs typeface="Arial"/>
              </a:rPr>
              <a:t> </a:t>
            </a:r>
            <a:r>
              <a:rPr kern="0">
                <a:solidFill>
                  <a:sysClr val="windowText" lastClr="000000"/>
                </a:solidFill>
                <a:latin typeface="Arial"/>
                <a:cs typeface="Arial"/>
              </a:rPr>
              <a:t>to</a:t>
            </a:r>
            <a:r>
              <a:rPr kern="0" spc="-25">
                <a:solidFill>
                  <a:sysClr val="windowText" lastClr="000000"/>
                </a:solidFill>
                <a:latin typeface="Arial"/>
                <a:cs typeface="Arial"/>
              </a:rPr>
              <a:t> </a:t>
            </a:r>
            <a:r>
              <a:rPr kern="0">
                <a:solidFill>
                  <a:sysClr val="windowText" lastClr="000000"/>
                </a:solidFill>
                <a:latin typeface="Arial"/>
                <a:cs typeface="Arial"/>
              </a:rPr>
              <a:t>use</a:t>
            </a:r>
            <a:r>
              <a:rPr kern="0" spc="-35">
                <a:solidFill>
                  <a:sysClr val="windowText" lastClr="000000"/>
                </a:solidFill>
                <a:latin typeface="Arial"/>
                <a:cs typeface="Arial"/>
              </a:rPr>
              <a:t> </a:t>
            </a:r>
            <a:r>
              <a:rPr kern="0" spc="-20">
                <a:solidFill>
                  <a:sysClr val="windowText" lastClr="000000"/>
                </a:solidFill>
                <a:latin typeface="Arial"/>
                <a:cs typeface="Arial"/>
              </a:rPr>
              <a:t>U.S. </a:t>
            </a:r>
            <a:r>
              <a:rPr kern="0">
                <a:solidFill>
                  <a:sysClr val="windowText" lastClr="000000"/>
                </a:solidFill>
                <a:latin typeface="Arial"/>
                <a:cs typeface="Arial"/>
              </a:rPr>
              <a:t>Forces</a:t>
            </a:r>
            <a:r>
              <a:rPr kern="0" spc="-15">
                <a:solidFill>
                  <a:sysClr val="windowText" lastClr="000000"/>
                </a:solidFill>
                <a:latin typeface="Arial"/>
                <a:cs typeface="Arial"/>
              </a:rPr>
              <a:t> </a:t>
            </a:r>
            <a:r>
              <a:rPr kern="0">
                <a:solidFill>
                  <a:sysClr val="windowText" lastClr="000000"/>
                </a:solidFill>
                <a:latin typeface="Arial"/>
                <a:cs typeface="Arial"/>
              </a:rPr>
              <a:t>sales and</a:t>
            </a:r>
            <a:r>
              <a:rPr kern="0" spc="-105">
                <a:solidFill>
                  <a:sysClr val="windowText" lastClr="000000"/>
                </a:solidFill>
                <a:latin typeface="Arial"/>
                <a:cs typeface="Arial"/>
              </a:rPr>
              <a:t> </a:t>
            </a:r>
            <a:r>
              <a:rPr kern="0">
                <a:solidFill>
                  <a:sysClr val="windowText" lastClr="000000"/>
                </a:solidFill>
                <a:latin typeface="Arial"/>
                <a:cs typeface="Arial"/>
              </a:rPr>
              <a:t>APO</a:t>
            </a:r>
            <a:r>
              <a:rPr kern="0" spc="-20">
                <a:solidFill>
                  <a:sysClr val="windowText" lastClr="000000"/>
                </a:solidFill>
                <a:latin typeface="Arial"/>
                <a:cs typeface="Arial"/>
              </a:rPr>
              <a:t> </a:t>
            </a:r>
            <a:r>
              <a:rPr kern="0" spc="-10">
                <a:solidFill>
                  <a:sysClr val="windowText" lastClr="000000"/>
                </a:solidFill>
                <a:latin typeface="Arial"/>
                <a:cs typeface="Arial"/>
              </a:rPr>
              <a:t>facilities.</a:t>
            </a:r>
            <a:endParaRPr kern="0">
              <a:solidFill>
                <a:sysClr val="windowText" lastClr="000000"/>
              </a:solidFill>
              <a:latin typeface="Arial"/>
              <a:cs typeface="Arial"/>
            </a:endParaRPr>
          </a:p>
          <a:p>
            <a:pPr>
              <a:spcBef>
                <a:spcPts val="25"/>
              </a:spcBef>
              <a:buFont typeface="Wingdings"/>
              <a:buChar char=""/>
            </a:pPr>
            <a:endParaRPr sz="1850" kern="0">
              <a:solidFill>
                <a:sysClr val="windowText" lastClr="000000"/>
              </a:solidFill>
              <a:latin typeface="Arial"/>
              <a:cs typeface="Arial"/>
            </a:endParaRPr>
          </a:p>
          <a:p>
            <a:pPr marL="22225" algn="ctr">
              <a:spcBef>
                <a:spcPts val="5"/>
              </a:spcBef>
            </a:pPr>
            <a:r>
              <a:rPr sz="2000" b="1" kern="0">
                <a:solidFill>
                  <a:sysClr val="windowText" lastClr="000000"/>
                </a:solidFill>
                <a:latin typeface="Arial"/>
                <a:cs typeface="Arial"/>
              </a:rPr>
              <a:t>Family</a:t>
            </a:r>
            <a:r>
              <a:rPr sz="2000" b="1" kern="0" spc="-45">
                <a:solidFill>
                  <a:sysClr val="windowText" lastClr="000000"/>
                </a:solidFill>
                <a:latin typeface="Arial"/>
                <a:cs typeface="Arial"/>
              </a:rPr>
              <a:t> </a:t>
            </a:r>
            <a:r>
              <a:rPr sz="2000" b="1" kern="0">
                <a:solidFill>
                  <a:sysClr val="windowText" lastClr="000000"/>
                </a:solidFill>
                <a:latin typeface="Arial"/>
                <a:cs typeface="Arial"/>
              </a:rPr>
              <a:t>member</a:t>
            </a:r>
            <a:r>
              <a:rPr sz="2000" b="1" kern="0" spc="-35">
                <a:solidFill>
                  <a:sysClr val="windowText" lastClr="000000"/>
                </a:solidFill>
                <a:latin typeface="Arial"/>
                <a:cs typeface="Arial"/>
              </a:rPr>
              <a:t> </a:t>
            </a:r>
            <a:r>
              <a:rPr sz="2000" b="1" kern="0">
                <a:solidFill>
                  <a:sysClr val="windowText" lastClr="000000"/>
                </a:solidFill>
                <a:latin typeface="Arial"/>
                <a:cs typeface="Arial"/>
              </a:rPr>
              <a:t>staying</a:t>
            </a:r>
            <a:r>
              <a:rPr sz="2000" b="1" kern="0" spc="-20">
                <a:solidFill>
                  <a:sysClr val="windowText" lastClr="000000"/>
                </a:solidFill>
                <a:latin typeface="Arial"/>
                <a:cs typeface="Arial"/>
              </a:rPr>
              <a:t> </a:t>
            </a:r>
            <a:r>
              <a:rPr sz="2000" b="1" kern="0">
                <a:solidFill>
                  <a:sysClr val="windowText" lastClr="000000"/>
                </a:solidFill>
                <a:latin typeface="Arial"/>
                <a:cs typeface="Arial"/>
              </a:rPr>
              <a:t>in</a:t>
            </a:r>
            <a:r>
              <a:rPr sz="2000" b="1" kern="0" spc="-20">
                <a:solidFill>
                  <a:sysClr val="windowText" lastClr="000000"/>
                </a:solidFill>
                <a:latin typeface="Arial"/>
                <a:cs typeface="Arial"/>
              </a:rPr>
              <a:t> </a:t>
            </a:r>
            <a:r>
              <a:rPr sz="2000" b="1" kern="0" spc="-10">
                <a:solidFill>
                  <a:sysClr val="windowText" lastClr="000000"/>
                </a:solidFill>
                <a:latin typeface="Arial"/>
                <a:cs typeface="Arial"/>
              </a:rPr>
              <a:t>Germany</a:t>
            </a:r>
            <a:endParaRPr sz="2000" kern="0">
              <a:solidFill>
                <a:sysClr val="windowText" lastClr="000000"/>
              </a:solidFill>
              <a:latin typeface="Arial"/>
              <a:cs typeface="Arial"/>
            </a:endParaRPr>
          </a:p>
          <a:p>
            <a:pPr>
              <a:spcBef>
                <a:spcPts val="50"/>
              </a:spcBef>
            </a:pPr>
            <a:endParaRPr sz="2050" kern="0">
              <a:solidFill>
                <a:sysClr val="windowText" lastClr="000000"/>
              </a:solidFill>
              <a:latin typeface="Arial"/>
              <a:cs typeface="Arial"/>
            </a:endParaRPr>
          </a:p>
          <a:p>
            <a:pPr marL="299085" marR="328295" indent="-287020">
              <a:buFont typeface="Wingdings"/>
              <a:buChar char=""/>
              <a:tabLst>
                <a:tab pos="299085" algn="l"/>
                <a:tab pos="299720" algn="l"/>
              </a:tabLst>
            </a:pPr>
            <a:r>
              <a:rPr kern="0">
                <a:solidFill>
                  <a:sysClr val="windowText" lastClr="000000"/>
                </a:solidFill>
                <a:latin typeface="Arial"/>
                <a:cs typeface="Arial"/>
              </a:rPr>
              <a:t>(PCS)</a:t>
            </a:r>
            <a:r>
              <a:rPr kern="0" spc="-30">
                <a:solidFill>
                  <a:sysClr val="windowText" lastClr="000000"/>
                </a:solidFill>
                <a:latin typeface="Arial"/>
                <a:cs typeface="Arial"/>
              </a:rPr>
              <a:t> </a:t>
            </a:r>
            <a:r>
              <a:rPr kern="0">
                <a:solidFill>
                  <a:sysClr val="windowText" lastClr="000000"/>
                </a:solidFill>
                <a:latin typeface="Arial"/>
                <a:cs typeface="Arial"/>
              </a:rPr>
              <a:t>Individual</a:t>
            </a:r>
            <a:r>
              <a:rPr kern="0" spc="-5">
                <a:solidFill>
                  <a:sysClr val="windowText" lastClr="000000"/>
                </a:solidFill>
                <a:latin typeface="Arial"/>
                <a:cs typeface="Arial"/>
              </a:rPr>
              <a:t> </a:t>
            </a:r>
            <a:r>
              <a:rPr kern="0">
                <a:solidFill>
                  <a:sysClr val="windowText" lastClr="000000"/>
                </a:solidFill>
                <a:latin typeface="Arial"/>
                <a:cs typeface="Arial"/>
              </a:rPr>
              <a:t>logistical support</a:t>
            </a:r>
            <a:r>
              <a:rPr kern="0" spc="-15">
                <a:solidFill>
                  <a:sysClr val="windowText" lastClr="000000"/>
                </a:solidFill>
                <a:latin typeface="Arial"/>
                <a:cs typeface="Arial"/>
              </a:rPr>
              <a:t> </a:t>
            </a:r>
            <a:r>
              <a:rPr kern="0">
                <a:solidFill>
                  <a:sysClr val="windowText" lastClr="000000"/>
                </a:solidFill>
                <a:latin typeface="Arial"/>
                <a:cs typeface="Arial"/>
              </a:rPr>
              <a:t>for</a:t>
            </a:r>
            <a:r>
              <a:rPr kern="0" spc="-20">
                <a:solidFill>
                  <a:sysClr val="windowText" lastClr="000000"/>
                </a:solidFill>
                <a:latin typeface="Arial"/>
                <a:cs typeface="Arial"/>
              </a:rPr>
              <a:t> </a:t>
            </a:r>
            <a:r>
              <a:rPr kern="0">
                <a:solidFill>
                  <a:sysClr val="windowText" lastClr="000000"/>
                </a:solidFill>
                <a:latin typeface="Arial"/>
                <a:cs typeface="Arial"/>
              </a:rPr>
              <a:t>the</a:t>
            </a:r>
            <a:r>
              <a:rPr kern="0" spc="-25">
                <a:solidFill>
                  <a:sysClr val="windowText" lastClr="000000"/>
                </a:solidFill>
                <a:latin typeface="Arial"/>
                <a:cs typeface="Arial"/>
              </a:rPr>
              <a:t> </a:t>
            </a:r>
            <a:r>
              <a:rPr kern="0">
                <a:solidFill>
                  <a:sysClr val="windowText" lastClr="000000"/>
                </a:solidFill>
                <a:latin typeface="Arial"/>
                <a:cs typeface="Arial"/>
              </a:rPr>
              <a:t>period</a:t>
            </a:r>
            <a:r>
              <a:rPr kern="0" spc="-15">
                <a:solidFill>
                  <a:sysClr val="windowText" lastClr="000000"/>
                </a:solidFill>
                <a:latin typeface="Arial"/>
                <a:cs typeface="Arial"/>
              </a:rPr>
              <a:t> </a:t>
            </a:r>
            <a:r>
              <a:rPr kern="0">
                <a:solidFill>
                  <a:sysClr val="windowText" lastClr="000000"/>
                </a:solidFill>
                <a:latin typeface="Arial"/>
                <a:cs typeface="Arial"/>
              </a:rPr>
              <a:t>not</a:t>
            </a:r>
            <a:r>
              <a:rPr kern="0" spc="-10">
                <a:solidFill>
                  <a:sysClr val="windowText" lastClr="000000"/>
                </a:solidFill>
                <a:latin typeface="Arial"/>
                <a:cs typeface="Arial"/>
              </a:rPr>
              <a:t> </a:t>
            </a:r>
            <a:r>
              <a:rPr kern="0" spc="-25">
                <a:solidFill>
                  <a:sysClr val="windowText" lastClr="000000"/>
                </a:solidFill>
                <a:latin typeface="Arial"/>
                <a:cs typeface="Arial"/>
              </a:rPr>
              <a:t>to </a:t>
            </a:r>
            <a:r>
              <a:rPr kern="0">
                <a:solidFill>
                  <a:sysClr val="windowText" lastClr="000000"/>
                </a:solidFill>
                <a:latin typeface="Arial"/>
                <a:cs typeface="Arial"/>
              </a:rPr>
              <a:t>exceed</a:t>
            </a:r>
            <a:r>
              <a:rPr kern="0" spc="-15">
                <a:solidFill>
                  <a:sysClr val="windowText" lastClr="000000"/>
                </a:solidFill>
                <a:latin typeface="Arial"/>
                <a:cs typeface="Arial"/>
              </a:rPr>
              <a:t> </a:t>
            </a:r>
            <a:r>
              <a:rPr kern="0">
                <a:solidFill>
                  <a:sysClr val="windowText" lastClr="000000"/>
                </a:solidFill>
                <a:latin typeface="Arial"/>
                <a:cs typeface="Arial"/>
              </a:rPr>
              <a:t>90</a:t>
            </a:r>
            <a:r>
              <a:rPr kern="0" spc="-25">
                <a:solidFill>
                  <a:sysClr val="windowText" lastClr="000000"/>
                </a:solidFill>
                <a:latin typeface="Arial"/>
                <a:cs typeface="Arial"/>
              </a:rPr>
              <a:t> </a:t>
            </a:r>
            <a:r>
              <a:rPr kern="0">
                <a:solidFill>
                  <a:sysClr val="windowText" lastClr="000000"/>
                </a:solidFill>
                <a:latin typeface="Arial"/>
                <a:cs typeface="Arial"/>
              </a:rPr>
              <a:t>days</a:t>
            </a:r>
            <a:r>
              <a:rPr kern="0" spc="15">
                <a:solidFill>
                  <a:sysClr val="windowText" lastClr="000000"/>
                </a:solidFill>
                <a:latin typeface="Arial"/>
                <a:cs typeface="Arial"/>
              </a:rPr>
              <a:t> </a:t>
            </a:r>
            <a:r>
              <a:rPr kern="0">
                <a:solidFill>
                  <a:sysClr val="windowText" lastClr="000000"/>
                </a:solidFill>
                <a:latin typeface="Arial"/>
                <a:cs typeface="Arial"/>
              </a:rPr>
              <a:t>is</a:t>
            </a:r>
            <a:r>
              <a:rPr kern="0" spc="-25">
                <a:solidFill>
                  <a:sysClr val="windowText" lastClr="000000"/>
                </a:solidFill>
                <a:latin typeface="Arial"/>
                <a:cs typeface="Arial"/>
              </a:rPr>
              <a:t> </a:t>
            </a:r>
            <a:r>
              <a:rPr kern="0">
                <a:solidFill>
                  <a:sysClr val="windowText" lastClr="000000"/>
                </a:solidFill>
                <a:latin typeface="Arial"/>
                <a:cs typeface="Arial"/>
              </a:rPr>
              <a:t>authorized</a:t>
            </a:r>
            <a:r>
              <a:rPr kern="0" spc="-15">
                <a:solidFill>
                  <a:sysClr val="windowText" lastClr="000000"/>
                </a:solidFill>
                <a:latin typeface="Arial"/>
                <a:cs typeface="Arial"/>
              </a:rPr>
              <a:t> </a:t>
            </a:r>
            <a:r>
              <a:rPr kern="0">
                <a:solidFill>
                  <a:sysClr val="windowText" lastClr="000000"/>
                </a:solidFill>
                <a:latin typeface="Arial"/>
                <a:cs typeface="Arial"/>
              </a:rPr>
              <a:t>for</a:t>
            </a:r>
            <a:r>
              <a:rPr kern="0" spc="-20">
                <a:solidFill>
                  <a:sysClr val="windowText" lastClr="000000"/>
                </a:solidFill>
                <a:latin typeface="Arial"/>
                <a:cs typeface="Arial"/>
              </a:rPr>
              <a:t> </a:t>
            </a:r>
            <a:r>
              <a:rPr kern="0">
                <a:solidFill>
                  <a:sysClr val="windowText" lastClr="000000"/>
                </a:solidFill>
                <a:latin typeface="Arial"/>
                <a:cs typeface="Arial"/>
              </a:rPr>
              <a:t>the</a:t>
            </a:r>
            <a:r>
              <a:rPr kern="0" spc="-30">
                <a:solidFill>
                  <a:sysClr val="windowText" lastClr="000000"/>
                </a:solidFill>
                <a:latin typeface="Arial"/>
                <a:cs typeface="Arial"/>
              </a:rPr>
              <a:t> </a:t>
            </a:r>
            <a:r>
              <a:rPr kern="0">
                <a:solidFill>
                  <a:sysClr val="windowText" lastClr="000000"/>
                </a:solidFill>
                <a:latin typeface="Arial"/>
                <a:cs typeface="Arial"/>
              </a:rPr>
              <a:t>families</a:t>
            </a:r>
            <a:r>
              <a:rPr kern="0" spc="-15">
                <a:solidFill>
                  <a:sysClr val="windowText" lastClr="000000"/>
                </a:solidFill>
                <a:latin typeface="Arial"/>
                <a:cs typeface="Arial"/>
              </a:rPr>
              <a:t> </a:t>
            </a:r>
            <a:r>
              <a:rPr kern="0">
                <a:solidFill>
                  <a:sysClr val="windowText" lastClr="000000"/>
                </a:solidFill>
                <a:latin typeface="Arial"/>
                <a:cs typeface="Arial"/>
              </a:rPr>
              <a:t>of</a:t>
            </a:r>
            <a:r>
              <a:rPr kern="0" spc="-20">
                <a:solidFill>
                  <a:sysClr val="windowText" lastClr="000000"/>
                </a:solidFill>
                <a:latin typeface="Arial"/>
                <a:cs typeface="Arial"/>
              </a:rPr>
              <a:t> </a:t>
            </a:r>
            <a:r>
              <a:rPr kern="0" spc="-10">
                <a:solidFill>
                  <a:sysClr val="windowText" lastClr="000000"/>
                </a:solidFill>
                <a:latin typeface="Arial"/>
                <a:cs typeface="Arial"/>
              </a:rPr>
              <a:t>sponsors </a:t>
            </a:r>
            <a:r>
              <a:rPr kern="0">
                <a:solidFill>
                  <a:sysClr val="windowText" lastClr="000000"/>
                </a:solidFill>
                <a:latin typeface="Arial"/>
                <a:cs typeface="Arial"/>
              </a:rPr>
              <a:t>PCSing</a:t>
            </a:r>
            <a:r>
              <a:rPr kern="0" spc="-15">
                <a:solidFill>
                  <a:sysClr val="windowText" lastClr="000000"/>
                </a:solidFill>
                <a:latin typeface="Arial"/>
                <a:cs typeface="Arial"/>
              </a:rPr>
              <a:t> </a:t>
            </a:r>
            <a:r>
              <a:rPr kern="0">
                <a:solidFill>
                  <a:sysClr val="windowText" lastClr="000000"/>
                </a:solidFill>
                <a:latin typeface="Arial"/>
                <a:cs typeface="Arial"/>
              </a:rPr>
              <a:t>to</a:t>
            </a:r>
            <a:r>
              <a:rPr kern="0" spc="-5">
                <a:solidFill>
                  <a:sysClr val="windowText" lastClr="000000"/>
                </a:solidFill>
                <a:latin typeface="Arial"/>
                <a:cs typeface="Arial"/>
              </a:rPr>
              <a:t> </a:t>
            </a:r>
            <a:r>
              <a:rPr kern="0">
                <a:solidFill>
                  <a:sysClr val="windowText" lastClr="000000"/>
                </a:solidFill>
                <a:latin typeface="Arial"/>
                <a:cs typeface="Arial"/>
              </a:rPr>
              <a:t>CONUS</a:t>
            </a:r>
            <a:r>
              <a:rPr kern="0" spc="-10">
                <a:solidFill>
                  <a:sysClr val="windowText" lastClr="000000"/>
                </a:solidFill>
                <a:latin typeface="Arial"/>
                <a:cs typeface="Arial"/>
              </a:rPr>
              <a:t> </a:t>
            </a:r>
            <a:r>
              <a:rPr kern="0">
                <a:solidFill>
                  <a:sysClr val="windowText" lastClr="000000"/>
                </a:solidFill>
                <a:latin typeface="Arial"/>
                <a:cs typeface="Arial"/>
              </a:rPr>
              <a:t>or</a:t>
            </a:r>
            <a:r>
              <a:rPr kern="0" spc="-10">
                <a:solidFill>
                  <a:sysClr val="windowText" lastClr="000000"/>
                </a:solidFill>
                <a:latin typeface="Arial"/>
                <a:cs typeface="Arial"/>
              </a:rPr>
              <a:t> EUCOM.</a:t>
            </a:r>
            <a:endParaRPr kern="0">
              <a:solidFill>
                <a:sysClr val="windowText" lastClr="000000"/>
              </a:solidFill>
              <a:latin typeface="Arial"/>
              <a:cs typeface="Arial"/>
            </a:endParaRPr>
          </a:p>
          <a:p>
            <a:pPr marL="299085" indent="-287020">
              <a:buFont typeface="Wingdings"/>
              <a:buChar char=""/>
              <a:tabLst>
                <a:tab pos="299085" algn="l"/>
                <a:tab pos="299720" algn="l"/>
              </a:tabLst>
            </a:pPr>
            <a:r>
              <a:rPr kern="0">
                <a:solidFill>
                  <a:sysClr val="windowText" lastClr="000000"/>
                </a:solidFill>
                <a:latin typeface="Arial"/>
                <a:cs typeface="Arial"/>
              </a:rPr>
              <a:t>With</a:t>
            </a:r>
            <a:r>
              <a:rPr kern="0" spc="-20">
                <a:solidFill>
                  <a:sysClr val="windowText" lastClr="000000"/>
                </a:solidFill>
                <a:latin typeface="Arial"/>
                <a:cs typeface="Arial"/>
              </a:rPr>
              <a:t> </a:t>
            </a:r>
            <a:r>
              <a:rPr kern="0">
                <a:solidFill>
                  <a:sysClr val="windowText" lastClr="000000"/>
                </a:solidFill>
                <a:latin typeface="Arial"/>
                <a:cs typeface="Arial"/>
              </a:rPr>
              <a:t>the</a:t>
            </a:r>
            <a:r>
              <a:rPr kern="0" spc="-20">
                <a:solidFill>
                  <a:sysClr val="windowText" lastClr="000000"/>
                </a:solidFill>
                <a:latin typeface="Arial"/>
                <a:cs typeface="Arial"/>
              </a:rPr>
              <a:t> </a:t>
            </a:r>
            <a:r>
              <a:rPr kern="0">
                <a:solidFill>
                  <a:sysClr val="windowText" lastClr="000000"/>
                </a:solidFill>
                <a:latin typeface="Arial"/>
                <a:cs typeface="Arial"/>
              </a:rPr>
              <a:t>USAG</a:t>
            </a:r>
            <a:r>
              <a:rPr kern="0" spc="-20">
                <a:solidFill>
                  <a:sysClr val="windowText" lastClr="000000"/>
                </a:solidFill>
                <a:latin typeface="Arial"/>
                <a:cs typeface="Arial"/>
              </a:rPr>
              <a:t> </a:t>
            </a:r>
            <a:r>
              <a:rPr kern="0">
                <a:solidFill>
                  <a:sysClr val="windowText" lastClr="000000"/>
                </a:solidFill>
                <a:latin typeface="Arial"/>
                <a:cs typeface="Arial"/>
              </a:rPr>
              <a:t>Commander’s</a:t>
            </a:r>
            <a:r>
              <a:rPr kern="0" spc="15">
                <a:solidFill>
                  <a:sysClr val="windowText" lastClr="000000"/>
                </a:solidFill>
                <a:latin typeface="Arial"/>
                <a:cs typeface="Arial"/>
              </a:rPr>
              <a:t> </a:t>
            </a:r>
            <a:r>
              <a:rPr kern="0">
                <a:solidFill>
                  <a:sysClr val="windowText" lastClr="000000"/>
                </a:solidFill>
                <a:latin typeface="Arial"/>
                <a:cs typeface="Arial"/>
              </a:rPr>
              <a:t>approval</a:t>
            </a:r>
            <a:r>
              <a:rPr kern="0" spc="5">
                <a:solidFill>
                  <a:sysClr val="windowText" lastClr="000000"/>
                </a:solidFill>
                <a:latin typeface="Arial"/>
                <a:cs typeface="Arial"/>
              </a:rPr>
              <a:t> </a:t>
            </a:r>
            <a:r>
              <a:rPr kern="0" spc="-10">
                <a:solidFill>
                  <a:sysClr val="windowText" lastClr="000000"/>
                </a:solidFill>
                <a:latin typeface="Arial"/>
                <a:cs typeface="Arial"/>
              </a:rPr>
              <a:t>90-</a:t>
            </a:r>
            <a:r>
              <a:rPr kern="0">
                <a:solidFill>
                  <a:sysClr val="windowText" lastClr="000000"/>
                </a:solidFill>
                <a:latin typeface="Arial"/>
                <a:cs typeface="Arial"/>
              </a:rPr>
              <a:t>day</a:t>
            </a:r>
            <a:r>
              <a:rPr kern="0" spc="5">
                <a:solidFill>
                  <a:sysClr val="windowText" lastClr="000000"/>
                </a:solidFill>
                <a:latin typeface="Arial"/>
                <a:cs typeface="Arial"/>
              </a:rPr>
              <a:t> </a:t>
            </a:r>
            <a:r>
              <a:rPr kern="0">
                <a:solidFill>
                  <a:sysClr val="windowText" lastClr="000000"/>
                </a:solidFill>
                <a:latin typeface="Arial"/>
                <a:cs typeface="Arial"/>
              </a:rPr>
              <a:t>grace</a:t>
            </a:r>
            <a:r>
              <a:rPr kern="0" spc="-5">
                <a:solidFill>
                  <a:sysClr val="windowText" lastClr="000000"/>
                </a:solidFill>
                <a:latin typeface="Arial"/>
                <a:cs typeface="Arial"/>
              </a:rPr>
              <a:t> </a:t>
            </a:r>
            <a:r>
              <a:rPr kern="0" spc="-10">
                <a:solidFill>
                  <a:sysClr val="windowText" lastClr="000000"/>
                </a:solidFill>
                <a:latin typeface="Arial"/>
                <a:cs typeface="Arial"/>
              </a:rPr>
              <a:t>period</a:t>
            </a:r>
            <a:endParaRPr kern="0">
              <a:solidFill>
                <a:sysClr val="windowText" lastClr="000000"/>
              </a:solidFill>
              <a:latin typeface="Arial"/>
              <a:cs typeface="Arial"/>
            </a:endParaRPr>
          </a:p>
          <a:p>
            <a:pPr marL="299085"/>
            <a:r>
              <a:rPr kern="0">
                <a:solidFill>
                  <a:sysClr val="windowText" lastClr="000000"/>
                </a:solidFill>
                <a:latin typeface="Arial"/>
                <a:cs typeface="Arial"/>
              </a:rPr>
              <a:t>for</a:t>
            </a:r>
            <a:r>
              <a:rPr kern="0" spc="-35">
                <a:solidFill>
                  <a:sysClr val="windowText" lastClr="000000"/>
                </a:solidFill>
                <a:latin typeface="Arial"/>
                <a:cs typeface="Arial"/>
              </a:rPr>
              <a:t> </a:t>
            </a:r>
            <a:r>
              <a:rPr kern="0">
                <a:solidFill>
                  <a:sysClr val="windowText" lastClr="000000"/>
                </a:solidFill>
                <a:latin typeface="Arial"/>
                <a:cs typeface="Arial"/>
              </a:rPr>
              <a:t>Government</a:t>
            </a:r>
            <a:r>
              <a:rPr kern="0" spc="-20">
                <a:solidFill>
                  <a:sysClr val="windowText" lastClr="000000"/>
                </a:solidFill>
                <a:latin typeface="Arial"/>
                <a:cs typeface="Arial"/>
              </a:rPr>
              <a:t> </a:t>
            </a:r>
            <a:r>
              <a:rPr kern="0">
                <a:solidFill>
                  <a:sysClr val="windowText" lastClr="000000"/>
                </a:solidFill>
                <a:latin typeface="Arial"/>
                <a:cs typeface="Arial"/>
              </a:rPr>
              <a:t>housing</a:t>
            </a:r>
            <a:r>
              <a:rPr kern="0" spc="-10">
                <a:solidFill>
                  <a:sysClr val="windowText" lastClr="000000"/>
                </a:solidFill>
                <a:latin typeface="Arial"/>
                <a:cs typeface="Arial"/>
              </a:rPr>
              <a:t> </a:t>
            </a:r>
            <a:r>
              <a:rPr kern="0">
                <a:solidFill>
                  <a:sysClr val="windowText" lastClr="000000"/>
                </a:solidFill>
                <a:latin typeface="Arial"/>
                <a:cs typeface="Arial"/>
              </a:rPr>
              <a:t>is</a:t>
            </a:r>
            <a:r>
              <a:rPr kern="0" spc="-20">
                <a:solidFill>
                  <a:sysClr val="windowText" lastClr="000000"/>
                </a:solidFill>
                <a:latin typeface="Arial"/>
                <a:cs typeface="Arial"/>
              </a:rPr>
              <a:t> </a:t>
            </a:r>
            <a:r>
              <a:rPr kern="0" spc="-10">
                <a:solidFill>
                  <a:sysClr val="windowText" lastClr="000000"/>
                </a:solidFill>
                <a:latin typeface="Arial"/>
                <a:cs typeface="Arial"/>
              </a:rPr>
              <a:t>authorized.</a:t>
            </a:r>
            <a:endParaRPr kern="0">
              <a:solidFill>
                <a:sysClr val="windowText" lastClr="000000"/>
              </a:solidFill>
              <a:latin typeface="Arial"/>
              <a:cs typeface="Arial"/>
            </a:endParaRPr>
          </a:p>
        </p:txBody>
      </p:sp>
    </p:spTree>
    <p:extLst>
      <p:ext uri="{BB962C8B-B14F-4D97-AF65-F5344CB8AC3E}">
        <p14:creationId xmlns:p14="http://schemas.microsoft.com/office/powerpoint/2010/main" val="162557556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C41C13-CA2D-BF1C-D495-21892ECCEDEA}"/>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11D46A29-5059-589D-60D0-2AB10AF790D7}"/>
              </a:ext>
            </a:extLst>
          </p:cNvPr>
          <p:cNvSpPr txBox="1"/>
          <p:nvPr/>
        </p:nvSpPr>
        <p:spPr>
          <a:xfrm>
            <a:off x="5885307" y="845441"/>
            <a:ext cx="651510" cy="113493"/>
          </a:xfrm>
          <a:prstGeom prst="rect">
            <a:avLst/>
          </a:prstGeom>
        </p:spPr>
        <p:txBody>
          <a:bodyPr vert="horz" wrap="square" lIns="0" tIns="9525" rIns="0" bIns="0" rtlCol="0">
            <a:spAutoFit/>
          </a:bodyPr>
          <a:lstStyle/>
          <a:p>
            <a:pPr marL="9525" defTabSz="685800">
              <a:spcBef>
                <a:spcPts val="75"/>
              </a:spcBef>
            </a:pPr>
            <a:r>
              <a:rPr sz="675" b="1" kern="0" spc="-8" dirty="0">
                <a:solidFill>
                  <a:srgbClr val="FFFFFF"/>
                </a:solidFill>
                <a:latin typeface="Arial"/>
                <a:cs typeface="Arial"/>
              </a:rPr>
              <a:t>UNCLASSIFIED</a:t>
            </a:r>
            <a:endParaRPr sz="675" kern="0" dirty="0">
              <a:solidFill>
                <a:sysClr val="windowText" lastClr="000000"/>
              </a:solidFill>
              <a:latin typeface="Arial"/>
              <a:cs typeface="Arial"/>
            </a:endParaRPr>
          </a:p>
        </p:txBody>
      </p:sp>
      <p:pic>
        <p:nvPicPr>
          <p:cNvPr id="8" name="object 3">
            <a:extLst>
              <a:ext uri="{FF2B5EF4-FFF2-40B4-BE49-F238E27FC236}">
                <a16:creationId xmlns:a16="http://schemas.microsoft.com/office/drawing/2014/main" id="{064586D1-6253-D985-97D9-BB427883D01D}"/>
              </a:ext>
            </a:extLst>
          </p:cNvPr>
          <p:cNvPicPr/>
          <p:nvPr/>
        </p:nvPicPr>
        <p:blipFill>
          <a:blip r:embed="rId2" cstate="print"/>
          <a:stretch>
            <a:fillRect/>
          </a:stretch>
        </p:blipFill>
        <p:spPr>
          <a:xfrm>
            <a:off x="11165967" y="6019801"/>
            <a:ext cx="711708" cy="657224"/>
          </a:xfrm>
          <a:prstGeom prst="rect">
            <a:avLst/>
          </a:prstGeom>
        </p:spPr>
      </p:pic>
      <p:sp>
        <p:nvSpPr>
          <p:cNvPr id="9" name="object 4">
            <a:extLst>
              <a:ext uri="{FF2B5EF4-FFF2-40B4-BE49-F238E27FC236}">
                <a16:creationId xmlns:a16="http://schemas.microsoft.com/office/drawing/2014/main" id="{DE285881-9949-B558-2EAB-CCCEC56E7773}"/>
              </a:ext>
            </a:extLst>
          </p:cNvPr>
          <p:cNvSpPr txBox="1">
            <a:spLocks/>
          </p:cNvSpPr>
          <p:nvPr/>
        </p:nvSpPr>
        <p:spPr>
          <a:xfrm>
            <a:off x="1161457" y="137016"/>
            <a:ext cx="3006725" cy="378469"/>
          </a:xfrm>
          <a:prstGeom prst="rect">
            <a:avLst/>
          </a:prstGeom>
        </p:spPr>
        <p:txBody>
          <a:bodyPr vert="horz" wrap="square" lIns="0" tIns="9049" rIns="0" bIns="0" rtlCol="0">
            <a:spAutoFit/>
          </a:bodyPr>
          <a:lstStyle>
            <a:lvl1pPr>
              <a:defRPr sz="2100" b="1" i="0">
                <a:solidFill>
                  <a:srgbClr val="7E7E73"/>
                </a:solidFill>
                <a:latin typeface="Arial"/>
                <a:ea typeface="+mj-ea"/>
                <a:cs typeface="Arial"/>
              </a:defRPr>
            </a:lvl1pPr>
          </a:lstStyle>
          <a:p>
            <a:pPr marL="9525">
              <a:spcBef>
                <a:spcPts val="71"/>
              </a:spcBef>
            </a:pPr>
            <a:r>
              <a:rPr lang="en-US" sz="2400" kern="0" spc="-8" dirty="0"/>
              <a:t>Customs</a:t>
            </a:r>
          </a:p>
        </p:txBody>
      </p:sp>
      <p:sp>
        <p:nvSpPr>
          <p:cNvPr id="10" name="object 2">
            <a:extLst>
              <a:ext uri="{FF2B5EF4-FFF2-40B4-BE49-F238E27FC236}">
                <a16:creationId xmlns:a16="http://schemas.microsoft.com/office/drawing/2014/main" id="{7B80A5A3-79EB-5545-5CD5-755AD15276CD}"/>
              </a:ext>
            </a:extLst>
          </p:cNvPr>
          <p:cNvSpPr txBox="1"/>
          <p:nvPr/>
        </p:nvSpPr>
        <p:spPr>
          <a:xfrm>
            <a:off x="5815076" y="-15747"/>
            <a:ext cx="868680" cy="151323"/>
          </a:xfrm>
          <a:prstGeom prst="rect">
            <a:avLst/>
          </a:prstGeom>
        </p:spPr>
        <p:txBody>
          <a:bodyPr vert="horz" wrap="square" lIns="0" tIns="12700" rIns="0" bIns="0" rtlCol="0">
            <a:spAutoFit/>
          </a:bodyPr>
          <a:lstStyle/>
          <a:p>
            <a:pPr marL="12700">
              <a:spcBef>
                <a:spcPts val="100"/>
              </a:spcBef>
            </a:pPr>
            <a:r>
              <a:rPr sz="900" b="1" kern="0" spc="-10" dirty="0">
                <a:solidFill>
                  <a:srgbClr val="FFFFFF"/>
                </a:solidFill>
                <a:latin typeface="Arial"/>
                <a:cs typeface="Arial"/>
              </a:rPr>
              <a:t>UNCLASSIFIED</a:t>
            </a:r>
            <a:endParaRPr sz="900" kern="0" dirty="0">
              <a:solidFill>
                <a:sysClr val="windowText" lastClr="000000"/>
              </a:solidFill>
              <a:latin typeface="Arial"/>
              <a:cs typeface="Arial"/>
            </a:endParaRPr>
          </a:p>
        </p:txBody>
      </p:sp>
      <p:pic>
        <p:nvPicPr>
          <p:cNvPr id="17" name="object 7">
            <a:extLst>
              <a:ext uri="{FF2B5EF4-FFF2-40B4-BE49-F238E27FC236}">
                <a16:creationId xmlns:a16="http://schemas.microsoft.com/office/drawing/2014/main" id="{1B6DFD0A-69B3-9027-C217-523029B77EA9}"/>
              </a:ext>
            </a:extLst>
          </p:cNvPr>
          <p:cNvPicPr/>
          <p:nvPr/>
        </p:nvPicPr>
        <p:blipFill>
          <a:blip r:embed="rId3" cstate="print"/>
          <a:stretch>
            <a:fillRect/>
          </a:stretch>
        </p:blipFill>
        <p:spPr>
          <a:xfrm>
            <a:off x="1933955" y="797315"/>
            <a:ext cx="755903" cy="800100"/>
          </a:xfrm>
          <a:prstGeom prst="rect">
            <a:avLst/>
          </a:prstGeom>
        </p:spPr>
      </p:pic>
      <p:sp>
        <p:nvSpPr>
          <p:cNvPr id="4" name="object 6">
            <a:extLst>
              <a:ext uri="{FF2B5EF4-FFF2-40B4-BE49-F238E27FC236}">
                <a16:creationId xmlns:a16="http://schemas.microsoft.com/office/drawing/2014/main" id="{A2EC4950-F313-A0D0-7B7D-7B3A4B0F6FD1}"/>
              </a:ext>
            </a:extLst>
          </p:cNvPr>
          <p:cNvSpPr txBox="1"/>
          <p:nvPr/>
        </p:nvSpPr>
        <p:spPr>
          <a:xfrm>
            <a:off x="3139186" y="798069"/>
            <a:ext cx="6355080" cy="5068695"/>
          </a:xfrm>
          <a:prstGeom prst="rect">
            <a:avLst/>
          </a:prstGeom>
        </p:spPr>
        <p:txBody>
          <a:bodyPr vert="horz" wrap="square" lIns="0" tIns="13335" rIns="0" bIns="0" rtlCol="0">
            <a:spAutoFit/>
          </a:bodyPr>
          <a:lstStyle/>
          <a:p>
            <a:pPr marL="41910" algn="ctr">
              <a:spcBef>
                <a:spcPts val="105"/>
              </a:spcBef>
            </a:pPr>
            <a:r>
              <a:rPr sz="2000" b="1" u="sng" kern="0">
                <a:solidFill>
                  <a:sysClr val="windowText" lastClr="000000"/>
                </a:solidFill>
                <a:uFill>
                  <a:solidFill>
                    <a:srgbClr val="000000"/>
                  </a:solidFill>
                </a:uFill>
                <a:latin typeface="Arial"/>
                <a:cs typeface="Arial"/>
              </a:rPr>
              <a:t>The Following</a:t>
            </a:r>
            <a:r>
              <a:rPr sz="2000" b="1" u="sng" kern="0" spc="-50">
                <a:solidFill>
                  <a:sysClr val="windowText" lastClr="000000"/>
                </a:solidFill>
                <a:uFill>
                  <a:solidFill>
                    <a:srgbClr val="000000"/>
                  </a:solidFill>
                </a:uFill>
                <a:latin typeface="Arial"/>
                <a:cs typeface="Arial"/>
              </a:rPr>
              <a:t> </a:t>
            </a:r>
            <a:r>
              <a:rPr sz="2000" b="1" u="sng" kern="0">
                <a:solidFill>
                  <a:sysClr val="windowText" lastClr="000000"/>
                </a:solidFill>
                <a:uFill>
                  <a:solidFill>
                    <a:srgbClr val="000000"/>
                  </a:solidFill>
                </a:uFill>
                <a:latin typeface="Arial"/>
                <a:cs typeface="Arial"/>
              </a:rPr>
              <a:t>Must</a:t>
            </a:r>
            <a:r>
              <a:rPr sz="2000" b="1" u="sng" kern="0" spc="-25">
                <a:solidFill>
                  <a:sysClr val="windowText" lastClr="000000"/>
                </a:solidFill>
                <a:uFill>
                  <a:solidFill>
                    <a:srgbClr val="000000"/>
                  </a:solidFill>
                </a:uFill>
                <a:latin typeface="Arial"/>
                <a:cs typeface="Arial"/>
              </a:rPr>
              <a:t> </a:t>
            </a:r>
            <a:r>
              <a:rPr sz="2000" b="1" u="sng" kern="0">
                <a:solidFill>
                  <a:sysClr val="windowText" lastClr="000000"/>
                </a:solidFill>
                <a:uFill>
                  <a:solidFill>
                    <a:srgbClr val="000000"/>
                  </a:solidFill>
                </a:uFill>
                <a:latin typeface="Arial"/>
                <a:cs typeface="Arial"/>
              </a:rPr>
              <a:t>Be</a:t>
            </a:r>
            <a:r>
              <a:rPr sz="2000" b="1" u="sng" kern="0" spc="-5">
                <a:solidFill>
                  <a:sysClr val="windowText" lastClr="000000"/>
                </a:solidFill>
                <a:uFill>
                  <a:solidFill>
                    <a:srgbClr val="000000"/>
                  </a:solidFill>
                </a:uFill>
                <a:latin typeface="Arial"/>
                <a:cs typeface="Arial"/>
              </a:rPr>
              <a:t> </a:t>
            </a:r>
            <a:r>
              <a:rPr sz="2000" b="1" u="sng" kern="0" spc="-20">
                <a:solidFill>
                  <a:sysClr val="windowText" lastClr="000000"/>
                </a:solidFill>
                <a:uFill>
                  <a:solidFill>
                    <a:srgbClr val="000000"/>
                  </a:solidFill>
                </a:uFill>
                <a:latin typeface="Arial"/>
                <a:cs typeface="Arial"/>
              </a:rPr>
              <a:t>Done</a:t>
            </a:r>
            <a:endParaRPr sz="2000" kern="0">
              <a:solidFill>
                <a:sysClr val="windowText" lastClr="000000"/>
              </a:solidFill>
              <a:latin typeface="Arial"/>
              <a:cs typeface="Arial"/>
            </a:endParaRPr>
          </a:p>
          <a:p>
            <a:pPr>
              <a:spcBef>
                <a:spcPts val="35"/>
              </a:spcBef>
            </a:pPr>
            <a:endParaRPr sz="1850" kern="0">
              <a:solidFill>
                <a:sysClr val="windowText" lastClr="000000"/>
              </a:solidFill>
              <a:latin typeface="Arial"/>
              <a:cs typeface="Arial"/>
            </a:endParaRPr>
          </a:p>
          <a:p>
            <a:pPr marL="12700">
              <a:spcBef>
                <a:spcPts val="5"/>
              </a:spcBef>
            </a:pPr>
            <a:r>
              <a:rPr kern="0">
                <a:solidFill>
                  <a:sysClr val="windowText" lastClr="000000"/>
                </a:solidFill>
                <a:latin typeface="Arial"/>
                <a:cs typeface="Arial"/>
              </a:rPr>
              <a:t>POV</a:t>
            </a:r>
            <a:r>
              <a:rPr kern="0" spc="-25">
                <a:solidFill>
                  <a:sysClr val="windowText" lastClr="000000"/>
                </a:solidFill>
                <a:latin typeface="Arial"/>
                <a:cs typeface="Arial"/>
              </a:rPr>
              <a:t> </a:t>
            </a:r>
            <a:r>
              <a:rPr kern="0">
                <a:solidFill>
                  <a:sysClr val="windowText" lastClr="000000"/>
                </a:solidFill>
                <a:latin typeface="Arial"/>
                <a:cs typeface="Arial"/>
              </a:rPr>
              <a:t>Clearance</a:t>
            </a:r>
            <a:r>
              <a:rPr kern="0" spc="5">
                <a:solidFill>
                  <a:sysClr val="windowText" lastClr="000000"/>
                </a:solidFill>
                <a:latin typeface="Arial"/>
                <a:cs typeface="Arial"/>
              </a:rPr>
              <a:t> </a:t>
            </a:r>
            <a:r>
              <a:rPr kern="0">
                <a:solidFill>
                  <a:sysClr val="windowText" lastClr="000000"/>
                </a:solidFill>
                <a:latin typeface="Arial"/>
                <a:cs typeface="Arial"/>
              </a:rPr>
              <a:t>must</a:t>
            </a:r>
            <a:r>
              <a:rPr kern="0" spc="-15">
                <a:solidFill>
                  <a:sysClr val="windowText" lastClr="000000"/>
                </a:solidFill>
                <a:latin typeface="Arial"/>
                <a:cs typeface="Arial"/>
              </a:rPr>
              <a:t> </a:t>
            </a:r>
            <a:r>
              <a:rPr kern="0">
                <a:solidFill>
                  <a:sysClr val="windowText" lastClr="000000"/>
                </a:solidFill>
                <a:latin typeface="Arial"/>
                <a:cs typeface="Arial"/>
              </a:rPr>
              <a:t>be</a:t>
            </a:r>
            <a:r>
              <a:rPr kern="0" spc="-25">
                <a:solidFill>
                  <a:sysClr val="windowText" lastClr="000000"/>
                </a:solidFill>
                <a:latin typeface="Arial"/>
                <a:cs typeface="Arial"/>
              </a:rPr>
              <a:t> </a:t>
            </a:r>
            <a:r>
              <a:rPr kern="0" spc="-20">
                <a:solidFill>
                  <a:sysClr val="windowText" lastClr="000000"/>
                </a:solidFill>
                <a:latin typeface="Arial"/>
                <a:cs typeface="Arial"/>
              </a:rPr>
              <a:t>done</a:t>
            </a:r>
            <a:endParaRPr kern="0">
              <a:solidFill>
                <a:sysClr val="windowText" lastClr="000000"/>
              </a:solidFill>
              <a:latin typeface="Arial"/>
              <a:cs typeface="Arial"/>
            </a:endParaRPr>
          </a:p>
          <a:p>
            <a:pPr marL="299085" indent="-287020">
              <a:buFont typeface="Wingdings"/>
              <a:buChar char=""/>
              <a:tabLst>
                <a:tab pos="299720" algn="l"/>
              </a:tabLst>
            </a:pPr>
            <a:r>
              <a:rPr kern="0">
                <a:solidFill>
                  <a:sysClr val="windowText" lastClr="000000"/>
                </a:solidFill>
                <a:latin typeface="Arial"/>
                <a:cs typeface="Arial"/>
              </a:rPr>
              <a:t>Transportation</a:t>
            </a:r>
            <a:r>
              <a:rPr kern="0" spc="-50">
                <a:solidFill>
                  <a:sysClr val="windowText" lastClr="000000"/>
                </a:solidFill>
                <a:latin typeface="Arial"/>
                <a:cs typeface="Arial"/>
              </a:rPr>
              <a:t> </a:t>
            </a:r>
            <a:r>
              <a:rPr kern="0">
                <a:solidFill>
                  <a:sysClr val="windowText" lastClr="000000"/>
                </a:solidFill>
                <a:latin typeface="Arial"/>
                <a:cs typeface="Arial"/>
              </a:rPr>
              <a:t>with</a:t>
            </a:r>
            <a:r>
              <a:rPr kern="0" spc="-15">
                <a:solidFill>
                  <a:sysClr val="windowText" lastClr="000000"/>
                </a:solidFill>
                <a:latin typeface="Arial"/>
                <a:cs typeface="Arial"/>
              </a:rPr>
              <a:t> </a:t>
            </a:r>
            <a:r>
              <a:rPr kern="0">
                <a:solidFill>
                  <a:sysClr val="windowText" lastClr="000000"/>
                </a:solidFill>
                <a:latin typeface="Arial"/>
                <a:cs typeface="Arial"/>
              </a:rPr>
              <a:t>POV</a:t>
            </a:r>
            <a:r>
              <a:rPr kern="0" spc="-55">
                <a:solidFill>
                  <a:sysClr val="windowText" lastClr="000000"/>
                </a:solidFill>
                <a:latin typeface="Arial"/>
                <a:cs typeface="Arial"/>
              </a:rPr>
              <a:t> </a:t>
            </a:r>
            <a:r>
              <a:rPr kern="0">
                <a:solidFill>
                  <a:sysClr val="windowText" lastClr="000000"/>
                </a:solidFill>
                <a:latin typeface="Arial"/>
                <a:cs typeface="Arial"/>
              </a:rPr>
              <a:t>shipment</a:t>
            </a:r>
            <a:r>
              <a:rPr kern="0" spc="-20">
                <a:solidFill>
                  <a:sysClr val="windowText" lastClr="000000"/>
                </a:solidFill>
                <a:latin typeface="Arial"/>
                <a:cs typeface="Arial"/>
              </a:rPr>
              <a:t> </a:t>
            </a:r>
            <a:r>
              <a:rPr kern="0" spc="-10">
                <a:solidFill>
                  <a:sysClr val="windowText" lastClr="000000"/>
                </a:solidFill>
                <a:latin typeface="Arial"/>
                <a:cs typeface="Arial"/>
              </a:rPr>
              <a:t>/Grafenwoehr</a:t>
            </a:r>
            <a:endParaRPr kern="0">
              <a:solidFill>
                <a:sysClr val="windowText" lastClr="000000"/>
              </a:solidFill>
              <a:latin typeface="Arial"/>
              <a:cs typeface="Arial"/>
            </a:endParaRPr>
          </a:p>
          <a:p>
            <a:pPr marL="299085" indent="-287020">
              <a:buFont typeface="Wingdings"/>
              <a:buChar char=""/>
              <a:tabLst>
                <a:tab pos="299720" algn="l"/>
              </a:tabLst>
            </a:pPr>
            <a:r>
              <a:rPr kern="0">
                <a:solidFill>
                  <a:sysClr val="windowText" lastClr="000000"/>
                </a:solidFill>
                <a:latin typeface="Arial"/>
                <a:cs typeface="Arial"/>
              </a:rPr>
              <a:t>Clean</a:t>
            </a:r>
            <a:r>
              <a:rPr kern="0" spc="-30">
                <a:solidFill>
                  <a:sysClr val="windowText" lastClr="000000"/>
                </a:solidFill>
                <a:latin typeface="Arial"/>
                <a:cs typeface="Arial"/>
              </a:rPr>
              <a:t> </a:t>
            </a:r>
            <a:r>
              <a:rPr kern="0">
                <a:solidFill>
                  <a:sysClr val="windowText" lastClr="000000"/>
                </a:solidFill>
                <a:latin typeface="Arial"/>
                <a:cs typeface="Arial"/>
              </a:rPr>
              <a:t>the</a:t>
            </a:r>
            <a:r>
              <a:rPr kern="0" spc="-35">
                <a:solidFill>
                  <a:sysClr val="windowText" lastClr="000000"/>
                </a:solidFill>
                <a:latin typeface="Arial"/>
                <a:cs typeface="Arial"/>
              </a:rPr>
              <a:t> </a:t>
            </a:r>
            <a:r>
              <a:rPr kern="0">
                <a:solidFill>
                  <a:sysClr val="windowText" lastClr="000000"/>
                </a:solidFill>
                <a:latin typeface="Arial"/>
                <a:cs typeface="Arial"/>
              </a:rPr>
              <a:t>car,</a:t>
            </a:r>
            <a:r>
              <a:rPr kern="0" spc="-25">
                <a:solidFill>
                  <a:sysClr val="windowText" lastClr="000000"/>
                </a:solidFill>
                <a:latin typeface="Arial"/>
                <a:cs typeface="Arial"/>
              </a:rPr>
              <a:t> </a:t>
            </a:r>
            <a:r>
              <a:rPr kern="0">
                <a:solidFill>
                  <a:sysClr val="windowText" lastClr="000000"/>
                </a:solidFill>
                <a:latin typeface="Arial"/>
                <a:cs typeface="Arial"/>
              </a:rPr>
              <a:t>Government</a:t>
            </a:r>
            <a:r>
              <a:rPr kern="0" spc="-35">
                <a:solidFill>
                  <a:sysClr val="windowText" lastClr="000000"/>
                </a:solidFill>
                <a:latin typeface="Arial"/>
                <a:cs typeface="Arial"/>
              </a:rPr>
              <a:t> </a:t>
            </a:r>
            <a:r>
              <a:rPr kern="0">
                <a:solidFill>
                  <a:sysClr val="windowText" lastClr="000000"/>
                </a:solidFill>
                <a:latin typeface="Arial"/>
                <a:cs typeface="Arial"/>
              </a:rPr>
              <a:t>or</a:t>
            </a:r>
            <a:r>
              <a:rPr kern="0" spc="-35">
                <a:solidFill>
                  <a:sysClr val="windowText" lastClr="000000"/>
                </a:solidFill>
                <a:latin typeface="Arial"/>
                <a:cs typeface="Arial"/>
              </a:rPr>
              <a:t> </a:t>
            </a:r>
            <a:r>
              <a:rPr kern="0">
                <a:solidFill>
                  <a:sysClr val="windowText" lastClr="000000"/>
                </a:solidFill>
                <a:latin typeface="Arial"/>
                <a:cs typeface="Arial"/>
              </a:rPr>
              <a:t>Private</a:t>
            </a:r>
            <a:r>
              <a:rPr kern="0" spc="-20">
                <a:solidFill>
                  <a:sysClr val="windowText" lastClr="000000"/>
                </a:solidFill>
                <a:latin typeface="Arial"/>
                <a:cs typeface="Arial"/>
              </a:rPr>
              <a:t> </a:t>
            </a:r>
            <a:r>
              <a:rPr kern="0" spc="-10">
                <a:solidFill>
                  <a:sysClr val="windowText" lastClr="000000"/>
                </a:solidFill>
                <a:latin typeface="Arial"/>
                <a:cs typeface="Arial"/>
              </a:rPr>
              <a:t>shipment</a:t>
            </a:r>
            <a:endParaRPr kern="0">
              <a:solidFill>
                <a:sysClr val="windowText" lastClr="000000"/>
              </a:solidFill>
              <a:latin typeface="Arial"/>
              <a:cs typeface="Arial"/>
            </a:endParaRPr>
          </a:p>
          <a:p>
            <a:pPr>
              <a:spcBef>
                <a:spcPts val="30"/>
              </a:spcBef>
              <a:buFont typeface="Wingdings"/>
              <a:buChar char=""/>
            </a:pPr>
            <a:endParaRPr sz="1850" kern="0">
              <a:solidFill>
                <a:sysClr val="windowText" lastClr="000000"/>
              </a:solidFill>
              <a:latin typeface="Arial"/>
              <a:cs typeface="Arial"/>
            </a:endParaRPr>
          </a:p>
          <a:p>
            <a:pPr marL="12700">
              <a:spcBef>
                <a:spcPts val="5"/>
              </a:spcBef>
            </a:pPr>
            <a:r>
              <a:rPr kern="0" spc="-10">
                <a:solidFill>
                  <a:sysClr val="windowText" lastClr="000000"/>
                </a:solidFill>
                <a:latin typeface="Arial"/>
                <a:cs typeface="Arial"/>
              </a:rPr>
              <a:t>Vehicle</a:t>
            </a:r>
            <a:r>
              <a:rPr kern="0" spc="-60">
                <a:solidFill>
                  <a:sysClr val="windowText" lastClr="000000"/>
                </a:solidFill>
                <a:latin typeface="Arial"/>
                <a:cs typeface="Arial"/>
              </a:rPr>
              <a:t> </a:t>
            </a:r>
            <a:r>
              <a:rPr kern="0" spc="-10">
                <a:solidFill>
                  <a:sysClr val="windowText" lastClr="000000"/>
                </a:solidFill>
                <a:latin typeface="Arial"/>
                <a:cs typeface="Arial"/>
              </a:rPr>
              <a:t>Registration</a:t>
            </a:r>
            <a:endParaRPr kern="0">
              <a:solidFill>
                <a:sysClr val="windowText" lastClr="000000"/>
              </a:solidFill>
              <a:latin typeface="Arial"/>
              <a:cs typeface="Arial"/>
            </a:endParaRPr>
          </a:p>
          <a:p>
            <a:pPr marL="299085" indent="-287020">
              <a:buFont typeface="Wingdings"/>
              <a:buChar char=""/>
              <a:tabLst>
                <a:tab pos="299720" algn="l"/>
              </a:tabLst>
            </a:pPr>
            <a:r>
              <a:rPr kern="0">
                <a:solidFill>
                  <a:sysClr val="windowText" lastClr="000000"/>
                </a:solidFill>
                <a:latin typeface="Arial"/>
                <a:cs typeface="Arial"/>
              </a:rPr>
              <a:t>Shipment</a:t>
            </a:r>
            <a:r>
              <a:rPr kern="0" spc="-35">
                <a:solidFill>
                  <a:sysClr val="windowText" lastClr="000000"/>
                </a:solidFill>
                <a:latin typeface="Arial"/>
                <a:cs typeface="Arial"/>
              </a:rPr>
              <a:t> </a:t>
            </a:r>
            <a:r>
              <a:rPr kern="0">
                <a:solidFill>
                  <a:sysClr val="windowText" lastClr="000000"/>
                </a:solidFill>
                <a:latin typeface="Arial"/>
                <a:cs typeface="Arial"/>
              </a:rPr>
              <a:t>papers/License</a:t>
            </a:r>
            <a:r>
              <a:rPr kern="0" spc="-20">
                <a:solidFill>
                  <a:sysClr val="windowText" lastClr="000000"/>
                </a:solidFill>
                <a:latin typeface="Arial"/>
                <a:cs typeface="Arial"/>
              </a:rPr>
              <a:t> </a:t>
            </a:r>
            <a:r>
              <a:rPr kern="0" spc="-10">
                <a:solidFill>
                  <a:sysClr val="windowText" lastClr="000000"/>
                </a:solidFill>
                <a:latin typeface="Arial"/>
                <a:cs typeface="Arial"/>
              </a:rPr>
              <a:t>plates/Vehicle</a:t>
            </a:r>
            <a:r>
              <a:rPr kern="0" spc="-15">
                <a:solidFill>
                  <a:sysClr val="windowText" lastClr="000000"/>
                </a:solidFill>
                <a:latin typeface="Arial"/>
                <a:cs typeface="Arial"/>
              </a:rPr>
              <a:t> </a:t>
            </a:r>
            <a:r>
              <a:rPr kern="0" spc="-10">
                <a:solidFill>
                  <a:sysClr val="windowText" lastClr="000000"/>
                </a:solidFill>
                <a:latin typeface="Arial"/>
                <a:cs typeface="Arial"/>
              </a:rPr>
              <a:t>Registration</a:t>
            </a:r>
            <a:endParaRPr kern="0">
              <a:solidFill>
                <a:sysClr val="windowText" lastClr="000000"/>
              </a:solidFill>
              <a:latin typeface="Arial"/>
              <a:cs typeface="Arial"/>
            </a:endParaRPr>
          </a:p>
          <a:p>
            <a:pPr marL="299085" marR="5080" indent="-287020">
              <a:buFont typeface="Wingdings"/>
              <a:buChar char=""/>
              <a:tabLst>
                <a:tab pos="299720" algn="l"/>
              </a:tabLst>
            </a:pPr>
            <a:r>
              <a:rPr kern="0">
                <a:solidFill>
                  <a:sysClr val="windowText" lastClr="000000"/>
                </a:solidFill>
                <a:latin typeface="Arial"/>
                <a:cs typeface="Arial"/>
              </a:rPr>
              <a:t>All</a:t>
            </a:r>
            <a:r>
              <a:rPr kern="0" spc="-35">
                <a:solidFill>
                  <a:sysClr val="windowText" lastClr="000000"/>
                </a:solidFill>
                <a:latin typeface="Arial"/>
                <a:cs typeface="Arial"/>
              </a:rPr>
              <a:t> </a:t>
            </a:r>
            <a:r>
              <a:rPr kern="0">
                <a:solidFill>
                  <a:sysClr val="windowText" lastClr="000000"/>
                </a:solidFill>
                <a:latin typeface="Arial"/>
                <a:cs typeface="Arial"/>
              </a:rPr>
              <a:t>POV</a:t>
            </a:r>
            <a:r>
              <a:rPr kern="0" spc="-25">
                <a:solidFill>
                  <a:sysClr val="windowText" lastClr="000000"/>
                </a:solidFill>
                <a:latin typeface="Arial"/>
                <a:cs typeface="Arial"/>
              </a:rPr>
              <a:t> </a:t>
            </a:r>
            <a:r>
              <a:rPr kern="0">
                <a:solidFill>
                  <a:sysClr val="windowText" lastClr="000000"/>
                </a:solidFill>
                <a:latin typeface="Arial"/>
                <a:cs typeface="Arial"/>
              </a:rPr>
              <a:t>cleared</a:t>
            </a:r>
            <a:r>
              <a:rPr kern="0" spc="-15">
                <a:solidFill>
                  <a:sysClr val="windowText" lastClr="000000"/>
                </a:solidFill>
                <a:latin typeface="Arial"/>
                <a:cs typeface="Arial"/>
              </a:rPr>
              <a:t> </a:t>
            </a:r>
            <a:r>
              <a:rPr kern="0">
                <a:solidFill>
                  <a:sysClr val="windowText" lastClr="000000"/>
                </a:solidFill>
                <a:latin typeface="Arial"/>
                <a:cs typeface="Arial"/>
              </a:rPr>
              <a:t>by</a:t>
            </a:r>
            <a:r>
              <a:rPr kern="0" spc="-30">
                <a:solidFill>
                  <a:sysClr val="windowText" lastClr="000000"/>
                </a:solidFill>
                <a:latin typeface="Arial"/>
                <a:cs typeface="Arial"/>
              </a:rPr>
              <a:t> </a:t>
            </a:r>
            <a:r>
              <a:rPr kern="0" spc="-10">
                <a:solidFill>
                  <a:sysClr val="windowText" lastClr="000000"/>
                </a:solidFill>
                <a:latin typeface="Arial"/>
                <a:cs typeface="Arial"/>
              </a:rPr>
              <a:t>Vehicle</a:t>
            </a:r>
            <a:r>
              <a:rPr kern="0" spc="-20">
                <a:solidFill>
                  <a:sysClr val="windowText" lastClr="000000"/>
                </a:solidFill>
                <a:latin typeface="Arial"/>
                <a:cs typeface="Arial"/>
              </a:rPr>
              <a:t> </a:t>
            </a:r>
            <a:r>
              <a:rPr kern="0">
                <a:solidFill>
                  <a:sysClr val="windowText" lastClr="000000"/>
                </a:solidFill>
                <a:latin typeface="Arial"/>
                <a:cs typeface="Arial"/>
              </a:rPr>
              <a:t>Registration</a:t>
            </a:r>
            <a:r>
              <a:rPr kern="0" spc="-5">
                <a:solidFill>
                  <a:sysClr val="windowText" lastClr="000000"/>
                </a:solidFill>
                <a:latin typeface="Arial"/>
                <a:cs typeface="Arial"/>
              </a:rPr>
              <a:t> </a:t>
            </a:r>
            <a:r>
              <a:rPr kern="0">
                <a:solidFill>
                  <a:sysClr val="windowText" lastClr="000000"/>
                </a:solidFill>
                <a:latin typeface="Arial"/>
                <a:cs typeface="Arial"/>
              </a:rPr>
              <a:t>(VR)</a:t>
            </a:r>
            <a:r>
              <a:rPr kern="0" spc="-20">
                <a:solidFill>
                  <a:sysClr val="windowText" lastClr="000000"/>
                </a:solidFill>
                <a:latin typeface="Arial"/>
                <a:cs typeface="Arial"/>
              </a:rPr>
              <a:t> </a:t>
            </a:r>
            <a:r>
              <a:rPr kern="0">
                <a:solidFill>
                  <a:sysClr val="windowText" lastClr="000000"/>
                </a:solidFill>
                <a:latin typeface="Arial"/>
                <a:cs typeface="Arial"/>
              </a:rPr>
              <a:t>will</a:t>
            </a:r>
            <a:r>
              <a:rPr kern="0" spc="15">
                <a:solidFill>
                  <a:sysClr val="windowText" lastClr="000000"/>
                </a:solidFill>
                <a:latin typeface="Arial"/>
                <a:cs typeface="Arial"/>
              </a:rPr>
              <a:t> </a:t>
            </a:r>
            <a:r>
              <a:rPr kern="0">
                <a:solidFill>
                  <a:sysClr val="windowText" lastClr="000000"/>
                </a:solidFill>
                <a:latin typeface="Arial"/>
                <a:cs typeface="Arial"/>
              </a:rPr>
              <a:t>be</a:t>
            </a:r>
            <a:r>
              <a:rPr kern="0" spc="-30">
                <a:solidFill>
                  <a:sysClr val="windowText" lastClr="000000"/>
                </a:solidFill>
                <a:latin typeface="Arial"/>
                <a:cs typeface="Arial"/>
              </a:rPr>
              <a:t> </a:t>
            </a:r>
            <a:r>
              <a:rPr kern="0" spc="-10">
                <a:solidFill>
                  <a:sysClr val="windowText" lastClr="000000"/>
                </a:solidFill>
                <a:latin typeface="Arial"/>
                <a:cs typeface="Arial"/>
              </a:rPr>
              <a:t>cleared </a:t>
            </a:r>
            <a:r>
              <a:rPr kern="0">
                <a:solidFill>
                  <a:sysClr val="windowText" lastClr="000000"/>
                </a:solidFill>
                <a:latin typeface="Arial"/>
                <a:cs typeface="Arial"/>
              </a:rPr>
              <a:t>for</a:t>
            </a:r>
            <a:r>
              <a:rPr kern="0" spc="-15">
                <a:solidFill>
                  <a:sysClr val="windowText" lastClr="000000"/>
                </a:solidFill>
                <a:latin typeface="Arial"/>
                <a:cs typeface="Arial"/>
              </a:rPr>
              <a:t> </a:t>
            </a:r>
            <a:r>
              <a:rPr kern="0">
                <a:solidFill>
                  <a:sysClr val="windowText" lastClr="000000"/>
                </a:solidFill>
                <a:latin typeface="Arial"/>
                <a:cs typeface="Arial"/>
              </a:rPr>
              <a:t>Customs</a:t>
            </a:r>
            <a:r>
              <a:rPr kern="0" spc="-15">
                <a:solidFill>
                  <a:sysClr val="windowText" lastClr="000000"/>
                </a:solidFill>
                <a:latin typeface="Arial"/>
                <a:cs typeface="Arial"/>
              </a:rPr>
              <a:t> </a:t>
            </a:r>
            <a:r>
              <a:rPr kern="0">
                <a:solidFill>
                  <a:sysClr val="windowText" lastClr="000000"/>
                </a:solidFill>
                <a:latin typeface="Arial"/>
                <a:cs typeface="Arial"/>
              </a:rPr>
              <a:t>by</a:t>
            </a:r>
            <a:r>
              <a:rPr kern="0" spc="-10">
                <a:solidFill>
                  <a:sysClr val="windowText" lastClr="000000"/>
                </a:solidFill>
                <a:latin typeface="Arial"/>
                <a:cs typeface="Arial"/>
              </a:rPr>
              <a:t> </a:t>
            </a:r>
            <a:r>
              <a:rPr kern="0">
                <a:solidFill>
                  <a:sysClr val="windowText" lastClr="000000"/>
                </a:solidFill>
                <a:latin typeface="Arial"/>
                <a:cs typeface="Arial"/>
              </a:rPr>
              <a:t>VR</a:t>
            </a:r>
            <a:r>
              <a:rPr kern="0" spc="-15">
                <a:solidFill>
                  <a:sysClr val="windowText" lastClr="000000"/>
                </a:solidFill>
                <a:latin typeface="Arial"/>
                <a:cs typeface="Arial"/>
              </a:rPr>
              <a:t> </a:t>
            </a:r>
            <a:r>
              <a:rPr kern="0">
                <a:solidFill>
                  <a:sysClr val="windowText" lastClr="000000"/>
                </a:solidFill>
                <a:latin typeface="Arial"/>
                <a:cs typeface="Arial"/>
              </a:rPr>
              <a:t>on</a:t>
            </a:r>
            <a:r>
              <a:rPr kern="0" spc="-20">
                <a:solidFill>
                  <a:sysClr val="windowText" lastClr="000000"/>
                </a:solidFill>
                <a:latin typeface="Arial"/>
                <a:cs typeface="Arial"/>
              </a:rPr>
              <a:t> </a:t>
            </a:r>
            <a:r>
              <a:rPr kern="0">
                <a:solidFill>
                  <a:sysClr val="windowText" lastClr="000000"/>
                </a:solidFill>
                <a:latin typeface="Arial"/>
                <a:cs typeface="Arial"/>
              </a:rPr>
              <a:t>the</a:t>
            </a:r>
            <a:r>
              <a:rPr kern="0" spc="-20">
                <a:solidFill>
                  <a:sysClr val="windowText" lastClr="000000"/>
                </a:solidFill>
                <a:latin typeface="Arial"/>
                <a:cs typeface="Arial"/>
              </a:rPr>
              <a:t> </a:t>
            </a:r>
            <a:r>
              <a:rPr kern="0">
                <a:solidFill>
                  <a:sysClr val="windowText" lastClr="000000"/>
                </a:solidFill>
                <a:latin typeface="Arial"/>
                <a:cs typeface="Arial"/>
              </a:rPr>
              <a:t>clearance</a:t>
            </a:r>
            <a:r>
              <a:rPr kern="0" spc="5">
                <a:solidFill>
                  <a:sysClr val="windowText" lastClr="000000"/>
                </a:solidFill>
                <a:latin typeface="Arial"/>
                <a:cs typeface="Arial"/>
              </a:rPr>
              <a:t> </a:t>
            </a:r>
            <a:r>
              <a:rPr kern="0" spc="-10">
                <a:solidFill>
                  <a:sysClr val="windowText" lastClr="000000"/>
                </a:solidFill>
                <a:latin typeface="Arial"/>
                <a:cs typeface="Arial"/>
              </a:rPr>
              <a:t>papers.</a:t>
            </a:r>
            <a:endParaRPr kern="0">
              <a:solidFill>
                <a:sysClr val="windowText" lastClr="000000"/>
              </a:solidFill>
              <a:latin typeface="Arial"/>
              <a:cs typeface="Arial"/>
            </a:endParaRPr>
          </a:p>
          <a:p>
            <a:pPr>
              <a:spcBef>
                <a:spcPts val="35"/>
              </a:spcBef>
              <a:buFont typeface="Wingdings"/>
              <a:buChar char=""/>
            </a:pPr>
            <a:endParaRPr sz="1850" kern="0">
              <a:solidFill>
                <a:sysClr val="windowText" lastClr="000000"/>
              </a:solidFill>
              <a:latin typeface="Arial"/>
              <a:cs typeface="Arial"/>
            </a:endParaRPr>
          </a:p>
          <a:p>
            <a:pPr marL="12700" marR="266700"/>
            <a:r>
              <a:rPr kern="0">
                <a:solidFill>
                  <a:sysClr val="windowText" lastClr="000000"/>
                </a:solidFill>
                <a:latin typeface="Arial"/>
                <a:cs typeface="Arial"/>
              </a:rPr>
              <a:t>If</a:t>
            </a:r>
            <a:r>
              <a:rPr kern="0" spc="-20">
                <a:solidFill>
                  <a:sysClr val="windowText" lastClr="000000"/>
                </a:solidFill>
                <a:latin typeface="Arial"/>
                <a:cs typeface="Arial"/>
              </a:rPr>
              <a:t> </a:t>
            </a:r>
            <a:r>
              <a:rPr kern="0">
                <a:solidFill>
                  <a:sysClr val="windowText" lastClr="000000"/>
                </a:solidFill>
                <a:latin typeface="Arial"/>
                <a:cs typeface="Arial"/>
              </a:rPr>
              <a:t>you never</a:t>
            </a:r>
            <a:r>
              <a:rPr kern="0" spc="-10">
                <a:solidFill>
                  <a:sysClr val="windowText" lastClr="000000"/>
                </a:solidFill>
                <a:latin typeface="Arial"/>
                <a:cs typeface="Arial"/>
              </a:rPr>
              <a:t> </a:t>
            </a:r>
            <a:r>
              <a:rPr kern="0">
                <a:solidFill>
                  <a:sysClr val="windowText" lastClr="000000"/>
                </a:solidFill>
                <a:latin typeface="Arial"/>
                <a:cs typeface="Arial"/>
              </a:rPr>
              <a:t>had</a:t>
            </a:r>
            <a:r>
              <a:rPr kern="0" spc="-10">
                <a:solidFill>
                  <a:sysClr val="windowText" lastClr="000000"/>
                </a:solidFill>
                <a:latin typeface="Arial"/>
                <a:cs typeface="Arial"/>
              </a:rPr>
              <a:t> </a:t>
            </a:r>
            <a:r>
              <a:rPr kern="0">
                <a:solidFill>
                  <a:sysClr val="windowText" lastClr="000000"/>
                </a:solidFill>
                <a:latin typeface="Arial"/>
                <a:cs typeface="Arial"/>
              </a:rPr>
              <a:t>a</a:t>
            </a:r>
            <a:r>
              <a:rPr kern="0" spc="-20">
                <a:solidFill>
                  <a:sysClr val="windowText" lastClr="000000"/>
                </a:solidFill>
                <a:latin typeface="Arial"/>
                <a:cs typeface="Arial"/>
              </a:rPr>
              <a:t> </a:t>
            </a:r>
            <a:r>
              <a:rPr kern="0">
                <a:solidFill>
                  <a:sysClr val="windowText" lastClr="000000"/>
                </a:solidFill>
                <a:latin typeface="Arial"/>
                <a:cs typeface="Arial"/>
              </a:rPr>
              <a:t>POV</a:t>
            </a:r>
            <a:r>
              <a:rPr kern="0" spc="-25">
                <a:solidFill>
                  <a:sysClr val="windowText" lastClr="000000"/>
                </a:solidFill>
                <a:latin typeface="Arial"/>
                <a:cs typeface="Arial"/>
              </a:rPr>
              <a:t> </a:t>
            </a:r>
            <a:r>
              <a:rPr kern="0">
                <a:solidFill>
                  <a:sysClr val="windowText" lastClr="000000"/>
                </a:solidFill>
                <a:latin typeface="Arial"/>
                <a:cs typeface="Arial"/>
              </a:rPr>
              <a:t>in</a:t>
            </a:r>
            <a:r>
              <a:rPr kern="0" spc="-25">
                <a:solidFill>
                  <a:sysClr val="windowText" lastClr="000000"/>
                </a:solidFill>
                <a:latin typeface="Arial"/>
                <a:cs typeface="Arial"/>
              </a:rPr>
              <a:t> </a:t>
            </a:r>
            <a:r>
              <a:rPr kern="0">
                <a:solidFill>
                  <a:sysClr val="windowText" lastClr="000000"/>
                </a:solidFill>
                <a:latin typeface="Arial"/>
                <a:cs typeface="Arial"/>
              </a:rPr>
              <a:t>the</a:t>
            </a:r>
            <a:r>
              <a:rPr kern="0" spc="-20">
                <a:solidFill>
                  <a:sysClr val="windowText" lastClr="000000"/>
                </a:solidFill>
                <a:latin typeface="Arial"/>
                <a:cs typeface="Arial"/>
              </a:rPr>
              <a:t> </a:t>
            </a:r>
            <a:r>
              <a:rPr kern="0">
                <a:solidFill>
                  <a:sysClr val="windowText" lastClr="000000"/>
                </a:solidFill>
                <a:latin typeface="Arial"/>
                <a:cs typeface="Arial"/>
              </a:rPr>
              <a:t>USAREUR</a:t>
            </a:r>
            <a:r>
              <a:rPr kern="0" spc="-10">
                <a:solidFill>
                  <a:sysClr val="windowText" lastClr="000000"/>
                </a:solidFill>
                <a:latin typeface="Arial"/>
                <a:cs typeface="Arial"/>
              </a:rPr>
              <a:t> </a:t>
            </a:r>
            <a:r>
              <a:rPr kern="0">
                <a:solidFill>
                  <a:sysClr val="windowText" lastClr="000000"/>
                </a:solidFill>
                <a:latin typeface="Arial"/>
                <a:cs typeface="Arial"/>
              </a:rPr>
              <a:t>system,</a:t>
            </a:r>
            <a:r>
              <a:rPr kern="0" spc="10">
                <a:solidFill>
                  <a:sysClr val="windowText" lastClr="000000"/>
                </a:solidFill>
                <a:latin typeface="Arial"/>
                <a:cs typeface="Arial"/>
              </a:rPr>
              <a:t> </a:t>
            </a:r>
            <a:r>
              <a:rPr kern="0">
                <a:solidFill>
                  <a:sysClr val="windowText" lastClr="000000"/>
                </a:solidFill>
                <a:latin typeface="Arial"/>
                <a:cs typeface="Arial"/>
              </a:rPr>
              <a:t>Come</a:t>
            </a:r>
            <a:r>
              <a:rPr kern="0" spc="-15">
                <a:solidFill>
                  <a:sysClr val="windowText" lastClr="000000"/>
                </a:solidFill>
                <a:latin typeface="Arial"/>
                <a:cs typeface="Arial"/>
              </a:rPr>
              <a:t> </a:t>
            </a:r>
            <a:r>
              <a:rPr kern="0" spc="-25">
                <a:solidFill>
                  <a:sysClr val="windowText" lastClr="000000"/>
                </a:solidFill>
                <a:latin typeface="Arial"/>
                <a:cs typeface="Arial"/>
              </a:rPr>
              <a:t>to </a:t>
            </a:r>
            <a:r>
              <a:rPr kern="0">
                <a:solidFill>
                  <a:sysClr val="windowText" lastClr="000000"/>
                </a:solidFill>
                <a:latin typeface="Arial"/>
                <a:cs typeface="Arial"/>
              </a:rPr>
              <a:t>Customs</a:t>
            </a:r>
            <a:r>
              <a:rPr kern="0" spc="-25">
                <a:solidFill>
                  <a:sysClr val="windowText" lastClr="000000"/>
                </a:solidFill>
                <a:latin typeface="Arial"/>
                <a:cs typeface="Arial"/>
              </a:rPr>
              <a:t> </a:t>
            </a:r>
            <a:r>
              <a:rPr kern="0">
                <a:solidFill>
                  <a:sysClr val="windowText" lastClr="000000"/>
                </a:solidFill>
                <a:latin typeface="Arial"/>
                <a:cs typeface="Arial"/>
              </a:rPr>
              <a:t>and</a:t>
            </a:r>
            <a:r>
              <a:rPr kern="0" spc="-15">
                <a:solidFill>
                  <a:sysClr val="windowText" lastClr="000000"/>
                </a:solidFill>
                <a:latin typeface="Arial"/>
                <a:cs typeface="Arial"/>
              </a:rPr>
              <a:t> </a:t>
            </a:r>
            <a:r>
              <a:rPr kern="0">
                <a:solidFill>
                  <a:sysClr val="windowText" lastClr="000000"/>
                </a:solidFill>
                <a:latin typeface="Arial"/>
                <a:cs typeface="Arial"/>
              </a:rPr>
              <a:t>we</a:t>
            </a:r>
            <a:r>
              <a:rPr kern="0" spc="5">
                <a:solidFill>
                  <a:sysClr val="windowText" lastClr="000000"/>
                </a:solidFill>
                <a:latin typeface="Arial"/>
                <a:cs typeface="Arial"/>
              </a:rPr>
              <a:t> </a:t>
            </a:r>
            <a:r>
              <a:rPr kern="0">
                <a:solidFill>
                  <a:sysClr val="windowText" lastClr="000000"/>
                </a:solidFill>
                <a:latin typeface="Arial"/>
                <a:cs typeface="Arial"/>
              </a:rPr>
              <a:t>will</a:t>
            </a:r>
            <a:r>
              <a:rPr kern="0" spc="20">
                <a:solidFill>
                  <a:sysClr val="windowText" lastClr="000000"/>
                </a:solidFill>
                <a:latin typeface="Arial"/>
                <a:cs typeface="Arial"/>
              </a:rPr>
              <a:t> </a:t>
            </a:r>
            <a:r>
              <a:rPr kern="0">
                <a:solidFill>
                  <a:sysClr val="windowText" lastClr="000000"/>
                </a:solidFill>
                <a:latin typeface="Arial"/>
                <a:cs typeface="Arial"/>
              </a:rPr>
              <a:t>clear</a:t>
            </a:r>
            <a:r>
              <a:rPr kern="0" spc="-10">
                <a:solidFill>
                  <a:sysClr val="windowText" lastClr="000000"/>
                </a:solidFill>
                <a:latin typeface="Arial"/>
                <a:cs typeface="Arial"/>
              </a:rPr>
              <a:t> </a:t>
            </a:r>
            <a:r>
              <a:rPr kern="0">
                <a:solidFill>
                  <a:sysClr val="windowText" lastClr="000000"/>
                </a:solidFill>
                <a:latin typeface="Arial"/>
                <a:cs typeface="Arial"/>
              </a:rPr>
              <a:t>VR</a:t>
            </a:r>
            <a:r>
              <a:rPr kern="0" spc="-30">
                <a:solidFill>
                  <a:sysClr val="windowText" lastClr="000000"/>
                </a:solidFill>
                <a:latin typeface="Arial"/>
                <a:cs typeface="Arial"/>
              </a:rPr>
              <a:t> </a:t>
            </a:r>
            <a:r>
              <a:rPr kern="0">
                <a:solidFill>
                  <a:sysClr val="windowText" lastClr="000000"/>
                </a:solidFill>
                <a:latin typeface="Arial"/>
                <a:cs typeface="Arial"/>
              </a:rPr>
              <a:t>and</a:t>
            </a:r>
            <a:r>
              <a:rPr kern="0" spc="-20">
                <a:solidFill>
                  <a:sysClr val="windowText" lastClr="000000"/>
                </a:solidFill>
                <a:latin typeface="Arial"/>
                <a:cs typeface="Arial"/>
              </a:rPr>
              <a:t> </a:t>
            </a:r>
            <a:r>
              <a:rPr kern="0">
                <a:solidFill>
                  <a:sysClr val="windowText" lastClr="000000"/>
                </a:solidFill>
                <a:latin typeface="Arial"/>
                <a:cs typeface="Arial"/>
              </a:rPr>
              <a:t>Custom</a:t>
            </a:r>
            <a:r>
              <a:rPr kern="0" spc="-25">
                <a:solidFill>
                  <a:sysClr val="windowText" lastClr="000000"/>
                </a:solidFill>
                <a:latin typeface="Arial"/>
                <a:cs typeface="Arial"/>
              </a:rPr>
              <a:t> </a:t>
            </a:r>
            <a:r>
              <a:rPr kern="0">
                <a:solidFill>
                  <a:sysClr val="windowText" lastClr="000000"/>
                </a:solidFill>
                <a:latin typeface="Arial"/>
                <a:cs typeface="Arial"/>
              </a:rPr>
              <a:t>on</a:t>
            </a:r>
            <a:r>
              <a:rPr kern="0" spc="-30">
                <a:solidFill>
                  <a:sysClr val="windowText" lastClr="000000"/>
                </a:solidFill>
                <a:latin typeface="Arial"/>
                <a:cs typeface="Arial"/>
              </a:rPr>
              <a:t> </a:t>
            </a:r>
            <a:r>
              <a:rPr kern="0">
                <a:solidFill>
                  <a:sysClr val="windowText" lastClr="000000"/>
                </a:solidFill>
                <a:latin typeface="Arial"/>
                <a:cs typeface="Arial"/>
              </a:rPr>
              <a:t>the</a:t>
            </a:r>
            <a:r>
              <a:rPr kern="0" spc="-25">
                <a:solidFill>
                  <a:sysClr val="windowText" lastClr="000000"/>
                </a:solidFill>
                <a:latin typeface="Arial"/>
                <a:cs typeface="Arial"/>
              </a:rPr>
              <a:t> </a:t>
            </a:r>
            <a:r>
              <a:rPr kern="0" spc="-10">
                <a:solidFill>
                  <a:sysClr val="windowText" lastClr="000000"/>
                </a:solidFill>
                <a:latin typeface="Arial"/>
                <a:cs typeface="Arial"/>
              </a:rPr>
              <a:t>clearance papers.</a:t>
            </a:r>
            <a:endParaRPr kern="0">
              <a:solidFill>
                <a:sysClr val="windowText" lastClr="000000"/>
              </a:solidFill>
              <a:latin typeface="Arial"/>
              <a:cs typeface="Arial"/>
            </a:endParaRPr>
          </a:p>
          <a:p>
            <a:pPr>
              <a:spcBef>
                <a:spcPts val="30"/>
              </a:spcBef>
            </a:pPr>
            <a:endParaRPr sz="1850" kern="0">
              <a:solidFill>
                <a:sysClr val="windowText" lastClr="000000"/>
              </a:solidFill>
              <a:latin typeface="Arial"/>
              <a:cs typeface="Arial"/>
            </a:endParaRPr>
          </a:p>
          <a:p>
            <a:pPr marL="299085" indent="-287020">
              <a:spcBef>
                <a:spcPts val="5"/>
              </a:spcBef>
              <a:buFont typeface="Wingdings"/>
              <a:buChar char=""/>
              <a:tabLst>
                <a:tab pos="299720" algn="l"/>
              </a:tabLst>
            </a:pPr>
            <a:r>
              <a:rPr kern="0">
                <a:solidFill>
                  <a:sysClr val="windowText" lastClr="000000"/>
                </a:solidFill>
                <a:latin typeface="Arial"/>
                <a:cs typeface="Arial"/>
              </a:rPr>
              <a:t>**</a:t>
            </a:r>
            <a:r>
              <a:rPr kern="0" spc="-70">
                <a:solidFill>
                  <a:sysClr val="windowText" lastClr="000000"/>
                </a:solidFill>
                <a:latin typeface="Arial"/>
                <a:cs typeface="Arial"/>
              </a:rPr>
              <a:t> </a:t>
            </a:r>
            <a:r>
              <a:rPr kern="0" spc="-50">
                <a:solidFill>
                  <a:sysClr val="windowText" lastClr="000000"/>
                </a:solidFill>
                <a:latin typeface="Arial"/>
                <a:cs typeface="Arial"/>
              </a:rPr>
              <a:t>Tax</a:t>
            </a:r>
            <a:r>
              <a:rPr kern="0" spc="-55">
                <a:solidFill>
                  <a:sysClr val="windowText" lastClr="000000"/>
                </a:solidFill>
                <a:latin typeface="Arial"/>
                <a:cs typeface="Arial"/>
              </a:rPr>
              <a:t> </a:t>
            </a:r>
            <a:r>
              <a:rPr kern="0">
                <a:solidFill>
                  <a:sysClr val="windowText" lastClr="000000"/>
                </a:solidFill>
                <a:latin typeface="Arial"/>
                <a:cs typeface="Arial"/>
              </a:rPr>
              <a:t>Relief</a:t>
            </a:r>
            <a:r>
              <a:rPr kern="0" spc="-25">
                <a:solidFill>
                  <a:sysClr val="windowText" lastClr="000000"/>
                </a:solidFill>
                <a:latin typeface="Arial"/>
                <a:cs typeface="Arial"/>
              </a:rPr>
              <a:t> </a:t>
            </a:r>
            <a:r>
              <a:rPr kern="0" spc="-10">
                <a:solidFill>
                  <a:sysClr val="windowText" lastClr="000000"/>
                </a:solidFill>
                <a:latin typeface="Arial"/>
                <a:cs typeface="Arial"/>
              </a:rPr>
              <a:t>office</a:t>
            </a:r>
            <a:endParaRPr kern="0">
              <a:solidFill>
                <a:sysClr val="windowText" lastClr="000000"/>
              </a:solidFill>
              <a:latin typeface="Arial"/>
              <a:cs typeface="Arial"/>
            </a:endParaRPr>
          </a:p>
          <a:p>
            <a:pPr>
              <a:spcBef>
                <a:spcPts val="30"/>
              </a:spcBef>
              <a:buFont typeface="Wingdings"/>
              <a:buChar char=""/>
            </a:pPr>
            <a:endParaRPr sz="1850" kern="0">
              <a:solidFill>
                <a:sysClr val="windowText" lastClr="000000"/>
              </a:solidFill>
              <a:latin typeface="Arial"/>
              <a:cs typeface="Arial"/>
            </a:endParaRPr>
          </a:p>
          <a:p>
            <a:pPr marL="299085" indent="-287020">
              <a:buFont typeface="Wingdings"/>
              <a:buChar char=""/>
              <a:tabLst>
                <a:tab pos="299720" algn="l"/>
              </a:tabLst>
            </a:pPr>
            <a:r>
              <a:rPr kern="0" spc="-20">
                <a:solidFill>
                  <a:sysClr val="windowText" lastClr="000000"/>
                </a:solidFill>
                <a:latin typeface="Arial"/>
                <a:cs typeface="Arial"/>
              </a:rPr>
              <a:t>UTAP</a:t>
            </a:r>
            <a:r>
              <a:rPr kern="0" spc="-95">
                <a:solidFill>
                  <a:sysClr val="windowText" lastClr="000000"/>
                </a:solidFill>
                <a:latin typeface="Arial"/>
                <a:cs typeface="Arial"/>
              </a:rPr>
              <a:t> </a:t>
            </a:r>
            <a:r>
              <a:rPr kern="0" spc="-10">
                <a:solidFill>
                  <a:sysClr val="windowText" lastClr="000000"/>
                </a:solidFill>
                <a:latin typeface="Arial"/>
                <a:cs typeface="Arial"/>
              </a:rPr>
              <a:t>Program</a:t>
            </a:r>
            <a:endParaRPr kern="0">
              <a:solidFill>
                <a:sysClr val="windowText" lastClr="000000"/>
              </a:solidFill>
              <a:latin typeface="Arial"/>
              <a:cs typeface="Arial"/>
            </a:endParaRPr>
          </a:p>
        </p:txBody>
      </p:sp>
    </p:spTree>
    <p:extLst>
      <p:ext uri="{BB962C8B-B14F-4D97-AF65-F5344CB8AC3E}">
        <p14:creationId xmlns:p14="http://schemas.microsoft.com/office/powerpoint/2010/main" val="94889757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E6DFBD-3080-CE39-7059-8D8BF11708A4}"/>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42AE5241-0EC4-B806-E8A0-8518DB4C899F}"/>
              </a:ext>
            </a:extLst>
          </p:cNvPr>
          <p:cNvSpPr txBox="1"/>
          <p:nvPr/>
        </p:nvSpPr>
        <p:spPr>
          <a:xfrm>
            <a:off x="5885307" y="845441"/>
            <a:ext cx="651510" cy="113493"/>
          </a:xfrm>
          <a:prstGeom prst="rect">
            <a:avLst/>
          </a:prstGeom>
        </p:spPr>
        <p:txBody>
          <a:bodyPr vert="horz" wrap="square" lIns="0" tIns="9525" rIns="0" bIns="0" rtlCol="0">
            <a:spAutoFit/>
          </a:bodyPr>
          <a:lstStyle/>
          <a:p>
            <a:pPr marL="9525" defTabSz="685800">
              <a:spcBef>
                <a:spcPts val="75"/>
              </a:spcBef>
            </a:pPr>
            <a:r>
              <a:rPr sz="675" b="1" kern="0" spc="-8" dirty="0">
                <a:solidFill>
                  <a:srgbClr val="FFFFFF"/>
                </a:solidFill>
                <a:latin typeface="Arial"/>
                <a:cs typeface="Arial"/>
              </a:rPr>
              <a:t>UNCLASSIFIED</a:t>
            </a:r>
            <a:endParaRPr sz="675" kern="0" dirty="0">
              <a:solidFill>
                <a:sysClr val="windowText" lastClr="000000"/>
              </a:solidFill>
              <a:latin typeface="Arial"/>
              <a:cs typeface="Arial"/>
            </a:endParaRPr>
          </a:p>
        </p:txBody>
      </p:sp>
      <p:pic>
        <p:nvPicPr>
          <p:cNvPr id="8" name="object 3">
            <a:extLst>
              <a:ext uri="{FF2B5EF4-FFF2-40B4-BE49-F238E27FC236}">
                <a16:creationId xmlns:a16="http://schemas.microsoft.com/office/drawing/2014/main" id="{426A82F9-09E4-CCA2-E854-536F8EBF2297}"/>
              </a:ext>
            </a:extLst>
          </p:cNvPr>
          <p:cNvPicPr/>
          <p:nvPr/>
        </p:nvPicPr>
        <p:blipFill>
          <a:blip r:embed="rId2" cstate="print"/>
          <a:stretch>
            <a:fillRect/>
          </a:stretch>
        </p:blipFill>
        <p:spPr>
          <a:xfrm>
            <a:off x="11165967" y="6019801"/>
            <a:ext cx="711708" cy="657224"/>
          </a:xfrm>
          <a:prstGeom prst="rect">
            <a:avLst/>
          </a:prstGeom>
        </p:spPr>
      </p:pic>
      <p:sp>
        <p:nvSpPr>
          <p:cNvPr id="9" name="object 4">
            <a:extLst>
              <a:ext uri="{FF2B5EF4-FFF2-40B4-BE49-F238E27FC236}">
                <a16:creationId xmlns:a16="http://schemas.microsoft.com/office/drawing/2014/main" id="{ADF5EA31-A3D5-E7DE-D3D4-1C40B1C864F8}"/>
              </a:ext>
            </a:extLst>
          </p:cNvPr>
          <p:cNvSpPr txBox="1">
            <a:spLocks/>
          </p:cNvSpPr>
          <p:nvPr/>
        </p:nvSpPr>
        <p:spPr>
          <a:xfrm>
            <a:off x="1161457" y="137016"/>
            <a:ext cx="3006725" cy="378469"/>
          </a:xfrm>
          <a:prstGeom prst="rect">
            <a:avLst/>
          </a:prstGeom>
        </p:spPr>
        <p:txBody>
          <a:bodyPr vert="horz" wrap="square" lIns="0" tIns="9049" rIns="0" bIns="0" rtlCol="0">
            <a:spAutoFit/>
          </a:bodyPr>
          <a:lstStyle>
            <a:lvl1pPr>
              <a:defRPr sz="2100" b="1" i="0">
                <a:solidFill>
                  <a:srgbClr val="7E7E73"/>
                </a:solidFill>
                <a:latin typeface="Arial"/>
                <a:ea typeface="+mj-ea"/>
                <a:cs typeface="Arial"/>
              </a:defRPr>
            </a:lvl1pPr>
          </a:lstStyle>
          <a:p>
            <a:pPr marL="9525">
              <a:spcBef>
                <a:spcPts val="71"/>
              </a:spcBef>
            </a:pPr>
            <a:r>
              <a:rPr lang="en-US" sz="2400" kern="0" spc="-8" dirty="0"/>
              <a:t>Customs</a:t>
            </a:r>
          </a:p>
        </p:txBody>
      </p:sp>
      <p:sp>
        <p:nvSpPr>
          <p:cNvPr id="10" name="object 2">
            <a:extLst>
              <a:ext uri="{FF2B5EF4-FFF2-40B4-BE49-F238E27FC236}">
                <a16:creationId xmlns:a16="http://schemas.microsoft.com/office/drawing/2014/main" id="{2CA15EAB-F818-89FB-CCE0-8341C2201643}"/>
              </a:ext>
            </a:extLst>
          </p:cNvPr>
          <p:cNvSpPr txBox="1"/>
          <p:nvPr/>
        </p:nvSpPr>
        <p:spPr>
          <a:xfrm>
            <a:off x="5815076" y="-15747"/>
            <a:ext cx="868680" cy="151323"/>
          </a:xfrm>
          <a:prstGeom prst="rect">
            <a:avLst/>
          </a:prstGeom>
        </p:spPr>
        <p:txBody>
          <a:bodyPr vert="horz" wrap="square" lIns="0" tIns="12700" rIns="0" bIns="0" rtlCol="0">
            <a:spAutoFit/>
          </a:bodyPr>
          <a:lstStyle/>
          <a:p>
            <a:pPr marL="12700">
              <a:spcBef>
                <a:spcPts val="100"/>
              </a:spcBef>
            </a:pPr>
            <a:r>
              <a:rPr sz="900" b="1" kern="0" spc="-10" dirty="0">
                <a:solidFill>
                  <a:srgbClr val="FFFFFF"/>
                </a:solidFill>
                <a:latin typeface="Arial"/>
                <a:cs typeface="Arial"/>
              </a:rPr>
              <a:t>UNCLASSIFIED</a:t>
            </a:r>
            <a:endParaRPr sz="900" kern="0" dirty="0">
              <a:solidFill>
                <a:sysClr val="windowText" lastClr="000000"/>
              </a:solidFill>
              <a:latin typeface="Arial"/>
              <a:cs typeface="Arial"/>
            </a:endParaRPr>
          </a:p>
        </p:txBody>
      </p:sp>
      <p:pic>
        <p:nvPicPr>
          <p:cNvPr id="17" name="object 7">
            <a:extLst>
              <a:ext uri="{FF2B5EF4-FFF2-40B4-BE49-F238E27FC236}">
                <a16:creationId xmlns:a16="http://schemas.microsoft.com/office/drawing/2014/main" id="{0ACBEAC3-F832-2BA8-A67D-E808BCBFA5AE}"/>
              </a:ext>
            </a:extLst>
          </p:cNvPr>
          <p:cNvPicPr/>
          <p:nvPr/>
        </p:nvPicPr>
        <p:blipFill>
          <a:blip r:embed="rId3" cstate="print"/>
          <a:stretch>
            <a:fillRect/>
          </a:stretch>
        </p:blipFill>
        <p:spPr>
          <a:xfrm>
            <a:off x="1310940" y="845441"/>
            <a:ext cx="755903" cy="800100"/>
          </a:xfrm>
          <a:prstGeom prst="rect">
            <a:avLst/>
          </a:prstGeom>
        </p:spPr>
      </p:pic>
      <p:sp>
        <p:nvSpPr>
          <p:cNvPr id="3" name="object 6">
            <a:extLst>
              <a:ext uri="{FF2B5EF4-FFF2-40B4-BE49-F238E27FC236}">
                <a16:creationId xmlns:a16="http://schemas.microsoft.com/office/drawing/2014/main" id="{CBC2C5A9-464E-6C5E-F55A-4AF9E563FD90}"/>
              </a:ext>
            </a:extLst>
          </p:cNvPr>
          <p:cNvSpPr txBox="1"/>
          <p:nvPr/>
        </p:nvSpPr>
        <p:spPr>
          <a:xfrm>
            <a:off x="2254416" y="581791"/>
            <a:ext cx="8564802" cy="5915081"/>
          </a:xfrm>
          <a:prstGeom prst="rect">
            <a:avLst/>
          </a:prstGeom>
        </p:spPr>
        <p:txBody>
          <a:bodyPr vert="horz" wrap="square" lIns="0" tIns="13335" rIns="0" bIns="0" rtlCol="0">
            <a:spAutoFit/>
          </a:bodyPr>
          <a:lstStyle/>
          <a:p>
            <a:pPr marL="57785" algn="ctr">
              <a:spcBef>
                <a:spcPts val="105"/>
              </a:spcBef>
            </a:pPr>
            <a:r>
              <a:rPr sz="2000" b="1" u="sng" kern="0" dirty="0" err="1">
                <a:solidFill>
                  <a:sysClr val="windowText" lastClr="000000"/>
                </a:solidFill>
                <a:uFill>
                  <a:solidFill>
                    <a:srgbClr val="000000"/>
                  </a:solidFill>
                </a:uFill>
                <a:latin typeface="Arial"/>
                <a:cs typeface="Arial"/>
              </a:rPr>
              <a:t>ETS’ing</a:t>
            </a:r>
            <a:r>
              <a:rPr sz="2000" b="1" u="sng" kern="0" spc="-15" dirty="0">
                <a:solidFill>
                  <a:sysClr val="windowText" lastClr="000000"/>
                </a:solidFill>
                <a:uFill>
                  <a:solidFill>
                    <a:srgbClr val="000000"/>
                  </a:solidFill>
                </a:uFill>
                <a:latin typeface="Arial"/>
                <a:cs typeface="Arial"/>
              </a:rPr>
              <a:t> </a:t>
            </a:r>
            <a:r>
              <a:rPr sz="2000" b="1" u="sng" kern="0" dirty="0">
                <a:solidFill>
                  <a:sysClr val="windowText" lastClr="000000"/>
                </a:solidFill>
                <a:uFill>
                  <a:solidFill>
                    <a:srgbClr val="000000"/>
                  </a:solidFill>
                </a:uFill>
                <a:latin typeface="Arial"/>
                <a:cs typeface="Arial"/>
              </a:rPr>
              <a:t>in</a:t>
            </a:r>
            <a:r>
              <a:rPr sz="2000" b="1" u="sng" kern="0" spc="-30" dirty="0">
                <a:solidFill>
                  <a:sysClr val="windowText" lastClr="000000"/>
                </a:solidFill>
                <a:uFill>
                  <a:solidFill>
                    <a:srgbClr val="000000"/>
                  </a:solidFill>
                </a:uFill>
                <a:latin typeface="Arial"/>
                <a:cs typeface="Arial"/>
              </a:rPr>
              <a:t> </a:t>
            </a:r>
            <a:r>
              <a:rPr sz="2000" b="1" u="sng" kern="0" spc="-10" dirty="0">
                <a:solidFill>
                  <a:sysClr val="windowText" lastClr="000000"/>
                </a:solidFill>
                <a:uFill>
                  <a:solidFill>
                    <a:srgbClr val="000000"/>
                  </a:solidFill>
                </a:uFill>
                <a:latin typeface="Arial"/>
                <a:cs typeface="Arial"/>
              </a:rPr>
              <a:t>Germany</a:t>
            </a:r>
            <a:endParaRPr sz="2000" kern="0" dirty="0">
              <a:solidFill>
                <a:sysClr val="windowText" lastClr="000000"/>
              </a:solidFill>
              <a:latin typeface="Arial"/>
              <a:cs typeface="Arial"/>
            </a:endParaRPr>
          </a:p>
          <a:p>
            <a:pPr>
              <a:spcBef>
                <a:spcPts val="45"/>
              </a:spcBef>
            </a:pPr>
            <a:endParaRPr sz="2050" kern="0" dirty="0">
              <a:solidFill>
                <a:sysClr val="windowText" lastClr="000000"/>
              </a:solidFill>
              <a:latin typeface="Arial"/>
              <a:cs typeface="Arial"/>
            </a:endParaRPr>
          </a:p>
          <a:p>
            <a:pPr marL="12700">
              <a:spcBef>
                <a:spcPts val="5"/>
              </a:spcBef>
            </a:pPr>
            <a:r>
              <a:rPr kern="0" dirty="0">
                <a:solidFill>
                  <a:sysClr val="windowText" lastClr="000000"/>
                </a:solidFill>
                <a:latin typeface="Arial"/>
                <a:cs typeface="Arial"/>
              </a:rPr>
              <a:t>Register</a:t>
            </a:r>
            <a:r>
              <a:rPr kern="0" spc="-15" dirty="0">
                <a:solidFill>
                  <a:sysClr val="windowText" lastClr="000000"/>
                </a:solidFill>
                <a:latin typeface="Arial"/>
                <a:cs typeface="Arial"/>
              </a:rPr>
              <a:t> </a:t>
            </a:r>
            <a:r>
              <a:rPr kern="0" dirty="0">
                <a:solidFill>
                  <a:sysClr val="windowText" lastClr="000000"/>
                </a:solidFill>
                <a:latin typeface="Arial"/>
                <a:cs typeface="Arial"/>
              </a:rPr>
              <a:t>as</a:t>
            </a:r>
            <a:r>
              <a:rPr kern="0" spc="-30" dirty="0">
                <a:solidFill>
                  <a:sysClr val="windowText" lastClr="000000"/>
                </a:solidFill>
                <a:latin typeface="Arial"/>
                <a:cs typeface="Arial"/>
              </a:rPr>
              <a:t> </a:t>
            </a:r>
            <a:r>
              <a:rPr kern="0" dirty="0">
                <a:solidFill>
                  <a:sysClr val="windowText" lastClr="000000"/>
                </a:solidFill>
                <a:latin typeface="Arial"/>
                <a:cs typeface="Arial"/>
              </a:rPr>
              <a:t>a</a:t>
            </a:r>
            <a:r>
              <a:rPr kern="0" spc="-35" dirty="0">
                <a:solidFill>
                  <a:sysClr val="windowText" lastClr="000000"/>
                </a:solidFill>
                <a:latin typeface="Arial"/>
                <a:cs typeface="Arial"/>
              </a:rPr>
              <a:t> </a:t>
            </a:r>
            <a:r>
              <a:rPr kern="0" dirty="0">
                <a:solidFill>
                  <a:sysClr val="windowText" lastClr="000000"/>
                </a:solidFill>
                <a:latin typeface="Arial"/>
                <a:cs typeface="Arial"/>
              </a:rPr>
              <a:t>resident</a:t>
            </a:r>
            <a:r>
              <a:rPr kern="0" spc="-10" dirty="0">
                <a:solidFill>
                  <a:sysClr val="windowText" lastClr="000000"/>
                </a:solidFill>
                <a:latin typeface="Arial"/>
                <a:cs typeface="Arial"/>
              </a:rPr>
              <a:t> </a:t>
            </a:r>
            <a:r>
              <a:rPr kern="0" dirty="0">
                <a:solidFill>
                  <a:sysClr val="windowText" lastClr="000000"/>
                </a:solidFill>
                <a:latin typeface="Arial"/>
                <a:cs typeface="Arial"/>
              </a:rPr>
              <a:t>with</a:t>
            </a:r>
            <a:r>
              <a:rPr kern="0" spc="5" dirty="0">
                <a:solidFill>
                  <a:sysClr val="windowText" lastClr="000000"/>
                </a:solidFill>
                <a:latin typeface="Arial"/>
                <a:cs typeface="Arial"/>
              </a:rPr>
              <a:t> </a:t>
            </a:r>
            <a:r>
              <a:rPr kern="0" dirty="0">
                <a:solidFill>
                  <a:sysClr val="windowText" lastClr="000000"/>
                </a:solidFill>
                <a:latin typeface="Arial"/>
                <a:cs typeface="Arial"/>
              </a:rPr>
              <a:t>German</a:t>
            </a:r>
            <a:r>
              <a:rPr kern="0" spc="-120" dirty="0">
                <a:solidFill>
                  <a:sysClr val="windowText" lastClr="000000"/>
                </a:solidFill>
                <a:latin typeface="Arial"/>
                <a:cs typeface="Arial"/>
              </a:rPr>
              <a:t> </a:t>
            </a:r>
            <a:r>
              <a:rPr kern="0" dirty="0">
                <a:solidFill>
                  <a:sysClr val="windowText" lastClr="000000"/>
                </a:solidFill>
                <a:latin typeface="Arial"/>
                <a:cs typeface="Arial"/>
              </a:rPr>
              <a:t>Alien</a:t>
            </a:r>
            <a:r>
              <a:rPr kern="0" spc="-20" dirty="0">
                <a:solidFill>
                  <a:sysClr val="windowText" lastClr="000000"/>
                </a:solidFill>
                <a:latin typeface="Arial"/>
                <a:cs typeface="Arial"/>
              </a:rPr>
              <a:t> </a:t>
            </a:r>
            <a:r>
              <a:rPr kern="0" dirty="0">
                <a:solidFill>
                  <a:sysClr val="windowText" lastClr="000000"/>
                </a:solidFill>
                <a:latin typeface="Arial"/>
                <a:cs typeface="Arial"/>
              </a:rPr>
              <a:t>Control</a:t>
            </a:r>
            <a:r>
              <a:rPr kern="0" spc="190" dirty="0">
                <a:solidFill>
                  <a:sysClr val="windowText" lastClr="000000"/>
                </a:solidFill>
                <a:latin typeface="Arial"/>
                <a:cs typeface="Arial"/>
              </a:rPr>
              <a:t> </a:t>
            </a:r>
            <a:r>
              <a:rPr kern="0" dirty="0">
                <a:solidFill>
                  <a:sysClr val="windowText" lastClr="000000"/>
                </a:solidFill>
                <a:latin typeface="Arial"/>
                <a:cs typeface="Arial"/>
              </a:rPr>
              <a:t>Authority</a:t>
            </a:r>
            <a:r>
              <a:rPr kern="0" spc="-20" dirty="0">
                <a:solidFill>
                  <a:sysClr val="windowText" lastClr="000000"/>
                </a:solidFill>
                <a:latin typeface="Arial"/>
                <a:cs typeface="Arial"/>
              </a:rPr>
              <a:t> </a:t>
            </a:r>
            <a:r>
              <a:rPr i="1" kern="0" spc="-10" dirty="0">
                <a:solidFill>
                  <a:sysClr val="windowText" lastClr="000000"/>
                </a:solidFill>
                <a:latin typeface="Arial"/>
                <a:cs typeface="Arial"/>
              </a:rPr>
              <a:t>(</a:t>
            </a:r>
            <a:r>
              <a:rPr i="1" kern="0" spc="-10" dirty="0" err="1">
                <a:solidFill>
                  <a:sysClr val="windowText" lastClr="000000"/>
                </a:solidFill>
                <a:latin typeface="Arial"/>
                <a:cs typeface="Arial"/>
              </a:rPr>
              <a:t>Auslaenderbehoerde</a:t>
            </a:r>
            <a:r>
              <a:rPr kern="0" spc="-10" dirty="0">
                <a:solidFill>
                  <a:sysClr val="windowText" lastClr="000000"/>
                </a:solidFill>
                <a:latin typeface="Arial"/>
                <a:cs typeface="Arial"/>
              </a:rPr>
              <a:t>).</a:t>
            </a:r>
            <a:endParaRPr kern="0" dirty="0">
              <a:solidFill>
                <a:sysClr val="windowText" lastClr="000000"/>
              </a:solidFill>
              <a:latin typeface="Arial"/>
              <a:cs typeface="Arial"/>
            </a:endParaRPr>
          </a:p>
          <a:p>
            <a:pPr marL="12700"/>
            <a:r>
              <a:rPr b="1" kern="0" spc="-10" dirty="0">
                <a:solidFill>
                  <a:sysClr val="windowText" lastClr="000000"/>
                </a:solidFill>
                <a:latin typeface="Arial"/>
                <a:cs typeface="Arial"/>
              </a:rPr>
              <a:t>Turn</a:t>
            </a:r>
            <a:r>
              <a:rPr b="1" kern="0" spc="-90" dirty="0">
                <a:solidFill>
                  <a:sysClr val="windowText" lastClr="000000"/>
                </a:solidFill>
                <a:latin typeface="Arial"/>
                <a:cs typeface="Arial"/>
              </a:rPr>
              <a:t> </a:t>
            </a:r>
            <a:r>
              <a:rPr b="1" kern="0" spc="-25" dirty="0">
                <a:solidFill>
                  <a:sysClr val="windowText" lastClr="000000"/>
                </a:solidFill>
                <a:latin typeface="Arial"/>
                <a:cs typeface="Arial"/>
              </a:rPr>
              <a:t>in:</a:t>
            </a:r>
            <a:endParaRPr kern="0" dirty="0">
              <a:solidFill>
                <a:sysClr val="windowText" lastClr="000000"/>
              </a:solidFill>
              <a:latin typeface="Arial"/>
              <a:cs typeface="Arial"/>
            </a:endParaRPr>
          </a:p>
          <a:p>
            <a:pPr marL="299085" indent="-287020">
              <a:buFont typeface="Wingdings"/>
              <a:buChar char=""/>
              <a:tabLst>
                <a:tab pos="299085" algn="l"/>
                <a:tab pos="299720" algn="l"/>
              </a:tabLst>
            </a:pPr>
            <a:r>
              <a:rPr kern="0" dirty="0">
                <a:solidFill>
                  <a:sysClr val="windowText" lastClr="000000"/>
                </a:solidFill>
                <a:latin typeface="Arial"/>
                <a:cs typeface="Arial"/>
              </a:rPr>
              <a:t>Military</a:t>
            </a:r>
            <a:r>
              <a:rPr kern="0" spc="-10" dirty="0">
                <a:solidFill>
                  <a:sysClr val="windowText" lastClr="000000"/>
                </a:solidFill>
                <a:latin typeface="Arial"/>
                <a:cs typeface="Arial"/>
              </a:rPr>
              <a:t> </a:t>
            </a:r>
            <a:r>
              <a:rPr kern="0" dirty="0">
                <a:solidFill>
                  <a:sysClr val="windowText" lastClr="000000"/>
                </a:solidFill>
                <a:latin typeface="Arial"/>
                <a:cs typeface="Arial"/>
              </a:rPr>
              <a:t>I.D.</a:t>
            </a:r>
            <a:r>
              <a:rPr kern="0" spc="-20" dirty="0">
                <a:solidFill>
                  <a:sysClr val="windowText" lastClr="000000"/>
                </a:solidFill>
                <a:latin typeface="Arial"/>
                <a:cs typeface="Arial"/>
              </a:rPr>
              <a:t> </a:t>
            </a:r>
            <a:r>
              <a:rPr kern="0" dirty="0">
                <a:solidFill>
                  <a:sysClr val="windowText" lastClr="000000"/>
                </a:solidFill>
                <a:latin typeface="Arial"/>
                <a:cs typeface="Arial"/>
              </a:rPr>
              <a:t>card</a:t>
            </a:r>
            <a:r>
              <a:rPr kern="0" spc="-20" dirty="0">
                <a:solidFill>
                  <a:sysClr val="windowText" lastClr="000000"/>
                </a:solidFill>
                <a:latin typeface="Arial"/>
                <a:cs typeface="Arial"/>
              </a:rPr>
              <a:t> </a:t>
            </a:r>
            <a:r>
              <a:rPr kern="0" dirty="0">
                <a:solidFill>
                  <a:sysClr val="windowText" lastClr="000000"/>
                </a:solidFill>
                <a:latin typeface="Arial"/>
                <a:cs typeface="Arial"/>
              </a:rPr>
              <a:t>to</a:t>
            </a:r>
            <a:r>
              <a:rPr kern="0" spc="-10" dirty="0">
                <a:solidFill>
                  <a:sysClr val="windowText" lastClr="000000"/>
                </a:solidFill>
                <a:latin typeface="Arial"/>
                <a:cs typeface="Arial"/>
              </a:rPr>
              <a:t> </a:t>
            </a:r>
            <a:r>
              <a:rPr kern="0" dirty="0">
                <a:solidFill>
                  <a:sysClr val="windowText" lastClr="000000"/>
                </a:solidFill>
                <a:latin typeface="Arial"/>
                <a:cs typeface="Arial"/>
              </a:rPr>
              <a:t>the</a:t>
            </a:r>
            <a:r>
              <a:rPr kern="0" spc="-15" dirty="0">
                <a:solidFill>
                  <a:sysClr val="windowText" lastClr="000000"/>
                </a:solidFill>
                <a:latin typeface="Arial"/>
                <a:cs typeface="Arial"/>
              </a:rPr>
              <a:t> </a:t>
            </a:r>
            <a:r>
              <a:rPr kern="0" dirty="0">
                <a:solidFill>
                  <a:sysClr val="windowText" lastClr="000000"/>
                </a:solidFill>
                <a:latin typeface="Arial"/>
                <a:cs typeface="Arial"/>
              </a:rPr>
              <a:t>I.D.</a:t>
            </a:r>
            <a:r>
              <a:rPr kern="0" spc="-20" dirty="0">
                <a:solidFill>
                  <a:sysClr val="windowText" lastClr="000000"/>
                </a:solidFill>
                <a:latin typeface="Arial"/>
                <a:cs typeface="Arial"/>
              </a:rPr>
              <a:t> </a:t>
            </a:r>
            <a:r>
              <a:rPr kern="0" dirty="0">
                <a:solidFill>
                  <a:sysClr val="windowText" lastClr="000000"/>
                </a:solidFill>
                <a:latin typeface="Arial"/>
                <a:cs typeface="Arial"/>
              </a:rPr>
              <a:t>Card</a:t>
            </a:r>
            <a:r>
              <a:rPr kern="0" spc="-15" dirty="0">
                <a:solidFill>
                  <a:sysClr val="windowText" lastClr="000000"/>
                </a:solidFill>
                <a:latin typeface="Arial"/>
                <a:cs typeface="Arial"/>
              </a:rPr>
              <a:t> </a:t>
            </a:r>
            <a:r>
              <a:rPr kern="0" spc="-10" dirty="0">
                <a:solidFill>
                  <a:sysClr val="windowText" lastClr="000000"/>
                </a:solidFill>
                <a:latin typeface="Arial"/>
                <a:cs typeface="Arial"/>
              </a:rPr>
              <a:t>Office</a:t>
            </a:r>
            <a:endParaRPr kern="0" dirty="0">
              <a:solidFill>
                <a:sysClr val="windowText" lastClr="000000"/>
              </a:solidFill>
              <a:latin typeface="Arial"/>
              <a:cs typeface="Arial"/>
            </a:endParaRPr>
          </a:p>
          <a:p>
            <a:pPr marL="299085" indent="-287020">
              <a:buFont typeface="Wingdings"/>
              <a:buChar char=""/>
              <a:tabLst>
                <a:tab pos="299085" algn="l"/>
                <a:tab pos="299720" algn="l"/>
              </a:tabLst>
            </a:pPr>
            <a:r>
              <a:rPr kern="0" dirty="0">
                <a:solidFill>
                  <a:sysClr val="windowText" lastClr="000000"/>
                </a:solidFill>
                <a:latin typeface="Arial"/>
                <a:cs typeface="Arial"/>
              </a:rPr>
              <a:t>Ration</a:t>
            </a:r>
            <a:r>
              <a:rPr kern="0" spc="-25" dirty="0">
                <a:solidFill>
                  <a:sysClr val="windowText" lastClr="000000"/>
                </a:solidFill>
                <a:latin typeface="Arial"/>
                <a:cs typeface="Arial"/>
              </a:rPr>
              <a:t> </a:t>
            </a:r>
            <a:r>
              <a:rPr kern="0" dirty="0">
                <a:solidFill>
                  <a:sysClr val="windowText" lastClr="000000"/>
                </a:solidFill>
                <a:latin typeface="Arial"/>
                <a:cs typeface="Arial"/>
              </a:rPr>
              <a:t>card,</a:t>
            </a:r>
            <a:r>
              <a:rPr kern="0" spc="-10" dirty="0">
                <a:solidFill>
                  <a:sysClr val="windowText" lastClr="000000"/>
                </a:solidFill>
                <a:latin typeface="Arial"/>
                <a:cs typeface="Arial"/>
              </a:rPr>
              <a:t> </a:t>
            </a:r>
            <a:r>
              <a:rPr kern="0" dirty="0">
                <a:solidFill>
                  <a:sysClr val="windowText" lastClr="000000"/>
                </a:solidFill>
                <a:latin typeface="Arial"/>
                <a:cs typeface="Arial"/>
              </a:rPr>
              <a:t>to</a:t>
            </a:r>
            <a:r>
              <a:rPr kern="0" spc="-15" dirty="0">
                <a:solidFill>
                  <a:sysClr val="windowText" lastClr="000000"/>
                </a:solidFill>
                <a:latin typeface="Arial"/>
                <a:cs typeface="Arial"/>
              </a:rPr>
              <a:t> </a:t>
            </a:r>
            <a:r>
              <a:rPr kern="0" dirty="0">
                <a:solidFill>
                  <a:sysClr val="windowText" lastClr="000000"/>
                </a:solidFill>
                <a:latin typeface="Arial"/>
                <a:cs typeface="Arial"/>
              </a:rPr>
              <a:t>the</a:t>
            </a:r>
            <a:r>
              <a:rPr kern="0" spc="-25" dirty="0">
                <a:solidFill>
                  <a:sysClr val="windowText" lastClr="000000"/>
                </a:solidFill>
                <a:latin typeface="Arial"/>
                <a:cs typeface="Arial"/>
              </a:rPr>
              <a:t> </a:t>
            </a:r>
            <a:r>
              <a:rPr kern="0" dirty="0">
                <a:solidFill>
                  <a:sysClr val="windowText" lastClr="000000"/>
                </a:solidFill>
                <a:latin typeface="Arial"/>
                <a:cs typeface="Arial"/>
              </a:rPr>
              <a:t>UNIT</a:t>
            </a:r>
            <a:r>
              <a:rPr kern="0" spc="-40" dirty="0">
                <a:solidFill>
                  <a:sysClr val="windowText" lastClr="000000"/>
                </a:solidFill>
                <a:latin typeface="Arial"/>
                <a:cs typeface="Arial"/>
              </a:rPr>
              <a:t> </a:t>
            </a:r>
            <a:r>
              <a:rPr kern="0" spc="-10" dirty="0">
                <a:solidFill>
                  <a:sysClr val="windowText" lastClr="000000"/>
                </a:solidFill>
                <a:latin typeface="Arial"/>
                <a:cs typeface="Arial"/>
              </a:rPr>
              <a:t>S-</a:t>
            </a:r>
            <a:r>
              <a:rPr kern="0" dirty="0">
                <a:solidFill>
                  <a:sysClr val="windowText" lastClr="000000"/>
                </a:solidFill>
                <a:latin typeface="Arial"/>
                <a:cs typeface="Arial"/>
              </a:rPr>
              <a:t>1</a:t>
            </a:r>
            <a:r>
              <a:rPr kern="0" spc="-15" dirty="0">
                <a:solidFill>
                  <a:sysClr val="windowText" lastClr="000000"/>
                </a:solidFill>
                <a:latin typeface="Arial"/>
                <a:cs typeface="Arial"/>
              </a:rPr>
              <a:t> </a:t>
            </a:r>
            <a:r>
              <a:rPr kern="0" dirty="0">
                <a:solidFill>
                  <a:sysClr val="windowText" lastClr="000000"/>
                </a:solidFill>
                <a:latin typeface="Arial"/>
                <a:cs typeface="Arial"/>
              </a:rPr>
              <a:t>(or</a:t>
            </a:r>
            <a:r>
              <a:rPr kern="0" spc="-15" dirty="0">
                <a:solidFill>
                  <a:sysClr val="windowText" lastClr="000000"/>
                </a:solidFill>
                <a:latin typeface="Arial"/>
                <a:cs typeface="Arial"/>
              </a:rPr>
              <a:t> </a:t>
            </a:r>
            <a:r>
              <a:rPr kern="0" dirty="0">
                <a:solidFill>
                  <a:sysClr val="windowText" lastClr="000000"/>
                </a:solidFill>
                <a:latin typeface="Arial"/>
                <a:cs typeface="Arial"/>
              </a:rPr>
              <a:t>Military</a:t>
            </a:r>
            <a:r>
              <a:rPr kern="0" spc="-15" dirty="0">
                <a:solidFill>
                  <a:sysClr val="windowText" lastClr="000000"/>
                </a:solidFill>
                <a:latin typeface="Arial"/>
                <a:cs typeface="Arial"/>
              </a:rPr>
              <a:t> </a:t>
            </a:r>
            <a:r>
              <a:rPr kern="0" dirty="0">
                <a:solidFill>
                  <a:sysClr val="windowText" lastClr="000000"/>
                </a:solidFill>
                <a:latin typeface="Arial"/>
                <a:cs typeface="Arial"/>
              </a:rPr>
              <a:t>Personnel Division</a:t>
            </a:r>
            <a:r>
              <a:rPr kern="0" spc="5" dirty="0">
                <a:solidFill>
                  <a:sysClr val="windowText" lastClr="000000"/>
                </a:solidFill>
                <a:latin typeface="Arial"/>
                <a:cs typeface="Arial"/>
              </a:rPr>
              <a:t> </a:t>
            </a:r>
            <a:r>
              <a:rPr b="1" kern="0" dirty="0">
                <a:solidFill>
                  <a:sysClr val="windowText" lastClr="000000"/>
                </a:solidFill>
                <a:latin typeface="Arial"/>
                <a:cs typeface="Arial"/>
              </a:rPr>
              <a:t>if</a:t>
            </a:r>
            <a:r>
              <a:rPr b="1" kern="0" spc="-25" dirty="0">
                <a:solidFill>
                  <a:sysClr val="windowText" lastClr="000000"/>
                </a:solidFill>
                <a:latin typeface="Arial"/>
                <a:cs typeface="Arial"/>
              </a:rPr>
              <a:t> </a:t>
            </a:r>
            <a:r>
              <a:rPr kern="0" dirty="0">
                <a:solidFill>
                  <a:sysClr val="windowText" lastClr="000000"/>
                </a:solidFill>
                <a:latin typeface="Arial"/>
                <a:cs typeface="Arial"/>
              </a:rPr>
              <a:t>it</a:t>
            </a:r>
            <a:r>
              <a:rPr kern="0" spc="-20" dirty="0">
                <a:solidFill>
                  <a:sysClr val="windowText" lastClr="000000"/>
                </a:solidFill>
                <a:latin typeface="Arial"/>
                <a:cs typeface="Arial"/>
              </a:rPr>
              <a:t> </a:t>
            </a:r>
            <a:r>
              <a:rPr kern="0" dirty="0">
                <a:solidFill>
                  <a:sysClr val="windowText" lastClr="000000"/>
                </a:solidFill>
                <a:latin typeface="Arial"/>
                <a:cs typeface="Arial"/>
              </a:rPr>
              <a:t>was</a:t>
            </a:r>
            <a:r>
              <a:rPr kern="0" spc="15" dirty="0">
                <a:solidFill>
                  <a:sysClr val="windowText" lastClr="000000"/>
                </a:solidFill>
                <a:latin typeface="Arial"/>
                <a:cs typeface="Arial"/>
              </a:rPr>
              <a:t> </a:t>
            </a:r>
            <a:r>
              <a:rPr kern="0" dirty="0">
                <a:solidFill>
                  <a:sysClr val="windowText" lastClr="000000"/>
                </a:solidFill>
                <a:latin typeface="Arial"/>
                <a:cs typeface="Arial"/>
              </a:rPr>
              <a:t>issued</a:t>
            </a:r>
            <a:r>
              <a:rPr kern="0" spc="-10" dirty="0">
                <a:solidFill>
                  <a:sysClr val="windowText" lastClr="000000"/>
                </a:solidFill>
                <a:latin typeface="Arial"/>
                <a:cs typeface="Arial"/>
              </a:rPr>
              <a:t> there)</a:t>
            </a:r>
            <a:endParaRPr kern="0" dirty="0">
              <a:solidFill>
                <a:sysClr val="windowText" lastClr="000000"/>
              </a:solidFill>
              <a:latin typeface="Arial"/>
              <a:cs typeface="Arial"/>
            </a:endParaRPr>
          </a:p>
          <a:p>
            <a:pPr marL="299085" indent="-287020">
              <a:buFont typeface="Wingdings"/>
              <a:buChar char=""/>
              <a:tabLst>
                <a:tab pos="299085" algn="l"/>
                <a:tab pos="299720" algn="l"/>
              </a:tabLst>
            </a:pPr>
            <a:r>
              <a:rPr kern="0" dirty="0">
                <a:solidFill>
                  <a:sysClr val="windowText" lastClr="000000"/>
                </a:solidFill>
                <a:latin typeface="Arial"/>
                <a:cs typeface="Arial"/>
              </a:rPr>
              <a:t>Official</a:t>
            </a:r>
            <a:r>
              <a:rPr kern="0" spc="-25" dirty="0">
                <a:solidFill>
                  <a:sysClr val="windowText" lastClr="000000"/>
                </a:solidFill>
                <a:latin typeface="Arial"/>
                <a:cs typeface="Arial"/>
              </a:rPr>
              <a:t> </a:t>
            </a:r>
            <a:r>
              <a:rPr kern="0" dirty="0">
                <a:solidFill>
                  <a:sysClr val="windowText" lastClr="000000"/>
                </a:solidFill>
                <a:latin typeface="Arial"/>
                <a:cs typeface="Arial"/>
              </a:rPr>
              <a:t>Passport,</a:t>
            </a:r>
            <a:r>
              <a:rPr kern="0" spc="-10" dirty="0">
                <a:solidFill>
                  <a:sysClr val="windowText" lastClr="000000"/>
                </a:solidFill>
                <a:latin typeface="Arial"/>
                <a:cs typeface="Arial"/>
              </a:rPr>
              <a:t> </a:t>
            </a:r>
            <a:r>
              <a:rPr kern="0" dirty="0">
                <a:solidFill>
                  <a:sysClr val="windowText" lastClr="000000"/>
                </a:solidFill>
                <a:latin typeface="Arial"/>
                <a:cs typeface="Arial"/>
              </a:rPr>
              <a:t>(No</a:t>
            </a:r>
            <a:r>
              <a:rPr kern="0" spc="-10" dirty="0">
                <a:solidFill>
                  <a:sysClr val="windowText" lastClr="000000"/>
                </a:solidFill>
                <a:latin typeface="Arial"/>
                <a:cs typeface="Arial"/>
              </a:rPr>
              <a:t> </a:t>
            </a:r>
            <a:r>
              <a:rPr kern="0" dirty="0">
                <a:solidFill>
                  <a:sysClr val="windowText" lastClr="000000"/>
                </a:solidFill>
                <a:latin typeface="Arial"/>
                <a:cs typeface="Arial"/>
              </a:rPr>
              <a:t>fee)</a:t>
            </a:r>
            <a:r>
              <a:rPr kern="0" spc="-20" dirty="0">
                <a:solidFill>
                  <a:sysClr val="windowText" lastClr="000000"/>
                </a:solidFill>
                <a:latin typeface="Arial"/>
                <a:cs typeface="Arial"/>
              </a:rPr>
              <a:t> </a:t>
            </a:r>
            <a:r>
              <a:rPr kern="0" dirty="0">
                <a:solidFill>
                  <a:sysClr val="windowText" lastClr="000000"/>
                </a:solidFill>
                <a:latin typeface="Arial"/>
                <a:cs typeface="Arial"/>
              </a:rPr>
              <a:t>to</a:t>
            </a:r>
            <a:r>
              <a:rPr kern="0" spc="-30" dirty="0">
                <a:solidFill>
                  <a:sysClr val="windowText" lastClr="000000"/>
                </a:solidFill>
                <a:latin typeface="Arial"/>
                <a:cs typeface="Arial"/>
              </a:rPr>
              <a:t> </a:t>
            </a:r>
            <a:r>
              <a:rPr kern="0" dirty="0">
                <a:solidFill>
                  <a:sysClr val="windowText" lastClr="000000"/>
                </a:solidFill>
                <a:latin typeface="Arial"/>
                <a:cs typeface="Arial"/>
              </a:rPr>
              <a:t>the</a:t>
            </a:r>
            <a:r>
              <a:rPr kern="0" spc="-20" dirty="0">
                <a:solidFill>
                  <a:sysClr val="windowText" lastClr="000000"/>
                </a:solidFill>
                <a:latin typeface="Arial"/>
                <a:cs typeface="Arial"/>
              </a:rPr>
              <a:t> </a:t>
            </a:r>
            <a:r>
              <a:rPr kern="0" dirty="0">
                <a:solidFill>
                  <a:sysClr val="windowText" lastClr="000000"/>
                </a:solidFill>
                <a:latin typeface="Arial"/>
                <a:cs typeface="Arial"/>
              </a:rPr>
              <a:t>Passport</a:t>
            </a:r>
            <a:r>
              <a:rPr kern="0" spc="-5" dirty="0">
                <a:solidFill>
                  <a:sysClr val="windowText" lastClr="000000"/>
                </a:solidFill>
                <a:latin typeface="Arial"/>
                <a:cs typeface="Arial"/>
              </a:rPr>
              <a:t> </a:t>
            </a:r>
            <a:r>
              <a:rPr kern="0" spc="-10" dirty="0">
                <a:solidFill>
                  <a:sysClr val="windowText" lastClr="000000"/>
                </a:solidFill>
                <a:latin typeface="Arial"/>
                <a:cs typeface="Arial"/>
              </a:rPr>
              <a:t>Office</a:t>
            </a:r>
            <a:endParaRPr kern="0" dirty="0">
              <a:solidFill>
                <a:sysClr val="windowText" lastClr="000000"/>
              </a:solidFill>
              <a:latin typeface="Arial"/>
              <a:cs typeface="Arial"/>
            </a:endParaRPr>
          </a:p>
          <a:p>
            <a:pPr marL="299085" indent="-287020">
              <a:buFont typeface="Wingdings"/>
              <a:buChar char=""/>
              <a:tabLst>
                <a:tab pos="299085" algn="l"/>
                <a:tab pos="299720" algn="l"/>
              </a:tabLst>
            </a:pPr>
            <a:r>
              <a:rPr kern="0" spc="-25" dirty="0">
                <a:solidFill>
                  <a:sysClr val="windowText" lastClr="000000"/>
                </a:solidFill>
                <a:latin typeface="Arial"/>
                <a:cs typeface="Arial"/>
              </a:rPr>
              <a:t>NATO</a:t>
            </a:r>
            <a:r>
              <a:rPr kern="0" spc="-45" dirty="0">
                <a:solidFill>
                  <a:sysClr val="windowText" lastClr="000000"/>
                </a:solidFill>
                <a:latin typeface="Arial"/>
                <a:cs typeface="Arial"/>
              </a:rPr>
              <a:t> </a:t>
            </a:r>
            <a:r>
              <a:rPr kern="0" dirty="0">
                <a:solidFill>
                  <a:sysClr val="windowText" lastClr="000000"/>
                </a:solidFill>
                <a:latin typeface="Arial"/>
                <a:cs typeface="Arial"/>
              </a:rPr>
              <a:t>Sofa</a:t>
            </a:r>
            <a:r>
              <a:rPr kern="0" spc="-25" dirty="0">
                <a:solidFill>
                  <a:sysClr val="windowText" lastClr="000000"/>
                </a:solidFill>
                <a:latin typeface="Arial"/>
                <a:cs typeface="Arial"/>
              </a:rPr>
              <a:t> </a:t>
            </a:r>
            <a:r>
              <a:rPr kern="0" dirty="0">
                <a:solidFill>
                  <a:sysClr val="windowText" lastClr="000000"/>
                </a:solidFill>
                <a:latin typeface="Arial"/>
                <a:cs typeface="Arial"/>
              </a:rPr>
              <a:t>stamp</a:t>
            </a:r>
            <a:r>
              <a:rPr kern="0" spc="-20" dirty="0">
                <a:solidFill>
                  <a:sysClr val="windowText" lastClr="000000"/>
                </a:solidFill>
                <a:latin typeface="Arial"/>
                <a:cs typeface="Arial"/>
              </a:rPr>
              <a:t> </a:t>
            </a:r>
            <a:r>
              <a:rPr kern="0" dirty="0">
                <a:solidFill>
                  <a:sysClr val="windowText" lastClr="000000"/>
                </a:solidFill>
                <a:latin typeface="Arial"/>
                <a:cs typeface="Arial"/>
              </a:rPr>
              <a:t>will</a:t>
            </a:r>
            <a:r>
              <a:rPr kern="0" spc="20" dirty="0">
                <a:solidFill>
                  <a:sysClr val="windowText" lastClr="000000"/>
                </a:solidFill>
                <a:latin typeface="Arial"/>
                <a:cs typeface="Arial"/>
              </a:rPr>
              <a:t> </a:t>
            </a:r>
            <a:r>
              <a:rPr kern="0" dirty="0">
                <a:solidFill>
                  <a:sysClr val="windowText" lastClr="000000"/>
                </a:solidFill>
                <a:latin typeface="Arial"/>
                <a:cs typeface="Arial"/>
              </a:rPr>
              <a:t>be</a:t>
            </a:r>
            <a:r>
              <a:rPr kern="0" spc="-35" dirty="0">
                <a:solidFill>
                  <a:sysClr val="windowText" lastClr="000000"/>
                </a:solidFill>
                <a:latin typeface="Arial"/>
                <a:cs typeface="Arial"/>
              </a:rPr>
              <a:t> </a:t>
            </a:r>
            <a:r>
              <a:rPr kern="0" dirty="0">
                <a:solidFill>
                  <a:sysClr val="windowText" lastClr="000000"/>
                </a:solidFill>
                <a:latin typeface="Arial"/>
                <a:cs typeface="Arial"/>
              </a:rPr>
              <a:t>voided</a:t>
            </a:r>
            <a:r>
              <a:rPr kern="0" spc="-20" dirty="0">
                <a:solidFill>
                  <a:sysClr val="windowText" lastClr="000000"/>
                </a:solidFill>
                <a:latin typeface="Arial"/>
                <a:cs typeface="Arial"/>
              </a:rPr>
              <a:t> </a:t>
            </a:r>
            <a:r>
              <a:rPr kern="0" dirty="0">
                <a:solidFill>
                  <a:sysClr val="windowText" lastClr="000000"/>
                </a:solidFill>
                <a:latin typeface="Arial"/>
                <a:cs typeface="Arial"/>
              </a:rPr>
              <a:t>at</a:t>
            </a:r>
            <a:r>
              <a:rPr kern="0" spc="-30" dirty="0">
                <a:solidFill>
                  <a:sysClr val="windowText" lastClr="000000"/>
                </a:solidFill>
                <a:latin typeface="Arial"/>
                <a:cs typeface="Arial"/>
              </a:rPr>
              <a:t> </a:t>
            </a:r>
            <a:r>
              <a:rPr kern="0" dirty="0">
                <a:solidFill>
                  <a:sysClr val="windowText" lastClr="000000"/>
                </a:solidFill>
                <a:latin typeface="Arial"/>
                <a:cs typeface="Arial"/>
              </a:rPr>
              <a:t>your local</a:t>
            </a:r>
            <a:r>
              <a:rPr kern="0" spc="-20" dirty="0">
                <a:solidFill>
                  <a:sysClr val="windowText" lastClr="000000"/>
                </a:solidFill>
                <a:latin typeface="Arial"/>
                <a:cs typeface="Arial"/>
              </a:rPr>
              <a:t> </a:t>
            </a:r>
            <a:r>
              <a:rPr kern="0" dirty="0">
                <a:solidFill>
                  <a:sysClr val="windowText" lastClr="000000"/>
                </a:solidFill>
                <a:latin typeface="Arial"/>
                <a:cs typeface="Arial"/>
              </a:rPr>
              <a:t>Passport</a:t>
            </a:r>
            <a:r>
              <a:rPr kern="0" spc="-10" dirty="0">
                <a:solidFill>
                  <a:sysClr val="windowText" lastClr="000000"/>
                </a:solidFill>
                <a:latin typeface="Arial"/>
                <a:cs typeface="Arial"/>
              </a:rPr>
              <a:t> Office.</a:t>
            </a:r>
            <a:endParaRPr kern="0" dirty="0">
              <a:solidFill>
                <a:sysClr val="windowText" lastClr="000000"/>
              </a:solidFill>
              <a:latin typeface="Arial"/>
              <a:cs typeface="Arial"/>
            </a:endParaRPr>
          </a:p>
          <a:p>
            <a:pPr marL="12700">
              <a:tabLst>
                <a:tab pos="299085" algn="l"/>
              </a:tabLst>
            </a:pPr>
            <a:r>
              <a:rPr kern="0" spc="-50" dirty="0">
                <a:solidFill>
                  <a:sysClr val="windowText" lastClr="000000"/>
                </a:solidFill>
                <a:latin typeface="Arial"/>
                <a:cs typeface="Arial"/>
              </a:rPr>
              <a:t>-</a:t>
            </a:r>
            <a:r>
              <a:rPr kern="0" dirty="0">
                <a:solidFill>
                  <a:sysClr val="windowText" lastClr="000000"/>
                </a:solidFill>
                <a:latin typeface="Arial"/>
                <a:cs typeface="Arial"/>
              </a:rPr>
              <a:t>	See</a:t>
            </a:r>
            <a:r>
              <a:rPr kern="0" spc="-55" dirty="0">
                <a:solidFill>
                  <a:sysClr val="windowText" lastClr="000000"/>
                </a:solidFill>
                <a:latin typeface="Arial"/>
                <a:cs typeface="Arial"/>
              </a:rPr>
              <a:t> </a:t>
            </a:r>
            <a:r>
              <a:rPr kern="0" dirty="0">
                <a:solidFill>
                  <a:sysClr val="windowText" lastClr="000000"/>
                </a:solidFill>
                <a:latin typeface="Arial"/>
                <a:cs typeface="Arial"/>
              </a:rPr>
              <a:t>the</a:t>
            </a:r>
            <a:r>
              <a:rPr kern="0" spc="-55" dirty="0">
                <a:solidFill>
                  <a:sysClr val="windowText" lastClr="000000"/>
                </a:solidFill>
                <a:latin typeface="Arial"/>
                <a:cs typeface="Arial"/>
              </a:rPr>
              <a:t> </a:t>
            </a:r>
            <a:r>
              <a:rPr kern="0" dirty="0">
                <a:solidFill>
                  <a:sysClr val="windowText" lastClr="000000"/>
                </a:solidFill>
                <a:latin typeface="Arial"/>
                <a:cs typeface="Arial"/>
              </a:rPr>
              <a:t>local</a:t>
            </a:r>
            <a:r>
              <a:rPr kern="0" spc="-45" dirty="0">
                <a:solidFill>
                  <a:sysClr val="windowText" lastClr="000000"/>
                </a:solidFill>
                <a:latin typeface="Arial"/>
                <a:cs typeface="Arial"/>
              </a:rPr>
              <a:t> </a:t>
            </a:r>
            <a:r>
              <a:rPr kern="0" dirty="0">
                <a:solidFill>
                  <a:sysClr val="windowText" lastClr="000000"/>
                </a:solidFill>
                <a:latin typeface="Arial"/>
                <a:cs typeface="Arial"/>
              </a:rPr>
              <a:t>German</a:t>
            </a:r>
            <a:r>
              <a:rPr kern="0" spc="-45" dirty="0">
                <a:solidFill>
                  <a:sysClr val="windowText" lastClr="000000"/>
                </a:solidFill>
                <a:latin typeface="Arial"/>
                <a:cs typeface="Arial"/>
              </a:rPr>
              <a:t> </a:t>
            </a:r>
            <a:r>
              <a:rPr kern="0" dirty="0">
                <a:solidFill>
                  <a:sysClr val="windowText" lastClr="000000"/>
                </a:solidFill>
                <a:latin typeface="Arial"/>
                <a:cs typeface="Arial"/>
              </a:rPr>
              <a:t>Customs</a:t>
            </a:r>
            <a:r>
              <a:rPr kern="0" spc="-40" dirty="0">
                <a:solidFill>
                  <a:sysClr val="windowText" lastClr="000000"/>
                </a:solidFill>
                <a:latin typeface="Arial"/>
                <a:cs typeface="Arial"/>
              </a:rPr>
              <a:t> </a:t>
            </a:r>
            <a:r>
              <a:rPr kern="0" spc="-10" dirty="0">
                <a:solidFill>
                  <a:sysClr val="windowText" lastClr="000000"/>
                </a:solidFill>
                <a:latin typeface="Arial"/>
                <a:cs typeface="Arial"/>
              </a:rPr>
              <a:t>Office</a:t>
            </a:r>
            <a:endParaRPr kern="0" dirty="0">
              <a:solidFill>
                <a:sysClr val="windowText" lastClr="000000"/>
              </a:solidFill>
              <a:latin typeface="Arial"/>
              <a:cs typeface="Arial"/>
            </a:endParaRPr>
          </a:p>
          <a:p>
            <a:pPr>
              <a:spcBef>
                <a:spcPts val="35"/>
              </a:spcBef>
            </a:pPr>
            <a:endParaRPr sz="1850" kern="0" dirty="0">
              <a:solidFill>
                <a:sysClr val="windowText" lastClr="000000"/>
              </a:solidFill>
              <a:latin typeface="Arial"/>
              <a:cs typeface="Arial"/>
            </a:endParaRPr>
          </a:p>
          <a:p>
            <a:pPr marL="12700"/>
            <a:r>
              <a:rPr b="1" kern="0" dirty="0">
                <a:solidFill>
                  <a:sysClr val="windowText" lastClr="000000"/>
                </a:solidFill>
                <a:latin typeface="Arial"/>
                <a:cs typeface="Arial"/>
              </a:rPr>
              <a:t>Clear</a:t>
            </a:r>
            <a:r>
              <a:rPr b="1" kern="0" spc="-50" dirty="0">
                <a:solidFill>
                  <a:sysClr val="windowText" lastClr="000000"/>
                </a:solidFill>
                <a:latin typeface="Arial"/>
                <a:cs typeface="Arial"/>
              </a:rPr>
              <a:t> </a:t>
            </a:r>
            <a:r>
              <a:rPr b="1" kern="0" dirty="0">
                <a:solidFill>
                  <a:sysClr val="windowText" lastClr="000000"/>
                </a:solidFill>
                <a:latin typeface="Arial"/>
                <a:cs typeface="Arial"/>
              </a:rPr>
              <a:t>all</a:t>
            </a:r>
            <a:r>
              <a:rPr b="1" kern="0" spc="-60" dirty="0">
                <a:solidFill>
                  <a:sysClr val="windowText" lastClr="000000"/>
                </a:solidFill>
                <a:latin typeface="Arial"/>
                <a:cs typeface="Arial"/>
              </a:rPr>
              <a:t> </a:t>
            </a:r>
            <a:r>
              <a:rPr b="1" kern="0" spc="-20" dirty="0">
                <a:solidFill>
                  <a:sysClr val="windowText" lastClr="000000"/>
                </a:solidFill>
                <a:latin typeface="Arial"/>
                <a:cs typeface="Arial"/>
              </a:rPr>
              <a:t>tax-</a:t>
            </a:r>
            <a:r>
              <a:rPr b="1" kern="0" dirty="0">
                <a:solidFill>
                  <a:sysClr val="windowText" lastClr="000000"/>
                </a:solidFill>
                <a:latin typeface="Arial"/>
                <a:cs typeface="Arial"/>
              </a:rPr>
              <a:t>free</a:t>
            </a:r>
            <a:r>
              <a:rPr b="1" kern="0" spc="-45" dirty="0">
                <a:solidFill>
                  <a:sysClr val="windowText" lastClr="000000"/>
                </a:solidFill>
                <a:latin typeface="Arial"/>
                <a:cs typeface="Arial"/>
              </a:rPr>
              <a:t> </a:t>
            </a:r>
            <a:r>
              <a:rPr b="1" kern="0" dirty="0">
                <a:solidFill>
                  <a:sysClr val="windowText" lastClr="000000"/>
                </a:solidFill>
                <a:latin typeface="Arial"/>
                <a:cs typeface="Arial"/>
              </a:rPr>
              <a:t>acquired</a:t>
            </a:r>
            <a:r>
              <a:rPr b="1" kern="0" spc="-45" dirty="0">
                <a:solidFill>
                  <a:sysClr val="windowText" lastClr="000000"/>
                </a:solidFill>
                <a:latin typeface="Arial"/>
                <a:cs typeface="Arial"/>
              </a:rPr>
              <a:t> </a:t>
            </a:r>
            <a:r>
              <a:rPr b="1" kern="0" spc="-10" dirty="0">
                <a:solidFill>
                  <a:sysClr val="windowText" lastClr="000000"/>
                </a:solidFill>
                <a:latin typeface="Arial"/>
                <a:cs typeface="Arial"/>
              </a:rPr>
              <a:t>items:</a:t>
            </a:r>
            <a:endParaRPr kern="0" dirty="0">
              <a:solidFill>
                <a:sysClr val="windowText" lastClr="000000"/>
              </a:solidFill>
              <a:latin typeface="Arial"/>
              <a:cs typeface="Arial"/>
            </a:endParaRPr>
          </a:p>
          <a:p>
            <a:pPr marL="299085" indent="-287020">
              <a:buFont typeface="Wingdings"/>
              <a:buChar char=""/>
              <a:tabLst>
                <a:tab pos="299085" algn="l"/>
                <a:tab pos="299720" algn="l"/>
              </a:tabLst>
            </a:pPr>
            <a:r>
              <a:rPr kern="0" dirty="0">
                <a:solidFill>
                  <a:sysClr val="windowText" lastClr="000000"/>
                </a:solidFill>
                <a:latin typeface="Arial"/>
                <a:cs typeface="Arial"/>
              </a:rPr>
              <a:t>household</a:t>
            </a:r>
            <a:r>
              <a:rPr kern="0" spc="-40" dirty="0">
                <a:solidFill>
                  <a:sysClr val="windowText" lastClr="000000"/>
                </a:solidFill>
                <a:latin typeface="Arial"/>
                <a:cs typeface="Arial"/>
              </a:rPr>
              <a:t> </a:t>
            </a:r>
            <a:r>
              <a:rPr kern="0" spc="-10" dirty="0">
                <a:solidFill>
                  <a:sysClr val="windowText" lastClr="000000"/>
                </a:solidFill>
                <a:latin typeface="Arial"/>
                <a:cs typeface="Arial"/>
              </a:rPr>
              <a:t>goods</a:t>
            </a:r>
            <a:endParaRPr kern="0" dirty="0">
              <a:solidFill>
                <a:sysClr val="windowText" lastClr="000000"/>
              </a:solidFill>
              <a:latin typeface="Arial"/>
              <a:cs typeface="Arial"/>
            </a:endParaRPr>
          </a:p>
          <a:p>
            <a:pPr marL="299085" indent="-287020">
              <a:buFont typeface="Wingdings"/>
              <a:buChar char=""/>
              <a:tabLst>
                <a:tab pos="299085" algn="l"/>
                <a:tab pos="299720" algn="l"/>
              </a:tabLst>
            </a:pPr>
            <a:r>
              <a:rPr kern="0" spc="-20" dirty="0">
                <a:solidFill>
                  <a:sysClr val="windowText" lastClr="000000"/>
                </a:solidFill>
                <a:latin typeface="Arial"/>
                <a:cs typeface="Arial"/>
              </a:rPr>
              <a:t>cars</a:t>
            </a:r>
            <a:endParaRPr kern="0" dirty="0">
              <a:solidFill>
                <a:sysClr val="windowText" lastClr="000000"/>
              </a:solidFill>
              <a:latin typeface="Arial"/>
              <a:cs typeface="Arial"/>
            </a:endParaRPr>
          </a:p>
          <a:p>
            <a:pPr marL="299085" indent="-287020">
              <a:buFont typeface="Wingdings"/>
              <a:buChar char=""/>
              <a:tabLst>
                <a:tab pos="299085" algn="l"/>
                <a:tab pos="299720" algn="l"/>
              </a:tabLst>
            </a:pPr>
            <a:r>
              <a:rPr kern="0" spc="-10" dirty="0">
                <a:solidFill>
                  <a:sysClr val="windowText" lastClr="000000"/>
                </a:solidFill>
                <a:latin typeface="Arial"/>
                <a:cs typeface="Arial"/>
              </a:rPr>
              <a:t>weapons</a:t>
            </a:r>
            <a:endParaRPr kern="0" dirty="0">
              <a:solidFill>
                <a:sysClr val="windowText" lastClr="000000"/>
              </a:solidFill>
              <a:latin typeface="Arial"/>
              <a:cs typeface="Arial"/>
            </a:endParaRPr>
          </a:p>
          <a:p>
            <a:pPr marL="299085" marR="584835" indent="-287020">
              <a:spcBef>
                <a:spcPts val="5"/>
              </a:spcBef>
              <a:buFont typeface="Wingdings"/>
              <a:buChar char=""/>
              <a:tabLst>
                <a:tab pos="299085" algn="l"/>
                <a:tab pos="299720" algn="l"/>
              </a:tabLst>
            </a:pPr>
            <a:r>
              <a:rPr kern="0" dirty="0">
                <a:solidFill>
                  <a:sysClr val="windowText" lastClr="000000"/>
                </a:solidFill>
                <a:latin typeface="Arial"/>
                <a:cs typeface="Arial"/>
              </a:rPr>
              <a:t>to</a:t>
            </a:r>
            <a:r>
              <a:rPr kern="0" spc="-30" dirty="0">
                <a:solidFill>
                  <a:sysClr val="windowText" lastClr="000000"/>
                </a:solidFill>
                <a:latin typeface="Arial"/>
                <a:cs typeface="Arial"/>
              </a:rPr>
              <a:t> </a:t>
            </a:r>
            <a:r>
              <a:rPr kern="0" dirty="0">
                <a:solidFill>
                  <a:sysClr val="windowText" lastClr="000000"/>
                </a:solidFill>
                <a:latin typeface="Arial"/>
                <a:cs typeface="Arial"/>
              </a:rPr>
              <a:t>transfer</a:t>
            </a:r>
            <a:r>
              <a:rPr kern="0" spc="-30" dirty="0">
                <a:solidFill>
                  <a:sysClr val="windowText" lastClr="000000"/>
                </a:solidFill>
                <a:latin typeface="Arial"/>
                <a:cs typeface="Arial"/>
              </a:rPr>
              <a:t> </a:t>
            </a:r>
            <a:r>
              <a:rPr kern="0" dirty="0">
                <a:solidFill>
                  <a:sysClr val="windowText" lastClr="000000"/>
                </a:solidFill>
                <a:latin typeface="Arial"/>
                <a:cs typeface="Arial"/>
              </a:rPr>
              <a:t>household</a:t>
            </a:r>
            <a:r>
              <a:rPr kern="0" spc="-15" dirty="0">
                <a:solidFill>
                  <a:sysClr val="windowText" lastClr="000000"/>
                </a:solidFill>
                <a:latin typeface="Arial"/>
                <a:cs typeface="Arial"/>
              </a:rPr>
              <a:t> </a:t>
            </a:r>
            <a:r>
              <a:rPr kern="0" dirty="0">
                <a:solidFill>
                  <a:sysClr val="windowText" lastClr="000000"/>
                </a:solidFill>
                <a:latin typeface="Arial"/>
                <a:cs typeface="Arial"/>
              </a:rPr>
              <a:t>goods</a:t>
            </a:r>
            <a:r>
              <a:rPr kern="0" spc="-15" dirty="0">
                <a:solidFill>
                  <a:sysClr val="windowText" lastClr="000000"/>
                </a:solidFill>
                <a:latin typeface="Arial"/>
                <a:cs typeface="Arial"/>
              </a:rPr>
              <a:t> </a:t>
            </a:r>
            <a:r>
              <a:rPr kern="0" dirty="0">
                <a:solidFill>
                  <a:sysClr val="windowText" lastClr="000000"/>
                </a:solidFill>
                <a:latin typeface="Arial"/>
                <a:cs typeface="Arial"/>
              </a:rPr>
              <a:t>(</a:t>
            </a:r>
            <a:r>
              <a:rPr i="1" kern="0" dirty="0" err="1">
                <a:solidFill>
                  <a:sysClr val="windowText" lastClr="000000"/>
                </a:solidFill>
                <a:latin typeface="Arial"/>
                <a:cs typeface="Arial"/>
              </a:rPr>
              <a:t>Ubersiedlungsgut</a:t>
            </a:r>
            <a:r>
              <a:rPr kern="0" dirty="0">
                <a:solidFill>
                  <a:sysClr val="windowText" lastClr="000000"/>
                </a:solidFill>
                <a:latin typeface="Arial"/>
                <a:cs typeface="Arial"/>
              </a:rPr>
              <a:t>)</a:t>
            </a:r>
            <a:r>
              <a:rPr kern="0" spc="5" dirty="0">
                <a:solidFill>
                  <a:sysClr val="windowText" lastClr="000000"/>
                </a:solidFill>
                <a:latin typeface="Arial"/>
                <a:cs typeface="Arial"/>
              </a:rPr>
              <a:t> </a:t>
            </a:r>
            <a:r>
              <a:rPr kern="0" dirty="0">
                <a:solidFill>
                  <a:sysClr val="windowText" lastClr="000000"/>
                </a:solidFill>
                <a:latin typeface="Arial"/>
                <a:cs typeface="Arial"/>
              </a:rPr>
              <a:t>you</a:t>
            </a:r>
            <a:r>
              <a:rPr kern="0" spc="-5" dirty="0">
                <a:solidFill>
                  <a:sysClr val="windowText" lastClr="000000"/>
                </a:solidFill>
                <a:latin typeface="Arial"/>
                <a:cs typeface="Arial"/>
              </a:rPr>
              <a:t> </a:t>
            </a:r>
            <a:r>
              <a:rPr kern="0" dirty="0">
                <a:solidFill>
                  <a:sysClr val="windowText" lastClr="000000"/>
                </a:solidFill>
                <a:latin typeface="Arial"/>
                <a:cs typeface="Arial"/>
              </a:rPr>
              <a:t>must</a:t>
            </a:r>
            <a:r>
              <a:rPr kern="0" spc="-40" dirty="0">
                <a:solidFill>
                  <a:sysClr val="windowText" lastClr="000000"/>
                </a:solidFill>
                <a:latin typeface="Arial"/>
                <a:cs typeface="Arial"/>
              </a:rPr>
              <a:t> </a:t>
            </a:r>
            <a:r>
              <a:rPr kern="0" dirty="0">
                <a:solidFill>
                  <a:sysClr val="windowText" lastClr="000000"/>
                </a:solidFill>
                <a:latin typeface="Arial"/>
                <a:cs typeface="Arial"/>
              </a:rPr>
              <a:t>report</a:t>
            </a:r>
            <a:r>
              <a:rPr kern="0" spc="-20" dirty="0">
                <a:solidFill>
                  <a:sysClr val="windowText" lastClr="000000"/>
                </a:solidFill>
                <a:latin typeface="Arial"/>
                <a:cs typeface="Arial"/>
              </a:rPr>
              <a:t> </a:t>
            </a:r>
            <a:r>
              <a:rPr kern="0" dirty="0">
                <a:solidFill>
                  <a:sysClr val="windowText" lastClr="000000"/>
                </a:solidFill>
                <a:latin typeface="Arial"/>
                <a:cs typeface="Arial"/>
              </a:rPr>
              <a:t>to</a:t>
            </a:r>
            <a:r>
              <a:rPr kern="0" spc="-35" dirty="0">
                <a:solidFill>
                  <a:sysClr val="windowText" lastClr="000000"/>
                </a:solidFill>
                <a:latin typeface="Arial"/>
                <a:cs typeface="Arial"/>
              </a:rPr>
              <a:t> </a:t>
            </a:r>
            <a:r>
              <a:rPr kern="0" spc="-10" dirty="0">
                <a:solidFill>
                  <a:sysClr val="windowText" lastClr="000000"/>
                </a:solidFill>
                <a:latin typeface="Arial"/>
                <a:cs typeface="Arial"/>
              </a:rPr>
              <a:t>German </a:t>
            </a:r>
            <a:r>
              <a:rPr kern="0" dirty="0">
                <a:solidFill>
                  <a:sysClr val="windowText" lastClr="000000"/>
                </a:solidFill>
                <a:latin typeface="Arial"/>
                <a:cs typeface="Arial"/>
              </a:rPr>
              <a:t>customs</a:t>
            </a:r>
            <a:r>
              <a:rPr kern="0" spc="-15" dirty="0">
                <a:solidFill>
                  <a:sysClr val="windowText" lastClr="000000"/>
                </a:solidFill>
                <a:latin typeface="Arial"/>
                <a:cs typeface="Arial"/>
              </a:rPr>
              <a:t> </a:t>
            </a:r>
            <a:r>
              <a:rPr kern="0" dirty="0">
                <a:solidFill>
                  <a:sysClr val="windowText" lastClr="000000"/>
                </a:solidFill>
                <a:latin typeface="Arial"/>
                <a:cs typeface="Arial"/>
              </a:rPr>
              <a:t>and</a:t>
            </a:r>
            <a:r>
              <a:rPr kern="0" spc="-5" dirty="0">
                <a:solidFill>
                  <a:sysClr val="windowText" lastClr="000000"/>
                </a:solidFill>
                <a:latin typeface="Arial"/>
                <a:cs typeface="Arial"/>
              </a:rPr>
              <a:t> </a:t>
            </a:r>
            <a:r>
              <a:rPr kern="0" spc="-10" dirty="0">
                <a:solidFill>
                  <a:sysClr val="windowText" lastClr="000000"/>
                </a:solidFill>
                <a:latin typeface="Arial"/>
                <a:cs typeface="Arial"/>
              </a:rPr>
              <a:t>register.</a:t>
            </a:r>
            <a:endParaRPr kern="0" dirty="0">
              <a:solidFill>
                <a:sysClr val="windowText" lastClr="000000"/>
              </a:solidFill>
              <a:latin typeface="Arial"/>
              <a:cs typeface="Arial"/>
            </a:endParaRPr>
          </a:p>
          <a:p>
            <a:pPr>
              <a:spcBef>
                <a:spcPts val="30"/>
              </a:spcBef>
              <a:buFont typeface="Wingdings"/>
              <a:buChar char=""/>
            </a:pPr>
            <a:endParaRPr sz="1850" kern="0" dirty="0">
              <a:solidFill>
                <a:sysClr val="windowText" lastClr="000000"/>
              </a:solidFill>
              <a:latin typeface="Arial"/>
              <a:cs typeface="Arial"/>
            </a:endParaRPr>
          </a:p>
          <a:p>
            <a:pPr marL="12700"/>
            <a:r>
              <a:rPr b="1" kern="0" dirty="0">
                <a:solidFill>
                  <a:sysClr val="windowText" lastClr="000000"/>
                </a:solidFill>
                <a:latin typeface="Arial"/>
                <a:cs typeface="Arial"/>
              </a:rPr>
              <a:t>The</a:t>
            </a:r>
            <a:r>
              <a:rPr b="1" kern="0" spc="-35" dirty="0">
                <a:solidFill>
                  <a:sysClr val="windowText" lastClr="000000"/>
                </a:solidFill>
                <a:latin typeface="Arial"/>
                <a:cs typeface="Arial"/>
              </a:rPr>
              <a:t> </a:t>
            </a:r>
            <a:r>
              <a:rPr b="1" kern="0" dirty="0">
                <a:solidFill>
                  <a:sysClr val="windowText" lastClr="000000"/>
                </a:solidFill>
                <a:latin typeface="Arial"/>
                <a:cs typeface="Arial"/>
              </a:rPr>
              <a:t>German Customs</a:t>
            </a:r>
            <a:r>
              <a:rPr b="1" kern="0" spc="-15" dirty="0">
                <a:solidFill>
                  <a:sysClr val="windowText" lastClr="000000"/>
                </a:solidFill>
                <a:latin typeface="Arial"/>
                <a:cs typeface="Arial"/>
              </a:rPr>
              <a:t> </a:t>
            </a:r>
            <a:r>
              <a:rPr b="1" kern="0" dirty="0">
                <a:solidFill>
                  <a:sysClr val="windowText" lastClr="000000"/>
                </a:solidFill>
                <a:latin typeface="Arial"/>
                <a:cs typeface="Arial"/>
              </a:rPr>
              <a:t>requires</a:t>
            </a:r>
            <a:r>
              <a:rPr b="1" kern="0" spc="-10" dirty="0">
                <a:solidFill>
                  <a:sysClr val="windowText" lastClr="000000"/>
                </a:solidFill>
                <a:latin typeface="Arial"/>
                <a:cs typeface="Arial"/>
              </a:rPr>
              <a:t> documentation:</a:t>
            </a:r>
            <a:endParaRPr kern="0" dirty="0">
              <a:solidFill>
                <a:sysClr val="windowText" lastClr="000000"/>
              </a:solidFill>
              <a:latin typeface="Arial"/>
              <a:cs typeface="Arial"/>
            </a:endParaRPr>
          </a:p>
          <a:p>
            <a:pPr marL="299085" indent="-287020">
              <a:buFont typeface="Wingdings"/>
              <a:buChar char=""/>
              <a:tabLst>
                <a:tab pos="299085" algn="l"/>
                <a:tab pos="299720" algn="l"/>
              </a:tabLst>
            </a:pPr>
            <a:r>
              <a:rPr kern="0" dirty="0">
                <a:solidFill>
                  <a:sysClr val="windowText" lastClr="000000"/>
                </a:solidFill>
                <a:latin typeface="Arial"/>
                <a:cs typeface="Arial"/>
              </a:rPr>
              <a:t>A</a:t>
            </a:r>
            <a:r>
              <a:rPr kern="0" spc="-135" dirty="0">
                <a:solidFill>
                  <a:sysClr val="windowText" lastClr="000000"/>
                </a:solidFill>
                <a:latin typeface="Arial"/>
                <a:cs typeface="Arial"/>
              </a:rPr>
              <a:t> </a:t>
            </a:r>
            <a:r>
              <a:rPr kern="0" dirty="0">
                <a:solidFill>
                  <a:sysClr val="windowText" lastClr="000000"/>
                </a:solidFill>
                <a:latin typeface="Arial"/>
                <a:cs typeface="Arial"/>
              </a:rPr>
              <a:t>copy</a:t>
            </a:r>
            <a:r>
              <a:rPr kern="0" spc="-15" dirty="0">
                <a:solidFill>
                  <a:sysClr val="windowText" lastClr="000000"/>
                </a:solidFill>
                <a:latin typeface="Arial"/>
                <a:cs typeface="Arial"/>
              </a:rPr>
              <a:t> </a:t>
            </a:r>
            <a:r>
              <a:rPr kern="0" dirty="0">
                <a:solidFill>
                  <a:sysClr val="windowText" lastClr="000000"/>
                </a:solidFill>
                <a:latin typeface="Arial"/>
                <a:cs typeface="Arial"/>
              </a:rPr>
              <a:t>of</a:t>
            </a:r>
            <a:r>
              <a:rPr kern="0" spc="-30" dirty="0">
                <a:solidFill>
                  <a:sysClr val="windowText" lastClr="000000"/>
                </a:solidFill>
                <a:latin typeface="Arial"/>
                <a:cs typeface="Arial"/>
              </a:rPr>
              <a:t> </a:t>
            </a:r>
            <a:r>
              <a:rPr kern="0" dirty="0">
                <a:solidFill>
                  <a:sysClr val="windowText" lastClr="000000"/>
                </a:solidFill>
                <a:latin typeface="Arial"/>
                <a:cs typeface="Arial"/>
              </a:rPr>
              <a:t>the</a:t>
            </a:r>
            <a:r>
              <a:rPr kern="0" spc="-30" dirty="0">
                <a:solidFill>
                  <a:sysClr val="windowText" lastClr="000000"/>
                </a:solidFill>
                <a:latin typeface="Arial"/>
                <a:cs typeface="Arial"/>
              </a:rPr>
              <a:t> </a:t>
            </a:r>
            <a:r>
              <a:rPr kern="0" dirty="0">
                <a:solidFill>
                  <a:sysClr val="windowText" lastClr="000000"/>
                </a:solidFill>
                <a:latin typeface="Arial"/>
                <a:cs typeface="Arial"/>
              </a:rPr>
              <a:t>Separation</a:t>
            </a:r>
            <a:r>
              <a:rPr kern="0" spc="-10" dirty="0">
                <a:solidFill>
                  <a:sysClr val="windowText" lastClr="000000"/>
                </a:solidFill>
                <a:latin typeface="Arial"/>
                <a:cs typeface="Arial"/>
              </a:rPr>
              <a:t> </a:t>
            </a:r>
            <a:r>
              <a:rPr kern="0" dirty="0">
                <a:solidFill>
                  <a:sysClr val="windowText" lastClr="000000"/>
                </a:solidFill>
                <a:latin typeface="Arial"/>
                <a:cs typeface="Arial"/>
              </a:rPr>
              <a:t>Orders/or</a:t>
            </a:r>
            <a:r>
              <a:rPr kern="0" spc="-55" dirty="0">
                <a:solidFill>
                  <a:sysClr val="windowText" lastClr="000000"/>
                </a:solidFill>
                <a:latin typeface="Arial"/>
                <a:cs typeface="Arial"/>
              </a:rPr>
              <a:t> </a:t>
            </a:r>
            <a:r>
              <a:rPr kern="0" spc="-10" dirty="0">
                <a:solidFill>
                  <a:sysClr val="windowText" lastClr="000000"/>
                </a:solidFill>
                <a:latin typeface="Arial"/>
                <a:cs typeface="Arial"/>
              </a:rPr>
              <a:t>Termination</a:t>
            </a:r>
            <a:r>
              <a:rPr kern="0" spc="-20" dirty="0">
                <a:solidFill>
                  <a:sysClr val="windowText" lastClr="000000"/>
                </a:solidFill>
                <a:latin typeface="Arial"/>
                <a:cs typeface="Arial"/>
              </a:rPr>
              <a:t> </a:t>
            </a:r>
            <a:r>
              <a:rPr kern="0" dirty="0">
                <a:solidFill>
                  <a:sysClr val="windowText" lastClr="000000"/>
                </a:solidFill>
                <a:latin typeface="Arial"/>
                <a:cs typeface="Arial"/>
              </a:rPr>
              <a:t>of</a:t>
            </a:r>
            <a:r>
              <a:rPr kern="0" spc="-25" dirty="0">
                <a:solidFill>
                  <a:sysClr val="windowText" lastClr="000000"/>
                </a:solidFill>
                <a:latin typeface="Arial"/>
                <a:cs typeface="Arial"/>
              </a:rPr>
              <a:t> </a:t>
            </a:r>
            <a:r>
              <a:rPr kern="0" spc="-10" dirty="0">
                <a:solidFill>
                  <a:sysClr val="windowText" lastClr="000000"/>
                </a:solidFill>
                <a:latin typeface="Arial"/>
                <a:cs typeface="Arial"/>
              </a:rPr>
              <a:t>employment.</a:t>
            </a:r>
            <a:endParaRPr kern="0" dirty="0">
              <a:solidFill>
                <a:sysClr val="windowText" lastClr="000000"/>
              </a:solidFill>
              <a:latin typeface="Arial"/>
              <a:cs typeface="Arial"/>
            </a:endParaRPr>
          </a:p>
          <a:p>
            <a:pPr marL="299085" marR="1843405" indent="-287020">
              <a:spcBef>
                <a:spcPts val="5"/>
              </a:spcBef>
              <a:buFont typeface="Wingdings"/>
              <a:buChar char=""/>
              <a:tabLst>
                <a:tab pos="299085" algn="l"/>
                <a:tab pos="299720" algn="l"/>
              </a:tabLst>
            </a:pPr>
            <a:r>
              <a:rPr kern="0" dirty="0">
                <a:solidFill>
                  <a:sysClr val="windowText" lastClr="000000"/>
                </a:solidFill>
                <a:latin typeface="Arial"/>
                <a:cs typeface="Arial"/>
              </a:rPr>
              <a:t>Import</a:t>
            </a:r>
            <a:r>
              <a:rPr kern="0" spc="-25" dirty="0">
                <a:solidFill>
                  <a:sysClr val="windowText" lastClr="000000"/>
                </a:solidFill>
                <a:latin typeface="Arial"/>
                <a:cs typeface="Arial"/>
              </a:rPr>
              <a:t> </a:t>
            </a:r>
            <a:r>
              <a:rPr kern="0" dirty="0">
                <a:solidFill>
                  <a:sysClr val="windowText" lastClr="000000"/>
                </a:solidFill>
                <a:latin typeface="Arial"/>
                <a:cs typeface="Arial"/>
              </a:rPr>
              <a:t>duties/taxes</a:t>
            </a:r>
            <a:r>
              <a:rPr kern="0" spc="-15" dirty="0">
                <a:solidFill>
                  <a:sysClr val="windowText" lastClr="000000"/>
                </a:solidFill>
                <a:latin typeface="Arial"/>
                <a:cs typeface="Arial"/>
              </a:rPr>
              <a:t> </a:t>
            </a:r>
            <a:r>
              <a:rPr kern="0" dirty="0">
                <a:solidFill>
                  <a:sysClr val="windowText" lastClr="000000"/>
                </a:solidFill>
                <a:latin typeface="Arial"/>
                <a:cs typeface="Arial"/>
              </a:rPr>
              <a:t>will</a:t>
            </a:r>
            <a:r>
              <a:rPr kern="0" spc="25" dirty="0">
                <a:solidFill>
                  <a:sysClr val="windowText" lastClr="000000"/>
                </a:solidFill>
                <a:latin typeface="Arial"/>
                <a:cs typeface="Arial"/>
              </a:rPr>
              <a:t> </a:t>
            </a:r>
            <a:r>
              <a:rPr kern="0" dirty="0">
                <a:solidFill>
                  <a:sysClr val="windowText" lastClr="000000"/>
                </a:solidFill>
                <a:latin typeface="Arial"/>
                <a:cs typeface="Arial"/>
              </a:rPr>
              <a:t>not</a:t>
            </a:r>
            <a:r>
              <a:rPr kern="0" spc="-15" dirty="0">
                <a:solidFill>
                  <a:sysClr val="windowText" lastClr="000000"/>
                </a:solidFill>
                <a:latin typeface="Arial"/>
                <a:cs typeface="Arial"/>
              </a:rPr>
              <a:t> </a:t>
            </a:r>
            <a:r>
              <a:rPr kern="0" dirty="0">
                <a:solidFill>
                  <a:sysClr val="windowText" lastClr="000000"/>
                </a:solidFill>
                <a:latin typeface="Arial"/>
                <a:cs typeface="Arial"/>
              </a:rPr>
              <a:t>be</a:t>
            </a:r>
            <a:r>
              <a:rPr kern="0" spc="-15" dirty="0">
                <a:solidFill>
                  <a:sysClr val="windowText" lastClr="000000"/>
                </a:solidFill>
                <a:latin typeface="Arial"/>
                <a:cs typeface="Arial"/>
              </a:rPr>
              <a:t> </a:t>
            </a:r>
            <a:r>
              <a:rPr kern="0" dirty="0">
                <a:solidFill>
                  <a:sysClr val="windowText" lastClr="000000"/>
                </a:solidFill>
                <a:latin typeface="Arial"/>
                <a:cs typeface="Arial"/>
              </a:rPr>
              <a:t>assessed</a:t>
            </a:r>
            <a:r>
              <a:rPr kern="0" spc="-15" dirty="0">
                <a:solidFill>
                  <a:sysClr val="windowText" lastClr="000000"/>
                </a:solidFill>
                <a:latin typeface="Arial"/>
                <a:cs typeface="Arial"/>
              </a:rPr>
              <a:t> </a:t>
            </a:r>
            <a:r>
              <a:rPr kern="0" dirty="0">
                <a:solidFill>
                  <a:sysClr val="windowText" lastClr="000000"/>
                </a:solidFill>
                <a:latin typeface="Arial"/>
                <a:cs typeface="Arial"/>
              </a:rPr>
              <a:t>if</a:t>
            </a:r>
            <a:r>
              <a:rPr kern="0" spc="-25" dirty="0">
                <a:solidFill>
                  <a:sysClr val="windowText" lastClr="000000"/>
                </a:solidFill>
                <a:latin typeface="Arial"/>
                <a:cs typeface="Arial"/>
              </a:rPr>
              <a:t> </a:t>
            </a:r>
            <a:r>
              <a:rPr kern="0" dirty="0">
                <a:solidFill>
                  <a:sysClr val="windowText" lastClr="000000"/>
                </a:solidFill>
                <a:latin typeface="Arial"/>
                <a:cs typeface="Arial"/>
              </a:rPr>
              <a:t>items</a:t>
            </a:r>
            <a:r>
              <a:rPr kern="0" spc="-25" dirty="0">
                <a:solidFill>
                  <a:sysClr val="windowText" lastClr="000000"/>
                </a:solidFill>
                <a:latin typeface="Arial"/>
                <a:cs typeface="Arial"/>
              </a:rPr>
              <a:t> </a:t>
            </a:r>
            <a:r>
              <a:rPr kern="0" dirty="0">
                <a:solidFill>
                  <a:sysClr val="windowText" lastClr="000000"/>
                </a:solidFill>
                <a:latin typeface="Arial"/>
                <a:cs typeface="Arial"/>
              </a:rPr>
              <a:t>are</a:t>
            </a:r>
            <a:r>
              <a:rPr kern="0" spc="-15" dirty="0">
                <a:solidFill>
                  <a:sysClr val="windowText" lastClr="000000"/>
                </a:solidFill>
                <a:latin typeface="Arial"/>
                <a:cs typeface="Arial"/>
              </a:rPr>
              <a:t> </a:t>
            </a:r>
            <a:r>
              <a:rPr kern="0" dirty="0">
                <a:solidFill>
                  <a:sysClr val="windowText" lastClr="000000"/>
                </a:solidFill>
                <a:latin typeface="Arial"/>
                <a:cs typeface="Arial"/>
              </a:rPr>
              <a:t>at</a:t>
            </a:r>
            <a:r>
              <a:rPr kern="0" spc="-30" dirty="0">
                <a:solidFill>
                  <a:sysClr val="windowText" lastClr="000000"/>
                </a:solidFill>
                <a:latin typeface="Arial"/>
                <a:cs typeface="Arial"/>
              </a:rPr>
              <a:t> </a:t>
            </a:r>
            <a:r>
              <a:rPr kern="0" dirty="0">
                <a:solidFill>
                  <a:sysClr val="windowText" lastClr="000000"/>
                </a:solidFill>
                <a:latin typeface="Arial"/>
                <a:cs typeface="Arial"/>
              </a:rPr>
              <a:t>least</a:t>
            </a:r>
            <a:r>
              <a:rPr kern="0" spc="-5" dirty="0">
                <a:solidFill>
                  <a:sysClr val="windowText" lastClr="000000"/>
                </a:solidFill>
                <a:latin typeface="Arial"/>
                <a:cs typeface="Arial"/>
              </a:rPr>
              <a:t> </a:t>
            </a:r>
            <a:r>
              <a:rPr kern="0" spc="-25" dirty="0">
                <a:solidFill>
                  <a:sysClr val="windowText" lastClr="000000"/>
                </a:solidFill>
                <a:latin typeface="Arial"/>
                <a:cs typeface="Arial"/>
              </a:rPr>
              <a:t>six </a:t>
            </a:r>
            <a:r>
              <a:rPr kern="0" dirty="0">
                <a:solidFill>
                  <a:sysClr val="windowText" lastClr="000000"/>
                </a:solidFill>
                <a:latin typeface="Arial"/>
                <a:cs typeface="Arial"/>
              </a:rPr>
              <a:t>months</a:t>
            </a:r>
            <a:r>
              <a:rPr kern="0" spc="-10" dirty="0">
                <a:solidFill>
                  <a:sysClr val="windowText" lastClr="000000"/>
                </a:solidFill>
                <a:latin typeface="Arial"/>
                <a:cs typeface="Arial"/>
              </a:rPr>
              <a:t> </a:t>
            </a:r>
            <a:r>
              <a:rPr kern="0" spc="-20" dirty="0">
                <a:solidFill>
                  <a:sysClr val="windowText" lastClr="000000"/>
                </a:solidFill>
                <a:latin typeface="Arial"/>
                <a:cs typeface="Arial"/>
              </a:rPr>
              <a:t>old.</a:t>
            </a:r>
            <a:endParaRPr kern="0" dirty="0">
              <a:solidFill>
                <a:sysClr val="windowText" lastClr="000000"/>
              </a:solidFill>
              <a:latin typeface="Arial"/>
              <a:cs typeface="Arial"/>
            </a:endParaRPr>
          </a:p>
        </p:txBody>
      </p:sp>
    </p:spTree>
    <p:extLst>
      <p:ext uri="{BB962C8B-B14F-4D97-AF65-F5344CB8AC3E}">
        <p14:creationId xmlns:p14="http://schemas.microsoft.com/office/powerpoint/2010/main" val="303304671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63D154-5C24-0F70-8CA8-5F706D34A40F}"/>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27A13620-7C01-A176-57F4-67DB3E81B9F4}"/>
              </a:ext>
            </a:extLst>
          </p:cNvPr>
          <p:cNvSpPr txBox="1"/>
          <p:nvPr/>
        </p:nvSpPr>
        <p:spPr>
          <a:xfrm>
            <a:off x="5885307" y="845441"/>
            <a:ext cx="651510" cy="113493"/>
          </a:xfrm>
          <a:prstGeom prst="rect">
            <a:avLst/>
          </a:prstGeom>
        </p:spPr>
        <p:txBody>
          <a:bodyPr vert="horz" wrap="square" lIns="0" tIns="9525" rIns="0" bIns="0" rtlCol="0">
            <a:spAutoFit/>
          </a:bodyPr>
          <a:lstStyle/>
          <a:p>
            <a:pPr marL="9525" defTabSz="685800">
              <a:spcBef>
                <a:spcPts val="75"/>
              </a:spcBef>
            </a:pPr>
            <a:r>
              <a:rPr sz="675" b="1" kern="0" spc="-8" dirty="0">
                <a:solidFill>
                  <a:srgbClr val="FFFFFF"/>
                </a:solidFill>
                <a:latin typeface="Arial"/>
                <a:cs typeface="Arial"/>
              </a:rPr>
              <a:t>UNCLASSIFIED</a:t>
            </a:r>
            <a:endParaRPr sz="675" kern="0" dirty="0">
              <a:solidFill>
                <a:sysClr val="windowText" lastClr="000000"/>
              </a:solidFill>
              <a:latin typeface="Arial"/>
              <a:cs typeface="Arial"/>
            </a:endParaRPr>
          </a:p>
        </p:txBody>
      </p:sp>
      <p:pic>
        <p:nvPicPr>
          <p:cNvPr id="8" name="object 3">
            <a:extLst>
              <a:ext uri="{FF2B5EF4-FFF2-40B4-BE49-F238E27FC236}">
                <a16:creationId xmlns:a16="http://schemas.microsoft.com/office/drawing/2014/main" id="{347F4FBF-6C94-3203-51D8-AAEBCCB722CB}"/>
              </a:ext>
            </a:extLst>
          </p:cNvPr>
          <p:cNvPicPr/>
          <p:nvPr/>
        </p:nvPicPr>
        <p:blipFill>
          <a:blip r:embed="rId3" cstate="print"/>
          <a:stretch>
            <a:fillRect/>
          </a:stretch>
        </p:blipFill>
        <p:spPr>
          <a:xfrm>
            <a:off x="11165967" y="6019801"/>
            <a:ext cx="711708" cy="657224"/>
          </a:xfrm>
          <a:prstGeom prst="rect">
            <a:avLst/>
          </a:prstGeom>
        </p:spPr>
      </p:pic>
      <p:sp>
        <p:nvSpPr>
          <p:cNvPr id="9" name="object 4">
            <a:extLst>
              <a:ext uri="{FF2B5EF4-FFF2-40B4-BE49-F238E27FC236}">
                <a16:creationId xmlns:a16="http://schemas.microsoft.com/office/drawing/2014/main" id="{445BFFF5-9C0E-C65C-3DD9-4F7D9813C9D7}"/>
              </a:ext>
            </a:extLst>
          </p:cNvPr>
          <p:cNvSpPr txBox="1">
            <a:spLocks/>
          </p:cNvSpPr>
          <p:nvPr/>
        </p:nvSpPr>
        <p:spPr>
          <a:xfrm>
            <a:off x="1161457" y="137016"/>
            <a:ext cx="3006725" cy="378469"/>
          </a:xfrm>
          <a:prstGeom prst="rect">
            <a:avLst/>
          </a:prstGeom>
        </p:spPr>
        <p:txBody>
          <a:bodyPr vert="horz" wrap="square" lIns="0" tIns="9049" rIns="0" bIns="0" rtlCol="0">
            <a:spAutoFit/>
          </a:bodyPr>
          <a:lstStyle>
            <a:lvl1pPr>
              <a:defRPr sz="2100" b="1" i="0">
                <a:solidFill>
                  <a:srgbClr val="7E7E73"/>
                </a:solidFill>
                <a:latin typeface="Arial"/>
                <a:ea typeface="+mj-ea"/>
                <a:cs typeface="Arial"/>
              </a:defRPr>
            </a:lvl1pPr>
          </a:lstStyle>
          <a:p>
            <a:pPr marL="9525">
              <a:spcBef>
                <a:spcPts val="71"/>
              </a:spcBef>
            </a:pPr>
            <a:r>
              <a:rPr lang="en-US" sz="2400" kern="0" spc="-8" dirty="0"/>
              <a:t>Customs</a:t>
            </a:r>
          </a:p>
        </p:txBody>
      </p:sp>
      <p:sp>
        <p:nvSpPr>
          <p:cNvPr id="10" name="object 2">
            <a:extLst>
              <a:ext uri="{FF2B5EF4-FFF2-40B4-BE49-F238E27FC236}">
                <a16:creationId xmlns:a16="http://schemas.microsoft.com/office/drawing/2014/main" id="{8994D4E0-E4A2-77DD-1BAF-7215A7C7BBD2}"/>
              </a:ext>
            </a:extLst>
          </p:cNvPr>
          <p:cNvSpPr txBox="1"/>
          <p:nvPr/>
        </p:nvSpPr>
        <p:spPr>
          <a:xfrm>
            <a:off x="5815076" y="-15747"/>
            <a:ext cx="868680" cy="151323"/>
          </a:xfrm>
          <a:prstGeom prst="rect">
            <a:avLst/>
          </a:prstGeom>
        </p:spPr>
        <p:txBody>
          <a:bodyPr vert="horz" wrap="square" lIns="0" tIns="12700" rIns="0" bIns="0" rtlCol="0">
            <a:spAutoFit/>
          </a:bodyPr>
          <a:lstStyle/>
          <a:p>
            <a:pPr marL="12700">
              <a:spcBef>
                <a:spcPts val="100"/>
              </a:spcBef>
            </a:pPr>
            <a:r>
              <a:rPr sz="900" b="1" kern="0" spc="-10" dirty="0">
                <a:solidFill>
                  <a:srgbClr val="FFFFFF"/>
                </a:solidFill>
                <a:latin typeface="Arial"/>
                <a:cs typeface="Arial"/>
              </a:rPr>
              <a:t>UNCLASSIFIED</a:t>
            </a:r>
            <a:endParaRPr sz="900" kern="0" dirty="0">
              <a:solidFill>
                <a:sysClr val="windowText" lastClr="000000"/>
              </a:solidFill>
              <a:latin typeface="Arial"/>
              <a:cs typeface="Arial"/>
            </a:endParaRPr>
          </a:p>
        </p:txBody>
      </p:sp>
      <p:pic>
        <p:nvPicPr>
          <p:cNvPr id="17" name="object 7">
            <a:extLst>
              <a:ext uri="{FF2B5EF4-FFF2-40B4-BE49-F238E27FC236}">
                <a16:creationId xmlns:a16="http://schemas.microsoft.com/office/drawing/2014/main" id="{0D3E3FA0-68C4-D277-3A61-1538656C6482}"/>
              </a:ext>
            </a:extLst>
          </p:cNvPr>
          <p:cNvPicPr/>
          <p:nvPr/>
        </p:nvPicPr>
        <p:blipFill>
          <a:blip r:embed="rId4" cstate="print"/>
          <a:stretch>
            <a:fillRect/>
          </a:stretch>
        </p:blipFill>
        <p:spPr>
          <a:xfrm>
            <a:off x="1310940" y="845441"/>
            <a:ext cx="755903" cy="800100"/>
          </a:xfrm>
          <a:prstGeom prst="rect">
            <a:avLst/>
          </a:prstGeom>
        </p:spPr>
      </p:pic>
      <p:sp>
        <p:nvSpPr>
          <p:cNvPr id="4" name="object 6">
            <a:extLst>
              <a:ext uri="{FF2B5EF4-FFF2-40B4-BE49-F238E27FC236}">
                <a16:creationId xmlns:a16="http://schemas.microsoft.com/office/drawing/2014/main" id="{ED2540BC-4B6F-8BD0-8161-28E0E562F47B}"/>
              </a:ext>
            </a:extLst>
          </p:cNvPr>
          <p:cNvSpPr txBox="1"/>
          <p:nvPr/>
        </p:nvSpPr>
        <p:spPr>
          <a:xfrm>
            <a:off x="2075484" y="787146"/>
            <a:ext cx="8411210" cy="3783329"/>
          </a:xfrm>
          <a:prstGeom prst="rect">
            <a:avLst/>
          </a:prstGeom>
        </p:spPr>
        <p:txBody>
          <a:bodyPr vert="horz" wrap="square" lIns="0" tIns="13335" rIns="0" bIns="0" rtlCol="0">
            <a:spAutoFit/>
          </a:bodyPr>
          <a:lstStyle/>
          <a:p>
            <a:pPr marL="292735" algn="ctr">
              <a:spcBef>
                <a:spcPts val="105"/>
              </a:spcBef>
            </a:pPr>
            <a:r>
              <a:rPr sz="2000" b="1" u="sng" kern="0" dirty="0" err="1">
                <a:solidFill>
                  <a:sysClr val="windowText" lastClr="000000"/>
                </a:solidFill>
                <a:uFill>
                  <a:solidFill>
                    <a:srgbClr val="000000"/>
                  </a:solidFill>
                </a:uFill>
                <a:latin typeface="Arial"/>
                <a:cs typeface="Arial"/>
              </a:rPr>
              <a:t>ETS’ing</a:t>
            </a:r>
            <a:r>
              <a:rPr sz="2000" b="1" u="sng" kern="0" spc="-30" dirty="0">
                <a:solidFill>
                  <a:sysClr val="windowText" lastClr="000000"/>
                </a:solidFill>
                <a:uFill>
                  <a:solidFill>
                    <a:srgbClr val="000000"/>
                  </a:solidFill>
                </a:uFill>
                <a:latin typeface="Arial"/>
                <a:cs typeface="Arial"/>
              </a:rPr>
              <a:t> </a:t>
            </a:r>
            <a:r>
              <a:rPr sz="2000" b="1" u="sng" kern="0" dirty="0">
                <a:solidFill>
                  <a:sysClr val="windowText" lastClr="000000"/>
                </a:solidFill>
                <a:uFill>
                  <a:solidFill>
                    <a:srgbClr val="000000"/>
                  </a:solidFill>
                </a:uFill>
                <a:latin typeface="Arial"/>
                <a:cs typeface="Arial"/>
              </a:rPr>
              <a:t>in</a:t>
            </a:r>
            <a:r>
              <a:rPr sz="2000" b="1" u="sng" kern="0" spc="-30" dirty="0">
                <a:solidFill>
                  <a:sysClr val="windowText" lastClr="000000"/>
                </a:solidFill>
                <a:uFill>
                  <a:solidFill>
                    <a:srgbClr val="000000"/>
                  </a:solidFill>
                </a:uFill>
                <a:latin typeface="Arial"/>
                <a:cs typeface="Arial"/>
              </a:rPr>
              <a:t> </a:t>
            </a:r>
            <a:r>
              <a:rPr sz="2000" b="1" u="sng" kern="0" spc="-10" dirty="0">
                <a:solidFill>
                  <a:sysClr val="windowText" lastClr="000000"/>
                </a:solidFill>
                <a:uFill>
                  <a:solidFill>
                    <a:srgbClr val="000000"/>
                  </a:solidFill>
                </a:uFill>
                <a:latin typeface="Arial"/>
                <a:cs typeface="Arial"/>
              </a:rPr>
              <a:t>Germany</a:t>
            </a:r>
            <a:endParaRPr sz="2000" kern="0" dirty="0">
              <a:solidFill>
                <a:sysClr val="windowText" lastClr="000000"/>
              </a:solidFill>
              <a:latin typeface="Arial"/>
              <a:cs typeface="Arial"/>
            </a:endParaRPr>
          </a:p>
          <a:p>
            <a:pPr>
              <a:spcBef>
                <a:spcPts val="30"/>
              </a:spcBef>
            </a:pPr>
            <a:endParaRPr sz="2450" kern="0" dirty="0">
              <a:solidFill>
                <a:sysClr val="windowText" lastClr="000000"/>
              </a:solidFill>
              <a:latin typeface="Arial"/>
              <a:cs typeface="Arial"/>
            </a:endParaRPr>
          </a:p>
          <a:p>
            <a:pPr marL="355600" marR="5080" indent="-343535">
              <a:lnSpc>
                <a:spcPct val="101899"/>
              </a:lnSpc>
              <a:buSzPct val="130555"/>
              <a:buFont typeface="Wingdings"/>
              <a:buChar char=""/>
              <a:tabLst>
                <a:tab pos="355600" algn="l"/>
                <a:tab pos="356235" algn="l"/>
              </a:tabLst>
            </a:pPr>
            <a:r>
              <a:rPr kern="0" dirty="0">
                <a:solidFill>
                  <a:sysClr val="windowText" lastClr="000000"/>
                </a:solidFill>
                <a:latin typeface="Arial"/>
                <a:cs typeface="Arial"/>
              </a:rPr>
              <a:t>Copy</a:t>
            </a:r>
            <a:r>
              <a:rPr kern="0" spc="15" dirty="0">
                <a:solidFill>
                  <a:sysClr val="windowText" lastClr="000000"/>
                </a:solidFill>
                <a:latin typeface="Arial"/>
                <a:cs typeface="Arial"/>
              </a:rPr>
              <a:t> </a:t>
            </a:r>
            <a:r>
              <a:rPr kern="0" dirty="0">
                <a:solidFill>
                  <a:sysClr val="windowText" lastClr="000000"/>
                </a:solidFill>
                <a:latin typeface="Arial"/>
                <a:cs typeface="Arial"/>
              </a:rPr>
              <a:t>of</a:t>
            </a:r>
            <a:r>
              <a:rPr kern="0" spc="50" dirty="0">
                <a:solidFill>
                  <a:sysClr val="windowText" lastClr="000000"/>
                </a:solidFill>
                <a:latin typeface="Arial"/>
                <a:cs typeface="Arial"/>
              </a:rPr>
              <a:t> </a:t>
            </a:r>
            <a:r>
              <a:rPr kern="0" spc="-20" dirty="0">
                <a:solidFill>
                  <a:sysClr val="windowText" lastClr="000000"/>
                </a:solidFill>
                <a:latin typeface="Arial"/>
                <a:cs typeface="Arial"/>
              </a:rPr>
              <a:t>“</a:t>
            </a:r>
            <a:r>
              <a:rPr i="1" kern="0" spc="-20" dirty="0" err="1">
                <a:solidFill>
                  <a:sysClr val="windowText" lastClr="000000"/>
                </a:solidFill>
                <a:latin typeface="Arial"/>
                <a:cs typeface="Arial"/>
              </a:rPr>
              <a:t>Unbedenklichkeitsbescheinigung</a:t>
            </a:r>
            <a:r>
              <a:rPr kern="0" spc="-20" dirty="0">
                <a:solidFill>
                  <a:sysClr val="windowText" lastClr="000000"/>
                </a:solidFill>
                <a:latin typeface="Arial"/>
                <a:cs typeface="Arial"/>
              </a:rPr>
              <a:t>”</a:t>
            </a:r>
            <a:r>
              <a:rPr kern="0" spc="45" dirty="0">
                <a:solidFill>
                  <a:sysClr val="windowText" lastClr="000000"/>
                </a:solidFill>
                <a:latin typeface="Arial"/>
                <a:cs typeface="Arial"/>
              </a:rPr>
              <a:t> </a:t>
            </a:r>
            <a:r>
              <a:rPr kern="0" dirty="0">
                <a:solidFill>
                  <a:sysClr val="windowText" lastClr="000000"/>
                </a:solidFill>
                <a:latin typeface="Arial"/>
                <a:cs typeface="Arial"/>
              </a:rPr>
              <a:t>(German</a:t>
            </a:r>
            <a:r>
              <a:rPr kern="0" spc="-15" dirty="0">
                <a:solidFill>
                  <a:sysClr val="windowText" lastClr="000000"/>
                </a:solidFill>
                <a:latin typeface="Arial"/>
                <a:cs typeface="Arial"/>
              </a:rPr>
              <a:t> </a:t>
            </a:r>
            <a:r>
              <a:rPr kern="0" dirty="0">
                <a:solidFill>
                  <a:sysClr val="windowText" lastClr="000000"/>
                </a:solidFill>
                <a:latin typeface="Arial"/>
                <a:cs typeface="Arial"/>
              </a:rPr>
              <a:t>Customs </a:t>
            </a:r>
            <a:r>
              <a:rPr kern="0" spc="-10" dirty="0">
                <a:solidFill>
                  <a:sysClr val="windowText" lastClr="000000"/>
                </a:solidFill>
                <a:latin typeface="Arial"/>
                <a:cs typeface="Arial"/>
              </a:rPr>
              <a:t>Clearance </a:t>
            </a:r>
            <a:r>
              <a:rPr kern="0" dirty="0">
                <a:solidFill>
                  <a:sysClr val="windowText" lastClr="000000"/>
                </a:solidFill>
                <a:latin typeface="Arial"/>
                <a:cs typeface="Arial"/>
              </a:rPr>
              <a:t>Certification)</a:t>
            </a:r>
            <a:r>
              <a:rPr kern="0" spc="-50" dirty="0">
                <a:solidFill>
                  <a:sysClr val="windowText" lastClr="000000"/>
                </a:solidFill>
                <a:latin typeface="Arial"/>
                <a:cs typeface="Arial"/>
              </a:rPr>
              <a:t> </a:t>
            </a:r>
            <a:r>
              <a:rPr kern="0" dirty="0">
                <a:solidFill>
                  <a:sysClr val="windowText" lastClr="000000"/>
                </a:solidFill>
                <a:latin typeface="Arial"/>
                <a:cs typeface="Arial"/>
              </a:rPr>
              <a:t>from</a:t>
            </a:r>
            <a:r>
              <a:rPr kern="0" spc="-65" dirty="0">
                <a:solidFill>
                  <a:sysClr val="windowText" lastClr="000000"/>
                </a:solidFill>
                <a:latin typeface="Arial"/>
                <a:cs typeface="Arial"/>
              </a:rPr>
              <a:t> </a:t>
            </a:r>
            <a:r>
              <a:rPr kern="0" dirty="0">
                <a:solidFill>
                  <a:sysClr val="windowText" lastClr="000000"/>
                </a:solidFill>
                <a:latin typeface="Arial"/>
                <a:cs typeface="Arial"/>
              </a:rPr>
              <a:t>German</a:t>
            </a:r>
            <a:r>
              <a:rPr kern="0" spc="-75" dirty="0">
                <a:solidFill>
                  <a:sysClr val="windowText" lastClr="000000"/>
                </a:solidFill>
                <a:latin typeface="Arial"/>
                <a:cs typeface="Arial"/>
              </a:rPr>
              <a:t> </a:t>
            </a:r>
            <a:r>
              <a:rPr kern="0" dirty="0">
                <a:solidFill>
                  <a:sysClr val="windowText" lastClr="000000"/>
                </a:solidFill>
                <a:latin typeface="Arial"/>
                <a:cs typeface="Arial"/>
              </a:rPr>
              <a:t>Customs</a:t>
            </a:r>
            <a:r>
              <a:rPr kern="0" spc="-60" dirty="0">
                <a:solidFill>
                  <a:sysClr val="windowText" lastClr="000000"/>
                </a:solidFill>
                <a:latin typeface="Arial"/>
                <a:cs typeface="Arial"/>
              </a:rPr>
              <a:t> </a:t>
            </a:r>
            <a:r>
              <a:rPr kern="0" dirty="0">
                <a:solidFill>
                  <a:sysClr val="windowText" lastClr="000000"/>
                </a:solidFill>
                <a:latin typeface="Arial"/>
                <a:cs typeface="Arial"/>
              </a:rPr>
              <a:t>to</a:t>
            </a:r>
            <a:r>
              <a:rPr kern="0" spc="-60" dirty="0">
                <a:solidFill>
                  <a:sysClr val="windowText" lastClr="000000"/>
                </a:solidFill>
                <a:latin typeface="Arial"/>
                <a:cs typeface="Arial"/>
              </a:rPr>
              <a:t> </a:t>
            </a:r>
            <a:r>
              <a:rPr kern="0" dirty="0">
                <a:solidFill>
                  <a:sysClr val="windowText" lastClr="000000"/>
                </a:solidFill>
                <a:latin typeface="Arial"/>
                <a:cs typeface="Arial"/>
              </a:rPr>
              <a:t>clear</a:t>
            </a:r>
            <a:r>
              <a:rPr kern="0" spc="-50" dirty="0">
                <a:solidFill>
                  <a:sysClr val="windowText" lastClr="000000"/>
                </a:solidFill>
                <a:latin typeface="Arial"/>
                <a:cs typeface="Arial"/>
              </a:rPr>
              <a:t> </a:t>
            </a:r>
            <a:r>
              <a:rPr kern="0" dirty="0">
                <a:solidFill>
                  <a:sysClr val="windowText" lastClr="000000"/>
                </a:solidFill>
                <a:latin typeface="Arial"/>
                <a:cs typeface="Arial"/>
              </a:rPr>
              <a:t>vehicle</a:t>
            </a:r>
            <a:r>
              <a:rPr kern="0" spc="-30" dirty="0">
                <a:solidFill>
                  <a:sysClr val="windowText" lastClr="000000"/>
                </a:solidFill>
                <a:latin typeface="Arial"/>
                <a:cs typeface="Arial"/>
              </a:rPr>
              <a:t> </a:t>
            </a:r>
            <a:r>
              <a:rPr kern="0" dirty="0">
                <a:solidFill>
                  <a:sysClr val="windowText" lastClr="000000"/>
                </a:solidFill>
                <a:latin typeface="Arial"/>
                <a:cs typeface="Arial"/>
              </a:rPr>
              <a:t>registration</a:t>
            </a:r>
            <a:r>
              <a:rPr kern="0" spc="-65" dirty="0">
                <a:solidFill>
                  <a:sysClr val="windowText" lastClr="000000"/>
                </a:solidFill>
                <a:latin typeface="Arial"/>
                <a:cs typeface="Arial"/>
              </a:rPr>
              <a:t> </a:t>
            </a:r>
            <a:r>
              <a:rPr kern="0" dirty="0">
                <a:solidFill>
                  <a:sysClr val="windowText" lastClr="000000"/>
                </a:solidFill>
                <a:latin typeface="Arial"/>
                <a:cs typeface="Arial"/>
              </a:rPr>
              <a:t>and</a:t>
            </a:r>
            <a:r>
              <a:rPr kern="0" spc="-50" dirty="0">
                <a:solidFill>
                  <a:sysClr val="windowText" lastClr="000000"/>
                </a:solidFill>
                <a:latin typeface="Arial"/>
                <a:cs typeface="Arial"/>
              </a:rPr>
              <a:t> </a:t>
            </a:r>
            <a:r>
              <a:rPr kern="0" dirty="0">
                <a:solidFill>
                  <a:sysClr val="windowText" lastClr="000000"/>
                </a:solidFill>
                <a:latin typeface="Arial"/>
                <a:cs typeface="Arial"/>
              </a:rPr>
              <a:t>register</a:t>
            </a:r>
            <a:r>
              <a:rPr kern="0" spc="-65" dirty="0">
                <a:solidFill>
                  <a:sysClr val="windowText" lastClr="000000"/>
                </a:solidFill>
                <a:latin typeface="Arial"/>
                <a:cs typeface="Arial"/>
              </a:rPr>
              <a:t> </a:t>
            </a:r>
            <a:r>
              <a:rPr kern="0" spc="-25" dirty="0">
                <a:solidFill>
                  <a:sysClr val="windowText" lastClr="000000"/>
                </a:solidFill>
                <a:latin typeface="Arial"/>
                <a:cs typeface="Arial"/>
              </a:rPr>
              <a:t>car </a:t>
            </a:r>
            <a:r>
              <a:rPr kern="0" dirty="0">
                <a:solidFill>
                  <a:sysClr val="windowText" lastClr="000000"/>
                </a:solidFill>
                <a:latin typeface="Arial"/>
                <a:cs typeface="Arial"/>
              </a:rPr>
              <a:t>with</a:t>
            </a:r>
            <a:r>
              <a:rPr kern="0" spc="-5" dirty="0">
                <a:solidFill>
                  <a:sysClr val="windowText" lastClr="000000"/>
                </a:solidFill>
                <a:latin typeface="Arial"/>
                <a:cs typeface="Arial"/>
              </a:rPr>
              <a:t> </a:t>
            </a:r>
            <a:r>
              <a:rPr kern="0" dirty="0">
                <a:solidFill>
                  <a:sysClr val="windowText" lastClr="000000"/>
                </a:solidFill>
                <a:latin typeface="Arial"/>
                <a:cs typeface="Arial"/>
              </a:rPr>
              <a:t>the</a:t>
            </a:r>
            <a:r>
              <a:rPr kern="0" spc="-35" dirty="0">
                <a:solidFill>
                  <a:sysClr val="windowText" lastClr="000000"/>
                </a:solidFill>
                <a:latin typeface="Arial"/>
                <a:cs typeface="Arial"/>
              </a:rPr>
              <a:t> </a:t>
            </a:r>
            <a:r>
              <a:rPr kern="0" dirty="0">
                <a:solidFill>
                  <a:sysClr val="windowText" lastClr="000000"/>
                </a:solidFill>
                <a:latin typeface="Arial"/>
                <a:cs typeface="Arial"/>
              </a:rPr>
              <a:t>Germany</a:t>
            </a:r>
            <a:r>
              <a:rPr kern="0" spc="-60" dirty="0">
                <a:solidFill>
                  <a:sysClr val="windowText" lastClr="000000"/>
                </a:solidFill>
                <a:latin typeface="Arial"/>
                <a:cs typeface="Arial"/>
              </a:rPr>
              <a:t> </a:t>
            </a:r>
            <a:r>
              <a:rPr kern="0" spc="-10" dirty="0">
                <a:solidFill>
                  <a:sysClr val="windowText" lastClr="000000"/>
                </a:solidFill>
                <a:latin typeface="Arial"/>
                <a:cs typeface="Arial"/>
              </a:rPr>
              <a:t>system.</a:t>
            </a:r>
            <a:endParaRPr kern="0" dirty="0">
              <a:solidFill>
                <a:sysClr val="windowText" lastClr="000000"/>
              </a:solidFill>
              <a:latin typeface="Arial"/>
              <a:cs typeface="Arial"/>
            </a:endParaRPr>
          </a:p>
          <a:p>
            <a:pPr marL="355600" indent="-343535">
              <a:spcBef>
                <a:spcPts val="35"/>
              </a:spcBef>
              <a:buSzPct val="130555"/>
              <a:buFont typeface="Wingdings"/>
              <a:buChar char=""/>
              <a:tabLst>
                <a:tab pos="355600" algn="l"/>
                <a:tab pos="356235" algn="l"/>
              </a:tabLst>
            </a:pPr>
            <a:r>
              <a:rPr kern="0" dirty="0">
                <a:solidFill>
                  <a:sysClr val="windowText" lastClr="000000"/>
                </a:solidFill>
                <a:latin typeface="Arial"/>
                <a:cs typeface="Arial"/>
              </a:rPr>
              <a:t>Apply</a:t>
            </a:r>
            <a:r>
              <a:rPr kern="0" spc="-30" dirty="0">
                <a:solidFill>
                  <a:sysClr val="windowText" lastClr="000000"/>
                </a:solidFill>
                <a:latin typeface="Arial"/>
                <a:cs typeface="Arial"/>
              </a:rPr>
              <a:t> </a:t>
            </a:r>
            <a:r>
              <a:rPr kern="0" dirty="0">
                <a:solidFill>
                  <a:sysClr val="windowText" lastClr="000000"/>
                </a:solidFill>
                <a:latin typeface="Arial"/>
                <a:cs typeface="Arial"/>
              </a:rPr>
              <a:t>for</a:t>
            </a:r>
            <a:r>
              <a:rPr kern="0" spc="-55" dirty="0">
                <a:solidFill>
                  <a:sysClr val="windowText" lastClr="000000"/>
                </a:solidFill>
                <a:latin typeface="Arial"/>
                <a:cs typeface="Arial"/>
              </a:rPr>
              <a:t> </a:t>
            </a:r>
            <a:r>
              <a:rPr kern="0" dirty="0">
                <a:solidFill>
                  <a:sysClr val="windowText" lastClr="000000"/>
                </a:solidFill>
                <a:latin typeface="Arial"/>
                <a:cs typeface="Arial"/>
              </a:rPr>
              <a:t>German</a:t>
            </a:r>
            <a:r>
              <a:rPr kern="0" spc="-60" dirty="0">
                <a:solidFill>
                  <a:sysClr val="windowText" lastClr="000000"/>
                </a:solidFill>
                <a:latin typeface="Arial"/>
                <a:cs typeface="Arial"/>
              </a:rPr>
              <a:t> </a:t>
            </a:r>
            <a:r>
              <a:rPr kern="0" dirty="0">
                <a:solidFill>
                  <a:sysClr val="windowText" lastClr="000000"/>
                </a:solidFill>
                <a:latin typeface="Arial"/>
                <a:cs typeface="Arial"/>
              </a:rPr>
              <a:t>Drivers</a:t>
            </a:r>
            <a:r>
              <a:rPr kern="0" spc="-45" dirty="0">
                <a:solidFill>
                  <a:sysClr val="windowText" lastClr="000000"/>
                </a:solidFill>
                <a:latin typeface="Arial"/>
                <a:cs typeface="Arial"/>
              </a:rPr>
              <a:t> </a:t>
            </a:r>
            <a:r>
              <a:rPr kern="0" dirty="0">
                <a:solidFill>
                  <a:sysClr val="windowText" lastClr="000000"/>
                </a:solidFill>
                <a:latin typeface="Arial"/>
                <a:cs typeface="Arial"/>
              </a:rPr>
              <a:t>License</a:t>
            </a:r>
            <a:r>
              <a:rPr kern="0" spc="-35" dirty="0">
                <a:solidFill>
                  <a:sysClr val="windowText" lastClr="000000"/>
                </a:solidFill>
                <a:latin typeface="Arial"/>
                <a:cs typeface="Arial"/>
              </a:rPr>
              <a:t> </a:t>
            </a:r>
            <a:r>
              <a:rPr kern="0" spc="-10" dirty="0">
                <a:solidFill>
                  <a:sysClr val="windowText" lastClr="000000"/>
                </a:solidFill>
                <a:latin typeface="Arial"/>
                <a:cs typeface="Arial"/>
              </a:rPr>
              <a:t>(</a:t>
            </a:r>
            <a:r>
              <a:rPr i="1" kern="0" spc="-10" dirty="0" err="1">
                <a:solidFill>
                  <a:sysClr val="windowText" lastClr="000000"/>
                </a:solidFill>
                <a:latin typeface="Arial"/>
                <a:cs typeface="Arial"/>
              </a:rPr>
              <a:t>Landratsamt</a:t>
            </a:r>
            <a:endParaRPr kern="0" dirty="0">
              <a:solidFill>
                <a:sysClr val="windowText" lastClr="000000"/>
              </a:solidFill>
              <a:latin typeface="Arial"/>
              <a:cs typeface="Arial"/>
            </a:endParaRPr>
          </a:p>
          <a:p>
            <a:pPr marL="355600">
              <a:spcBef>
                <a:spcPts val="35"/>
              </a:spcBef>
            </a:pPr>
            <a:r>
              <a:rPr i="1" kern="0" spc="-10" dirty="0" err="1">
                <a:solidFill>
                  <a:sysClr val="windowText" lastClr="000000"/>
                </a:solidFill>
                <a:latin typeface="Arial"/>
                <a:cs typeface="Arial"/>
              </a:rPr>
              <a:t>Fuehrerscheinstelle</a:t>
            </a:r>
            <a:r>
              <a:rPr kern="0" spc="-10" dirty="0">
                <a:solidFill>
                  <a:sysClr val="windowText" lastClr="000000"/>
                </a:solidFill>
                <a:latin typeface="Arial"/>
                <a:cs typeface="Arial"/>
              </a:rPr>
              <a:t>).</a:t>
            </a:r>
            <a:endParaRPr kern="0" dirty="0">
              <a:solidFill>
                <a:sysClr val="windowText" lastClr="000000"/>
              </a:solidFill>
              <a:latin typeface="Arial"/>
              <a:cs typeface="Arial"/>
            </a:endParaRPr>
          </a:p>
          <a:p>
            <a:pPr marL="355600" marR="316230" indent="-343535" algn="just">
              <a:lnSpc>
                <a:spcPct val="101699"/>
              </a:lnSpc>
              <a:spcBef>
                <a:spcPts val="15"/>
              </a:spcBef>
              <a:buSzPct val="130555"/>
              <a:buFont typeface="Wingdings"/>
              <a:buChar char=""/>
              <a:tabLst>
                <a:tab pos="356235" algn="l"/>
              </a:tabLst>
            </a:pPr>
            <a:r>
              <a:rPr kern="0" dirty="0">
                <a:solidFill>
                  <a:sysClr val="windowText" lastClr="000000"/>
                </a:solidFill>
                <a:latin typeface="Arial"/>
                <a:cs typeface="Arial"/>
              </a:rPr>
              <a:t>*****If</a:t>
            </a:r>
            <a:r>
              <a:rPr kern="0" spc="295" dirty="0">
                <a:solidFill>
                  <a:sysClr val="windowText" lastClr="000000"/>
                </a:solidFill>
                <a:latin typeface="Arial"/>
                <a:cs typeface="Arial"/>
              </a:rPr>
              <a:t>  </a:t>
            </a:r>
            <a:r>
              <a:rPr kern="0" dirty="0">
                <a:solidFill>
                  <a:sysClr val="windowText" lastClr="000000"/>
                </a:solidFill>
                <a:latin typeface="Arial"/>
                <a:cs typeface="Arial"/>
              </a:rPr>
              <a:t>POV</a:t>
            </a:r>
            <a:r>
              <a:rPr kern="0" spc="-45" dirty="0">
                <a:solidFill>
                  <a:sysClr val="windowText" lastClr="000000"/>
                </a:solidFill>
                <a:latin typeface="Arial"/>
                <a:cs typeface="Arial"/>
              </a:rPr>
              <a:t> </a:t>
            </a:r>
            <a:r>
              <a:rPr kern="0" dirty="0">
                <a:solidFill>
                  <a:sysClr val="windowText" lastClr="000000"/>
                </a:solidFill>
                <a:latin typeface="Arial"/>
                <a:cs typeface="Arial"/>
              </a:rPr>
              <a:t>is</a:t>
            </a:r>
            <a:r>
              <a:rPr kern="0" spc="-35" dirty="0">
                <a:solidFill>
                  <a:sysClr val="windowText" lastClr="000000"/>
                </a:solidFill>
                <a:latin typeface="Arial"/>
                <a:cs typeface="Arial"/>
              </a:rPr>
              <a:t> </a:t>
            </a:r>
            <a:r>
              <a:rPr kern="0" dirty="0">
                <a:solidFill>
                  <a:sysClr val="windowText" lastClr="000000"/>
                </a:solidFill>
                <a:latin typeface="Arial"/>
                <a:cs typeface="Arial"/>
              </a:rPr>
              <a:t>being</a:t>
            </a:r>
            <a:r>
              <a:rPr kern="0" spc="-20" dirty="0">
                <a:solidFill>
                  <a:sysClr val="windowText" lastClr="000000"/>
                </a:solidFill>
                <a:latin typeface="Arial"/>
                <a:cs typeface="Arial"/>
              </a:rPr>
              <a:t> </a:t>
            </a:r>
            <a:r>
              <a:rPr kern="0" dirty="0">
                <a:solidFill>
                  <a:sysClr val="windowText" lastClr="000000"/>
                </a:solidFill>
                <a:latin typeface="Arial"/>
                <a:cs typeface="Arial"/>
              </a:rPr>
              <a:t>sold</a:t>
            </a:r>
            <a:r>
              <a:rPr kern="0" spc="-40" dirty="0">
                <a:solidFill>
                  <a:sysClr val="windowText" lastClr="000000"/>
                </a:solidFill>
                <a:latin typeface="Arial"/>
                <a:cs typeface="Arial"/>
              </a:rPr>
              <a:t> </a:t>
            </a:r>
            <a:r>
              <a:rPr kern="0" dirty="0">
                <a:solidFill>
                  <a:sysClr val="windowText" lastClr="000000"/>
                </a:solidFill>
                <a:latin typeface="Arial"/>
                <a:cs typeface="Arial"/>
              </a:rPr>
              <a:t>to</a:t>
            </a:r>
            <a:r>
              <a:rPr kern="0" spc="-60" dirty="0">
                <a:solidFill>
                  <a:sysClr val="windowText" lastClr="000000"/>
                </a:solidFill>
                <a:latin typeface="Arial"/>
                <a:cs typeface="Arial"/>
              </a:rPr>
              <a:t> </a:t>
            </a:r>
            <a:r>
              <a:rPr kern="0" dirty="0">
                <a:solidFill>
                  <a:sysClr val="windowText" lastClr="000000"/>
                </a:solidFill>
                <a:latin typeface="Arial"/>
                <a:cs typeface="Arial"/>
              </a:rPr>
              <a:t>a</a:t>
            </a:r>
            <a:r>
              <a:rPr kern="0" spc="-30" dirty="0">
                <a:solidFill>
                  <a:sysClr val="windowText" lastClr="000000"/>
                </a:solidFill>
                <a:latin typeface="Arial"/>
                <a:cs typeface="Arial"/>
              </a:rPr>
              <a:t> </a:t>
            </a:r>
            <a:r>
              <a:rPr kern="0" spc="-10" dirty="0">
                <a:solidFill>
                  <a:sysClr val="windowText" lastClr="000000"/>
                </a:solidFill>
                <a:latin typeface="Arial"/>
                <a:cs typeface="Arial"/>
              </a:rPr>
              <a:t>non-</a:t>
            </a:r>
            <a:r>
              <a:rPr kern="0" dirty="0">
                <a:solidFill>
                  <a:sysClr val="windowText" lastClr="000000"/>
                </a:solidFill>
                <a:latin typeface="Arial"/>
                <a:cs typeface="Arial"/>
              </a:rPr>
              <a:t>ID</a:t>
            </a:r>
            <a:r>
              <a:rPr kern="0" spc="-55" dirty="0">
                <a:solidFill>
                  <a:sysClr val="windowText" lastClr="000000"/>
                </a:solidFill>
                <a:latin typeface="Arial"/>
                <a:cs typeface="Arial"/>
              </a:rPr>
              <a:t> </a:t>
            </a:r>
            <a:r>
              <a:rPr kern="0" dirty="0">
                <a:solidFill>
                  <a:sysClr val="windowText" lastClr="000000"/>
                </a:solidFill>
                <a:latin typeface="Arial"/>
                <a:cs typeface="Arial"/>
              </a:rPr>
              <a:t>card</a:t>
            </a:r>
            <a:r>
              <a:rPr kern="0" spc="-55" dirty="0">
                <a:solidFill>
                  <a:sysClr val="windowText" lastClr="000000"/>
                </a:solidFill>
                <a:latin typeface="Arial"/>
                <a:cs typeface="Arial"/>
              </a:rPr>
              <a:t> </a:t>
            </a:r>
            <a:r>
              <a:rPr kern="0" spc="-10" dirty="0">
                <a:solidFill>
                  <a:sysClr val="windowText" lastClr="000000"/>
                </a:solidFill>
                <a:latin typeface="Arial"/>
                <a:cs typeface="Arial"/>
              </a:rPr>
              <a:t>holder,</a:t>
            </a:r>
            <a:r>
              <a:rPr kern="0" spc="-40" dirty="0">
                <a:solidFill>
                  <a:sysClr val="windowText" lastClr="000000"/>
                </a:solidFill>
                <a:latin typeface="Arial"/>
                <a:cs typeface="Arial"/>
              </a:rPr>
              <a:t> </a:t>
            </a:r>
            <a:r>
              <a:rPr kern="0" dirty="0">
                <a:solidFill>
                  <a:sysClr val="windowText" lastClr="000000"/>
                </a:solidFill>
                <a:latin typeface="Arial"/>
                <a:cs typeface="Arial"/>
              </a:rPr>
              <a:t>U.S</a:t>
            </a:r>
            <a:r>
              <a:rPr kern="0" spc="-35" dirty="0">
                <a:solidFill>
                  <a:sysClr val="windowText" lastClr="000000"/>
                </a:solidFill>
                <a:latin typeface="Arial"/>
                <a:cs typeface="Arial"/>
              </a:rPr>
              <a:t> </a:t>
            </a:r>
            <a:r>
              <a:rPr kern="0" dirty="0">
                <a:solidFill>
                  <a:sysClr val="windowText" lastClr="000000"/>
                </a:solidFill>
                <a:latin typeface="Arial"/>
                <a:cs typeface="Arial"/>
              </a:rPr>
              <a:t>Forces</a:t>
            </a:r>
            <a:r>
              <a:rPr kern="0" spc="-40" dirty="0">
                <a:solidFill>
                  <a:sysClr val="windowText" lastClr="000000"/>
                </a:solidFill>
                <a:latin typeface="Arial"/>
                <a:cs typeface="Arial"/>
              </a:rPr>
              <a:t> </a:t>
            </a:r>
            <a:r>
              <a:rPr kern="0" dirty="0">
                <a:solidFill>
                  <a:sysClr val="windowText" lastClr="000000"/>
                </a:solidFill>
                <a:latin typeface="Arial"/>
                <a:cs typeface="Arial"/>
              </a:rPr>
              <a:t>Customs</a:t>
            </a:r>
            <a:r>
              <a:rPr kern="0" spc="-55" dirty="0">
                <a:solidFill>
                  <a:sysClr val="windowText" lastClr="000000"/>
                </a:solidFill>
                <a:latin typeface="Arial"/>
                <a:cs typeface="Arial"/>
              </a:rPr>
              <a:t> </a:t>
            </a:r>
            <a:r>
              <a:rPr kern="0" spc="-20" dirty="0">
                <a:solidFill>
                  <a:sysClr val="windowText" lastClr="000000"/>
                </a:solidFill>
                <a:latin typeface="Arial"/>
                <a:cs typeface="Arial"/>
              </a:rPr>
              <a:t>must </a:t>
            </a:r>
            <a:r>
              <a:rPr kern="0" dirty="0">
                <a:solidFill>
                  <a:sysClr val="windowText" lastClr="000000"/>
                </a:solidFill>
                <a:latin typeface="Arial"/>
                <a:cs typeface="Arial"/>
              </a:rPr>
              <a:t>be</a:t>
            </a:r>
            <a:r>
              <a:rPr kern="0" spc="-30" dirty="0">
                <a:solidFill>
                  <a:sysClr val="windowText" lastClr="000000"/>
                </a:solidFill>
                <a:latin typeface="Arial"/>
                <a:cs typeface="Arial"/>
              </a:rPr>
              <a:t> </a:t>
            </a:r>
            <a:r>
              <a:rPr kern="0" dirty="0">
                <a:solidFill>
                  <a:sysClr val="windowText" lastClr="000000"/>
                </a:solidFill>
                <a:latin typeface="Arial"/>
                <a:cs typeface="Arial"/>
              </a:rPr>
              <a:t>contacted</a:t>
            </a:r>
            <a:r>
              <a:rPr kern="0" spc="-70" dirty="0">
                <a:solidFill>
                  <a:sysClr val="windowText" lastClr="000000"/>
                </a:solidFill>
                <a:latin typeface="Arial"/>
                <a:cs typeface="Arial"/>
              </a:rPr>
              <a:t> </a:t>
            </a:r>
            <a:r>
              <a:rPr kern="0" dirty="0">
                <a:solidFill>
                  <a:sysClr val="windowText" lastClr="000000"/>
                </a:solidFill>
                <a:latin typeface="Arial"/>
                <a:cs typeface="Arial"/>
              </a:rPr>
              <a:t>prior</a:t>
            </a:r>
            <a:r>
              <a:rPr kern="0" spc="-40" dirty="0">
                <a:solidFill>
                  <a:sysClr val="windowText" lastClr="000000"/>
                </a:solidFill>
                <a:latin typeface="Arial"/>
                <a:cs typeface="Arial"/>
              </a:rPr>
              <a:t> </a:t>
            </a:r>
            <a:r>
              <a:rPr kern="0" dirty="0">
                <a:solidFill>
                  <a:sysClr val="windowText" lastClr="000000"/>
                </a:solidFill>
                <a:latin typeface="Arial"/>
                <a:cs typeface="Arial"/>
              </a:rPr>
              <a:t>to</a:t>
            </a:r>
            <a:r>
              <a:rPr kern="0" spc="-40" dirty="0">
                <a:solidFill>
                  <a:sysClr val="windowText" lastClr="000000"/>
                </a:solidFill>
                <a:latin typeface="Arial"/>
                <a:cs typeface="Arial"/>
              </a:rPr>
              <a:t> </a:t>
            </a:r>
            <a:r>
              <a:rPr kern="0" dirty="0">
                <a:solidFill>
                  <a:sysClr val="windowText" lastClr="000000"/>
                </a:solidFill>
                <a:latin typeface="Arial"/>
                <a:cs typeface="Arial"/>
              </a:rPr>
              <a:t>loss</a:t>
            </a:r>
            <a:r>
              <a:rPr kern="0" spc="-35" dirty="0">
                <a:solidFill>
                  <a:sysClr val="windowText" lastClr="000000"/>
                </a:solidFill>
                <a:latin typeface="Arial"/>
                <a:cs typeface="Arial"/>
              </a:rPr>
              <a:t> </a:t>
            </a:r>
            <a:r>
              <a:rPr kern="0" dirty="0">
                <a:solidFill>
                  <a:sysClr val="windowText" lastClr="000000"/>
                </a:solidFill>
                <a:latin typeface="Arial"/>
                <a:cs typeface="Arial"/>
              </a:rPr>
              <a:t>of</a:t>
            </a:r>
            <a:r>
              <a:rPr kern="0" spc="-45" dirty="0">
                <a:solidFill>
                  <a:sysClr val="windowText" lastClr="000000"/>
                </a:solidFill>
                <a:latin typeface="Arial"/>
                <a:cs typeface="Arial"/>
              </a:rPr>
              <a:t> </a:t>
            </a:r>
            <a:r>
              <a:rPr kern="0" dirty="0">
                <a:solidFill>
                  <a:sysClr val="windowText" lastClr="000000"/>
                </a:solidFill>
                <a:latin typeface="Arial"/>
                <a:cs typeface="Arial"/>
              </a:rPr>
              <a:t>status</a:t>
            </a:r>
            <a:r>
              <a:rPr kern="0" spc="-50" dirty="0">
                <a:solidFill>
                  <a:sysClr val="windowText" lastClr="000000"/>
                </a:solidFill>
                <a:latin typeface="Arial"/>
                <a:cs typeface="Arial"/>
              </a:rPr>
              <a:t> </a:t>
            </a:r>
            <a:r>
              <a:rPr kern="0" dirty="0">
                <a:solidFill>
                  <a:sysClr val="windowText" lastClr="000000"/>
                </a:solidFill>
                <a:latin typeface="Arial"/>
                <a:cs typeface="Arial"/>
              </a:rPr>
              <a:t>in</a:t>
            </a:r>
            <a:r>
              <a:rPr kern="0" spc="-15" dirty="0">
                <a:solidFill>
                  <a:sysClr val="windowText" lastClr="000000"/>
                </a:solidFill>
                <a:latin typeface="Arial"/>
                <a:cs typeface="Arial"/>
              </a:rPr>
              <a:t> </a:t>
            </a:r>
            <a:r>
              <a:rPr kern="0" dirty="0">
                <a:solidFill>
                  <a:sysClr val="windowText" lastClr="000000"/>
                </a:solidFill>
                <a:latin typeface="Arial"/>
                <a:cs typeface="Arial"/>
              </a:rPr>
              <a:t>order</a:t>
            </a:r>
            <a:r>
              <a:rPr kern="0" spc="-50" dirty="0">
                <a:solidFill>
                  <a:sysClr val="windowText" lastClr="000000"/>
                </a:solidFill>
                <a:latin typeface="Arial"/>
                <a:cs typeface="Arial"/>
              </a:rPr>
              <a:t> </a:t>
            </a:r>
            <a:r>
              <a:rPr kern="0" dirty="0">
                <a:solidFill>
                  <a:sysClr val="windowText" lastClr="000000"/>
                </a:solidFill>
                <a:latin typeface="Arial"/>
                <a:cs typeface="Arial"/>
              </a:rPr>
              <a:t>to</a:t>
            </a:r>
            <a:r>
              <a:rPr kern="0" spc="-65" dirty="0">
                <a:solidFill>
                  <a:sysClr val="windowText" lastClr="000000"/>
                </a:solidFill>
                <a:latin typeface="Arial"/>
                <a:cs typeface="Arial"/>
              </a:rPr>
              <a:t> </a:t>
            </a:r>
            <a:r>
              <a:rPr kern="0" dirty="0">
                <a:solidFill>
                  <a:sysClr val="windowText" lastClr="000000"/>
                </a:solidFill>
                <a:latin typeface="Arial"/>
                <a:cs typeface="Arial"/>
              </a:rPr>
              <a:t>obtain</a:t>
            </a:r>
            <a:r>
              <a:rPr kern="0" spc="-50" dirty="0">
                <a:solidFill>
                  <a:sysClr val="windowText" lastClr="000000"/>
                </a:solidFill>
                <a:latin typeface="Arial"/>
                <a:cs typeface="Arial"/>
              </a:rPr>
              <a:t> </a:t>
            </a:r>
            <a:r>
              <a:rPr kern="0" dirty="0">
                <a:solidFill>
                  <a:sysClr val="windowText" lastClr="000000"/>
                </a:solidFill>
                <a:latin typeface="Arial"/>
                <a:cs typeface="Arial"/>
              </a:rPr>
              <a:t>a</a:t>
            </a:r>
            <a:r>
              <a:rPr kern="0" spc="-25" dirty="0">
                <a:solidFill>
                  <a:sysClr val="windowText" lastClr="000000"/>
                </a:solidFill>
                <a:latin typeface="Arial"/>
                <a:cs typeface="Arial"/>
              </a:rPr>
              <a:t> </a:t>
            </a:r>
            <a:r>
              <a:rPr kern="0" dirty="0">
                <a:solidFill>
                  <a:sysClr val="windowText" lastClr="000000"/>
                </a:solidFill>
                <a:latin typeface="Arial"/>
                <a:cs typeface="Arial"/>
              </a:rPr>
              <a:t>Permit</a:t>
            </a:r>
            <a:r>
              <a:rPr kern="0" spc="-40" dirty="0">
                <a:solidFill>
                  <a:sysClr val="windowText" lastClr="000000"/>
                </a:solidFill>
                <a:latin typeface="Arial"/>
                <a:cs typeface="Arial"/>
              </a:rPr>
              <a:t> </a:t>
            </a:r>
            <a:r>
              <a:rPr kern="0" dirty="0">
                <a:solidFill>
                  <a:sysClr val="windowText" lastClr="000000"/>
                </a:solidFill>
                <a:latin typeface="Arial"/>
                <a:cs typeface="Arial"/>
              </a:rPr>
              <a:t>to</a:t>
            </a:r>
            <a:r>
              <a:rPr kern="0" spc="-80" dirty="0">
                <a:solidFill>
                  <a:sysClr val="windowText" lastClr="000000"/>
                </a:solidFill>
                <a:latin typeface="Arial"/>
                <a:cs typeface="Arial"/>
              </a:rPr>
              <a:t> </a:t>
            </a:r>
            <a:r>
              <a:rPr kern="0" dirty="0">
                <a:solidFill>
                  <a:sysClr val="windowText" lastClr="000000"/>
                </a:solidFill>
                <a:latin typeface="Arial"/>
                <a:cs typeface="Arial"/>
              </a:rPr>
              <a:t>Transfer</a:t>
            </a:r>
            <a:r>
              <a:rPr kern="0" spc="-45" dirty="0">
                <a:solidFill>
                  <a:sysClr val="windowText" lastClr="000000"/>
                </a:solidFill>
                <a:latin typeface="Arial"/>
                <a:cs typeface="Arial"/>
              </a:rPr>
              <a:t> </a:t>
            </a:r>
            <a:r>
              <a:rPr kern="0" spc="-25" dirty="0">
                <a:solidFill>
                  <a:sysClr val="windowText" lastClr="000000"/>
                </a:solidFill>
                <a:latin typeface="Arial"/>
                <a:cs typeface="Arial"/>
              </a:rPr>
              <a:t>(AE </a:t>
            </a:r>
            <a:r>
              <a:rPr kern="0" dirty="0">
                <a:solidFill>
                  <a:sysClr val="windowText" lastClr="000000"/>
                </a:solidFill>
                <a:latin typeface="Arial"/>
                <a:cs typeface="Arial"/>
              </a:rPr>
              <a:t>Form</a:t>
            </a:r>
            <a:r>
              <a:rPr kern="0" spc="5" dirty="0">
                <a:solidFill>
                  <a:sysClr val="windowText" lastClr="000000"/>
                </a:solidFill>
                <a:latin typeface="Arial"/>
                <a:cs typeface="Arial"/>
              </a:rPr>
              <a:t> </a:t>
            </a:r>
            <a:r>
              <a:rPr kern="0" spc="-20" dirty="0">
                <a:solidFill>
                  <a:sysClr val="windowText" lastClr="000000"/>
                </a:solidFill>
                <a:latin typeface="Arial"/>
                <a:cs typeface="Arial"/>
              </a:rPr>
              <a:t>550-</a:t>
            </a:r>
            <a:r>
              <a:rPr kern="0" spc="-10" dirty="0">
                <a:solidFill>
                  <a:sysClr val="windowText" lastClr="000000"/>
                </a:solidFill>
                <a:latin typeface="Arial"/>
                <a:cs typeface="Arial"/>
              </a:rPr>
              <a:t>175B).******</a:t>
            </a:r>
            <a:endParaRPr kern="0" dirty="0">
              <a:solidFill>
                <a:sysClr val="windowText" lastClr="000000"/>
              </a:solidFill>
              <a:latin typeface="Arial"/>
              <a:cs typeface="Arial"/>
            </a:endParaRPr>
          </a:p>
          <a:p>
            <a:pPr marL="355600" indent="-343535" algn="just">
              <a:spcBef>
                <a:spcPts val="145"/>
              </a:spcBef>
              <a:buSzPct val="130555"/>
              <a:buFont typeface="Wingdings"/>
              <a:buChar char=""/>
              <a:tabLst>
                <a:tab pos="356235" algn="l"/>
              </a:tabLst>
            </a:pPr>
            <a:r>
              <a:rPr kern="0" spc="-90" dirty="0">
                <a:solidFill>
                  <a:sysClr val="windowText" lastClr="000000"/>
                </a:solidFill>
                <a:latin typeface="Arial"/>
                <a:cs typeface="Arial"/>
              </a:rPr>
              <a:t>VAT</a:t>
            </a:r>
            <a:r>
              <a:rPr kern="0" spc="-40" dirty="0">
                <a:solidFill>
                  <a:sysClr val="windowText" lastClr="000000"/>
                </a:solidFill>
                <a:latin typeface="Arial"/>
                <a:cs typeface="Arial"/>
              </a:rPr>
              <a:t> </a:t>
            </a:r>
            <a:r>
              <a:rPr kern="0" dirty="0">
                <a:solidFill>
                  <a:sysClr val="windowText" lastClr="000000"/>
                </a:solidFill>
                <a:latin typeface="Arial"/>
                <a:cs typeface="Arial"/>
              </a:rPr>
              <a:t>Forms</a:t>
            </a:r>
            <a:r>
              <a:rPr kern="0" spc="-35" dirty="0">
                <a:solidFill>
                  <a:sysClr val="windowText" lastClr="000000"/>
                </a:solidFill>
                <a:latin typeface="Arial"/>
                <a:cs typeface="Arial"/>
              </a:rPr>
              <a:t> </a:t>
            </a:r>
            <a:r>
              <a:rPr kern="0" dirty="0">
                <a:solidFill>
                  <a:sysClr val="windowText" lastClr="000000"/>
                </a:solidFill>
                <a:latin typeface="Arial"/>
                <a:cs typeface="Arial"/>
              </a:rPr>
              <a:t>must</a:t>
            </a:r>
            <a:r>
              <a:rPr kern="0" spc="-50" dirty="0">
                <a:solidFill>
                  <a:sysClr val="windowText" lastClr="000000"/>
                </a:solidFill>
                <a:latin typeface="Arial"/>
                <a:cs typeface="Arial"/>
              </a:rPr>
              <a:t> </a:t>
            </a:r>
            <a:r>
              <a:rPr kern="0" dirty="0">
                <a:solidFill>
                  <a:sysClr val="windowText" lastClr="000000"/>
                </a:solidFill>
                <a:latin typeface="Arial"/>
                <a:cs typeface="Arial"/>
              </a:rPr>
              <a:t>be</a:t>
            </a:r>
            <a:r>
              <a:rPr kern="0" spc="-25" dirty="0">
                <a:solidFill>
                  <a:sysClr val="windowText" lastClr="000000"/>
                </a:solidFill>
                <a:latin typeface="Arial"/>
                <a:cs typeface="Arial"/>
              </a:rPr>
              <a:t> </a:t>
            </a:r>
            <a:r>
              <a:rPr kern="0" dirty="0">
                <a:solidFill>
                  <a:sysClr val="windowText" lastClr="000000"/>
                </a:solidFill>
                <a:latin typeface="Arial"/>
                <a:cs typeface="Arial"/>
              </a:rPr>
              <a:t>returned</a:t>
            </a:r>
            <a:r>
              <a:rPr kern="0" spc="-45" dirty="0">
                <a:solidFill>
                  <a:sysClr val="windowText" lastClr="000000"/>
                </a:solidFill>
                <a:latin typeface="Arial"/>
                <a:cs typeface="Arial"/>
              </a:rPr>
              <a:t> </a:t>
            </a:r>
            <a:r>
              <a:rPr kern="0" dirty="0">
                <a:solidFill>
                  <a:sysClr val="windowText" lastClr="000000"/>
                </a:solidFill>
                <a:latin typeface="Arial"/>
                <a:cs typeface="Arial"/>
              </a:rPr>
              <a:t>to</a:t>
            </a:r>
            <a:r>
              <a:rPr kern="0" spc="-35" dirty="0">
                <a:solidFill>
                  <a:sysClr val="windowText" lastClr="000000"/>
                </a:solidFill>
                <a:latin typeface="Arial"/>
                <a:cs typeface="Arial"/>
              </a:rPr>
              <a:t> </a:t>
            </a:r>
            <a:r>
              <a:rPr kern="0" dirty="0">
                <a:solidFill>
                  <a:sysClr val="windowText" lastClr="000000"/>
                </a:solidFill>
                <a:latin typeface="Arial"/>
                <a:cs typeface="Arial"/>
              </a:rPr>
              <a:t>the</a:t>
            </a:r>
            <a:r>
              <a:rPr kern="0" spc="-75" dirty="0">
                <a:solidFill>
                  <a:sysClr val="windowText" lastClr="000000"/>
                </a:solidFill>
                <a:latin typeface="Arial"/>
                <a:cs typeface="Arial"/>
              </a:rPr>
              <a:t> </a:t>
            </a:r>
            <a:r>
              <a:rPr kern="0" spc="-60" dirty="0">
                <a:solidFill>
                  <a:sysClr val="windowText" lastClr="000000"/>
                </a:solidFill>
                <a:latin typeface="Arial"/>
                <a:cs typeface="Arial"/>
              </a:rPr>
              <a:t>Tax-</a:t>
            </a:r>
            <a:r>
              <a:rPr kern="0" dirty="0">
                <a:solidFill>
                  <a:sysClr val="windowText" lastClr="000000"/>
                </a:solidFill>
                <a:latin typeface="Arial"/>
                <a:cs typeface="Arial"/>
              </a:rPr>
              <a:t>Relief</a:t>
            </a:r>
            <a:r>
              <a:rPr kern="0" spc="-5" dirty="0">
                <a:solidFill>
                  <a:sysClr val="windowText" lastClr="000000"/>
                </a:solidFill>
                <a:latin typeface="Arial"/>
                <a:cs typeface="Arial"/>
              </a:rPr>
              <a:t> </a:t>
            </a:r>
            <a:r>
              <a:rPr kern="0" spc="-10" dirty="0">
                <a:solidFill>
                  <a:sysClr val="windowText" lastClr="000000"/>
                </a:solidFill>
                <a:latin typeface="Arial"/>
                <a:cs typeface="Arial"/>
              </a:rPr>
              <a:t>Office.</a:t>
            </a:r>
            <a:endParaRPr kern="0" dirty="0">
              <a:solidFill>
                <a:sysClr val="windowText" lastClr="000000"/>
              </a:solidFill>
              <a:latin typeface="Arial"/>
              <a:cs typeface="Arial"/>
            </a:endParaRPr>
          </a:p>
          <a:p>
            <a:pPr marL="355600" indent="-343535" algn="just">
              <a:spcBef>
                <a:spcPts val="2160"/>
              </a:spcBef>
              <a:buSzPct val="130555"/>
              <a:buFont typeface="Wingdings"/>
              <a:buChar char=""/>
              <a:tabLst>
                <a:tab pos="356235" algn="l"/>
              </a:tabLst>
            </a:pPr>
            <a:r>
              <a:rPr kern="0" dirty="0">
                <a:solidFill>
                  <a:sysClr val="windowText" lastClr="000000"/>
                </a:solidFill>
                <a:latin typeface="Arial"/>
                <a:cs typeface="Arial"/>
              </a:rPr>
              <a:t>Procedures</a:t>
            </a:r>
            <a:r>
              <a:rPr kern="0" spc="-35" dirty="0">
                <a:solidFill>
                  <a:sysClr val="windowText" lastClr="000000"/>
                </a:solidFill>
                <a:latin typeface="Arial"/>
                <a:cs typeface="Arial"/>
              </a:rPr>
              <a:t> </a:t>
            </a:r>
            <a:r>
              <a:rPr kern="0" dirty="0">
                <a:solidFill>
                  <a:sysClr val="windowText" lastClr="000000"/>
                </a:solidFill>
                <a:latin typeface="Arial"/>
                <a:cs typeface="Arial"/>
              </a:rPr>
              <a:t>and</a:t>
            </a:r>
            <a:r>
              <a:rPr kern="0" spc="-15" dirty="0">
                <a:solidFill>
                  <a:sysClr val="windowText" lastClr="000000"/>
                </a:solidFill>
                <a:latin typeface="Arial"/>
                <a:cs typeface="Arial"/>
              </a:rPr>
              <a:t> </a:t>
            </a:r>
            <a:r>
              <a:rPr kern="0" dirty="0">
                <a:solidFill>
                  <a:sysClr val="windowText" lastClr="000000"/>
                </a:solidFill>
                <a:latin typeface="Arial"/>
                <a:cs typeface="Arial"/>
              </a:rPr>
              <a:t>limitations</a:t>
            </a:r>
            <a:r>
              <a:rPr kern="0" spc="-20" dirty="0">
                <a:solidFill>
                  <a:sysClr val="windowText" lastClr="000000"/>
                </a:solidFill>
                <a:latin typeface="Arial"/>
                <a:cs typeface="Arial"/>
              </a:rPr>
              <a:t> </a:t>
            </a:r>
            <a:r>
              <a:rPr kern="0" dirty="0">
                <a:solidFill>
                  <a:sysClr val="windowText" lastClr="000000"/>
                </a:solidFill>
                <a:latin typeface="Arial"/>
                <a:cs typeface="Arial"/>
              </a:rPr>
              <a:t>are</a:t>
            </a:r>
            <a:r>
              <a:rPr kern="0" spc="-15" dirty="0">
                <a:solidFill>
                  <a:sysClr val="windowText" lastClr="000000"/>
                </a:solidFill>
                <a:latin typeface="Arial"/>
                <a:cs typeface="Arial"/>
              </a:rPr>
              <a:t> </a:t>
            </a:r>
            <a:r>
              <a:rPr kern="0" dirty="0">
                <a:solidFill>
                  <a:sysClr val="windowText" lastClr="000000"/>
                </a:solidFill>
                <a:latin typeface="Arial"/>
                <a:cs typeface="Arial"/>
              </a:rPr>
              <a:t>based</a:t>
            </a:r>
            <a:r>
              <a:rPr kern="0" spc="-20" dirty="0">
                <a:solidFill>
                  <a:sysClr val="windowText" lastClr="000000"/>
                </a:solidFill>
                <a:latin typeface="Arial"/>
                <a:cs typeface="Arial"/>
              </a:rPr>
              <a:t> </a:t>
            </a:r>
            <a:r>
              <a:rPr kern="0" dirty="0">
                <a:solidFill>
                  <a:sysClr val="windowText" lastClr="000000"/>
                </a:solidFill>
                <a:latin typeface="Arial"/>
                <a:cs typeface="Arial"/>
              </a:rPr>
              <a:t>on</a:t>
            </a:r>
            <a:r>
              <a:rPr kern="0" spc="-30" dirty="0">
                <a:solidFill>
                  <a:sysClr val="windowText" lastClr="000000"/>
                </a:solidFill>
                <a:latin typeface="Arial"/>
                <a:cs typeface="Arial"/>
              </a:rPr>
              <a:t> </a:t>
            </a:r>
            <a:r>
              <a:rPr kern="0" dirty="0">
                <a:solidFill>
                  <a:sysClr val="windowText" lastClr="000000"/>
                </a:solidFill>
                <a:latin typeface="Arial"/>
                <a:cs typeface="Arial"/>
              </a:rPr>
              <a:t>the</a:t>
            </a:r>
            <a:r>
              <a:rPr kern="0" spc="-20" dirty="0">
                <a:solidFill>
                  <a:sysClr val="windowText" lastClr="000000"/>
                </a:solidFill>
                <a:latin typeface="Arial"/>
                <a:cs typeface="Arial"/>
              </a:rPr>
              <a:t> NATO </a:t>
            </a:r>
            <a:r>
              <a:rPr kern="0" spc="-25" dirty="0">
                <a:solidFill>
                  <a:sysClr val="windowText" lastClr="000000"/>
                </a:solidFill>
                <a:latin typeface="Arial"/>
                <a:cs typeface="Arial"/>
              </a:rPr>
              <a:t>SOFA</a:t>
            </a:r>
            <a:r>
              <a:rPr kern="0" spc="-215" dirty="0">
                <a:solidFill>
                  <a:sysClr val="windowText" lastClr="000000"/>
                </a:solidFill>
                <a:latin typeface="Arial"/>
                <a:cs typeface="Arial"/>
              </a:rPr>
              <a:t> </a:t>
            </a:r>
            <a:r>
              <a:rPr kern="0" spc="-10" dirty="0">
                <a:solidFill>
                  <a:sysClr val="windowText" lastClr="000000"/>
                </a:solidFill>
                <a:latin typeface="Arial"/>
                <a:cs typeface="Arial"/>
              </a:rPr>
              <a:t>Agreement.</a:t>
            </a:r>
            <a:endParaRPr kern="0" dirty="0">
              <a:solidFill>
                <a:sysClr val="windowText" lastClr="000000"/>
              </a:solidFill>
              <a:latin typeface="Arial"/>
              <a:cs typeface="Arial"/>
            </a:endParaRPr>
          </a:p>
        </p:txBody>
      </p:sp>
      <p:pic>
        <p:nvPicPr>
          <p:cNvPr id="5" name="object 8">
            <a:extLst>
              <a:ext uri="{FF2B5EF4-FFF2-40B4-BE49-F238E27FC236}">
                <a16:creationId xmlns:a16="http://schemas.microsoft.com/office/drawing/2014/main" id="{682A529A-B646-B132-364F-997EDF6F9877}"/>
              </a:ext>
            </a:extLst>
          </p:cNvPr>
          <p:cNvPicPr/>
          <p:nvPr/>
        </p:nvPicPr>
        <p:blipFill>
          <a:blip r:embed="rId5" cstate="print"/>
          <a:stretch>
            <a:fillRect/>
          </a:stretch>
        </p:blipFill>
        <p:spPr>
          <a:xfrm>
            <a:off x="2552636" y="4711256"/>
            <a:ext cx="7086600" cy="699516"/>
          </a:xfrm>
          <a:prstGeom prst="rect">
            <a:avLst/>
          </a:prstGeom>
        </p:spPr>
      </p:pic>
      <p:grpSp>
        <p:nvGrpSpPr>
          <p:cNvPr id="6" name="object 9">
            <a:extLst>
              <a:ext uri="{FF2B5EF4-FFF2-40B4-BE49-F238E27FC236}">
                <a16:creationId xmlns:a16="http://schemas.microsoft.com/office/drawing/2014/main" id="{8A331FBD-3FF6-6866-9C04-5FD9CFA0D885}"/>
              </a:ext>
            </a:extLst>
          </p:cNvPr>
          <p:cNvGrpSpPr/>
          <p:nvPr/>
        </p:nvGrpSpPr>
        <p:grpSpPr>
          <a:xfrm>
            <a:off x="4345623" y="5485448"/>
            <a:ext cx="3500754" cy="862965"/>
            <a:chOff x="879347" y="5664708"/>
            <a:chExt cx="3500754" cy="862965"/>
          </a:xfrm>
        </p:grpSpPr>
        <p:pic>
          <p:nvPicPr>
            <p:cNvPr id="7" name="object 10">
              <a:extLst>
                <a:ext uri="{FF2B5EF4-FFF2-40B4-BE49-F238E27FC236}">
                  <a16:creationId xmlns:a16="http://schemas.microsoft.com/office/drawing/2014/main" id="{B5B7FE89-9980-E702-BDA1-D59B2A0ACDD0}"/>
                </a:ext>
              </a:extLst>
            </p:cNvPr>
            <p:cNvPicPr/>
            <p:nvPr/>
          </p:nvPicPr>
          <p:blipFill>
            <a:blip r:embed="rId6" cstate="print"/>
            <a:stretch>
              <a:fillRect/>
            </a:stretch>
          </p:blipFill>
          <p:spPr>
            <a:xfrm>
              <a:off x="880871" y="5666232"/>
              <a:ext cx="3497579" cy="859536"/>
            </a:xfrm>
            <a:prstGeom prst="rect">
              <a:avLst/>
            </a:prstGeom>
          </p:spPr>
        </p:pic>
        <p:sp>
          <p:nvSpPr>
            <p:cNvPr id="11" name="object 11">
              <a:extLst>
                <a:ext uri="{FF2B5EF4-FFF2-40B4-BE49-F238E27FC236}">
                  <a16:creationId xmlns:a16="http://schemas.microsoft.com/office/drawing/2014/main" id="{230EE283-7955-E10A-29C6-9F45417D8E03}"/>
                </a:ext>
              </a:extLst>
            </p:cNvPr>
            <p:cNvSpPr/>
            <p:nvPr/>
          </p:nvSpPr>
          <p:spPr>
            <a:xfrm>
              <a:off x="880871" y="5666232"/>
              <a:ext cx="3497579" cy="859790"/>
            </a:xfrm>
            <a:custGeom>
              <a:avLst/>
              <a:gdLst/>
              <a:ahLst/>
              <a:cxnLst/>
              <a:rect l="l" t="t" r="r" b="b"/>
              <a:pathLst>
                <a:path w="3497579" h="859790">
                  <a:moveTo>
                    <a:pt x="0" y="859383"/>
                  </a:moveTo>
                  <a:lnTo>
                    <a:pt x="3497199" y="859383"/>
                  </a:lnTo>
                  <a:lnTo>
                    <a:pt x="3497199" y="0"/>
                  </a:lnTo>
                  <a:lnTo>
                    <a:pt x="0" y="0"/>
                  </a:lnTo>
                  <a:lnTo>
                    <a:pt x="0" y="859383"/>
                  </a:lnTo>
                  <a:close/>
                </a:path>
              </a:pathLst>
            </a:custGeom>
            <a:ln w="3175">
              <a:solidFill>
                <a:srgbClr val="000000"/>
              </a:solidFill>
            </a:ln>
          </p:spPr>
          <p:txBody>
            <a:bodyPr wrap="square" lIns="0" tIns="0" rIns="0" bIns="0" rtlCol="0"/>
            <a:lstStyle/>
            <a:p>
              <a:endParaRPr kern="0">
                <a:solidFill>
                  <a:sysClr val="windowText" lastClr="000000"/>
                </a:solidFill>
              </a:endParaRPr>
            </a:p>
          </p:txBody>
        </p:sp>
        <p:pic>
          <p:nvPicPr>
            <p:cNvPr id="12" name="object 12">
              <a:extLst>
                <a:ext uri="{FF2B5EF4-FFF2-40B4-BE49-F238E27FC236}">
                  <a16:creationId xmlns:a16="http://schemas.microsoft.com/office/drawing/2014/main" id="{F7584FBF-3BBE-5FB7-711D-4056CE5514A2}"/>
                </a:ext>
              </a:extLst>
            </p:cNvPr>
            <p:cNvPicPr/>
            <p:nvPr/>
          </p:nvPicPr>
          <p:blipFill>
            <a:blip r:embed="rId7" cstate="print"/>
            <a:stretch>
              <a:fillRect/>
            </a:stretch>
          </p:blipFill>
          <p:spPr>
            <a:xfrm>
              <a:off x="1411223" y="5958840"/>
              <a:ext cx="1034796" cy="560832"/>
            </a:xfrm>
            <a:prstGeom prst="rect">
              <a:avLst/>
            </a:prstGeom>
          </p:spPr>
        </p:pic>
        <p:sp>
          <p:nvSpPr>
            <p:cNvPr id="13" name="object 13">
              <a:extLst>
                <a:ext uri="{FF2B5EF4-FFF2-40B4-BE49-F238E27FC236}">
                  <a16:creationId xmlns:a16="http://schemas.microsoft.com/office/drawing/2014/main" id="{ABB50456-4DA0-B2DE-204F-484E3915F14D}"/>
                </a:ext>
              </a:extLst>
            </p:cNvPr>
            <p:cNvSpPr/>
            <p:nvPr/>
          </p:nvSpPr>
          <p:spPr>
            <a:xfrm>
              <a:off x="3791712" y="5960364"/>
              <a:ext cx="54610" cy="565150"/>
            </a:xfrm>
            <a:custGeom>
              <a:avLst/>
              <a:gdLst/>
              <a:ahLst/>
              <a:cxnLst/>
              <a:rect l="l" t="t" r="r" b="b"/>
              <a:pathLst>
                <a:path w="54610" h="565150">
                  <a:moveTo>
                    <a:pt x="21843" y="0"/>
                  </a:moveTo>
                  <a:lnTo>
                    <a:pt x="12953" y="2413"/>
                  </a:lnTo>
                  <a:lnTo>
                    <a:pt x="2159" y="12090"/>
                  </a:lnTo>
                  <a:lnTo>
                    <a:pt x="0" y="565086"/>
                  </a:lnTo>
                  <a:lnTo>
                    <a:pt x="41021" y="565086"/>
                  </a:lnTo>
                  <a:lnTo>
                    <a:pt x="41021" y="61671"/>
                  </a:lnTo>
                  <a:lnTo>
                    <a:pt x="54483" y="59258"/>
                  </a:lnTo>
                  <a:lnTo>
                    <a:pt x="51308" y="32943"/>
                  </a:lnTo>
                  <a:lnTo>
                    <a:pt x="45085" y="30861"/>
                  </a:lnTo>
                  <a:lnTo>
                    <a:pt x="45085" y="22402"/>
                  </a:lnTo>
                  <a:lnTo>
                    <a:pt x="41021" y="8470"/>
                  </a:lnTo>
                  <a:lnTo>
                    <a:pt x="34416" y="2413"/>
                  </a:lnTo>
                  <a:lnTo>
                    <a:pt x="21843" y="0"/>
                  </a:lnTo>
                  <a:close/>
                </a:path>
              </a:pathLst>
            </a:custGeom>
            <a:solidFill>
              <a:srgbClr val="C0C0C0"/>
            </a:solidFill>
          </p:spPr>
          <p:txBody>
            <a:bodyPr wrap="square" lIns="0" tIns="0" rIns="0" bIns="0" rtlCol="0"/>
            <a:lstStyle/>
            <a:p>
              <a:endParaRPr kern="0">
                <a:solidFill>
                  <a:sysClr val="windowText" lastClr="000000"/>
                </a:solidFill>
              </a:endParaRPr>
            </a:p>
          </p:txBody>
        </p:sp>
        <p:sp>
          <p:nvSpPr>
            <p:cNvPr id="14" name="object 14">
              <a:extLst>
                <a:ext uri="{FF2B5EF4-FFF2-40B4-BE49-F238E27FC236}">
                  <a16:creationId xmlns:a16="http://schemas.microsoft.com/office/drawing/2014/main" id="{6E07ED08-4801-26F5-D30B-9718685D8D04}"/>
                </a:ext>
              </a:extLst>
            </p:cNvPr>
            <p:cNvSpPr/>
            <p:nvPr/>
          </p:nvSpPr>
          <p:spPr>
            <a:xfrm>
              <a:off x="3814571" y="5967984"/>
              <a:ext cx="20320" cy="557530"/>
            </a:xfrm>
            <a:custGeom>
              <a:avLst/>
              <a:gdLst/>
              <a:ahLst/>
              <a:cxnLst/>
              <a:rect l="l" t="t" r="r" b="b"/>
              <a:pathLst>
                <a:path w="20320" h="557529">
                  <a:moveTo>
                    <a:pt x="8381" y="0"/>
                  </a:moveTo>
                  <a:lnTo>
                    <a:pt x="3937" y="0"/>
                  </a:lnTo>
                  <a:lnTo>
                    <a:pt x="8381" y="5740"/>
                  </a:lnTo>
                  <a:lnTo>
                    <a:pt x="8381" y="16027"/>
                  </a:lnTo>
                  <a:lnTo>
                    <a:pt x="10160" y="26542"/>
                  </a:lnTo>
                  <a:lnTo>
                    <a:pt x="11429" y="50672"/>
                  </a:lnTo>
                  <a:lnTo>
                    <a:pt x="0" y="55219"/>
                  </a:lnTo>
                  <a:lnTo>
                    <a:pt x="0" y="557491"/>
                  </a:lnTo>
                  <a:lnTo>
                    <a:pt x="8381" y="557491"/>
                  </a:lnTo>
                  <a:lnTo>
                    <a:pt x="8381" y="55219"/>
                  </a:lnTo>
                  <a:lnTo>
                    <a:pt x="19812" y="52806"/>
                  </a:lnTo>
                  <a:lnTo>
                    <a:pt x="19812" y="26542"/>
                  </a:lnTo>
                  <a:lnTo>
                    <a:pt x="15748" y="26542"/>
                  </a:lnTo>
                  <a:lnTo>
                    <a:pt x="13969" y="5740"/>
                  </a:lnTo>
                  <a:lnTo>
                    <a:pt x="8381" y="0"/>
                  </a:lnTo>
                  <a:close/>
                </a:path>
              </a:pathLst>
            </a:custGeom>
            <a:solidFill>
              <a:srgbClr val="FFFFFF"/>
            </a:solidFill>
          </p:spPr>
          <p:txBody>
            <a:bodyPr wrap="square" lIns="0" tIns="0" rIns="0" bIns="0" rtlCol="0"/>
            <a:lstStyle/>
            <a:p>
              <a:endParaRPr kern="0">
                <a:solidFill>
                  <a:sysClr val="windowText" lastClr="000000"/>
                </a:solidFill>
              </a:endParaRPr>
            </a:p>
          </p:txBody>
        </p:sp>
        <p:pic>
          <p:nvPicPr>
            <p:cNvPr id="15" name="object 15">
              <a:extLst>
                <a:ext uri="{FF2B5EF4-FFF2-40B4-BE49-F238E27FC236}">
                  <a16:creationId xmlns:a16="http://schemas.microsoft.com/office/drawing/2014/main" id="{2A3E4000-F984-E27C-26FA-915C16882762}"/>
                </a:ext>
              </a:extLst>
            </p:cNvPr>
            <p:cNvPicPr/>
            <p:nvPr/>
          </p:nvPicPr>
          <p:blipFill>
            <a:blip r:embed="rId8" cstate="print"/>
            <a:stretch>
              <a:fillRect/>
            </a:stretch>
          </p:blipFill>
          <p:spPr>
            <a:xfrm>
              <a:off x="3773424" y="5960364"/>
              <a:ext cx="73150" cy="74675"/>
            </a:xfrm>
            <a:prstGeom prst="rect">
              <a:avLst/>
            </a:prstGeom>
          </p:spPr>
        </p:pic>
        <p:sp>
          <p:nvSpPr>
            <p:cNvPr id="16" name="object 16">
              <a:extLst>
                <a:ext uri="{FF2B5EF4-FFF2-40B4-BE49-F238E27FC236}">
                  <a16:creationId xmlns:a16="http://schemas.microsoft.com/office/drawing/2014/main" id="{91580517-28CE-D53C-E4A0-C21E1E0892CB}"/>
                </a:ext>
              </a:extLst>
            </p:cNvPr>
            <p:cNvSpPr/>
            <p:nvPr/>
          </p:nvSpPr>
          <p:spPr>
            <a:xfrm>
              <a:off x="2807208" y="6016752"/>
              <a:ext cx="1028700" cy="509270"/>
            </a:xfrm>
            <a:custGeom>
              <a:avLst/>
              <a:gdLst/>
              <a:ahLst/>
              <a:cxnLst/>
              <a:rect l="l" t="t" r="r" b="b"/>
              <a:pathLst>
                <a:path w="1028700" h="509270">
                  <a:moveTo>
                    <a:pt x="991235" y="29832"/>
                  </a:moveTo>
                  <a:lnTo>
                    <a:pt x="977392" y="32588"/>
                  </a:lnTo>
                  <a:lnTo>
                    <a:pt x="977392" y="508977"/>
                  </a:lnTo>
                  <a:lnTo>
                    <a:pt x="991235" y="508977"/>
                  </a:lnTo>
                  <a:lnTo>
                    <a:pt x="991235" y="29832"/>
                  </a:lnTo>
                  <a:close/>
                </a:path>
                <a:path w="1028700" h="509270">
                  <a:moveTo>
                    <a:pt x="1022350" y="22923"/>
                  </a:moveTo>
                  <a:lnTo>
                    <a:pt x="973328" y="22923"/>
                  </a:lnTo>
                  <a:lnTo>
                    <a:pt x="937387" y="40398"/>
                  </a:lnTo>
                  <a:lnTo>
                    <a:pt x="910844" y="40398"/>
                  </a:lnTo>
                  <a:lnTo>
                    <a:pt x="910844" y="48272"/>
                  </a:lnTo>
                  <a:lnTo>
                    <a:pt x="927989" y="56388"/>
                  </a:lnTo>
                  <a:lnTo>
                    <a:pt x="919353" y="104368"/>
                  </a:lnTo>
                  <a:lnTo>
                    <a:pt x="902335" y="214477"/>
                  </a:lnTo>
                  <a:lnTo>
                    <a:pt x="896493" y="299288"/>
                  </a:lnTo>
                  <a:lnTo>
                    <a:pt x="900557" y="407898"/>
                  </a:lnTo>
                  <a:lnTo>
                    <a:pt x="887222" y="412508"/>
                  </a:lnTo>
                  <a:lnTo>
                    <a:pt x="854710" y="306539"/>
                  </a:lnTo>
                  <a:lnTo>
                    <a:pt x="850138" y="270332"/>
                  </a:lnTo>
                  <a:lnTo>
                    <a:pt x="851535" y="253098"/>
                  </a:lnTo>
                  <a:lnTo>
                    <a:pt x="855599" y="229590"/>
                  </a:lnTo>
                  <a:lnTo>
                    <a:pt x="901827" y="79019"/>
                  </a:lnTo>
                  <a:lnTo>
                    <a:pt x="904113" y="37071"/>
                  </a:lnTo>
                  <a:lnTo>
                    <a:pt x="595884" y="0"/>
                  </a:lnTo>
                  <a:lnTo>
                    <a:pt x="498856" y="863"/>
                  </a:lnTo>
                  <a:lnTo>
                    <a:pt x="456057" y="6032"/>
                  </a:lnTo>
                  <a:lnTo>
                    <a:pt x="383794" y="21717"/>
                  </a:lnTo>
                  <a:lnTo>
                    <a:pt x="204470" y="89877"/>
                  </a:lnTo>
                  <a:lnTo>
                    <a:pt x="158623" y="102247"/>
                  </a:lnTo>
                  <a:lnTo>
                    <a:pt x="148336" y="103454"/>
                  </a:lnTo>
                  <a:lnTo>
                    <a:pt x="92202" y="262178"/>
                  </a:lnTo>
                  <a:lnTo>
                    <a:pt x="82296" y="313156"/>
                  </a:lnTo>
                  <a:lnTo>
                    <a:pt x="67437" y="350850"/>
                  </a:lnTo>
                  <a:lnTo>
                    <a:pt x="39116" y="393420"/>
                  </a:lnTo>
                  <a:lnTo>
                    <a:pt x="0" y="436257"/>
                  </a:lnTo>
                  <a:lnTo>
                    <a:pt x="123190" y="410311"/>
                  </a:lnTo>
                  <a:lnTo>
                    <a:pt x="272288" y="373799"/>
                  </a:lnTo>
                  <a:lnTo>
                    <a:pt x="332994" y="366877"/>
                  </a:lnTo>
                  <a:lnTo>
                    <a:pt x="385191" y="363855"/>
                  </a:lnTo>
                  <a:lnTo>
                    <a:pt x="576580" y="379234"/>
                  </a:lnTo>
                  <a:lnTo>
                    <a:pt x="874014" y="418769"/>
                  </a:lnTo>
                  <a:lnTo>
                    <a:pt x="889254" y="419354"/>
                  </a:lnTo>
                  <a:lnTo>
                    <a:pt x="888238" y="415925"/>
                  </a:lnTo>
                  <a:lnTo>
                    <a:pt x="902843" y="423583"/>
                  </a:lnTo>
                  <a:lnTo>
                    <a:pt x="919353" y="508977"/>
                  </a:lnTo>
                  <a:lnTo>
                    <a:pt x="926592" y="508977"/>
                  </a:lnTo>
                  <a:lnTo>
                    <a:pt x="916305" y="423583"/>
                  </a:lnTo>
                  <a:lnTo>
                    <a:pt x="927989" y="423583"/>
                  </a:lnTo>
                  <a:lnTo>
                    <a:pt x="926592" y="413639"/>
                  </a:lnTo>
                  <a:lnTo>
                    <a:pt x="912622" y="406692"/>
                  </a:lnTo>
                  <a:lnTo>
                    <a:pt x="905891" y="333095"/>
                  </a:lnTo>
                  <a:lnTo>
                    <a:pt x="910844" y="208153"/>
                  </a:lnTo>
                  <a:lnTo>
                    <a:pt x="922020" y="137248"/>
                  </a:lnTo>
                  <a:lnTo>
                    <a:pt x="940054" y="57924"/>
                  </a:lnTo>
                  <a:lnTo>
                    <a:pt x="950849" y="56388"/>
                  </a:lnTo>
                  <a:lnTo>
                    <a:pt x="954405" y="47358"/>
                  </a:lnTo>
                  <a:lnTo>
                    <a:pt x="945388" y="44310"/>
                  </a:lnTo>
                  <a:lnTo>
                    <a:pt x="981329" y="28968"/>
                  </a:lnTo>
                  <a:lnTo>
                    <a:pt x="1022350" y="22923"/>
                  </a:lnTo>
                  <a:close/>
                </a:path>
                <a:path w="1028700" h="509270">
                  <a:moveTo>
                    <a:pt x="1028090" y="10858"/>
                  </a:moveTo>
                  <a:lnTo>
                    <a:pt x="1025398" y="10858"/>
                  </a:lnTo>
                  <a:lnTo>
                    <a:pt x="1025398" y="508977"/>
                  </a:lnTo>
                  <a:lnTo>
                    <a:pt x="1028090" y="508977"/>
                  </a:lnTo>
                  <a:lnTo>
                    <a:pt x="1028090" y="10858"/>
                  </a:lnTo>
                  <a:close/>
                </a:path>
              </a:pathLst>
            </a:custGeom>
            <a:solidFill>
              <a:srgbClr val="000000"/>
            </a:solidFill>
          </p:spPr>
          <p:txBody>
            <a:bodyPr wrap="square" lIns="0" tIns="0" rIns="0" bIns="0" rtlCol="0"/>
            <a:lstStyle/>
            <a:p>
              <a:endParaRPr kern="0">
                <a:solidFill>
                  <a:sysClr val="windowText" lastClr="000000"/>
                </a:solidFill>
              </a:endParaRPr>
            </a:p>
          </p:txBody>
        </p:sp>
        <p:sp>
          <p:nvSpPr>
            <p:cNvPr id="18" name="object 17">
              <a:extLst>
                <a:ext uri="{FF2B5EF4-FFF2-40B4-BE49-F238E27FC236}">
                  <a16:creationId xmlns:a16="http://schemas.microsoft.com/office/drawing/2014/main" id="{ABBCFE2D-9246-E71B-B10D-348D26C20148}"/>
                </a:ext>
              </a:extLst>
            </p:cNvPr>
            <p:cNvSpPr/>
            <p:nvPr/>
          </p:nvSpPr>
          <p:spPr>
            <a:xfrm>
              <a:off x="2877312" y="6143244"/>
              <a:ext cx="804545" cy="210185"/>
            </a:xfrm>
            <a:custGeom>
              <a:avLst/>
              <a:gdLst/>
              <a:ahLst/>
              <a:cxnLst/>
              <a:rect l="l" t="t" r="r" b="b"/>
              <a:pathLst>
                <a:path w="804545" h="210185">
                  <a:moveTo>
                    <a:pt x="413003" y="0"/>
                  </a:moveTo>
                  <a:lnTo>
                    <a:pt x="354075" y="4203"/>
                  </a:lnTo>
                  <a:lnTo>
                    <a:pt x="291719" y="14503"/>
                  </a:lnTo>
                  <a:lnTo>
                    <a:pt x="227456" y="32283"/>
                  </a:lnTo>
                  <a:lnTo>
                    <a:pt x="66039" y="89979"/>
                  </a:lnTo>
                  <a:lnTo>
                    <a:pt x="32893" y="98729"/>
                  </a:lnTo>
                  <a:lnTo>
                    <a:pt x="19812" y="133184"/>
                  </a:lnTo>
                  <a:lnTo>
                    <a:pt x="13969" y="158267"/>
                  </a:lnTo>
                  <a:lnTo>
                    <a:pt x="11683" y="177888"/>
                  </a:lnTo>
                  <a:lnTo>
                    <a:pt x="10413" y="186931"/>
                  </a:lnTo>
                  <a:lnTo>
                    <a:pt x="0" y="209880"/>
                  </a:lnTo>
                  <a:lnTo>
                    <a:pt x="84455" y="191477"/>
                  </a:lnTo>
                  <a:lnTo>
                    <a:pt x="248031" y="138023"/>
                  </a:lnTo>
                  <a:lnTo>
                    <a:pt x="302006" y="128066"/>
                  </a:lnTo>
                  <a:lnTo>
                    <a:pt x="337438" y="124447"/>
                  </a:lnTo>
                  <a:lnTo>
                    <a:pt x="421513" y="124447"/>
                  </a:lnTo>
                  <a:lnTo>
                    <a:pt x="781430" y="164896"/>
                  </a:lnTo>
                  <a:lnTo>
                    <a:pt x="781050" y="131686"/>
                  </a:lnTo>
                  <a:lnTo>
                    <a:pt x="784605" y="102692"/>
                  </a:lnTo>
                  <a:lnTo>
                    <a:pt x="804417" y="38328"/>
                  </a:lnTo>
                  <a:lnTo>
                    <a:pt x="499617" y="1790"/>
                  </a:lnTo>
                  <a:lnTo>
                    <a:pt x="413003" y="0"/>
                  </a:lnTo>
                  <a:close/>
                </a:path>
              </a:pathLst>
            </a:custGeom>
            <a:solidFill>
              <a:srgbClr val="FF0000"/>
            </a:solidFill>
          </p:spPr>
          <p:txBody>
            <a:bodyPr wrap="square" lIns="0" tIns="0" rIns="0" bIns="0" rtlCol="0"/>
            <a:lstStyle/>
            <a:p>
              <a:endParaRPr kern="0">
                <a:solidFill>
                  <a:sysClr val="windowText" lastClr="000000"/>
                </a:solidFill>
              </a:endParaRPr>
            </a:p>
          </p:txBody>
        </p:sp>
        <p:sp>
          <p:nvSpPr>
            <p:cNvPr id="19" name="object 18">
              <a:extLst>
                <a:ext uri="{FF2B5EF4-FFF2-40B4-BE49-F238E27FC236}">
                  <a16:creationId xmlns:a16="http://schemas.microsoft.com/office/drawing/2014/main" id="{926FA640-11DA-4637-3D06-8898A7477486}"/>
                </a:ext>
              </a:extLst>
            </p:cNvPr>
            <p:cNvSpPr/>
            <p:nvPr/>
          </p:nvSpPr>
          <p:spPr>
            <a:xfrm>
              <a:off x="2877312" y="6143244"/>
              <a:ext cx="804545" cy="210185"/>
            </a:xfrm>
            <a:custGeom>
              <a:avLst/>
              <a:gdLst/>
              <a:ahLst/>
              <a:cxnLst/>
              <a:rect l="l" t="t" r="r" b="b"/>
              <a:pathLst>
                <a:path w="804545" h="210185">
                  <a:moveTo>
                    <a:pt x="804417" y="38328"/>
                  </a:moveTo>
                  <a:lnTo>
                    <a:pt x="499617" y="1790"/>
                  </a:lnTo>
                  <a:lnTo>
                    <a:pt x="413003" y="0"/>
                  </a:lnTo>
                  <a:lnTo>
                    <a:pt x="354075" y="4203"/>
                  </a:lnTo>
                  <a:lnTo>
                    <a:pt x="291719" y="14503"/>
                  </a:lnTo>
                  <a:lnTo>
                    <a:pt x="227456" y="32283"/>
                  </a:lnTo>
                  <a:lnTo>
                    <a:pt x="66039" y="89979"/>
                  </a:lnTo>
                  <a:lnTo>
                    <a:pt x="32893" y="98729"/>
                  </a:lnTo>
                  <a:lnTo>
                    <a:pt x="19812" y="133184"/>
                  </a:lnTo>
                  <a:lnTo>
                    <a:pt x="13969" y="158267"/>
                  </a:lnTo>
                  <a:lnTo>
                    <a:pt x="11683" y="177888"/>
                  </a:lnTo>
                  <a:lnTo>
                    <a:pt x="10413" y="186931"/>
                  </a:lnTo>
                  <a:lnTo>
                    <a:pt x="0" y="209880"/>
                  </a:lnTo>
                  <a:lnTo>
                    <a:pt x="84455" y="191477"/>
                  </a:lnTo>
                  <a:lnTo>
                    <a:pt x="248031" y="138023"/>
                  </a:lnTo>
                  <a:lnTo>
                    <a:pt x="302006" y="128066"/>
                  </a:lnTo>
                  <a:lnTo>
                    <a:pt x="337438" y="124447"/>
                  </a:lnTo>
                  <a:lnTo>
                    <a:pt x="421513" y="124447"/>
                  </a:lnTo>
                  <a:lnTo>
                    <a:pt x="781430" y="164896"/>
                  </a:lnTo>
                  <a:lnTo>
                    <a:pt x="781050" y="131686"/>
                  </a:lnTo>
                  <a:lnTo>
                    <a:pt x="783209" y="113233"/>
                  </a:lnTo>
                  <a:lnTo>
                    <a:pt x="784605" y="102692"/>
                  </a:lnTo>
                  <a:lnTo>
                    <a:pt x="789939" y="85445"/>
                  </a:lnTo>
                  <a:lnTo>
                    <a:pt x="804417" y="38328"/>
                  </a:lnTo>
                </a:path>
              </a:pathLst>
            </a:custGeom>
            <a:ln w="3175">
              <a:solidFill>
                <a:srgbClr val="000000"/>
              </a:solidFill>
            </a:ln>
          </p:spPr>
          <p:txBody>
            <a:bodyPr wrap="square" lIns="0" tIns="0" rIns="0" bIns="0" rtlCol="0"/>
            <a:lstStyle/>
            <a:p>
              <a:endParaRPr kern="0">
                <a:solidFill>
                  <a:sysClr val="windowText" lastClr="000000"/>
                </a:solidFill>
              </a:endParaRPr>
            </a:p>
          </p:txBody>
        </p:sp>
        <p:sp>
          <p:nvSpPr>
            <p:cNvPr id="20" name="object 19">
              <a:extLst>
                <a:ext uri="{FF2B5EF4-FFF2-40B4-BE49-F238E27FC236}">
                  <a16:creationId xmlns:a16="http://schemas.microsoft.com/office/drawing/2014/main" id="{B931B4F3-C795-6AD9-63FE-D9B01F244678}"/>
                </a:ext>
              </a:extLst>
            </p:cNvPr>
            <p:cNvSpPr/>
            <p:nvPr/>
          </p:nvSpPr>
          <p:spPr>
            <a:xfrm>
              <a:off x="2804159" y="6268212"/>
              <a:ext cx="892810" cy="186055"/>
            </a:xfrm>
            <a:custGeom>
              <a:avLst/>
              <a:gdLst/>
              <a:ahLst/>
              <a:cxnLst/>
              <a:rect l="l" t="t" r="r" b="b"/>
              <a:pathLst>
                <a:path w="892810" h="186054">
                  <a:moveTo>
                    <a:pt x="494791" y="0"/>
                  </a:moveTo>
                  <a:lnTo>
                    <a:pt x="410717" y="0"/>
                  </a:lnTo>
                  <a:lnTo>
                    <a:pt x="374395" y="3619"/>
                  </a:lnTo>
                  <a:lnTo>
                    <a:pt x="321309" y="13563"/>
                  </a:lnTo>
                  <a:lnTo>
                    <a:pt x="157225" y="66941"/>
                  </a:lnTo>
                  <a:lnTo>
                    <a:pt x="73278" y="85331"/>
                  </a:lnTo>
                  <a:lnTo>
                    <a:pt x="73278" y="86245"/>
                  </a:lnTo>
                  <a:lnTo>
                    <a:pt x="67437" y="100139"/>
                  </a:lnTo>
                  <a:lnTo>
                    <a:pt x="39115" y="143281"/>
                  </a:lnTo>
                  <a:lnTo>
                    <a:pt x="0" y="185801"/>
                  </a:lnTo>
                  <a:lnTo>
                    <a:pt x="123570" y="159867"/>
                  </a:lnTo>
                  <a:lnTo>
                    <a:pt x="273303" y="123659"/>
                  </a:lnTo>
                  <a:lnTo>
                    <a:pt x="334009" y="116128"/>
                  </a:lnTo>
                  <a:lnTo>
                    <a:pt x="386460" y="113106"/>
                  </a:lnTo>
                  <a:lnTo>
                    <a:pt x="578357" y="128485"/>
                  </a:lnTo>
                  <a:lnTo>
                    <a:pt x="876807" y="168313"/>
                  </a:lnTo>
                  <a:lnTo>
                    <a:pt x="892555" y="169214"/>
                  </a:lnTo>
                  <a:lnTo>
                    <a:pt x="857503" y="55498"/>
                  </a:lnTo>
                  <a:lnTo>
                    <a:pt x="856614" y="43433"/>
                  </a:lnTo>
                  <a:lnTo>
                    <a:pt x="854837" y="40398"/>
                  </a:lnTo>
                  <a:lnTo>
                    <a:pt x="494791" y="0"/>
                  </a:lnTo>
                  <a:close/>
                </a:path>
              </a:pathLst>
            </a:custGeom>
            <a:solidFill>
              <a:srgbClr val="FFEE00"/>
            </a:solidFill>
          </p:spPr>
          <p:txBody>
            <a:bodyPr wrap="square" lIns="0" tIns="0" rIns="0" bIns="0" rtlCol="0"/>
            <a:lstStyle/>
            <a:p>
              <a:endParaRPr kern="0">
                <a:solidFill>
                  <a:sysClr val="windowText" lastClr="000000"/>
                </a:solidFill>
              </a:endParaRPr>
            </a:p>
          </p:txBody>
        </p:sp>
        <p:sp>
          <p:nvSpPr>
            <p:cNvPr id="21" name="object 20">
              <a:extLst>
                <a:ext uri="{FF2B5EF4-FFF2-40B4-BE49-F238E27FC236}">
                  <a16:creationId xmlns:a16="http://schemas.microsoft.com/office/drawing/2014/main" id="{DB83E6C7-007D-92BB-8877-353D85B243D9}"/>
                </a:ext>
              </a:extLst>
            </p:cNvPr>
            <p:cNvSpPr/>
            <p:nvPr/>
          </p:nvSpPr>
          <p:spPr>
            <a:xfrm>
              <a:off x="2804159" y="6268212"/>
              <a:ext cx="892810" cy="186055"/>
            </a:xfrm>
            <a:custGeom>
              <a:avLst/>
              <a:gdLst/>
              <a:ahLst/>
              <a:cxnLst/>
              <a:rect l="l" t="t" r="r" b="b"/>
              <a:pathLst>
                <a:path w="892810" h="186054">
                  <a:moveTo>
                    <a:pt x="856614" y="43433"/>
                  </a:moveTo>
                  <a:lnTo>
                    <a:pt x="857503" y="55498"/>
                  </a:lnTo>
                  <a:lnTo>
                    <a:pt x="892555" y="169214"/>
                  </a:lnTo>
                  <a:lnTo>
                    <a:pt x="876807" y="168313"/>
                  </a:lnTo>
                  <a:lnTo>
                    <a:pt x="578357" y="128485"/>
                  </a:lnTo>
                  <a:lnTo>
                    <a:pt x="386460" y="113106"/>
                  </a:lnTo>
                  <a:lnTo>
                    <a:pt x="334009" y="116128"/>
                  </a:lnTo>
                  <a:lnTo>
                    <a:pt x="273303" y="123659"/>
                  </a:lnTo>
                  <a:lnTo>
                    <a:pt x="123570" y="159867"/>
                  </a:lnTo>
                  <a:lnTo>
                    <a:pt x="0" y="185801"/>
                  </a:lnTo>
                  <a:lnTo>
                    <a:pt x="39115" y="143281"/>
                  </a:lnTo>
                  <a:lnTo>
                    <a:pt x="67437" y="100139"/>
                  </a:lnTo>
                  <a:lnTo>
                    <a:pt x="73278" y="86245"/>
                  </a:lnTo>
                  <a:lnTo>
                    <a:pt x="73278" y="85331"/>
                  </a:lnTo>
                  <a:lnTo>
                    <a:pt x="157225" y="66941"/>
                  </a:lnTo>
                  <a:lnTo>
                    <a:pt x="321309" y="13563"/>
                  </a:lnTo>
                  <a:lnTo>
                    <a:pt x="374395" y="3619"/>
                  </a:lnTo>
                  <a:lnTo>
                    <a:pt x="410717" y="0"/>
                  </a:lnTo>
                  <a:lnTo>
                    <a:pt x="494791" y="0"/>
                  </a:lnTo>
                  <a:lnTo>
                    <a:pt x="854837" y="40398"/>
                  </a:lnTo>
                  <a:lnTo>
                    <a:pt x="856614" y="43433"/>
                  </a:lnTo>
                </a:path>
              </a:pathLst>
            </a:custGeom>
            <a:ln w="3175">
              <a:solidFill>
                <a:srgbClr val="000000"/>
              </a:solidFill>
            </a:ln>
          </p:spPr>
          <p:txBody>
            <a:bodyPr wrap="square" lIns="0" tIns="0" rIns="0" bIns="0" rtlCol="0"/>
            <a:lstStyle/>
            <a:p>
              <a:endParaRPr kern="0">
                <a:solidFill>
                  <a:sysClr val="windowText" lastClr="000000"/>
                </a:solidFill>
              </a:endParaRPr>
            </a:p>
          </p:txBody>
        </p:sp>
      </p:grpSp>
    </p:spTree>
    <p:extLst>
      <p:ext uri="{BB962C8B-B14F-4D97-AF65-F5344CB8AC3E}">
        <p14:creationId xmlns:p14="http://schemas.microsoft.com/office/powerpoint/2010/main" val="23640172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D5E76C-5AFD-4F28-EA69-52D015C29603}"/>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2C2BFC95-2925-40A0-8B32-475081BD9746}"/>
              </a:ext>
            </a:extLst>
          </p:cNvPr>
          <p:cNvSpPr txBox="1"/>
          <p:nvPr/>
        </p:nvSpPr>
        <p:spPr>
          <a:xfrm>
            <a:off x="5885307" y="845441"/>
            <a:ext cx="651510" cy="113493"/>
          </a:xfrm>
          <a:prstGeom prst="rect">
            <a:avLst/>
          </a:prstGeom>
        </p:spPr>
        <p:txBody>
          <a:bodyPr vert="horz" wrap="square" lIns="0" tIns="9525" rIns="0" bIns="0" rtlCol="0">
            <a:spAutoFit/>
          </a:bodyPr>
          <a:lstStyle/>
          <a:p>
            <a:pPr marL="9525" defTabSz="685800">
              <a:spcBef>
                <a:spcPts val="75"/>
              </a:spcBef>
            </a:pPr>
            <a:r>
              <a:rPr sz="675" b="1" kern="0" spc="-8" dirty="0">
                <a:solidFill>
                  <a:srgbClr val="FFFFFF"/>
                </a:solidFill>
                <a:latin typeface="Arial"/>
                <a:cs typeface="Arial"/>
              </a:rPr>
              <a:t>UNCLASSIFIED</a:t>
            </a:r>
            <a:endParaRPr sz="675" kern="0" dirty="0">
              <a:solidFill>
                <a:sysClr val="windowText" lastClr="000000"/>
              </a:solidFill>
              <a:latin typeface="Arial"/>
              <a:cs typeface="Arial"/>
            </a:endParaRPr>
          </a:p>
        </p:txBody>
      </p:sp>
      <p:pic>
        <p:nvPicPr>
          <p:cNvPr id="8" name="object 3">
            <a:extLst>
              <a:ext uri="{FF2B5EF4-FFF2-40B4-BE49-F238E27FC236}">
                <a16:creationId xmlns:a16="http://schemas.microsoft.com/office/drawing/2014/main" id="{C1763670-4249-8CAF-9375-7FECDB0A5449}"/>
              </a:ext>
            </a:extLst>
          </p:cNvPr>
          <p:cNvPicPr/>
          <p:nvPr/>
        </p:nvPicPr>
        <p:blipFill>
          <a:blip r:embed="rId3" cstate="print"/>
          <a:stretch>
            <a:fillRect/>
          </a:stretch>
        </p:blipFill>
        <p:spPr>
          <a:xfrm>
            <a:off x="11165967" y="6019801"/>
            <a:ext cx="711708" cy="657224"/>
          </a:xfrm>
          <a:prstGeom prst="rect">
            <a:avLst/>
          </a:prstGeom>
        </p:spPr>
      </p:pic>
      <p:sp>
        <p:nvSpPr>
          <p:cNvPr id="9" name="object 4">
            <a:extLst>
              <a:ext uri="{FF2B5EF4-FFF2-40B4-BE49-F238E27FC236}">
                <a16:creationId xmlns:a16="http://schemas.microsoft.com/office/drawing/2014/main" id="{EF843BD1-365B-5588-C405-46BDEF031508}"/>
              </a:ext>
            </a:extLst>
          </p:cNvPr>
          <p:cNvSpPr txBox="1">
            <a:spLocks/>
          </p:cNvSpPr>
          <p:nvPr/>
        </p:nvSpPr>
        <p:spPr>
          <a:xfrm>
            <a:off x="1161457" y="137016"/>
            <a:ext cx="3006725" cy="378469"/>
          </a:xfrm>
          <a:prstGeom prst="rect">
            <a:avLst/>
          </a:prstGeom>
        </p:spPr>
        <p:txBody>
          <a:bodyPr vert="horz" wrap="square" lIns="0" tIns="9049" rIns="0" bIns="0" rtlCol="0">
            <a:spAutoFit/>
          </a:bodyPr>
          <a:lstStyle>
            <a:lvl1pPr>
              <a:defRPr sz="2100" b="1" i="0">
                <a:solidFill>
                  <a:srgbClr val="7E7E73"/>
                </a:solidFill>
                <a:latin typeface="Arial"/>
                <a:ea typeface="+mj-ea"/>
                <a:cs typeface="Arial"/>
              </a:defRPr>
            </a:lvl1pPr>
          </a:lstStyle>
          <a:p>
            <a:pPr marL="9525">
              <a:spcBef>
                <a:spcPts val="71"/>
              </a:spcBef>
            </a:pPr>
            <a:r>
              <a:rPr lang="en-US" sz="2400" kern="0" spc="-8" dirty="0"/>
              <a:t>Customs</a:t>
            </a:r>
          </a:p>
        </p:txBody>
      </p:sp>
      <p:sp>
        <p:nvSpPr>
          <p:cNvPr id="10" name="object 2">
            <a:extLst>
              <a:ext uri="{FF2B5EF4-FFF2-40B4-BE49-F238E27FC236}">
                <a16:creationId xmlns:a16="http://schemas.microsoft.com/office/drawing/2014/main" id="{D4B7820B-8B14-CA06-CAB2-182C7109380B}"/>
              </a:ext>
            </a:extLst>
          </p:cNvPr>
          <p:cNvSpPr txBox="1"/>
          <p:nvPr/>
        </p:nvSpPr>
        <p:spPr>
          <a:xfrm>
            <a:off x="5815076" y="-15747"/>
            <a:ext cx="868680" cy="151323"/>
          </a:xfrm>
          <a:prstGeom prst="rect">
            <a:avLst/>
          </a:prstGeom>
        </p:spPr>
        <p:txBody>
          <a:bodyPr vert="horz" wrap="square" lIns="0" tIns="12700" rIns="0" bIns="0" rtlCol="0">
            <a:spAutoFit/>
          </a:bodyPr>
          <a:lstStyle/>
          <a:p>
            <a:pPr marL="12700">
              <a:spcBef>
                <a:spcPts val="100"/>
              </a:spcBef>
            </a:pPr>
            <a:r>
              <a:rPr sz="900" b="1" kern="0" spc="-10" dirty="0">
                <a:solidFill>
                  <a:srgbClr val="FFFFFF"/>
                </a:solidFill>
                <a:latin typeface="Arial"/>
                <a:cs typeface="Arial"/>
              </a:rPr>
              <a:t>UNCLASSIFIED</a:t>
            </a:r>
            <a:endParaRPr sz="900" kern="0" dirty="0">
              <a:solidFill>
                <a:sysClr val="windowText" lastClr="000000"/>
              </a:solidFill>
              <a:latin typeface="Arial"/>
              <a:cs typeface="Arial"/>
            </a:endParaRPr>
          </a:p>
        </p:txBody>
      </p:sp>
      <p:pic>
        <p:nvPicPr>
          <p:cNvPr id="17" name="object 7">
            <a:extLst>
              <a:ext uri="{FF2B5EF4-FFF2-40B4-BE49-F238E27FC236}">
                <a16:creationId xmlns:a16="http://schemas.microsoft.com/office/drawing/2014/main" id="{FD16BF48-BFB7-90C4-9978-184AD36CB71E}"/>
              </a:ext>
            </a:extLst>
          </p:cNvPr>
          <p:cNvPicPr/>
          <p:nvPr/>
        </p:nvPicPr>
        <p:blipFill>
          <a:blip r:embed="rId4" cstate="print"/>
          <a:stretch>
            <a:fillRect/>
          </a:stretch>
        </p:blipFill>
        <p:spPr>
          <a:xfrm>
            <a:off x="1310940" y="845441"/>
            <a:ext cx="755903" cy="800100"/>
          </a:xfrm>
          <a:prstGeom prst="rect">
            <a:avLst/>
          </a:prstGeom>
        </p:spPr>
      </p:pic>
      <p:sp>
        <p:nvSpPr>
          <p:cNvPr id="22" name="object 6">
            <a:extLst>
              <a:ext uri="{FF2B5EF4-FFF2-40B4-BE49-F238E27FC236}">
                <a16:creationId xmlns:a16="http://schemas.microsoft.com/office/drawing/2014/main" id="{9F948363-C86B-532B-3154-025F957B1794}"/>
              </a:ext>
            </a:extLst>
          </p:cNvPr>
          <p:cNvSpPr txBox="1"/>
          <p:nvPr/>
        </p:nvSpPr>
        <p:spPr>
          <a:xfrm>
            <a:off x="3266314" y="1013413"/>
            <a:ext cx="5391785" cy="927100"/>
          </a:xfrm>
          <a:prstGeom prst="rect">
            <a:avLst/>
          </a:prstGeom>
        </p:spPr>
        <p:txBody>
          <a:bodyPr vert="horz" wrap="square" lIns="0" tIns="12700" rIns="0" bIns="0" rtlCol="0">
            <a:spAutoFit/>
          </a:bodyPr>
          <a:lstStyle/>
          <a:p>
            <a:pPr marL="12700">
              <a:spcBef>
                <a:spcPts val="100"/>
              </a:spcBef>
            </a:pPr>
            <a:r>
              <a:rPr kern="0" dirty="0">
                <a:solidFill>
                  <a:srgbClr val="003399"/>
                </a:solidFill>
                <a:latin typeface="Arial"/>
                <a:cs typeface="Arial"/>
              </a:rPr>
              <a:t>For</a:t>
            </a:r>
            <a:r>
              <a:rPr kern="0" spc="-50" dirty="0">
                <a:solidFill>
                  <a:srgbClr val="003399"/>
                </a:solidFill>
                <a:latin typeface="Arial"/>
                <a:cs typeface="Arial"/>
              </a:rPr>
              <a:t> </a:t>
            </a:r>
            <a:r>
              <a:rPr kern="0" dirty="0">
                <a:solidFill>
                  <a:srgbClr val="003399"/>
                </a:solidFill>
                <a:latin typeface="Arial"/>
                <a:cs typeface="Arial"/>
              </a:rPr>
              <a:t>further</a:t>
            </a:r>
            <a:r>
              <a:rPr kern="0" spc="-35" dirty="0">
                <a:solidFill>
                  <a:srgbClr val="003399"/>
                </a:solidFill>
                <a:latin typeface="Arial"/>
                <a:cs typeface="Arial"/>
              </a:rPr>
              <a:t> </a:t>
            </a:r>
            <a:r>
              <a:rPr kern="0" dirty="0">
                <a:solidFill>
                  <a:srgbClr val="003399"/>
                </a:solidFill>
                <a:latin typeface="Arial"/>
                <a:cs typeface="Arial"/>
              </a:rPr>
              <a:t>information</a:t>
            </a:r>
            <a:r>
              <a:rPr kern="0" spc="-10" dirty="0">
                <a:solidFill>
                  <a:srgbClr val="003399"/>
                </a:solidFill>
                <a:latin typeface="Arial"/>
                <a:cs typeface="Arial"/>
              </a:rPr>
              <a:t> </a:t>
            </a:r>
            <a:r>
              <a:rPr kern="0" dirty="0">
                <a:solidFill>
                  <a:srgbClr val="003399"/>
                </a:solidFill>
                <a:latin typeface="Arial"/>
                <a:cs typeface="Arial"/>
              </a:rPr>
              <a:t>or</a:t>
            </a:r>
            <a:r>
              <a:rPr kern="0" spc="-25" dirty="0">
                <a:solidFill>
                  <a:srgbClr val="003399"/>
                </a:solidFill>
                <a:latin typeface="Arial"/>
                <a:cs typeface="Arial"/>
              </a:rPr>
              <a:t> </a:t>
            </a:r>
            <a:r>
              <a:rPr kern="0" dirty="0">
                <a:solidFill>
                  <a:srgbClr val="003399"/>
                </a:solidFill>
                <a:latin typeface="Arial"/>
                <a:cs typeface="Arial"/>
              </a:rPr>
              <a:t>assistance</a:t>
            </a:r>
            <a:r>
              <a:rPr kern="0" spc="-15" dirty="0">
                <a:solidFill>
                  <a:srgbClr val="003399"/>
                </a:solidFill>
                <a:latin typeface="Arial"/>
                <a:cs typeface="Arial"/>
              </a:rPr>
              <a:t> </a:t>
            </a:r>
            <a:r>
              <a:rPr kern="0" dirty="0">
                <a:solidFill>
                  <a:srgbClr val="003399"/>
                </a:solidFill>
                <a:latin typeface="Arial"/>
                <a:cs typeface="Arial"/>
              </a:rPr>
              <a:t>contact</a:t>
            </a:r>
            <a:r>
              <a:rPr kern="0" spc="-25" dirty="0">
                <a:solidFill>
                  <a:srgbClr val="003399"/>
                </a:solidFill>
                <a:latin typeface="Arial"/>
                <a:cs typeface="Arial"/>
              </a:rPr>
              <a:t> </a:t>
            </a:r>
            <a:r>
              <a:rPr kern="0" dirty="0">
                <a:solidFill>
                  <a:srgbClr val="003399"/>
                </a:solidFill>
                <a:latin typeface="Arial"/>
                <a:cs typeface="Arial"/>
              </a:rPr>
              <a:t>the</a:t>
            </a:r>
            <a:r>
              <a:rPr kern="0" spc="-25" dirty="0">
                <a:solidFill>
                  <a:srgbClr val="003399"/>
                </a:solidFill>
                <a:latin typeface="Arial"/>
                <a:cs typeface="Arial"/>
              </a:rPr>
              <a:t> </a:t>
            </a:r>
            <a:r>
              <a:rPr kern="0" spc="-10" dirty="0">
                <a:solidFill>
                  <a:srgbClr val="003399"/>
                </a:solidFill>
                <a:latin typeface="Arial"/>
                <a:cs typeface="Arial"/>
              </a:rPr>
              <a:t>local</a:t>
            </a:r>
            <a:endParaRPr kern="0" dirty="0">
              <a:solidFill>
                <a:sysClr val="windowText" lastClr="000000"/>
              </a:solidFill>
              <a:latin typeface="Arial"/>
              <a:cs typeface="Arial"/>
            </a:endParaRPr>
          </a:p>
          <a:p>
            <a:pPr marL="669925"/>
            <a:r>
              <a:rPr kern="0" dirty="0">
                <a:solidFill>
                  <a:srgbClr val="003399"/>
                </a:solidFill>
                <a:latin typeface="Arial"/>
                <a:cs typeface="Arial"/>
              </a:rPr>
              <a:t>U.S.</a:t>
            </a:r>
            <a:r>
              <a:rPr kern="0" spc="-35" dirty="0">
                <a:solidFill>
                  <a:srgbClr val="003399"/>
                </a:solidFill>
                <a:latin typeface="Arial"/>
                <a:cs typeface="Arial"/>
              </a:rPr>
              <a:t> </a:t>
            </a:r>
            <a:r>
              <a:rPr kern="0" dirty="0">
                <a:solidFill>
                  <a:srgbClr val="003399"/>
                </a:solidFill>
                <a:latin typeface="Arial"/>
                <a:cs typeface="Arial"/>
              </a:rPr>
              <a:t>Forces</a:t>
            </a:r>
            <a:r>
              <a:rPr kern="0" spc="-30" dirty="0">
                <a:solidFill>
                  <a:srgbClr val="003399"/>
                </a:solidFill>
                <a:latin typeface="Arial"/>
                <a:cs typeface="Arial"/>
              </a:rPr>
              <a:t> </a:t>
            </a:r>
            <a:r>
              <a:rPr kern="0" dirty="0">
                <a:solidFill>
                  <a:srgbClr val="003399"/>
                </a:solidFill>
                <a:latin typeface="Arial"/>
                <a:cs typeface="Arial"/>
              </a:rPr>
              <a:t>Customs Offices</a:t>
            </a:r>
            <a:r>
              <a:rPr kern="0" spc="-45" dirty="0">
                <a:solidFill>
                  <a:srgbClr val="003399"/>
                </a:solidFill>
                <a:latin typeface="Arial"/>
                <a:cs typeface="Arial"/>
              </a:rPr>
              <a:t> </a:t>
            </a:r>
            <a:r>
              <a:rPr kern="0" dirty="0">
                <a:solidFill>
                  <a:srgbClr val="003399"/>
                </a:solidFill>
                <a:latin typeface="Arial"/>
                <a:cs typeface="Arial"/>
              </a:rPr>
              <a:t>as</a:t>
            </a:r>
            <a:r>
              <a:rPr kern="0" spc="-15" dirty="0">
                <a:solidFill>
                  <a:srgbClr val="003399"/>
                </a:solidFill>
                <a:latin typeface="Arial"/>
                <a:cs typeface="Arial"/>
              </a:rPr>
              <a:t> </a:t>
            </a:r>
            <a:r>
              <a:rPr kern="0" spc="-10" dirty="0">
                <a:solidFill>
                  <a:srgbClr val="003399"/>
                </a:solidFill>
                <a:latin typeface="Arial"/>
                <a:cs typeface="Arial"/>
              </a:rPr>
              <a:t>follows:</a:t>
            </a:r>
            <a:endParaRPr kern="0" dirty="0">
              <a:solidFill>
                <a:sysClr val="windowText" lastClr="000000"/>
              </a:solidFill>
              <a:latin typeface="Arial"/>
              <a:cs typeface="Arial"/>
            </a:endParaRPr>
          </a:p>
          <a:p>
            <a:pPr marL="222885">
              <a:spcBef>
                <a:spcPts val="860"/>
              </a:spcBef>
            </a:pPr>
            <a:r>
              <a:rPr sz="1600" b="1" kern="0" spc="-90" dirty="0">
                <a:solidFill>
                  <a:sysClr val="windowText" lastClr="000000"/>
                </a:solidFill>
                <a:latin typeface="Arial"/>
                <a:cs typeface="Arial"/>
              </a:rPr>
              <a:t>USAG-</a:t>
            </a:r>
            <a:r>
              <a:rPr sz="1600" b="1" kern="0" spc="-10" dirty="0">
                <a:solidFill>
                  <a:sysClr val="windowText" lastClr="000000"/>
                </a:solidFill>
                <a:latin typeface="Arial"/>
                <a:cs typeface="Arial"/>
              </a:rPr>
              <a:t>Bavaria</a:t>
            </a:r>
            <a:endParaRPr sz="1600" kern="0" dirty="0">
              <a:solidFill>
                <a:sysClr val="windowText" lastClr="000000"/>
              </a:solidFill>
              <a:latin typeface="Arial"/>
              <a:cs typeface="Arial"/>
            </a:endParaRPr>
          </a:p>
        </p:txBody>
      </p:sp>
      <p:sp>
        <p:nvSpPr>
          <p:cNvPr id="23" name="object 7">
            <a:extLst>
              <a:ext uri="{FF2B5EF4-FFF2-40B4-BE49-F238E27FC236}">
                <a16:creationId xmlns:a16="http://schemas.microsoft.com/office/drawing/2014/main" id="{55EC30C3-2D23-79C8-B3A0-FA8C0C578EC1}"/>
              </a:ext>
            </a:extLst>
          </p:cNvPr>
          <p:cNvSpPr txBox="1"/>
          <p:nvPr/>
        </p:nvSpPr>
        <p:spPr>
          <a:xfrm>
            <a:off x="3266314" y="1951141"/>
            <a:ext cx="1851660" cy="258404"/>
          </a:xfrm>
          <a:prstGeom prst="rect">
            <a:avLst/>
          </a:prstGeom>
        </p:spPr>
        <p:txBody>
          <a:bodyPr vert="horz" wrap="square" lIns="0" tIns="12065" rIns="0" bIns="0" rtlCol="0">
            <a:spAutoFit/>
          </a:bodyPr>
          <a:lstStyle/>
          <a:p>
            <a:pPr marL="12700">
              <a:spcBef>
                <a:spcPts val="95"/>
              </a:spcBef>
            </a:pPr>
            <a:r>
              <a:rPr sz="1600" b="1" kern="0" spc="-65" dirty="0" err="1">
                <a:solidFill>
                  <a:sysClr val="windowText" lastClr="000000"/>
                </a:solidFill>
                <a:latin typeface="Arial"/>
                <a:cs typeface="Arial"/>
              </a:rPr>
              <a:t>Hohenfels</a:t>
            </a:r>
            <a:r>
              <a:rPr sz="1600" b="1" kern="0" spc="-35" dirty="0">
                <a:solidFill>
                  <a:sysClr val="windowText" lastClr="000000"/>
                </a:solidFill>
                <a:latin typeface="Arial"/>
                <a:cs typeface="Arial"/>
              </a:rPr>
              <a:t> </a:t>
            </a:r>
            <a:r>
              <a:rPr sz="1600" b="1" kern="0" spc="-10" dirty="0">
                <a:solidFill>
                  <a:sysClr val="windowText" lastClr="000000"/>
                </a:solidFill>
                <a:latin typeface="Arial"/>
                <a:cs typeface="Arial"/>
              </a:rPr>
              <a:t>Customs</a:t>
            </a:r>
            <a:endParaRPr sz="1600" kern="0" dirty="0">
              <a:solidFill>
                <a:sysClr val="windowText" lastClr="000000"/>
              </a:solidFill>
              <a:latin typeface="Arial"/>
              <a:cs typeface="Arial"/>
            </a:endParaRPr>
          </a:p>
        </p:txBody>
      </p:sp>
      <p:sp>
        <p:nvSpPr>
          <p:cNvPr id="25" name="object 8">
            <a:extLst>
              <a:ext uri="{FF2B5EF4-FFF2-40B4-BE49-F238E27FC236}">
                <a16:creationId xmlns:a16="http://schemas.microsoft.com/office/drawing/2014/main" id="{06E49519-223D-F8A8-B27A-C77E0704271B}"/>
              </a:ext>
            </a:extLst>
          </p:cNvPr>
          <p:cNvSpPr txBox="1"/>
          <p:nvPr/>
        </p:nvSpPr>
        <p:spPr>
          <a:xfrm>
            <a:off x="2684476" y="2291302"/>
            <a:ext cx="2944495" cy="2983865"/>
          </a:xfrm>
          <a:prstGeom prst="rect">
            <a:avLst/>
          </a:prstGeom>
        </p:spPr>
        <p:txBody>
          <a:bodyPr vert="horz" wrap="square" lIns="0" tIns="24765" rIns="0" bIns="0" rtlCol="0">
            <a:spAutoFit/>
          </a:bodyPr>
          <a:lstStyle/>
          <a:p>
            <a:pPr algn="ctr">
              <a:spcBef>
                <a:spcPts val="195"/>
              </a:spcBef>
            </a:pPr>
            <a:r>
              <a:rPr sz="1600" kern="0" spc="-75" dirty="0" err="1">
                <a:solidFill>
                  <a:sysClr val="windowText" lastClr="000000"/>
                </a:solidFill>
                <a:latin typeface="Arial"/>
                <a:cs typeface="Arial"/>
              </a:rPr>
              <a:t>Bldg</a:t>
            </a:r>
            <a:r>
              <a:rPr sz="1600" kern="0" spc="-110" dirty="0">
                <a:solidFill>
                  <a:sysClr val="windowText" lastClr="000000"/>
                </a:solidFill>
                <a:latin typeface="Arial"/>
                <a:cs typeface="Arial"/>
              </a:rPr>
              <a:t> </a:t>
            </a:r>
            <a:r>
              <a:rPr sz="1600" kern="0" dirty="0">
                <a:solidFill>
                  <a:sysClr val="windowText" lastClr="000000"/>
                </a:solidFill>
                <a:latin typeface="Arial"/>
                <a:cs typeface="Arial"/>
              </a:rPr>
              <a:t>#</a:t>
            </a:r>
            <a:r>
              <a:rPr sz="1600" kern="0" spc="-10" dirty="0">
                <a:solidFill>
                  <a:sysClr val="windowText" lastClr="000000"/>
                </a:solidFill>
                <a:latin typeface="Arial"/>
                <a:cs typeface="Arial"/>
              </a:rPr>
              <a:t> </a:t>
            </a:r>
            <a:r>
              <a:rPr sz="1600" kern="0" dirty="0">
                <a:solidFill>
                  <a:sysClr val="windowText" lastClr="000000"/>
                </a:solidFill>
                <a:latin typeface="Arial"/>
                <a:cs typeface="Arial"/>
              </a:rPr>
              <a:t>10,</a:t>
            </a:r>
            <a:r>
              <a:rPr sz="1600" kern="0" spc="-10" dirty="0">
                <a:solidFill>
                  <a:sysClr val="windowText" lastClr="000000"/>
                </a:solidFill>
                <a:latin typeface="Arial"/>
                <a:cs typeface="Arial"/>
              </a:rPr>
              <a:t> </a:t>
            </a:r>
            <a:r>
              <a:rPr sz="1600" kern="0" spc="-90" dirty="0">
                <a:solidFill>
                  <a:sysClr val="windowText" lastClr="000000"/>
                </a:solidFill>
                <a:latin typeface="Arial"/>
                <a:cs typeface="Arial"/>
              </a:rPr>
              <a:t>room</a:t>
            </a:r>
            <a:r>
              <a:rPr sz="1600" kern="0" spc="-105" dirty="0">
                <a:solidFill>
                  <a:sysClr val="windowText" lastClr="000000"/>
                </a:solidFill>
                <a:latin typeface="Arial"/>
                <a:cs typeface="Arial"/>
              </a:rPr>
              <a:t> </a:t>
            </a:r>
            <a:r>
              <a:rPr sz="1600" kern="0" spc="-25" dirty="0">
                <a:solidFill>
                  <a:sysClr val="windowText" lastClr="000000"/>
                </a:solidFill>
                <a:latin typeface="Arial"/>
                <a:cs typeface="Arial"/>
              </a:rPr>
              <a:t>126</a:t>
            </a:r>
            <a:endParaRPr sz="1600" kern="0" dirty="0">
              <a:solidFill>
                <a:sysClr val="windowText" lastClr="000000"/>
              </a:solidFill>
              <a:latin typeface="Arial"/>
              <a:cs typeface="Arial"/>
            </a:endParaRPr>
          </a:p>
          <a:p>
            <a:pPr algn="ctr">
              <a:spcBef>
                <a:spcPts val="95"/>
              </a:spcBef>
            </a:pPr>
            <a:r>
              <a:rPr sz="1600" kern="0" spc="-30" dirty="0">
                <a:solidFill>
                  <a:sysClr val="windowText" lastClr="000000"/>
                </a:solidFill>
                <a:latin typeface="Arial"/>
                <a:cs typeface="Arial"/>
              </a:rPr>
              <a:t>Telephone:</a:t>
            </a:r>
            <a:r>
              <a:rPr sz="1600" kern="0" spc="-55" dirty="0">
                <a:solidFill>
                  <a:sysClr val="windowText" lastClr="000000"/>
                </a:solidFill>
                <a:latin typeface="Arial"/>
                <a:cs typeface="Arial"/>
              </a:rPr>
              <a:t> </a:t>
            </a:r>
            <a:r>
              <a:rPr sz="1600" kern="0" dirty="0">
                <a:solidFill>
                  <a:sysClr val="windowText" lastClr="000000"/>
                </a:solidFill>
                <a:latin typeface="Arial"/>
                <a:cs typeface="Arial"/>
              </a:rPr>
              <a:t>DSN:</a:t>
            </a:r>
            <a:r>
              <a:rPr sz="1600" kern="0" spc="-55" dirty="0">
                <a:solidFill>
                  <a:sysClr val="windowText" lastClr="000000"/>
                </a:solidFill>
                <a:latin typeface="Arial"/>
                <a:cs typeface="Arial"/>
              </a:rPr>
              <a:t> </a:t>
            </a:r>
            <a:r>
              <a:rPr sz="1600" kern="0" spc="-40" dirty="0">
                <a:solidFill>
                  <a:sysClr val="windowText" lastClr="000000"/>
                </a:solidFill>
                <a:latin typeface="Arial"/>
                <a:cs typeface="Arial"/>
              </a:rPr>
              <a:t>522-</a:t>
            </a:r>
            <a:r>
              <a:rPr sz="1600" kern="0" spc="-10" dirty="0">
                <a:solidFill>
                  <a:sysClr val="windowText" lastClr="000000"/>
                </a:solidFill>
                <a:latin typeface="Arial"/>
                <a:cs typeface="Arial"/>
              </a:rPr>
              <a:t>3376/2042</a:t>
            </a:r>
            <a:endParaRPr sz="1600" kern="0" dirty="0">
              <a:solidFill>
                <a:sysClr val="windowText" lastClr="000000"/>
              </a:solidFill>
              <a:latin typeface="Arial"/>
              <a:cs typeface="Arial"/>
            </a:endParaRPr>
          </a:p>
          <a:p>
            <a:pPr marL="477520" marR="467995" algn="ctr"/>
            <a:r>
              <a:rPr sz="1600" kern="0" dirty="0">
                <a:solidFill>
                  <a:sysClr val="windowText" lastClr="000000"/>
                </a:solidFill>
                <a:latin typeface="Arial"/>
                <a:cs typeface="Arial"/>
              </a:rPr>
              <a:t>CIV:</a:t>
            </a:r>
            <a:r>
              <a:rPr sz="1600" kern="0" spc="-20" dirty="0">
                <a:solidFill>
                  <a:sysClr val="windowText" lastClr="000000"/>
                </a:solidFill>
                <a:latin typeface="Arial"/>
                <a:cs typeface="Arial"/>
              </a:rPr>
              <a:t> </a:t>
            </a:r>
            <a:r>
              <a:rPr sz="1600" kern="0" spc="-30" dirty="0">
                <a:solidFill>
                  <a:sysClr val="windowText" lastClr="000000"/>
                </a:solidFill>
                <a:latin typeface="Arial"/>
                <a:cs typeface="Arial"/>
              </a:rPr>
              <a:t>09472-</a:t>
            </a:r>
            <a:r>
              <a:rPr sz="1600" kern="0" spc="-40" dirty="0">
                <a:solidFill>
                  <a:sysClr val="windowText" lastClr="000000"/>
                </a:solidFill>
                <a:latin typeface="Arial"/>
                <a:cs typeface="Arial"/>
              </a:rPr>
              <a:t>708-</a:t>
            </a:r>
            <a:r>
              <a:rPr sz="1600" kern="0" spc="-20" dirty="0">
                <a:solidFill>
                  <a:sysClr val="windowText" lastClr="000000"/>
                </a:solidFill>
                <a:latin typeface="Arial"/>
                <a:cs typeface="Arial"/>
              </a:rPr>
              <a:t>XXXX </a:t>
            </a:r>
            <a:r>
              <a:rPr sz="1600" kern="0" dirty="0">
                <a:solidFill>
                  <a:sysClr val="windowText" lastClr="000000"/>
                </a:solidFill>
                <a:latin typeface="Arial"/>
                <a:cs typeface="Arial"/>
              </a:rPr>
              <a:t>Fax:</a:t>
            </a:r>
            <a:r>
              <a:rPr sz="1600" kern="0" spc="-10" dirty="0">
                <a:solidFill>
                  <a:sysClr val="windowText" lastClr="000000"/>
                </a:solidFill>
                <a:latin typeface="Arial"/>
                <a:cs typeface="Arial"/>
              </a:rPr>
              <a:t> </a:t>
            </a:r>
            <a:r>
              <a:rPr sz="1600" kern="0" dirty="0">
                <a:solidFill>
                  <a:sysClr val="windowText" lastClr="000000"/>
                </a:solidFill>
                <a:latin typeface="Arial"/>
                <a:cs typeface="Arial"/>
              </a:rPr>
              <a:t>DSN:</a:t>
            </a:r>
            <a:r>
              <a:rPr sz="1600" kern="0" spc="-50" dirty="0">
                <a:solidFill>
                  <a:sysClr val="windowText" lastClr="000000"/>
                </a:solidFill>
                <a:latin typeface="Arial"/>
                <a:cs typeface="Arial"/>
              </a:rPr>
              <a:t> </a:t>
            </a:r>
            <a:r>
              <a:rPr sz="1600" kern="0" spc="-40" dirty="0">
                <a:solidFill>
                  <a:sysClr val="windowText" lastClr="000000"/>
                </a:solidFill>
                <a:latin typeface="Arial"/>
                <a:cs typeface="Arial"/>
              </a:rPr>
              <a:t>522-</a:t>
            </a:r>
            <a:r>
              <a:rPr sz="1600" kern="0" spc="-20" dirty="0">
                <a:solidFill>
                  <a:sysClr val="windowText" lastClr="000000"/>
                </a:solidFill>
                <a:latin typeface="Arial"/>
                <a:cs typeface="Arial"/>
              </a:rPr>
              <a:t>4133</a:t>
            </a:r>
            <a:endParaRPr sz="1600" kern="0" dirty="0">
              <a:solidFill>
                <a:sysClr val="windowText" lastClr="000000"/>
              </a:solidFill>
              <a:latin typeface="Arial"/>
              <a:cs typeface="Arial"/>
            </a:endParaRPr>
          </a:p>
          <a:p>
            <a:pPr algn="ctr"/>
            <a:r>
              <a:rPr sz="1600" kern="0" dirty="0">
                <a:solidFill>
                  <a:sysClr val="windowText" lastClr="000000"/>
                </a:solidFill>
                <a:latin typeface="Arial"/>
                <a:cs typeface="Arial"/>
              </a:rPr>
              <a:t>Fax:</a:t>
            </a:r>
            <a:r>
              <a:rPr sz="1600" kern="0" spc="-5" dirty="0">
                <a:solidFill>
                  <a:sysClr val="windowText" lastClr="000000"/>
                </a:solidFill>
                <a:latin typeface="Arial"/>
                <a:cs typeface="Arial"/>
              </a:rPr>
              <a:t> </a:t>
            </a:r>
            <a:r>
              <a:rPr sz="1600" kern="0" dirty="0">
                <a:solidFill>
                  <a:sysClr val="windowText" lastClr="000000"/>
                </a:solidFill>
                <a:latin typeface="Arial"/>
                <a:cs typeface="Arial"/>
              </a:rPr>
              <a:t>CIV:</a:t>
            </a:r>
            <a:r>
              <a:rPr sz="1600" kern="0" spc="-20" dirty="0">
                <a:solidFill>
                  <a:sysClr val="windowText" lastClr="000000"/>
                </a:solidFill>
                <a:latin typeface="Arial"/>
                <a:cs typeface="Arial"/>
              </a:rPr>
              <a:t> </a:t>
            </a:r>
            <a:r>
              <a:rPr sz="1600" kern="0" spc="-30" dirty="0">
                <a:solidFill>
                  <a:sysClr val="windowText" lastClr="000000"/>
                </a:solidFill>
                <a:latin typeface="Arial"/>
                <a:cs typeface="Arial"/>
              </a:rPr>
              <a:t>09472-</a:t>
            </a:r>
            <a:r>
              <a:rPr sz="1600" kern="0" spc="-40" dirty="0">
                <a:solidFill>
                  <a:sysClr val="windowText" lastClr="000000"/>
                </a:solidFill>
                <a:latin typeface="Arial"/>
                <a:cs typeface="Arial"/>
              </a:rPr>
              <a:t>708-</a:t>
            </a:r>
            <a:r>
              <a:rPr sz="1600" kern="0" spc="-20" dirty="0">
                <a:solidFill>
                  <a:sysClr val="windowText" lastClr="000000"/>
                </a:solidFill>
                <a:latin typeface="Arial"/>
                <a:cs typeface="Arial"/>
              </a:rPr>
              <a:t>4133</a:t>
            </a:r>
            <a:endParaRPr sz="1600" kern="0" dirty="0">
              <a:solidFill>
                <a:sysClr val="windowText" lastClr="000000"/>
              </a:solidFill>
              <a:latin typeface="Arial"/>
              <a:cs typeface="Arial"/>
            </a:endParaRPr>
          </a:p>
          <a:p>
            <a:pPr algn="ctr">
              <a:spcBef>
                <a:spcPts val="1295"/>
              </a:spcBef>
            </a:pPr>
            <a:r>
              <a:rPr sz="1600" kern="0" dirty="0">
                <a:solidFill>
                  <a:sysClr val="windowText" lastClr="000000"/>
                </a:solidFill>
                <a:latin typeface="Arial"/>
                <a:cs typeface="Arial"/>
              </a:rPr>
              <a:t>HOURS</a:t>
            </a:r>
            <a:r>
              <a:rPr sz="1600" kern="0" spc="-75" dirty="0">
                <a:solidFill>
                  <a:sysClr val="windowText" lastClr="000000"/>
                </a:solidFill>
                <a:latin typeface="Arial"/>
                <a:cs typeface="Arial"/>
              </a:rPr>
              <a:t> </a:t>
            </a:r>
            <a:r>
              <a:rPr sz="1600" kern="0" dirty="0">
                <a:solidFill>
                  <a:sysClr val="windowText" lastClr="000000"/>
                </a:solidFill>
                <a:latin typeface="Arial"/>
                <a:cs typeface="Arial"/>
              </a:rPr>
              <a:t>OF</a:t>
            </a:r>
            <a:r>
              <a:rPr sz="1600" kern="0" spc="-55" dirty="0">
                <a:solidFill>
                  <a:sysClr val="windowText" lastClr="000000"/>
                </a:solidFill>
                <a:latin typeface="Arial"/>
                <a:cs typeface="Arial"/>
              </a:rPr>
              <a:t> </a:t>
            </a:r>
            <a:r>
              <a:rPr sz="1600" kern="0" spc="-10" dirty="0">
                <a:solidFill>
                  <a:sysClr val="windowText" lastClr="000000"/>
                </a:solidFill>
                <a:latin typeface="Arial"/>
                <a:cs typeface="Arial"/>
              </a:rPr>
              <a:t>OPERATION</a:t>
            </a:r>
            <a:endParaRPr sz="1600" kern="0" dirty="0">
              <a:solidFill>
                <a:sysClr val="windowText" lastClr="000000"/>
              </a:solidFill>
              <a:latin typeface="Arial"/>
              <a:cs typeface="Arial"/>
            </a:endParaRPr>
          </a:p>
          <a:p>
            <a:pPr algn="ctr">
              <a:spcBef>
                <a:spcPts val="1315"/>
              </a:spcBef>
            </a:pPr>
            <a:r>
              <a:rPr sz="1600" kern="0" dirty="0">
                <a:solidFill>
                  <a:sysClr val="windowText" lastClr="000000"/>
                </a:solidFill>
                <a:latin typeface="Arial"/>
                <a:cs typeface="Arial"/>
              </a:rPr>
              <a:t>Monday</a:t>
            </a:r>
            <a:r>
              <a:rPr sz="1600" kern="0" spc="-55" dirty="0">
                <a:solidFill>
                  <a:sysClr val="windowText" lastClr="000000"/>
                </a:solidFill>
                <a:latin typeface="Arial"/>
                <a:cs typeface="Arial"/>
              </a:rPr>
              <a:t> </a:t>
            </a:r>
            <a:r>
              <a:rPr sz="1600" kern="0" dirty="0">
                <a:solidFill>
                  <a:sysClr val="windowText" lastClr="000000"/>
                </a:solidFill>
                <a:latin typeface="Arial"/>
                <a:cs typeface="Arial"/>
              </a:rPr>
              <a:t>-</a:t>
            </a:r>
            <a:r>
              <a:rPr sz="1600" kern="0" spc="-25" dirty="0">
                <a:solidFill>
                  <a:sysClr val="windowText" lastClr="000000"/>
                </a:solidFill>
                <a:latin typeface="Arial"/>
                <a:cs typeface="Arial"/>
              </a:rPr>
              <a:t> </a:t>
            </a:r>
            <a:r>
              <a:rPr sz="1600" kern="0" spc="-10" dirty="0">
                <a:solidFill>
                  <a:sysClr val="windowText" lastClr="000000"/>
                </a:solidFill>
                <a:latin typeface="Arial"/>
                <a:cs typeface="Arial"/>
              </a:rPr>
              <a:t>Friday</a:t>
            </a:r>
            <a:endParaRPr sz="1600" kern="0" dirty="0">
              <a:solidFill>
                <a:sysClr val="windowText" lastClr="000000"/>
              </a:solidFill>
              <a:latin typeface="Arial"/>
              <a:cs typeface="Arial"/>
            </a:endParaRPr>
          </a:p>
          <a:p>
            <a:pPr algn="ctr">
              <a:spcBef>
                <a:spcPts val="1295"/>
              </a:spcBef>
            </a:pPr>
            <a:r>
              <a:rPr sz="1600" kern="0" dirty="0">
                <a:solidFill>
                  <a:sysClr val="windowText" lastClr="000000"/>
                </a:solidFill>
                <a:latin typeface="Arial"/>
                <a:cs typeface="Arial"/>
              </a:rPr>
              <a:t>0800</a:t>
            </a:r>
            <a:r>
              <a:rPr sz="1600" kern="0" spc="-70" dirty="0">
                <a:solidFill>
                  <a:sysClr val="windowText" lastClr="000000"/>
                </a:solidFill>
                <a:latin typeface="Arial"/>
                <a:cs typeface="Arial"/>
              </a:rPr>
              <a:t> </a:t>
            </a:r>
            <a:r>
              <a:rPr sz="1600" kern="0" dirty="0">
                <a:solidFill>
                  <a:sysClr val="windowText" lastClr="000000"/>
                </a:solidFill>
                <a:latin typeface="Arial"/>
                <a:cs typeface="Arial"/>
              </a:rPr>
              <a:t>-</a:t>
            </a:r>
            <a:r>
              <a:rPr sz="1600" kern="0" spc="-25" dirty="0">
                <a:solidFill>
                  <a:sysClr val="windowText" lastClr="000000"/>
                </a:solidFill>
                <a:latin typeface="Arial"/>
                <a:cs typeface="Arial"/>
              </a:rPr>
              <a:t> 1130</a:t>
            </a:r>
            <a:r>
              <a:rPr sz="1600" kern="0" spc="-50" dirty="0">
                <a:solidFill>
                  <a:sysClr val="windowText" lastClr="000000"/>
                </a:solidFill>
                <a:latin typeface="Arial"/>
                <a:cs typeface="Arial"/>
              </a:rPr>
              <a:t> </a:t>
            </a:r>
            <a:r>
              <a:rPr sz="1600" kern="0" dirty="0">
                <a:solidFill>
                  <a:sysClr val="windowText" lastClr="000000"/>
                </a:solidFill>
                <a:latin typeface="Arial"/>
                <a:cs typeface="Arial"/>
              </a:rPr>
              <a:t>and</a:t>
            </a:r>
            <a:r>
              <a:rPr sz="1600" kern="0" spc="-60" dirty="0">
                <a:solidFill>
                  <a:sysClr val="windowText" lastClr="000000"/>
                </a:solidFill>
                <a:latin typeface="Arial"/>
                <a:cs typeface="Arial"/>
              </a:rPr>
              <a:t> </a:t>
            </a:r>
            <a:r>
              <a:rPr sz="1600" kern="0" dirty="0">
                <a:solidFill>
                  <a:sysClr val="windowText" lastClr="000000"/>
                </a:solidFill>
                <a:latin typeface="Arial"/>
                <a:cs typeface="Arial"/>
              </a:rPr>
              <a:t>1230</a:t>
            </a:r>
            <a:r>
              <a:rPr sz="1600" kern="0" spc="-45" dirty="0">
                <a:solidFill>
                  <a:sysClr val="windowText" lastClr="000000"/>
                </a:solidFill>
                <a:latin typeface="Arial"/>
                <a:cs typeface="Arial"/>
              </a:rPr>
              <a:t> </a:t>
            </a:r>
            <a:r>
              <a:rPr sz="1600" kern="0" dirty="0">
                <a:solidFill>
                  <a:sysClr val="windowText" lastClr="000000"/>
                </a:solidFill>
                <a:latin typeface="Arial"/>
                <a:cs typeface="Arial"/>
              </a:rPr>
              <a:t>-</a:t>
            </a:r>
            <a:r>
              <a:rPr sz="1600" kern="0" spc="-45" dirty="0">
                <a:solidFill>
                  <a:sysClr val="windowText" lastClr="000000"/>
                </a:solidFill>
                <a:latin typeface="Arial"/>
                <a:cs typeface="Arial"/>
              </a:rPr>
              <a:t> </a:t>
            </a:r>
            <a:r>
              <a:rPr sz="1600" kern="0" spc="-20" dirty="0">
                <a:solidFill>
                  <a:sysClr val="windowText" lastClr="000000"/>
                </a:solidFill>
                <a:latin typeface="Arial"/>
                <a:cs typeface="Arial"/>
              </a:rPr>
              <a:t>1530</a:t>
            </a:r>
            <a:endParaRPr sz="1600" kern="0" dirty="0">
              <a:solidFill>
                <a:sysClr val="windowText" lastClr="000000"/>
              </a:solidFill>
              <a:latin typeface="Arial"/>
              <a:cs typeface="Arial"/>
            </a:endParaRPr>
          </a:p>
          <a:p>
            <a:pPr marL="70485" marR="68580" algn="ctr"/>
            <a:r>
              <a:rPr sz="1600" kern="0" dirty="0">
                <a:solidFill>
                  <a:sysClr val="windowText" lastClr="000000"/>
                </a:solidFill>
                <a:latin typeface="Arial"/>
                <a:cs typeface="Arial"/>
              </a:rPr>
              <a:t>Closed</a:t>
            </a:r>
            <a:r>
              <a:rPr sz="1600" kern="0" spc="-85" dirty="0">
                <a:solidFill>
                  <a:sysClr val="windowText" lastClr="000000"/>
                </a:solidFill>
                <a:latin typeface="Arial"/>
                <a:cs typeface="Arial"/>
              </a:rPr>
              <a:t> </a:t>
            </a:r>
            <a:r>
              <a:rPr sz="1600" kern="0" dirty="0">
                <a:solidFill>
                  <a:sysClr val="windowText" lastClr="000000"/>
                </a:solidFill>
                <a:latin typeface="Arial"/>
                <a:cs typeface="Arial"/>
              </a:rPr>
              <a:t>the</a:t>
            </a:r>
            <a:r>
              <a:rPr sz="1600" kern="0" spc="-55" dirty="0">
                <a:solidFill>
                  <a:sysClr val="windowText" lastClr="000000"/>
                </a:solidFill>
                <a:latin typeface="Arial"/>
                <a:cs typeface="Arial"/>
              </a:rPr>
              <a:t> </a:t>
            </a:r>
            <a:r>
              <a:rPr sz="1600" kern="0" dirty="0">
                <a:solidFill>
                  <a:sysClr val="windowText" lastClr="000000"/>
                </a:solidFill>
                <a:latin typeface="Arial"/>
                <a:cs typeface="Arial"/>
              </a:rPr>
              <a:t>first</a:t>
            </a:r>
            <a:r>
              <a:rPr sz="1600" kern="0" spc="-75" dirty="0">
                <a:solidFill>
                  <a:sysClr val="windowText" lastClr="000000"/>
                </a:solidFill>
                <a:latin typeface="Arial"/>
                <a:cs typeface="Arial"/>
              </a:rPr>
              <a:t> </a:t>
            </a:r>
            <a:r>
              <a:rPr sz="1600" kern="0" dirty="0">
                <a:solidFill>
                  <a:sysClr val="windowText" lastClr="000000"/>
                </a:solidFill>
                <a:latin typeface="Arial"/>
                <a:cs typeface="Arial"/>
              </a:rPr>
              <a:t>Thursday</a:t>
            </a:r>
            <a:r>
              <a:rPr sz="1600" kern="0" spc="-50" dirty="0">
                <a:solidFill>
                  <a:sysClr val="windowText" lastClr="000000"/>
                </a:solidFill>
                <a:latin typeface="Arial"/>
                <a:cs typeface="Arial"/>
              </a:rPr>
              <a:t> </a:t>
            </a:r>
            <a:r>
              <a:rPr sz="1600" kern="0" dirty="0">
                <a:solidFill>
                  <a:sysClr val="windowText" lastClr="000000"/>
                </a:solidFill>
                <a:latin typeface="Arial"/>
                <a:cs typeface="Arial"/>
              </a:rPr>
              <a:t>of</a:t>
            </a:r>
            <a:r>
              <a:rPr sz="1600" kern="0" spc="-55" dirty="0">
                <a:solidFill>
                  <a:sysClr val="windowText" lastClr="000000"/>
                </a:solidFill>
                <a:latin typeface="Arial"/>
                <a:cs typeface="Arial"/>
              </a:rPr>
              <a:t> </a:t>
            </a:r>
            <a:r>
              <a:rPr sz="1600" kern="0" spc="-25" dirty="0">
                <a:solidFill>
                  <a:sysClr val="windowText" lastClr="000000"/>
                </a:solidFill>
                <a:latin typeface="Arial"/>
                <a:cs typeface="Arial"/>
              </a:rPr>
              <a:t>the </a:t>
            </a:r>
            <a:r>
              <a:rPr sz="1600" kern="0" spc="-20" dirty="0">
                <a:solidFill>
                  <a:sysClr val="windowText" lastClr="000000"/>
                </a:solidFill>
                <a:latin typeface="Arial"/>
                <a:cs typeface="Arial"/>
              </a:rPr>
              <a:t>month</a:t>
            </a:r>
            <a:r>
              <a:rPr sz="1600" kern="0" spc="-50" dirty="0">
                <a:solidFill>
                  <a:sysClr val="windowText" lastClr="000000"/>
                </a:solidFill>
                <a:latin typeface="Arial"/>
                <a:cs typeface="Arial"/>
              </a:rPr>
              <a:t> </a:t>
            </a:r>
            <a:r>
              <a:rPr sz="1600" kern="0" dirty="0">
                <a:solidFill>
                  <a:sysClr val="windowText" lastClr="000000"/>
                </a:solidFill>
                <a:latin typeface="Arial"/>
                <a:cs typeface="Arial"/>
              </a:rPr>
              <a:t>for</a:t>
            </a:r>
            <a:r>
              <a:rPr sz="1600" kern="0" spc="-25" dirty="0">
                <a:solidFill>
                  <a:sysClr val="windowText" lastClr="000000"/>
                </a:solidFill>
                <a:latin typeface="Arial"/>
                <a:cs typeface="Arial"/>
              </a:rPr>
              <a:t> </a:t>
            </a:r>
            <a:r>
              <a:rPr sz="1600" kern="0" spc="-10" dirty="0">
                <a:solidFill>
                  <a:sysClr val="windowText" lastClr="000000"/>
                </a:solidFill>
                <a:latin typeface="Arial"/>
                <a:cs typeface="Arial"/>
              </a:rPr>
              <a:t>training</a:t>
            </a:r>
            <a:endParaRPr sz="1600" kern="0" dirty="0">
              <a:solidFill>
                <a:sysClr val="windowText" lastClr="000000"/>
              </a:solidFill>
              <a:latin typeface="Arial"/>
              <a:cs typeface="Arial"/>
            </a:endParaRPr>
          </a:p>
        </p:txBody>
      </p:sp>
      <p:sp>
        <p:nvSpPr>
          <p:cNvPr id="26" name="object 9">
            <a:extLst>
              <a:ext uri="{FF2B5EF4-FFF2-40B4-BE49-F238E27FC236}">
                <a16:creationId xmlns:a16="http://schemas.microsoft.com/office/drawing/2014/main" id="{AD341441-C4B0-C45F-2B27-E655C5C1DFDF}"/>
              </a:ext>
            </a:extLst>
          </p:cNvPr>
          <p:cNvSpPr txBox="1"/>
          <p:nvPr/>
        </p:nvSpPr>
        <p:spPr>
          <a:xfrm>
            <a:off x="6470650" y="1699971"/>
            <a:ext cx="2994660" cy="513080"/>
          </a:xfrm>
          <a:prstGeom prst="rect">
            <a:avLst/>
          </a:prstGeom>
        </p:spPr>
        <p:txBody>
          <a:bodyPr vert="horz" wrap="square" lIns="0" tIns="12065" rIns="0" bIns="0" rtlCol="0">
            <a:spAutoFit/>
          </a:bodyPr>
          <a:lstStyle/>
          <a:p>
            <a:pPr marL="7620" algn="ctr">
              <a:spcBef>
                <a:spcPts val="95"/>
              </a:spcBef>
            </a:pPr>
            <a:r>
              <a:rPr sz="1600" b="1" kern="0" spc="-50" dirty="0">
                <a:solidFill>
                  <a:sysClr val="windowText" lastClr="000000"/>
                </a:solidFill>
                <a:latin typeface="Arial"/>
                <a:cs typeface="Arial"/>
              </a:rPr>
              <a:t>USAG-</a:t>
            </a:r>
            <a:r>
              <a:rPr sz="1600" b="1" kern="0" spc="-10" dirty="0">
                <a:solidFill>
                  <a:sysClr val="windowText" lastClr="000000"/>
                </a:solidFill>
                <a:latin typeface="Arial"/>
                <a:cs typeface="Arial"/>
              </a:rPr>
              <a:t>Bavaria</a:t>
            </a:r>
            <a:endParaRPr sz="1600" kern="0" dirty="0">
              <a:solidFill>
                <a:sysClr val="windowText" lastClr="000000"/>
              </a:solidFill>
              <a:latin typeface="Arial"/>
              <a:cs typeface="Arial"/>
            </a:endParaRPr>
          </a:p>
          <a:p>
            <a:pPr algn="ctr">
              <a:spcBef>
                <a:spcPts val="5"/>
              </a:spcBef>
            </a:pPr>
            <a:r>
              <a:rPr sz="1600" b="1" kern="0" spc="-25" dirty="0">
                <a:solidFill>
                  <a:sysClr val="windowText" lastClr="000000"/>
                </a:solidFill>
                <a:latin typeface="Arial"/>
                <a:cs typeface="Arial"/>
              </a:rPr>
              <a:t>Vilseck</a:t>
            </a:r>
            <a:r>
              <a:rPr sz="1600" b="1" kern="0" spc="-35" dirty="0">
                <a:solidFill>
                  <a:sysClr val="windowText" lastClr="000000"/>
                </a:solidFill>
                <a:latin typeface="Arial"/>
                <a:cs typeface="Arial"/>
              </a:rPr>
              <a:t> </a:t>
            </a:r>
            <a:r>
              <a:rPr sz="1600" b="1" kern="0" dirty="0">
                <a:solidFill>
                  <a:sysClr val="windowText" lastClr="000000"/>
                </a:solidFill>
                <a:latin typeface="Arial"/>
                <a:cs typeface="Arial"/>
              </a:rPr>
              <a:t>/</a:t>
            </a:r>
            <a:r>
              <a:rPr sz="1600" b="1" kern="0" spc="-45" dirty="0">
                <a:solidFill>
                  <a:sysClr val="windowText" lastClr="000000"/>
                </a:solidFill>
                <a:latin typeface="Arial"/>
                <a:cs typeface="Arial"/>
              </a:rPr>
              <a:t> </a:t>
            </a:r>
            <a:r>
              <a:rPr sz="1600" b="1" kern="0" spc="-30" dirty="0">
                <a:solidFill>
                  <a:sysClr val="windowText" lastClr="000000"/>
                </a:solidFill>
                <a:latin typeface="Arial"/>
                <a:cs typeface="Arial"/>
              </a:rPr>
              <a:t>Grafenwoehr</a:t>
            </a:r>
            <a:r>
              <a:rPr sz="1600" b="1" kern="0" spc="-20" dirty="0">
                <a:solidFill>
                  <a:sysClr val="windowText" lastClr="000000"/>
                </a:solidFill>
                <a:latin typeface="Arial"/>
                <a:cs typeface="Arial"/>
              </a:rPr>
              <a:t> </a:t>
            </a:r>
            <a:r>
              <a:rPr sz="1600" b="1" kern="0" spc="-10" dirty="0">
                <a:solidFill>
                  <a:sysClr val="windowText" lastClr="000000"/>
                </a:solidFill>
                <a:latin typeface="Arial"/>
                <a:cs typeface="Arial"/>
              </a:rPr>
              <a:t>Customs</a:t>
            </a:r>
            <a:endParaRPr sz="1600" kern="0" dirty="0">
              <a:solidFill>
                <a:sysClr val="windowText" lastClr="000000"/>
              </a:solidFill>
              <a:latin typeface="Arial"/>
              <a:cs typeface="Arial"/>
            </a:endParaRPr>
          </a:p>
        </p:txBody>
      </p:sp>
      <p:sp>
        <p:nvSpPr>
          <p:cNvPr id="27" name="object 10">
            <a:extLst>
              <a:ext uri="{FF2B5EF4-FFF2-40B4-BE49-F238E27FC236}">
                <a16:creationId xmlns:a16="http://schemas.microsoft.com/office/drawing/2014/main" id="{E2851046-0A0E-E1CE-5B7B-F51C30A59070}"/>
              </a:ext>
            </a:extLst>
          </p:cNvPr>
          <p:cNvSpPr txBox="1"/>
          <p:nvPr/>
        </p:nvSpPr>
        <p:spPr>
          <a:xfrm>
            <a:off x="6502653" y="2432049"/>
            <a:ext cx="2933700" cy="756920"/>
          </a:xfrm>
          <a:prstGeom prst="rect">
            <a:avLst/>
          </a:prstGeom>
        </p:spPr>
        <p:txBody>
          <a:bodyPr vert="horz" wrap="square" lIns="0" tIns="12065" rIns="0" bIns="0" rtlCol="0">
            <a:spAutoFit/>
          </a:bodyPr>
          <a:lstStyle/>
          <a:p>
            <a:pPr marL="12700" marR="5080" algn="ctr">
              <a:spcBef>
                <a:spcPts val="95"/>
              </a:spcBef>
            </a:pPr>
            <a:r>
              <a:rPr sz="1600" kern="0" spc="-20" dirty="0" err="1">
                <a:solidFill>
                  <a:sysClr val="windowText" lastClr="000000"/>
                </a:solidFill>
                <a:latin typeface="Arial"/>
                <a:cs typeface="Arial"/>
              </a:rPr>
              <a:t>Bldg</a:t>
            </a:r>
            <a:r>
              <a:rPr sz="1600" kern="0" spc="-80" dirty="0">
                <a:solidFill>
                  <a:sysClr val="windowText" lastClr="000000"/>
                </a:solidFill>
                <a:latin typeface="Arial"/>
                <a:cs typeface="Arial"/>
              </a:rPr>
              <a:t> </a:t>
            </a:r>
            <a:r>
              <a:rPr sz="1600" kern="0" dirty="0">
                <a:solidFill>
                  <a:sysClr val="windowText" lastClr="000000"/>
                </a:solidFill>
                <a:latin typeface="Arial"/>
                <a:cs typeface="Arial"/>
              </a:rPr>
              <a:t>#</a:t>
            </a:r>
            <a:r>
              <a:rPr sz="1600" kern="0" spc="-75" dirty="0">
                <a:solidFill>
                  <a:sysClr val="windowText" lastClr="000000"/>
                </a:solidFill>
                <a:latin typeface="Arial"/>
                <a:cs typeface="Arial"/>
              </a:rPr>
              <a:t> </a:t>
            </a:r>
            <a:r>
              <a:rPr sz="1600" kern="0" spc="-10" dirty="0">
                <a:solidFill>
                  <a:sysClr val="windowText" lastClr="000000"/>
                </a:solidFill>
                <a:latin typeface="Arial"/>
                <a:cs typeface="Arial"/>
              </a:rPr>
              <a:t>621,</a:t>
            </a:r>
            <a:r>
              <a:rPr sz="1600" kern="0" spc="-65" dirty="0">
                <a:solidFill>
                  <a:sysClr val="windowText" lastClr="000000"/>
                </a:solidFill>
                <a:latin typeface="Arial"/>
                <a:cs typeface="Arial"/>
              </a:rPr>
              <a:t> </a:t>
            </a:r>
            <a:r>
              <a:rPr sz="1600" kern="0" spc="-10" dirty="0">
                <a:solidFill>
                  <a:sysClr val="windowText" lastClr="000000"/>
                </a:solidFill>
                <a:latin typeface="Arial"/>
                <a:cs typeface="Arial"/>
              </a:rPr>
              <a:t>room</a:t>
            </a:r>
            <a:r>
              <a:rPr sz="1600" kern="0" spc="-40" dirty="0">
                <a:solidFill>
                  <a:sysClr val="windowText" lastClr="000000"/>
                </a:solidFill>
                <a:latin typeface="Arial"/>
                <a:cs typeface="Arial"/>
              </a:rPr>
              <a:t> </a:t>
            </a:r>
            <a:r>
              <a:rPr sz="1600" kern="0" spc="-20" dirty="0">
                <a:solidFill>
                  <a:sysClr val="windowText" lastClr="000000"/>
                </a:solidFill>
                <a:latin typeface="Arial"/>
                <a:cs typeface="Arial"/>
              </a:rPr>
              <a:t>129</a:t>
            </a:r>
            <a:r>
              <a:rPr sz="1600" kern="0" spc="-95" dirty="0">
                <a:solidFill>
                  <a:sysClr val="windowText" lastClr="000000"/>
                </a:solidFill>
                <a:latin typeface="Arial"/>
                <a:cs typeface="Arial"/>
              </a:rPr>
              <a:t> </a:t>
            </a:r>
            <a:r>
              <a:rPr sz="1600" kern="0" spc="-40" dirty="0">
                <a:solidFill>
                  <a:sysClr val="windowText" lastClr="000000"/>
                </a:solidFill>
                <a:latin typeface="Arial"/>
                <a:cs typeface="Arial"/>
              </a:rPr>
              <a:t>Telephone: </a:t>
            </a:r>
            <a:r>
              <a:rPr sz="1600" kern="0" spc="-10" dirty="0">
                <a:solidFill>
                  <a:sysClr val="windowText" lastClr="000000"/>
                </a:solidFill>
                <a:latin typeface="Arial"/>
                <a:cs typeface="Arial"/>
              </a:rPr>
              <a:t>DSN:</a:t>
            </a:r>
            <a:r>
              <a:rPr sz="1600" kern="0" spc="-80" dirty="0">
                <a:solidFill>
                  <a:sysClr val="windowText" lastClr="000000"/>
                </a:solidFill>
                <a:latin typeface="Arial"/>
                <a:cs typeface="Arial"/>
              </a:rPr>
              <a:t> </a:t>
            </a:r>
            <a:r>
              <a:rPr sz="1600" kern="0" spc="-40" dirty="0">
                <a:solidFill>
                  <a:sysClr val="windowText" lastClr="000000"/>
                </a:solidFill>
                <a:latin typeface="Arial"/>
                <a:cs typeface="Arial"/>
              </a:rPr>
              <a:t>569-</a:t>
            </a:r>
            <a:r>
              <a:rPr sz="1600" kern="0" spc="-10" dirty="0">
                <a:solidFill>
                  <a:sysClr val="windowText" lastClr="000000"/>
                </a:solidFill>
                <a:latin typeface="Arial"/>
                <a:cs typeface="Arial"/>
              </a:rPr>
              <a:t>2897/2896</a:t>
            </a:r>
            <a:endParaRPr sz="1600" kern="0" dirty="0">
              <a:solidFill>
                <a:sysClr val="windowText" lastClr="000000"/>
              </a:solidFill>
              <a:latin typeface="Arial"/>
              <a:cs typeface="Arial"/>
            </a:endParaRPr>
          </a:p>
          <a:p>
            <a:pPr algn="ctr"/>
            <a:r>
              <a:rPr sz="1600" kern="0" spc="-25" dirty="0">
                <a:solidFill>
                  <a:sysClr val="windowText" lastClr="000000"/>
                </a:solidFill>
                <a:latin typeface="Arial"/>
                <a:cs typeface="Arial"/>
              </a:rPr>
              <a:t>CIV:</a:t>
            </a:r>
            <a:r>
              <a:rPr sz="1600" kern="0" spc="10" dirty="0">
                <a:solidFill>
                  <a:sysClr val="windowText" lastClr="000000"/>
                </a:solidFill>
                <a:latin typeface="Arial"/>
                <a:cs typeface="Arial"/>
              </a:rPr>
              <a:t> </a:t>
            </a:r>
            <a:r>
              <a:rPr sz="1600" kern="0" spc="-40" dirty="0">
                <a:solidFill>
                  <a:sysClr val="windowText" lastClr="000000"/>
                </a:solidFill>
                <a:latin typeface="Arial"/>
                <a:cs typeface="Arial"/>
              </a:rPr>
              <a:t>09641-70-569-</a:t>
            </a:r>
            <a:r>
              <a:rPr sz="1600" kern="0" spc="-20" dirty="0">
                <a:solidFill>
                  <a:sysClr val="windowText" lastClr="000000"/>
                </a:solidFill>
                <a:latin typeface="Arial"/>
                <a:cs typeface="Arial"/>
              </a:rPr>
              <a:t>XXXX</a:t>
            </a:r>
            <a:endParaRPr sz="1600" kern="0" dirty="0">
              <a:solidFill>
                <a:sysClr val="windowText" lastClr="000000"/>
              </a:solidFill>
              <a:latin typeface="Arial"/>
              <a:cs typeface="Arial"/>
            </a:endParaRPr>
          </a:p>
        </p:txBody>
      </p:sp>
      <p:sp>
        <p:nvSpPr>
          <p:cNvPr id="28" name="object 11">
            <a:extLst>
              <a:ext uri="{FF2B5EF4-FFF2-40B4-BE49-F238E27FC236}">
                <a16:creationId xmlns:a16="http://schemas.microsoft.com/office/drawing/2014/main" id="{A78F26A1-686E-0883-23A4-0EF0FD84A89D}"/>
              </a:ext>
            </a:extLst>
          </p:cNvPr>
          <p:cNvSpPr txBox="1"/>
          <p:nvPr/>
        </p:nvSpPr>
        <p:spPr>
          <a:xfrm>
            <a:off x="6769354" y="3496183"/>
            <a:ext cx="2406015" cy="258404"/>
          </a:xfrm>
          <a:prstGeom prst="rect">
            <a:avLst/>
          </a:prstGeom>
        </p:spPr>
        <p:txBody>
          <a:bodyPr vert="horz" wrap="square" lIns="0" tIns="12065" rIns="0" bIns="0" rtlCol="0">
            <a:spAutoFit/>
          </a:bodyPr>
          <a:lstStyle/>
          <a:p>
            <a:pPr marL="12700">
              <a:spcBef>
                <a:spcPts val="95"/>
              </a:spcBef>
            </a:pPr>
            <a:r>
              <a:rPr sz="1600" kern="0" spc="-40" dirty="0">
                <a:solidFill>
                  <a:sysClr val="windowText" lastClr="000000"/>
                </a:solidFill>
                <a:latin typeface="Arial"/>
                <a:cs typeface="Arial"/>
              </a:rPr>
              <a:t>HOURS</a:t>
            </a:r>
            <a:r>
              <a:rPr sz="1600" kern="0" spc="-105" dirty="0">
                <a:solidFill>
                  <a:sysClr val="windowText" lastClr="000000"/>
                </a:solidFill>
                <a:latin typeface="Arial"/>
                <a:cs typeface="Arial"/>
              </a:rPr>
              <a:t> </a:t>
            </a:r>
            <a:r>
              <a:rPr sz="1600" kern="0" dirty="0">
                <a:solidFill>
                  <a:sysClr val="windowText" lastClr="000000"/>
                </a:solidFill>
                <a:latin typeface="Arial"/>
                <a:cs typeface="Arial"/>
              </a:rPr>
              <a:t>OF</a:t>
            </a:r>
            <a:r>
              <a:rPr sz="1600" kern="0" spc="-40" dirty="0">
                <a:solidFill>
                  <a:sysClr val="windowText" lastClr="000000"/>
                </a:solidFill>
                <a:latin typeface="Arial"/>
                <a:cs typeface="Arial"/>
              </a:rPr>
              <a:t> </a:t>
            </a:r>
            <a:r>
              <a:rPr sz="1600" kern="0" spc="-30" dirty="0">
                <a:solidFill>
                  <a:sysClr val="windowText" lastClr="000000"/>
                </a:solidFill>
                <a:latin typeface="Arial"/>
                <a:cs typeface="Arial"/>
              </a:rPr>
              <a:t>OPERATION</a:t>
            </a:r>
            <a:endParaRPr sz="1600" kern="0" dirty="0">
              <a:solidFill>
                <a:sysClr val="windowText" lastClr="000000"/>
              </a:solidFill>
              <a:latin typeface="Arial"/>
              <a:cs typeface="Arial"/>
            </a:endParaRPr>
          </a:p>
        </p:txBody>
      </p:sp>
      <p:sp>
        <p:nvSpPr>
          <p:cNvPr id="29" name="object 12">
            <a:extLst>
              <a:ext uri="{FF2B5EF4-FFF2-40B4-BE49-F238E27FC236}">
                <a16:creationId xmlns:a16="http://schemas.microsoft.com/office/drawing/2014/main" id="{DFA75E93-5AC7-F9FC-9346-01DB2F843CF6}"/>
              </a:ext>
            </a:extLst>
          </p:cNvPr>
          <p:cNvSpPr txBox="1"/>
          <p:nvPr/>
        </p:nvSpPr>
        <p:spPr>
          <a:xfrm>
            <a:off x="6987286" y="4021715"/>
            <a:ext cx="1971039" cy="581569"/>
          </a:xfrm>
          <a:prstGeom prst="rect">
            <a:avLst/>
          </a:prstGeom>
        </p:spPr>
        <p:txBody>
          <a:bodyPr vert="horz" wrap="square" lIns="0" tIns="50165" rIns="0" bIns="0" rtlCol="0">
            <a:spAutoFit/>
          </a:bodyPr>
          <a:lstStyle/>
          <a:p>
            <a:pPr algn="ctr">
              <a:spcBef>
                <a:spcPts val="395"/>
              </a:spcBef>
            </a:pPr>
            <a:r>
              <a:rPr sz="1600" kern="0" spc="-20" dirty="0">
                <a:solidFill>
                  <a:sysClr val="windowText" lastClr="000000"/>
                </a:solidFill>
                <a:latin typeface="Arial"/>
                <a:cs typeface="Arial"/>
              </a:rPr>
              <a:t>Monday</a:t>
            </a:r>
            <a:r>
              <a:rPr sz="1600" kern="0" spc="-40" dirty="0">
                <a:solidFill>
                  <a:sysClr val="windowText" lastClr="000000"/>
                </a:solidFill>
                <a:latin typeface="Arial"/>
                <a:cs typeface="Arial"/>
              </a:rPr>
              <a:t> </a:t>
            </a:r>
            <a:r>
              <a:rPr sz="1600" kern="0" dirty="0">
                <a:solidFill>
                  <a:sysClr val="windowText" lastClr="000000"/>
                </a:solidFill>
                <a:latin typeface="Arial"/>
                <a:cs typeface="Arial"/>
              </a:rPr>
              <a:t>-</a:t>
            </a:r>
            <a:r>
              <a:rPr sz="1600" kern="0" spc="-60" dirty="0">
                <a:solidFill>
                  <a:sysClr val="windowText" lastClr="000000"/>
                </a:solidFill>
                <a:latin typeface="Arial"/>
                <a:cs typeface="Arial"/>
              </a:rPr>
              <a:t> </a:t>
            </a:r>
            <a:r>
              <a:rPr sz="1600" kern="0" spc="-10" dirty="0">
                <a:solidFill>
                  <a:sysClr val="windowText" lastClr="000000"/>
                </a:solidFill>
                <a:latin typeface="Arial"/>
                <a:cs typeface="Arial"/>
              </a:rPr>
              <a:t>Friday</a:t>
            </a:r>
            <a:endParaRPr sz="1600" kern="0" dirty="0">
              <a:solidFill>
                <a:sysClr val="windowText" lastClr="000000"/>
              </a:solidFill>
              <a:latin typeface="Arial"/>
              <a:cs typeface="Arial"/>
            </a:endParaRPr>
          </a:p>
          <a:p>
            <a:pPr algn="ctr">
              <a:spcBef>
                <a:spcPts val="300"/>
              </a:spcBef>
            </a:pPr>
            <a:r>
              <a:rPr sz="1600" kern="0" spc="-40" dirty="0">
                <a:solidFill>
                  <a:sysClr val="windowText" lastClr="000000"/>
                </a:solidFill>
                <a:latin typeface="Arial"/>
                <a:cs typeface="Arial"/>
              </a:rPr>
              <a:t>0800-1200/1300-</a:t>
            </a:r>
            <a:r>
              <a:rPr sz="1600" kern="0" spc="-20" dirty="0">
                <a:solidFill>
                  <a:sysClr val="windowText" lastClr="000000"/>
                </a:solidFill>
                <a:latin typeface="Arial"/>
                <a:cs typeface="Arial"/>
              </a:rPr>
              <a:t>1</a:t>
            </a:r>
            <a:r>
              <a:rPr lang="en-US" sz="1600" kern="0" spc="-20" dirty="0">
                <a:solidFill>
                  <a:sysClr val="windowText" lastClr="000000"/>
                </a:solidFill>
                <a:latin typeface="Arial"/>
                <a:cs typeface="Arial"/>
              </a:rPr>
              <a:t>530</a:t>
            </a:r>
            <a:endParaRPr sz="1600" kern="0" dirty="0">
              <a:solidFill>
                <a:sysClr val="windowText" lastClr="000000"/>
              </a:solidFill>
              <a:latin typeface="Arial"/>
              <a:cs typeface="Arial"/>
            </a:endParaRPr>
          </a:p>
        </p:txBody>
      </p:sp>
      <p:sp>
        <p:nvSpPr>
          <p:cNvPr id="30" name="object 13">
            <a:extLst>
              <a:ext uri="{FF2B5EF4-FFF2-40B4-BE49-F238E27FC236}">
                <a16:creationId xmlns:a16="http://schemas.microsoft.com/office/drawing/2014/main" id="{0820E35C-197A-B477-008D-291EEFC62B3A}"/>
              </a:ext>
            </a:extLst>
          </p:cNvPr>
          <p:cNvSpPr txBox="1"/>
          <p:nvPr/>
        </p:nvSpPr>
        <p:spPr>
          <a:xfrm>
            <a:off x="3938777" y="5621529"/>
            <a:ext cx="4356100" cy="574675"/>
          </a:xfrm>
          <a:prstGeom prst="rect">
            <a:avLst/>
          </a:prstGeom>
        </p:spPr>
        <p:txBody>
          <a:bodyPr vert="horz" wrap="square" lIns="0" tIns="12700" rIns="0" bIns="0" rtlCol="0">
            <a:spAutoFit/>
          </a:bodyPr>
          <a:lstStyle/>
          <a:p>
            <a:pPr marL="12700" marR="5080" indent="1272540">
              <a:spcBef>
                <a:spcPts val="100"/>
              </a:spcBef>
            </a:pPr>
            <a:r>
              <a:rPr kern="0" spc="-10">
                <a:solidFill>
                  <a:sysClr val="windowText" lastClr="000000"/>
                </a:solidFill>
                <a:latin typeface="Arial"/>
                <a:cs typeface="Arial"/>
              </a:rPr>
              <a:t>Customs</a:t>
            </a:r>
            <a:r>
              <a:rPr kern="0" spc="-60">
                <a:solidFill>
                  <a:sysClr val="windowText" lastClr="000000"/>
                </a:solidFill>
                <a:latin typeface="Arial"/>
                <a:cs typeface="Arial"/>
              </a:rPr>
              <a:t> </a:t>
            </a:r>
            <a:r>
              <a:rPr kern="0" spc="-10">
                <a:solidFill>
                  <a:sysClr val="windowText" lastClr="000000"/>
                </a:solidFill>
                <a:latin typeface="Arial"/>
                <a:cs typeface="Arial"/>
              </a:rPr>
              <a:t>website: </a:t>
            </a:r>
            <a:r>
              <a:rPr u="sng" kern="0" spc="-25">
                <a:solidFill>
                  <a:srgbClr val="0462C1"/>
                </a:solidFill>
                <a:uFill>
                  <a:solidFill>
                    <a:srgbClr val="0462C1"/>
                  </a:solidFill>
                </a:uFill>
                <a:latin typeface="Arial"/>
                <a:cs typeface="Arial"/>
                <a:hlinkClick r:id="rId5"/>
              </a:rPr>
              <a:t>https://www.europeafrica.army.mil/customs/</a:t>
            </a:r>
            <a:endParaRPr kern="0">
              <a:solidFill>
                <a:sysClr val="windowText" lastClr="000000"/>
              </a:solidFill>
              <a:latin typeface="Arial"/>
              <a:cs typeface="Arial"/>
            </a:endParaRPr>
          </a:p>
        </p:txBody>
      </p:sp>
    </p:spTree>
    <p:extLst>
      <p:ext uri="{BB962C8B-B14F-4D97-AF65-F5344CB8AC3E}">
        <p14:creationId xmlns:p14="http://schemas.microsoft.com/office/powerpoint/2010/main" val="110494529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885307" y="845442"/>
            <a:ext cx="651510" cy="113493"/>
          </a:xfrm>
          <a:prstGeom prst="rect">
            <a:avLst/>
          </a:prstGeom>
        </p:spPr>
        <p:txBody>
          <a:bodyPr vert="horz" wrap="square" lIns="0" tIns="9525" rIns="0" bIns="0" rtlCol="0">
            <a:spAutoFit/>
          </a:bodyPr>
          <a:lstStyle/>
          <a:p>
            <a:pPr marL="9525" defTabSz="685800">
              <a:spcBef>
                <a:spcPts val="75"/>
              </a:spcBef>
            </a:pPr>
            <a:r>
              <a:rPr sz="675" b="1" kern="0" spc="-8">
                <a:solidFill>
                  <a:srgbClr val="FFFFFF"/>
                </a:solidFill>
                <a:latin typeface="Arial"/>
                <a:cs typeface="Arial"/>
              </a:rPr>
              <a:t>UNCLASSIFIED</a:t>
            </a:r>
            <a:endParaRPr sz="675" kern="0">
              <a:solidFill>
                <a:sysClr val="windowText" lastClr="000000"/>
              </a:solidFill>
              <a:latin typeface="Arial"/>
              <a:cs typeface="Arial"/>
            </a:endParaRPr>
          </a:p>
        </p:txBody>
      </p:sp>
      <p:pic>
        <p:nvPicPr>
          <p:cNvPr id="5" name="object 5"/>
          <p:cNvPicPr/>
          <p:nvPr/>
        </p:nvPicPr>
        <p:blipFill>
          <a:blip r:embed="rId3" cstate="print"/>
          <a:stretch>
            <a:fillRect/>
          </a:stretch>
        </p:blipFill>
        <p:spPr>
          <a:xfrm>
            <a:off x="5252466" y="1339596"/>
            <a:ext cx="1687068" cy="657225"/>
          </a:xfrm>
          <a:prstGeom prst="rect">
            <a:avLst/>
          </a:prstGeom>
        </p:spPr>
      </p:pic>
      <p:sp>
        <p:nvSpPr>
          <p:cNvPr id="6" name="object 6"/>
          <p:cNvSpPr txBox="1"/>
          <p:nvPr/>
        </p:nvSpPr>
        <p:spPr>
          <a:xfrm>
            <a:off x="2235393" y="1984594"/>
            <a:ext cx="7721221" cy="3337677"/>
          </a:xfrm>
          <a:prstGeom prst="rect">
            <a:avLst/>
          </a:prstGeom>
        </p:spPr>
        <p:txBody>
          <a:bodyPr vert="horz" wrap="square" lIns="0" tIns="9049" rIns="0" bIns="0" rtlCol="0" anchor="t">
            <a:spAutoFit/>
          </a:bodyPr>
          <a:lstStyle/>
          <a:p>
            <a:pPr marL="4286" algn="ctr" defTabSz="685800">
              <a:spcBef>
                <a:spcPts val="71"/>
              </a:spcBef>
            </a:pPr>
            <a:endParaRPr lang="en-US" sz="1200" b="1" kern="0" dirty="0">
              <a:solidFill>
                <a:sysClr val="windowText" lastClr="000000"/>
              </a:solidFill>
              <a:latin typeface="Garamond"/>
              <a:cs typeface="Garamond"/>
            </a:endParaRPr>
          </a:p>
          <a:p>
            <a:pPr marL="2457865" marR="2448817" algn="ctr" defTabSz="685800">
              <a:spcBef>
                <a:spcPts val="896"/>
              </a:spcBef>
            </a:pPr>
            <a:r>
              <a:rPr lang="en-US" sz="1200" b="1" kern="0" dirty="0">
                <a:solidFill>
                  <a:sysClr val="windowText" lastClr="000000"/>
                </a:solidFill>
                <a:latin typeface="Garamond"/>
                <a:cs typeface="Garamond"/>
              </a:rPr>
              <a:t>ACS</a:t>
            </a:r>
            <a:r>
              <a:rPr lang="en-US" sz="1200" b="1" kern="0" spc="-30" dirty="0">
                <a:solidFill>
                  <a:sysClr val="windowText" lastClr="000000"/>
                </a:solidFill>
                <a:latin typeface="Garamond"/>
                <a:cs typeface="Garamond"/>
              </a:rPr>
              <a:t> </a:t>
            </a:r>
            <a:r>
              <a:rPr lang="en-US" sz="1200" b="1" kern="0" spc="-8" dirty="0">
                <a:solidFill>
                  <a:sysClr val="windowText" lastClr="000000"/>
                </a:solidFill>
                <a:latin typeface="Garamond"/>
                <a:cs typeface="Garamond"/>
              </a:rPr>
              <a:t>Center - </a:t>
            </a:r>
            <a:r>
              <a:rPr sz="1200" b="1" kern="0" spc="-8" dirty="0">
                <a:solidFill>
                  <a:sysClr val="windowText" lastClr="000000"/>
                </a:solidFill>
                <a:latin typeface="Garamond"/>
                <a:cs typeface="Garamond"/>
              </a:rPr>
              <a:t>Vilseck</a:t>
            </a:r>
            <a:r>
              <a:rPr sz="1200" b="1" kern="0" spc="-41" dirty="0">
                <a:solidFill>
                  <a:sysClr val="windowText" lastClr="000000"/>
                </a:solidFill>
                <a:latin typeface="Garamond"/>
                <a:cs typeface="Garamond"/>
              </a:rPr>
              <a:t> </a:t>
            </a:r>
            <a:r>
              <a:rPr sz="1200" kern="0" dirty="0">
                <a:solidFill>
                  <a:sysClr val="windowText" lastClr="000000"/>
                </a:solidFill>
                <a:latin typeface="Garamond"/>
                <a:cs typeface="Garamond"/>
              </a:rPr>
              <a:t>–</a:t>
            </a:r>
            <a:r>
              <a:rPr sz="1200" kern="0" spc="-53" dirty="0">
                <a:solidFill>
                  <a:sysClr val="windowText" lastClr="000000"/>
                </a:solidFill>
                <a:latin typeface="Garamond"/>
                <a:cs typeface="Garamond"/>
              </a:rPr>
              <a:t> </a:t>
            </a:r>
            <a:r>
              <a:rPr sz="1200" kern="0" dirty="0">
                <a:solidFill>
                  <a:sysClr val="windowText" lastClr="000000"/>
                </a:solidFill>
                <a:latin typeface="Garamond"/>
                <a:cs typeface="Garamond"/>
              </a:rPr>
              <a:t>Bldg</a:t>
            </a:r>
            <a:r>
              <a:rPr lang="en-US" sz="1200" kern="0" dirty="0">
                <a:solidFill>
                  <a:sysClr val="windowText" lastClr="000000"/>
                </a:solidFill>
                <a:latin typeface="Garamond"/>
                <a:cs typeface="Garamond"/>
              </a:rPr>
              <a:t>.</a:t>
            </a:r>
            <a:r>
              <a:rPr sz="1200" kern="0" spc="-41" dirty="0">
                <a:solidFill>
                  <a:sysClr val="windowText" lastClr="000000"/>
                </a:solidFill>
                <a:latin typeface="Garamond"/>
                <a:cs typeface="Garamond"/>
              </a:rPr>
              <a:t> </a:t>
            </a:r>
            <a:r>
              <a:rPr sz="1200" kern="0" spc="-19" dirty="0">
                <a:solidFill>
                  <a:sysClr val="windowText" lastClr="000000"/>
                </a:solidFill>
                <a:latin typeface="Garamond"/>
                <a:cs typeface="Garamond"/>
              </a:rPr>
              <a:t>322 </a:t>
            </a:r>
            <a:r>
              <a:rPr lang="en-US" sz="1200" kern="0" spc="-19" dirty="0">
                <a:solidFill>
                  <a:sysClr val="windowText" lastClr="000000"/>
                </a:solidFill>
                <a:latin typeface="Garamond"/>
                <a:cs typeface="Garamond"/>
              </a:rPr>
              <a:t>                                      </a:t>
            </a:r>
            <a:r>
              <a:rPr sz="1200" kern="0" dirty="0">
                <a:solidFill>
                  <a:sysClr val="windowText" lastClr="000000"/>
                </a:solidFill>
                <a:latin typeface="Garamond"/>
                <a:cs typeface="Garamond"/>
              </a:rPr>
              <a:t>DSN: </a:t>
            </a:r>
            <a:r>
              <a:rPr sz="1200" kern="0" spc="-15" dirty="0">
                <a:solidFill>
                  <a:sysClr val="windowText" lastClr="000000"/>
                </a:solidFill>
                <a:latin typeface="Garamond"/>
                <a:cs typeface="Garamond"/>
              </a:rPr>
              <a:t>599-1101</a:t>
            </a:r>
            <a:r>
              <a:rPr lang="en-US" sz="1200" kern="0" spc="-15" dirty="0">
                <a:solidFill>
                  <a:sysClr val="windowText" lastClr="000000"/>
                </a:solidFill>
                <a:latin typeface="Garamond"/>
                <a:cs typeface="Garamond"/>
              </a:rPr>
              <a:t>/02</a:t>
            </a:r>
            <a:endParaRPr sz="1200" kern="0" dirty="0">
              <a:solidFill>
                <a:sysClr val="windowText" lastClr="000000"/>
              </a:solidFill>
              <a:latin typeface="Garamond"/>
              <a:cs typeface="Garamond"/>
            </a:endParaRPr>
          </a:p>
          <a:p>
            <a:pPr algn="ctr" defTabSz="685800"/>
            <a:r>
              <a:rPr sz="1200" kern="0" dirty="0">
                <a:solidFill>
                  <a:sysClr val="windowText" lastClr="000000"/>
                </a:solidFill>
                <a:latin typeface="Garamond"/>
                <a:cs typeface="Garamond"/>
              </a:rPr>
              <a:t>Hours:</a:t>
            </a:r>
            <a:r>
              <a:rPr sz="1200" kern="0" spc="-53" dirty="0">
                <a:solidFill>
                  <a:sysClr val="windowText" lastClr="000000"/>
                </a:solidFill>
                <a:latin typeface="Garamond"/>
                <a:cs typeface="Garamond"/>
              </a:rPr>
              <a:t> </a:t>
            </a:r>
            <a:r>
              <a:rPr sz="1200" kern="0" dirty="0">
                <a:solidFill>
                  <a:sysClr val="windowText" lastClr="000000"/>
                </a:solidFill>
                <a:latin typeface="Garamond"/>
                <a:cs typeface="Garamond"/>
              </a:rPr>
              <a:t>0730</a:t>
            </a:r>
            <a:r>
              <a:rPr sz="1200" kern="0" spc="-49" dirty="0">
                <a:solidFill>
                  <a:sysClr val="windowText" lastClr="000000"/>
                </a:solidFill>
                <a:latin typeface="Garamond"/>
                <a:cs typeface="Garamond"/>
              </a:rPr>
              <a:t> </a:t>
            </a:r>
            <a:r>
              <a:rPr sz="1200" kern="0" dirty="0">
                <a:solidFill>
                  <a:sysClr val="windowText" lastClr="000000"/>
                </a:solidFill>
                <a:latin typeface="Garamond"/>
                <a:cs typeface="Garamond"/>
              </a:rPr>
              <a:t>-</a:t>
            </a:r>
            <a:r>
              <a:rPr sz="1200" kern="0" spc="-30" dirty="0">
                <a:solidFill>
                  <a:sysClr val="windowText" lastClr="000000"/>
                </a:solidFill>
                <a:latin typeface="Garamond"/>
                <a:cs typeface="Garamond"/>
              </a:rPr>
              <a:t> </a:t>
            </a:r>
            <a:r>
              <a:rPr sz="1200" kern="0" spc="-15" dirty="0">
                <a:solidFill>
                  <a:sysClr val="windowText" lastClr="000000"/>
                </a:solidFill>
                <a:latin typeface="Garamond"/>
                <a:cs typeface="Garamond"/>
              </a:rPr>
              <a:t>1600</a:t>
            </a:r>
            <a:endParaRPr sz="1200" kern="0" dirty="0">
              <a:solidFill>
                <a:sysClr val="windowText" lastClr="000000"/>
              </a:solidFill>
              <a:latin typeface="Garamond"/>
              <a:cs typeface="Garamond"/>
            </a:endParaRPr>
          </a:p>
          <a:p>
            <a:pPr algn="ctr" defTabSz="685800"/>
            <a:r>
              <a:rPr sz="1200" b="1" kern="0" dirty="0">
                <a:solidFill>
                  <a:sysClr val="windowText" lastClr="000000"/>
                </a:solidFill>
                <a:latin typeface="Garamond"/>
                <a:cs typeface="Garamond"/>
              </a:rPr>
              <a:t>ACS</a:t>
            </a:r>
            <a:r>
              <a:rPr sz="1200" b="1" kern="0" spc="-41" dirty="0">
                <a:solidFill>
                  <a:sysClr val="windowText" lastClr="000000"/>
                </a:solidFill>
                <a:latin typeface="Garamond"/>
                <a:cs typeface="Garamond"/>
              </a:rPr>
              <a:t> </a:t>
            </a:r>
            <a:r>
              <a:rPr sz="1200" b="1" kern="0" spc="-8" dirty="0">
                <a:solidFill>
                  <a:sysClr val="windowText" lastClr="000000"/>
                </a:solidFill>
                <a:latin typeface="Garamond"/>
                <a:cs typeface="Garamond"/>
              </a:rPr>
              <a:t>Satellite</a:t>
            </a:r>
            <a:r>
              <a:rPr sz="1200" b="1" kern="0" spc="-45" dirty="0">
                <a:solidFill>
                  <a:sysClr val="windowText" lastClr="000000"/>
                </a:solidFill>
                <a:latin typeface="Garamond"/>
                <a:cs typeface="Garamond"/>
              </a:rPr>
              <a:t> </a:t>
            </a:r>
            <a:r>
              <a:rPr sz="1200" b="1" kern="0" dirty="0">
                <a:solidFill>
                  <a:sysClr val="windowText" lastClr="000000"/>
                </a:solidFill>
                <a:latin typeface="Garamond"/>
                <a:cs typeface="Garamond"/>
              </a:rPr>
              <a:t>-</a:t>
            </a:r>
            <a:r>
              <a:rPr sz="1200" b="1" kern="0" spc="-49" dirty="0">
                <a:solidFill>
                  <a:sysClr val="windowText" lastClr="000000"/>
                </a:solidFill>
                <a:latin typeface="Garamond"/>
                <a:cs typeface="Garamond"/>
              </a:rPr>
              <a:t> </a:t>
            </a:r>
            <a:r>
              <a:rPr sz="1200" b="1" kern="0" spc="-15" dirty="0">
                <a:solidFill>
                  <a:sysClr val="windowText" lastClr="000000"/>
                </a:solidFill>
                <a:latin typeface="Garamond"/>
                <a:cs typeface="Garamond"/>
              </a:rPr>
              <a:t>Grafenwoehr</a:t>
            </a:r>
            <a:r>
              <a:rPr sz="1200" b="1" kern="0" spc="4" dirty="0">
                <a:solidFill>
                  <a:sysClr val="windowText" lastClr="000000"/>
                </a:solidFill>
                <a:latin typeface="Garamond"/>
                <a:cs typeface="Garamond"/>
              </a:rPr>
              <a:t> </a:t>
            </a:r>
            <a:r>
              <a:rPr sz="1200" kern="0" dirty="0">
                <a:solidFill>
                  <a:sysClr val="windowText" lastClr="000000"/>
                </a:solidFill>
                <a:latin typeface="Garamond"/>
                <a:cs typeface="Garamond"/>
              </a:rPr>
              <a:t>–</a:t>
            </a:r>
            <a:r>
              <a:rPr sz="1200" kern="0" spc="-68" dirty="0">
                <a:solidFill>
                  <a:sysClr val="windowText" lastClr="000000"/>
                </a:solidFill>
                <a:latin typeface="Garamond"/>
                <a:cs typeface="Garamond"/>
              </a:rPr>
              <a:t> </a:t>
            </a:r>
            <a:r>
              <a:rPr sz="1200" kern="0" dirty="0">
                <a:solidFill>
                  <a:sysClr val="windowText" lastClr="000000"/>
                </a:solidFill>
                <a:latin typeface="Garamond"/>
                <a:cs typeface="Garamond"/>
              </a:rPr>
              <a:t>Bldg</a:t>
            </a:r>
            <a:r>
              <a:rPr lang="en-US" sz="1200" kern="0" dirty="0">
                <a:solidFill>
                  <a:sysClr val="windowText" lastClr="000000"/>
                </a:solidFill>
                <a:latin typeface="Garamond"/>
                <a:cs typeface="Garamond"/>
              </a:rPr>
              <a:t>.</a:t>
            </a:r>
            <a:r>
              <a:rPr sz="1200" kern="0" spc="-68" dirty="0">
                <a:solidFill>
                  <a:sysClr val="windowText" lastClr="000000"/>
                </a:solidFill>
                <a:latin typeface="Garamond"/>
                <a:cs typeface="Garamond"/>
              </a:rPr>
              <a:t> </a:t>
            </a:r>
            <a:r>
              <a:rPr sz="1200" kern="0" dirty="0">
                <a:solidFill>
                  <a:sysClr val="windowText" lastClr="000000"/>
                </a:solidFill>
                <a:latin typeface="Garamond"/>
                <a:cs typeface="Garamond"/>
              </a:rPr>
              <a:t>244,</a:t>
            </a:r>
            <a:r>
              <a:rPr sz="1200" kern="0" spc="-38" dirty="0">
                <a:solidFill>
                  <a:sysClr val="windowText" lastClr="000000"/>
                </a:solidFill>
                <a:latin typeface="Garamond"/>
                <a:cs typeface="Garamond"/>
              </a:rPr>
              <a:t> </a:t>
            </a:r>
            <a:r>
              <a:rPr sz="1200" kern="0" spc="-8" dirty="0">
                <a:solidFill>
                  <a:sysClr val="windowText" lastClr="000000"/>
                </a:solidFill>
                <a:latin typeface="Garamond"/>
                <a:cs typeface="Garamond"/>
              </a:rPr>
              <a:t>Room</a:t>
            </a:r>
            <a:r>
              <a:rPr sz="1200" kern="0" spc="-60" dirty="0">
                <a:solidFill>
                  <a:sysClr val="windowText" lastClr="000000"/>
                </a:solidFill>
                <a:latin typeface="Garamond"/>
                <a:cs typeface="Garamond"/>
              </a:rPr>
              <a:t> </a:t>
            </a:r>
            <a:r>
              <a:rPr sz="1200" kern="0" spc="-19" dirty="0">
                <a:solidFill>
                  <a:sysClr val="windowText" lastClr="000000"/>
                </a:solidFill>
                <a:latin typeface="Garamond"/>
                <a:cs typeface="Garamond"/>
              </a:rPr>
              <a:t>118</a:t>
            </a:r>
            <a:endParaRPr sz="1200" kern="0" dirty="0">
              <a:solidFill>
                <a:sysClr val="windowText" lastClr="000000"/>
              </a:solidFill>
              <a:latin typeface="Garamond"/>
              <a:cs typeface="Garamond"/>
            </a:endParaRPr>
          </a:p>
          <a:p>
            <a:pPr algn="ctr" defTabSz="685800"/>
            <a:r>
              <a:rPr sz="1200" kern="0" dirty="0">
                <a:solidFill>
                  <a:sysClr val="windowText" lastClr="000000"/>
                </a:solidFill>
                <a:latin typeface="Garamond"/>
                <a:cs typeface="Garamond"/>
              </a:rPr>
              <a:t>DSN:</a:t>
            </a:r>
            <a:r>
              <a:rPr sz="1200" kern="0" spc="-4" dirty="0">
                <a:solidFill>
                  <a:sysClr val="windowText" lastClr="000000"/>
                </a:solidFill>
                <a:latin typeface="Garamond"/>
                <a:cs typeface="Garamond"/>
              </a:rPr>
              <a:t> </a:t>
            </a:r>
            <a:r>
              <a:rPr sz="1200" kern="0" spc="-19" dirty="0">
                <a:solidFill>
                  <a:sysClr val="windowText" lastClr="000000"/>
                </a:solidFill>
                <a:latin typeface="Garamond"/>
                <a:cs typeface="Garamond"/>
              </a:rPr>
              <a:t>526-</a:t>
            </a:r>
            <a:r>
              <a:rPr sz="1200" kern="0" spc="-15" dirty="0">
                <a:solidFill>
                  <a:sysClr val="windowText" lastClr="000000"/>
                </a:solidFill>
                <a:latin typeface="Garamond"/>
                <a:cs typeface="Garamond"/>
              </a:rPr>
              <a:t>440</a:t>
            </a:r>
            <a:r>
              <a:rPr lang="en-US" sz="1200" kern="0" spc="-15" dirty="0">
                <a:solidFill>
                  <a:sysClr val="windowText" lastClr="000000"/>
                </a:solidFill>
                <a:latin typeface="Garamond"/>
                <a:cs typeface="Garamond"/>
              </a:rPr>
              <a:t>2/03</a:t>
            </a:r>
            <a:endParaRPr sz="1200" kern="0" dirty="0">
              <a:solidFill>
                <a:sysClr val="windowText" lastClr="000000"/>
              </a:solidFill>
              <a:latin typeface="Garamond"/>
              <a:cs typeface="Garamond"/>
            </a:endParaRPr>
          </a:p>
          <a:p>
            <a:pPr algn="ctr" defTabSz="685800"/>
            <a:r>
              <a:rPr sz="1200" kern="0" spc="-8" dirty="0">
                <a:solidFill>
                  <a:sysClr val="windowText" lastClr="000000"/>
                </a:solidFill>
                <a:latin typeface="Garamond"/>
                <a:cs typeface="Garamond"/>
              </a:rPr>
              <a:t>Hours:</a:t>
            </a:r>
            <a:r>
              <a:rPr sz="1200" kern="0" spc="-53" dirty="0">
                <a:solidFill>
                  <a:sysClr val="windowText" lastClr="000000"/>
                </a:solidFill>
                <a:latin typeface="Garamond"/>
                <a:cs typeface="Garamond"/>
              </a:rPr>
              <a:t> </a:t>
            </a:r>
            <a:r>
              <a:rPr sz="1200" kern="0" dirty="0">
                <a:solidFill>
                  <a:sysClr val="windowText" lastClr="000000"/>
                </a:solidFill>
                <a:latin typeface="Garamond"/>
                <a:cs typeface="Garamond"/>
              </a:rPr>
              <a:t>0730</a:t>
            </a:r>
            <a:r>
              <a:rPr sz="1200" kern="0" spc="-38" dirty="0">
                <a:solidFill>
                  <a:sysClr val="windowText" lastClr="000000"/>
                </a:solidFill>
                <a:latin typeface="Garamond"/>
                <a:cs typeface="Garamond"/>
              </a:rPr>
              <a:t> </a:t>
            </a:r>
            <a:r>
              <a:rPr sz="1200" kern="0" spc="-8" dirty="0">
                <a:solidFill>
                  <a:sysClr val="windowText" lastClr="000000"/>
                </a:solidFill>
                <a:latin typeface="Garamond"/>
                <a:cs typeface="Garamond"/>
              </a:rPr>
              <a:t>–1600</a:t>
            </a:r>
            <a:endParaRPr sz="1200" kern="0" dirty="0">
              <a:solidFill>
                <a:sysClr val="windowText" lastClr="000000"/>
              </a:solidFill>
              <a:latin typeface="Garamond"/>
              <a:cs typeface="Garamond"/>
            </a:endParaRPr>
          </a:p>
          <a:p>
            <a:pPr marL="1902095" marR="1899238" algn="ctr" defTabSz="685800">
              <a:spcBef>
                <a:spcPts val="75"/>
              </a:spcBef>
            </a:pPr>
            <a:r>
              <a:rPr sz="1200" b="1" kern="0" dirty="0">
                <a:solidFill>
                  <a:sysClr val="windowText" lastClr="000000"/>
                </a:solidFill>
                <a:latin typeface="Garamond"/>
                <a:cs typeface="Garamond"/>
              </a:rPr>
              <a:t>ACS</a:t>
            </a:r>
            <a:r>
              <a:rPr sz="1200" b="1" kern="0" spc="-38" dirty="0">
                <a:solidFill>
                  <a:sysClr val="windowText" lastClr="000000"/>
                </a:solidFill>
                <a:latin typeface="Garamond"/>
                <a:cs typeface="Garamond"/>
              </a:rPr>
              <a:t> </a:t>
            </a:r>
            <a:r>
              <a:rPr sz="1200" b="1" kern="0" dirty="0">
                <a:solidFill>
                  <a:sysClr val="windowText" lastClr="000000"/>
                </a:solidFill>
                <a:latin typeface="Garamond"/>
                <a:cs typeface="Garamond"/>
              </a:rPr>
              <a:t>Satellite</a:t>
            </a:r>
            <a:r>
              <a:rPr lang="en-US" sz="1200" b="1" kern="0" dirty="0">
                <a:solidFill>
                  <a:sysClr val="windowText" lastClr="000000"/>
                </a:solidFill>
                <a:latin typeface="Garamond"/>
                <a:cs typeface="Garamond"/>
              </a:rPr>
              <a:t> -</a:t>
            </a:r>
            <a:r>
              <a:rPr sz="1200" b="1" kern="0" spc="-49" dirty="0">
                <a:solidFill>
                  <a:sysClr val="windowText" lastClr="000000"/>
                </a:solidFill>
                <a:latin typeface="Garamond"/>
                <a:cs typeface="Garamond"/>
              </a:rPr>
              <a:t> </a:t>
            </a:r>
            <a:r>
              <a:rPr sz="1200" b="1" kern="0" dirty="0" err="1">
                <a:solidFill>
                  <a:sysClr val="windowText" lastClr="000000"/>
                </a:solidFill>
                <a:latin typeface="Garamond"/>
                <a:cs typeface="Garamond"/>
              </a:rPr>
              <a:t>Hohenfels</a:t>
            </a:r>
            <a:r>
              <a:rPr sz="1200" b="1" kern="0" dirty="0">
                <a:solidFill>
                  <a:sysClr val="windowText" lastClr="000000"/>
                </a:solidFill>
                <a:latin typeface="Garamond"/>
                <a:cs typeface="Garamond"/>
              </a:rPr>
              <a:t> </a:t>
            </a:r>
            <a:r>
              <a:rPr sz="1200" kern="0" dirty="0">
                <a:solidFill>
                  <a:sysClr val="windowText" lastClr="000000"/>
                </a:solidFill>
                <a:latin typeface="Garamond"/>
                <a:cs typeface="Garamond"/>
              </a:rPr>
              <a:t>–</a:t>
            </a:r>
            <a:r>
              <a:rPr sz="1200" kern="0" spc="-71" dirty="0">
                <a:solidFill>
                  <a:sysClr val="windowText" lastClr="000000"/>
                </a:solidFill>
                <a:latin typeface="Garamond"/>
                <a:cs typeface="Garamond"/>
              </a:rPr>
              <a:t> </a:t>
            </a:r>
            <a:r>
              <a:rPr sz="1200" kern="0" dirty="0">
                <a:solidFill>
                  <a:sysClr val="windowText" lastClr="000000"/>
                </a:solidFill>
                <a:latin typeface="Garamond"/>
                <a:cs typeface="Garamond"/>
              </a:rPr>
              <a:t>Bldg</a:t>
            </a:r>
            <a:r>
              <a:rPr lang="en-US" sz="1200" kern="0" dirty="0">
                <a:solidFill>
                  <a:sysClr val="windowText" lastClr="000000"/>
                </a:solidFill>
                <a:latin typeface="Garamond"/>
                <a:cs typeface="Garamond"/>
              </a:rPr>
              <a:t>. </a:t>
            </a:r>
            <a:r>
              <a:rPr sz="1200" kern="0" spc="-19" dirty="0">
                <a:solidFill>
                  <a:sysClr val="windowText" lastClr="000000"/>
                </a:solidFill>
                <a:latin typeface="Garamond"/>
                <a:cs typeface="Garamond"/>
              </a:rPr>
              <a:t>10A </a:t>
            </a:r>
            <a:r>
              <a:rPr lang="en-US" sz="1200" kern="0" spc="-19" dirty="0">
                <a:solidFill>
                  <a:sysClr val="windowText" lastClr="000000"/>
                </a:solidFill>
                <a:latin typeface="Garamond"/>
                <a:cs typeface="Garamond"/>
              </a:rPr>
              <a:t>                                   </a:t>
            </a:r>
            <a:r>
              <a:rPr sz="1200" kern="0" dirty="0">
                <a:solidFill>
                  <a:sysClr val="windowText" lastClr="000000"/>
                </a:solidFill>
                <a:latin typeface="Garamond"/>
                <a:cs typeface="Garamond"/>
              </a:rPr>
              <a:t>DSN:</a:t>
            </a:r>
            <a:r>
              <a:rPr sz="1200" kern="0" spc="-34" dirty="0">
                <a:solidFill>
                  <a:sysClr val="windowText" lastClr="000000"/>
                </a:solidFill>
                <a:latin typeface="Garamond"/>
                <a:cs typeface="Garamond"/>
              </a:rPr>
              <a:t> </a:t>
            </a:r>
            <a:r>
              <a:rPr sz="1200" kern="0" spc="-8" dirty="0">
                <a:solidFill>
                  <a:sysClr val="windowText" lastClr="000000"/>
                </a:solidFill>
                <a:latin typeface="Garamond"/>
                <a:cs typeface="Garamond"/>
              </a:rPr>
              <a:t>522-</a:t>
            </a:r>
            <a:r>
              <a:rPr sz="1200" kern="0" spc="-15" dirty="0">
                <a:solidFill>
                  <a:sysClr val="windowText" lastClr="000000"/>
                </a:solidFill>
                <a:latin typeface="Garamond"/>
                <a:cs typeface="Garamond"/>
              </a:rPr>
              <a:t>4860</a:t>
            </a:r>
            <a:endParaRPr sz="1200" kern="0" dirty="0">
              <a:solidFill>
                <a:sysClr val="windowText" lastClr="000000"/>
              </a:solidFill>
              <a:latin typeface="Garamond"/>
              <a:cs typeface="Garamond"/>
            </a:endParaRPr>
          </a:p>
          <a:p>
            <a:pPr algn="ctr" defTabSz="685800"/>
            <a:r>
              <a:rPr sz="1200" kern="0" dirty="0">
                <a:solidFill>
                  <a:sysClr val="windowText" lastClr="000000"/>
                </a:solidFill>
                <a:latin typeface="Garamond"/>
                <a:cs typeface="Garamond"/>
              </a:rPr>
              <a:t>Hours:</a:t>
            </a:r>
            <a:r>
              <a:rPr sz="1200" kern="0" spc="-71" dirty="0">
                <a:solidFill>
                  <a:sysClr val="windowText" lastClr="000000"/>
                </a:solidFill>
                <a:latin typeface="Garamond"/>
                <a:cs typeface="Garamond"/>
              </a:rPr>
              <a:t> </a:t>
            </a:r>
            <a:r>
              <a:rPr sz="1200" kern="0" dirty="0">
                <a:solidFill>
                  <a:sysClr val="windowText" lastClr="000000"/>
                </a:solidFill>
                <a:latin typeface="Garamond"/>
                <a:cs typeface="Garamond"/>
              </a:rPr>
              <a:t>0730</a:t>
            </a:r>
            <a:r>
              <a:rPr sz="1200" kern="0" spc="-64" dirty="0">
                <a:solidFill>
                  <a:sysClr val="windowText" lastClr="000000"/>
                </a:solidFill>
                <a:latin typeface="Garamond"/>
                <a:cs typeface="Garamond"/>
              </a:rPr>
              <a:t> </a:t>
            </a:r>
            <a:r>
              <a:rPr sz="1200" kern="0" spc="-8" dirty="0">
                <a:solidFill>
                  <a:sysClr val="windowText" lastClr="000000"/>
                </a:solidFill>
                <a:latin typeface="Garamond"/>
                <a:cs typeface="Garamond"/>
              </a:rPr>
              <a:t>-</a:t>
            </a:r>
            <a:r>
              <a:rPr sz="1200" kern="0" spc="-15" dirty="0">
                <a:solidFill>
                  <a:sysClr val="windowText" lastClr="000000"/>
                </a:solidFill>
                <a:latin typeface="Garamond"/>
                <a:cs typeface="Garamond"/>
              </a:rPr>
              <a:t>1600</a:t>
            </a:r>
            <a:endParaRPr sz="1200" kern="0" dirty="0">
              <a:solidFill>
                <a:sysClr val="windowText" lastClr="000000"/>
              </a:solidFill>
              <a:latin typeface="Garamond"/>
              <a:cs typeface="Garamond"/>
            </a:endParaRPr>
          </a:p>
          <a:p>
            <a:pPr marL="1961625" marR="1959720" algn="ctr" defTabSz="685800"/>
            <a:r>
              <a:rPr sz="1200" b="1" kern="0" spc="-8" dirty="0">
                <a:solidFill>
                  <a:sysClr val="windowText" lastClr="000000"/>
                </a:solidFill>
                <a:latin typeface="Garamond"/>
                <a:cs typeface="Garamond"/>
              </a:rPr>
              <a:t>ACS</a:t>
            </a:r>
            <a:r>
              <a:rPr sz="1200" b="1" kern="0" spc="-41" dirty="0">
                <a:solidFill>
                  <a:sysClr val="windowText" lastClr="000000"/>
                </a:solidFill>
                <a:latin typeface="Garamond"/>
                <a:cs typeface="Garamond"/>
              </a:rPr>
              <a:t> </a:t>
            </a:r>
            <a:r>
              <a:rPr sz="1200" b="1" kern="0" spc="-19" dirty="0">
                <a:solidFill>
                  <a:sysClr val="windowText" lastClr="000000"/>
                </a:solidFill>
                <a:latin typeface="Garamond"/>
                <a:cs typeface="Garamond"/>
              </a:rPr>
              <a:t>Satellite</a:t>
            </a:r>
            <a:r>
              <a:rPr lang="en-US" sz="1200" b="1" kern="0" spc="-19" dirty="0">
                <a:solidFill>
                  <a:sysClr val="windowText" lastClr="000000"/>
                </a:solidFill>
                <a:latin typeface="Garamond"/>
                <a:cs typeface="Garamond"/>
              </a:rPr>
              <a:t> -</a:t>
            </a:r>
            <a:r>
              <a:rPr sz="1200" b="1" kern="0" spc="-38" dirty="0">
                <a:solidFill>
                  <a:sysClr val="windowText" lastClr="000000"/>
                </a:solidFill>
                <a:latin typeface="Garamond"/>
                <a:cs typeface="Garamond"/>
              </a:rPr>
              <a:t> </a:t>
            </a:r>
            <a:r>
              <a:rPr sz="1200" b="1" kern="0" spc="-15" dirty="0">
                <a:solidFill>
                  <a:sysClr val="windowText" lastClr="000000"/>
                </a:solidFill>
                <a:latin typeface="Garamond"/>
                <a:cs typeface="Garamond"/>
              </a:rPr>
              <a:t>Garmisch</a:t>
            </a:r>
            <a:r>
              <a:rPr sz="1200" b="1" kern="0" spc="-19" dirty="0">
                <a:solidFill>
                  <a:sysClr val="windowText" lastClr="000000"/>
                </a:solidFill>
                <a:latin typeface="Garamond"/>
                <a:cs typeface="Garamond"/>
              </a:rPr>
              <a:t> </a:t>
            </a:r>
            <a:r>
              <a:rPr sz="1200" kern="0" dirty="0">
                <a:solidFill>
                  <a:sysClr val="windowText" lastClr="000000"/>
                </a:solidFill>
                <a:latin typeface="Garamond"/>
                <a:cs typeface="Garamond"/>
              </a:rPr>
              <a:t>–</a:t>
            </a:r>
            <a:r>
              <a:rPr sz="1200" kern="0" spc="-45" dirty="0">
                <a:solidFill>
                  <a:sysClr val="windowText" lastClr="000000"/>
                </a:solidFill>
                <a:latin typeface="Garamond"/>
                <a:cs typeface="Garamond"/>
              </a:rPr>
              <a:t> </a:t>
            </a:r>
            <a:r>
              <a:rPr sz="1200" kern="0" spc="-15" dirty="0">
                <a:solidFill>
                  <a:sysClr val="windowText" lastClr="000000"/>
                </a:solidFill>
                <a:latin typeface="Garamond"/>
                <a:cs typeface="Garamond"/>
              </a:rPr>
              <a:t>Bldg</a:t>
            </a:r>
            <a:r>
              <a:rPr lang="en-US" sz="1200" kern="0" spc="-15" dirty="0">
                <a:solidFill>
                  <a:sysClr val="windowText" lastClr="000000"/>
                </a:solidFill>
                <a:latin typeface="Garamond"/>
                <a:cs typeface="Garamond"/>
              </a:rPr>
              <a:t>.</a:t>
            </a:r>
            <a:r>
              <a:rPr sz="1200" kern="0" spc="-53" dirty="0">
                <a:solidFill>
                  <a:sysClr val="windowText" lastClr="000000"/>
                </a:solidFill>
                <a:latin typeface="Garamond"/>
                <a:cs typeface="Garamond"/>
              </a:rPr>
              <a:t> </a:t>
            </a:r>
            <a:r>
              <a:rPr sz="1200" kern="0" spc="-19" dirty="0">
                <a:solidFill>
                  <a:sysClr val="windowText" lastClr="000000"/>
                </a:solidFill>
                <a:latin typeface="Garamond"/>
                <a:cs typeface="Garamond"/>
              </a:rPr>
              <a:t>203 </a:t>
            </a:r>
            <a:r>
              <a:rPr lang="en-US" sz="1200" kern="0" spc="-19" dirty="0">
                <a:solidFill>
                  <a:sysClr val="windowText" lastClr="000000"/>
                </a:solidFill>
                <a:latin typeface="Garamond"/>
                <a:cs typeface="Garamond"/>
              </a:rPr>
              <a:t>                            </a:t>
            </a:r>
            <a:r>
              <a:rPr sz="1200" kern="0" spc="-15" dirty="0">
                <a:solidFill>
                  <a:sysClr val="windowText" lastClr="000000"/>
                </a:solidFill>
                <a:latin typeface="Garamond"/>
                <a:cs typeface="Garamond"/>
              </a:rPr>
              <a:t>DSN:</a:t>
            </a:r>
            <a:r>
              <a:rPr lang="en-US" sz="1200" kern="0" spc="-11" dirty="0">
                <a:solidFill>
                  <a:sysClr val="windowText" lastClr="000000"/>
                </a:solidFill>
                <a:latin typeface="Garamond"/>
                <a:cs typeface="Garamond"/>
              </a:rPr>
              <a:t> 521</a:t>
            </a:r>
            <a:r>
              <a:rPr lang="en-US" sz="1200" kern="0" spc="-34" dirty="0">
                <a:solidFill>
                  <a:sysClr val="windowText" lastClr="000000"/>
                </a:solidFill>
                <a:latin typeface="Garamond"/>
                <a:cs typeface="Garamond"/>
              </a:rPr>
              <a:t>-</a:t>
            </a:r>
            <a:r>
              <a:rPr lang="en-US" sz="1200" kern="0" spc="-15" dirty="0">
                <a:solidFill>
                  <a:sysClr val="windowText" lastClr="000000"/>
                </a:solidFill>
                <a:latin typeface="Garamond"/>
                <a:cs typeface="Garamond"/>
              </a:rPr>
              <a:t>3572</a:t>
            </a:r>
            <a:endParaRPr sz="1200" kern="0" dirty="0">
              <a:solidFill>
                <a:sysClr val="windowText" lastClr="000000"/>
              </a:solidFill>
              <a:latin typeface="Garamond"/>
              <a:cs typeface="Garamond"/>
            </a:endParaRPr>
          </a:p>
          <a:p>
            <a:pPr algn="ctr" defTabSz="685800"/>
            <a:r>
              <a:rPr sz="1200" kern="0" spc="-15" dirty="0">
                <a:solidFill>
                  <a:sysClr val="windowText" lastClr="000000"/>
                </a:solidFill>
                <a:latin typeface="Garamond"/>
                <a:cs typeface="Garamond"/>
              </a:rPr>
              <a:t>Hours:</a:t>
            </a:r>
            <a:r>
              <a:rPr sz="1200" kern="0" spc="-30" dirty="0">
                <a:solidFill>
                  <a:sysClr val="windowText" lastClr="000000"/>
                </a:solidFill>
                <a:latin typeface="Garamond"/>
                <a:cs typeface="Garamond"/>
              </a:rPr>
              <a:t> </a:t>
            </a:r>
            <a:r>
              <a:rPr lang="en-US" sz="1200" kern="0" spc="-30" dirty="0">
                <a:solidFill>
                  <a:sysClr val="windowText" lastClr="000000"/>
                </a:solidFill>
                <a:latin typeface="Garamond"/>
                <a:cs typeface="Garamond"/>
              </a:rPr>
              <a:t>0800-</a:t>
            </a:r>
            <a:r>
              <a:rPr lang="en-US" sz="1200" kern="0" spc="-15" dirty="0">
                <a:solidFill>
                  <a:sysClr val="windowText" lastClr="000000"/>
                </a:solidFill>
                <a:latin typeface="Garamond"/>
                <a:cs typeface="Garamond"/>
              </a:rPr>
              <a:t>1700</a:t>
            </a:r>
          </a:p>
          <a:p>
            <a:pPr algn="ctr" defTabSz="685800"/>
            <a:endParaRPr sz="1200" kern="0" dirty="0">
              <a:solidFill>
                <a:sysClr val="windowText" lastClr="000000"/>
              </a:solidFill>
              <a:latin typeface="Garamond"/>
              <a:cs typeface="Garamond"/>
            </a:endParaRPr>
          </a:p>
          <a:p>
            <a:pPr defTabSz="685800">
              <a:spcBef>
                <a:spcPts val="30"/>
              </a:spcBef>
            </a:pPr>
            <a:endParaRPr sz="1163" kern="0" dirty="0">
              <a:solidFill>
                <a:sysClr val="windowText" lastClr="000000"/>
              </a:solidFill>
              <a:latin typeface="Garamond"/>
              <a:cs typeface="Garamond"/>
            </a:endParaRPr>
          </a:p>
          <a:p>
            <a:pPr algn="ctr" defTabSz="685800">
              <a:lnSpc>
                <a:spcPts val="1725"/>
              </a:lnSpc>
            </a:pPr>
            <a:r>
              <a:rPr sz="1500" b="1" i="1" kern="0" spc="-83" dirty="0">
                <a:solidFill>
                  <a:sysClr val="windowText" lastClr="000000"/>
                </a:solidFill>
                <a:latin typeface="Garamond"/>
                <a:cs typeface="Garamond"/>
              </a:rPr>
              <a:t>Our mission</a:t>
            </a:r>
            <a:r>
              <a:rPr sz="1500" b="1" i="1" kern="0" spc="-75" dirty="0">
                <a:solidFill>
                  <a:sysClr val="windowText" lastClr="000000"/>
                </a:solidFill>
                <a:latin typeface="Garamond"/>
                <a:cs typeface="Garamond"/>
              </a:rPr>
              <a:t> </a:t>
            </a:r>
            <a:r>
              <a:rPr sz="1500" b="1" i="1" kern="0" spc="-41" dirty="0">
                <a:solidFill>
                  <a:sysClr val="windowText" lastClr="000000"/>
                </a:solidFill>
                <a:latin typeface="Garamond"/>
                <a:cs typeface="Garamond"/>
              </a:rPr>
              <a:t>is</a:t>
            </a:r>
            <a:r>
              <a:rPr sz="1500" b="1" i="1" kern="0" spc="-56" dirty="0">
                <a:solidFill>
                  <a:sysClr val="windowText" lastClr="000000"/>
                </a:solidFill>
                <a:latin typeface="Garamond"/>
                <a:cs typeface="Garamond"/>
              </a:rPr>
              <a:t> to</a:t>
            </a:r>
            <a:r>
              <a:rPr sz="1500" b="1" i="1" kern="0" spc="-64" dirty="0">
                <a:solidFill>
                  <a:sysClr val="windowText" lastClr="000000"/>
                </a:solidFill>
                <a:latin typeface="Garamond"/>
                <a:cs typeface="Garamond"/>
              </a:rPr>
              <a:t> </a:t>
            </a:r>
            <a:r>
              <a:rPr sz="1500" b="1" i="1" kern="0" spc="-86" dirty="0">
                <a:solidFill>
                  <a:sysClr val="windowText" lastClr="000000"/>
                </a:solidFill>
                <a:latin typeface="Garamond"/>
                <a:cs typeface="Garamond"/>
              </a:rPr>
              <a:t>provide</a:t>
            </a:r>
            <a:r>
              <a:rPr sz="1500" b="1" i="1" kern="0" spc="-41" dirty="0">
                <a:solidFill>
                  <a:sysClr val="windowText" lastClr="000000"/>
                </a:solidFill>
                <a:latin typeface="Garamond"/>
                <a:cs typeface="Garamond"/>
              </a:rPr>
              <a:t> </a:t>
            </a:r>
            <a:r>
              <a:rPr sz="1500" b="1" i="1" kern="0" spc="-68" dirty="0">
                <a:solidFill>
                  <a:sysClr val="windowText" lastClr="000000"/>
                </a:solidFill>
                <a:latin typeface="Garamond"/>
                <a:cs typeface="Garamond"/>
              </a:rPr>
              <a:t>Soldiers,</a:t>
            </a:r>
            <a:r>
              <a:rPr sz="1500" b="1" i="1" kern="0" spc="-90" dirty="0">
                <a:solidFill>
                  <a:sysClr val="windowText" lastClr="000000"/>
                </a:solidFill>
                <a:latin typeface="Garamond"/>
                <a:cs typeface="Garamond"/>
              </a:rPr>
              <a:t> </a:t>
            </a:r>
            <a:r>
              <a:rPr sz="1500" b="1" i="1" kern="0" spc="-79" dirty="0">
                <a:solidFill>
                  <a:sysClr val="windowText" lastClr="000000"/>
                </a:solidFill>
                <a:latin typeface="Garamond"/>
                <a:cs typeface="Garamond"/>
              </a:rPr>
              <a:t>Civilians</a:t>
            </a:r>
            <a:r>
              <a:rPr sz="1500" b="1" i="1" kern="0" spc="-56" dirty="0">
                <a:solidFill>
                  <a:sysClr val="windowText" lastClr="000000"/>
                </a:solidFill>
                <a:latin typeface="Garamond"/>
                <a:cs typeface="Garamond"/>
              </a:rPr>
              <a:t> </a:t>
            </a:r>
            <a:r>
              <a:rPr sz="1500" b="1" i="1" kern="0" spc="-79" dirty="0">
                <a:solidFill>
                  <a:sysClr val="windowText" lastClr="000000"/>
                </a:solidFill>
                <a:latin typeface="Garamond"/>
                <a:cs typeface="Garamond"/>
              </a:rPr>
              <a:t>and </a:t>
            </a:r>
            <a:r>
              <a:rPr sz="1500" b="1" i="1" kern="0" spc="-56" dirty="0">
                <a:solidFill>
                  <a:sysClr val="windowText" lastClr="000000"/>
                </a:solidFill>
                <a:latin typeface="Garamond"/>
                <a:cs typeface="Garamond"/>
              </a:rPr>
              <a:t>their</a:t>
            </a:r>
            <a:r>
              <a:rPr sz="1500" b="1" i="1" kern="0" spc="-68" dirty="0">
                <a:solidFill>
                  <a:sysClr val="windowText" lastClr="000000"/>
                </a:solidFill>
                <a:latin typeface="Garamond"/>
                <a:cs typeface="Garamond"/>
              </a:rPr>
              <a:t> </a:t>
            </a:r>
            <a:r>
              <a:rPr sz="1500" b="1" i="1" kern="0" spc="-98" dirty="0">
                <a:solidFill>
                  <a:sysClr val="windowText" lastClr="000000"/>
                </a:solidFill>
                <a:latin typeface="Garamond"/>
                <a:cs typeface="Garamond"/>
              </a:rPr>
              <a:t>Families</a:t>
            </a:r>
            <a:r>
              <a:rPr sz="1500" b="1" i="1" kern="0" spc="-94" dirty="0">
                <a:solidFill>
                  <a:sysClr val="windowText" lastClr="000000"/>
                </a:solidFill>
                <a:latin typeface="Garamond"/>
                <a:cs typeface="Garamond"/>
              </a:rPr>
              <a:t> </a:t>
            </a:r>
            <a:r>
              <a:rPr sz="1500" b="1" i="1" kern="0" spc="-75" dirty="0">
                <a:solidFill>
                  <a:sysClr val="windowText" lastClr="000000"/>
                </a:solidFill>
                <a:latin typeface="Garamond"/>
                <a:cs typeface="Garamond"/>
              </a:rPr>
              <a:t>with</a:t>
            </a:r>
            <a:r>
              <a:rPr sz="1500" b="1" i="1" kern="0" spc="-71" dirty="0">
                <a:solidFill>
                  <a:sysClr val="windowText" lastClr="000000"/>
                </a:solidFill>
                <a:latin typeface="Garamond"/>
                <a:cs typeface="Garamond"/>
              </a:rPr>
              <a:t> </a:t>
            </a:r>
            <a:r>
              <a:rPr sz="1500" b="1" i="1" kern="0" spc="-49" dirty="0">
                <a:solidFill>
                  <a:sysClr val="windowText" lastClr="000000"/>
                </a:solidFill>
                <a:latin typeface="Garamond"/>
                <a:cs typeface="Garamond"/>
              </a:rPr>
              <a:t>a</a:t>
            </a:r>
            <a:r>
              <a:rPr sz="1500" b="1" i="1" kern="0" spc="-64" dirty="0">
                <a:solidFill>
                  <a:sysClr val="windowText" lastClr="000000"/>
                </a:solidFill>
                <a:latin typeface="Garamond"/>
                <a:cs typeface="Garamond"/>
              </a:rPr>
              <a:t> </a:t>
            </a:r>
            <a:r>
              <a:rPr sz="1500" b="1" i="1" kern="0" spc="-71" dirty="0">
                <a:solidFill>
                  <a:sysClr val="windowText" lastClr="000000"/>
                </a:solidFill>
                <a:latin typeface="Garamond"/>
                <a:cs typeface="Garamond"/>
              </a:rPr>
              <a:t>quality</a:t>
            </a:r>
            <a:r>
              <a:rPr sz="1500" b="1" i="1" kern="0" spc="-49" dirty="0">
                <a:solidFill>
                  <a:sysClr val="windowText" lastClr="000000"/>
                </a:solidFill>
                <a:latin typeface="Garamond"/>
                <a:cs typeface="Garamond"/>
              </a:rPr>
              <a:t> </a:t>
            </a:r>
            <a:r>
              <a:rPr sz="1500" b="1" i="1" kern="0" dirty="0">
                <a:solidFill>
                  <a:sysClr val="windowText" lastClr="000000"/>
                </a:solidFill>
                <a:latin typeface="Garamond"/>
                <a:cs typeface="Garamond"/>
              </a:rPr>
              <a:t>of</a:t>
            </a:r>
            <a:r>
              <a:rPr lang="en-US" sz="1500" b="1" i="1" kern="0" dirty="0">
                <a:solidFill>
                  <a:sysClr val="windowText" lastClr="000000"/>
                </a:solidFill>
                <a:latin typeface="Garamond"/>
                <a:cs typeface="Garamond"/>
              </a:rPr>
              <a:t> </a:t>
            </a:r>
            <a:r>
              <a:rPr sz="1500" b="1" i="1" kern="0" dirty="0">
                <a:solidFill>
                  <a:sysClr val="windowText" lastClr="000000"/>
                </a:solidFill>
                <a:latin typeface="Garamond"/>
                <a:cs typeface="Garamond"/>
              </a:rPr>
              <a:t> </a:t>
            </a:r>
            <a:r>
              <a:rPr sz="1500" b="1" i="1" kern="0" spc="-15" dirty="0">
                <a:solidFill>
                  <a:sysClr val="windowText" lastClr="000000"/>
                </a:solidFill>
                <a:latin typeface="Garamond"/>
                <a:cs typeface="Garamond"/>
              </a:rPr>
              <a:t>life</a:t>
            </a:r>
            <a:endParaRPr sz="1500" kern="0" dirty="0">
              <a:solidFill>
                <a:sysClr val="windowText" lastClr="000000"/>
              </a:solidFill>
              <a:latin typeface="Garamond"/>
              <a:cs typeface="Garamond"/>
            </a:endParaRPr>
          </a:p>
          <a:p>
            <a:pPr algn="ctr" defTabSz="685800">
              <a:lnSpc>
                <a:spcPts val="1725"/>
              </a:lnSpc>
            </a:pPr>
            <a:r>
              <a:rPr sz="1500" b="1" i="1" kern="0" spc="-90" dirty="0">
                <a:solidFill>
                  <a:sysClr val="windowText" lastClr="000000"/>
                </a:solidFill>
                <a:latin typeface="Garamond"/>
                <a:cs typeface="Garamond"/>
              </a:rPr>
              <a:t>commensurate</a:t>
            </a:r>
            <a:r>
              <a:rPr sz="1500" b="1" i="1" kern="0" spc="-60" dirty="0">
                <a:solidFill>
                  <a:sysClr val="windowText" lastClr="000000"/>
                </a:solidFill>
                <a:latin typeface="Garamond"/>
                <a:cs typeface="Garamond"/>
              </a:rPr>
              <a:t> </a:t>
            </a:r>
            <a:r>
              <a:rPr sz="1500" b="1" i="1" kern="0" spc="-75" dirty="0">
                <a:solidFill>
                  <a:sysClr val="windowText" lastClr="000000"/>
                </a:solidFill>
                <a:latin typeface="Garamond"/>
                <a:cs typeface="Garamond"/>
              </a:rPr>
              <a:t>with</a:t>
            </a:r>
            <a:r>
              <a:rPr sz="1500" b="1" i="1" kern="0" spc="-90" dirty="0">
                <a:solidFill>
                  <a:sysClr val="windowText" lastClr="000000"/>
                </a:solidFill>
                <a:latin typeface="Garamond"/>
                <a:cs typeface="Garamond"/>
              </a:rPr>
              <a:t> </a:t>
            </a:r>
            <a:r>
              <a:rPr sz="1500" b="1" i="1" kern="0" spc="-60" dirty="0">
                <a:solidFill>
                  <a:sysClr val="windowText" lastClr="000000"/>
                </a:solidFill>
                <a:latin typeface="Garamond"/>
                <a:cs typeface="Garamond"/>
              </a:rPr>
              <a:t>the</a:t>
            </a:r>
            <a:r>
              <a:rPr sz="1500" b="1" i="1" kern="0" spc="-98" dirty="0">
                <a:solidFill>
                  <a:sysClr val="windowText" lastClr="000000"/>
                </a:solidFill>
                <a:latin typeface="Garamond"/>
                <a:cs typeface="Garamond"/>
              </a:rPr>
              <a:t> </a:t>
            </a:r>
            <a:r>
              <a:rPr sz="1500" b="1" i="1" kern="0" spc="-71" dirty="0">
                <a:solidFill>
                  <a:sysClr val="windowText" lastClr="000000"/>
                </a:solidFill>
                <a:latin typeface="Garamond"/>
                <a:cs typeface="Garamond"/>
              </a:rPr>
              <a:t>quality</a:t>
            </a:r>
            <a:r>
              <a:rPr sz="1500" b="1" i="1" kern="0" spc="-60" dirty="0">
                <a:solidFill>
                  <a:sysClr val="windowText" lastClr="000000"/>
                </a:solidFill>
                <a:latin typeface="Garamond"/>
                <a:cs typeface="Garamond"/>
              </a:rPr>
              <a:t> </a:t>
            </a:r>
            <a:r>
              <a:rPr sz="1500" b="1" i="1" kern="0" dirty="0">
                <a:solidFill>
                  <a:sysClr val="windowText" lastClr="000000"/>
                </a:solidFill>
                <a:latin typeface="Garamond"/>
                <a:cs typeface="Garamond"/>
              </a:rPr>
              <a:t>of</a:t>
            </a:r>
            <a:r>
              <a:rPr sz="1500" b="1" i="1" kern="0" spc="326" dirty="0">
                <a:solidFill>
                  <a:sysClr val="windowText" lastClr="000000"/>
                </a:solidFill>
                <a:latin typeface="Garamond"/>
                <a:cs typeface="Garamond"/>
              </a:rPr>
              <a:t> </a:t>
            </a:r>
            <a:r>
              <a:rPr sz="1500" b="1" i="1" kern="0" spc="-60" dirty="0">
                <a:solidFill>
                  <a:sysClr val="windowText" lastClr="000000"/>
                </a:solidFill>
                <a:latin typeface="Garamond"/>
                <a:cs typeface="Garamond"/>
              </a:rPr>
              <a:t>their</a:t>
            </a:r>
            <a:r>
              <a:rPr sz="1500" b="1" i="1" kern="0" spc="-64" dirty="0">
                <a:solidFill>
                  <a:sysClr val="windowText" lastClr="000000"/>
                </a:solidFill>
                <a:latin typeface="Garamond"/>
                <a:cs typeface="Garamond"/>
              </a:rPr>
              <a:t> </a:t>
            </a:r>
            <a:r>
              <a:rPr sz="1500" b="1" i="1" kern="0" spc="-8" dirty="0">
                <a:solidFill>
                  <a:sysClr val="windowText" lastClr="000000"/>
                </a:solidFill>
                <a:latin typeface="Garamond"/>
                <a:cs typeface="Garamond"/>
              </a:rPr>
              <a:t>service.</a:t>
            </a:r>
            <a:endParaRPr sz="1500" kern="0" dirty="0">
              <a:solidFill>
                <a:sysClr val="windowText" lastClr="000000"/>
              </a:solidFill>
              <a:latin typeface="Garamond"/>
              <a:cs typeface="Garamond"/>
            </a:endParaRPr>
          </a:p>
        </p:txBody>
      </p:sp>
      <p:sp>
        <p:nvSpPr>
          <p:cNvPr id="7" name="object 7"/>
          <p:cNvSpPr/>
          <p:nvPr/>
        </p:nvSpPr>
        <p:spPr>
          <a:xfrm>
            <a:off x="3449383" y="4741736"/>
            <a:ext cx="5657850" cy="0"/>
          </a:xfrm>
          <a:custGeom>
            <a:avLst/>
            <a:gdLst/>
            <a:ahLst/>
            <a:cxnLst/>
            <a:rect l="l" t="t" r="r" b="b"/>
            <a:pathLst>
              <a:path w="7543800">
                <a:moveTo>
                  <a:pt x="0" y="0"/>
                </a:moveTo>
                <a:lnTo>
                  <a:pt x="7543800" y="0"/>
                </a:lnTo>
              </a:path>
            </a:pathLst>
          </a:custGeom>
          <a:ln w="28956">
            <a:solidFill>
              <a:srgbClr val="CC0000"/>
            </a:solidFill>
          </a:ln>
        </p:spPr>
        <p:txBody>
          <a:bodyPr wrap="square" lIns="0" tIns="0" rIns="0" bIns="0" rtlCol="0"/>
          <a:lstStyle/>
          <a:p>
            <a:pPr defTabSz="685800"/>
            <a:endParaRPr sz="1350" kern="0">
              <a:solidFill>
                <a:sysClr val="windowText" lastClr="000000"/>
              </a:solidFill>
              <a:latin typeface="Calibri"/>
            </a:endParaRPr>
          </a:p>
        </p:txBody>
      </p:sp>
      <p:pic>
        <p:nvPicPr>
          <p:cNvPr id="8" name="object 8"/>
          <p:cNvPicPr/>
          <p:nvPr/>
        </p:nvPicPr>
        <p:blipFill>
          <a:blip r:embed="rId4" cstate="print"/>
          <a:stretch>
            <a:fillRect/>
          </a:stretch>
        </p:blipFill>
        <p:spPr>
          <a:xfrm>
            <a:off x="4948430" y="5338958"/>
            <a:ext cx="2659761" cy="397763"/>
          </a:xfrm>
          <a:prstGeom prst="rect">
            <a:avLst/>
          </a:prstGeom>
        </p:spPr>
      </p:pic>
      <p:sp>
        <p:nvSpPr>
          <p:cNvPr id="9" name="object 4">
            <a:extLst>
              <a:ext uri="{FF2B5EF4-FFF2-40B4-BE49-F238E27FC236}">
                <a16:creationId xmlns:a16="http://schemas.microsoft.com/office/drawing/2014/main" id="{736A4F11-C3A3-53F9-59C7-DACF33B6297D}"/>
              </a:ext>
            </a:extLst>
          </p:cNvPr>
          <p:cNvSpPr txBox="1">
            <a:spLocks/>
          </p:cNvSpPr>
          <p:nvPr/>
        </p:nvSpPr>
        <p:spPr>
          <a:xfrm>
            <a:off x="1161457" y="137016"/>
            <a:ext cx="4934543" cy="378469"/>
          </a:xfrm>
          <a:prstGeom prst="rect">
            <a:avLst/>
          </a:prstGeom>
        </p:spPr>
        <p:txBody>
          <a:bodyPr vert="horz" wrap="square" lIns="0" tIns="9049" rIns="0" bIns="0" rtlCol="0">
            <a:spAutoFit/>
          </a:bodyPr>
          <a:lstStyle>
            <a:lvl1pPr>
              <a:defRPr sz="2100" b="1" i="0">
                <a:solidFill>
                  <a:srgbClr val="7E7E73"/>
                </a:solidFill>
                <a:latin typeface="Arial"/>
                <a:ea typeface="+mj-ea"/>
                <a:cs typeface="Arial"/>
              </a:defRPr>
            </a:lvl1pPr>
          </a:lstStyle>
          <a:p>
            <a:pPr marL="9525">
              <a:spcBef>
                <a:spcPts val="71"/>
              </a:spcBef>
            </a:pPr>
            <a:r>
              <a:rPr lang="en-US" sz="2400" kern="0" spc="-8" dirty="0"/>
              <a:t>Army Community Service </a:t>
            </a:r>
          </a:p>
        </p:txBody>
      </p:sp>
      <p:sp>
        <p:nvSpPr>
          <p:cNvPr id="12" name="object 2">
            <a:extLst>
              <a:ext uri="{FF2B5EF4-FFF2-40B4-BE49-F238E27FC236}">
                <a16:creationId xmlns:a16="http://schemas.microsoft.com/office/drawing/2014/main" id="{6E4CC6D6-4F68-4FBF-F5B3-D06E44421205}"/>
              </a:ext>
            </a:extLst>
          </p:cNvPr>
          <p:cNvSpPr txBox="1"/>
          <p:nvPr/>
        </p:nvSpPr>
        <p:spPr>
          <a:xfrm>
            <a:off x="5815076" y="-15747"/>
            <a:ext cx="868680" cy="151323"/>
          </a:xfrm>
          <a:prstGeom prst="rect">
            <a:avLst/>
          </a:prstGeom>
        </p:spPr>
        <p:txBody>
          <a:bodyPr vert="horz" wrap="square" lIns="0" tIns="12700" rIns="0" bIns="0" rtlCol="0">
            <a:spAutoFit/>
          </a:bodyPr>
          <a:lstStyle/>
          <a:p>
            <a:pPr marL="12700">
              <a:spcBef>
                <a:spcPts val="100"/>
              </a:spcBef>
            </a:pPr>
            <a:r>
              <a:rPr sz="900" b="1" kern="0" spc="-10" dirty="0">
                <a:solidFill>
                  <a:srgbClr val="FFFFFF"/>
                </a:solidFill>
                <a:latin typeface="Arial"/>
                <a:cs typeface="Arial"/>
              </a:rPr>
              <a:t>UNCLASSIFIED</a:t>
            </a:r>
            <a:endParaRPr sz="900" kern="0" dirty="0">
              <a:solidFill>
                <a:sysClr val="windowText" lastClr="000000"/>
              </a:solidFill>
              <a:latin typeface="Arial"/>
              <a:cs typeface="Arial"/>
            </a:endParaRPr>
          </a:p>
        </p:txBody>
      </p:sp>
      <p:pic>
        <p:nvPicPr>
          <p:cNvPr id="13" name="object 3">
            <a:extLst>
              <a:ext uri="{FF2B5EF4-FFF2-40B4-BE49-F238E27FC236}">
                <a16:creationId xmlns:a16="http://schemas.microsoft.com/office/drawing/2014/main" id="{B55D0D1F-8E8E-FC62-77C6-448665BD443D}"/>
              </a:ext>
            </a:extLst>
          </p:cNvPr>
          <p:cNvPicPr/>
          <p:nvPr/>
        </p:nvPicPr>
        <p:blipFill>
          <a:blip r:embed="rId5" cstate="print"/>
          <a:stretch>
            <a:fillRect/>
          </a:stretch>
        </p:blipFill>
        <p:spPr>
          <a:xfrm>
            <a:off x="11165967" y="6019801"/>
            <a:ext cx="711708" cy="657224"/>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815076" y="-15747"/>
            <a:ext cx="868680" cy="151323"/>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900" b="1" i="0" u="none" strike="noStrike" kern="0" cap="none" spc="-10" normalizeH="0" baseline="0" noProof="0">
                <a:ln>
                  <a:noFill/>
                </a:ln>
                <a:solidFill>
                  <a:srgbClr val="FFFFFF"/>
                </a:solidFill>
                <a:effectLst/>
                <a:uLnTx/>
                <a:uFillTx/>
                <a:latin typeface="Arial"/>
                <a:ea typeface="+mn-ea"/>
                <a:cs typeface="Arial"/>
              </a:rPr>
              <a:t>UNCLASSIFIED</a:t>
            </a:r>
            <a:endParaRPr kumimoji="0" sz="900" b="0" i="0" u="none" strike="noStrike" kern="0" cap="none" spc="0" normalizeH="0" baseline="0" noProof="0">
              <a:ln>
                <a:noFill/>
              </a:ln>
              <a:solidFill>
                <a:sysClr val="windowText" lastClr="000000"/>
              </a:solidFill>
              <a:effectLst/>
              <a:uLnTx/>
              <a:uFillTx/>
              <a:latin typeface="Arial"/>
              <a:ea typeface="+mn-ea"/>
              <a:cs typeface="Arial"/>
            </a:endParaRPr>
          </a:p>
        </p:txBody>
      </p:sp>
      <p:sp>
        <p:nvSpPr>
          <p:cNvPr id="5" name="object 5"/>
          <p:cNvSpPr txBox="1"/>
          <p:nvPr/>
        </p:nvSpPr>
        <p:spPr>
          <a:xfrm>
            <a:off x="2352243" y="1219911"/>
            <a:ext cx="7501890" cy="4591000"/>
          </a:xfrm>
          <a:prstGeom prst="rect">
            <a:avLst/>
          </a:prstGeom>
        </p:spPr>
        <p:txBody>
          <a:bodyPr vert="horz" wrap="square" lIns="0" tIns="12700" rIns="0" bIns="0" rtlCol="0">
            <a:spAutoFit/>
          </a:bodyPr>
          <a:lstStyle/>
          <a:p>
            <a:pPr marL="299085" marR="0" lvl="0" indent="-287020" algn="l" defTabSz="914400" rtl="0" eaLnBrk="1" fontAlgn="auto" latinLnBrk="0" hangingPunct="1">
              <a:lnSpc>
                <a:spcPct val="100000"/>
              </a:lnSpc>
              <a:spcBef>
                <a:spcPts val="100"/>
              </a:spcBef>
              <a:spcAft>
                <a:spcPts val="0"/>
              </a:spcAft>
              <a:buClrTx/>
              <a:buSzTx/>
              <a:buFont typeface="Wingdings"/>
              <a:buChar char=""/>
              <a:tabLst>
                <a:tab pos="299720" algn="l"/>
              </a:tabLst>
              <a:defRPr/>
            </a:pPr>
            <a:r>
              <a:rPr kumimoji="0" sz="1800" b="0" i="0" u="none" strike="noStrike" kern="0" cap="none" spc="0" normalizeH="0" baseline="0" noProof="0" dirty="0">
                <a:ln>
                  <a:noFill/>
                </a:ln>
                <a:solidFill>
                  <a:sysClr val="windowText" lastClr="000000"/>
                </a:solidFill>
                <a:effectLst/>
                <a:uLnTx/>
                <a:uFillTx/>
                <a:latin typeface="Arial"/>
                <a:ea typeface="+mn-ea"/>
                <a:cs typeface="Arial"/>
              </a:rPr>
              <a:t>Orders</a:t>
            </a:r>
            <a:r>
              <a:rPr kumimoji="0" sz="1800" b="0" i="0" u="none" strike="noStrike" kern="0" cap="none" spc="-20" normalizeH="0" baseline="0" noProof="0" dirty="0">
                <a:ln>
                  <a:noFill/>
                </a:ln>
                <a:solidFill>
                  <a:sysClr val="windowText" lastClr="000000"/>
                </a:solidFill>
                <a:effectLst/>
                <a:uLnTx/>
                <a:uFillTx/>
                <a:latin typeface="Arial"/>
                <a:ea typeface="+mn-ea"/>
                <a:cs typeface="Arial"/>
              </a:rPr>
              <a:t> </a:t>
            </a:r>
            <a:r>
              <a:rPr kumimoji="0" sz="1800" b="0" i="0" u="none" strike="noStrike" kern="0" cap="none" spc="0" normalizeH="0" baseline="0" noProof="0" dirty="0">
                <a:ln>
                  <a:noFill/>
                </a:ln>
                <a:solidFill>
                  <a:sysClr val="windowText" lastClr="000000"/>
                </a:solidFill>
                <a:effectLst/>
                <a:uLnTx/>
                <a:uFillTx/>
                <a:latin typeface="Arial"/>
                <a:ea typeface="+mn-ea"/>
                <a:cs typeface="Arial"/>
              </a:rPr>
              <a:t>and</a:t>
            </a:r>
            <a:r>
              <a:rPr kumimoji="0" sz="1800" b="0" i="0" u="none" strike="noStrike" kern="0" cap="none" spc="-10" normalizeH="0" baseline="0" noProof="0" dirty="0">
                <a:ln>
                  <a:noFill/>
                </a:ln>
                <a:solidFill>
                  <a:sysClr val="windowText" lastClr="000000"/>
                </a:solidFill>
                <a:effectLst/>
                <a:uLnTx/>
                <a:uFillTx/>
                <a:latin typeface="Arial"/>
                <a:ea typeface="+mn-ea"/>
                <a:cs typeface="Arial"/>
              </a:rPr>
              <a:t> amendments</a:t>
            </a:r>
            <a:endParaRPr kumimoji="0" sz="1800" b="0" i="0" u="none" strike="noStrike" kern="0" cap="none" spc="0" normalizeH="0" baseline="0" noProof="0" dirty="0">
              <a:ln>
                <a:noFill/>
              </a:ln>
              <a:solidFill>
                <a:sysClr val="windowText" lastClr="000000"/>
              </a:solidFill>
              <a:effectLst/>
              <a:uLnTx/>
              <a:uFillTx/>
              <a:latin typeface="Arial"/>
              <a:ea typeface="+mn-ea"/>
              <a:cs typeface="Arial"/>
            </a:endParaRPr>
          </a:p>
          <a:p>
            <a:pPr marL="299085" marR="0" lvl="0" indent="-287020" algn="l" defTabSz="914400" rtl="0" eaLnBrk="1" fontAlgn="auto" latinLnBrk="0" hangingPunct="1">
              <a:lnSpc>
                <a:spcPct val="100000"/>
              </a:lnSpc>
              <a:spcBef>
                <a:spcPts val="5"/>
              </a:spcBef>
              <a:spcAft>
                <a:spcPts val="0"/>
              </a:spcAft>
              <a:buClrTx/>
              <a:buSzTx/>
              <a:buFont typeface="Wingdings"/>
              <a:buChar char=""/>
              <a:tabLst>
                <a:tab pos="299720" algn="l"/>
              </a:tabLst>
              <a:defRPr/>
            </a:pPr>
            <a:r>
              <a:rPr kumimoji="0" lang="en-US" sz="1800" b="0" i="0" u="none" strike="noStrike" kern="0" cap="none" spc="-10" normalizeH="0" baseline="0" noProof="0" dirty="0">
                <a:ln>
                  <a:noFill/>
                </a:ln>
                <a:solidFill>
                  <a:sysClr val="windowText" lastClr="000000"/>
                </a:solidFill>
                <a:effectLst/>
                <a:uLnTx/>
                <a:uFillTx/>
                <a:latin typeface="Arial"/>
                <a:ea typeface="+mn-ea"/>
                <a:cs typeface="Arial"/>
              </a:rPr>
              <a:t>Absence Request Form</a:t>
            </a:r>
            <a:endParaRPr kumimoji="0" sz="1800" b="0" i="0" u="none" strike="noStrike" kern="0" cap="none" spc="0" normalizeH="0" baseline="0" noProof="0" dirty="0">
              <a:ln>
                <a:noFill/>
              </a:ln>
              <a:solidFill>
                <a:sysClr val="windowText" lastClr="000000"/>
              </a:solidFill>
              <a:effectLst/>
              <a:uLnTx/>
              <a:uFillTx/>
              <a:latin typeface="Arial"/>
              <a:ea typeface="+mn-ea"/>
              <a:cs typeface="Arial"/>
            </a:endParaRPr>
          </a:p>
          <a:p>
            <a:pPr marL="299085" marR="0" lvl="0" indent="-287020" algn="l" defTabSz="914400" rtl="0" eaLnBrk="1" fontAlgn="auto" latinLnBrk="0" hangingPunct="1">
              <a:lnSpc>
                <a:spcPct val="100000"/>
              </a:lnSpc>
              <a:spcBef>
                <a:spcPts val="0"/>
              </a:spcBef>
              <a:spcAft>
                <a:spcPts val="0"/>
              </a:spcAft>
              <a:buClrTx/>
              <a:buSzTx/>
              <a:buFont typeface="Wingdings"/>
              <a:buChar char=""/>
              <a:tabLst>
                <a:tab pos="299720" algn="l"/>
              </a:tabLst>
              <a:defRPr/>
            </a:pPr>
            <a:r>
              <a:rPr kumimoji="0" sz="1800" b="0" i="0" u="none" strike="noStrike" kern="0" cap="none" spc="0" normalizeH="0" baseline="0" noProof="0" dirty="0">
                <a:ln>
                  <a:noFill/>
                </a:ln>
                <a:solidFill>
                  <a:sysClr val="windowText" lastClr="000000"/>
                </a:solidFill>
                <a:effectLst/>
                <a:uLnTx/>
                <a:uFillTx/>
                <a:latin typeface="Arial"/>
                <a:ea typeface="+mn-ea"/>
                <a:cs typeface="Arial"/>
              </a:rPr>
              <a:t>Flight</a:t>
            </a:r>
            <a:r>
              <a:rPr kumimoji="0" sz="1800" b="0" i="0" u="none" strike="noStrike" kern="0" cap="none" spc="-25" normalizeH="0" baseline="0" noProof="0" dirty="0">
                <a:ln>
                  <a:noFill/>
                </a:ln>
                <a:solidFill>
                  <a:sysClr val="windowText" lastClr="000000"/>
                </a:solidFill>
                <a:effectLst/>
                <a:uLnTx/>
                <a:uFillTx/>
                <a:latin typeface="Arial"/>
                <a:ea typeface="+mn-ea"/>
                <a:cs typeface="Arial"/>
              </a:rPr>
              <a:t> </a:t>
            </a:r>
            <a:r>
              <a:rPr kumimoji="0" sz="1800" b="0" i="0" u="none" strike="noStrike" kern="0" cap="none" spc="0" normalizeH="0" baseline="0" noProof="0" dirty="0">
                <a:ln>
                  <a:noFill/>
                </a:ln>
                <a:solidFill>
                  <a:sysClr val="windowText" lastClr="000000"/>
                </a:solidFill>
                <a:effectLst/>
                <a:uLnTx/>
                <a:uFillTx/>
                <a:latin typeface="Arial"/>
                <a:ea typeface="+mn-ea"/>
                <a:cs typeface="Arial"/>
              </a:rPr>
              <a:t>Itinerary</a:t>
            </a:r>
            <a:r>
              <a:rPr kumimoji="0" sz="1800" b="0" i="0" u="none" strike="noStrike" kern="0" cap="none" spc="-5" normalizeH="0" baseline="0" noProof="0" dirty="0">
                <a:ln>
                  <a:noFill/>
                </a:ln>
                <a:solidFill>
                  <a:sysClr val="windowText" lastClr="000000"/>
                </a:solidFill>
                <a:effectLst/>
                <a:uLnTx/>
                <a:uFillTx/>
                <a:latin typeface="Arial"/>
                <a:ea typeface="+mn-ea"/>
                <a:cs typeface="Arial"/>
              </a:rPr>
              <a:t> </a:t>
            </a:r>
            <a:r>
              <a:rPr kumimoji="0" sz="1800" b="0" i="0" u="none" strike="noStrike" kern="0" cap="none" spc="0" normalizeH="0" baseline="0" noProof="0" dirty="0">
                <a:ln>
                  <a:noFill/>
                </a:ln>
                <a:solidFill>
                  <a:sysClr val="windowText" lastClr="000000"/>
                </a:solidFill>
                <a:effectLst/>
                <a:uLnTx/>
                <a:uFillTx/>
                <a:latin typeface="Arial"/>
                <a:ea typeface="+mn-ea"/>
                <a:cs typeface="Arial"/>
              </a:rPr>
              <a:t>(SM</a:t>
            </a:r>
            <a:r>
              <a:rPr kumimoji="0" sz="1800" b="0" i="0" u="none" strike="noStrike" kern="0" cap="none" spc="-25" normalizeH="0" baseline="0" noProof="0" dirty="0">
                <a:ln>
                  <a:noFill/>
                </a:ln>
                <a:solidFill>
                  <a:sysClr val="windowText" lastClr="000000"/>
                </a:solidFill>
                <a:effectLst/>
                <a:uLnTx/>
                <a:uFillTx/>
                <a:latin typeface="Arial"/>
                <a:ea typeface="+mn-ea"/>
                <a:cs typeface="Arial"/>
              </a:rPr>
              <a:t> </a:t>
            </a:r>
            <a:r>
              <a:rPr kumimoji="0" sz="1800" b="0" i="0" u="none" strike="noStrike" kern="0" cap="none" spc="0" normalizeH="0" baseline="0" noProof="0" dirty="0">
                <a:ln>
                  <a:noFill/>
                </a:ln>
                <a:solidFill>
                  <a:sysClr val="windowText" lastClr="000000"/>
                </a:solidFill>
                <a:effectLst/>
                <a:uLnTx/>
                <a:uFillTx/>
                <a:latin typeface="Arial"/>
                <a:ea typeface="+mn-ea"/>
                <a:cs typeface="Arial"/>
              </a:rPr>
              <a:t>&amp;</a:t>
            </a:r>
            <a:r>
              <a:rPr kumimoji="0" sz="1800" b="0" i="0" u="none" strike="noStrike" kern="0" cap="none" spc="-15" normalizeH="0" baseline="0" noProof="0" dirty="0">
                <a:ln>
                  <a:noFill/>
                </a:ln>
                <a:solidFill>
                  <a:sysClr val="windowText" lastClr="000000"/>
                </a:solidFill>
                <a:effectLst/>
                <a:uLnTx/>
                <a:uFillTx/>
                <a:latin typeface="Arial"/>
                <a:ea typeface="+mn-ea"/>
                <a:cs typeface="Arial"/>
              </a:rPr>
              <a:t> </a:t>
            </a:r>
            <a:r>
              <a:rPr kumimoji="0" sz="1800" b="0" i="0" u="none" strike="noStrike" kern="0" cap="none" spc="0" normalizeH="0" baseline="0" noProof="0" dirty="0">
                <a:ln>
                  <a:noFill/>
                </a:ln>
                <a:solidFill>
                  <a:sysClr val="windowText" lastClr="000000"/>
                </a:solidFill>
                <a:effectLst/>
                <a:uLnTx/>
                <a:uFillTx/>
                <a:latin typeface="Arial"/>
                <a:ea typeface="+mn-ea"/>
                <a:cs typeface="Arial"/>
              </a:rPr>
              <a:t>Dependents</a:t>
            </a:r>
            <a:r>
              <a:rPr kumimoji="0" sz="1800" b="0" i="0" u="none" strike="noStrike" kern="0" cap="none" spc="15" normalizeH="0" baseline="0" noProof="0" dirty="0">
                <a:ln>
                  <a:noFill/>
                </a:ln>
                <a:solidFill>
                  <a:sysClr val="windowText" lastClr="000000"/>
                </a:solidFill>
                <a:effectLst/>
                <a:uLnTx/>
                <a:uFillTx/>
                <a:latin typeface="Arial"/>
                <a:ea typeface="+mn-ea"/>
                <a:cs typeface="Arial"/>
              </a:rPr>
              <a:t> </a:t>
            </a:r>
            <a:r>
              <a:rPr kumimoji="0" sz="1800" b="0" i="0" u="none" strike="noStrike" kern="0" cap="none" spc="0" normalizeH="0" baseline="0" noProof="0" dirty="0">
                <a:ln>
                  <a:noFill/>
                </a:ln>
                <a:solidFill>
                  <a:sysClr val="windowText" lastClr="000000"/>
                </a:solidFill>
                <a:effectLst/>
                <a:uLnTx/>
                <a:uFillTx/>
                <a:latin typeface="Arial"/>
                <a:ea typeface="+mn-ea"/>
                <a:cs typeface="Arial"/>
              </a:rPr>
              <a:t>-</a:t>
            </a:r>
            <a:r>
              <a:rPr kumimoji="0" sz="1800" b="0" i="0" u="none" strike="noStrike" kern="0" cap="none" spc="-15" normalizeH="0" baseline="0" noProof="0" dirty="0">
                <a:ln>
                  <a:noFill/>
                </a:ln>
                <a:solidFill>
                  <a:sysClr val="windowText" lastClr="000000"/>
                </a:solidFill>
                <a:effectLst/>
                <a:uLnTx/>
                <a:uFillTx/>
                <a:latin typeface="Arial"/>
                <a:ea typeface="+mn-ea"/>
                <a:cs typeface="Arial"/>
              </a:rPr>
              <a:t> </a:t>
            </a:r>
            <a:r>
              <a:rPr kumimoji="0" sz="1800" b="0" i="0" u="none" strike="noStrike" kern="0" cap="none" spc="0" normalizeH="0" baseline="0" noProof="0" dirty="0">
                <a:ln>
                  <a:noFill/>
                </a:ln>
                <a:solidFill>
                  <a:sysClr val="windowText" lastClr="000000"/>
                </a:solidFill>
                <a:effectLst/>
                <a:uLnTx/>
                <a:uFillTx/>
                <a:latin typeface="Arial"/>
                <a:ea typeface="+mn-ea"/>
                <a:cs typeface="Arial"/>
              </a:rPr>
              <a:t>if</a:t>
            </a:r>
            <a:r>
              <a:rPr kumimoji="0" sz="1800" b="0" i="0" u="none" strike="noStrike" kern="0" cap="none" spc="-25" normalizeH="0" baseline="0" noProof="0" dirty="0">
                <a:ln>
                  <a:noFill/>
                </a:ln>
                <a:solidFill>
                  <a:sysClr val="windowText" lastClr="000000"/>
                </a:solidFill>
                <a:effectLst/>
                <a:uLnTx/>
                <a:uFillTx/>
                <a:latin typeface="Arial"/>
                <a:ea typeface="+mn-ea"/>
                <a:cs typeface="Arial"/>
              </a:rPr>
              <a:t> </a:t>
            </a:r>
            <a:r>
              <a:rPr kumimoji="0" sz="1800" b="0" i="0" u="none" strike="noStrike" kern="0" cap="none" spc="-10" normalizeH="0" baseline="0" noProof="0" dirty="0">
                <a:ln>
                  <a:noFill/>
                </a:ln>
                <a:solidFill>
                  <a:sysClr val="windowText" lastClr="000000"/>
                </a:solidFill>
                <a:effectLst/>
                <a:uLnTx/>
                <a:uFillTx/>
                <a:latin typeface="Arial"/>
                <a:ea typeface="+mn-ea"/>
                <a:cs typeface="Arial"/>
              </a:rPr>
              <a:t>applicable)</a:t>
            </a:r>
            <a:endParaRPr kumimoji="0" sz="1800" b="0" i="0" u="none" strike="noStrike" kern="0" cap="none" spc="0" normalizeH="0" baseline="0" noProof="0" dirty="0">
              <a:ln>
                <a:noFill/>
              </a:ln>
              <a:solidFill>
                <a:sysClr val="windowText" lastClr="000000"/>
              </a:solidFill>
              <a:effectLst/>
              <a:uLnTx/>
              <a:uFillTx/>
              <a:latin typeface="Arial"/>
              <a:ea typeface="+mn-ea"/>
              <a:cs typeface="Arial"/>
            </a:endParaRPr>
          </a:p>
          <a:p>
            <a:pPr marL="299085" marR="173355" lvl="0" indent="-287020" algn="l" defTabSz="914400" rtl="0" eaLnBrk="1" fontAlgn="auto" latinLnBrk="0" hangingPunct="1">
              <a:lnSpc>
                <a:spcPct val="100000"/>
              </a:lnSpc>
              <a:spcBef>
                <a:spcPts val="0"/>
              </a:spcBef>
              <a:spcAft>
                <a:spcPts val="0"/>
              </a:spcAft>
              <a:buClrTx/>
              <a:buSzTx/>
              <a:buFont typeface="Wingdings"/>
              <a:buChar char=""/>
              <a:tabLst>
                <a:tab pos="299720" algn="l"/>
              </a:tabLst>
              <a:defRPr/>
            </a:pPr>
            <a:r>
              <a:rPr kumimoji="0" sz="1800" b="0" i="0" u="none" strike="noStrike" kern="0" cap="none" spc="-10" normalizeH="0" baseline="0" noProof="0" dirty="0">
                <a:ln>
                  <a:noFill/>
                </a:ln>
                <a:solidFill>
                  <a:sysClr val="windowText" lastClr="000000"/>
                </a:solidFill>
                <a:effectLst/>
                <a:uLnTx/>
                <a:uFillTx/>
                <a:latin typeface="Arial"/>
                <a:ea typeface="+mn-ea"/>
                <a:cs typeface="Arial"/>
              </a:rPr>
              <a:t>Termination</a:t>
            </a:r>
            <a:r>
              <a:rPr kumimoji="0" sz="1800" b="0" i="0" u="none" strike="noStrike" kern="0" cap="none" spc="-15" normalizeH="0" baseline="0" noProof="0" dirty="0">
                <a:ln>
                  <a:noFill/>
                </a:ln>
                <a:solidFill>
                  <a:sysClr val="windowText" lastClr="000000"/>
                </a:solidFill>
                <a:effectLst/>
                <a:uLnTx/>
                <a:uFillTx/>
                <a:latin typeface="Arial"/>
                <a:ea typeface="+mn-ea"/>
                <a:cs typeface="Arial"/>
              </a:rPr>
              <a:t> </a:t>
            </a:r>
            <a:r>
              <a:rPr kumimoji="0" sz="1800" b="0" i="0" u="none" strike="noStrike" kern="0" cap="none" spc="0" normalizeH="0" baseline="0" noProof="0" dirty="0">
                <a:ln>
                  <a:noFill/>
                </a:ln>
                <a:solidFill>
                  <a:sysClr val="windowText" lastClr="000000"/>
                </a:solidFill>
                <a:effectLst/>
                <a:uLnTx/>
                <a:uFillTx/>
                <a:latin typeface="Arial"/>
                <a:ea typeface="+mn-ea"/>
                <a:cs typeface="Arial"/>
              </a:rPr>
              <a:t>of</a:t>
            </a:r>
            <a:r>
              <a:rPr kumimoji="0" sz="1800" b="0" i="0" u="none" strike="noStrike" kern="0" cap="none" spc="-30" normalizeH="0" baseline="0" noProof="0" dirty="0">
                <a:ln>
                  <a:noFill/>
                </a:ln>
                <a:solidFill>
                  <a:sysClr val="windowText" lastClr="000000"/>
                </a:solidFill>
                <a:effectLst/>
                <a:uLnTx/>
                <a:uFillTx/>
                <a:latin typeface="Arial"/>
                <a:ea typeface="+mn-ea"/>
                <a:cs typeface="Arial"/>
              </a:rPr>
              <a:t> </a:t>
            </a:r>
            <a:r>
              <a:rPr kumimoji="0" sz="1800" b="0" i="0" u="none" strike="noStrike" kern="0" cap="none" spc="0" normalizeH="0" baseline="0" noProof="0" dirty="0">
                <a:ln>
                  <a:noFill/>
                </a:ln>
                <a:solidFill>
                  <a:sysClr val="windowText" lastClr="000000"/>
                </a:solidFill>
                <a:effectLst/>
                <a:uLnTx/>
                <a:uFillTx/>
                <a:latin typeface="Arial"/>
                <a:ea typeface="+mn-ea"/>
                <a:cs typeface="Arial"/>
              </a:rPr>
              <a:t>Government</a:t>
            </a:r>
            <a:r>
              <a:rPr kumimoji="0" sz="1800" b="0" i="0" u="none" strike="noStrike" kern="0" cap="none" spc="-10" normalizeH="0" baseline="0" noProof="0" dirty="0">
                <a:ln>
                  <a:noFill/>
                </a:ln>
                <a:solidFill>
                  <a:sysClr val="windowText" lastClr="000000"/>
                </a:solidFill>
                <a:effectLst/>
                <a:uLnTx/>
                <a:uFillTx/>
                <a:latin typeface="Arial"/>
                <a:ea typeface="+mn-ea"/>
                <a:cs typeface="Arial"/>
              </a:rPr>
              <a:t> </a:t>
            </a:r>
            <a:r>
              <a:rPr kumimoji="0" sz="1800" b="0" i="0" u="none" strike="noStrike" kern="0" cap="none" spc="0" normalizeH="0" baseline="0" noProof="0" dirty="0">
                <a:ln>
                  <a:noFill/>
                </a:ln>
                <a:solidFill>
                  <a:sysClr val="windowText" lastClr="000000"/>
                </a:solidFill>
                <a:effectLst/>
                <a:uLnTx/>
                <a:uFillTx/>
                <a:latin typeface="Arial"/>
                <a:ea typeface="+mn-ea"/>
                <a:cs typeface="Arial"/>
              </a:rPr>
              <a:t>Quarters</a:t>
            </a:r>
            <a:r>
              <a:rPr kumimoji="0" sz="1800" b="0" i="0" u="none" strike="noStrike" kern="0" cap="none" spc="-20" normalizeH="0" baseline="0" noProof="0" dirty="0">
                <a:ln>
                  <a:noFill/>
                </a:ln>
                <a:solidFill>
                  <a:sysClr val="windowText" lastClr="000000"/>
                </a:solidFill>
                <a:effectLst/>
                <a:uLnTx/>
                <a:uFillTx/>
                <a:latin typeface="Arial"/>
                <a:ea typeface="+mn-ea"/>
                <a:cs typeface="Arial"/>
              </a:rPr>
              <a:t> </a:t>
            </a:r>
            <a:r>
              <a:rPr kumimoji="0" sz="1800" b="0" i="0" u="none" strike="noStrike" kern="0" cap="none" spc="0" normalizeH="0" baseline="0" noProof="0" dirty="0">
                <a:ln>
                  <a:noFill/>
                </a:ln>
                <a:solidFill>
                  <a:sysClr val="windowText" lastClr="000000"/>
                </a:solidFill>
                <a:effectLst/>
                <a:uLnTx/>
                <a:uFillTx/>
                <a:latin typeface="Arial"/>
                <a:ea typeface="+mn-ea"/>
                <a:cs typeface="Arial"/>
              </a:rPr>
              <a:t>Memo</a:t>
            </a:r>
            <a:r>
              <a:rPr kumimoji="0" sz="1800" b="0" i="0" u="none" strike="noStrike" kern="0" cap="none" spc="-20" normalizeH="0" baseline="0" noProof="0" dirty="0">
                <a:ln>
                  <a:noFill/>
                </a:ln>
                <a:solidFill>
                  <a:sysClr val="windowText" lastClr="000000"/>
                </a:solidFill>
                <a:effectLst/>
                <a:uLnTx/>
                <a:uFillTx/>
                <a:latin typeface="Arial"/>
                <a:ea typeface="+mn-ea"/>
                <a:cs typeface="Arial"/>
              </a:rPr>
              <a:t> </a:t>
            </a:r>
            <a:r>
              <a:rPr kumimoji="0" sz="1800" b="0" i="0" u="none" strike="noStrike" kern="0" cap="none" spc="0" normalizeH="0" baseline="0" noProof="0" dirty="0">
                <a:ln>
                  <a:noFill/>
                </a:ln>
                <a:solidFill>
                  <a:sysClr val="windowText" lastClr="000000"/>
                </a:solidFill>
                <a:effectLst/>
                <a:uLnTx/>
                <a:uFillTx/>
                <a:latin typeface="Arial"/>
                <a:ea typeface="+mn-ea"/>
                <a:cs typeface="Arial"/>
              </a:rPr>
              <a:t>or</a:t>
            </a:r>
            <a:r>
              <a:rPr kumimoji="0" sz="1800" b="0" i="0" u="none" strike="noStrike" kern="0" cap="none" spc="-20" normalizeH="0" baseline="0" noProof="0" dirty="0">
                <a:ln>
                  <a:noFill/>
                </a:ln>
                <a:solidFill>
                  <a:sysClr val="windowText" lastClr="000000"/>
                </a:solidFill>
                <a:effectLst/>
                <a:uLnTx/>
                <a:uFillTx/>
                <a:latin typeface="Arial"/>
                <a:ea typeface="+mn-ea"/>
                <a:cs typeface="Arial"/>
              </a:rPr>
              <a:t> </a:t>
            </a:r>
            <a:r>
              <a:rPr kumimoji="0" sz="1800" b="0" i="0" u="none" strike="noStrike" kern="0" cap="none" spc="0" normalizeH="0" baseline="0" noProof="0" dirty="0">
                <a:ln>
                  <a:noFill/>
                </a:ln>
                <a:solidFill>
                  <a:sysClr val="windowText" lastClr="000000"/>
                </a:solidFill>
                <a:effectLst/>
                <a:uLnTx/>
                <a:uFillTx/>
                <a:latin typeface="Arial"/>
                <a:ea typeface="+mn-ea"/>
                <a:cs typeface="Arial"/>
              </a:rPr>
              <a:t>DD</a:t>
            </a:r>
            <a:r>
              <a:rPr kumimoji="0" sz="1800" b="0" i="0" u="none" strike="noStrike" kern="0" cap="none" spc="-10" normalizeH="0" baseline="0" noProof="0" dirty="0">
                <a:ln>
                  <a:noFill/>
                </a:ln>
                <a:solidFill>
                  <a:sysClr val="windowText" lastClr="000000"/>
                </a:solidFill>
                <a:effectLst/>
                <a:uLnTx/>
                <a:uFillTx/>
                <a:latin typeface="Arial"/>
                <a:ea typeface="+mn-ea"/>
                <a:cs typeface="Arial"/>
              </a:rPr>
              <a:t> </a:t>
            </a:r>
            <a:r>
              <a:rPr kumimoji="0" sz="1800" b="0" i="0" u="none" strike="noStrike" kern="0" cap="none" spc="0" normalizeH="0" baseline="0" noProof="0" dirty="0">
                <a:ln>
                  <a:noFill/>
                </a:ln>
                <a:solidFill>
                  <a:sysClr val="windowText" lastClr="000000"/>
                </a:solidFill>
                <a:effectLst/>
                <a:uLnTx/>
                <a:uFillTx/>
                <a:latin typeface="Arial"/>
                <a:ea typeface="+mn-ea"/>
                <a:cs typeface="Arial"/>
              </a:rPr>
              <a:t>Form</a:t>
            </a:r>
            <a:r>
              <a:rPr kumimoji="0" sz="1800" b="0" i="0" u="none" strike="noStrike" kern="0" cap="none" spc="-30" normalizeH="0" baseline="0" noProof="0" dirty="0">
                <a:ln>
                  <a:noFill/>
                </a:ln>
                <a:solidFill>
                  <a:sysClr val="windowText" lastClr="000000"/>
                </a:solidFill>
                <a:effectLst/>
                <a:uLnTx/>
                <a:uFillTx/>
                <a:latin typeface="Arial"/>
                <a:ea typeface="+mn-ea"/>
                <a:cs typeface="Arial"/>
              </a:rPr>
              <a:t> </a:t>
            </a:r>
            <a:r>
              <a:rPr kumimoji="0" sz="1800" b="0" i="0" u="none" strike="noStrike" kern="0" cap="none" spc="-20" normalizeH="0" baseline="0" noProof="0" dirty="0">
                <a:ln>
                  <a:noFill/>
                </a:ln>
                <a:solidFill>
                  <a:sysClr val="windowText" lastClr="000000"/>
                </a:solidFill>
                <a:effectLst/>
                <a:uLnTx/>
                <a:uFillTx/>
                <a:latin typeface="Arial"/>
                <a:ea typeface="+mn-ea"/>
                <a:cs typeface="Arial"/>
              </a:rPr>
              <a:t>2367-</a:t>
            </a:r>
            <a:r>
              <a:rPr kumimoji="0" sz="1800" b="0" i="0" u="none" strike="noStrike" kern="0" cap="none" spc="-10" normalizeH="0" baseline="0" noProof="0" dirty="0">
                <a:ln>
                  <a:noFill/>
                </a:ln>
                <a:solidFill>
                  <a:sysClr val="windowText" lastClr="000000"/>
                </a:solidFill>
                <a:effectLst/>
                <a:uLnTx/>
                <a:uFillTx/>
                <a:latin typeface="Arial"/>
                <a:ea typeface="+mn-ea"/>
                <a:cs typeface="Arial"/>
              </a:rPr>
              <a:t>Private </a:t>
            </a:r>
            <a:r>
              <a:rPr kumimoji="0" sz="1800" b="0" i="0" u="none" strike="noStrike" kern="0" cap="none" spc="0" normalizeH="0" baseline="0" noProof="0" dirty="0">
                <a:ln>
                  <a:noFill/>
                </a:ln>
                <a:solidFill>
                  <a:sysClr val="windowText" lastClr="000000"/>
                </a:solidFill>
                <a:effectLst/>
                <a:uLnTx/>
                <a:uFillTx/>
                <a:latin typeface="Arial"/>
                <a:ea typeface="+mn-ea"/>
                <a:cs typeface="Arial"/>
              </a:rPr>
              <a:t>Rental</a:t>
            </a:r>
            <a:r>
              <a:rPr kumimoji="0" sz="1800" b="0" i="0" u="none" strike="noStrike" kern="0" cap="none" spc="-85" normalizeH="0" baseline="0" noProof="0" dirty="0">
                <a:ln>
                  <a:noFill/>
                </a:ln>
                <a:solidFill>
                  <a:sysClr val="windowText" lastClr="000000"/>
                </a:solidFill>
                <a:effectLst/>
                <a:uLnTx/>
                <a:uFillTx/>
                <a:latin typeface="Arial"/>
                <a:ea typeface="+mn-ea"/>
                <a:cs typeface="Arial"/>
              </a:rPr>
              <a:t> </a:t>
            </a:r>
            <a:r>
              <a:rPr kumimoji="0" sz="1800" b="0" i="0" u="none" strike="noStrike" kern="0" cap="none" spc="-10" normalizeH="0" baseline="0" noProof="0" dirty="0">
                <a:ln>
                  <a:noFill/>
                </a:ln>
                <a:solidFill>
                  <a:sysClr val="windowText" lastClr="000000"/>
                </a:solidFill>
                <a:effectLst/>
                <a:uLnTx/>
                <a:uFillTx/>
                <a:latin typeface="Arial"/>
                <a:ea typeface="+mn-ea"/>
                <a:cs typeface="Arial"/>
              </a:rPr>
              <a:t>Termination</a:t>
            </a:r>
            <a:r>
              <a:rPr kumimoji="0" sz="1800" b="0" i="0" u="none" strike="noStrike" kern="0" cap="none" spc="-50" normalizeH="0" baseline="0" noProof="0" dirty="0">
                <a:ln>
                  <a:noFill/>
                </a:ln>
                <a:solidFill>
                  <a:sysClr val="windowText" lastClr="000000"/>
                </a:solidFill>
                <a:effectLst/>
                <a:uLnTx/>
                <a:uFillTx/>
                <a:latin typeface="Arial"/>
                <a:ea typeface="+mn-ea"/>
                <a:cs typeface="Arial"/>
              </a:rPr>
              <a:t> </a:t>
            </a:r>
            <a:r>
              <a:rPr kumimoji="0" sz="1800" b="0" i="0" u="none" strike="noStrike" kern="0" cap="none" spc="0" normalizeH="0" baseline="0" noProof="0" dirty="0">
                <a:ln>
                  <a:noFill/>
                </a:ln>
                <a:solidFill>
                  <a:sysClr val="windowText" lastClr="000000"/>
                </a:solidFill>
                <a:effectLst/>
                <a:uLnTx/>
                <a:uFillTx/>
                <a:latin typeface="Arial"/>
                <a:ea typeface="+mn-ea"/>
                <a:cs typeface="Arial"/>
              </a:rPr>
              <a:t>(if</a:t>
            </a:r>
            <a:r>
              <a:rPr kumimoji="0" sz="1800" b="0" i="0" u="none" strike="noStrike" kern="0" cap="none" spc="-60" normalizeH="0" baseline="0" noProof="0" dirty="0">
                <a:ln>
                  <a:noFill/>
                </a:ln>
                <a:solidFill>
                  <a:sysClr val="windowText" lastClr="000000"/>
                </a:solidFill>
                <a:effectLst/>
                <a:uLnTx/>
                <a:uFillTx/>
                <a:latin typeface="Arial"/>
                <a:ea typeface="+mn-ea"/>
                <a:cs typeface="Arial"/>
              </a:rPr>
              <a:t> </a:t>
            </a:r>
            <a:r>
              <a:rPr kumimoji="0" sz="1800" b="0" i="0" u="none" strike="noStrike" kern="0" cap="none" spc="-10" normalizeH="0" baseline="0" noProof="0" dirty="0">
                <a:ln>
                  <a:noFill/>
                </a:ln>
                <a:solidFill>
                  <a:sysClr val="windowText" lastClr="000000"/>
                </a:solidFill>
                <a:effectLst/>
                <a:uLnTx/>
                <a:uFillTx/>
                <a:latin typeface="Arial"/>
                <a:ea typeface="+mn-ea"/>
                <a:cs typeface="Arial"/>
              </a:rPr>
              <a:t>applicable)</a:t>
            </a:r>
            <a:endParaRPr kumimoji="0" sz="1800" b="0" i="0" u="none" strike="noStrike" kern="0" cap="none" spc="0" normalizeH="0" baseline="0" noProof="0" dirty="0">
              <a:ln>
                <a:noFill/>
              </a:ln>
              <a:solidFill>
                <a:sysClr val="windowText" lastClr="000000"/>
              </a:solidFill>
              <a:effectLst/>
              <a:uLnTx/>
              <a:uFillTx/>
              <a:latin typeface="Arial"/>
              <a:ea typeface="+mn-ea"/>
              <a:cs typeface="Arial"/>
            </a:endParaRPr>
          </a:p>
          <a:p>
            <a:pPr marL="0" marR="0" lvl="0" indent="0" algn="l" defTabSz="914400" rtl="0" eaLnBrk="1" fontAlgn="auto" latinLnBrk="0" hangingPunct="1">
              <a:lnSpc>
                <a:spcPct val="100000"/>
              </a:lnSpc>
              <a:spcBef>
                <a:spcPts val="15"/>
              </a:spcBef>
              <a:spcAft>
                <a:spcPts val="0"/>
              </a:spcAft>
              <a:buClrTx/>
              <a:buSzTx/>
              <a:buFontTx/>
              <a:buNone/>
              <a:tabLst/>
              <a:defRPr/>
            </a:pPr>
            <a:endParaRPr kumimoji="0" sz="1850" b="0" i="0" u="none" strike="noStrike" kern="0" cap="none" spc="0" normalizeH="0" baseline="0" noProof="0" dirty="0">
              <a:ln>
                <a:noFill/>
              </a:ln>
              <a:solidFill>
                <a:sysClr val="windowText" lastClr="000000"/>
              </a:solidFill>
              <a:effectLst/>
              <a:uLnTx/>
              <a:uFillTx/>
              <a:latin typeface="Arial"/>
              <a:ea typeface="+mn-ea"/>
              <a:cs typeface="Arial"/>
            </a:endParaRPr>
          </a:p>
          <a:p>
            <a:pPr marL="158115" marR="0" lvl="0" indent="0" algn="ctr" defTabSz="914400" rtl="0" eaLnBrk="1" fontAlgn="auto" latinLnBrk="0" hangingPunct="1">
              <a:lnSpc>
                <a:spcPct val="100000"/>
              </a:lnSpc>
              <a:spcBef>
                <a:spcPts val="5"/>
              </a:spcBef>
              <a:spcAft>
                <a:spcPts val="0"/>
              </a:spcAft>
              <a:buClrTx/>
              <a:buSzTx/>
              <a:buFontTx/>
              <a:buNone/>
              <a:tabLst/>
              <a:defRPr/>
            </a:pPr>
            <a:r>
              <a:rPr kumimoji="0" sz="2400" b="1" i="0" u="none" strike="noStrike" kern="0" cap="none" spc="0" normalizeH="0" baseline="0" noProof="0" dirty="0">
                <a:ln>
                  <a:noFill/>
                </a:ln>
                <a:solidFill>
                  <a:sysClr val="windowText" lastClr="000000"/>
                </a:solidFill>
                <a:effectLst/>
                <a:uLnTx/>
                <a:uFillTx/>
                <a:latin typeface="Arial"/>
                <a:ea typeface="+mn-ea"/>
                <a:cs typeface="Arial"/>
              </a:rPr>
              <a:t>PCS</a:t>
            </a:r>
            <a:r>
              <a:rPr kumimoji="0" sz="2400" b="1" i="0" u="none" strike="noStrike" kern="0" cap="none" spc="-140" normalizeH="0" baseline="0" noProof="0" dirty="0">
                <a:ln>
                  <a:noFill/>
                </a:ln>
                <a:solidFill>
                  <a:sysClr val="windowText" lastClr="000000"/>
                </a:solidFill>
                <a:effectLst/>
                <a:uLnTx/>
                <a:uFillTx/>
                <a:latin typeface="Arial"/>
                <a:ea typeface="+mn-ea"/>
                <a:cs typeface="Arial"/>
              </a:rPr>
              <a:t> </a:t>
            </a:r>
            <a:r>
              <a:rPr kumimoji="0" sz="2400" b="1" i="0" u="none" strike="noStrike" kern="0" cap="none" spc="-10" normalizeH="0" baseline="0" noProof="0" dirty="0">
                <a:ln>
                  <a:noFill/>
                </a:ln>
                <a:solidFill>
                  <a:sysClr val="windowText" lastClr="000000"/>
                </a:solidFill>
                <a:effectLst/>
                <a:uLnTx/>
                <a:uFillTx/>
                <a:latin typeface="Arial"/>
                <a:ea typeface="+mn-ea"/>
                <a:cs typeface="Arial"/>
              </a:rPr>
              <a:t>Entitlements:</a:t>
            </a:r>
            <a:endParaRPr kumimoji="0" sz="2400" b="0" i="0" u="none" strike="noStrike" kern="0" cap="none" spc="0" normalizeH="0" baseline="0" noProof="0" dirty="0">
              <a:ln>
                <a:noFill/>
              </a:ln>
              <a:solidFill>
                <a:sysClr val="windowText" lastClr="000000"/>
              </a:solidFill>
              <a:effectLst/>
              <a:uLnTx/>
              <a:uFillTx/>
              <a:latin typeface="Arial"/>
              <a:ea typeface="+mn-ea"/>
              <a:cs typeface="Arial"/>
            </a:endParaRPr>
          </a:p>
          <a:p>
            <a:pPr marL="0" marR="0" lvl="0" indent="0" algn="l" defTabSz="914400" rtl="0" eaLnBrk="1" fontAlgn="auto" latinLnBrk="0" hangingPunct="1">
              <a:lnSpc>
                <a:spcPct val="100000"/>
              </a:lnSpc>
              <a:spcBef>
                <a:spcPts val="10"/>
              </a:spcBef>
              <a:spcAft>
                <a:spcPts val="0"/>
              </a:spcAft>
              <a:buClrTx/>
              <a:buSzTx/>
              <a:buFontTx/>
              <a:buNone/>
              <a:tabLst/>
              <a:defRPr/>
            </a:pPr>
            <a:endParaRPr kumimoji="0" sz="2300" b="0" i="0" u="none" strike="noStrike" kern="0" cap="none" spc="0" normalizeH="0" baseline="0" noProof="0" dirty="0">
              <a:ln>
                <a:noFill/>
              </a:ln>
              <a:solidFill>
                <a:sysClr val="windowText" lastClr="000000"/>
              </a:solidFill>
              <a:effectLst/>
              <a:uLnTx/>
              <a:uFillTx/>
              <a:latin typeface="Arial"/>
              <a:ea typeface="+mn-ea"/>
              <a:cs typeface="Arial"/>
            </a:endParaRPr>
          </a:p>
          <a:p>
            <a:pPr marL="299085" marR="0" lvl="0" indent="-287020" algn="l" defTabSz="914400" rtl="0" eaLnBrk="1" fontAlgn="auto" latinLnBrk="0" hangingPunct="1">
              <a:lnSpc>
                <a:spcPct val="100000"/>
              </a:lnSpc>
              <a:spcBef>
                <a:spcPts val="0"/>
              </a:spcBef>
              <a:spcAft>
                <a:spcPts val="0"/>
              </a:spcAft>
              <a:buClrTx/>
              <a:buSzTx/>
              <a:buFont typeface="Wingdings"/>
              <a:buChar char=""/>
              <a:tabLst>
                <a:tab pos="299085" algn="l"/>
                <a:tab pos="299720" algn="l"/>
              </a:tabLst>
              <a:defRPr/>
            </a:pPr>
            <a:r>
              <a:rPr kumimoji="0" sz="1800" b="0" i="0" u="none" strike="noStrike" kern="0" cap="none" spc="-20" normalizeH="0" baseline="0" noProof="0" dirty="0">
                <a:ln>
                  <a:noFill/>
                </a:ln>
                <a:solidFill>
                  <a:sysClr val="windowText" lastClr="000000"/>
                </a:solidFill>
                <a:effectLst/>
                <a:uLnTx/>
                <a:uFillTx/>
                <a:latin typeface="Arial"/>
                <a:ea typeface="+mn-ea"/>
                <a:cs typeface="Arial"/>
              </a:rPr>
              <a:t>OHA</a:t>
            </a:r>
            <a:r>
              <a:rPr kumimoji="0" sz="1800" b="0" i="0" u="none" strike="noStrike" kern="0" cap="none" spc="-114" normalizeH="0" baseline="0" noProof="0" dirty="0">
                <a:ln>
                  <a:noFill/>
                </a:ln>
                <a:solidFill>
                  <a:sysClr val="windowText" lastClr="000000"/>
                </a:solidFill>
                <a:effectLst/>
                <a:uLnTx/>
                <a:uFillTx/>
                <a:latin typeface="Arial"/>
                <a:ea typeface="+mn-ea"/>
                <a:cs typeface="Arial"/>
              </a:rPr>
              <a:t> </a:t>
            </a:r>
            <a:r>
              <a:rPr kumimoji="0" sz="1800" b="0" i="0" u="none" strike="noStrike" kern="0" cap="none" spc="0" normalizeH="0" baseline="0" noProof="0" dirty="0">
                <a:ln>
                  <a:noFill/>
                </a:ln>
                <a:solidFill>
                  <a:sysClr val="windowText" lastClr="000000"/>
                </a:solidFill>
                <a:effectLst/>
                <a:uLnTx/>
                <a:uFillTx/>
                <a:latin typeface="Arial"/>
                <a:ea typeface="+mn-ea"/>
                <a:cs typeface="Arial"/>
              </a:rPr>
              <a:t>-</a:t>
            </a:r>
            <a:r>
              <a:rPr kumimoji="0" sz="1800" b="0" i="0" u="none" strike="noStrike" kern="0" cap="none" spc="-95" normalizeH="0" baseline="0" noProof="0" dirty="0">
                <a:ln>
                  <a:noFill/>
                </a:ln>
                <a:solidFill>
                  <a:sysClr val="windowText" lastClr="000000"/>
                </a:solidFill>
                <a:effectLst/>
                <a:uLnTx/>
                <a:uFillTx/>
                <a:latin typeface="Arial"/>
                <a:ea typeface="+mn-ea"/>
                <a:cs typeface="Arial"/>
              </a:rPr>
              <a:t> </a:t>
            </a:r>
            <a:r>
              <a:rPr kumimoji="0" sz="1800" b="0" i="0" u="none" strike="noStrike" kern="0" cap="none" spc="0" normalizeH="0" baseline="0" noProof="0" dirty="0">
                <a:ln>
                  <a:noFill/>
                </a:ln>
                <a:solidFill>
                  <a:sysClr val="windowText" lastClr="000000"/>
                </a:solidFill>
                <a:effectLst/>
                <a:uLnTx/>
                <a:uFillTx/>
                <a:latin typeface="Arial"/>
                <a:ea typeface="+mn-ea"/>
                <a:cs typeface="Arial"/>
              </a:rPr>
              <a:t>Stops</a:t>
            </a:r>
            <a:r>
              <a:rPr kumimoji="0" sz="1800" b="0" i="0" u="none" strike="noStrike" kern="0" cap="none" spc="-60" normalizeH="0" baseline="0" noProof="0" dirty="0">
                <a:ln>
                  <a:noFill/>
                </a:ln>
                <a:solidFill>
                  <a:sysClr val="windowText" lastClr="000000"/>
                </a:solidFill>
                <a:effectLst/>
                <a:uLnTx/>
                <a:uFillTx/>
                <a:latin typeface="Arial"/>
                <a:ea typeface="+mn-ea"/>
                <a:cs typeface="Arial"/>
              </a:rPr>
              <a:t> </a:t>
            </a:r>
            <a:r>
              <a:rPr kumimoji="0" sz="1800" b="0" i="0" u="none" strike="noStrike" kern="0" cap="none" spc="0" normalizeH="0" baseline="0" noProof="0" dirty="0">
                <a:ln>
                  <a:noFill/>
                </a:ln>
                <a:solidFill>
                  <a:sysClr val="windowText" lastClr="000000"/>
                </a:solidFill>
                <a:effectLst/>
                <a:uLnTx/>
                <a:uFillTx/>
                <a:latin typeface="Arial"/>
                <a:ea typeface="+mn-ea"/>
                <a:cs typeface="Arial"/>
              </a:rPr>
              <a:t>per</a:t>
            </a:r>
            <a:r>
              <a:rPr kumimoji="0" sz="1800" b="0" i="0" u="none" strike="noStrike" kern="0" cap="none" spc="-55" normalizeH="0" baseline="0" noProof="0" dirty="0">
                <a:ln>
                  <a:noFill/>
                </a:ln>
                <a:solidFill>
                  <a:sysClr val="windowText" lastClr="000000"/>
                </a:solidFill>
                <a:effectLst/>
                <a:uLnTx/>
                <a:uFillTx/>
                <a:latin typeface="Arial"/>
                <a:ea typeface="+mn-ea"/>
                <a:cs typeface="Arial"/>
              </a:rPr>
              <a:t> </a:t>
            </a:r>
            <a:r>
              <a:rPr kumimoji="0" sz="1800" b="0" i="0" u="none" strike="noStrike" kern="0" cap="none" spc="0" normalizeH="0" baseline="0" noProof="0" dirty="0">
                <a:ln>
                  <a:noFill/>
                </a:ln>
                <a:solidFill>
                  <a:sysClr val="windowText" lastClr="000000"/>
                </a:solidFill>
                <a:effectLst/>
                <a:uLnTx/>
                <a:uFillTx/>
                <a:latin typeface="Arial"/>
                <a:ea typeface="+mn-ea"/>
                <a:cs typeface="Arial"/>
              </a:rPr>
              <a:t>the</a:t>
            </a:r>
            <a:r>
              <a:rPr kumimoji="0" sz="1800" b="0" i="0" u="none" strike="noStrike" kern="0" cap="none" spc="-60" normalizeH="0" baseline="0" noProof="0" dirty="0">
                <a:ln>
                  <a:noFill/>
                </a:ln>
                <a:solidFill>
                  <a:sysClr val="windowText" lastClr="000000"/>
                </a:solidFill>
                <a:effectLst/>
                <a:uLnTx/>
                <a:uFillTx/>
                <a:latin typeface="Arial"/>
                <a:ea typeface="+mn-ea"/>
                <a:cs typeface="Arial"/>
              </a:rPr>
              <a:t> </a:t>
            </a:r>
            <a:r>
              <a:rPr kumimoji="0" sz="1800" b="0" i="0" u="none" strike="noStrike" kern="0" cap="none" spc="-10" normalizeH="0" baseline="0" noProof="0" dirty="0">
                <a:ln>
                  <a:noFill/>
                </a:ln>
                <a:solidFill>
                  <a:sysClr val="windowText" lastClr="000000"/>
                </a:solidFill>
                <a:effectLst/>
                <a:uLnTx/>
                <a:uFillTx/>
                <a:latin typeface="Arial"/>
                <a:ea typeface="+mn-ea"/>
                <a:cs typeface="Arial"/>
              </a:rPr>
              <a:t>DD2367</a:t>
            </a:r>
            <a:r>
              <a:rPr kumimoji="0" sz="1800" b="0" i="0" u="none" strike="noStrike" kern="0" cap="none" spc="-40" normalizeH="0" baseline="0" noProof="0" dirty="0">
                <a:ln>
                  <a:noFill/>
                </a:ln>
                <a:solidFill>
                  <a:sysClr val="windowText" lastClr="000000"/>
                </a:solidFill>
                <a:effectLst/>
                <a:uLnTx/>
                <a:uFillTx/>
                <a:latin typeface="Arial"/>
                <a:ea typeface="+mn-ea"/>
                <a:cs typeface="Arial"/>
              </a:rPr>
              <a:t> </a:t>
            </a:r>
            <a:r>
              <a:rPr kumimoji="0" sz="1800" b="0" i="0" u="none" strike="noStrike" kern="0" cap="none" spc="0" normalizeH="0" baseline="0" noProof="0" dirty="0">
                <a:ln>
                  <a:noFill/>
                </a:ln>
                <a:solidFill>
                  <a:sysClr val="windowText" lastClr="000000"/>
                </a:solidFill>
                <a:effectLst/>
                <a:uLnTx/>
                <a:uFillTx/>
                <a:latin typeface="Arial"/>
                <a:ea typeface="+mn-ea"/>
                <a:cs typeface="Arial"/>
              </a:rPr>
              <a:t>or</a:t>
            </a:r>
            <a:r>
              <a:rPr kumimoji="0" sz="1800" b="0" i="0" u="none" strike="noStrike" kern="0" cap="none" spc="-60" normalizeH="0" baseline="0" noProof="0" dirty="0">
                <a:ln>
                  <a:noFill/>
                </a:ln>
                <a:solidFill>
                  <a:sysClr val="windowText" lastClr="000000"/>
                </a:solidFill>
                <a:effectLst/>
                <a:uLnTx/>
                <a:uFillTx/>
                <a:latin typeface="Arial"/>
                <a:ea typeface="+mn-ea"/>
                <a:cs typeface="Arial"/>
              </a:rPr>
              <a:t> </a:t>
            </a:r>
            <a:r>
              <a:rPr kumimoji="0" sz="1800" b="0" i="0" u="none" strike="noStrike" kern="0" cap="none" spc="0" normalizeH="0" baseline="0" noProof="0" dirty="0">
                <a:ln>
                  <a:noFill/>
                </a:ln>
                <a:solidFill>
                  <a:sysClr val="windowText" lastClr="000000"/>
                </a:solidFill>
                <a:effectLst/>
                <a:uLnTx/>
                <a:uFillTx/>
                <a:latin typeface="Arial"/>
                <a:ea typeface="+mn-ea"/>
                <a:cs typeface="Arial"/>
              </a:rPr>
              <a:t>day</a:t>
            </a:r>
            <a:r>
              <a:rPr kumimoji="0" sz="1800" b="0" i="0" u="none" strike="noStrike" kern="0" cap="none" spc="-55" normalizeH="0" baseline="0" noProof="0" dirty="0">
                <a:ln>
                  <a:noFill/>
                </a:ln>
                <a:solidFill>
                  <a:sysClr val="windowText" lastClr="000000"/>
                </a:solidFill>
                <a:effectLst/>
                <a:uLnTx/>
                <a:uFillTx/>
                <a:latin typeface="Arial"/>
                <a:ea typeface="+mn-ea"/>
                <a:cs typeface="Arial"/>
              </a:rPr>
              <a:t> </a:t>
            </a:r>
            <a:r>
              <a:rPr kumimoji="0" sz="1800" b="0" i="0" u="none" strike="noStrike" kern="0" cap="none" spc="0" normalizeH="0" baseline="0" noProof="0" dirty="0">
                <a:ln>
                  <a:noFill/>
                </a:ln>
                <a:solidFill>
                  <a:sysClr val="windowText" lastClr="000000"/>
                </a:solidFill>
                <a:effectLst/>
                <a:uLnTx/>
                <a:uFillTx/>
                <a:latin typeface="Arial"/>
                <a:ea typeface="+mn-ea"/>
                <a:cs typeface="Arial"/>
              </a:rPr>
              <a:t>prior</a:t>
            </a:r>
            <a:r>
              <a:rPr kumimoji="0" sz="1800" b="0" i="0" u="none" strike="noStrike" kern="0" cap="none" spc="-45" normalizeH="0" baseline="0" noProof="0" dirty="0">
                <a:ln>
                  <a:noFill/>
                </a:ln>
                <a:solidFill>
                  <a:sysClr val="windowText" lastClr="000000"/>
                </a:solidFill>
                <a:effectLst/>
                <a:uLnTx/>
                <a:uFillTx/>
                <a:latin typeface="Arial"/>
                <a:ea typeface="+mn-ea"/>
                <a:cs typeface="Arial"/>
              </a:rPr>
              <a:t> </a:t>
            </a:r>
            <a:r>
              <a:rPr kumimoji="0" sz="1800" b="0" i="0" u="none" strike="noStrike" kern="0" cap="none" spc="0" normalizeH="0" baseline="0" noProof="0" dirty="0">
                <a:ln>
                  <a:noFill/>
                </a:ln>
                <a:solidFill>
                  <a:sysClr val="windowText" lastClr="000000"/>
                </a:solidFill>
                <a:effectLst/>
                <a:uLnTx/>
                <a:uFillTx/>
                <a:latin typeface="Arial"/>
                <a:ea typeface="+mn-ea"/>
                <a:cs typeface="Arial"/>
              </a:rPr>
              <a:t>to</a:t>
            </a:r>
            <a:r>
              <a:rPr kumimoji="0" sz="1800" b="0" i="0" u="none" strike="noStrike" kern="0" cap="none" spc="-70" normalizeH="0" baseline="0" noProof="0" dirty="0">
                <a:ln>
                  <a:noFill/>
                </a:ln>
                <a:solidFill>
                  <a:sysClr val="windowText" lastClr="000000"/>
                </a:solidFill>
                <a:effectLst/>
                <a:uLnTx/>
                <a:uFillTx/>
                <a:latin typeface="Arial"/>
                <a:ea typeface="+mn-ea"/>
                <a:cs typeface="Arial"/>
              </a:rPr>
              <a:t> </a:t>
            </a:r>
            <a:r>
              <a:rPr kumimoji="0" sz="1800" b="0" i="0" u="none" strike="noStrike" kern="0" cap="none" spc="0" normalizeH="0" baseline="0" noProof="0" dirty="0">
                <a:ln>
                  <a:noFill/>
                </a:ln>
                <a:solidFill>
                  <a:sysClr val="windowText" lastClr="000000"/>
                </a:solidFill>
                <a:effectLst/>
                <a:uLnTx/>
                <a:uFillTx/>
                <a:latin typeface="Arial"/>
                <a:ea typeface="+mn-ea"/>
                <a:cs typeface="Arial"/>
              </a:rPr>
              <a:t>signing</a:t>
            </a:r>
            <a:r>
              <a:rPr kumimoji="0" sz="1800" b="0" i="0" u="none" strike="noStrike" kern="0" cap="none" spc="-35" normalizeH="0" baseline="0" noProof="0" dirty="0">
                <a:ln>
                  <a:noFill/>
                </a:ln>
                <a:solidFill>
                  <a:sysClr val="windowText" lastClr="000000"/>
                </a:solidFill>
                <a:effectLst/>
                <a:uLnTx/>
                <a:uFillTx/>
                <a:latin typeface="Arial"/>
                <a:ea typeface="+mn-ea"/>
                <a:cs typeface="Arial"/>
              </a:rPr>
              <a:t> </a:t>
            </a:r>
            <a:r>
              <a:rPr kumimoji="0" sz="1800" b="0" i="0" u="none" strike="noStrike" kern="0" cap="none" spc="0" normalizeH="0" baseline="0" noProof="0" dirty="0">
                <a:ln>
                  <a:noFill/>
                </a:ln>
                <a:solidFill>
                  <a:sysClr val="windowText" lastClr="000000"/>
                </a:solidFill>
                <a:effectLst/>
                <a:uLnTx/>
                <a:uFillTx/>
                <a:latin typeface="Arial"/>
                <a:ea typeface="+mn-ea"/>
                <a:cs typeface="Arial"/>
              </a:rPr>
              <a:t>out</a:t>
            </a:r>
            <a:r>
              <a:rPr kumimoji="0" sz="1800" b="0" i="0" u="none" strike="noStrike" kern="0" cap="none" spc="-55" normalizeH="0" baseline="0" noProof="0" dirty="0">
                <a:ln>
                  <a:noFill/>
                </a:ln>
                <a:solidFill>
                  <a:sysClr val="windowText" lastClr="000000"/>
                </a:solidFill>
                <a:effectLst/>
                <a:uLnTx/>
                <a:uFillTx/>
                <a:latin typeface="Arial"/>
                <a:ea typeface="+mn-ea"/>
                <a:cs typeface="Arial"/>
              </a:rPr>
              <a:t> </a:t>
            </a:r>
            <a:r>
              <a:rPr kumimoji="0" sz="1800" b="0" i="0" u="none" strike="noStrike" kern="0" cap="none" spc="0" normalizeH="0" baseline="0" noProof="0" dirty="0">
                <a:ln>
                  <a:noFill/>
                </a:ln>
                <a:solidFill>
                  <a:sysClr val="windowText" lastClr="000000"/>
                </a:solidFill>
                <a:effectLst/>
                <a:uLnTx/>
                <a:uFillTx/>
                <a:latin typeface="Arial"/>
                <a:ea typeface="+mn-ea"/>
                <a:cs typeface="Arial"/>
              </a:rPr>
              <a:t>on</a:t>
            </a:r>
            <a:r>
              <a:rPr kumimoji="0" sz="1800" b="0" i="0" u="none" strike="noStrike" kern="0" cap="none" spc="-70" normalizeH="0" baseline="0" noProof="0" dirty="0">
                <a:ln>
                  <a:noFill/>
                </a:ln>
                <a:solidFill>
                  <a:sysClr val="windowText" lastClr="000000"/>
                </a:solidFill>
                <a:effectLst/>
                <a:uLnTx/>
                <a:uFillTx/>
                <a:latin typeface="Arial"/>
                <a:ea typeface="+mn-ea"/>
                <a:cs typeface="Arial"/>
              </a:rPr>
              <a:t> </a:t>
            </a:r>
            <a:r>
              <a:rPr kumimoji="0" sz="1800" b="0" i="0" u="none" strike="noStrike" kern="0" cap="none" spc="0" normalizeH="0" baseline="0" noProof="0" dirty="0">
                <a:ln>
                  <a:noFill/>
                </a:ln>
                <a:solidFill>
                  <a:sysClr val="windowText" lastClr="000000"/>
                </a:solidFill>
                <a:effectLst/>
                <a:uLnTx/>
                <a:uFillTx/>
                <a:latin typeface="Arial"/>
                <a:ea typeface="+mn-ea"/>
                <a:cs typeface="Arial"/>
              </a:rPr>
              <a:t>PCS</a:t>
            </a:r>
            <a:r>
              <a:rPr kumimoji="0" sz="1800" b="0" i="0" u="none" strike="noStrike" kern="0" cap="none" spc="-55" normalizeH="0" baseline="0" noProof="0" dirty="0">
                <a:ln>
                  <a:noFill/>
                </a:ln>
                <a:solidFill>
                  <a:sysClr val="windowText" lastClr="000000"/>
                </a:solidFill>
                <a:effectLst/>
                <a:uLnTx/>
                <a:uFillTx/>
                <a:latin typeface="Arial"/>
                <a:ea typeface="+mn-ea"/>
                <a:cs typeface="Arial"/>
              </a:rPr>
              <a:t> </a:t>
            </a:r>
            <a:r>
              <a:rPr kumimoji="0" sz="1800" b="0" i="0" u="none" strike="noStrike" kern="0" cap="none" spc="-10" normalizeH="0" baseline="0" noProof="0" dirty="0">
                <a:ln>
                  <a:noFill/>
                </a:ln>
                <a:solidFill>
                  <a:sysClr val="windowText" lastClr="000000"/>
                </a:solidFill>
                <a:effectLst/>
                <a:uLnTx/>
                <a:uFillTx/>
                <a:latin typeface="Arial"/>
                <a:ea typeface="+mn-ea"/>
                <a:cs typeface="Arial"/>
              </a:rPr>
              <a:t>leave.</a:t>
            </a:r>
            <a:endParaRPr kumimoji="0" sz="1800" b="0" i="0" u="none" strike="noStrike" kern="0" cap="none" spc="0" normalizeH="0" baseline="0" noProof="0" dirty="0">
              <a:ln>
                <a:noFill/>
              </a:ln>
              <a:solidFill>
                <a:sysClr val="windowText" lastClr="000000"/>
              </a:solidFill>
              <a:effectLst/>
              <a:uLnTx/>
              <a:uFillTx/>
              <a:latin typeface="Arial"/>
              <a:ea typeface="+mn-ea"/>
              <a:cs typeface="Arial"/>
            </a:endParaRPr>
          </a:p>
          <a:p>
            <a:pPr marL="299085" marR="0" lvl="0" indent="-287020" algn="l" defTabSz="914400" rtl="0" eaLnBrk="1" fontAlgn="auto" latinLnBrk="0" hangingPunct="1">
              <a:lnSpc>
                <a:spcPct val="100000"/>
              </a:lnSpc>
              <a:spcBef>
                <a:spcPts val="0"/>
              </a:spcBef>
              <a:spcAft>
                <a:spcPts val="0"/>
              </a:spcAft>
              <a:buClrTx/>
              <a:buSzTx/>
              <a:buFont typeface="Wingdings"/>
              <a:buChar char=""/>
              <a:tabLst>
                <a:tab pos="299085" algn="l"/>
                <a:tab pos="299720" algn="l"/>
              </a:tabLst>
              <a:defRPr/>
            </a:pPr>
            <a:r>
              <a:rPr kumimoji="0" sz="1800" b="0" i="0" u="none" strike="noStrike" kern="0" cap="none" spc="-20" normalizeH="0" baseline="0" noProof="0" dirty="0">
                <a:ln>
                  <a:noFill/>
                </a:ln>
                <a:solidFill>
                  <a:sysClr val="windowText" lastClr="000000"/>
                </a:solidFill>
                <a:effectLst/>
                <a:uLnTx/>
                <a:uFillTx/>
                <a:latin typeface="Arial"/>
                <a:ea typeface="+mn-ea"/>
                <a:cs typeface="Arial"/>
              </a:rPr>
              <a:t>COLA</a:t>
            </a:r>
            <a:r>
              <a:rPr kumimoji="0" sz="1800" b="0" i="0" u="none" strike="noStrike" kern="0" cap="none" spc="-105" normalizeH="0" baseline="0" noProof="0" dirty="0">
                <a:ln>
                  <a:noFill/>
                </a:ln>
                <a:solidFill>
                  <a:sysClr val="windowText" lastClr="000000"/>
                </a:solidFill>
                <a:effectLst/>
                <a:uLnTx/>
                <a:uFillTx/>
                <a:latin typeface="Arial"/>
                <a:ea typeface="+mn-ea"/>
                <a:cs typeface="Arial"/>
              </a:rPr>
              <a:t> </a:t>
            </a:r>
            <a:r>
              <a:rPr kumimoji="0" sz="1800" b="0" i="0" u="none" strike="noStrike" kern="0" cap="none" spc="0" normalizeH="0" baseline="0" noProof="0" dirty="0">
                <a:ln>
                  <a:noFill/>
                </a:ln>
                <a:solidFill>
                  <a:sysClr val="windowText" lastClr="000000"/>
                </a:solidFill>
                <a:effectLst/>
                <a:uLnTx/>
                <a:uFillTx/>
                <a:latin typeface="Arial"/>
                <a:ea typeface="+mn-ea"/>
                <a:cs typeface="Arial"/>
              </a:rPr>
              <a:t>–</a:t>
            </a:r>
            <a:r>
              <a:rPr kumimoji="0" sz="1800" b="0" i="0" u="none" strike="noStrike" kern="0" cap="none" spc="-85" normalizeH="0" baseline="0" noProof="0" dirty="0">
                <a:ln>
                  <a:noFill/>
                </a:ln>
                <a:solidFill>
                  <a:sysClr val="windowText" lastClr="000000"/>
                </a:solidFill>
                <a:effectLst/>
                <a:uLnTx/>
                <a:uFillTx/>
                <a:latin typeface="Arial"/>
                <a:ea typeface="+mn-ea"/>
                <a:cs typeface="Arial"/>
              </a:rPr>
              <a:t> </a:t>
            </a:r>
            <a:r>
              <a:rPr kumimoji="0" sz="1800" b="0" i="0" u="none" strike="noStrike" kern="0" cap="none" spc="0" normalizeH="0" baseline="0" noProof="0" dirty="0">
                <a:ln>
                  <a:noFill/>
                </a:ln>
                <a:solidFill>
                  <a:sysClr val="windowText" lastClr="000000"/>
                </a:solidFill>
                <a:effectLst/>
                <a:uLnTx/>
                <a:uFillTx/>
                <a:latin typeface="Arial"/>
                <a:ea typeface="+mn-ea"/>
                <a:cs typeface="Arial"/>
              </a:rPr>
              <a:t>Stops</a:t>
            </a:r>
            <a:r>
              <a:rPr kumimoji="0" sz="1800" b="0" i="0" u="none" strike="noStrike" kern="0" cap="none" spc="-45" normalizeH="0" baseline="0" noProof="0" dirty="0">
                <a:ln>
                  <a:noFill/>
                </a:ln>
                <a:solidFill>
                  <a:sysClr val="windowText" lastClr="000000"/>
                </a:solidFill>
                <a:effectLst/>
                <a:uLnTx/>
                <a:uFillTx/>
                <a:latin typeface="Arial"/>
                <a:ea typeface="+mn-ea"/>
                <a:cs typeface="Arial"/>
              </a:rPr>
              <a:t> </a:t>
            </a:r>
            <a:r>
              <a:rPr kumimoji="0" sz="1800" b="0" i="0" u="none" strike="noStrike" kern="0" cap="none" spc="0" normalizeH="0" baseline="0" noProof="0" dirty="0">
                <a:ln>
                  <a:noFill/>
                </a:ln>
                <a:solidFill>
                  <a:sysClr val="windowText" lastClr="000000"/>
                </a:solidFill>
                <a:effectLst/>
                <a:uLnTx/>
                <a:uFillTx/>
                <a:latin typeface="Arial"/>
                <a:ea typeface="+mn-ea"/>
                <a:cs typeface="Arial"/>
              </a:rPr>
              <a:t>day</a:t>
            </a:r>
            <a:r>
              <a:rPr kumimoji="0" sz="1800" b="0" i="0" u="none" strike="noStrike" kern="0" cap="none" spc="-40" normalizeH="0" baseline="0" noProof="0" dirty="0">
                <a:ln>
                  <a:noFill/>
                </a:ln>
                <a:solidFill>
                  <a:sysClr val="windowText" lastClr="000000"/>
                </a:solidFill>
                <a:effectLst/>
                <a:uLnTx/>
                <a:uFillTx/>
                <a:latin typeface="Arial"/>
                <a:ea typeface="+mn-ea"/>
                <a:cs typeface="Arial"/>
              </a:rPr>
              <a:t> </a:t>
            </a:r>
            <a:r>
              <a:rPr kumimoji="0" sz="1800" b="0" i="0" u="none" strike="noStrike" kern="0" cap="none" spc="0" normalizeH="0" baseline="0" noProof="0" dirty="0">
                <a:ln>
                  <a:noFill/>
                </a:ln>
                <a:solidFill>
                  <a:sysClr val="windowText" lastClr="000000"/>
                </a:solidFill>
                <a:effectLst/>
                <a:uLnTx/>
                <a:uFillTx/>
                <a:latin typeface="Arial"/>
                <a:ea typeface="+mn-ea"/>
                <a:cs typeface="Arial"/>
              </a:rPr>
              <a:t>prior</a:t>
            </a:r>
            <a:r>
              <a:rPr kumimoji="0" sz="1800" b="0" i="0" u="none" strike="noStrike" kern="0" cap="none" spc="-30" normalizeH="0" baseline="0" noProof="0" dirty="0">
                <a:ln>
                  <a:noFill/>
                </a:ln>
                <a:solidFill>
                  <a:sysClr val="windowText" lastClr="000000"/>
                </a:solidFill>
                <a:effectLst/>
                <a:uLnTx/>
                <a:uFillTx/>
                <a:latin typeface="Arial"/>
                <a:ea typeface="+mn-ea"/>
                <a:cs typeface="Arial"/>
              </a:rPr>
              <a:t> </a:t>
            </a:r>
            <a:r>
              <a:rPr kumimoji="0" sz="1800" b="0" i="0" u="none" strike="noStrike" kern="0" cap="none" spc="0" normalizeH="0" baseline="0" noProof="0" dirty="0">
                <a:ln>
                  <a:noFill/>
                </a:ln>
                <a:solidFill>
                  <a:sysClr val="windowText" lastClr="000000"/>
                </a:solidFill>
                <a:effectLst/>
                <a:uLnTx/>
                <a:uFillTx/>
                <a:latin typeface="Arial"/>
                <a:ea typeface="+mn-ea"/>
                <a:cs typeface="Arial"/>
              </a:rPr>
              <a:t>to</a:t>
            </a:r>
            <a:r>
              <a:rPr kumimoji="0" sz="1800" b="0" i="0" u="none" strike="noStrike" kern="0" cap="none" spc="-60" normalizeH="0" baseline="0" noProof="0" dirty="0">
                <a:ln>
                  <a:noFill/>
                </a:ln>
                <a:solidFill>
                  <a:sysClr val="windowText" lastClr="000000"/>
                </a:solidFill>
                <a:effectLst/>
                <a:uLnTx/>
                <a:uFillTx/>
                <a:latin typeface="Arial"/>
                <a:ea typeface="+mn-ea"/>
                <a:cs typeface="Arial"/>
              </a:rPr>
              <a:t> </a:t>
            </a:r>
            <a:r>
              <a:rPr kumimoji="0" sz="1800" b="0" i="0" u="none" strike="noStrike" kern="0" cap="none" spc="0" normalizeH="0" baseline="0" noProof="0" dirty="0">
                <a:ln>
                  <a:noFill/>
                </a:ln>
                <a:solidFill>
                  <a:sysClr val="windowText" lastClr="000000"/>
                </a:solidFill>
                <a:effectLst/>
                <a:uLnTx/>
                <a:uFillTx/>
                <a:latin typeface="Arial"/>
                <a:ea typeface="+mn-ea"/>
                <a:cs typeface="Arial"/>
              </a:rPr>
              <a:t>you</a:t>
            </a:r>
            <a:r>
              <a:rPr kumimoji="0" sz="1800" b="0" i="0" u="none" strike="noStrike" kern="0" cap="none" spc="-25" normalizeH="0" baseline="0" noProof="0" dirty="0">
                <a:ln>
                  <a:noFill/>
                </a:ln>
                <a:solidFill>
                  <a:sysClr val="windowText" lastClr="000000"/>
                </a:solidFill>
                <a:effectLst/>
                <a:uLnTx/>
                <a:uFillTx/>
                <a:latin typeface="Arial"/>
                <a:ea typeface="+mn-ea"/>
                <a:cs typeface="Arial"/>
              </a:rPr>
              <a:t> signing-</a:t>
            </a:r>
            <a:r>
              <a:rPr kumimoji="0" sz="1800" b="0" i="0" u="none" strike="noStrike" kern="0" cap="none" spc="0" normalizeH="0" baseline="0" noProof="0" dirty="0">
                <a:ln>
                  <a:noFill/>
                </a:ln>
                <a:solidFill>
                  <a:sysClr val="windowText" lastClr="000000"/>
                </a:solidFill>
                <a:effectLst/>
                <a:uLnTx/>
                <a:uFillTx/>
                <a:latin typeface="Arial"/>
                <a:ea typeface="+mn-ea"/>
                <a:cs typeface="Arial"/>
              </a:rPr>
              <a:t>out</a:t>
            </a:r>
            <a:r>
              <a:rPr kumimoji="0" sz="1800" b="0" i="0" u="none" strike="noStrike" kern="0" cap="none" spc="-5" normalizeH="0" baseline="0" noProof="0" dirty="0">
                <a:ln>
                  <a:noFill/>
                </a:ln>
                <a:solidFill>
                  <a:sysClr val="windowText" lastClr="000000"/>
                </a:solidFill>
                <a:effectLst/>
                <a:uLnTx/>
                <a:uFillTx/>
                <a:latin typeface="Arial"/>
                <a:ea typeface="+mn-ea"/>
                <a:cs typeface="Arial"/>
              </a:rPr>
              <a:t> </a:t>
            </a:r>
            <a:r>
              <a:rPr kumimoji="0" sz="1800" b="0" i="0" u="none" strike="noStrike" kern="0" cap="none" spc="0" normalizeH="0" baseline="0" noProof="0" dirty="0">
                <a:ln>
                  <a:noFill/>
                </a:ln>
                <a:solidFill>
                  <a:sysClr val="windowText" lastClr="000000"/>
                </a:solidFill>
                <a:effectLst/>
                <a:uLnTx/>
                <a:uFillTx/>
                <a:latin typeface="Arial"/>
                <a:ea typeface="+mn-ea"/>
                <a:cs typeface="Arial"/>
              </a:rPr>
              <a:t>on</a:t>
            </a:r>
            <a:r>
              <a:rPr kumimoji="0" sz="1800" b="0" i="0" u="none" strike="noStrike" kern="0" cap="none" spc="-50" normalizeH="0" baseline="0" noProof="0" dirty="0">
                <a:ln>
                  <a:noFill/>
                </a:ln>
                <a:solidFill>
                  <a:sysClr val="windowText" lastClr="000000"/>
                </a:solidFill>
                <a:effectLst/>
                <a:uLnTx/>
                <a:uFillTx/>
                <a:latin typeface="Arial"/>
                <a:ea typeface="+mn-ea"/>
                <a:cs typeface="Arial"/>
              </a:rPr>
              <a:t> </a:t>
            </a:r>
            <a:r>
              <a:rPr kumimoji="0" sz="1800" b="0" i="0" u="none" strike="noStrike" kern="0" cap="none" spc="0" normalizeH="0" baseline="0" noProof="0" dirty="0">
                <a:ln>
                  <a:noFill/>
                </a:ln>
                <a:solidFill>
                  <a:sysClr val="windowText" lastClr="000000"/>
                </a:solidFill>
                <a:effectLst/>
                <a:uLnTx/>
                <a:uFillTx/>
                <a:latin typeface="Arial"/>
                <a:ea typeface="+mn-ea"/>
                <a:cs typeface="Arial"/>
              </a:rPr>
              <a:t>PCS</a:t>
            </a:r>
            <a:r>
              <a:rPr kumimoji="0" sz="1800" b="0" i="0" u="none" strike="noStrike" kern="0" cap="none" spc="-55" normalizeH="0" baseline="0" noProof="0" dirty="0">
                <a:ln>
                  <a:noFill/>
                </a:ln>
                <a:solidFill>
                  <a:sysClr val="windowText" lastClr="000000"/>
                </a:solidFill>
                <a:effectLst/>
                <a:uLnTx/>
                <a:uFillTx/>
                <a:latin typeface="Arial"/>
                <a:ea typeface="+mn-ea"/>
                <a:cs typeface="Arial"/>
              </a:rPr>
              <a:t> </a:t>
            </a:r>
            <a:r>
              <a:rPr kumimoji="0" sz="1800" b="0" i="0" u="none" strike="noStrike" kern="0" cap="none" spc="-10" normalizeH="0" baseline="0" noProof="0" dirty="0">
                <a:ln>
                  <a:noFill/>
                </a:ln>
                <a:solidFill>
                  <a:sysClr val="windowText" lastClr="000000"/>
                </a:solidFill>
                <a:effectLst/>
                <a:uLnTx/>
                <a:uFillTx/>
                <a:latin typeface="Arial"/>
                <a:ea typeface="+mn-ea"/>
                <a:cs typeface="Arial"/>
              </a:rPr>
              <a:t>leave.</a:t>
            </a:r>
            <a:endParaRPr kumimoji="0" sz="1800" b="0" i="0" u="none" strike="noStrike" kern="0" cap="none" spc="0" normalizeH="0" baseline="0" noProof="0" dirty="0">
              <a:ln>
                <a:noFill/>
              </a:ln>
              <a:solidFill>
                <a:sysClr val="windowText" lastClr="000000"/>
              </a:solidFill>
              <a:effectLst/>
              <a:uLnTx/>
              <a:uFillTx/>
              <a:latin typeface="Arial"/>
              <a:ea typeface="+mn-ea"/>
              <a:cs typeface="Arial"/>
            </a:endParaRPr>
          </a:p>
          <a:p>
            <a:pPr marL="299085" marR="0" lvl="0" indent="-287020" algn="l" defTabSz="914400" rtl="0" eaLnBrk="1" fontAlgn="auto" latinLnBrk="0" hangingPunct="1">
              <a:lnSpc>
                <a:spcPct val="100000"/>
              </a:lnSpc>
              <a:spcBef>
                <a:spcPts val="0"/>
              </a:spcBef>
              <a:spcAft>
                <a:spcPts val="0"/>
              </a:spcAft>
              <a:buClrTx/>
              <a:buSzTx/>
              <a:buFont typeface="Wingdings"/>
              <a:buChar char=""/>
              <a:tabLst>
                <a:tab pos="299085" algn="l"/>
                <a:tab pos="299720" algn="l"/>
              </a:tabLst>
              <a:defRPr/>
            </a:pPr>
            <a:r>
              <a:rPr kumimoji="0" sz="1800" b="0" i="0" u="none" strike="noStrike" kern="0" cap="none" spc="0" normalizeH="0" baseline="0" noProof="0" dirty="0">
                <a:ln>
                  <a:noFill/>
                </a:ln>
                <a:solidFill>
                  <a:sysClr val="windowText" lastClr="000000"/>
                </a:solidFill>
                <a:effectLst/>
                <a:uLnTx/>
                <a:uFillTx/>
                <a:latin typeface="Arial"/>
                <a:ea typeface="+mn-ea"/>
                <a:cs typeface="Arial"/>
              </a:rPr>
              <a:t>Meal</a:t>
            </a:r>
            <a:r>
              <a:rPr kumimoji="0" sz="1800" b="0" i="0" u="none" strike="noStrike" kern="0" cap="none" spc="-60" normalizeH="0" baseline="0" noProof="0" dirty="0">
                <a:ln>
                  <a:noFill/>
                </a:ln>
                <a:solidFill>
                  <a:sysClr val="windowText" lastClr="000000"/>
                </a:solidFill>
                <a:effectLst/>
                <a:uLnTx/>
                <a:uFillTx/>
                <a:latin typeface="Arial"/>
                <a:ea typeface="+mn-ea"/>
                <a:cs typeface="Arial"/>
              </a:rPr>
              <a:t> </a:t>
            </a:r>
            <a:r>
              <a:rPr kumimoji="0" sz="1800" b="0" i="0" u="none" strike="noStrike" kern="0" cap="none" spc="-10" normalizeH="0" baseline="0" noProof="0" dirty="0">
                <a:ln>
                  <a:noFill/>
                </a:ln>
                <a:solidFill>
                  <a:sysClr val="windowText" lastClr="000000"/>
                </a:solidFill>
                <a:effectLst/>
                <a:uLnTx/>
                <a:uFillTx/>
                <a:latin typeface="Arial"/>
                <a:ea typeface="+mn-ea"/>
                <a:cs typeface="Arial"/>
              </a:rPr>
              <a:t>deductions </a:t>
            </a:r>
            <a:r>
              <a:rPr kumimoji="0" sz="1800" b="0" i="0" u="none" strike="noStrike" kern="0" cap="none" spc="0" normalizeH="0" baseline="0" noProof="0" dirty="0">
                <a:ln>
                  <a:noFill/>
                </a:ln>
                <a:solidFill>
                  <a:sysClr val="windowText" lastClr="000000"/>
                </a:solidFill>
                <a:effectLst/>
                <a:uLnTx/>
                <a:uFillTx/>
                <a:latin typeface="Arial"/>
                <a:ea typeface="+mn-ea"/>
                <a:cs typeface="Arial"/>
              </a:rPr>
              <a:t>-</a:t>
            </a:r>
            <a:r>
              <a:rPr kumimoji="0" sz="1800" b="0" i="0" u="none" strike="noStrike" kern="0" cap="none" spc="-60" normalizeH="0" baseline="0" noProof="0" dirty="0">
                <a:ln>
                  <a:noFill/>
                </a:ln>
                <a:solidFill>
                  <a:sysClr val="windowText" lastClr="000000"/>
                </a:solidFill>
                <a:effectLst/>
                <a:uLnTx/>
                <a:uFillTx/>
                <a:latin typeface="Arial"/>
                <a:ea typeface="+mn-ea"/>
                <a:cs typeface="Arial"/>
              </a:rPr>
              <a:t> </a:t>
            </a:r>
            <a:r>
              <a:rPr kumimoji="0" sz="1800" b="0" i="0" u="none" strike="noStrike" kern="0" cap="none" spc="0" normalizeH="0" baseline="0" noProof="0" dirty="0">
                <a:ln>
                  <a:noFill/>
                </a:ln>
                <a:solidFill>
                  <a:sysClr val="windowText" lastClr="000000"/>
                </a:solidFill>
                <a:effectLst/>
                <a:uLnTx/>
                <a:uFillTx/>
                <a:latin typeface="Arial"/>
                <a:ea typeface="+mn-ea"/>
                <a:cs typeface="Arial"/>
              </a:rPr>
              <a:t>stops</a:t>
            </a:r>
            <a:r>
              <a:rPr kumimoji="0" sz="1800" b="0" i="0" u="none" strike="noStrike" kern="0" cap="none" spc="-50" normalizeH="0" baseline="0" noProof="0" dirty="0">
                <a:ln>
                  <a:noFill/>
                </a:ln>
                <a:solidFill>
                  <a:sysClr val="windowText" lastClr="000000"/>
                </a:solidFill>
                <a:effectLst/>
                <a:uLnTx/>
                <a:uFillTx/>
                <a:latin typeface="Arial"/>
                <a:ea typeface="+mn-ea"/>
                <a:cs typeface="Arial"/>
              </a:rPr>
              <a:t> </a:t>
            </a:r>
            <a:r>
              <a:rPr kumimoji="0" sz="1800" b="0" i="0" u="none" strike="noStrike" kern="0" cap="none" spc="0" normalizeH="0" baseline="0" noProof="0" dirty="0">
                <a:ln>
                  <a:noFill/>
                </a:ln>
                <a:solidFill>
                  <a:sysClr val="windowText" lastClr="000000"/>
                </a:solidFill>
                <a:effectLst/>
                <a:uLnTx/>
                <a:uFillTx/>
                <a:latin typeface="Arial"/>
                <a:ea typeface="+mn-ea"/>
                <a:cs typeface="Arial"/>
              </a:rPr>
              <a:t>day</a:t>
            </a:r>
            <a:r>
              <a:rPr kumimoji="0" sz="1800" b="0" i="0" u="none" strike="noStrike" kern="0" cap="none" spc="-50" normalizeH="0" baseline="0" noProof="0" dirty="0">
                <a:ln>
                  <a:noFill/>
                </a:ln>
                <a:solidFill>
                  <a:sysClr val="windowText" lastClr="000000"/>
                </a:solidFill>
                <a:effectLst/>
                <a:uLnTx/>
                <a:uFillTx/>
                <a:latin typeface="Arial"/>
                <a:ea typeface="+mn-ea"/>
                <a:cs typeface="Arial"/>
              </a:rPr>
              <a:t> </a:t>
            </a:r>
            <a:r>
              <a:rPr kumimoji="0" sz="1800" b="0" i="0" u="none" strike="noStrike" kern="0" cap="none" spc="0" normalizeH="0" baseline="0" noProof="0" dirty="0">
                <a:ln>
                  <a:noFill/>
                </a:ln>
                <a:solidFill>
                  <a:sysClr val="windowText" lastClr="000000"/>
                </a:solidFill>
                <a:effectLst/>
                <a:uLnTx/>
                <a:uFillTx/>
                <a:latin typeface="Arial"/>
                <a:ea typeface="+mn-ea"/>
                <a:cs typeface="Arial"/>
              </a:rPr>
              <a:t>prior</a:t>
            </a:r>
            <a:r>
              <a:rPr kumimoji="0" sz="1800" b="0" i="0" u="none" strike="noStrike" kern="0" cap="none" spc="-40" normalizeH="0" baseline="0" noProof="0" dirty="0">
                <a:ln>
                  <a:noFill/>
                </a:ln>
                <a:solidFill>
                  <a:sysClr val="windowText" lastClr="000000"/>
                </a:solidFill>
                <a:effectLst/>
                <a:uLnTx/>
                <a:uFillTx/>
                <a:latin typeface="Arial"/>
                <a:ea typeface="+mn-ea"/>
                <a:cs typeface="Arial"/>
              </a:rPr>
              <a:t> </a:t>
            </a:r>
            <a:r>
              <a:rPr kumimoji="0" sz="1800" b="0" i="0" u="none" strike="noStrike" kern="0" cap="none" spc="0" normalizeH="0" baseline="0" noProof="0" dirty="0">
                <a:ln>
                  <a:noFill/>
                </a:ln>
                <a:solidFill>
                  <a:sysClr val="windowText" lastClr="000000"/>
                </a:solidFill>
                <a:effectLst/>
                <a:uLnTx/>
                <a:uFillTx/>
                <a:latin typeface="Arial"/>
                <a:ea typeface="+mn-ea"/>
                <a:cs typeface="Arial"/>
              </a:rPr>
              <a:t>to</a:t>
            </a:r>
            <a:r>
              <a:rPr kumimoji="0" sz="1800" b="0" i="0" u="none" strike="noStrike" kern="0" cap="none" spc="-65" normalizeH="0" baseline="0" noProof="0" dirty="0">
                <a:ln>
                  <a:noFill/>
                </a:ln>
                <a:solidFill>
                  <a:sysClr val="windowText" lastClr="000000"/>
                </a:solidFill>
                <a:effectLst/>
                <a:uLnTx/>
                <a:uFillTx/>
                <a:latin typeface="Arial"/>
                <a:ea typeface="+mn-ea"/>
                <a:cs typeface="Arial"/>
              </a:rPr>
              <a:t> </a:t>
            </a:r>
            <a:r>
              <a:rPr kumimoji="0" sz="1800" b="0" i="0" u="none" strike="noStrike" kern="0" cap="none" spc="0" normalizeH="0" baseline="0" noProof="0" dirty="0">
                <a:ln>
                  <a:noFill/>
                </a:ln>
                <a:solidFill>
                  <a:sysClr val="windowText" lastClr="000000"/>
                </a:solidFill>
                <a:effectLst/>
                <a:uLnTx/>
                <a:uFillTx/>
                <a:latin typeface="Arial"/>
                <a:ea typeface="+mn-ea"/>
                <a:cs typeface="Arial"/>
              </a:rPr>
              <a:t>you</a:t>
            </a:r>
            <a:r>
              <a:rPr kumimoji="0" sz="1800" b="0" i="0" u="none" strike="noStrike" kern="0" cap="none" spc="-30" normalizeH="0" baseline="0" noProof="0" dirty="0">
                <a:ln>
                  <a:noFill/>
                </a:ln>
                <a:solidFill>
                  <a:sysClr val="windowText" lastClr="000000"/>
                </a:solidFill>
                <a:effectLst/>
                <a:uLnTx/>
                <a:uFillTx/>
                <a:latin typeface="Arial"/>
                <a:ea typeface="+mn-ea"/>
                <a:cs typeface="Arial"/>
              </a:rPr>
              <a:t> </a:t>
            </a:r>
            <a:r>
              <a:rPr kumimoji="0" sz="1800" b="0" i="0" u="none" strike="noStrike" kern="0" cap="none" spc="-25" normalizeH="0" baseline="0" noProof="0" dirty="0">
                <a:ln>
                  <a:noFill/>
                </a:ln>
                <a:solidFill>
                  <a:sysClr val="windowText" lastClr="000000"/>
                </a:solidFill>
                <a:effectLst/>
                <a:uLnTx/>
                <a:uFillTx/>
                <a:latin typeface="Arial"/>
                <a:ea typeface="+mn-ea"/>
                <a:cs typeface="Arial"/>
              </a:rPr>
              <a:t>signing-</a:t>
            </a:r>
            <a:r>
              <a:rPr kumimoji="0" sz="1800" b="0" i="0" u="none" strike="noStrike" kern="0" cap="none" spc="0" normalizeH="0" baseline="0" noProof="0" dirty="0">
                <a:ln>
                  <a:noFill/>
                </a:ln>
                <a:solidFill>
                  <a:sysClr val="windowText" lastClr="000000"/>
                </a:solidFill>
                <a:effectLst/>
                <a:uLnTx/>
                <a:uFillTx/>
                <a:latin typeface="Arial"/>
                <a:ea typeface="+mn-ea"/>
                <a:cs typeface="Arial"/>
              </a:rPr>
              <a:t>out</a:t>
            </a:r>
            <a:r>
              <a:rPr kumimoji="0" sz="1800" b="0" i="0" u="none" strike="noStrike" kern="0" cap="none" spc="-15" normalizeH="0" baseline="0" noProof="0" dirty="0">
                <a:ln>
                  <a:noFill/>
                </a:ln>
                <a:solidFill>
                  <a:sysClr val="windowText" lastClr="000000"/>
                </a:solidFill>
                <a:effectLst/>
                <a:uLnTx/>
                <a:uFillTx/>
                <a:latin typeface="Arial"/>
                <a:ea typeface="+mn-ea"/>
                <a:cs typeface="Arial"/>
              </a:rPr>
              <a:t> </a:t>
            </a:r>
            <a:r>
              <a:rPr kumimoji="0" sz="1800" b="0" i="0" u="none" strike="noStrike" kern="0" cap="none" spc="0" normalizeH="0" baseline="0" noProof="0" dirty="0">
                <a:ln>
                  <a:noFill/>
                </a:ln>
                <a:solidFill>
                  <a:sysClr val="windowText" lastClr="000000"/>
                </a:solidFill>
                <a:effectLst/>
                <a:uLnTx/>
                <a:uFillTx/>
                <a:latin typeface="Arial"/>
                <a:ea typeface="+mn-ea"/>
                <a:cs typeface="Arial"/>
              </a:rPr>
              <a:t>on</a:t>
            </a:r>
            <a:r>
              <a:rPr kumimoji="0" sz="1800" b="0" i="0" u="none" strike="noStrike" kern="0" cap="none" spc="-55" normalizeH="0" baseline="0" noProof="0" dirty="0">
                <a:ln>
                  <a:noFill/>
                </a:ln>
                <a:solidFill>
                  <a:sysClr val="windowText" lastClr="000000"/>
                </a:solidFill>
                <a:effectLst/>
                <a:uLnTx/>
                <a:uFillTx/>
                <a:latin typeface="Arial"/>
                <a:ea typeface="+mn-ea"/>
                <a:cs typeface="Arial"/>
              </a:rPr>
              <a:t> </a:t>
            </a:r>
            <a:r>
              <a:rPr kumimoji="0" sz="1800" b="0" i="0" u="none" strike="noStrike" kern="0" cap="none" spc="0" normalizeH="0" baseline="0" noProof="0" dirty="0">
                <a:ln>
                  <a:noFill/>
                </a:ln>
                <a:solidFill>
                  <a:sysClr val="windowText" lastClr="000000"/>
                </a:solidFill>
                <a:effectLst/>
                <a:uLnTx/>
                <a:uFillTx/>
                <a:latin typeface="Arial"/>
                <a:ea typeface="+mn-ea"/>
                <a:cs typeface="Arial"/>
              </a:rPr>
              <a:t>PCS</a:t>
            </a:r>
            <a:r>
              <a:rPr kumimoji="0" sz="1800" b="0" i="0" u="none" strike="noStrike" kern="0" cap="none" spc="-60" normalizeH="0" baseline="0" noProof="0" dirty="0">
                <a:ln>
                  <a:noFill/>
                </a:ln>
                <a:solidFill>
                  <a:sysClr val="windowText" lastClr="000000"/>
                </a:solidFill>
                <a:effectLst/>
                <a:uLnTx/>
                <a:uFillTx/>
                <a:latin typeface="Arial"/>
                <a:ea typeface="+mn-ea"/>
                <a:cs typeface="Arial"/>
              </a:rPr>
              <a:t> </a:t>
            </a:r>
            <a:r>
              <a:rPr kumimoji="0" sz="1800" b="0" i="0" u="none" strike="noStrike" kern="0" cap="none" spc="-10" normalizeH="0" baseline="0" noProof="0" dirty="0">
                <a:ln>
                  <a:noFill/>
                </a:ln>
                <a:solidFill>
                  <a:sysClr val="windowText" lastClr="000000"/>
                </a:solidFill>
                <a:effectLst/>
                <a:uLnTx/>
                <a:uFillTx/>
                <a:latin typeface="Arial"/>
                <a:ea typeface="+mn-ea"/>
                <a:cs typeface="Arial"/>
              </a:rPr>
              <a:t>leave.</a:t>
            </a:r>
            <a:endParaRPr kumimoji="0" sz="1800" b="0" i="0" u="none" strike="noStrike" kern="0" cap="none" spc="0" normalizeH="0" baseline="0" noProof="0" dirty="0">
              <a:ln>
                <a:noFill/>
              </a:ln>
              <a:solidFill>
                <a:sysClr val="windowText" lastClr="000000"/>
              </a:solidFill>
              <a:effectLst/>
              <a:uLnTx/>
              <a:uFillTx/>
              <a:latin typeface="Arial"/>
              <a:ea typeface="+mn-ea"/>
              <a:cs typeface="Arial"/>
            </a:endParaRPr>
          </a:p>
          <a:p>
            <a:pPr marL="299085" marR="185420" lvl="0" indent="-287020" algn="l" defTabSz="914400" rtl="0" eaLnBrk="1" fontAlgn="auto" latinLnBrk="0" hangingPunct="1">
              <a:lnSpc>
                <a:spcPct val="100000"/>
              </a:lnSpc>
              <a:spcBef>
                <a:spcPts val="0"/>
              </a:spcBef>
              <a:spcAft>
                <a:spcPts val="0"/>
              </a:spcAft>
              <a:buClrTx/>
              <a:buSzTx/>
              <a:buFont typeface="Wingdings"/>
              <a:buChar char=""/>
              <a:tabLst>
                <a:tab pos="299085" algn="l"/>
                <a:tab pos="299720" algn="l"/>
              </a:tabLst>
              <a:defRPr/>
            </a:pPr>
            <a:r>
              <a:rPr kumimoji="0" sz="1800" b="0" i="0" u="none" strike="noStrike" kern="0" cap="none" spc="-15" normalizeH="0" baseline="0" noProof="0" dirty="0">
                <a:ln>
                  <a:noFill/>
                </a:ln>
                <a:solidFill>
                  <a:sysClr val="windowText" lastClr="000000"/>
                </a:solidFill>
                <a:effectLst/>
                <a:uLnTx/>
                <a:uFillTx/>
                <a:latin typeface="Arial"/>
                <a:ea typeface="+mn-ea"/>
                <a:cs typeface="Arial"/>
              </a:rPr>
              <a:t>BAH-</a:t>
            </a:r>
            <a:r>
              <a:rPr kumimoji="0" sz="1800" b="0" i="0" u="none" strike="noStrike" kern="0" cap="none" spc="0" normalizeH="0" baseline="0" noProof="0" dirty="0">
                <a:ln>
                  <a:noFill/>
                </a:ln>
                <a:solidFill>
                  <a:sysClr val="windowText" lastClr="000000"/>
                </a:solidFill>
                <a:effectLst/>
                <a:uLnTx/>
                <a:uFillTx/>
                <a:latin typeface="Arial"/>
                <a:ea typeface="+mn-ea"/>
                <a:cs typeface="Arial"/>
              </a:rPr>
              <a:t>T</a:t>
            </a:r>
            <a:r>
              <a:rPr kumimoji="0" sz="1800" b="0" i="0" u="none" strike="noStrike" kern="0" cap="none" spc="-105" normalizeH="0" baseline="0" noProof="0" dirty="0">
                <a:ln>
                  <a:noFill/>
                </a:ln>
                <a:solidFill>
                  <a:sysClr val="windowText" lastClr="000000"/>
                </a:solidFill>
                <a:effectLst/>
                <a:uLnTx/>
                <a:uFillTx/>
                <a:latin typeface="Arial"/>
                <a:ea typeface="+mn-ea"/>
                <a:cs typeface="Arial"/>
              </a:rPr>
              <a:t> </a:t>
            </a:r>
            <a:r>
              <a:rPr kumimoji="0" sz="1800" b="0" i="0" u="none" strike="noStrike" kern="0" cap="none" spc="0" normalizeH="0" baseline="0" noProof="0" dirty="0">
                <a:ln>
                  <a:noFill/>
                </a:ln>
                <a:solidFill>
                  <a:sysClr val="windowText" lastClr="000000"/>
                </a:solidFill>
                <a:effectLst/>
                <a:uLnTx/>
                <a:uFillTx/>
                <a:latin typeface="Arial"/>
                <a:ea typeface="+mn-ea"/>
                <a:cs typeface="Arial"/>
              </a:rPr>
              <a:t>starts</a:t>
            </a:r>
            <a:r>
              <a:rPr kumimoji="0" sz="1800" b="0" i="0" u="none" strike="noStrike" kern="0" cap="none" spc="-90" normalizeH="0" baseline="0" noProof="0" dirty="0">
                <a:ln>
                  <a:noFill/>
                </a:ln>
                <a:solidFill>
                  <a:sysClr val="windowText" lastClr="000000"/>
                </a:solidFill>
                <a:effectLst/>
                <a:uLnTx/>
                <a:uFillTx/>
                <a:latin typeface="Arial"/>
                <a:ea typeface="+mn-ea"/>
                <a:cs typeface="Arial"/>
              </a:rPr>
              <a:t> </a:t>
            </a:r>
            <a:r>
              <a:rPr kumimoji="0" sz="1800" b="0" i="0" u="none" strike="noStrike" kern="0" cap="none" spc="0" normalizeH="0" baseline="0" noProof="0" dirty="0">
                <a:ln>
                  <a:noFill/>
                </a:ln>
                <a:solidFill>
                  <a:sysClr val="windowText" lastClr="000000"/>
                </a:solidFill>
                <a:effectLst/>
                <a:uLnTx/>
                <a:uFillTx/>
                <a:latin typeface="Arial"/>
                <a:ea typeface="+mn-ea"/>
                <a:cs typeface="Arial"/>
              </a:rPr>
              <a:t>when</a:t>
            </a:r>
            <a:r>
              <a:rPr kumimoji="0" sz="1800" b="0" i="0" u="none" strike="noStrike" kern="0" cap="none" spc="-40" normalizeH="0" baseline="0" noProof="0" dirty="0">
                <a:ln>
                  <a:noFill/>
                </a:ln>
                <a:solidFill>
                  <a:sysClr val="windowText" lastClr="000000"/>
                </a:solidFill>
                <a:effectLst/>
                <a:uLnTx/>
                <a:uFillTx/>
                <a:latin typeface="Arial"/>
                <a:ea typeface="+mn-ea"/>
                <a:cs typeface="Arial"/>
              </a:rPr>
              <a:t> </a:t>
            </a:r>
            <a:r>
              <a:rPr kumimoji="0" sz="1800" b="0" i="0" u="none" strike="noStrike" kern="0" cap="none" spc="0" normalizeH="0" baseline="0" noProof="0" dirty="0">
                <a:ln>
                  <a:noFill/>
                </a:ln>
                <a:solidFill>
                  <a:sysClr val="windowText" lastClr="000000"/>
                </a:solidFill>
                <a:effectLst/>
                <a:uLnTx/>
                <a:uFillTx/>
                <a:latin typeface="Arial"/>
                <a:ea typeface="+mn-ea"/>
                <a:cs typeface="Arial"/>
              </a:rPr>
              <a:t>your</a:t>
            </a:r>
            <a:r>
              <a:rPr kumimoji="0" sz="1800" b="0" i="0" u="none" strike="noStrike" kern="0" cap="none" spc="-55" normalizeH="0" baseline="0" noProof="0" dirty="0">
                <a:ln>
                  <a:noFill/>
                </a:ln>
                <a:solidFill>
                  <a:sysClr val="windowText" lastClr="000000"/>
                </a:solidFill>
                <a:effectLst/>
                <a:uLnTx/>
                <a:uFillTx/>
                <a:latin typeface="Arial"/>
                <a:ea typeface="+mn-ea"/>
                <a:cs typeface="Arial"/>
              </a:rPr>
              <a:t> </a:t>
            </a:r>
            <a:r>
              <a:rPr kumimoji="0" sz="1800" b="0" i="0" u="none" strike="noStrike" kern="0" cap="none" spc="0" normalizeH="0" baseline="0" noProof="0" dirty="0">
                <a:ln>
                  <a:noFill/>
                </a:ln>
                <a:solidFill>
                  <a:sysClr val="windowText" lastClr="000000"/>
                </a:solidFill>
                <a:effectLst/>
                <a:uLnTx/>
                <a:uFillTx/>
                <a:latin typeface="Arial"/>
                <a:ea typeface="+mn-ea"/>
                <a:cs typeface="Arial"/>
              </a:rPr>
              <a:t>PCS</a:t>
            </a:r>
            <a:r>
              <a:rPr kumimoji="0" sz="1800" b="0" i="0" u="none" strike="noStrike" kern="0" cap="none" spc="-80" normalizeH="0" baseline="0" noProof="0" dirty="0">
                <a:ln>
                  <a:noFill/>
                </a:ln>
                <a:solidFill>
                  <a:sysClr val="windowText" lastClr="000000"/>
                </a:solidFill>
                <a:effectLst/>
                <a:uLnTx/>
                <a:uFillTx/>
                <a:latin typeface="Arial"/>
                <a:ea typeface="+mn-ea"/>
                <a:cs typeface="Arial"/>
              </a:rPr>
              <a:t> </a:t>
            </a:r>
            <a:r>
              <a:rPr kumimoji="0" sz="1800" b="0" i="0" u="none" strike="noStrike" kern="0" cap="none" spc="0" normalizeH="0" baseline="0" noProof="0" dirty="0">
                <a:ln>
                  <a:noFill/>
                </a:ln>
                <a:solidFill>
                  <a:sysClr val="windowText" lastClr="000000"/>
                </a:solidFill>
                <a:effectLst/>
                <a:uLnTx/>
                <a:uFillTx/>
                <a:latin typeface="Arial"/>
                <a:ea typeface="+mn-ea"/>
                <a:cs typeface="Arial"/>
              </a:rPr>
              <a:t>leave</a:t>
            </a:r>
            <a:r>
              <a:rPr kumimoji="0" sz="1800" b="0" i="0" u="none" strike="noStrike" kern="0" cap="none" spc="-70" normalizeH="0" baseline="0" noProof="0" dirty="0">
                <a:ln>
                  <a:noFill/>
                </a:ln>
                <a:solidFill>
                  <a:sysClr val="windowText" lastClr="000000"/>
                </a:solidFill>
                <a:effectLst/>
                <a:uLnTx/>
                <a:uFillTx/>
                <a:latin typeface="Arial"/>
                <a:ea typeface="+mn-ea"/>
                <a:cs typeface="Arial"/>
              </a:rPr>
              <a:t> </a:t>
            </a:r>
            <a:r>
              <a:rPr kumimoji="0" sz="1800" b="0" i="0" u="none" strike="noStrike" kern="0" cap="none" spc="0" normalizeH="0" baseline="0" noProof="0" dirty="0">
                <a:ln>
                  <a:noFill/>
                </a:ln>
                <a:solidFill>
                  <a:sysClr val="windowText" lastClr="000000"/>
                </a:solidFill>
                <a:effectLst/>
                <a:uLnTx/>
                <a:uFillTx/>
                <a:latin typeface="Arial"/>
                <a:ea typeface="+mn-ea"/>
                <a:cs typeface="Arial"/>
              </a:rPr>
              <a:t>starts</a:t>
            </a:r>
            <a:r>
              <a:rPr kumimoji="0" sz="1800" b="0" i="0" u="none" strike="noStrike" kern="0" cap="none" spc="-80" normalizeH="0" baseline="0" noProof="0" dirty="0">
                <a:ln>
                  <a:noFill/>
                </a:ln>
                <a:solidFill>
                  <a:sysClr val="windowText" lastClr="000000"/>
                </a:solidFill>
                <a:effectLst/>
                <a:uLnTx/>
                <a:uFillTx/>
                <a:latin typeface="Arial"/>
                <a:ea typeface="+mn-ea"/>
                <a:cs typeface="Arial"/>
              </a:rPr>
              <a:t> </a:t>
            </a:r>
            <a:r>
              <a:rPr kumimoji="0" sz="1800" b="0" i="0" u="none" strike="noStrike" kern="0" cap="none" spc="0" normalizeH="0" baseline="0" noProof="0" dirty="0">
                <a:ln>
                  <a:noFill/>
                </a:ln>
                <a:solidFill>
                  <a:sysClr val="windowText" lastClr="000000"/>
                </a:solidFill>
                <a:effectLst/>
                <a:uLnTx/>
                <a:uFillTx/>
                <a:latin typeface="Arial"/>
                <a:ea typeface="+mn-ea"/>
                <a:cs typeface="Arial"/>
              </a:rPr>
              <a:t>(if</a:t>
            </a:r>
            <a:r>
              <a:rPr kumimoji="0" sz="1800" b="0" i="0" u="none" strike="noStrike" kern="0" cap="none" spc="-80" normalizeH="0" baseline="0" noProof="0" dirty="0">
                <a:ln>
                  <a:noFill/>
                </a:ln>
                <a:solidFill>
                  <a:sysClr val="windowText" lastClr="000000"/>
                </a:solidFill>
                <a:effectLst/>
                <a:uLnTx/>
                <a:uFillTx/>
                <a:latin typeface="Arial"/>
                <a:ea typeface="+mn-ea"/>
                <a:cs typeface="Arial"/>
              </a:rPr>
              <a:t> </a:t>
            </a:r>
            <a:r>
              <a:rPr kumimoji="0" sz="1800" b="0" i="0" u="none" strike="noStrike" kern="0" cap="none" spc="-10" normalizeH="0" baseline="0" noProof="0" dirty="0">
                <a:ln>
                  <a:noFill/>
                </a:ln>
                <a:solidFill>
                  <a:sysClr val="windowText" lastClr="000000"/>
                </a:solidFill>
                <a:effectLst/>
                <a:uLnTx/>
                <a:uFillTx/>
                <a:latin typeface="Arial"/>
                <a:ea typeface="+mn-ea"/>
                <a:cs typeface="Arial"/>
              </a:rPr>
              <a:t>government</a:t>
            </a:r>
            <a:r>
              <a:rPr kumimoji="0" sz="1800" b="0" i="0" u="none" strike="noStrike" kern="0" cap="none" spc="-55" normalizeH="0" baseline="0" noProof="0" dirty="0">
                <a:ln>
                  <a:noFill/>
                </a:ln>
                <a:solidFill>
                  <a:sysClr val="windowText" lastClr="000000"/>
                </a:solidFill>
                <a:effectLst/>
                <a:uLnTx/>
                <a:uFillTx/>
                <a:latin typeface="Arial"/>
                <a:ea typeface="+mn-ea"/>
                <a:cs typeface="Arial"/>
              </a:rPr>
              <a:t> </a:t>
            </a:r>
            <a:r>
              <a:rPr kumimoji="0" sz="1800" b="0" i="0" u="none" strike="noStrike" kern="0" cap="none" spc="0" normalizeH="0" baseline="0" noProof="0" dirty="0">
                <a:ln>
                  <a:noFill/>
                </a:ln>
                <a:solidFill>
                  <a:sysClr val="windowText" lastClr="000000"/>
                </a:solidFill>
                <a:effectLst/>
                <a:uLnTx/>
                <a:uFillTx/>
                <a:latin typeface="Arial"/>
                <a:ea typeface="+mn-ea"/>
                <a:cs typeface="Arial"/>
              </a:rPr>
              <a:t>quarters</a:t>
            </a:r>
            <a:r>
              <a:rPr kumimoji="0" sz="1800" b="0" i="0" u="none" strike="noStrike" kern="0" cap="none" spc="-65" normalizeH="0" baseline="0" noProof="0" dirty="0">
                <a:ln>
                  <a:noFill/>
                </a:ln>
                <a:solidFill>
                  <a:sysClr val="windowText" lastClr="000000"/>
                </a:solidFill>
                <a:effectLst/>
                <a:uLnTx/>
                <a:uFillTx/>
                <a:latin typeface="Arial"/>
                <a:ea typeface="+mn-ea"/>
                <a:cs typeface="Arial"/>
              </a:rPr>
              <a:t> </a:t>
            </a:r>
            <a:r>
              <a:rPr kumimoji="0" sz="1800" b="0" i="0" u="none" strike="noStrike" kern="0" cap="none" spc="-25" normalizeH="0" baseline="0" noProof="0" dirty="0">
                <a:ln>
                  <a:noFill/>
                </a:ln>
                <a:solidFill>
                  <a:sysClr val="windowText" lastClr="000000"/>
                </a:solidFill>
                <a:effectLst/>
                <a:uLnTx/>
                <a:uFillTx/>
                <a:latin typeface="Arial"/>
                <a:ea typeface="+mn-ea"/>
                <a:cs typeface="Arial"/>
              </a:rPr>
              <a:t>are </a:t>
            </a:r>
            <a:r>
              <a:rPr kumimoji="0" sz="1800" b="0" i="0" u="none" strike="noStrike" kern="0" cap="none" spc="-10" normalizeH="0" baseline="0" noProof="0" dirty="0">
                <a:ln>
                  <a:noFill/>
                </a:ln>
                <a:solidFill>
                  <a:sysClr val="windowText" lastClr="000000"/>
                </a:solidFill>
                <a:effectLst/>
                <a:uLnTx/>
                <a:uFillTx/>
                <a:latin typeface="Arial"/>
                <a:ea typeface="+mn-ea"/>
                <a:cs typeface="Arial"/>
              </a:rPr>
              <a:t>terminated).</a:t>
            </a:r>
            <a:r>
              <a:rPr kumimoji="0" sz="1800" b="0" i="0" u="none" strike="noStrike" kern="0" cap="none" spc="-45" normalizeH="0" baseline="0" noProof="0" dirty="0">
                <a:ln>
                  <a:noFill/>
                </a:ln>
                <a:solidFill>
                  <a:sysClr val="windowText" lastClr="000000"/>
                </a:solidFill>
                <a:effectLst/>
                <a:uLnTx/>
                <a:uFillTx/>
                <a:latin typeface="Arial"/>
                <a:ea typeface="+mn-ea"/>
                <a:cs typeface="Arial"/>
              </a:rPr>
              <a:t> </a:t>
            </a:r>
            <a:r>
              <a:rPr kumimoji="0" sz="1800" b="0" i="0" u="none" strike="noStrike" kern="0" cap="none" spc="-10" normalizeH="0" baseline="0" noProof="0" dirty="0">
                <a:ln>
                  <a:noFill/>
                </a:ln>
                <a:solidFill>
                  <a:sysClr val="windowText" lastClr="000000"/>
                </a:solidFill>
                <a:effectLst/>
                <a:uLnTx/>
                <a:uFillTx/>
                <a:latin typeface="Arial"/>
                <a:ea typeface="+mn-ea"/>
                <a:cs typeface="Arial"/>
              </a:rPr>
              <a:t>(applicable</a:t>
            </a:r>
            <a:r>
              <a:rPr kumimoji="0" sz="1800" b="0" i="0" u="none" strike="noStrike" kern="0" cap="none" spc="-30" normalizeH="0" baseline="0" noProof="0" dirty="0">
                <a:ln>
                  <a:noFill/>
                </a:ln>
                <a:solidFill>
                  <a:sysClr val="windowText" lastClr="000000"/>
                </a:solidFill>
                <a:effectLst/>
                <a:uLnTx/>
                <a:uFillTx/>
                <a:latin typeface="Arial"/>
                <a:ea typeface="+mn-ea"/>
                <a:cs typeface="Arial"/>
              </a:rPr>
              <a:t> </a:t>
            </a:r>
            <a:r>
              <a:rPr kumimoji="0" sz="1800" b="0" i="0" u="none" strike="noStrike" kern="0" cap="none" spc="0" normalizeH="0" baseline="0" noProof="0" dirty="0">
                <a:ln>
                  <a:noFill/>
                </a:ln>
                <a:solidFill>
                  <a:sysClr val="windowText" lastClr="000000"/>
                </a:solidFill>
                <a:effectLst/>
                <a:uLnTx/>
                <a:uFillTx/>
                <a:latin typeface="Arial"/>
                <a:ea typeface="+mn-ea"/>
                <a:cs typeface="Arial"/>
              </a:rPr>
              <a:t>if</a:t>
            </a:r>
            <a:r>
              <a:rPr kumimoji="0" sz="1800" b="0" i="0" u="none" strike="noStrike" kern="0" cap="none" spc="-75" normalizeH="0" baseline="0" noProof="0" dirty="0">
                <a:ln>
                  <a:noFill/>
                </a:ln>
                <a:solidFill>
                  <a:sysClr val="windowText" lastClr="000000"/>
                </a:solidFill>
                <a:effectLst/>
                <a:uLnTx/>
                <a:uFillTx/>
                <a:latin typeface="Arial"/>
                <a:ea typeface="+mn-ea"/>
                <a:cs typeface="Arial"/>
              </a:rPr>
              <a:t> </a:t>
            </a:r>
            <a:r>
              <a:rPr kumimoji="0" sz="1800" b="0" i="0" u="none" strike="noStrike" kern="0" cap="none" spc="0" normalizeH="0" baseline="0" noProof="0" dirty="0">
                <a:ln>
                  <a:noFill/>
                </a:ln>
                <a:solidFill>
                  <a:sysClr val="windowText" lastClr="000000"/>
                </a:solidFill>
                <a:effectLst/>
                <a:uLnTx/>
                <a:uFillTx/>
                <a:latin typeface="Arial"/>
                <a:ea typeface="+mn-ea"/>
                <a:cs typeface="Arial"/>
              </a:rPr>
              <a:t>not</a:t>
            </a:r>
            <a:r>
              <a:rPr kumimoji="0" sz="1800" b="0" i="0" u="none" strike="noStrike" kern="0" cap="none" spc="-70" normalizeH="0" baseline="0" noProof="0" dirty="0">
                <a:ln>
                  <a:noFill/>
                </a:ln>
                <a:solidFill>
                  <a:sysClr val="windowText" lastClr="000000"/>
                </a:solidFill>
                <a:effectLst/>
                <a:uLnTx/>
                <a:uFillTx/>
                <a:latin typeface="Arial"/>
                <a:ea typeface="+mn-ea"/>
                <a:cs typeface="Arial"/>
              </a:rPr>
              <a:t> </a:t>
            </a:r>
            <a:r>
              <a:rPr kumimoji="0" sz="1800" b="0" i="0" u="none" strike="noStrike" kern="0" cap="none" spc="0" normalizeH="0" baseline="0" noProof="0" dirty="0">
                <a:ln>
                  <a:noFill/>
                </a:ln>
                <a:solidFill>
                  <a:sysClr val="windowText" lastClr="000000"/>
                </a:solidFill>
                <a:effectLst/>
                <a:uLnTx/>
                <a:uFillTx/>
                <a:latin typeface="Arial"/>
                <a:ea typeface="+mn-ea"/>
                <a:cs typeface="Arial"/>
              </a:rPr>
              <a:t>already</a:t>
            </a:r>
            <a:r>
              <a:rPr kumimoji="0" sz="1800" b="0" i="0" u="none" strike="noStrike" kern="0" cap="none" spc="-50" normalizeH="0" baseline="0" noProof="0" dirty="0">
                <a:ln>
                  <a:noFill/>
                </a:ln>
                <a:solidFill>
                  <a:sysClr val="windowText" lastClr="000000"/>
                </a:solidFill>
                <a:effectLst/>
                <a:uLnTx/>
                <a:uFillTx/>
                <a:latin typeface="Arial"/>
                <a:ea typeface="+mn-ea"/>
                <a:cs typeface="Arial"/>
              </a:rPr>
              <a:t> </a:t>
            </a:r>
            <a:r>
              <a:rPr kumimoji="0" sz="1800" b="0" i="0" u="none" strike="noStrike" kern="0" cap="none" spc="-10" normalizeH="0" baseline="0" noProof="0" dirty="0">
                <a:ln>
                  <a:noFill/>
                </a:ln>
                <a:solidFill>
                  <a:sysClr val="windowText" lastClr="000000"/>
                </a:solidFill>
                <a:effectLst/>
                <a:uLnTx/>
                <a:uFillTx/>
                <a:latin typeface="Arial"/>
                <a:ea typeface="+mn-ea"/>
                <a:cs typeface="Arial"/>
              </a:rPr>
              <a:t>receiving</a:t>
            </a:r>
            <a:r>
              <a:rPr kumimoji="0" sz="1800" b="0" i="0" u="none" strike="noStrike" kern="0" cap="none" spc="-50" normalizeH="0" baseline="0" noProof="0" dirty="0">
                <a:ln>
                  <a:noFill/>
                </a:ln>
                <a:solidFill>
                  <a:sysClr val="windowText" lastClr="000000"/>
                </a:solidFill>
                <a:effectLst/>
                <a:uLnTx/>
                <a:uFillTx/>
                <a:latin typeface="Arial"/>
                <a:ea typeface="+mn-ea"/>
                <a:cs typeface="Arial"/>
              </a:rPr>
              <a:t> </a:t>
            </a:r>
            <a:r>
              <a:rPr kumimoji="0" sz="1800" b="0" i="0" u="none" strike="noStrike" kern="0" cap="none" spc="0" normalizeH="0" baseline="0" noProof="0" dirty="0">
                <a:ln>
                  <a:noFill/>
                </a:ln>
                <a:solidFill>
                  <a:sysClr val="windowText" lastClr="000000"/>
                </a:solidFill>
                <a:effectLst/>
                <a:uLnTx/>
                <a:uFillTx/>
                <a:latin typeface="Arial"/>
                <a:ea typeface="+mn-ea"/>
                <a:cs typeface="Arial"/>
              </a:rPr>
              <a:t>BAH</a:t>
            </a:r>
            <a:r>
              <a:rPr kumimoji="0" sz="1800" b="0" i="0" u="none" strike="noStrike" kern="0" cap="none" spc="-75" normalizeH="0" baseline="0" noProof="0" dirty="0">
                <a:ln>
                  <a:noFill/>
                </a:ln>
                <a:solidFill>
                  <a:sysClr val="windowText" lastClr="000000"/>
                </a:solidFill>
                <a:effectLst/>
                <a:uLnTx/>
                <a:uFillTx/>
                <a:latin typeface="Arial"/>
                <a:ea typeface="+mn-ea"/>
                <a:cs typeface="Arial"/>
              </a:rPr>
              <a:t> </a:t>
            </a:r>
            <a:r>
              <a:rPr kumimoji="0" sz="1800" b="0" i="0" u="none" strike="noStrike" kern="0" cap="none" spc="0" normalizeH="0" baseline="0" noProof="0" dirty="0">
                <a:ln>
                  <a:noFill/>
                </a:ln>
                <a:solidFill>
                  <a:sysClr val="windowText" lastClr="000000"/>
                </a:solidFill>
                <a:effectLst/>
                <a:uLnTx/>
                <a:uFillTx/>
                <a:latin typeface="Arial"/>
                <a:ea typeface="+mn-ea"/>
                <a:cs typeface="Arial"/>
              </a:rPr>
              <a:t>for</a:t>
            </a:r>
            <a:r>
              <a:rPr kumimoji="0" sz="1800" b="0" i="0" u="none" strike="noStrike" kern="0" cap="none" spc="-80" normalizeH="0" baseline="0" noProof="0" dirty="0">
                <a:ln>
                  <a:noFill/>
                </a:ln>
                <a:solidFill>
                  <a:sysClr val="windowText" lastClr="000000"/>
                </a:solidFill>
                <a:effectLst/>
                <a:uLnTx/>
                <a:uFillTx/>
                <a:latin typeface="Arial"/>
                <a:ea typeface="+mn-ea"/>
                <a:cs typeface="Arial"/>
              </a:rPr>
              <a:t> </a:t>
            </a:r>
            <a:r>
              <a:rPr kumimoji="0" sz="1800" b="0" i="0" u="none" strike="noStrike" kern="0" cap="none" spc="-10" normalizeH="0" baseline="0" noProof="0" dirty="0">
                <a:ln>
                  <a:noFill/>
                </a:ln>
                <a:solidFill>
                  <a:sysClr val="windowText" lastClr="000000"/>
                </a:solidFill>
                <a:effectLst/>
                <a:uLnTx/>
                <a:uFillTx/>
                <a:latin typeface="Arial"/>
                <a:ea typeface="+mn-ea"/>
                <a:cs typeface="Arial"/>
              </a:rPr>
              <a:t>dependents</a:t>
            </a:r>
            <a:r>
              <a:rPr kumimoji="0" sz="1800" b="0" i="0" u="none" strike="noStrike" kern="0" cap="none" spc="-30" normalizeH="0" baseline="0" noProof="0" dirty="0">
                <a:ln>
                  <a:noFill/>
                </a:ln>
                <a:solidFill>
                  <a:sysClr val="windowText" lastClr="000000"/>
                </a:solidFill>
                <a:effectLst/>
                <a:uLnTx/>
                <a:uFillTx/>
                <a:latin typeface="Arial"/>
                <a:ea typeface="+mn-ea"/>
                <a:cs typeface="Arial"/>
              </a:rPr>
              <a:t> </a:t>
            </a:r>
            <a:r>
              <a:rPr kumimoji="0" sz="1800" b="0" i="0" u="none" strike="noStrike" kern="0" cap="none" spc="-25" normalizeH="0" baseline="0" noProof="0" dirty="0">
                <a:ln>
                  <a:noFill/>
                </a:ln>
                <a:solidFill>
                  <a:sysClr val="windowText" lastClr="000000"/>
                </a:solidFill>
                <a:effectLst/>
                <a:uLnTx/>
                <a:uFillTx/>
                <a:latin typeface="Arial"/>
                <a:ea typeface="+mn-ea"/>
                <a:cs typeface="Arial"/>
              </a:rPr>
              <a:t>in </a:t>
            </a:r>
            <a:r>
              <a:rPr kumimoji="0" sz="1800" b="0" i="0" u="none" strike="noStrike" kern="0" cap="none" spc="0" normalizeH="0" baseline="0" noProof="0" dirty="0">
                <a:ln>
                  <a:noFill/>
                </a:ln>
                <a:solidFill>
                  <a:sysClr val="windowText" lastClr="000000"/>
                </a:solidFill>
                <a:effectLst/>
                <a:uLnTx/>
                <a:uFillTx/>
                <a:latin typeface="Arial"/>
                <a:ea typeface="+mn-ea"/>
                <a:cs typeface="Arial"/>
              </a:rPr>
              <a:t>the</a:t>
            </a:r>
            <a:r>
              <a:rPr kumimoji="0" sz="1800" b="0" i="0" u="none" strike="noStrike" kern="0" cap="none" spc="-50" normalizeH="0" baseline="0" noProof="0" dirty="0">
                <a:ln>
                  <a:noFill/>
                </a:ln>
                <a:solidFill>
                  <a:sysClr val="windowText" lastClr="000000"/>
                </a:solidFill>
                <a:effectLst/>
                <a:uLnTx/>
                <a:uFillTx/>
                <a:latin typeface="Arial"/>
                <a:ea typeface="+mn-ea"/>
                <a:cs typeface="Arial"/>
              </a:rPr>
              <a:t> </a:t>
            </a:r>
            <a:r>
              <a:rPr kumimoji="0" sz="1800" b="0" i="0" u="none" strike="noStrike" kern="0" cap="none" spc="-10" normalizeH="0" baseline="0" noProof="0" dirty="0">
                <a:ln>
                  <a:noFill/>
                </a:ln>
                <a:solidFill>
                  <a:sysClr val="windowText" lastClr="000000"/>
                </a:solidFill>
                <a:effectLst/>
                <a:uLnTx/>
                <a:uFillTx/>
                <a:latin typeface="Arial"/>
                <a:ea typeface="+mn-ea"/>
                <a:cs typeface="Arial"/>
              </a:rPr>
              <a:t>States)</a:t>
            </a:r>
            <a:endParaRPr kumimoji="0" sz="1800" b="0" i="0" u="none" strike="noStrike" kern="0" cap="none" spc="0" normalizeH="0" baseline="0" noProof="0" dirty="0">
              <a:ln>
                <a:noFill/>
              </a:ln>
              <a:solidFill>
                <a:sysClr val="windowText" lastClr="000000"/>
              </a:solidFill>
              <a:effectLst/>
              <a:uLnTx/>
              <a:uFillTx/>
              <a:latin typeface="Arial"/>
              <a:ea typeface="+mn-ea"/>
              <a:cs typeface="Arial"/>
            </a:endParaRPr>
          </a:p>
          <a:p>
            <a:pPr marL="299085" marR="1221105" lvl="0" indent="-287020" algn="l" defTabSz="914400" rtl="0" eaLnBrk="1" fontAlgn="auto" latinLnBrk="0" hangingPunct="1">
              <a:lnSpc>
                <a:spcPct val="100000"/>
              </a:lnSpc>
              <a:spcBef>
                <a:spcPts val="5"/>
              </a:spcBef>
              <a:spcAft>
                <a:spcPts val="0"/>
              </a:spcAft>
              <a:buClrTx/>
              <a:buSzTx/>
              <a:buFont typeface="Wingdings"/>
              <a:buChar char=""/>
              <a:tabLst>
                <a:tab pos="299085" algn="l"/>
                <a:tab pos="299720" algn="l"/>
              </a:tabLst>
              <a:defRPr/>
            </a:pPr>
            <a:r>
              <a:rPr kumimoji="0" sz="1800" b="0" i="0" u="none" strike="noStrike" kern="0" cap="none" spc="0" normalizeH="0" baseline="0" noProof="0" dirty="0">
                <a:ln>
                  <a:noFill/>
                </a:ln>
                <a:solidFill>
                  <a:sysClr val="windowText" lastClr="000000"/>
                </a:solidFill>
                <a:effectLst/>
                <a:uLnTx/>
                <a:uFillTx/>
                <a:latin typeface="Arial"/>
                <a:ea typeface="+mn-ea"/>
                <a:cs typeface="Arial"/>
              </a:rPr>
              <a:t>Zip</a:t>
            </a:r>
            <a:r>
              <a:rPr kumimoji="0" sz="1800" b="0" i="0" u="none" strike="noStrike" kern="0" cap="none" spc="-70" normalizeH="0" baseline="0" noProof="0" dirty="0">
                <a:ln>
                  <a:noFill/>
                </a:ln>
                <a:solidFill>
                  <a:sysClr val="windowText" lastClr="000000"/>
                </a:solidFill>
                <a:effectLst/>
                <a:uLnTx/>
                <a:uFillTx/>
                <a:latin typeface="Arial"/>
                <a:ea typeface="+mn-ea"/>
                <a:cs typeface="Arial"/>
              </a:rPr>
              <a:t> </a:t>
            </a:r>
            <a:r>
              <a:rPr kumimoji="0" sz="1800" b="0" i="0" u="none" strike="noStrike" kern="0" cap="none" spc="0" normalizeH="0" baseline="0" noProof="0" dirty="0">
                <a:ln>
                  <a:noFill/>
                </a:ln>
                <a:solidFill>
                  <a:sysClr val="windowText" lastClr="000000"/>
                </a:solidFill>
                <a:effectLst/>
                <a:uLnTx/>
                <a:uFillTx/>
                <a:latin typeface="Arial"/>
                <a:ea typeface="+mn-ea"/>
                <a:cs typeface="Arial"/>
              </a:rPr>
              <a:t>code</a:t>
            </a:r>
            <a:r>
              <a:rPr kumimoji="0" sz="1800" b="0" i="0" u="none" strike="noStrike" kern="0" cap="none" spc="-70" normalizeH="0" baseline="0" noProof="0" dirty="0">
                <a:ln>
                  <a:noFill/>
                </a:ln>
                <a:solidFill>
                  <a:sysClr val="windowText" lastClr="000000"/>
                </a:solidFill>
                <a:effectLst/>
                <a:uLnTx/>
                <a:uFillTx/>
                <a:latin typeface="Arial"/>
                <a:ea typeface="+mn-ea"/>
                <a:cs typeface="Arial"/>
              </a:rPr>
              <a:t> </a:t>
            </a:r>
            <a:r>
              <a:rPr kumimoji="0" sz="1800" b="0" i="0" u="none" strike="noStrike" kern="0" cap="none" spc="0" normalizeH="0" baseline="0" noProof="0" dirty="0">
                <a:ln>
                  <a:noFill/>
                </a:ln>
                <a:solidFill>
                  <a:sysClr val="windowText" lastClr="000000"/>
                </a:solidFill>
                <a:effectLst/>
                <a:uLnTx/>
                <a:uFillTx/>
                <a:latin typeface="Arial"/>
                <a:ea typeface="+mn-ea"/>
                <a:cs typeface="Arial"/>
              </a:rPr>
              <a:t>based</a:t>
            </a:r>
            <a:r>
              <a:rPr kumimoji="0" sz="1800" b="0" i="0" u="none" strike="noStrike" kern="0" cap="none" spc="-55" normalizeH="0" baseline="0" noProof="0" dirty="0">
                <a:ln>
                  <a:noFill/>
                </a:ln>
                <a:solidFill>
                  <a:sysClr val="windowText" lastClr="000000"/>
                </a:solidFill>
                <a:effectLst/>
                <a:uLnTx/>
                <a:uFillTx/>
                <a:latin typeface="Arial"/>
                <a:ea typeface="+mn-ea"/>
                <a:cs typeface="Arial"/>
              </a:rPr>
              <a:t> </a:t>
            </a:r>
            <a:r>
              <a:rPr kumimoji="0" sz="1800" b="0" i="0" u="none" strike="noStrike" kern="0" cap="none" spc="0" normalizeH="0" baseline="0" noProof="0" dirty="0">
                <a:ln>
                  <a:noFill/>
                </a:ln>
                <a:solidFill>
                  <a:sysClr val="windowText" lastClr="000000"/>
                </a:solidFill>
                <a:effectLst/>
                <a:uLnTx/>
                <a:uFillTx/>
                <a:latin typeface="Arial"/>
                <a:ea typeface="+mn-ea"/>
                <a:cs typeface="Arial"/>
              </a:rPr>
              <a:t>BAH</a:t>
            </a:r>
            <a:r>
              <a:rPr kumimoji="0" sz="1800" b="0" i="0" u="none" strike="noStrike" kern="0" cap="none" spc="-70" normalizeH="0" baseline="0" noProof="0" dirty="0">
                <a:ln>
                  <a:noFill/>
                </a:ln>
                <a:solidFill>
                  <a:sysClr val="windowText" lastClr="000000"/>
                </a:solidFill>
                <a:effectLst/>
                <a:uLnTx/>
                <a:uFillTx/>
                <a:latin typeface="Arial"/>
                <a:ea typeface="+mn-ea"/>
                <a:cs typeface="Arial"/>
              </a:rPr>
              <a:t> </a:t>
            </a:r>
            <a:r>
              <a:rPr kumimoji="0" sz="1800" b="0" i="0" u="none" strike="noStrike" kern="0" cap="none" spc="0" normalizeH="0" baseline="0" noProof="0" dirty="0">
                <a:ln>
                  <a:noFill/>
                </a:ln>
                <a:solidFill>
                  <a:sysClr val="windowText" lastClr="000000"/>
                </a:solidFill>
                <a:effectLst/>
                <a:uLnTx/>
                <a:uFillTx/>
                <a:latin typeface="Arial"/>
                <a:ea typeface="+mn-ea"/>
                <a:cs typeface="Arial"/>
              </a:rPr>
              <a:t>starts</a:t>
            </a:r>
            <a:r>
              <a:rPr kumimoji="0" sz="1800" b="0" i="0" u="none" strike="noStrike" kern="0" cap="none" spc="-75" normalizeH="0" baseline="0" noProof="0" dirty="0">
                <a:ln>
                  <a:noFill/>
                </a:ln>
                <a:solidFill>
                  <a:sysClr val="windowText" lastClr="000000"/>
                </a:solidFill>
                <a:effectLst/>
                <a:uLnTx/>
                <a:uFillTx/>
                <a:latin typeface="Arial"/>
                <a:ea typeface="+mn-ea"/>
                <a:cs typeface="Arial"/>
              </a:rPr>
              <a:t> </a:t>
            </a:r>
            <a:r>
              <a:rPr kumimoji="0" sz="1800" b="0" i="0" u="none" strike="noStrike" kern="0" cap="none" spc="0" normalizeH="0" baseline="0" noProof="0" dirty="0">
                <a:ln>
                  <a:noFill/>
                </a:ln>
                <a:solidFill>
                  <a:sysClr val="windowText" lastClr="000000"/>
                </a:solidFill>
                <a:effectLst/>
                <a:uLnTx/>
                <a:uFillTx/>
                <a:latin typeface="Arial"/>
                <a:ea typeface="+mn-ea"/>
                <a:cs typeface="Arial"/>
              </a:rPr>
              <a:t>when</a:t>
            </a:r>
            <a:r>
              <a:rPr kumimoji="0" sz="1800" b="0" i="0" u="none" strike="noStrike" kern="0" cap="none" spc="-20" normalizeH="0" baseline="0" noProof="0" dirty="0">
                <a:ln>
                  <a:noFill/>
                </a:ln>
                <a:solidFill>
                  <a:sysClr val="windowText" lastClr="000000"/>
                </a:solidFill>
                <a:effectLst/>
                <a:uLnTx/>
                <a:uFillTx/>
                <a:latin typeface="Arial"/>
                <a:ea typeface="+mn-ea"/>
                <a:cs typeface="Arial"/>
              </a:rPr>
              <a:t> </a:t>
            </a:r>
            <a:r>
              <a:rPr kumimoji="0" sz="1800" b="0" i="0" u="none" strike="noStrike" kern="0" cap="none" spc="0" normalizeH="0" baseline="0" noProof="0" dirty="0">
                <a:ln>
                  <a:noFill/>
                </a:ln>
                <a:solidFill>
                  <a:sysClr val="windowText" lastClr="000000"/>
                </a:solidFill>
                <a:effectLst/>
                <a:uLnTx/>
                <a:uFillTx/>
                <a:latin typeface="Arial"/>
                <a:ea typeface="+mn-ea"/>
                <a:cs typeface="Arial"/>
              </a:rPr>
              <a:t>you</a:t>
            </a:r>
            <a:r>
              <a:rPr kumimoji="0" sz="1800" b="0" i="0" u="none" strike="noStrike" kern="0" cap="none" spc="-50" normalizeH="0" baseline="0" noProof="0" dirty="0">
                <a:ln>
                  <a:noFill/>
                </a:ln>
                <a:solidFill>
                  <a:sysClr val="windowText" lastClr="000000"/>
                </a:solidFill>
                <a:effectLst/>
                <a:uLnTx/>
                <a:uFillTx/>
                <a:latin typeface="Arial"/>
                <a:ea typeface="+mn-ea"/>
                <a:cs typeface="Arial"/>
              </a:rPr>
              <a:t> </a:t>
            </a:r>
            <a:r>
              <a:rPr kumimoji="0" sz="1800" b="0" i="0" u="none" strike="noStrike" kern="0" cap="none" spc="-25" normalizeH="0" baseline="0" noProof="0" dirty="0">
                <a:ln>
                  <a:noFill/>
                </a:ln>
                <a:solidFill>
                  <a:sysClr val="windowText" lastClr="000000"/>
                </a:solidFill>
                <a:effectLst/>
                <a:uLnTx/>
                <a:uFillTx/>
                <a:latin typeface="Arial"/>
                <a:ea typeface="+mn-ea"/>
                <a:cs typeface="Arial"/>
              </a:rPr>
              <a:t>sign-</a:t>
            </a:r>
            <a:r>
              <a:rPr kumimoji="0" sz="1800" b="0" i="0" u="none" strike="noStrike" kern="0" cap="none" spc="0" normalizeH="0" baseline="0" noProof="0" dirty="0">
                <a:ln>
                  <a:noFill/>
                </a:ln>
                <a:solidFill>
                  <a:sysClr val="windowText" lastClr="000000"/>
                </a:solidFill>
                <a:effectLst/>
                <a:uLnTx/>
                <a:uFillTx/>
                <a:latin typeface="Arial"/>
                <a:ea typeface="+mn-ea"/>
                <a:cs typeface="Arial"/>
              </a:rPr>
              <a:t>in</a:t>
            </a:r>
            <a:r>
              <a:rPr kumimoji="0" sz="1800" b="0" i="0" u="none" strike="noStrike" kern="0" cap="none" spc="-40" normalizeH="0" baseline="0" noProof="0" dirty="0">
                <a:ln>
                  <a:noFill/>
                </a:ln>
                <a:solidFill>
                  <a:sysClr val="windowText" lastClr="000000"/>
                </a:solidFill>
                <a:effectLst/>
                <a:uLnTx/>
                <a:uFillTx/>
                <a:latin typeface="Arial"/>
                <a:ea typeface="+mn-ea"/>
                <a:cs typeface="Arial"/>
              </a:rPr>
              <a:t> </a:t>
            </a:r>
            <a:r>
              <a:rPr kumimoji="0" sz="1800" b="0" i="0" u="none" strike="noStrike" kern="0" cap="none" spc="0" normalizeH="0" baseline="0" noProof="0" dirty="0">
                <a:ln>
                  <a:noFill/>
                </a:ln>
                <a:solidFill>
                  <a:sysClr val="windowText" lastClr="000000"/>
                </a:solidFill>
                <a:effectLst/>
                <a:uLnTx/>
                <a:uFillTx/>
                <a:latin typeface="Arial"/>
                <a:ea typeface="+mn-ea"/>
                <a:cs typeface="Arial"/>
              </a:rPr>
              <a:t>to</a:t>
            </a:r>
            <a:r>
              <a:rPr kumimoji="0" sz="1800" b="0" i="0" u="none" strike="noStrike" kern="0" cap="none" spc="-75" normalizeH="0" baseline="0" noProof="0" dirty="0">
                <a:ln>
                  <a:noFill/>
                </a:ln>
                <a:solidFill>
                  <a:sysClr val="windowText" lastClr="000000"/>
                </a:solidFill>
                <a:effectLst/>
                <a:uLnTx/>
                <a:uFillTx/>
                <a:latin typeface="Arial"/>
                <a:ea typeface="+mn-ea"/>
                <a:cs typeface="Arial"/>
              </a:rPr>
              <a:t> </a:t>
            </a:r>
            <a:r>
              <a:rPr kumimoji="0" sz="1800" b="0" i="0" u="none" strike="noStrike" kern="0" cap="none" spc="0" normalizeH="0" baseline="0" noProof="0" dirty="0">
                <a:ln>
                  <a:noFill/>
                </a:ln>
                <a:solidFill>
                  <a:sysClr val="windowText" lastClr="000000"/>
                </a:solidFill>
                <a:effectLst/>
                <a:uLnTx/>
                <a:uFillTx/>
                <a:latin typeface="Arial"/>
                <a:ea typeface="+mn-ea"/>
                <a:cs typeface="Arial"/>
              </a:rPr>
              <a:t>gaining</a:t>
            </a:r>
            <a:r>
              <a:rPr kumimoji="0" sz="1800" b="0" i="0" u="none" strike="noStrike" kern="0" cap="none" spc="-40" normalizeH="0" baseline="0" noProof="0" dirty="0">
                <a:ln>
                  <a:noFill/>
                </a:ln>
                <a:solidFill>
                  <a:sysClr val="windowText" lastClr="000000"/>
                </a:solidFill>
                <a:effectLst/>
                <a:uLnTx/>
                <a:uFillTx/>
                <a:latin typeface="Arial"/>
                <a:ea typeface="+mn-ea"/>
                <a:cs typeface="Arial"/>
              </a:rPr>
              <a:t> </a:t>
            </a:r>
            <a:r>
              <a:rPr kumimoji="0" sz="1800" b="0" i="0" u="none" strike="noStrike" kern="0" cap="none" spc="-20" normalizeH="0" baseline="0" noProof="0" dirty="0">
                <a:ln>
                  <a:noFill/>
                </a:ln>
                <a:solidFill>
                  <a:sysClr val="windowText" lastClr="000000"/>
                </a:solidFill>
                <a:effectLst/>
                <a:uLnTx/>
                <a:uFillTx/>
                <a:latin typeface="Arial"/>
                <a:ea typeface="+mn-ea"/>
                <a:cs typeface="Arial"/>
              </a:rPr>
              <a:t>duty </a:t>
            </a:r>
            <a:r>
              <a:rPr kumimoji="0" sz="1800" b="0" i="0" u="none" strike="noStrike" kern="0" cap="none" spc="0" normalizeH="0" baseline="0" noProof="0" dirty="0">
                <a:ln>
                  <a:noFill/>
                </a:ln>
                <a:solidFill>
                  <a:sysClr val="windowText" lastClr="000000"/>
                </a:solidFill>
                <a:effectLst/>
                <a:uLnTx/>
                <a:uFillTx/>
                <a:latin typeface="Arial"/>
                <a:ea typeface="+mn-ea"/>
                <a:cs typeface="Arial"/>
              </a:rPr>
              <a:t>station</a:t>
            </a:r>
            <a:r>
              <a:rPr kumimoji="0" sz="1800" b="0" i="0" u="none" strike="noStrike" kern="0" cap="none" spc="-55" normalizeH="0" baseline="0" noProof="0" dirty="0">
                <a:ln>
                  <a:noFill/>
                </a:ln>
                <a:solidFill>
                  <a:sysClr val="windowText" lastClr="000000"/>
                </a:solidFill>
                <a:effectLst/>
                <a:uLnTx/>
                <a:uFillTx/>
                <a:latin typeface="Arial"/>
                <a:ea typeface="+mn-ea"/>
                <a:cs typeface="Arial"/>
              </a:rPr>
              <a:t> </a:t>
            </a:r>
            <a:r>
              <a:rPr kumimoji="0" sz="1800" b="0" i="0" u="none" strike="noStrike" kern="0" cap="none" spc="0" normalizeH="0" baseline="0" noProof="0" dirty="0">
                <a:ln>
                  <a:noFill/>
                </a:ln>
                <a:solidFill>
                  <a:sysClr val="windowText" lastClr="000000"/>
                </a:solidFill>
                <a:effectLst/>
                <a:uLnTx/>
                <a:uFillTx/>
                <a:latin typeface="Arial"/>
                <a:ea typeface="+mn-ea"/>
                <a:cs typeface="Arial"/>
              </a:rPr>
              <a:t>if</a:t>
            </a:r>
            <a:r>
              <a:rPr kumimoji="0" sz="1800" b="0" i="0" u="none" strike="noStrike" kern="0" cap="none" spc="-60" normalizeH="0" baseline="0" noProof="0" dirty="0">
                <a:ln>
                  <a:noFill/>
                </a:ln>
                <a:solidFill>
                  <a:sysClr val="windowText" lastClr="000000"/>
                </a:solidFill>
                <a:effectLst/>
                <a:uLnTx/>
                <a:uFillTx/>
                <a:latin typeface="Arial"/>
                <a:ea typeface="+mn-ea"/>
                <a:cs typeface="Arial"/>
              </a:rPr>
              <a:t> </a:t>
            </a:r>
            <a:r>
              <a:rPr kumimoji="0" sz="1800" b="0" i="0" u="none" strike="noStrike" kern="0" cap="none" spc="-10" normalizeH="0" baseline="0" noProof="0" dirty="0">
                <a:ln>
                  <a:noFill/>
                </a:ln>
                <a:solidFill>
                  <a:sysClr val="windowText" lastClr="000000"/>
                </a:solidFill>
                <a:effectLst/>
                <a:uLnTx/>
                <a:uFillTx/>
                <a:latin typeface="Arial"/>
                <a:ea typeface="+mn-ea"/>
                <a:cs typeface="Arial"/>
              </a:rPr>
              <a:t>authorized</a:t>
            </a:r>
            <a:r>
              <a:rPr kumimoji="0" sz="1800" b="0" i="0" u="none" strike="noStrike" kern="0" cap="none" spc="-40" normalizeH="0" baseline="0" noProof="0" dirty="0">
                <a:ln>
                  <a:noFill/>
                </a:ln>
                <a:solidFill>
                  <a:sysClr val="windowText" lastClr="000000"/>
                </a:solidFill>
                <a:effectLst/>
                <a:uLnTx/>
                <a:uFillTx/>
                <a:latin typeface="Arial"/>
                <a:ea typeface="+mn-ea"/>
                <a:cs typeface="Arial"/>
              </a:rPr>
              <a:t> </a:t>
            </a:r>
            <a:r>
              <a:rPr kumimoji="0" sz="1800" b="0" i="0" u="none" strike="noStrike" kern="0" cap="none" spc="0" normalizeH="0" baseline="0" noProof="0" dirty="0">
                <a:ln>
                  <a:noFill/>
                </a:ln>
                <a:solidFill>
                  <a:sysClr val="windowText" lastClr="000000"/>
                </a:solidFill>
                <a:effectLst/>
                <a:uLnTx/>
                <a:uFillTx/>
                <a:latin typeface="Arial"/>
                <a:ea typeface="+mn-ea"/>
                <a:cs typeface="Arial"/>
              </a:rPr>
              <a:t>to</a:t>
            </a:r>
            <a:r>
              <a:rPr kumimoji="0" sz="1800" b="0" i="0" u="none" strike="noStrike" kern="0" cap="none" spc="-60" normalizeH="0" baseline="0" noProof="0" dirty="0">
                <a:ln>
                  <a:noFill/>
                </a:ln>
                <a:solidFill>
                  <a:sysClr val="windowText" lastClr="000000"/>
                </a:solidFill>
                <a:effectLst/>
                <a:uLnTx/>
                <a:uFillTx/>
                <a:latin typeface="Arial"/>
                <a:ea typeface="+mn-ea"/>
                <a:cs typeface="Arial"/>
              </a:rPr>
              <a:t> </a:t>
            </a:r>
            <a:r>
              <a:rPr kumimoji="0" sz="1800" b="0" i="0" u="none" strike="noStrike" kern="0" cap="none" spc="0" normalizeH="0" baseline="0" noProof="0" dirty="0">
                <a:ln>
                  <a:noFill/>
                </a:ln>
                <a:solidFill>
                  <a:sysClr val="windowText" lastClr="000000"/>
                </a:solidFill>
                <a:effectLst/>
                <a:uLnTx/>
                <a:uFillTx/>
                <a:latin typeface="Arial"/>
                <a:ea typeface="+mn-ea"/>
                <a:cs typeface="Arial"/>
              </a:rPr>
              <a:t>not</a:t>
            </a:r>
            <a:r>
              <a:rPr kumimoji="0" sz="1800" b="0" i="0" u="none" strike="noStrike" kern="0" cap="none" spc="-65" normalizeH="0" baseline="0" noProof="0" dirty="0">
                <a:ln>
                  <a:noFill/>
                </a:ln>
                <a:solidFill>
                  <a:sysClr val="windowText" lastClr="000000"/>
                </a:solidFill>
                <a:effectLst/>
                <a:uLnTx/>
                <a:uFillTx/>
                <a:latin typeface="Arial"/>
                <a:ea typeface="+mn-ea"/>
                <a:cs typeface="Arial"/>
              </a:rPr>
              <a:t> </a:t>
            </a:r>
            <a:r>
              <a:rPr kumimoji="0" sz="1800" b="0" i="0" u="none" strike="noStrike" kern="0" cap="none" spc="0" normalizeH="0" baseline="0" noProof="0" dirty="0">
                <a:ln>
                  <a:noFill/>
                </a:ln>
                <a:solidFill>
                  <a:sysClr val="windowText" lastClr="000000"/>
                </a:solidFill>
                <a:effectLst/>
                <a:uLnTx/>
                <a:uFillTx/>
                <a:latin typeface="Arial"/>
                <a:ea typeface="+mn-ea"/>
                <a:cs typeface="Arial"/>
              </a:rPr>
              <a:t>live</a:t>
            </a:r>
            <a:r>
              <a:rPr kumimoji="0" sz="1800" b="0" i="0" u="none" strike="noStrike" kern="0" cap="none" spc="-45" normalizeH="0" baseline="0" noProof="0" dirty="0">
                <a:ln>
                  <a:noFill/>
                </a:ln>
                <a:solidFill>
                  <a:sysClr val="windowText" lastClr="000000"/>
                </a:solidFill>
                <a:effectLst/>
                <a:uLnTx/>
                <a:uFillTx/>
                <a:latin typeface="Arial"/>
                <a:ea typeface="+mn-ea"/>
                <a:cs typeface="Arial"/>
              </a:rPr>
              <a:t> </a:t>
            </a:r>
            <a:r>
              <a:rPr kumimoji="0" sz="1800" b="0" i="0" u="none" strike="noStrike" kern="0" cap="none" spc="0" normalizeH="0" baseline="0" noProof="0" dirty="0">
                <a:ln>
                  <a:noFill/>
                </a:ln>
                <a:solidFill>
                  <a:sysClr val="windowText" lastClr="000000"/>
                </a:solidFill>
                <a:effectLst/>
                <a:uLnTx/>
                <a:uFillTx/>
                <a:latin typeface="Arial"/>
                <a:ea typeface="+mn-ea"/>
                <a:cs typeface="Arial"/>
              </a:rPr>
              <a:t>in</a:t>
            </a:r>
            <a:r>
              <a:rPr kumimoji="0" sz="1800" b="0" i="0" u="none" strike="noStrike" kern="0" cap="none" spc="-60" normalizeH="0" baseline="0" noProof="0" dirty="0">
                <a:ln>
                  <a:noFill/>
                </a:ln>
                <a:solidFill>
                  <a:sysClr val="windowText" lastClr="000000"/>
                </a:solidFill>
                <a:effectLst/>
                <a:uLnTx/>
                <a:uFillTx/>
                <a:latin typeface="Arial"/>
                <a:ea typeface="+mn-ea"/>
                <a:cs typeface="Arial"/>
              </a:rPr>
              <a:t> </a:t>
            </a:r>
            <a:r>
              <a:rPr kumimoji="0" sz="1800" b="0" i="0" u="none" strike="noStrike" kern="0" cap="none" spc="-10" normalizeH="0" baseline="0" noProof="0" dirty="0">
                <a:ln>
                  <a:noFill/>
                </a:ln>
                <a:solidFill>
                  <a:sysClr val="windowText" lastClr="000000"/>
                </a:solidFill>
                <a:effectLst/>
                <a:uLnTx/>
                <a:uFillTx/>
                <a:latin typeface="Arial"/>
                <a:ea typeface="+mn-ea"/>
                <a:cs typeface="Arial"/>
              </a:rPr>
              <a:t>barracks.</a:t>
            </a:r>
            <a:endParaRPr kumimoji="0" sz="1800" b="0" i="0" u="none" strike="noStrike" kern="0" cap="none" spc="0" normalizeH="0" baseline="0" noProof="0" dirty="0">
              <a:ln>
                <a:noFill/>
              </a:ln>
              <a:solidFill>
                <a:sysClr val="windowText" lastClr="000000"/>
              </a:solidFill>
              <a:effectLst/>
              <a:uLnTx/>
              <a:uFillTx/>
              <a:latin typeface="Arial"/>
              <a:ea typeface="+mn-ea"/>
              <a:cs typeface="Arial"/>
            </a:endParaRPr>
          </a:p>
        </p:txBody>
      </p:sp>
      <p:pic>
        <p:nvPicPr>
          <p:cNvPr id="6" name="object 3">
            <a:extLst>
              <a:ext uri="{FF2B5EF4-FFF2-40B4-BE49-F238E27FC236}">
                <a16:creationId xmlns:a16="http://schemas.microsoft.com/office/drawing/2014/main" id="{53BB5433-7882-1328-A897-5F5E2EF40271}"/>
              </a:ext>
            </a:extLst>
          </p:cNvPr>
          <p:cNvPicPr/>
          <p:nvPr/>
        </p:nvPicPr>
        <p:blipFill>
          <a:blip r:embed="rId2" cstate="print"/>
          <a:stretch>
            <a:fillRect/>
          </a:stretch>
        </p:blipFill>
        <p:spPr>
          <a:xfrm>
            <a:off x="11165967" y="6019801"/>
            <a:ext cx="711708" cy="657224"/>
          </a:xfrm>
          <a:prstGeom prst="rect">
            <a:avLst/>
          </a:prstGeom>
        </p:spPr>
      </p:pic>
      <p:sp>
        <p:nvSpPr>
          <p:cNvPr id="9" name="object 4">
            <a:extLst>
              <a:ext uri="{FF2B5EF4-FFF2-40B4-BE49-F238E27FC236}">
                <a16:creationId xmlns:a16="http://schemas.microsoft.com/office/drawing/2014/main" id="{DC38967F-E87E-7A88-CF04-87E7BA5B4B0F}"/>
              </a:ext>
            </a:extLst>
          </p:cNvPr>
          <p:cNvSpPr txBox="1">
            <a:spLocks noGrp="1"/>
          </p:cNvSpPr>
          <p:nvPr>
            <p:ph type="title"/>
          </p:nvPr>
        </p:nvSpPr>
        <p:spPr>
          <a:xfrm>
            <a:off x="1175131" y="135576"/>
            <a:ext cx="5508625" cy="381515"/>
          </a:xfrm>
          <a:prstGeom prst="rect">
            <a:avLst/>
          </a:prstGeom>
        </p:spPr>
        <p:txBody>
          <a:bodyPr vert="horz" wrap="square" lIns="0" tIns="12065" rIns="0" bIns="0" rtlCol="0">
            <a:spAutoFit/>
          </a:bodyPr>
          <a:lstStyle/>
          <a:p>
            <a:pPr marL="12700" algn="l">
              <a:spcBef>
                <a:spcPts val="95"/>
              </a:spcBef>
            </a:pPr>
            <a:r>
              <a:rPr sz="2400" spc="-25" dirty="0"/>
              <a:t>Finance</a:t>
            </a:r>
            <a:r>
              <a:rPr sz="2400" spc="-130" dirty="0"/>
              <a:t> </a:t>
            </a:r>
            <a:r>
              <a:rPr sz="2400" spc="-25" dirty="0"/>
              <a:t>Customer</a:t>
            </a:r>
            <a:r>
              <a:rPr sz="2400" spc="-125" dirty="0"/>
              <a:t> </a:t>
            </a:r>
            <a:r>
              <a:rPr sz="2400" spc="-25" dirty="0"/>
              <a:t>Support</a:t>
            </a:r>
            <a:r>
              <a:rPr sz="2400" spc="-150" dirty="0"/>
              <a:t> </a:t>
            </a:r>
            <a:r>
              <a:rPr sz="2400" spc="-20" dirty="0"/>
              <a:t>Team</a:t>
            </a:r>
          </a:p>
        </p:txBody>
      </p:sp>
      <p:sp>
        <p:nvSpPr>
          <p:cNvPr id="13" name="TextBox 12">
            <a:extLst>
              <a:ext uri="{FF2B5EF4-FFF2-40B4-BE49-F238E27FC236}">
                <a16:creationId xmlns:a16="http://schemas.microsoft.com/office/drawing/2014/main" id="{DA21CA0D-A42D-83EC-30DF-246EF3492DD6}"/>
              </a:ext>
            </a:extLst>
          </p:cNvPr>
          <p:cNvSpPr txBox="1"/>
          <p:nvPr/>
        </p:nvSpPr>
        <p:spPr>
          <a:xfrm>
            <a:off x="4849091" y="579583"/>
            <a:ext cx="6096000" cy="461665"/>
          </a:xfrm>
          <a:prstGeom prst="rect">
            <a:avLst/>
          </a:prstGeom>
          <a:noFill/>
        </p:spPr>
        <p:txBody>
          <a:bodyPr wrap="square">
            <a:spAutoFit/>
          </a:bodyPr>
          <a:lstStyle/>
          <a:p>
            <a:r>
              <a:rPr lang="en-US" sz="2400" b="1" dirty="0">
                <a:solidFill>
                  <a:srgbClr val="000000"/>
                </a:solidFill>
              </a:rPr>
              <a:t>Required</a:t>
            </a:r>
            <a:r>
              <a:rPr lang="en-US" sz="2400" b="1" spc="-80" dirty="0">
                <a:solidFill>
                  <a:srgbClr val="000000"/>
                </a:solidFill>
              </a:rPr>
              <a:t> </a:t>
            </a:r>
            <a:r>
              <a:rPr lang="en-US" sz="2400" b="1" spc="-10" dirty="0">
                <a:solidFill>
                  <a:srgbClr val="000000"/>
                </a:solidFill>
              </a:rPr>
              <a:t>Documents:</a:t>
            </a:r>
            <a:endParaRPr lang="en-US" sz="2400" b="1"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p:nvPr/>
        </p:nvSpPr>
        <p:spPr>
          <a:xfrm>
            <a:off x="3501916" y="1330377"/>
            <a:ext cx="5188172" cy="4211505"/>
          </a:xfrm>
          <a:prstGeom prst="rect">
            <a:avLst/>
          </a:prstGeom>
        </p:spPr>
        <p:txBody>
          <a:bodyPr vert="horz" wrap="square" lIns="0" tIns="10001" rIns="0" bIns="0" rtlCol="0">
            <a:spAutoFit/>
          </a:bodyPr>
          <a:lstStyle/>
          <a:p>
            <a:pPr marL="64292" algn="ctr" defTabSz="685800">
              <a:spcBef>
                <a:spcPts val="79"/>
              </a:spcBef>
            </a:pPr>
            <a:r>
              <a:rPr sz="1500" b="1" kern="0">
                <a:solidFill>
                  <a:sysClr val="windowText" lastClr="000000"/>
                </a:solidFill>
                <a:latin typeface="Garamond" panose="02020404030301010803" pitchFamily="18" charset="0"/>
                <a:cs typeface="Arial"/>
              </a:rPr>
              <a:t>Exceptional</a:t>
            </a:r>
            <a:r>
              <a:rPr sz="1500" b="1" kern="0" spc="-30">
                <a:solidFill>
                  <a:sysClr val="windowText" lastClr="000000"/>
                </a:solidFill>
                <a:latin typeface="Garamond" panose="02020404030301010803" pitchFamily="18" charset="0"/>
                <a:cs typeface="Arial"/>
              </a:rPr>
              <a:t> </a:t>
            </a:r>
            <a:r>
              <a:rPr sz="1500" b="1" kern="0">
                <a:solidFill>
                  <a:sysClr val="windowText" lastClr="000000"/>
                </a:solidFill>
                <a:latin typeface="Garamond" panose="02020404030301010803" pitchFamily="18" charset="0"/>
                <a:cs typeface="Arial"/>
              </a:rPr>
              <a:t>Family</a:t>
            </a:r>
            <a:r>
              <a:rPr sz="1500" b="1" kern="0" spc="-19">
                <a:solidFill>
                  <a:sysClr val="windowText" lastClr="000000"/>
                </a:solidFill>
                <a:latin typeface="Garamond" panose="02020404030301010803" pitchFamily="18" charset="0"/>
                <a:cs typeface="Arial"/>
              </a:rPr>
              <a:t> </a:t>
            </a:r>
            <a:r>
              <a:rPr sz="1500" b="1" kern="0">
                <a:solidFill>
                  <a:sysClr val="windowText" lastClr="000000"/>
                </a:solidFill>
                <a:latin typeface="Garamond" panose="02020404030301010803" pitchFamily="18" charset="0"/>
                <a:cs typeface="Arial"/>
              </a:rPr>
              <a:t>Member</a:t>
            </a:r>
            <a:r>
              <a:rPr sz="1500" b="1" kern="0" spc="-19">
                <a:solidFill>
                  <a:sysClr val="windowText" lastClr="000000"/>
                </a:solidFill>
                <a:latin typeface="Garamond" panose="02020404030301010803" pitchFamily="18" charset="0"/>
                <a:cs typeface="Arial"/>
              </a:rPr>
              <a:t> </a:t>
            </a:r>
            <a:r>
              <a:rPr sz="1500" b="1" kern="0">
                <a:solidFill>
                  <a:sysClr val="windowText" lastClr="000000"/>
                </a:solidFill>
                <a:latin typeface="Garamond" panose="02020404030301010803" pitchFamily="18" charset="0"/>
                <a:cs typeface="Arial"/>
              </a:rPr>
              <a:t>Program</a:t>
            </a:r>
            <a:r>
              <a:rPr sz="1500" b="1" kern="0" spc="-19">
                <a:solidFill>
                  <a:sysClr val="windowText" lastClr="000000"/>
                </a:solidFill>
                <a:latin typeface="Garamond" panose="02020404030301010803" pitchFamily="18" charset="0"/>
                <a:cs typeface="Arial"/>
              </a:rPr>
              <a:t> </a:t>
            </a:r>
            <a:r>
              <a:rPr sz="1500" b="1" kern="0" spc="-8">
                <a:solidFill>
                  <a:sysClr val="windowText" lastClr="000000"/>
                </a:solidFill>
                <a:latin typeface="Garamond" panose="02020404030301010803" pitchFamily="18" charset="0"/>
                <a:cs typeface="Arial"/>
              </a:rPr>
              <a:t>(EFMP)</a:t>
            </a:r>
            <a:endParaRPr sz="1500" kern="0">
              <a:solidFill>
                <a:sysClr val="windowText" lastClr="000000"/>
              </a:solidFill>
              <a:latin typeface="Garamond" panose="02020404030301010803" pitchFamily="18" charset="0"/>
              <a:cs typeface="Arial"/>
            </a:endParaRPr>
          </a:p>
          <a:p>
            <a:pPr defTabSz="685800">
              <a:spcBef>
                <a:spcPts val="26"/>
              </a:spcBef>
            </a:pPr>
            <a:endParaRPr sz="1388" kern="0">
              <a:solidFill>
                <a:sysClr val="windowText" lastClr="000000"/>
              </a:solidFill>
              <a:latin typeface="Garamond" panose="02020404030301010803" pitchFamily="18" charset="0"/>
              <a:cs typeface="Arial"/>
            </a:endParaRPr>
          </a:p>
          <a:p>
            <a:pPr marL="9525" marR="331938" algn="ctr" defTabSz="685800">
              <a:spcBef>
                <a:spcPts val="4"/>
              </a:spcBef>
            </a:pPr>
            <a:r>
              <a:rPr sz="1350" kern="0">
                <a:solidFill>
                  <a:sysClr val="windowText" lastClr="000000"/>
                </a:solidFill>
                <a:latin typeface="Garamond" panose="02020404030301010803" pitchFamily="18" charset="0"/>
                <a:cs typeface="Arial"/>
              </a:rPr>
              <a:t>Stop</a:t>
            </a:r>
            <a:r>
              <a:rPr sz="1350" kern="0" spc="-19">
                <a:solidFill>
                  <a:sysClr val="windowText" lastClr="000000"/>
                </a:solidFill>
                <a:latin typeface="Garamond" panose="02020404030301010803" pitchFamily="18" charset="0"/>
                <a:cs typeface="Arial"/>
              </a:rPr>
              <a:t> </a:t>
            </a:r>
            <a:r>
              <a:rPr sz="1350" kern="0">
                <a:solidFill>
                  <a:sysClr val="windowText" lastClr="000000"/>
                </a:solidFill>
                <a:latin typeface="Garamond" panose="02020404030301010803" pitchFamily="18" charset="0"/>
                <a:cs typeface="Arial"/>
              </a:rPr>
              <a:t>by</a:t>
            </a:r>
            <a:r>
              <a:rPr sz="1350" kern="0" spc="-8">
                <a:solidFill>
                  <a:sysClr val="windowText" lastClr="000000"/>
                </a:solidFill>
                <a:latin typeface="Garamond" panose="02020404030301010803" pitchFamily="18" charset="0"/>
                <a:cs typeface="Arial"/>
              </a:rPr>
              <a:t> </a:t>
            </a:r>
            <a:r>
              <a:rPr sz="1350" kern="0">
                <a:solidFill>
                  <a:sysClr val="windowText" lastClr="000000"/>
                </a:solidFill>
                <a:latin typeface="Garamond" panose="02020404030301010803" pitchFamily="18" charset="0"/>
                <a:cs typeface="Arial"/>
              </a:rPr>
              <a:t>and</a:t>
            </a:r>
            <a:r>
              <a:rPr sz="1350" kern="0" spc="-4">
                <a:solidFill>
                  <a:sysClr val="windowText" lastClr="000000"/>
                </a:solidFill>
                <a:latin typeface="Garamond" panose="02020404030301010803" pitchFamily="18" charset="0"/>
                <a:cs typeface="Arial"/>
              </a:rPr>
              <a:t> </a:t>
            </a:r>
            <a:r>
              <a:rPr sz="1350" kern="0">
                <a:solidFill>
                  <a:sysClr val="windowText" lastClr="000000"/>
                </a:solidFill>
                <a:latin typeface="Garamond" panose="02020404030301010803" pitchFamily="18" charset="0"/>
                <a:cs typeface="Arial"/>
              </a:rPr>
              <a:t>see</a:t>
            </a:r>
            <a:r>
              <a:rPr sz="1350" kern="0" spc="-11">
                <a:solidFill>
                  <a:sysClr val="windowText" lastClr="000000"/>
                </a:solidFill>
                <a:latin typeface="Garamond" panose="02020404030301010803" pitchFamily="18" charset="0"/>
                <a:cs typeface="Arial"/>
              </a:rPr>
              <a:t> </a:t>
            </a:r>
            <a:r>
              <a:rPr sz="1350" kern="0">
                <a:solidFill>
                  <a:sysClr val="windowText" lastClr="000000"/>
                </a:solidFill>
                <a:latin typeface="Garamond" panose="02020404030301010803" pitchFamily="18" charset="0"/>
                <a:cs typeface="Arial"/>
              </a:rPr>
              <a:t>a</a:t>
            </a:r>
            <a:r>
              <a:rPr sz="1350" kern="0" spc="-8">
                <a:solidFill>
                  <a:sysClr val="windowText" lastClr="000000"/>
                </a:solidFill>
                <a:latin typeface="Garamond" panose="02020404030301010803" pitchFamily="18" charset="0"/>
                <a:cs typeface="Arial"/>
              </a:rPr>
              <a:t> </a:t>
            </a:r>
            <a:r>
              <a:rPr sz="1350" kern="0">
                <a:solidFill>
                  <a:sysClr val="windowText" lastClr="000000"/>
                </a:solidFill>
                <a:latin typeface="Garamond" panose="02020404030301010803" pitchFamily="18" charset="0"/>
                <a:cs typeface="Arial"/>
              </a:rPr>
              <a:t>member</a:t>
            </a:r>
            <a:r>
              <a:rPr sz="1350" kern="0" spc="-4">
                <a:solidFill>
                  <a:sysClr val="windowText" lastClr="000000"/>
                </a:solidFill>
                <a:latin typeface="Garamond" panose="02020404030301010803" pitchFamily="18" charset="0"/>
                <a:cs typeface="Arial"/>
              </a:rPr>
              <a:t> </a:t>
            </a:r>
            <a:r>
              <a:rPr sz="1350" kern="0">
                <a:solidFill>
                  <a:sysClr val="windowText" lastClr="000000"/>
                </a:solidFill>
                <a:latin typeface="Garamond" panose="02020404030301010803" pitchFamily="18" charset="0"/>
                <a:cs typeface="Arial"/>
              </a:rPr>
              <a:t>of</a:t>
            </a:r>
            <a:r>
              <a:rPr sz="1350" kern="0" spc="-11">
                <a:solidFill>
                  <a:sysClr val="windowText" lastClr="000000"/>
                </a:solidFill>
                <a:latin typeface="Garamond" panose="02020404030301010803" pitchFamily="18" charset="0"/>
                <a:cs typeface="Arial"/>
              </a:rPr>
              <a:t> </a:t>
            </a:r>
            <a:r>
              <a:rPr sz="1350" kern="0">
                <a:solidFill>
                  <a:sysClr val="windowText" lastClr="000000"/>
                </a:solidFill>
                <a:latin typeface="Garamond" panose="02020404030301010803" pitchFamily="18" charset="0"/>
                <a:cs typeface="Arial"/>
              </a:rPr>
              <a:t>the</a:t>
            </a:r>
            <a:r>
              <a:rPr sz="1350" kern="0" spc="-15">
                <a:solidFill>
                  <a:sysClr val="windowText" lastClr="000000"/>
                </a:solidFill>
                <a:latin typeface="Garamond" panose="02020404030301010803" pitchFamily="18" charset="0"/>
                <a:cs typeface="Arial"/>
              </a:rPr>
              <a:t> </a:t>
            </a:r>
            <a:r>
              <a:rPr sz="1350" kern="0">
                <a:solidFill>
                  <a:sysClr val="windowText" lastClr="000000"/>
                </a:solidFill>
                <a:latin typeface="Garamond" panose="02020404030301010803" pitchFamily="18" charset="0"/>
                <a:cs typeface="Arial"/>
              </a:rPr>
              <a:t>EFMP</a:t>
            </a:r>
            <a:r>
              <a:rPr sz="1350" kern="0" spc="-38">
                <a:solidFill>
                  <a:sysClr val="windowText" lastClr="000000"/>
                </a:solidFill>
                <a:latin typeface="Garamond" panose="02020404030301010803" pitchFamily="18" charset="0"/>
                <a:cs typeface="Arial"/>
              </a:rPr>
              <a:t> </a:t>
            </a:r>
            <a:r>
              <a:rPr sz="1350" kern="0">
                <a:solidFill>
                  <a:sysClr val="windowText" lastClr="000000"/>
                </a:solidFill>
                <a:latin typeface="Garamond" panose="02020404030301010803" pitchFamily="18" charset="0"/>
                <a:cs typeface="Arial"/>
              </a:rPr>
              <a:t>team</a:t>
            </a:r>
            <a:r>
              <a:rPr sz="1350" kern="0" spc="-8">
                <a:solidFill>
                  <a:sysClr val="windowText" lastClr="000000"/>
                </a:solidFill>
                <a:latin typeface="Garamond" panose="02020404030301010803" pitchFamily="18" charset="0"/>
                <a:cs typeface="Arial"/>
              </a:rPr>
              <a:t> </a:t>
            </a:r>
            <a:r>
              <a:rPr sz="1350" kern="0">
                <a:solidFill>
                  <a:sysClr val="windowText" lastClr="000000"/>
                </a:solidFill>
                <a:latin typeface="Garamond" panose="02020404030301010803" pitchFamily="18" charset="0"/>
                <a:cs typeface="Arial"/>
              </a:rPr>
              <a:t>at</a:t>
            </a:r>
            <a:r>
              <a:rPr sz="1350" kern="0" spc="-8">
                <a:solidFill>
                  <a:sysClr val="windowText" lastClr="000000"/>
                </a:solidFill>
                <a:latin typeface="Garamond" panose="02020404030301010803" pitchFamily="18" charset="0"/>
                <a:cs typeface="Arial"/>
              </a:rPr>
              <a:t> </a:t>
            </a:r>
            <a:r>
              <a:rPr sz="1350" kern="0">
                <a:solidFill>
                  <a:sysClr val="windowText" lastClr="000000"/>
                </a:solidFill>
                <a:latin typeface="Garamond" panose="02020404030301010803" pitchFamily="18" charset="0"/>
                <a:cs typeface="Arial"/>
              </a:rPr>
              <a:t>either</a:t>
            </a:r>
            <a:r>
              <a:rPr sz="1350" kern="0" spc="-8">
                <a:solidFill>
                  <a:sysClr val="windowText" lastClr="000000"/>
                </a:solidFill>
                <a:latin typeface="Garamond" panose="02020404030301010803" pitchFamily="18" charset="0"/>
                <a:cs typeface="Arial"/>
              </a:rPr>
              <a:t> </a:t>
            </a:r>
            <a:r>
              <a:rPr sz="1350" kern="0" spc="-19">
                <a:solidFill>
                  <a:sysClr val="windowText" lastClr="000000"/>
                </a:solidFill>
                <a:latin typeface="Garamond" panose="02020404030301010803" pitchFamily="18" charset="0"/>
                <a:cs typeface="Arial"/>
              </a:rPr>
              <a:t>the </a:t>
            </a:r>
            <a:r>
              <a:rPr sz="1350" kern="0">
                <a:solidFill>
                  <a:sysClr val="windowText" lastClr="000000"/>
                </a:solidFill>
                <a:latin typeface="Garamond" panose="02020404030301010803" pitchFamily="18" charset="0"/>
                <a:cs typeface="Arial"/>
              </a:rPr>
              <a:t>Army</a:t>
            </a:r>
            <a:r>
              <a:rPr sz="1350" kern="0" spc="-15">
                <a:solidFill>
                  <a:sysClr val="windowText" lastClr="000000"/>
                </a:solidFill>
                <a:latin typeface="Garamond" panose="02020404030301010803" pitchFamily="18" charset="0"/>
                <a:cs typeface="Arial"/>
              </a:rPr>
              <a:t> </a:t>
            </a:r>
            <a:r>
              <a:rPr sz="1350" kern="0">
                <a:solidFill>
                  <a:sysClr val="windowText" lastClr="000000"/>
                </a:solidFill>
                <a:latin typeface="Garamond" panose="02020404030301010803" pitchFamily="18" charset="0"/>
                <a:cs typeface="Arial"/>
              </a:rPr>
              <a:t>Community</a:t>
            </a:r>
            <a:r>
              <a:rPr sz="1350" kern="0" spc="-4">
                <a:solidFill>
                  <a:sysClr val="windowText" lastClr="000000"/>
                </a:solidFill>
                <a:latin typeface="Garamond" panose="02020404030301010803" pitchFamily="18" charset="0"/>
                <a:cs typeface="Arial"/>
              </a:rPr>
              <a:t> </a:t>
            </a:r>
            <a:r>
              <a:rPr sz="1350" kern="0">
                <a:solidFill>
                  <a:sysClr val="windowText" lastClr="000000"/>
                </a:solidFill>
                <a:latin typeface="Garamond" panose="02020404030301010803" pitchFamily="18" charset="0"/>
                <a:cs typeface="Arial"/>
              </a:rPr>
              <a:t>Service</a:t>
            </a:r>
            <a:r>
              <a:rPr sz="1350" kern="0" spc="-19">
                <a:solidFill>
                  <a:sysClr val="windowText" lastClr="000000"/>
                </a:solidFill>
                <a:latin typeface="Garamond" panose="02020404030301010803" pitchFamily="18" charset="0"/>
                <a:cs typeface="Arial"/>
              </a:rPr>
              <a:t> </a:t>
            </a:r>
            <a:r>
              <a:rPr sz="1350" kern="0">
                <a:solidFill>
                  <a:sysClr val="windowText" lastClr="000000"/>
                </a:solidFill>
                <a:latin typeface="Garamond" panose="02020404030301010803" pitchFamily="18" charset="0"/>
                <a:cs typeface="Arial"/>
              </a:rPr>
              <a:t>(ACS)</a:t>
            </a:r>
            <a:r>
              <a:rPr sz="1350" kern="0" spc="-4">
                <a:solidFill>
                  <a:sysClr val="windowText" lastClr="000000"/>
                </a:solidFill>
                <a:latin typeface="Garamond" panose="02020404030301010803" pitchFamily="18" charset="0"/>
                <a:cs typeface="Arial"/>
              </a:rPr>
              <a:t> </a:t>
            </a:r>
            <a:r>
              <a:rPr sz="1350" kern="0">
                <a:solidFill>
                  <a:sysClr val="windowText" lastClr="000000"/>
                </a:solidFill>
                <a:latin typeface="Garamond" panose="02020404030301010803" pitchFamily="18" charset="0"/>
                <a:cs typeface="Arial"/>
              </a:rPr>
              <a:t>Vilseck</a:t>
            </a:r>
            <a:r>
              <a:rPr sz="1350" kern="0" spc="-4">
                <a:solidFill>
                  <a:sysClr val="windowText" lastClr="000000"/>
                </a:solidFill>
                <a:latin typeface="Garamond" panose="02020404030301010803" pitchFamily="18" charset="0"/>
                <a:cs typeface="Arial"/>
              </a:rPr>
              <a:t> </a:t>
            </a:r>
            <a:r>
              <a:rPr lang="en-US" sz="1350" kern="0" spc="-4">
                <a:solidFill>
                  <a:sysClr val="windowText" lastClr="000000"/>
                </a:solidFill>
                <a:latin typeface="Garamond" panose="02020404030301010803" pitchFamily="18" charset="0"/>
                <a:cs typeface="Arial"/>
              </a:rPr>
              <a:t>Bldg. 322 </a:t>
            </a:r>
            <a:r>
              <a:rPr sz="1350" kern="0">
                <a:solidFill>
                  <a:sysClr val="windowText" lastClr="000000"/>
                </a:solidFill>
                <a:latin typeface="Garamond" panose="02020404030301010803" pitchFamily="18" charset="0"/>
                <a:cs typeface="Arial"/>
              </a:rPr>
              <a:t>or</a:t>
            </a:r>
            <a:r>
              <a:rPr sz="1350" kern="0" spc="-15">
                <a:solidFill>
                  <a:sysClr val="windowText" lastClr="000000"/>
                </a:solidFill>
                <a:latin typeface="Garamond" panose="02020404030301010803" pitchFamily="18" charset="0"/>
                <a:cs typeface="Arial"/>
              </a:rPr>
              <a:t> </a:t>
            </a:r>
            <a:r>
              <a:rPr sz="1350" kern="0">
                <a:solidFill>
                  <a:sysClr val="windowText" lastClr="000000"/>
                </a:solidFill>
                <a:latin typeface="Garamond" panose="02020404030301010803" pitchFamily="18" charset="0"/>
                <a:cs typeface="Arial"/>
              </a:rPr>
              <a:t>the</a:t>
            </a:r>
            <a:r>
              <a:rPr sz="1350" kern="0" spc="-86">
                <a:solidFill>
                  <a:sysClr val="windowText" lastClr="000000"/>
                </a:solidFill>
                <a:latin typeface="Garamond" panose="02020404030301010803" pitchFamily="18" charset="0"/>
                <a:cs typeface="Arial"/>
              </a:rPr>
              <a:t> </a:t>
            </a:r>
            <a:r>
              <a:rPr sz="1350" kern="0">
                <a:solidFill>
                  <a:sysClr val="windowText" lastClr="000000"/>
                </a:solidFill>
                <a:latin typeface="Garamond" panose="02020404030301010803" pitchFamily="18" charset="0"/>
                <a:cs typeface="Arial"/>
              </a:rPr>
              <a:t>ACS</a:t>
            </a:r>
            <a:r>
              <a:rPr sz="1350" kern="0" spc="-11">
                <a:solidFill>
                  <a:sysClr val="windowText" lastClr="000000"/>
                </a:solidFill>
                <a:latin typeface="Garamond" panose="02020404030301010803" pitchFamily="18" charset="0"/>
                <a:cs typeface="Arial"/>
              </a:rPr>
              <a:t> </a:t>
            </a:r>
            <a:r>
              <a:rPr sz="1350" kern="0" spc="-8">
                <a:solidFill>
                  <a:sysClr val="windowText" lastClr="000000"/>
                </a:solidFill>
                <a:latin typeface="Garamond" panose="02020404030301010803" pitchFamily="18" charset="0"/>
                <a:cs typeface="Arial"/>
              </a:rPr>
              <a:t>Satellite </a:t>
            </a:r>
            <a:r>
              <a:rPr sz="1350" kern="0">
                <a:solidFill>
                  <a:sysClr val="windowText" lastClr="000000"/>
                </a:solidFill>
                <a:latin typeface="Garamond" panose="02020404030301010803" pitchFamily="18" charset="0"/>
                <a:cs typeface="Arial"/>
              </a:rPr>
              <a:t>Office</a:t>
            </a:r>
            <a:r>
              <a:rPr sz="1350" kern="0" spc="-30">
                <a:solidFill>
                  <a:sysClr val="windowText" lastClr="000000"/>
                </a:solidFill>
                <a:latin typeface="Garamond" panose="02020404030301010803" pitchFamily="18" charset="0"/>
                <a:cs typeface="Arial"/>
              </a:rPr>
              <a:t> </a:t>
            </a:r>
            <a:r>
              <a:rPr sz="1350" kern="0">
                <a:solidFill>
                  <a:sysClr val="windowText" lastClr="000000"/>
                </a:solidFill>
                <a:latin typeface="Garamond" panose="02020404030301010803" pitchFamily="18" charset="0"/>
                <a:cs typeface="Arial"/>
              </a:rPr>
              <a:t>Bldg</a:t>
            </a:r>
            <a:r>
              <a:rPr lang="en-US" sz="1350" kern="0">
                <a:solidFill>
                  <a:sysClr val="windowText" lastClr="000000"/>
                </a:solidFill>
                <a:latin typeface="Garamond" panose="02020404030301010803" pitchFamily="18" charset="0"/>
                <a:cs typeface="Arial"/>
              </a:rPr>
              <a:t>.</a:t>
            </a:r>
            <a:r>
              <a:rPr sz="1350" kern="0" spc="-26">
                <a:solidFill>
                  <a:sysClr val="windowText" lastClr="000000"/>
                </a:solidFill>
                <a:latin typeface="Garamond" panose="02020404030301010803" pitchFamily="18" charset="0"/>
                <a:cs typeface="Arial"/>
              </a:rPr>
              <a:t> </a:t>
            </a:r>
            <a:r>
              <a:rPr sz="1350" kern="0">
                <a:solidFill>
                  <a:sysClr val="windowText" lastClr="000000"/>
                </a:solidFill>
                <a:latin typeface="Garamond" panose="02020404030301010803" pitchFamily="18" charset="0"/>
                <a:cs typeface="Arial"/>
              </a:rPr>
              <a:t>244</a:t>
            </a:r>
            <a:r>
              <a:rPr sz="1350" kern="0" spc="-19">
                <a:solidFill>
                  <a:sysClr val="windowText" lastClr="000000"/>
                </a:solidFill>
                <a:latin typeface="Garamond" panose="02020404030301010803" pitchFamily="18" charset="0"/>
                <a:cs typeface="Arial"/>
              </a:rPr>
              <a:t> </a:t>
            </a:r>
            <a:r>
              <a:rPr sz="1350" kern="0">
                <a:solidFill>
                  <a:sysClr val="windowText" lastClr="000000"/>
                </a:solidFill>
                <a:latin typeface="Garamond" panose="02020404030301010803" pitchFamily="18" charset="0"/>
                <a:cs typeface="Arial"/>
              </a:rPr>
              <a:t>Grafenwoehr</a:t>
            </a:r>
            <a:r>
              <a:rPr sz="1350" kern="0" spc="-60">
                <a:solidFill>
                  <a:sysClr val="windowText" lastClr="000000"/>
                </a:solidFill>
                <a:latin typeface="Garamond" panose="02020404030301010803" pitchFamily="18" charset="0"/>
                <a:cs typeface="Arial"/>
              </a:rPr>
              <a:t> </a:t>
            </a:r>
            <a:r>
              <a:rPr sz="1350" kern="0">
                <a:solidFill>
                  <a:sysClr val="windowText" lastClr="000000"/>
                </a:solidFill>
                <a:latin typeface="Garamond" panose="02020404030301010803" pitchFamily="18" charset="0"/>
                <a:cs typeface="Arial"/>
              </a:rPr>
              <a:t>Army</a:t>
            </a:r>
            <a:r>
              <a:rPr sz="1350" kern="0" spc="-26">
                <a:solidFill>
                  <a:sysClr val="windowText" lastClr="000000"/>
                </a:solidFill>
                <a:latin typeface="Garamond" panose="02020404030301010803" pitchFamily="18" charset="0"/>
                <a:cs typeface="Arial"/>
              </a:rPr>
              <a:t> </a:t>
            </a:r>
            <a:r>
              <a:rPr sz="1350" kern="0">
                <a:solidFill>
                  <a:sysClr val="windowText" lastClr="000000"/>
                </a:solidFill>
                <a:latin typeface="Garamond" panose="02020404030301010803" pitchFamily="18" charset="0"/>
                <a:cs typeface="Arial"/>
              </a:rPr>
              <a:t>Community</a:t>
            </a:r>
            <a:r>
              <a:rPr sz="1350" kern="0" spc="-15">
                <a:solidFill>
                  <a:sysClr val="windowText" lastClr="000000"/>
                </a:solidFill>
                <a:latin typeface="Garamond" panose="02020404030301010803" pitchFamily="18" charset="0"/>
                <a:cs typeface="Arial"/>
              </a:rPr>
              <a:t> </a:t>
            </a:r>
            <a:r>
              <a:rPr sz="1350" kern="0" spc="-8">
                <a:solidFill>
                  <a:sysClr val="windowText" lastClr="000000"/>
                </a:solidFill>
                <a:latin typeface="Garamond" panose="02020404030301010803" pitchFamily="18" charset="0"/>
                <a:cs typeface="Arial"/>
              </a:rPr>
              <a:t>Service.</a:t>
            </a:r>
            <a:endParaRPr sz="1350" kern="0">
              <a:solidFill>
                <a:sysClr val="windowText" lastClr="000000"/>
              </a:solidFill>
              <a:latin typeface="Garamond" panose="02020404030301010803" pitchFamily="18" charset="0"/>
              <a:cs typeface="Arial"/>
            </a:endParaRPr>
          </a:p>
          <a:p>
            <a:pPr defTabSz="685800">
              <a:spcBef>
                <a:spcPts val="23"/>
              </a:spcBef>
            </a:pPr>
            <a:endParaRPr sz="1388" kern="0">
              <a:solidFill>
                <a:sysClr val="windowText" lastClr="000000"/>
              </a:solidFill>
              <a:latin typeface="Garamond" panose="02020404030301010803" pitchFamily="18" charset="0"/>
              <a:cs typeface="Arial"/>
            </a:endParaRPr>
          </a:p>
          <a:p>
            <a:pPr marL="224309" indent="-215260" defTabSz="685800">
              <a:spcBef>
                <a:spcPts val="4"/>
              </a:spcBef>
              <a:buFont typeface="Wingdings"/>
              <a:buChar char=""/>
              <a:tabLst>
                <a:tab pos="224309" algn="l"/>
                <a:tab pos="224785" algn="l"/>
              </a:tabLst>
            </a:pPr>
            <a:r>
              <a:rPr sz="1350" kern="0">
                <a:solidFill>
                  <a:sysClr val="windowText" lastClr="000000"/>
                </a:solidFill>
                <a:latin typeface="Garamond" panose="02020404030301010803" pitchFamily="18" charset="0"/>
                <a:cs typeface="Arial"/>
              </a:rPr>
              <a:t>We</a:t>
            </a:r>
            <a:r>
              <a:rPr sz="1350" kern="0" spc="-19">
                <a:solidFill>
                  <a:sysClr val="windowText" lastClr="000000"/>
                </a:solidFill>
                <a:latin typeface="Garamond" panose="02020404030301010803" pitchFamily="18" charset="0"/>
                <a:cs typeface="Arial"/>
              </a:rPr>
              <a:t> </a:t>
            </a:r>
            <a:r>
              <a:rPr sz="1350" kern="0">
                <a:solidFill>
                  <a:sysClr val="windowText" lastClr="000000"/>
                </a:solidFill>
                <a:latin typeface="Garamond" panose="02020404030301010803" pitchFamily="18" charset="0"/>
                <a:cs typeface="Arial"/>
              </a:rPr>
              <a:t>will</a:t>
            </a:r>
            <a:r>
              <a:rPr sz="1350" kern="0" spc="19">
                <a:solidFill>
                  <a:sysClr val="windowText" lastClr="000000"/>
                </a:solidFill>
                <a:latin typeface="Garamond" panose="02020404030301010803" pitchFamily="18" charset="0"/>
                <a:cs typeface="Arial"/>
              </a:rPr>
              <a:t> </a:t>
            </a:r>
            <a:r>
              <a:rPr sz="1350" kern="0">
                <a:solidFill>
                  <a:sysClr val="windowText" lastClr="000000"/>
                </a:solidFill>
                <a:latin typeface="Garamond" panose="02020404030301010803" pitchFamily="18" charset="0"/>
                <a:cs typeface="Arial"/>
              </a:rPr>
              <a:t>go</a:t>
            </a:r>
            <a:r>
              <a:rPr sz="1350" kern="0" spc="-23">
                <a:solidFill>
                  <a:sysClr val="windowText" lastClr="000000"/>
                </a:solidFill>
                <a:latin typeface="Garamond" panose="02020404030301010803" pitchFamily="18" charset="0"/>
                <a:cs typeface="Arial"/>
              </a:rPr>
              <a:t> </a:t>
            </a:r>
            <a:r>
              <a:rPr sz="1350" kern="0">
                <a:solidFill>
                  <a:sysClr val="windowText" lastClr="000000"/>
                </a:solidFill>
                <a:latin typeface="Garamond" panose="02020404030301010803" pitchFamily="18" charset="0"/>
                <a:cs typeface="Arial"/>
              </a:rPr>
              <a:t>over</a:t>
            </a:r>
            <a:r>
              <a:rPr sz="1350" kern="0" spc="-8">
                <a:solidFill>
                  <a:sysClr val="windowText" lastClr="000000"/>
                </a:solidFill>
                <a:latin typeface="Garamond" panose="02020404030301010803" pitchFamily="18" charset="0"/>
                <a:cs typeface="Arial"/>
              </a:rPr>
              <a:t> </a:t>
            </a:r>
            <a:r>
              <a:rPr sz="1350" kern="0">
                <a:solidFill>
                  <a:sysClr val="windowText" lastClr="000000"/>
                </a:solidFill>
                <a:latin typeface="Garamond" panose="02020404030301010803" pitchFamily="18" charset="0"/>
                <a:cs typeface="Arial"/>
              </a:rPr>
              <a:t>documents</a:t>
            </a:r>
            <a:r>
              <a:rPr sz="1350" kern="0" spc="-8">
                <a:solidFill>
                  <a:sysClr val="windowText" lastClr="000000"/>
                </a:solidFill>
                <a:latin typeface="Garamond" panose="02020404030301010803" pitchFamily="18" charset="0"/>
                <a:cs typeface="Arial"/>
              </a:rPr>
              <a:t> </a:t>
            </a:r>
            <a:r>
              <a:rPr sz="1350" kern="0">
                <a:solidFill>
                  <a:sysClr val="windowText" lastClr="000000"/>
                </a:solidFill>
                <a:latin typeface="Garamond" panose="02020404030301010803" pitchFamily="18" charset="0"/>
                <a:cs typeface="Arial"/>
              </a:rPr>
              <a:t>required</a:t>
            </a:r>
            <a:r>
              <a:rPr sz="1350" kern="0" spc="-8">
                <a:solidFill>
                  <a:sysClr val="windowText" lastClr="000000"/>
                </a:solidFill>
                <a:latin typeface="Garamond" panose="02020404030301010803" pitchFamily="18" charset="0"/>
                <a:cs typeface="Arial"/>
              </a:rPr>
              <a:t> </a:t>
            </a:r>
            <a:r>
              <a:rPr sz="1350" kern="0">
                <a:solidFill>
                  <a:sysClr val="windowText" lastClr="000000"/>
                </a:solidFill>
                <a:latin typeface="Garamond" panose="02020404030301010803" pitchFamily="18" charset="0"/>
                <a:cs typeface="Arial"/>
              </a:rPr>
              <a:t>for</a:t>
            </a:r>
            <a:r>
              <a:rPr sz="1350" kern="0" spc="-15">
                <a:solidFill>
                  <a:sysClr val="windowText" lastClr="000000"/>
                </a:solidFill>
                <a:latin typeface="Garamond" panose="02020404030301010803" pitchFamily="18" charset="0"/>
                <a:cs typeface="Arial"/>
              </a:rPr>
              <a:t> </a:t>
            </a:r>
            <a:r>
              <a:rPr sz="1350" kern="0">
                <a:solidFill>
                  <a:sysClr val="windowText" lastClr="000000"/>
                </a:solidFill>
                <a:latin typeface="Garamond" panose="02020404030301010803" pitchFamily="18" charset="0"/>
                <a:cs typeface="Arial"/>
              </a:rPr>
              <a:t>a</a:t>
            </a:r>
            <a:r>
              <a:rPr sz="1350" kern="0" spc="-19">
                <a:solidFill>
                  <a:sysClr val="windowText" lastClr="000000"/>
                </a:solidFill>
                <a:latin typeface="Garamond" panose="02020404030301010803" pitchFamily="18" charset="0"/>
                <a:cs typeface="Arial"/>
              </a:rPr>
              <a:t> </a:t>
            </a:r>
            <a:r>
              <a:rPr sz="1350" kern="0">
                <a:solidFill>
                  <a:sysClr val="windowText" lastClr="000000"/>
                </a:solidFill>
                <a:latin typeface="Garamond" panose="02020404030301010803" pitchFamily="18" charset="0"/>
                <a:cs typeface="Arial"/>
              </a:rPr>
              <a:t>smooth</a:t>
            </a:r>
            <a:r>
              <a:rPr sz="1350" kern="0" spc="-15">
                <a:solidFill>
                  <a:sysClr val="windowText" lastClr="000000"/>
                </a:solidFill>
                <a:latin typeface="Garamond" panose="02020404030301010803" pitchFamily="18" charset="0"/>
                <a:cs typeface="Arial"/>
              </a:rPr>
              <a:t> </a:t>
            </a:r>
            <a:r>
              <a:rPr sz="1350" kern="0">
                <a:solidFill>
                  <a:sysClr val="windowText" lastClr="000000"/>
                </a:solidFill>
                <a:latin typeface="Garamond" panose="02020404030301010803" pitchFamily="18" charset="0"/>
                <a:cs typeface="Arial"/>
              </a:rPr>
              <a:t>move</a:t>
            </a:r>
            <a:r>
              <a:rPr sz="1350" kern="0" spc="-8">
                <a:solidFill>
                  <a:sysClr val="windowText" lastClr="000000"/>
                </a:solidFill>
                <a:latin typeface="Garamond" panose="02020404030301010803" pitchFamily="18" charset="0"/>
                <a:cs typeface="Arial"/>
              </a:rPr>
              <a:t> </a:t>
            </a:r>
            <a:r>
              <a:rPr sz="1350" kern="0" spc="-19">
                <a:solidFill>
                  <a:sysClr val="windowText" lastClr="000000"/>
                </a:solidFill>
                <a:latin typeface="Garamond" panose="02020404030301010803" pitchFamily="18" charset="0"/>
                <a:cs typeface="Arial"/>
              </a:rPr>
              <a:t>for</a:t>
            </a:r>
            <a:endParaRPr sz="1350" kern="0">
              <a:solidFill>
                <a:sysClr val="windowText" lastClr="000000"/>
              </a:solidFill>
              <a:latin typeface="Garamond" panose="02020404030301010803" pitchFamily="18" charset="0"/>
              <a:cs typeface="Arial"/>
            </a:endParaRPr>
          </a:p>
          <a:p>
            <a:pPr marL="224309" defTabSz="685800"/>
            <a:r>
              <a:rPr sz="1350" kern="0">
                <a:solidFill>
                  <a:sysClr val="windowText" lastClr="000000"/>
                </a:solidFill>
                <a:latin typeface="Garamond" panose="02020404030301010803" pitchFamily="18" charset="0"/>
                <a:cs typeface="Arial"/>
              </a:rPr>
              <a:t>your</a:t>
            </a:r>
            <a:r>
              <a:rPr sz="1350" kern="0" spc="-19">
                <a:solidFill>
                  <a:sysClr val="windowText" lastClr="000000"/>
                </a:solidFill>
                <a:latin typeface="Garamond" panose="02020404030301010803" pitchFamily="18" charset="0"/>
                <a:cs typeface="Arial"/>
              </a:rPr>
              <a:t> </a:t>
            </a:r>
            <a:r>
              <a:rPr sz="1350" kern="0">
                <a:solidFill>
                  <a:sysClr val="windowText" lastClr="000000"/>
                </a:solidFill>
                <a:latin typeface="Garamond" panose="02020404030301010803" pitchFamily="18" charset="0"/>
                <a:cs typeface="Arial"/>
              </a:rPr>
              <a:t>Exceptional</a:t>
            </a:r>
            <a:r>
              <a:rPr sz="1350" kern="0" spc="-11">
                <a:solidFill>
                  <a:sysClr val="windowText" lastClr="000000"/>
                </a:solidFill>
                <a:latin typeface="Garamond" panose="02020404030301010803" pitchFamily="18" charset="0"/>
                <a:cs typeface="Arial"/>
              </a:rPr>
              <a:t> </a:t>
            </a:r>
            <a:r>
              <a:rPr sz="1350" kern="0">
                <a:solidFill>
                  <a:sysClr val="windowText" lastClr="000000"/>
                </a:solidFill>
                <a:latin typeface="Garamond" panose="02020404030301010803" pitchFamily="18" charset="0"/>
                <a:cs typeface="Arial"/>
              </a:rPr>
              <a:t>Family</a:t>
            </a:r>
            <a:r>
              <a:rPr sz="1350" kern="0" spc="-34">
                <a:solidFill>
                  <a:sysClr val="windowText" lastClr="000000"/>
                </a:solidFill>
                <a:latin typeface="Garamond" panose="02020404030301010803" pitchFamily="18" charset="0"/>
                <a:cs typeface="Arial"/>
              </a:rPr>
              <a:t> </a:t>
            </a:r>
            <a:r>
              <a:rPr sz="1350" kern="0" spc="-8">
                <a:solidFill>
                  <a:sysClr val="windowText" lastClr="000000"/>
                </a:solidFill>
                <a:latin typeface="Garamond" panose="02020404030301010803" pitchFamily="18" charset="0"/>
                <a:cs typeface="Arial"/>
              </a:rPr>
              <a:t>Members</a:t>
            </a:r>
            <a:endParaRPr sz="1350" kern="0">
              <a:solidFill>
                <a:sysClr val="windowText" lastClr="000000"/>
              </a:solidFill>
              <a:latin typeface="Garamond" panose="02020404030301010803" pitchFamily="18" charset="0"/>
              <a:cs typeface="Arial"/>
            </a:endParaRPr>
          </a:p>
          <a:p>
            <a:pPr defTabSz="685800">
              <a:spcBef>
                <a:spcPts val="26"/>
              </a:spcBef>
            </a:pPr>
            <a:endParaRPr sz="1388" kern="0">
              <a:solidFill>
                <a:sysClr val="windowText" lastClr="000000"/>
              </a:solidFill>
              <a:latin typeface="Garamond" panose="02020404030301010803" pitchFamily="18" charset="0"/>
              <a:cs typeface="Arial"/>
            </a:endParaRPr>
          </a:p>
          <a:p>
            <a:pPr marL="224309" marR="3810" indent="-215260" defTabSz="685800">
              <a:buFont typeface="Wingdings"/>
              <a:buChar char=""/>
              <a:tabLst>
                <a:tab pos="224309" algn="l"/>
                <a:tab pos="224785" algn="l"/>
              </a:tabLst>
            </a:pPr>
            <a:r>
              <a:rPr sz="1350" kern="0">
                <a:solidFill>
                  <a:sysClr val="windowText" lastClr="000000"/>
                </a:solidFill>
                <a:latin typeface="Garamond" panose="02020404030301010803" pitchFamily="18" charset="0"/>
                <a:cs typeface="Arial"/>
              </a:rPr>
              <a:t>We</a:t>
            </a:r>
            <a:r>
              <a:rPr sz="1350" kern="0" spc="-30">
                <a:solidFill>
                  <a:sysClr val="windowText" lastClr="000000"/>
                </a:solidFill>
                <a:latin typeface="Garamond" panose="02020404030301010803" pitchFamily="18" charset="0"/>
                <a:cs typeface="Arial"/>
              </a:rPr>
              <a:t> </a:t>
            </a:r>
            <a:r>
              <a:rPr sz="1350" kern="0">
                <a:solidFill>
                  <a:sysClr val="windowText" lastClr="000000"/>
                </a:solidFill>
                <a:latin typeface="Garamond" panose="02020404030301010803" pitchFamily="18" charset="0"/>
                <a:cs typeface="Arial"/>
              </a:rPr>
              <a:t>can</a:t>
            </a:r>
            <a:r>
              <a:rPr sz="1350" kern="0" spc="-19">
                <a:solidFill>
                  <a:sysClr val="windowText" lastClr="000000"/>
                </a:solidFill>
                <a:latin typeface="Garamond" panose="02020404030301010803" pitchFamily="18" charset="0"/>
                <a:cs typeface="Arial"/>
              </a:rPr>
              <a:t> </a:t>
            </a:r>
            <a:r>
              <a:rPr sz="1350" kern="0">
                <a:solidFill>
                  <a:sysClr val="windowText" lastClr="000000"/>
                </a:solidFill>
                <a:latin typeface="Garamond" panose="02020404030301010803" pitchFamily="18" charset="0"/>
                <a:cs typeface="Arial"/>
              </a:rPr>
              <a:t>link</a:t>
            </a:r>
            <a:r>
              <a:rPr sz="1350" kern="0" spc="-11">
                <a:solidFill>
                  <a:sysClr val="windowText" lastClr="000000"/>
                </a:solidFill>
                <a:latin typeface="Garamond" panose="02020404030301010803" pitchFamily="18" charset="0"/>
                <a:cs typeface="Arial"/>
              </a:rPr>
              <a:t> </a:t>
            </a:r>
            <a:r>
              <a:rPr sz="1350" kern="0">
                <a:solidFill>
                  <a:sysClr val="windowText" lastClr="000000"/>
                </a:solidFill>
                <a:latin typeface="Garamond" panose="02020404030301010803" pitchFamily="18" charset="0"/>
                <a:cs typeface="Arial"/>
              </a:rPr>
              <a:t>you</a:t>
            </a:r>
            <a:r>
              <a:rPr sz="1350" kern="0" spc="-8">
                <a:solidFill>
                  <a:sysClr val="windowText" lastClr="000000"/>
                </a:solidFill>
                <a:latin typeface="Garamond" panose="02020404030301010803" pitchFamily="18" charset="0"/>
                <a:cs typeface="Arial"/>
              </a:rPr>
              <a:t> </a:t>
            </a:r>
            <a:r>
              <a:rPr sz="1350" kern="0">
                <a:solidFill>
                  <a:sysClr val="windowText" lastClr="000000"/>
                </a:solidFill>
                <a:latin typeface="Garamond" panose="02020404030301010803" pitchFamily="18" charset="0"/>
                <a:cs typeface="Arial"/>
              </a:rPr>
              <a:t>to</a:t>
            </a:r>
            <a:r>
              <a:rPr sz="1350" kern="0" spc="-15">
                <a:solidFill>
                  <a:sysClr val="windowText" lastClr="000000"/>
                </a:solidFill>
                <a:latin typeface="Garamond" panose="02020404030301010803" pitchFamily="18" charset="0"/>
                <a:cs typeface="Arial"/>
              </a:rPr>
              <a:t> </a:t>
            </a:r>
            <a:r>
              <a:rPr sz="1350" kern="0">
                <a:solidFill>
                  <a:sysClr val="windowText" lastClr="000000"/>
                </a:solidFill>
                <a:latin typeface="Garamond" panose="02020404030301010803" pitchFamily="18" charset="0"/>
                <a:cs typeface="Arial"/>
              </a:rPr>
              <a:t>your new</a:t>
            </a:r>
            <a:r>
              <a:rPr sz="1350" kern="0" spc="-8">
                <a:solidFill>
                  <a:sysClr val="windowText" lastClr="000000"/>
                </a:solidFill>
                <a:latin typeface="Garamond" panose="02020404030301010803" pitchFamily="18" charset="0"/>
                <a:cs typeface="Arial"/>
              </a:rPr>
              <a:t> </a:t>
            </a:r>
            <a:r>
              <a:rPr sz="1350" kern="0">
                <a:solidFill>
                  <a:sysClr val="windowText" lastClr="000000"/>
                </a:solidFill>
                <a:latin typeface="Garamond" panose="02020404030301010803" pitchFamily="18" charset="0"/>
                <a:cs typeface="Arial"/>
              </a:rPr>
              <a:t>installation</a:t>
            </a:r>
            <a:r>
              <a:rPr sz="1350" kern="0" spc="-4">
                <a:solidFill>
                  <a:sysClr val="windowText" lastClr="000000"/>
                </a:solidFill>
                <a:latin typeface="Garamond" panose="02020404030301010803" pitchFamily="18" charset="0"/>
                <a:cs typeface="Arial"/>
              </a:rPr>
              <a:t> </a:t>
            </a:r>
            <a:r>
              <a:rPr sz="1350" kern="0">
                <a:solidFill>
                  <a:sysClr val="windowText" lastClr="000000"/>
                </a:solidFill>
                <a:latin typeface="Garamond" panose="02020404030301010803" pitchFamily="18" charset="0"/>
                <a:cs typeface="Arial"/>
              </a:rPr>
              <a:t>for</a:t>
            </a:r>
            <a:r>
              <a:rPr sz="1350" kern="0" spc="-15">
                <a:solidFill>
                  <a:sysClr val="windowText" lastClr="000000"/>
                </a:solidFill>
                <a:latin typeface="Garamond" panose="02020404030301010803" pitchFamily="18" charset="0"/>
                <a:cs typeface="Arial"/>
              </a:rPr>
              <a:t> </a:t>
            </a:r>
            <a:r>
              <a:rPr sz="1350" kern="0">
                <a:solidFill>
                  <a:sysClr val="windowText" lastClr="000000"/>
                </a:solidFill>
                <a:latin typeface="Garamond" panose="02020404030301010803" pitchFamily="18" charset="0"/>
                <a:cs typeface="Arial"/>
              </a:rPr>
              <a:t>special</a:t>
            </a:r>
            <a:r>
              <a:rPr sz="1350" kern="0" spc="-8">
                <a:solidFill>
                  <a:sysClr val="windowText" lastClr="000000"/>
                </a:solidFill>
                <a:latin typeface="Garamond" panose="02020404030301010803" pitchFamily="18" charset="0"/>
                <a:cs typeface="Arial"/>
              </a:rPr>
              <a:t> assistance </a:t>
            </a:r>
            <a:r>
              <a:rPr sz="1350" kern="0">
                <a:solidFill>
                  <a:sysClr val="windowText" lastClr="000000"/>
                </a:solidFill>
                <a:latin typeface="Garamond" panose="02020404030301010803" pitchFamily="18" charset="0"/>
                <a:cs typeface="Arial"/>
              </a:rPr>
              <a:t>if</a:t>
            </a:r>
            <a:r>
              <a:rPr sz="1350" kern="0" spc="-15">
                <a:solidFill>
                  <a:sysClr val="windowText" lastClr="000000"/>
                </a:solidFill>
                <a:latin typeface="Garamond" panose="02020404030301010803" pitchFamily="18" charset="0"/>
                <a:cs typeface="Arial"/>
              </a:rPr>
              <a:t> </a:t>
            </a:r>
            <a:r>
              <a:rPr sz="1350" kern="0" spc="-8">
                <a:solidFill>
                  <a:sysClr val="windowText" lastClr="000000"/>
                </a:solidFill>
                <a:latin typeface="Garamond" panose="02020404030301010803" pitchFamily="18" charset="0"/>
                <a:cs typeface="Arial"/>
              </a:rPr>
              <a:t>required</a:t>
            </a:r>
            <a:endParaRPr sz="1350" kern="0">
              <a:solidFill>
                <a:sysClr val="windowText" lastClr="000000"/>
              </a:solidFill>
              <a:latin typeface="Garamond" panose="02020404030301010803" pitchFamily="18" charset="0"/>
              <a:cs typeface="Arial"/>
            </a:endParaRPr>
          </a:p>
          <a:p>
            <a:pPr defTabSz="685800">
              <a:spcBef>
                <a:spcPts val="23"/>
              </a:spcBef>
              <a:buFont typeface="Wingdings"/>
              <a:buChar char=""/>
            </a:pPr>
            <a:endParaRPr sz="1388" kern="0">
              <a:solidFill>
                <a:sysClr val="windowText" lastClr="000000"/>
              </a:solidFill>
              <a:latin typeface="Garamond" panose="02020404030301010803" pitchFamily="18" charset="0"/>
              <a:cs typeface="Arial"/>
            </a:endParaRPr>
          </a:p>
          <a:p>
            <a:pPr marL="224309" indent="-215260" defTabSz="685800">
              <a:buFont typeface="Wingdings"/>
              <a:buChar char=""/>
              <a:tabLst>
                <a:tab pos="224309" algn="l"/>
                <a:tab pos="224785" algn="l"/>
              </a:tabLst>
            </a:pPr>
            <a:r>
              <a:rPr sz="1350" kern="0">
                <a:solidFill>
                  <a:sysClr val="windowText" lastClr="000000"/>
                </a:solidFill>
                <a:latin typeface="Garamond" panose="02020404030301010803" pitchFamily="18" charset="0"/>
                <a:cs typeface="Arial"/>
              </a:rPr>
              <a:t>We</a:t>
            </a:r>
            <a:r>
              <a:rPr sz="1350" kern="0" spc="-38">
                <a:solidFill>
                  <a:sysClr val="windowText" lastClr="000000"/>
                </a:solidFill>
                <a:latin typeface="Garamond" panose="02020404030301010803" pitchFamily="18" charset="0"/>
                <a:cs typeface="Arial"/>
              </a:rPr>
              <a:t> </a:t>
            </a:r>
            <a:r>
              <a:rPr sz="1350" kern="0">
                <a:solidFill>
                  <a:sysClr val="windowText" lastClr="000000"/>
                </a:solidFill>
                <a:latin typeface="Garamond" panose="02020404030301010803" pitchFamily="18" charset="0"/>
                <a:cs typeface="Arial"/>
              </a:rPr>
              <a:t>will</a:t>
            </a:r>
            <a:r>
              <a:rPr sz="1350" kern="0" spc="4">
                <a:solidFill>
                  <a:sysClr val="windowText" lastClr="000000"/>
                </a:solidFill>
                <a:latin typeface="Garamond" panose="02020404030301010803" pitchFamily="18" charset="0"/>
                <a:cs typeface="Arial"/>
              </a:rPr>
              <a:t> </a:t>
            </a:r>
            <a:r>
              <a:rPr sz="1350" kern="0">
                <a:solidFill>
                  <a:sysClr val="windowText" lastClr="000000"/>
                </a:solidFill>
                <a:latin typeface="Garamond" panose="02020404030301010803" pitchFamily="18" charset="0"/>
                <a:cs typeface="Arial"/>
              </a:rPr>
              <a:t>provide</a:t>
            </a:r>
            <a:r>
              <a:rPr sz="1350" kern="0" spc="-23">
                <a:solidFill>
                  <a:sysClr val="windowText" lastClr="000000"/>
                </a:solidFill>
                <a:latin typeface="Garamond" panose="02020404030301010803" pitchFamily="18" charset="0"/>
                <a:cs typeface="Arial"/>
              </a:rPr>
              <a:t> </a:t>
            </a:r>
            <a:r>
              <a:rPr sz="1350" kern="0">
                <a:solidFill>
                  <a:sysClr val="windowText" lastClr="000000"/>
                </a:solidFill>
                <a:latin typeface="Garamond" panose="02020404030301010803" pitchFamily="18" charset="0"/>
                <a:cs typeface="Arial"/>
              </a:rPr>
              <a:t>important</a:t>
            </a:r>
            <a:r>
              <a:rPr sz="1350" kern="0" spc="-19">
                <a:solidFill>
                  <a:sysClr val="windowText" lastClr="000000"/>
                </a:solidFill>
                <a:latin typeface="Garamond" panose="02020404030301010803" pitchFamily="18" charset="0"/>
                <a:cs typeface="Arial"/>
              </a:rPr>
              <a:t> </a:t>
            </a:r>
            <a:r>
              <a:rPr sz="1350" kern="0">
                <a:solidFill>
                  <a:sysClr val="windowText" lastClr="000000"/>
                </a:solidFill>
                <a:latin typeface="Garamond" panose="02020404030301010803" pitchFamily="18" charset="0"/>
                <a:cs typeface="Arial"/>
              </a:rPr>
              <a:t>information</a:t>
            </a:r>
            <a:r>
              <a:rPr sz="1350" kern="0" spc="-23">
                <a:solidFill>
                  <a:sysClr val="windowText" lastClr="000000"/>
                </a:solidFill>
                <a:latin typeface="Garamond" panose="02020404030301010803" pitchFamily="18" charset="0"/>
                <a:cs typeface="Arial"/>
              </a:rPr>
              <a:t> </a:t>
            </a:r>
            <a:r>
              <a:rPr sz="1350" kern="0">
                <a:solidFill>
                  <a:sysClr val="windowText" lastClr="000000"/>
                </a:solidFill>
                <a:latin typeface="Garamond" panose="02020404030301010803" pitchFamily="18" charset="0"/>
                <a:cs typeface="Arial"/>
              </a:rPr>
              <a:t>that</a:t>
            </a:r>
            <a:r>
              <a:rPr sz="1350" kern="0" spc="-23">
                <a:solidFill>
                  <a:sysClr val="windowText" lastClr="000000"/>
                </a:solidFill>
                <a:latin typeface="Garamond" panose="02020404030301010803" pitchFamily="18" charset="0"/>
                <a:cs typeface="Arial"/>
              </a:rPr>
              <a:t> </a:t>
            </a:r>
            <a:r>
              <a:rPr sz="1350" kern="0">
                <a:solidFill>
                  <a:sysClr val="windowText" lastClr="000000"/>
                </a:solidFill>
                <a:latin typeface="Garamond" panose="02020404030301010803" pitchFamily="18" charset="0"/>
                <a:cs typeface="Arial"/>
              </a:rPr>
              <a:t>your</a:t>
            </a:r>
            <a:r>
              <a:rPr sz="1350" kern="0" spc="-8">
                <a:solidFill>
                  <a:sysClr val="windowText" lastClr="000000"/>
                </a:solidFill>
                <a:latin typeface="Garamond" panose="02020404030301010803" pitchFamily="18" charset="0"/>
                <a:cs typeface="Arial"/>
              </a:rPr>
              <a:t> </a:t>
            </a:r>
            <a:r>
              <a:rPr sz="1350" kern="0">
                <a:solidFill>
                  <a:sysClr val="windowText" lastClr="000000"/>
                </a:solidFill>
                <a:latin typeface="Garamond" panose="02020404030301010803" pitchFamily="18" charset="0"/>
                <a:cs typeface="Arial"/>
              </a:rPr>
              <a:t>Family</a:t>
            </a:r>
            <a:r>
              <a:rPr sz="1350" kern="0" spc="-23">
                <a:solidFill>
                  <a:sysClr val="windowText" lastClr="000000"/>
                </a:solidFill>
                <a:latin typeface="Garamond" panose="02020404030301010803" pitchFamily="18" charset="0"/>
                <a:cs typeface="Arial"/>
              </a:rPr>
              <a:t> </a:t>
            </a:r>
            <a:r>
              <a:rPr sz="1350" kern="0" spc="-19">
                <a:solidFill>
                  <a:sysClr val="windowText" lastClr="000000"/>
                </a:solidFill>
                <a:latin typeface="Garamond" panose="02020404030301010803" pitchFamily="18" charset="0"/>
                <a:cs typeface="Arial"/>
              </a:rPr>
              <a:t>can</a:t>
            </a:r>
            <a:endParaRPr sz="1350" kern="0">
              <a:solidFill>
                <a:sysClr val="windowText" lastClr="000000"/>
              </a:solidFill>
              <a:latin typeface="Garamond" panose="02020404030301010803" pitchFamily="18" charset="0"/>
              <a:cs typeface="Arial"/>
            </a:endParaRPr>
          </a:p>
          <a:p>
            <a:pPr marL="224309" defTabSz="685800">
              <a:spcBef>
                <a:spcPts val="4"/>
              </a:spcBef>
            </a:pPr>
            <a:r>
              <a:rPr sz="1350" kern="0">
                <a:solidFill>
                  <a:sysClr val="windowText" lastClr="000000"/>
                </a:solidFill>
                <a:latin typeface="Garamond" panose="02020404030301010803" pitchFamily="18" charset="0"/>
                <a:cs typeface="Arial"/>
              </a:rPr>
              <a:t>take</a:t>
            </a:r>
            <a:r>
              <a:rPr sz="1350" kern="0" spc="-26">
                <a:solidFill>
                  <a:sysClr val="windowText" lastClr="000000"/>
                </a:solidFill>
                <a:latin typeface="Garamond" panose="02020404030301010803" pitchFamily="18" charset="0"/>
                <a:cs typeface="Arial"/>
              </a:rPr>
              <a:t> </a:t>
            </a:r>
            <a:r>
              <a:rPr sz="1350" kern="0">
                <a:solidFill>
                  <a:sysClr val="windowText" lastClr="000000"/>
                </a:solidFill>
                <a:latin typeface="Garamond" panose="02020404030301010803" pitchFamily="18" charset="0"/>
                <a:cs typeface="Arial"/>
              </a:rPr>
              <a:t>advantage</a:t>
            </a:r>
            <a:r>
              <a:rPr sz="1350" kern="0" spc="4">
                <a:solidFill>
                  <a:sysClr val="windowText" lastClr="000000"/>
                </a:solidFill>
                <a:latin typeface="Garamond" panose="02020404030301010803" pitchFamily="18" charset="0"/>
                <a:cs typeface="Arial"/>
              </a:rPr>
              <a:t> </a:t>
            </a:r>
            <a:r>
              <a:rPr sz="1350" kern="0">
                <a:solidFill>
                  <a:sysClr val="windowText" lastClr="000000"/>
                </a:solidFill>
                <a:latin typeface="Garamond" panose="02020404030301010803" pitchFamily="18" charset="0"/>
                <a:cs typeface="Arial"/>
              </a:rPr>
              <a:t>of</a:t>
            </a:r>
            <a:r>
              <a:rPr sz="1350" kern="0" spc="-19">
                <a:solidFill>
                  <a:sysClr val="windowText" lastClr="000000"/>
                </a:solidFill>
                <a:latin typeface="Garamond" panose="02020404030301010803" pitchFamily="18" charset="0"/>
                <a:cs typeface="Arial"/>
              </a:rPr>
              <a:t> </a:t>
            </a:r>
            <a:r>
              <a:rPr sz="1350" kern="0">
                <a:solidFill>
                  <a:sysClr val="windowText" lastClr="000000"/>
                </a:solidFill>
                <a:latin typeface="Garamond" panose="02020404030301010803" pitchFamily="18" charset="0"/>
                <a:cs typeface="Arial"/>
              </a:rPr>
              <a:t>at</a:t>
            </a:r>
            <a:r>
              <a:rPr sz="1350" kern="0" spc="-19">
                <a:solidFill>
                  <a:sysClr val="windowText" lastClr="000000"/>
                </a:solidFill>
                <a:latin typeface="Garamond" panose="02020404030301010803" pitchFamily="18" charset="0"/>
                <a:cs typeface="Arial"/>
              </a:rPr>
              <a:t> </a:t>
            </a:r>
            <a:r>
              <a:rPr sz="1350" kern="0">
                <a:solidFill>
                  <a:sysClr val="windowText" lastClr="000000"/>
                </a:solidFill>
                <a:latin typeface="Garamond" panose="02020404030301010803" pitchFamily="18" charset="0"/>
                <a:cs typeface="Arial"/>
              </a:rPr>
              <a:t>your</a:t>
            </a:r>
            <a:r>
              <a:rPr sz="1350" kern="0" spc="8">
                <a:solidFill>
                  <a:sysClr val="windowText" lastClr="000000"/>
                </a:solidFill>
                <a:latin typeface="Garamond" panose="02020404030301010803" pitchFamily="18" charset="0"/>
                <a:cs typeface="Arial"/>
              </a:rPr>
              <a:t> </a:t>
            </a:r>
            <a:r>
              <a:rPr sz="1350" kern="0">
                <a:solidFill>
                  <a:sysClr val="windowText" lastClr="000000"/>
                </a:solidFill>
                <a:latin typeface="Garamond" panose="02020404030301010803" pitchFamily="18" charset="0"/>
                <a:cs typeface="Arial"/>
              </a:rPr>
              <a:t>new</a:t>
            </a:r>
            <a:r>
              <a:rPr sz="1350" kern="0" spc="-4">
                <a:solidFill>
                  <a:sysClr val="windowText" lastClr="000000"/>
                </a:solidFill>
                <a:latin typeface="Garamond" panose="02020404030301010803" pitchFamily="18" charset="0"/>
                <a:cs typeface="Arial"/>
              </a:rPr>
              <a:t> </a:t>
            </a:r>
            <a:r>
              <a:rPr sz="1350" kern="0" spc="-8">
                <a:solidFill>
                  <a:sysClr val="windowText" lastClr="000000"/>
                </a:solidFill>
                <a:latin typeface="Garamond" panose="02020404030301010803" pitchFamily="18" charset="0"/>
                <a:cs typeface="Arial"/>
              </a:rPr>
              <a:t>installation</a:t>
            </a:r>
            <a:endParaRPr lang="en-US" sz="1350" kern="0" spc="-8">
              <a:solidFill>
                <a:sysClr val="windowText" lastClr="000000"/>
              </a:solidFill>
              <a:latin typeface="Garamond" panose="02020404030301010803" pitchFamily="18" charset="0"/>
              <a:cs typeface="Arial"/>
            </a:endParaRPr>
          </a:p>
          <a:p>
            <a:pPr marL="224309" defTabSz="685800">
              <a:spcBef>
                <a:spcPts val="4"/>
              </a:spcBef>
            </a:pPr>
            <a:endParaRPr lang="en-US" sz="1350" kern="0" spc="-8">
              <a:solidFill>
                <a:sysClr val="windowText" lastClr="000000"/>
              </a:solidFill>
              <a:latin typeface="Garamond" panose="02020404030301010803" pitchFamily="18" charset="0"/>
              <a:cs typeface="Arial"/>
            </a:endParaRPr>
          </a:p>
          <a:p>
            <a:pPr marL="224309" defTabSz="685800">
              <a:spcBef>
                <a:spcPts val="4"/>
              </a:spcBef>
            </a:pPr>
            <a:endParaRPr lang="en-US" sz="1350" kern="0" spc="-8">
              <a:solidFill>
                <a:sysClr val="windowText" lastClr="000000"/>
              </a:solidFill>
              <a:latin typeface="Garamond" panose="02020404030301010803" pitchFamily="18" charset="0"/>
              <a:cs typeface="Arial"/>
            </a:endParaRPr>
          </a:p>
          <a:p>
            <a:pPr marL="224309" defTabSz="685800">
              <a:spcBef>
                <a:spcPts val="4"/>
              </a:spcBef>
            </a:pPr>
            <a:endParaRPr lang="en-US" sz="1350" kern="0" spc="-8">
              <a:solidFill>
                <a:sysClr val="windowText" lastClr="000000"/>
              </a:solidFill>
              <a:latin typeface="Garamond" panose="02020404030301010803" pitchFamily="18" charset="0"/>
              <a:cs typeface="Arial"/>
            </a:endParaRPr>
          </a:p>
          <a:p>
            <a:pPr marL="224309" algn="ctr" defTabSz="685800">
              <a:spcBef>
                <a:spcPts val="4"/>
              </a:spcBef>
            </a:pPr>
            <a:r>
              <a:rPr sz="1350" kern="0">
                <a:solidFill>
                  <a:sysClr val="windowText" lastClr="000000"/>
                </a:solidFill>
                <a:latin typeface="Garamond" panose="02020404030301010803" pitchFamily="18" charset="0"/>
                <a:cs typeface="Arial"/>
              </a:rPr>
              <a:t>USAG</a:t>
            </a:r>
            <a:r>
              <a:rPr sz="1350" kern="0" spc="-15">
                <a:solidFill>
                  <a:sysClr val="windowText" lastClr="000000"/>
                </a:solidFill>
                <a:latin typeface="Garamond" panose="02020404030301010803" pitchFamily="18" charset="0"/>
                <a:cs typeface="Arial"/>
              </a:rPr>
              <a:t> </a:t>
            </a:r>
            <a:r>
              <a:rPr sz="1350" kern="0">
                <a:solidFill>
                  <a:sysClr val="windowText" lastClr="000000"/>
                </a:solidFill>
                <a:latin typeface="Garamond" panose="02020404030301010803" pitchFamily="18" charset="0"/>
                <a:cs typeface="Arial"/>
              </a:rPr>
              <a:t>Bavaria,</a:t>
            </a:r>
            <a:r>
              <a:rPr sz="1350" kern="0" spc="-4">
                <a:solidFill>
                  <a:sysClr val="windowText" lastClr="000000"/>
                </a:solidFill>
                <a:latin typeface="Garamond" panose="02020404030301010803" pitchFamily="18" charset="0"/>
                <a:cs typeface="Arial"/>
              </a:rPr>
              <a:t> </a:t>
            </a:r>
            <a:r>
              <a:rPr sz="1350" kern="0">
                <a:solidFill>
                  <a:sysClr val="windowText" lastClr="000000"/>
                </a:solidFill>
                <a:latin typeface="Garamond" panose="02020404030301010803" pitchFamily="18" charset="0"/>
                <a:cs typeface="Arial"/>
              </a:rPr>
              <a:t>EFMP</a:t>
            </a:r>
            <a:r>
              <a:rPr sz="1350" kern="0" spc="-30">
                <a:solidFill>
                  <a:sysClr val="windowText" lastClr="000000"/>
                </a:solidFill>
                <a:latin typeface="Garamond" panose="02020404030301010803" pitchFamily="18" charset="0"/>
                <a:cs typeface="Arial"/>
              </a:rPr>
              <a:t> </a:t>
            </a:r>
            <a:r>
              <a:rPr sz="1350" kern="0">
                <a:solidFill>
                  <a:sysClr val="windowText" lastClr="000000"/>
                </a:solidFill>
                <a:latin typeface="Garamond" panose="02020404030301010803" pitchFamily="18" charset="0"/>
                <a:cs typeface="Arial"/>
              </a:rPr>
              <a:t>Program</a:t>
            </a:r>
            <a:r>
              <a:rPr sz="1350" kern="0" spc="4">
                <a:solidFill>
                  <a:sysClr val="windowText" lastClr="000000"/>
                </a:solidFill>
                <a:latin typeface="Garamond" panose="02020404030301010803" pitchFamily="18" charset="0"/>
                <a:cs typeface="Arial"/>
              </a:rPr>
              <a:t> </a:t>
            </a:r>
            <a:r>
              <a:rPr sz="1350" kern="0" spc="-8">
                <a:solidFill>
                  <a:sysClr val="windowText" lastClr="000000"/>
                </a:solidFill>
                <a:latin typeface="Garamond" panose="02020404030301010803" pitchFamily="18" charset="0"/>
                <a:cs typeface="Arial"/>
              </a:rPr>
              <a:t>Manager</a:t>
            </a:r>
            <a:endParaRPr lang="en-US" sz="1350" kern="0" spc="-8">
              <a:solidFill>
                <a:sysClr val="windowText" lastClr="000000"/>
              </a:solidFill>
              <a:latin typeface="Garamond" panose="02020404030301010803" pitchFamily="18" charset="0"/>
              <a:cs typeface="Arial"/>
            </a:endParaRPr>
          </a:p>
          <a:p>
            <a:pPr marL="224309" algn="ctr" defTabSz="685800">
              <a:spcBef>
                <a:spcPts val="4"/>
              </a:spcBef>
            </a:pPr>
            <a:r>
              <a:rPr sz="1350" kern="0" spc="-19">
                <a:solidFill>
                  <a:sysClr val="windowText" lastClr="000000"/>
                </a:solidFill>
                <a:latin typeface="Garamond" panose="02020404030301010803" pitchFamily="18" charset="0"/>
                <a:cs typeface="Arial"/>
              </a:rPr>
              <a:t>Terry</a:t>
            </a:r>
            <a:r>
              <a:rPr sz="1350" kern="0" spc="-38">
                <a:solidFill>
                  <a:sysClr val="windowText" lastClr="000000"/>
                </a:solidFill>
                <a:latin typeface="Garamond" panose="02020404030301010803" pitchFamily="18" charset="0"/>
                <a:cs typeface="Arial"/>
              </a:rPr>
              <a:t> </a:t>
            </a:r>
            <a:r>
              <a:rPr sz="1350" kern="0">
                <a:solidFill>
                  <a:sysClr val="windowText" lastClr="000000"/>
                </a:solidFill>
                <a:latin typeface="Garamond" panose="02020404030301010803" pitchFamily="18" charset="0"/>
                <a:cs typeface="Arial"/>
              </a:rPr>
              <a:t>Giles,</a:t>
            </a:r>
            <a:r>
              <a:rPr sz="1350" kern="0" spc="-83">
                <a:solidFill>
                  <a:sysClr val="windowText" lastClr="000000"/>
                </a:solidFill>
                <a:latin typeface="Garamond" panose="02020404030301010803" pitchFamily="18" charset="0"/>
                <a:cs typeface="Arial"/>
              </a:rPr>
              <a:t> </a:t>
            </a:r>
            <a:r>
              <a:rPr sz="1350" kern="0">
                <a:solidFill>
                  <a:sysClr val="windowText" lastClr="000000"/>
                </a:solidFill>
                <a:latin typeface="Garamond" panose="02020404030301010803" pitchFamily="18" charset="0"/>
                <a:cs typeface="Arial"/>
              </a:rPr>
              <a:t>ACS</a:t>
            </a:r>
            <a:r>
              <a:rPr sz="1350" kern="0" spc="-19">
                <a:solidFill>
                  <a:sysClr val="windowText" lastClr="000000"/>
                </a:solidFill>
                <a:latin typeface="Garamond" panose="02020404030301010803" pitchFamily="18" charset="0"/>
                <a:cs typeface="Arial"/>
              </a:rPr>
              <a:t> </a:t>
            </a:r>
            <a:r>
              <a:rPr sz="1350" kern="0">
                <a:solidFill>
                  <a:sysClr val="windowText" lastClr="000000"/>
                </a:solidFill>
                <a:latin typeface="Garamond" panose="02020404030301010803" pitchFamily="18" charset="0"/>
                <a:cs typeface="Arial"/>
              </a:rPr>
              <a:t>EFMP</a:t>
            </a:r>
            <a:r>
              <a:rPr sz="1350" kern="0" spc="-49">
                <a:solidFill>
                  <a:sysClr val="windowText" lastClr="000000"/>
                </a:solidFill>
                <a:latin typeface="Garamond" panose="02020404030301010803" pitchFamily="18" charset="0"/>
                <a:cs typeface="Arial"/>
              </a:rPr>
              <a:t> </a:t>
            </a:r>
            <a:r>
              <a:rPr sz="1350" kern="0" spc="-8">
                <a:solidFill>
                  <a:sysClr val="windowText" lastClr="000000"/>
                </a:solidFill>
                <a:latin typeface="Garamond" panose="02020404030301010803" pitchFamily="18" charset="0"/>
                <a:cs typeface="Arial"/>
              </a:rPr>
              <a:t>Manager</a:t>
            </a:r>
            <a:r>
              <a:rPr lang="en-US" sz="1350" kern="0" spc="-8">
                <a:solidFill>
                  <a:sysClr val="windowText" lastClr="000000"/>
                </a:solidFill>
                <a:latin typeface="Garamond" panose="02020404030301010803" pitchFamily="18" charset="0"/>
                <a:cs typeface="Arial"/>
              </a:rPr>
              <a:t> </a:t>
            </a:r>
          </a:p>
          <a:p>
            <a:pPr marL="224309" algn="ctr" defTabSz="685800">
              <a:spcBef>
                <a:spcPts val="4"/>
              </a:spcBef>
            </a:pPr>
            <a:r>
              <a:rPr sz="1350" kern="0">
                <a:solidFill>
                  <a:sysClr val="windowText" lastClr="000000"/>
                </a:solidFill>
                <a:latin typeface="Garamond" panose="02020404030301010803" pitchFamily="18" charset="0"/>
                <a:cs typeface="Arial"/>
              </a:rPr>
              <a:t>Bldg.</a:t>
            </a:r>
            <a:r>
              <a:rPr sz="1350" kern="0" spc="-11">
                <a:solidFill>
                  <a:sysClr val="windowText" lastClr="000000"/>
                </a:solidFill>
                <a:latin typeface="Garamond" panose="02020404030301010803" pitchFamily="18" charset="0"/>
                <a:cs typeface="Arial"/>
              </a:rPr>
              <a:t> </a:t>
            </a:r>
            <a:r>
              <a:rPr sz="1350" kern="0">
                <a:solidFill>
                  <a:sysClr val="windowText" lastClr="000000"/>
                </a:solidFill>
                <a:latin typeface="Garamond" panose="02020404030301010803" pitchFamily="18" charset="0"/>
                <a:cs typeface="Arial"/>
              </a:rPr>
              <a:t>322,</a:t>
            </a:r>
            <a:r>
              <a:rPr lang="en-US" sz="1350" kern="0" spc="-8">
                <a:solidFill>
                  <a:sysClr val="windowText" lastClr="000000"/>
                </a:solidFill>
                <a:latin typeface="Garamond" panose="02020404030301010803" pitchFamily="18" charset="0"/>
                <a:cs typeface="Arial"/>
              </a:rPr>
              <a:t> </a:t>
            </a:r>
            <a:r>
              <a:rPr sz="1350" kern="0">
                <a:solidFill>
                  <a:sysClr val="windowText" lastClr="000000"/>
                </a:solidFill>
                <a:latin typeface="Garamond" panose="02020404030301010803" pitchFamily="18" charset="0"/>
                <a:cs typeface="Arial"/>
              </a:rPr>
              <a:t>Room</a:t>
            </a:r>
            <a:r>
              <a:rPr lang="en-US" sz="1350" kern="0" spc="-11">
                <a:solidFill>
                  <a:sysClr val="windowText" lastClr="000000"/>
                </a:solidFill>
                <a:latin typeface="Garamond" panose="02020404030301010803" pitchFamily="18" charset="0"/>
                <a:cs typeface="Arial"/>
              </a:rPr>
              <a:t> </a:t>
            </a:r>
            <a:r>
              <a:rPr sz="1350" kern="0">
                <a:solidFill>
                  <a:sysClr val="windowText" lastClr="000000"/>
                </a:solidFill>
                <a:latin typeface="Garamond" panose="02020404030301010803" pitchFamily="18" charset="0"/>
                <a:cs typeface="Arial"/>
              </a:rPr>
              <a:t>2</a:t>
            </a:r>
            <a:r>
              <a:rPr lang="en-US" sz="1350" kern="0">
                <a:solidFill>
                  <a:sysClr val="windowText" lastClr="000000"/>
                </a:solidFill>
                <a:latin typeface="Garamond" panose="02020404030301010803" pitchFamily="18" charset="0"/>
                <a:cs typeface="Arial"/>
              </a:rPr>
              <a:t>15</a:t>
            </a:r>
            <a:r>
              <a:rPr sz="1350" kern="0">
                <a:solidFill>
                  <a:sysClr val="windowText" lastClr="000000"/>
                </a:solidFill>
                <a:latin typeface="Garamond" panose="02020404030301010803" pitchFamily="18" charset="0"/>
                <a:cs typeface="Arial"/>
              </a:rPr>
              <a:t>,</a:t>
            </a:r>
            <a:r>
              <a:rPr sz="1350" kern="0" spc="-4">
                <a:solidFill>
                  <a:sysClr val="windowText" lastClr="000000"/>
                </a:solidFill>
                <a:latin typeface="Garamond" panose="02020404030301010803" pitchFamily="18" charset="0"/>
                <a:cs typeface="Arial"/>
              </a:rPr>
              <a:t> </a:t>
            </a:r>
            <a:r>
              <a:rPr sz="1350" kern="0">
                <a:solidFill>
                  <a:sysClr val="windowText" lastClr="000000"/>
                </a:solidFill>
                <a:latin typeface="Garamond" panose="02020404030301010803" pitchFamily="18" charset="0"/>
                <a:cs typeface="Arial"/>
              </a:rPr>
              <a:t>Rose</a:t>
            </a:r>
            <a:r>
              <a:rPr sz="1350" kern="0" spc="-23">
                <a:solidFill>
                  <a:sysClr val="windowText" lastClr="000000"/>
                </a:solidFill>
                <a:latin typeface="Garamond" panose="02020404030301010803" pitchFamily="18" charset="0"/>
                <a:cs typeface="Arial"/>
              </a:rPr>
              <a:t> </a:t>
            </a:r>
            <a:r>
              <a:rPr sz="1350" kern="0" spc="-8">
                <a:solidFill>
                  <a:sysClr val="windowText" lastClr="000000"/>
                </a:solidFill>
                <a:latin typeface="Garamond" panose="02020404030301010803" pitchFamily="18" charset="0"/>
                <a:cs typeface="Arial"/>
              </a:rPr>
              <a:t>Barracks</a:t>
            </a:r>
            <a:endParaRPr lang="en-US" sz="1350" kern="0" spc="-8">
              <a:solidFill>
                <a:sysClr val="windowText" lastClr="000000"/>
              </a:solidFill>
              <a:latin typeface="Garamond" panose="02020404030301010803" pitchFamily="18" charset="0"/>
              <a:cs typeface="Arial"/>
            </a:endParaRPr>
          </a:p>
          <a:p>
            <a:pPr marL="224309" algn="ctr" defTabSz="685800">
              <a:spcBef>
                <a:spcPts val="4"/>
              </a:spcBef>
            </a:pPr>
            <a:r>
              <a:rPr sz="1350" kern="0">
                <a:solidFill>
                  <a:sysClr val="windowText" lastClr="000000"/>
                </a:solidFill>
                <a:latin typeface="Garamond" panose="02020404030301010803" pitchFamily="18" charset="0"/>
                <a:cs typeface="Arial"/>
              </a:rPr>
              <a:t>DSN</a:t>
            </a:r>
            <a:r>
              <a:rPr sz="1350" kern="0" spc="-11">
                <a:solidFill>
                  <a:sysClr val="windowText" lastClr="000000"/>
                </a:solidFill>
                <a:latin typeface="Garamond" panose="02020404030301010803" pitchFamily="18" charset="0"/>
                <a:cs typeface="Arial"/>
              </a:rPr>
              <a:t> </a:t>
            </a:r>
            <a:r>
              <a:rPr sz="1350" kern="0" spc="-15">
                <a:solidFill>
                  <a:sysClr val="windowText" lastClr="000000"/>
                </a:solidFill>
                <a:latin typeface="Garamond" panose="02020404030301010803" pitchFamily="18" charset="0"/>
                <a:cs typeface="Arial"/>
              </a:rPr>
              <a:t>599-1121</a:t>
            </a:r>
            <a:r>
              <a:rPr lang="en-US" sz="1350" kern="0" spc="-15">
                <a:solidFill>
                  <a:sysClr val="windowText" lastClr="000000"/>
                </a:solidFill>
                <a:latin typeface="Garamond" panose="02020404030301010803" pitchFamily="18" charset="0"/>
                <a:cs typeface="Arial"/>
              </a:rPr>
              <a:t> / 526-4406</a:t>
            </a:r>
            <a:endParaRPr sz="1350" kern="0">
              <a:solidFill>
                <a:sysClr val="windowText" lastClr="000000"/>
              </a:solidFill>
              <a:latin typeface="Garamond" panose="02020404030301010803" pitchFamily="18" charset="0"/>
              <a:cs typeface="Arial"/>
            </a:endParaRPr>
          </a:p>
        </p:txBody>
      </p:sp>
      <p:sp>
        <p:nvSpPr>
          <p:cNvPr id="2" name="object 2"/>
          <p:cNvSpPr txBox="1"/>
          <p:nvPr/>
        </p:nvSpPr>
        <p:spPr>
          <a:xfrm>
            <a:off x="5885307" y="845442"/>
            <a:ext cx="651510" cy="113493"/>
          </a:xfrm>
          <a:prstGeom prst="rect">
            <a:avLst/>
          </a:prstGeom>
        </p:spPr>
        <p:txBody>
          <a:bodyPr vert="horz" wrap="square" lIns="0" tIns="9525" rIns="0" bIns="0" rtlCol="0">
            <a:spAutoFit/>
          </a:bodyPr>
          <a:lstStyle/>
          <a:p>
            <a:pPr marL="9525" defTabSz="685800">
              <a:spcBef>
                <a:spcPts val="75"/>
              </a:spcBef>
            </a:pPr>
            <a:r>
              <a:rPr sz="675" b="1" kern="0" spc="-8">
                <a:solidFill>
                  <a:srgbClr val="FFFFFF"/>
                </a:solidFill>
                <a:latin typeface="Arial"/>
                <a:cs typeface="Arial"/>
              </a:rPr>
              <a:t>UNCLASSIFIED</a:t>
            </a:r>
            <a:endParaRPr sz="675" kern="0">
              <a:solidFill>
                <a:sysClr val="windowText" lastClr="000000"/>
              </a:solidFill>
              <a:latin typeface="Arial"/>
              <a:cs typeface="Arial"/>
            </a:endParaRPr>
          </a:p>
        </p:txBody>
      </p:sp>
      <p:pic>
        <p:nvPicPr>
          <p:cNvPr id="5" name="object 5"/>
          <p:cNvPicPr/>
          <p:nvPr/>
        </p:nvPicPr>
        <p:blipFill>
          <a:blip r:embed="rId2" cstate="print"/>
          <a:stretch>
            <a:fillRect/>
          </a:stretch>
        </p:blipFill>
        <p:spPr>
          <a:xfrm>
            <a:off x="5662058" y="4235634"/>
            <a:ext cx="1168145" cy="344043"/>
          </a:xfrm>
          <a:prstGeom prst="rect">
            <a:avLst/>
          </a:prstGeom>
        </p:spPr>
      </p:pic>
      <p:sp>
        <p:nvSpPr>
          <p:cNvPr id="9" name="object 4">
            <a:extLst>
              <a:ext uri="{FF2B5EF4-FFF2-40B4-BE49-F238E27FC236}">
                <a16:creationId xmlns:a16="http://schemas.microsoft.com/office/drawing/2014/main" id="{71FF489C-234A-C864-A02F-3D19B056791E}"/>
              </a:ext>
            </a:extLst>
          </p:cNvPr>
          <p:cNvSpPr txBox="1">
            <a:spLocks/>
          </p:cNvSpPr>
          <p:nvPr/>
        </p:nvSpPr>
        <p:spPr>
          <a:xfrm>
            <a:off x="1161457" y="137016"/>
            <a:ext cx="4934543" cy="378469"/>
          </a:xfrm>
          <a:prstGeom prst="rect">
            <a:avLst/>
          </a:prstGeom>
        </p:spPr>
        <p:txBody>
          <a:bodyPr vert="horz" wrap="square" lIns="0" tIns="9049" rIns="0" bIns="0" rtlCol="0">
            <a:spAutoFit/>
          </a:bodyPr>
          <a:lstStyle>
            <a:lvl1pPr>
              <a:defRPr sz="2100" b="1" i="0">
                <a:solidFill>
                  <a:srgbClr val="7E7E73"/>
                </a:solidFill>
                <a:latin typeface="Arial"/>
                <a:ea typeface="+mj-ea"/>
                <a:cs typeface="Arial"/>
              </a:defRPr>
            </a:lvl1pPr>
          </a:lstStyle>
          <a:p>
            <a:pPr marL="9525">
              <a:spcBef>
                <a:spcPts val="71"/>
              </a:spcBef>
            </a:pPr>
            <a:r>
              <a:rPr lang="en-US" sz="2400" kern="0" spc="-8" dirty="0"/>
              <a:t>Army Community Service </a:t>
            </a:r>
          </a:p>
        </p:txBody>
      </p:sp>
      <p:pic>
        <p:nvPicPr>
          <p:cNvPr id="10" name="object 3">
            <a:extLst>
              <a:ext uri="{FF2B5EF4-FFF2-40B4-BE49-F238E27FC236}">
                <a16:creationId xmlns:a16="http://schemas.microsoft.com/office/drawing/2014/main" id="{04BD27C1-39B1-BA07-B65B-C1C3F88D5081}"/>
              </a:ext>
            </a:extLst>
          </p:cNvPr>
          <p:cNvPicPr/>
          <p:nvPr/>
        </p:nvPicPr>
        <p:blipFill>
          <a:blip r:embed="rId3" cstate="print"/>
          <a:stretch>
            <a:fillRect/>
          </a:stretch>
        </p:blipFill>
        <p:spPr>
          <a:xfrm>
            <a:off x="11165967" y="6019801"/>
            <a:ext cx="711708" cy="657224"/>
          </a:xfrm>
          <a:prstGeom prst="rect">
            <a:avLst/>
          </a:prstGeom>
        </p:spPr>
      </p:pic>
      <p:sp>
        <p:nvSpPr>
          <p:cNvPr id="11" name="object 2">
            <a:extLst>
              <a:ext uri="{FF2B5EF4-FFF2-40B4-BE49-F238E27FC236}">
                <a16:creationId xmlns:a16="http://schemas.microsoft.com/office/drawing/2014/main" id="{5A5EFCCA-A877-ACA5-CD0E-2D8B0D4394FC}"/>
              </a:ext>
            </a:extLst>
          </p:cNvPr>
          <p:cNvSpPr txBox="1"/>
          <p:nvPr/>
        </p:nvSpPr>
        <p:spPr>
          <a:xfrm>
            <a:off x="5815076" y="-15747"/>
            <a:ext cx="868680" cy="151323"/>
          </a:xfrm>
          <a:prstGeom prst="rect">
            <a:avLst/>
          </a:prstGeom>
        </p:spPr>
        <p:txBody>
          <a:bodyPr vert="horz" wrap="square" lIns="0" tIns="12700" rIns="0" bIns="0" rtlCol="0">
            <a:spAutoFit/>
          </a:bodyPr>
          <a:lstStyle/>
          <a:p>
            <a:pPr marL="12700">
              <a:spcBef>
                <a:spcPts val="100"/>
              </a:spcBef>
            </a:pPr>
            <a:r>
              <a:rPr sz="900" b="1" kern="0" spc="-10" dirty="0">
                <a:solidFill>
                  <a:srgbClr val="FFFFFF"/>
                </a:solidFill>
                <a:latin typeface="Arial"/>
                <a:cs typeface="Arial"/>
              </a:rPr>
              <a:t>UNCLASSIFIED</a:t>
            </a:r>
            <a:endParaRPr sz="900" kern="0" dirty="0">
              <a:solidFill>
                <a:sysClr val="windowText" lastClr="000000"/>
              </a:solidFill>
              <a:latin typeface="Arial"/>
              <a:cs typeface="Arial"/>
            </a:endParaRPr>
          </a:p>
        </p:txBody>
      </p:sp>
    </p:spTree>
    <p:extLst>
      <p:ext uri="{BB962C8B-B14F-4D97-AF65-F5344CB8AC3E}">
        <p14:creationId xmlns:p14="http://schemas.microsoft.com/office/powerpoint/2010/main" val="36422307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p:nvPr/>
        </p:nvSpPr>
        <p:spPr>
          <a:xfrm>
            <a:off x="3088481" y="1330377"/>
            <a:ext cx="6381928" cy="3778503"/>
          </a:xfrm>
          <a:prstGeom prst="rect">
            <a:avLst/>
          </a:prstGeom>
        </p:spPr>
        <p:txBody>
          <a:bodyPr vert="horz" wrap="square" lIns="0" tIns="10001" rIns="0" bIns="0" rtlCol="0">
            <a:spAutoFit/>
          </a:bodyPr>
          <a:lstStyle/>
          <a:p>
            <a:pPr marL="64292" algn="ctr" defTabSz="685800">
              <a:spcBef>
                <a:spcPts val="79"/>
              </a:spcBef>
            </a:pPr>
            <a:r>
              <a:rPr sz="1500" b="1" kern="0">
                <a:solidFill>
                  <a:sysClr val="windowText" lastClr="000000"/>
                </a:solidFill>
                <a:latin typeface="Garamond" panose="02020404030301010803" pitchFamily="18" charset="0"/>
                <a:cs typeface="Arial"/>
              </a:rPr>
              <a:t>Exceptional</a:t>
            </a:r>
            <a:r>
              <a:rPr sz="1500" b="1" kern="0" spc="-30">
                <a:solidFill>
                  <a:sysClr val="windowText" lastClr="000000"/>
                </a:solidFill>
                <a:latin typeface="Garamond" panose="02020404030301010803" pitchFamily="18" charset="0"/>
                <a:cs typeface="Arial"/>
              </a:rPr>
              <a:t> </a:t>
            </a:r>
            <a:r>
              <a:rPr sz="1500" b="1" kern="0">
                <a:solidFill>
                  <a:sysClr val="windowText" lastClr="000000"/>
                </a:solidFill>
                <a:latin typeface="Garamond" panose="02020404030301010803" pitchFamily="18" charset="0"/>
                <a:cs typeface="Arial"/>
              </a:rPr>
              <a:t>Family</a:t>
            </a:r>
            <a:r>
              <a:rPr sz="1500" b="1" kern="0" spc="-19">
                <a:solidFill>
                  <a:sysClr val="windowText" lastClr="000000"/>
                </a:solidFill>
                <a:latin typeface="Garamond" panose="02020404030301010803" pitchFamily="18" charset="0"/>
                <a:cs typeface="Arial"/>
              </a:rPr>
              <a:t> </a:t>
            </a:r>
            <a:r>
              <a:rPr sz="1500" b="1" kern="0">
                <a:solidFill>
                  <a:sysClr val="windowText" lastClr="000000"/>
                </a:solidFill>
                <a:latin typeface="Garamond" panose="02020404030301010803" pitchFamily="18" charset="0"/>
                <a:cs typeface="Arial"/>
              </a:rPr>
              <a:t>Member</a:t>
            </a:r>
            <a:r>
              <a:rPr sz="1500" b="1" kern="0" spc="-19">
                <a:solidFill>
                  <a:sysClr val="windowText" lastClr="000000"/>
                </a:solidFill>
                <a:latin typeface="Garamond" panose="02020404030301010803" pitchFamily="18" charset="0"/>
                <a:cs typeface="Arial"/>
              </a:rPr>
              <a:t> </a:t>
            </a:r>
            <a:r>
              <a:rPr sz="1500" b="1" kern="0">
                <a:solidFill>
                  <a:sysClr val="windowText" lastClr="000000"/>
                </a:solidFill>
                <a:latin typeface="Garamond" panose="02020404030301010803" pitchFamily="18" charset="0"/>
                <a:cs typeface="Arial"/>
              </a:rPr>
              <a:t>Program</a:t>
            </a:r>
            <a:r>
              <a:rPr sz="1500" b="1" kern="0" spc="-19">
                <a:solidFill>
                  <a:sysClr val="windowText" lastClr="000000"/>
                </a:solidFill>
                <a:latin typeface="Garamond" panose="02020404030301010803" pitchFamily="18" charset="0"/>
                <a:cs typeface="Arial"/>
              </a:rPr>
              <a:t> </a:t>
            </a:r>
            <a:r>
              <a:rPr sz="1500" b="1" kern="0" spc="-8">
                <a:solidFill>
                  <a:sysClr val="windowText" lastClr="000000"/>
                </a:solidFill>
                <a:latin typeface="Garamond" panose="02020404030301010803" pitchFamily="18" charset="0"/>
                <a:cs typeface="Arial"/>
              </a:rPr>
              <a:t>(EFMP)</a:t>
            </a:r>
            <a:endParaRPr sz="1500" kern="0">
              <a:solidFill>
                <a:sysClr val="windowText" lastClr="000000"/>
              </a:solidFill>
              <a:latin typeface="Garamond" panose="02020404030301010803" pitchFamily="18" charset="0"/>
              <a:cs typeface="Arial"/>
            </a:endParaRPr>
          </a:p>
          <a:p>
            <a:pPr defTabSz="685800">
              <a:spcBef>
                <a:spcPts val="26"/>
              </a:spcBef>
            </a:pPr>
            <a:endParaRPr sz="1388" kern="0">
              <a:solidFill>
                <a:sysClr val="windowText" lastClr="000000"/>
              </a:solidFill>
              <a:latin typeface="Garamond" panose="02020404030301010803" pitchFamily="18" charset="0"/>
              <a:cs typeface="Arial"/>
            </a:endParaRPr>
          </a:p>
          <a:p>
            <a:pPr marL="9525" marR="331938" algn="ctr" defTabSz="685800">
              <a:spcBef>
                <a:spcPts val="4"/>
              </a:spcBef>
            </a:pPr>
            <a:r>
              <a:rPr lang="en-US" sz="1350" kern="0">
                <a:solidFill>
                  <a:sysClr val="windowText" lastClr="000000"/>
                </a:solidFill>
                <a:latin typeface="Garamond" panose="02020404030301010803" pitchFamily="18" charset="0"/>
                <a:cs typeface="Arial"/>
              </a:rPr>
              <a:t>New EFMP &amp; Family Travel Process</a:t>
            </a:r>
          </a:p>
          <a:p>
            <a:pPr marL="9525" marR="331938" algn="ctr" defTabSz="685800">
              <a:spcBef>
                <a:spcPts val="4"/>
              </a:spcBef>
            </a:pPr>
            <a:r>
              <a:rPr lang="en-US" sz="1350" kern="0">
                <a:solidFill>
                  <a:sysClr val="windowText" lastClr="000000"/>
                </a:solidFill>
                <a:latin typeface="Garamond" panose="02020404030301010803" pitchFamily="18" charset="0"/>
                <a:cs typeface="Arial"/>
              </a:rPr>
              <a:t>With the coming HRC IPPS-A System</a:t>
            </a:r>
          </a:p>
          <a:p>
            <a:pPr marL="9525" marR="331938" defTabSz="685800">
              <a:spcBef>
                <a:spcPts val="4"/>
              </a:spcBef>
            </a:pPr>
            <a:r>
              <a:rPr lang="en-US" sz="1350" kern="0">
                <a:solidFill>
                  <a:sysClr val="windowText" lastClr="000000"/>
                </a:solidFill>
                <a:latin typeface="Garamond" panose="02020404030301010803" pitchFamily="18" charset="0"/>
                <a:cs typeface="Arial"/>
              </a:rPr>
              <a:t> </a:t>
            </a:r>
          </a:p>
          <a:p>
            <a:pPr marL="9525" marR="331938" algn="ctr" defTabSz="685800">
              <a:spcBef>
                <a:spcPts val="4"/>
              </a:spcBef>
            </a:pPr>
            <a:r>
              <a:rPr lang="en-US" sz="1350" kern="0">
                <a:solidFill>
                  <a:sysClr val="windowText" lastClr="000000"/>
                </a:solidFill>
                <a:latin typeface="Garamond" panose="02020404030301010803" pitchFamily="18" charset="0"/>
                <a:cs typeface="Arial"/>
              </a:rPr>
              <a:t>EFMP Processing and Family Travel is moving to Enterprise EFMP(E-EFMP)</a:t>
            </a:r>
          </a:p>
          <a:p>
            <a:pPr marL="9525" marR="331938" algn="ctr" defTabSz="685800">
              <a:spcBef>
                <a:spcPts val="4"/>
              </a:spcBef>
            </a:pPr>
            <a:r>
              <a:rPr lang="en-US" sz="1350" kern="0">
                <a:solidFill>
                  <a:sysClr val="windowText" lastClr="000000"/>
                </a:solidFill>
                <a:latin typeface="Garamond" panose="02020404030301010803" pitchFamily="18" charset="0"/>
                <a:cs typeface="Arial"/>
              </a:rPr>
              <a:t>https://efmp.army.mil/EnterpriseEfmp/</a:t>
            </a:r>
          </a:p>
          <a:p>
            <a:pPr marL="9525" marR="331938" defTabSz="685800">
              <a:spcBef>
                <a:spcPts val="4"/>
              </a:spcBef>
            </a:pPr>
            <a:endParaRPr lang="en-US" sz="1350" kern="0">
              <a:solidFill>
                <a:sysClr val="windowText" lastClr="000000"/>
              </a:solidFill>
              <a:latin typeface="Garamond" panose="02020404030301010803" pitchFamily="18" charset="0"/>
              <a:cs typeface="Arial"/>
            </a:endParaRPr>
          </a:p>
          <a:p>
            <a:pPr marL="9525" marR="331938" algn="ctr" defTabSz="685800">
              <a:spcBef>
                <a:spcPts val="4"/>
              </a:spcBef>
            </a:pPr>
            <a:r>
              <a:rPr lang="en-US" sz="1350" kern="0">
                <a:solidFill>
                  <a:sysClr val="windowText" lastClr="000000"/>
                </a:solidFill>
                <a:latin typeface="Garamond" panose="02020404030301010803" pitchFamily="18" charset="0"/>
                <a:cs typeface="Arial"/>
              </a:rPr>
              <a:t>E-EFMP is LIVE since 2022</a:t>
            </a:r>
          </a:p>
          <a:p>
            <a:pPr marL="9525" marR="331938" defTabSz="685800">
              <a:spcBef>
                <a:spcPts val="4"/>
              </a:spcBef>
            </a:pPr>
            <a:endParaRPr lang="en-US" sz="1350" kern="0">
              <a:solidFill>
                <a:sysClr val="windowText" lastClr="000000"/>
              </a:solidFill>
              <a:latin typeface="Garamond" panose="02020404030301010803" pitchFamily="18" charset="0"/>
              <a:cs typeface="Arial"/>
            </a:endParaRPr>
          </a:p>
          <a:p>
            <a:pPr marL="9525" marR="331938" algn="ctr" defTabSz="685800">
              <a:spcBef>
                <a:spcPts val="4"/>
              </a:spcBef>
            </a:pPr>
            <a:r>
              <a:rPr lang="en-US" sz="1350" kern="0">
                <a:solidFill>
                  <a:sysClr val="windowText" lastClr="000000"/>
                </a:solidFill>
                <a:latin typeface="Garamond" panose="02020404030301010803" pitchFamily="18" charset="0"/>
                <a:cs typeface="Arial"/>
              </a:rPr>
              <a:t>Service Members will need to SUBMIT ALL request through the Enterprise EFMP website. </a:t>
            </a:r>
            <a:br>
              <a:rPr lang="en-US" sz="1350" kern="0">
                <a:solidFill>
                  <a:sysClr val="windowText" lastClr="000000"/>
                </a:solidFill>
                <a:latin typeface="Garamond" panose="02020404030301010803" pitchFamily="18" charset="0"/>
                <a:cs typeface="Arial"/>
              </a:rPr>
            </a:br>
            <a:r>
              <a:rPr lang="en-US" sz="1350" kern="0">
                <a:solidFill>
                  <a:sysClr val="windowText" lastClr="000000"/>
                </a:solidFill>
                <a:latin typeface="Garamond" panose="02020404030301010803" pitchFamily="18" charset="0"/>
                <a:cs typeface="Arial"/>
              </a:rPr>
              <a:t>Look for “How To” training videos. </a:t>
            </a:r>
          </a:p>
          <a:p>
            <a:pPr marL="9525" marR="331938" algn="ctr" defTabSz="685800">
              <a:spcBef>
                <a:spcPts val="4"/>
              </a:spcBef>
            </a:pPr>
            <a:endParaRPr lang="en-US" sz="1350" kern="0">
              <a:solidFill>
                <a:sysClr val="windowText" lastClr="000000"/>
              </a:solidFill>
              <a:latin typeface="Garamond" panose="02020404030301010803" pitchFamily="18" charset="0"/>
              <a:cs typeface="Arial"/>
            </a:endParaRPr>
          </a:p>
          <a:p>
            <a:pPr marL="9525" marR="331938" algn="ctr" defTabSz="685800">
              <a:spcBef>
                <a:spcPts val="4"/>
              </a:spcBef>
            </a:pPr>
            <a:r>
              <a:rPr lang="en-US" sz="1350" kern="0">
                <a:solidFill>
                  <a:sysClr val="windowText" lastClr="000000"/>
                </a:solidFill>
                <a:latin typeface="Garamond" panose="02020404030301010803" pitchFamily="18" charset="0"/>
                <a:cs typeface="Arial"/>
              </a:rPr>
              <a:t>E- EFMP is to improve communication, know who to contact, track your documents, know when you are missing documents, walk you through EFMP until it is finished, reduce frustration and stress. We are here to help you and are striving to make EFMP better for you and your family</a:t>
            </a:r>
            <a:endParaRPr sz="1350" kern="0">
              <a:solidFill>
                <a:sysClr val="windowText" lastClr="000000"/>
              </a:solidFill>
              <a:latin typeface="Garamond" panose="02020404030301010803" pitchFamily="18" charset="0"/>
              <a:cs typeface="Arial"/>
            </a:endParaRPr>
          </a:p>
        </p:txBody>
      </p:sp>
      <p:sp>
        <p:nvSpPr>
          <p:cNvPr id="2" name="object 2"/>
          <p:cNvSpPr txBox="1"/>
          <p:nvPr/>
        </p:nvSpPr>
        <p:spPr>
          <a:xfrm>
            <a:off x="5885307" y="845442"/>
            <a:ext cx="651510" cy="113493"/>
          </a:xfrm>
          <a:prstGeom prst="rect">
            <a:avLst/>
          </a:prstGeom>
        </p:spPr>
        <p:txBody>
          <a:bodyPr vert="horz" wrap="square" lIns="0" tIns="9525" rIns="0" bIns="0" rtlCol="0">
            <a:spAutoFit/>
          </a:bodyPr>
          <a:lstStyle/>
          <a:p>
            <a:pPr marL="9525" defTabSz="685800">
              <a:spcBef>
                <a:spcPts val="75"/>
              </a:spcBef>
            </a:pPr>
            <a:r>
              <a:rPr sz="675" b="1" kern="0" spc="-8">
                <a:solidFill>
                  <a:srgbClr val="FFFFFF"/>
                </a:solidFill>
                <a:latin typeface="Arial"/>
                <a:cs typeface="Arial"/>
              </a:rPr>
              <a:t>UNCLASSIFIED</a:t>
            </a:r>
            <a:endParaRPr sz="675" kern="0">
              <a:solidFill>
                <a:sysClr val="windowText" lastClr="000000"/>
              </a:solidFill>
              <a:latin typeface="Arial"/>
              <a:cs typeface="Arial"/>
            </a:endParaRPr>
          </a:p>
        </p:txBody>
      </p:sp>
      <p:pic>
        <p:nvPicPr>
          <p:cNvPr id="9" name="Picture 8" descr="Icon&#10;&#10;Description automatically generated">
            <a:extLst>
              <a:ext uri="{FF2B5EF4-FFF2-40B4-BE49-F238E27FC236}">
                <a16:creationId xmlns:a16="http://schemas.microsoft.com/office/drawing/2014/main" id="{7100D25F-C056-C73C-5D6E-A6EE024FC19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19417" y="1551499"/>
            <a:ext cx="848841" cy="848841"/>
          </a:xfrm>
          <a:prstGeom prst="rect">
            <a:avLst/>
          </a:prstGeom>
        </p:spPr>
      </p:pic>
      <p:pic>
        <p:nvPicPr>
          <p:cNvPr id="11" name="Picture 10" descr="A picture containing text, clipart&#10;&#10;Description automatically generated">
            <a:extLst>
              <a:ext uri="{FF2B5EF4-FFF2-40B4-BE49-F238E27FC236}">
                <a16:creationId xmlns:a16="http://schemas.microsoft.com/office/drawing/2014/main" id="{F73824EB-C9DA-3D70-E94A-A323AD75E86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68237" y="1797736"/>
            <a:ext cx="2962402" cy="451484"/>
          </a:xfrm>
          <a:prstGeom prst="rect">
            <a:avLst/>
          </a:prstGeom>
        </p:spPr>
      </p:pic>
      <p:sp>
        <p:nvSpPr>
          <p:cNvPr id="8" name="object 4">
            <a:extLst>
              <a:ext uri="{FF2B5EF4-FFF2-40B4-BE49-F238E27FC236}">
                <a16:creationId xmlns:a16="http://schemas.microsoft.com/office/drawing/2014/main" id="{75BCF29E-4BEC-2595-5A2D-DCF0C4898EDC}"/>
              </a:ext>
            </a:extLst>
          </p:cNvPr>
          <p:cNvSpPr txBox="1">
            <a:spLocks/>
          </p:cNvSpPr>
          <p:nvPr/>
        </p:nvSpPr>
        <p:spPr>
          <a:xfrm>
            <a:off x="1161457" y="137016"/>
            <a:ext cx="4934543" cy="378469"/>
          </a:xfrm>
          <a:prstGeom prst="rect">
            <a:avLst/>
          </a:prstGeom>
        </p:spPr>
        <p:txBody>
          <a:bodyPr vert="horz" wrap="square" lIns="0" tIns="9049" rIns="0" bIns="0" rtlCol="0">
            <a:spAutoFit/>
          </a:bodyPr>
          <a:lstStyle>
            <a:lvl1pPr>
              <a:defRPr sz="2100" b="1" i="0">
                <a:solidFill>
                  <a:srgbClr val="7E7E73"/>
                </a:solidFill>
                <a:latin typeface="Arial"/>
                <a:ea typeface="+mj-ea"/>
                <a:cs typeface="Arial"/>
              </a:defRPr>
            </a:lvl1pPr>
          </a:lstStyle>
          <a:p>
            <a:pPr marL="9525">
              <a:spcBef>
                <a:spcPts val="71"/>
              </a:spcBef>
            </a:pPr>
            <a:r>
              <a:rPr lang="en-US" sz="2400" kern="0" spc="-8" dirty="0"/>
              <a:t>Army Community Service </a:t>
            </a:r>
          </a:p>
        </p:txBody>
      </p:sp>
      <p:pic>
        <p:nvPicPr>
          <p:cNvPr id="10" name="object 3">
            <a:extLst>
              <a:ext uri="{FF2B5EF4-FFF2-40B4-BE49-F238E27FC236}">
                <a16:creationId xmlns:a16="http://schemas.microsoft.com/office/drawing/2014/main" id="{D2EE00F1-7E15-251C-0CBB-331182C1D7A0}"/>
              </a:ext>
            </a:extLst>
          </p:cNvPr>
          <p:cNvPicPr/>
          <p:nvPr/>
        </p:nvPicPr>
        <p:blipFill>
          <a:blip r:embed="rId4" cstate="print"/>
          <a:stretch>
            <a:fillRect/>
          </a:stretch>
        </p:blipFill>
        <p:spPr>
          <a:xfrm>
            <a:off x="11165967" y="6019801"/>
            <a:ext cx="711708" cy="657224"/>
          </a:xfrm>
          <a:prstGeom prst="rect">
            <a:avLst/>
          </a:prstGeom>
        </p:spPr>
      </p:pic>
      <p:sp>
        <p:nvSpPr>
          <p:cNvPr id="12" name="object 2">
            <a:extLst>
              <a:ext uri="{FF2B5EF4-FFF2-40B4-BE49-F238E27FC236}">
                <a16:creationId xmlns:a16="http://schemas.microsoft.com/office/drawing/2014/main" id="{B42C5485-D056-6983-998E-A7B3420AC9E3}"/>
              </a:ext>
            </a:extLst>
          </p:cNvPr>
          <p:cNvSpPr txBox="1"/>
          <p:nvPr/>
        </p:nvSpPr>
        <p:spPr>
          <a:xfrm>
            <a:off x="5815076" y="-15747"/>
            <a:ext cx="868680" cy="151323"/>
          </a:xfrm>
          <a:prstGeom prst="rect">
            <a:avLst/>
          </a:prstGeom>
        </p:spPr>
        <p:txBody>
          <a:bodyPr vert="horz" wrap="square" lIns="0" tIns="12700" rIns="0" bIns="0" rtlCol="0">
            <a:spAutoFit/>
          </a:bodyPr>
          <a:lstStyle/>
          <a:p>
            <a:pPr marL="12700">
              <a:spcBef>
                <a:spcPts val="100"/>
              </a:spcBef>
            </a:pPr>
            <a:r>
              <a:rPr sz="900" b="1" kern="0" spc="-10" dirty="0">
                <a:solidFill>
                  <a:srgbClr val="FFFFFF"/>
                </a:solidFill>
                <a:latin typeface="Arial"/>
                <a:cs typeface="Arial"/>
              </a:rPr>
              <a:t>UNCLASSIFIED</a:t>
            </a:r>
            <a:endParaRPr sz="900" kern="0" dirty="0">
              <a:solidFill>
                <a:sysClr val="windowText" lastClr="000000"/>
              </a:solidFill>
              <a:latin typeface="Arial"/>
              <a:cs typeface="Arial"/>
            </a:endParaRPr>
          </a:p>
        </p:txBody>
      </p:sp>
    </p:spTree>
    <p:extLst>
      <p:ext uri="{BB962C8B-B14F-4D97-AF65-F5344CB8AC3E}">
        <p14:creationId xmlns:p14="http://schemas.microsoft.com/office/powerpoint/2010/main" val="47811354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885307" y="845442"/>
            <a:ext cx="651510" cy="113493"/>
          </a:xfrm>
          <a:prstGeom prst="rect">
            <a:avLst/>
          </a:prstGeom>
        </p:spPr>
        <p:txBody>
          <a:bodyPr vert="horz" wrap="square" lIns="0" tIns="9525" rIns="0" bIns="0" rtlCol="0">
            <a:spAutoFit/>
          </a:bodyPr>
          <a:lstStyle/>
          <a:p>
            <a:pPr marL="9525" defTabSz="685800">
              <a:spcBef>
                <a:spcPts val="75"/>
              </a:spcBef>
            </a:pPr>
            <a:r>
              <a:rPr sz="675" b="1" kern="0" spc="-8">
                <a:solidFill>
                  <a:srgbClr val="FFFFFF"/>
                </a:solidFill>
                <a:latin typeface="Arial"/>
                <a:cs typeface="Arial"/>
              </a:rPr>
              <a:t>UNCLASSIFIED</a:t>
            </a:r>
            <a:endParaRPr sz="675" kern="0">
              <a:solidFill>
                <a:sysClr val="windowText" lastClr="000000"/>
              </a:solidFill>
              <a:latin typeface="Arial"/>
              <a:cs typeface="Arial"/>
            </a:endParaRPr>
          </a:p>
        </p:txBody>
      </p:sp>
      <p:sp>
        <p:nvSpPr>
          <p:cNvPr id="5" name="object 5"/>
          <p:cNvSpPr txBox="1"/>
          <p:nvPr/>
        </p:nvSpPr>
        <p:spPr>
          <a:xfrm>
            <a:off x="2547582" y="1412140"/>
            <a:ext cx="7225602" cy="3091840"/>
          </a:xfrm>
          <a:prstGeom prst="rect">
            <a:avLst/>
          </a:prstGeom>
        </p:spPr>
        <p:txBody>
          <a:bodyPr vert="horz" wrap="square" lIns="0" tIns="10001" rIns="0" bIns="0" rtlCol="0" anchor="t">
            <a:spAutoFit/>
          </a:bodyPr>
          <a:lstStyle/>
          <a:p>
            <a:pPr marL="111440" algn="ctr" defTabSz="685800">
              <a:spcBef>
                <a:spcPts val="79"/>
              </a:spcBef>
            </a:pPr>
            <a:r>
              <a:rPr sz="1500" b="1" kern="0">
                <a:solidFill>
                  <a:sysClr val="windowText" lastClr="000000"/>
                </a:solidFill>
                <a:latin typeface="Garamond" panose="02020404030301010803" pitchFamily="18" charset="0"/>
                <a:cs typeface="Arial"/>
              </a:rPr>
              <a:t>Financial</a:t>
            </a:r>
            <a:r>
              <a:rPr sz="1500" b="1" kern="0" spc="-30">
                <a:solidFill>
                  <a:sysClr val="windowText" lastClr="000000"/>
                </a:solidFill>
                <a:latin typeface="Garamond" panose="02020404030301010803" pitchFamily="18" charset="0"/>
                <a:cs typeface="Arial"/>
              </a:rPr>
              <a:t> </a:t>
            </a:r>
            <a:r>
              <a:rPr sz="1500" b="1" kern="0">
                <a:solidFill>
                  <a:sysClr val="windowText" lastClr="000000"/>
                </a:solidFill>
                <a:latin typeface="Garamond" panose="02020404030301010803" pitchFamily="18" charset="0"/>
                <a:cs typeface="Arial"/>
              </a:rPr>
              <a:t>Readiness</a:t>
            </a:r>
            <a:r>
              <a:rPr sz="1500" b="1" kern="0" spc="-34">
                <a:solidFill>
                  <a:sysClr val="windowText" lastClr="000000"/>
                </a:solidFill>
                <a:latin typeface="Garamond" panose="02020404030301010803" pitchFamily="18" charset="0"/>
                <a:cs typeface="Arial"/>
              </a:rPr>
              <a:t> </a:t>
            </a:r>
            <a:r>
              <a:rPr sz="1500" b="1" kern="0" spc="-8">
                <a:solidFill>
                  <a:sysClr val="windowText" lastClr="000000"/>
                </a:solidFill>
                <a:latin typeface="Garamond" panose="02020404030301010803" pitchFamily="18" charset="0"/>
                <a:cs typeface="Arial"/>
              </a:rPr>
              <a:t>Program</a:t>
            </a:r>
            <a:endParaRPr sz="1500" kern="0">
              <a:solidFill>
                <a:sysClr val="windowText" lastClr="000000"/>
              </a:solidFill>
              <a:latin typeface="Garamond" panose="02020404030301010803" pitchFamily="18" charset="0"/>
              <a:cs typeface="Arial"/>
            </a:endParaRPr>
          </a:p>
          <a:p>
            <a:pPr defTabSz="685800">
              <a:spcBef>
                <a:spcPts val="30"/>
              </a:spcBef>
            </a:pPr>
            <a:endParaRPr sz="1388" kern="0">
              <a:solidFill>
                <a:sysClr val="windowText" lastClr="000000"/>
              </a:solidFill>
              <a:latin typeface="Garamond" panose="02020404030301010803" pitchFamily="18" charset="0"/>
              <a:cs typeface="Arial"/>
            </a:endParaRPr>
          </a:p>
          <a:p>
            <a:pPr marL="224309" indent="215260" defTabSz="685800">
              <a:buFont typeface="Wingdings"/>
              <a:buChar char=""/>
              <a:tabLst>
                <a:tab pos="224309" algn="l"/>
                <a:tab pos="224785" algn="l"/>
              </a:tabLst>
            </a:pPr>
            <a:r>
              <a:rPr lang="en-US" sz="1350" kern="0" spc="-8">
                <a:solidFill>
                  <a:sysClr val="windowText" lastClr="000000"/>
                </a:solidFill>
                <a:latin typeface="Garamond" panose="02020404030301010803" pitchFamily="18" charset="0"/>
                <a:cs typeface="Arial"/>
              </a:rPr>
              <a:t>Soldiers in the ranks of PVT-SPC/CPL, WO1-CW2, and 2LT-CPT are required to take the HQDA “Permanent Change of Station” financial readiness course upon receipt of orders or within 60 days of reporting to a new installation.</a:t>
            </a:r>
          </a:p>
          <a:p>
            <a:pPr marL="9049" defTabSz="685800">
              <a:tabLst>
                <a:tab pos="224309" algn="l"/>
                <a:tab pos="224785" algn="l"/>
              </a:tabLst>
            </a:pPr>
            <a:endParaRPr lang="en-US" sz="1350" kern="0" spc="-8">
              <a:solidFill>
                <a:sysClr val="windowText" lastClr="000000"/>
              </a:solidFill>
              <a:latin typeface="Garamond" panose="02020404030301010803" pitchFamily="18" charset="0"/>
              <a:cs typeface="Arial"/>
            </a:endParaRPr>
          </a:p>
          <a:p>
            <a:pPr marL="224309" indent="215260" defTabSz="685800">
              <a:buFont typeface="Wingdings"/>
              <a:buChar char=""/>
              <a:tabLst>
                <a:tab pos="224309" algn="l"/>
                <a:tab pos="224785" algn="l"/>
              </a:tabLst>
            </a:pPr>
            <a:r>
              <a:rPr lang="en-US" sz="1350" kern="0" spc="-8">
                <a:solidFill>
                  <a:sysClr val="windowText" lastClr="000000"/>
                </a:solidFill>
                <a:latin typeface="Garamond" panose="02020404030301010803" pitchFamily="18" charset="0"/>
                <a:cs typeface="Arial"/>
              </a:rPr>
              <a:t>Options to take the training:</a:t>
            </a:r>
          </a:p>
          <a:p>
            <a:pPr marL="9049" defTabSz="685800">
              <a:tabLst>
                <a:tab pos="224309" algn="l"/>
                <a:tab pos="224785" algn="l"/>
              </a:tabLst>
            </a:pPr>
            <a:r>
              <a:rPr lang="en-US" sz="1350" kern="0" spc="-8">
                <a:solidFill>
                  <a:sysClr val="windowText" lastClr="000000"/>
                </a:solidFill>
                <a:latin typeface="Garamond" panose="02020404030301010803" pitchFamily="18" charset="0"/>
                <a:cs typeface="Arial"/>
              </a:rPr>
              <a:t>	Face-to-Face: At the installation with a Personal Financial Manager or counselor.</a:t>
            </a:r>
          </a:p>
          <a:p>
            <a:pPr marL="9049" defTabSz="685800">
              <a:tabLst>
                <a:tab pos="224309" algn="l"/>
                <a:tab pos="224785" algn="l"/>
              </a:tabLst>
            </a:pPr>
            <a:r>
              <a:rPr lang="en-US" sz="1350" kern="0" spc="-8">
                <a:solidFill>
                  <a:sysClr val="windowText" lastClr="000000"/>
                </a:solidFill>
                <a:latin typeface="Garamond" panose="02020404030301010803" pitchFamily="18" charset="0"/>
                <a:cs typeface="Arial"/>
              </a:rPr>
              <a:t>	Distributed Learning: https://olms.armyfamilywebportal.com/</a:t>
            </a:r>
          </a:p>
          <a:p>
            <a:pPr marL="9049" defTabSz="685800">
              <a:tabLst>
                <a:tab pos="224309" algn="l"/>
                <a:tab pos="224785" algn="l"/>
              </a:tabLst>
            </a:pPr>
            <a:r>
              <a:rPr lang="en-US" sz="1200" kern="0" spc="-8">
                <a:solidFill>
                  <a:sysClr val="windowText" lastClr="000000"/>
                </a:solidFill>
                <a:latin typeface="Garamond" panose="02020404030301010803" pitchFamily="18" charset="0"/>
                <a:cs typeface="Arial"/>
              </a:rPr>
              <a:t>			- Use an updated browser (</a:t>
            </a:r>
            <a:r>
              <a:rPr lang="en-US" sz="1200" kern="0" spc="-8" err="1">
                <a:solidFill>
                  <a:sysClr val="windowText" lastClr="000000"/>
                </a:solidFill>
                <a:latin typeface="Garamond" panose="02020404030301010803" pitchFamily="18" charset="0"/>
                <a:cs typeface="Arial"/>
              </a:rPr>
              <a:t>ie</a:t>
            </a:r>
            <a:r>
              <a:rPr lang="en-US" sz="1200" kern="0" spc="-8">
                <a:solidFill>
                  <a:sysClr val="windowText" lastClr="000000"/>
                </a:solidFill>
                <a:latin typeface="Garamond" panose="02020404030301010803" pitchFamily="18" charset="0"/>
                <a:cs typeface="Arial"/>
              </a:rPr>
              <a:t> Chrome, Safari, </a:t>
            </a:r>
            <a:r>
              <a:rPr lang="en-US" sz="1200" kern="0" spc="-8" err="1">
                <a:solidFill>
                  <a:sysClr val="windowText" lastClr="000000"/>
                </a:solidFill>
                <a:latin typeface="Garamond" panose="02020404030301010803" pitchFamily="18" charset="0"/>
                <a:cs typeface="Arial"/>
              </a:rPr>
              <a:t>etc</a:t>
            </a:r>
            <a:r>
              <a:rPr lang="en-US" sz="1200" kern="0" spc="-8">
                <a:solidFill>
                  <a:sysClr val="windowText" lastClr="000000"/>
                </a:solidFill>
                <a:latin typeface="Garamond" panose="02020404030301010803" pitchFamily="18" charset="0"/>
                <a:cs typeface="Arial"/>
              </a:rPr>
              <a:t>)</a:t>
            </a:r>
          </a:p>
          <a:p>
            <a:pPr marL="9049" defTabSz="685800">
              <a:tabLst>
                <a:tab pos="224309" algn="l"/>
                <a:tab pos="224785" algn="l"/>
              </a:tabLst>
            </a:pPr>
            <a:r>
              <a:rPr lang="en-US" sz="1200" kern="0" spc="-8">
                <a:solidFill>
                  <a:sysClr val="windowText" lastClr="000000"/>
                </a:solidFill>
                <a:latin typeface="Garamond" panose="02020404030301010803" pitchFamily="18" charset="0"/>
                <a:cs typeface="Arial"/>
              </a:rPr>
              <a:t>			- Individual log-in</a:t>
            </a:r>
          </a:p>
          <a:p>
            <a:pPr marL="9049" defTabSz="685800">
              <a:tabLst>
                <a:tab pos="224309" algn="l"/>
                <a:tab pos="224785" algn="l"/>
              </a:tabLst>
            </a:pPr>
            <a:endParaRPr lang="en-US" sz="1200" kern="0" spc="-8">
              <a:solidFill>
                <a:sysClr val="windowText" lastClr="000000"/>
              </a:solidFill>
              <a:latin typeface="Garamond" panose="02020404030301010803" pitchFamily="18" charset="0"/>
              <a:cs typeface="Arial"/>
            </a:endParaRPr>
          </a:p>
          <a:p>
            <a:pPr marL="224309" indent="215260" defTabSz="685800">
              <a:buFont typeface="Wingdings"/>
              <a:buChar char=""/>
              <a:tabLst>
                <a:tab pos="224309" algn="l"/>
                <a:tab pos="224785" algn="l"/>
              </a:tabLst>
            </a:pPr>
            <a:r>
              <a:rPr lang="en-US" sz="1350" kern="0" spc="-8">
                <a:solidFill>
                  <a:sysClr val="windowText" lastClr="000000"/>
                </a:solidFill>
                <a:latin typeface="Garamond" panose="02020404030301010803" pitchFamily="18" charset="0"/>
                <a:cs typeface="Arial"/>
              </a:rPr>
              <a:t>Provide certificate of completion to Unit Training Manager (S3) to assist with expedient out-processing.</a:t>
            </a:r>
          </a:p>
          <a:p>
            <a:pPr marL="224309" marR="3810" indent="-215260" defTabSz="685800">
              <a:spcBef>
                <a:spcPts val="4"/>
              </a:spcBef>
              <a:buFont typeface="Wingdings"/>
              <a:buChar char=""/>
              <a:tabLst>
                <a:tab pos="224309" algn="l"/>
                <a:tab pos="224785" algn="l"/>
              </a:tabLst>
            </a:pPr>
            <a:endParaRPr sz="1350" kern="0" spc="-8">
              <a:solidFill>
                <a:sysClr val="windowText" lastClr="000000"/>
              </a:solidFill>
              <a:latin typeface="Garamond" panose="02020404030301010803" pitchFamily="18" charset="0"/>
              <a:cs typeface="Arial"/>
            </a:endParaRPr>
          </a:p>
          <a:p>
            <a:pPr defTabSz="685800">
              <a:spcBef>
                <a:spcPts val="19"/>
              </a:spcBef>
              <a:buFont typeface="Wingdings"/>
              <a:buChar char=""/>
            </a:pPr>
            <a:endParaRPr sz="1388" kern="0">
              <a:solidFill>
                <a:sysClr val="windowText" lastClr="000000"/>
              </a:solidFill>
              <a:latin typeface="Garamond" panose="02020404030301010803" pitchFamily="18" charset="0"/>
              <a:cs typeface="Arial"/>
            </a:endParaRPr>
          </a:p>
        </p:txBody>
      </p:sp>
      <p:sp>
        <p:nvSpPr>
          <p:cNvPr id="8" name="object 4">
            <a:extLst>
              <a:ext uri="{FF2B5EF4-FFF2-40B4-BE49-F238E27FC236}">
                <a16:creationId xmlns:a16="http://schemas.microsoft.com/office/drawing/2014/main" id="{2C508890-A293-B3F2-07AD-74EE624A5980}"/>
              </a:ext>
            </a:extLst>
          </p:cNvPr>
          <p:cNvSpPr txBox="1">
            <a:spLocks/>
          </p:cNvSpPr>
          <p:nvPr/>
        </p:nvSpPr>
        <p:spPr>
          <a:xfrm>
            <a:off x="1161457" y="137016"/>
            <a:ext cx="4934543" cy="378469"/>
          </a:xfrm>
          <a:prstGeom prst="rect">
            <a:avLst/>
          </a:prstGeom>
        </p:spPr>
        <p:txBody>
          <a:bodyPr vert="horz" wrap="square" lIns="0" tIns="9049" rIns="0" bIns="0" rtlCol="0">
            <a:spAutoFit/>
          </a:bodyPr>
          <a:lstStyle>
            <a:lvl1pPr>
              <a:defRPr sz="2100" b="1" i="0">
                <a:solidFill>
                  <a:srgbClr val="7E7E73"/>
                </a:solidFill>
                <a:latin typeface="Arial"/>
                <a:ea typeface="+mj-ea"/>
                <a:cs typeface="Arial"/>
              </a:defRPr>
            </a:lvl1pPr>
          </a:lstStyle>
          <a:p>
            <a:pPr marL="9525">
              <a:spcBef>
                <a:spcPts val="71"/>
              </a:spcBef>
            </a:pPr>
            <a:r>
              <a:rPr lang="en-US" sz="2400" kern="0" spc="-8" dirty="0"/>
              <a:t>Army Community Service </a:t>
            </a:r>
          </a:p>
        </p:txBody>
      </p:sp>
      <p:pic>
        <p:nvPicPr>
          <p:cNvPr id="9" name="object 3">
            <a:extLst>
              <a:ext uri="{FF2B5EF4-FFF2-40B4-BE49-F238E27FC236}">
                <a16:creationId xmlns:a16="http://schemas.microsoft.com/office/drawing/2014/main" id="{774AECBA-E71E-E473-9216-31BB2C7218E1}"/>
              </a:ext>
            </a:extLst>
          </p:cNvPr>
          <p:cNvPicPr/>
          <p:nvPr/>
        </p:nvPicPr>
        <p:blipFill>
          <a:blip r:embed="rId2" cstate="print"/>
          <a:stretch>
            <a:fillRect/>
          </a:stretch>
        </p:blipFill>
        <p:spPr>
          <a:xfrm>
            <a:off x="11165967" y="6019801"/>
            <a:ext cx="711708" cy="657224"/>
          </a:xfrm>
          <a:prstGeom prst="rect">
            <a:avLst/>
          </a:prstGeom>
        </p:spPr>
      </p:pic>
      <p:sp>
        <p:nvSpPr>
          <p:cNvPr id="10" name="object 2">
            <a:extLst>
              <a:ext uri="{FF2B5EF4-FFF2-40B4-BE49-F238E27FC236}">
                <a16:creationId xmlns:a16="http://schemas.microsoft.com/office/drawing/2014/main" id="{637A5C73-FB01-ED42-ABFA-EC449D294A71}"/>
              </a:ext>
            </a:extLst>
          </p:cNvPr>
          <p:cNvSpPr txBox="1"/>
          <p:nvPr/>
        </p:nvSpPr>
        <p:spPr>
          <a:xfrm>
            <a:off x="5815076" y="-15747"/>
            <a:ext cx="868680" cy="151323"/>
          </a:xfrm>
          <a:prstGeom prst="rect">
            <a:avLst/>
          </a:prstGeom>
        </p:spPr>
        <p:txBody>
          <a:bodyPr vert="horz" wrap="square" lIns="0" tIns="12700" rIns="0" bIns="0" rtlCol="0">
            <a:spAutoFit/>
          </a:bodyPr>
          <a:lstStyle/>
          <a:p>
            <a:pPr marL="12700">
              <a:spcBef>
                <a:spcPts val="100"/>
              </a:spcBef>
            </a:pPr>
            <a:r>
              <a:rPr sz="900" b="1" kern="0" spc="-10" dirty="0">
                <a:solidFill>
                  <a:srgbClr val="FFFFFF"/>
                </a:solidFill>
                <a:latin typeface="Arial"/>
                <a:cs typeface="Arial"/>
              </a:rPr>
              <a:t>UNCLASSIFIED</a:t>
            </a:r>
            <a:endParaRPr sz="900" kern="0" dirty="0">
              <a:solidFill>
                <a:sysClr val="windowText" lastClr="000000"/>
              </a:solidFill>
              <a:latin typeface="Arial"/>
              <a:cs typeface="Arial"/>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885307" y="845442"/>
            <a:ext cx="651510" cy="113493"/>
          </a:xfrm>
          <a:prstGeom prst="rect">
            <a:avLst/>
          </a:prstGeom>
        </p:spPr>
        <p:txBody>
          <a:bodyPr vert="horz" wrap="square" lIns="0" tIns="9525" rIns="0" bIns="0" rtlCol="0">
            <a:spAutoFit/>
          </a:bodyPr>
          <a:lstStyle/>
          <a:p>
            <a:pPr marL="9525" defTabSz="685800">
              <a:spcBef>
                <a:spcPts val="75"/>
              </a:spcBef>
            </a:pPr>
            <a:r>
              <a:rPr sz="675" b="1" kern="0" spc="-8">
                <a:solidFill>
                  <a:srgbClr val="FFFFFF"/>
                </a:solidFill>
                <a:latin typeface="Arial"/>
                <a:cs typeface="Arial"/>
              </a:rPr>
              <a:t>UNCLASSIFIED</a:t>
            </a:r>
            <a:endParaRPr sz="675" kern="0">
              <a:solidFill>
                <a:sysClr val="windowText" lastClr="000000"/>
              </a:solidFill>
              <a:latin typeface="Arial"/>
              <a:cs typeface="Arial"/>
            </a:endParaRPr>
          </a:p>
        </p:txBody>
      </p:sp>
      <p:sp>
        <p:nvSpPr>
          <p:cNvPr id="5" name="object 5"/>
          <p:cNvSpPr txBox="1"/>
          <p:nvPr/>
        </p:nvSpPr>
        <p:spPr>
          <a:xfrm>
            <a:off x="3608618" y="1412141"/>
            <a:ext cx="4974767" cy="1291347"/>
          </a:xfrm>
          <a:prstGeom prst="rect">
            <a:avLst/>
          </a:prstGeom>
        </p:spPr>
        <p:txBody>
          <a:bodyPr vert="horz" wrap="square" lIns="0" tIns="10001" rIns="0" bIns="0" rtlCol="0" anchor="t">
            <a:spAutoFit/>
          </a:bodyPr>
          <a:lstStyle/>
          <a:p>
            <a:pPr marL="111440" algn="ctr" defTabSz="685800">
              <a:spcBef>
                <a:spcPts val="79"/>
              </a:spcBef>
            </a:pPr>
            <a:r>
              <a:rPr sz="1500" b="1" kern="0">
                <a:solidFill>
                  <a:sysClr val="windowText" lastClr="000000"/>
                </a:solidFill>
                <a:latin typeface="Garamond" panose="02020404030301010803" pitchFamily="18" charset="0"/>
                <a:cs typeface="Arial"/>
              </a:rPr>
              <a:t>Financial</a:t>
            </a:r>
            <a:r>
              <a:rPr sz="1500" b="1" kern="0" spc="-30">
                <a:solidFill>
                  <a:sysClr val="windowText" lastClr="000000"/>
                </a:solidFill>
                <a:latin typeface="Garamond" panose="02020404030301010803" pitchFamily="18" charset="0"/>
                <a:cs typeface="Arial"/>
              </a:rPr>
              <a:t> </a:t>
            </a:r>
            <a:r>
              <a:rPr sz="1500" b="1" kern="0">
                <a:solidFill>
                  <a:sysClr val="windowText" lastClr="000000"/>
                </a:solidFill>
                <a:latin typeface="Garamond" panose="02020404030301010803" pitchFamily="18" charset="0"/>
                <a:cs typeface="Arial"/>
              </a:rPr>
              <a:t>Readiness</a:t>
            </a:r>
            <a:r>
              <a:rPr sz="1500" b="1" kern="0" spc="-34">
                <a:solidFill>
                  <a:sysClr val="windowText" lastClr="000000"/>
                </a:solidFill>
                <a:latin typeface="Garamond" panose="02020404030301010803" pitchFamily="18" charset="0"/>
                <a:cs typeface="Arial"/>
              </a:rPr>
              <a:t> </a:t>
            </a:r>
            <a:r>
              <a:rPr sz="1500" b="1" kern="0" spc="-8">
                <a:solidFill>
                  <a:sysClr val="windowText" lastClr="000000"/>
                </a:solidFill>
                <a:latin typeface="Garamond" panose="02020404030301010803" pitchFamily="18" charset="0"/>
                <a:cs typeface="Arial"/>
              </a:rPr>
              <a:t>Program</a:t>
            </a:r>
            <a:endParaRPr sz="1500" kern="0">
              <a:solidFill>
                <a:sysClr val="windowText" lastClr="000000"/>
              </a:solidFill>
              <a:latin typeface="Garamond" panose="02020404030301010803" pitchFamily="18" charset="0"/>
              <a:cs typeface="Arial"/>
            </a:endParaRPr>
          </a:p>
          <a:p>
            <a:pPr defTabSz="685800">
              <a:spcBef>
                <a:spcPts val="30"/>
              </a:spcBef>
            </a:pPr>
            <a:endParaRPr sz="1388" kern="0">
              <a:solidFill>
                <a:sysClr val="windowText" lastClr="000000"/>
              </a:solidFill>
              <a:latin typeface="Garamond" panose="02020404030301010803" pitchFamily="18" charset="0"/>
              <a:cs typeface="Arial"/>
            </a:endParaRPr>
          </a:p>
          <a:p>
            <a:pPr marL="9049" marR="3810" defTabSz="685800">
              <a:spcBef>
                <a:spcPts val="4"/>
              </a:spcBef>
              <a:tabLst>
                <a:tab pos="224309" algn="l"/>
                <a:tab pos="224785" algn="l"/>
              </a:tabLst>
            </a:pPr>
            <a:r>
              <a:rPr lang="en-US" sz="1350" kern="0" spc="-8">
                <a:solidFill>
                  <a:sysClr val="windowText" lastClr="000000"/>
                </a:solidFill>
                <a:latin typeface="Garamond" panose="02020404030301010803" pitchFamily="18" charset="0"/>
                <a:cs typeface="Arial"/>
              </a:rPr>
              <a:t>Important things to consider:</a:t>
            </a:r>
          </a:p>
          <a:p>
            <a:pPr marL="9049" marR="3810" defTabSz="685800">
              <a:spcBef>
                <a:spcPts val="4"/>
              </a:spcBef>
              <a:tabLst>
                <a:tab pos="224309" algn="l"/>
                <a:tab pos="224785" algn="l"/>
              </a:tabLst>
            </a:pPr>
            <a:endParaRPr lang="en-US" sz="1350" kern="0" spc="-8">
              <a:solidFill>
                <a:sysClr val="windowText" lastClr="000000"/>
              </a:solidFill>
              <a:latin typeface="Garamond" panose="02020404030301010803" pitchFamily="18" charset="0"/>
              <a:cs typeface="Arial"/>
            </a:endParaRPr>
          </a:p>
          <a:p>
            <a:pPr marL="9049" marR="3810" defTabSz="685800">
              <a:spcBef>
                <a:spcPts val="4"/>
              </a:spcBef>
              <a:tabLst>
                <a:tab pos="224309" algn="l"/>
                <a:tab pos="224785" algn="l"/>
              </a:tabLst>
            </a:pPr>
            <a:endParaRPr lang="en-US" sz="1350" kern="0" spc="-8">
              <a:solidFill>
                <a:sysClr val="windowText" lastClr="000000"/>
              </a:solidFill>
              <a:latin typeface="Garamond" panose="02020404030301010803" pitchFamily="18" charset="0"/>
              <a:cs typeface="Arial"/>
            </a:endParaRPr>
          </a:p>
          <a:p>
            <a:pPr defTabSz="685800">
              <a:spcBef>
                <a:spcPts val="19"/>
              </a:spcBef>
              <a:buFont typeface="Wingdings"/>
              <a:buChar char=""/>
            </a:pPr>
            <a:endParaRPr sz="1388" kern="0">
              <a:solidFill>
                <a:sysClr val="windowText" lastClr="000000"/>
              </a:solidFill>
              <a:latin typeface="Garamond" panose="02020404030301010803" pitchFamily="18" charset="0"/>
              <a:cs typeface="Arial"/>
            </a:endParaRPr>
          </a:p>
        </p:txBody>
      </p:sp>
      <p:pic>
        <p:nvPicPr>
          <p:cNvPr id="9" name="Picture 8">
            <a:extLst>
              <a:ext uri="{FF2B5EF4-FFF2-40B4-BE49-F238E27FC236}">
                <a16:creationId xmlns:a16="http://schemas.microsoft.com/office/drawing/2014/main" id="{F7FB4B20-14F1-F276-4B39-28A51012DE07}"/>
              </a:ext>
            </a:extLst>
          </p:cNvPr>
          <p:cNvPicPr>
            <a:picLocks noChangeAspect="1"/>
          </p:cNvPicPr>
          <p:nvPr/>
        </p:nvPicPr>
        <p:blipFill>
          <a:blip r:embed="rId2"/>
          <a:stretch>
            <a:fillRect/>
          </a:stretch>
        </p:blipFill>
        <p:spPr>
          <a:xfrm>
            <a:off x="3608618" y="2265565"/>
            <a:ext cx="4974767" cy="3132092"/>
          </a:xfrm>
          <a:prstGeom prst="rect">
            <a:avLst/>
          </a:prstGeom>
        </p:spPr>
      </p:pic>
      <p:sp>
        <p:nvSpPr>
          <p:cNvPr id="8" name="object 4">
            <a:extLst>
              <a:ext uri="{FF2B5EF4-FFF2-40B4-BE49-F238E27FC236}">
                <a16:creationId xmlns:a16="http://schemas.microsoft.com/office/drawing/2014/main" id="{28A40C7E-0697-4E49-6030-ED2BDE99CE91}"/>
              </a:ext>
            </a:extLst>
          </p:cNvPr>
          <p:cNvSpPr txBox="1">
            <a:spLocks/>
          </p:cNvSpPr>
          <p:nvPr/>
        </p:nvSpPr>
        <p:spPr>
          <a:xfrm>
            <a:off x="1161457" y="137016"/>
            <a:ext cx="4934543" cy="378469"/>
          </a:xfrm>
          <a:prstGeom prst="rect">
            <a:avLst/>
          </a:prstGeom>
        </p:spPr>
        <p:txBody>
          <a:bodyPr vert="horz" wrap="square" lIns="0" tIns="9049" rIns="0" bIns="0" rtlCol="0">
            <a:spAutoFit/>
          </a:bodyPr>
          <a:lstStyle>
            <a:lvl1pPr>
              <a:defRPr sz="2100" b="1" i="0">
                <a:solidFill>
                  <a:srgbClr val="7E7E73"/>
                </a:solidFill>
                <a:latin typeface="Arial"/>
                <a:ea typeface="+mj-ea"/>
                <a:cs typeface="Arial"/>
              </a:defRPr>
            </a:lvl1pPr>
          </a:lstStyle>
          <a:p>
            <a:pPr marL="9525">
              <a:spcBef>
                <a:spcPts val="71"/>
              </a:spcBef>
            </a:pPr>
            <a:r>
              <a:rPr lang="en-US" sz="2400" kern="0" spc="-8" dirty="0"/>
              <a:t>Army Community Service </a:t>
            </a:r>
          </a:p>
        </p:txBody>
      </p:sp>
      <p:pic>
        <p:nvPicPr>
          <p:cNvPr id="10" name="object 3">
            <a:extLst>
              <a:ext uri="{FF2B5EF4-FFF2-40B4-BE49-F238E27FC236}">
                <a16:creationId xmlns:a16="http://schemas.microsoft.com/office/drawing/2014/main" id="{8399795E-443D-A06C-F563-CA95D2175AC9}"/>
              </a:ext>
            </a:extLst>
          </p:cNvPr>
          <p:cNvPicPr/>
          <p:nvPr/>
        </p:nvPicPr>
        <p:blipFill>
          <a:blip r:embed="rId3" cstate="print"/>
          <a:stretch>
            <a:fillRect/>
          </a:stretch>
        </p:blipFill>
        <p:spPr>
          <a:xfrm>
            <a:off x="11165967" y="6019801"/>
            <a:ext cx="711708" cy="657224"/>
          </a:xfrm>
          <a:prstGeom prst="rect">
            <a:avLst/>
          </a:prstGeom>
        </p:spPr>
      </p:pic>
      <p:sp>
        <p:nvSpPr>
          <p:cNvPr id="11" name="object 2">
            <a:extLst>
              <a:ext uri="{FF2B5EF4-FFF2-40B4-BE49-F238E27FC236}">
                <a16:creationId xmlns:a16="http://schemas.microsoft.com/office/drawing/2014/main" id="{463AEE11-8B53-F5C8-7852-BCBAEB6A1991}"/>
              </a:ext>
            </a:extLst>
          </p:cNvPr>
          <p:cNvSpPr txBox="1"/>
          <p:nvPr/>
        </p:nvSpPr>
        <p:spPr>
          <a:xfrm>
            <a:off x="5815076" y="-15747"/>
            <a:ext cx="868680" cy="151323"/>
          </a:xfrm>
          <a:prstGeom prst="rect">
            <a:avLst/>
          </a:prstGeom>
        </p:spPr>
        <p:txBody>
          <a:bodyPr vert="horz" wrap="square" lIns="0" tIns="12700" rIns="0" bIns="0" rtlCol="0">
            <a:spAutoFit/>
          </a:bodyPr>
          <a:lstStyle/>
          <a:p>
            <a:pPr marL="12700">
              <a:spcBef>
                <a:spcPts val="100"/>
              </a:spcBef>
            </a:pPr>
            <a:r>
              <a:rPr sz="900" b="1" kern="0" spc="-10" dirty="0">
                <a:solidFill>
                  <a:srgbClr val="FFFFFF"/>
                </a:solidFill>
                <a:latin typeface="Arial"/>
                <a:cs typeface="Arial"/>
              </a:rPr>
              <a:t>UNCLASSIFIED</a:t>
            </a:r>
            <a:endParaRPr sz="900" kern="0" dirty="0">
              <a:solidFill>
                <a:sysClr val="windowText" lastClr="000000"/>
              </a:solidFill>
              <a:latin typeface="Arial"/>
              <a:cs typeface="Arial"/>
            </a:endParaRPr>
          </a:p>
        </p:txBody>
      </p:sp>
    </p:spTree>
    <p:extLst>
      <p:ext uri="{BB962C8B-B14F-4D97-AF65-F5344CB8AC3E}">
        <p14:creationId xmlns:p14="http://schemas.microsoft.com/office/powerpoint/2010/main" val="309990738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p:nvPr/>
        </p:nvSpPr>
        <p:spPr>
          <a:xfrm>
            <a:off x="2370162" y="1330376"/>
            <a:ext cx="7519916" cy="4194001"/>
          </a:xfrm>
          <a:prstGeom prst="rect">
            <a:avLst/>
          </a:prstGeom>
        </p:spPr>
        <p:txBody>
          <a:bodyPr vert="horz" wrap="square" lIns="0" tIns="10001" rIns="0" bIns="0" rtlCol="0" anchor="t">
            <a:spAutoFit/>
          </a:bodyPr>
          <a:lstStyle/>
          <a:p>
            <a:pPr marL="63818" algn="ctr" defTabSz="685800">
              <a:spcBef>
                <a:spcPts val="79"/>
              </a:spcBef>
            </a:pPr>
            <a:r>
              <a:rPr lang="en-US" sz="1500" b="1" kern="0" dirty="0">
                <a:solidFill>
                  <a:sysClr val="windowText" lastClr="000000"/>
                </a:solidFill>
                <a:latin typeface="Garamond"/>
                <a:cs typeface="Arial"/>
              </a:rPr>
              <a:t>Employment Readiness Program</a:t>
            </a:r>
            <a:endParaRPr lang="en-US" sz="1500" b="1" kern="0" spc="-8" dirty="0">
              <a:solidFill>
                <a:sysClr val="windowText" lastClr="000000"/>
              </a:solidFill>
              <a:latin typeface="Garamond" panose="02020404030301010803" pitchFamily="18" charset="0"/>
              <a:cs typeface="Arial"/>
            </a:endParaRPr>
          </a:p>
          <a:p>
            <a:pPr marL="257175" indent="-257175" defTabSz="685800">
              <a:spcBef>
                <a:spcPts val="26"/>
              </a:spcBef>
              <a:buFont typeface="Wingdings" panose="05000000000000000000" pitchFamily="2" charset="2"/>
              <a:buChar char="§"/>
            </a:pPr>
            <a:endParaRPr sz="1388" kern="0" dirty="0">
              <a:solidFill>
                <a:sysClr val="windowText" lastClr="000000"/>
              </a:solidFill>
              <a:latin typeface="Garamond" panose="02020404030301010803" pitchFamily="18" charset="0"/>
              <a:cs typeface="Arial"/>
            </a:endParaRPr>
          </a:p>
          <a:p>
            <a:pPr marL="223838" defTabSz="685800">
              <a:spcBef>
                <a:spcPts val="4"/>
              </a:spcBef>
            </a:pPr>
            <a:r>
              <a:rPr lang="en-US" sz="1350" b="1" kern="0" spc="-15" dirty="0">
                <a:solidFill>
                  <a:sysClr val="windowText" lastClr="000000"/>
                </a:solidFill>
                <a:latin typeface="Garamond" panose="02020404030301010803" pitchFamily="18" charset="0"/>
                <a:cs typeface="Arial"/>
              </a:rPr>
              <a:t>Spouse Employment</a:t>
            </a:r>
          </a:p>
          <a:p>
            <a:pPr marL="438150" indent="-214313" defTabSz="685800">
              <a:spcBef>
                <a:spcPts val="4"/>
              </a:spcBef>
              <a:buFont typeface="Wingdings" panose="05000000000000000000" pitchFamily="2" charset="2"/>
              <a:buChar char="§"/>
            </a:pPr>
            <a:r>
              <a:rPr lang="en-US" sz="1350" kern="0" spc="-15" dirty="0">
                <a:solidFill>
                  <a:sysClr val="windowText" lastClr="000000"/>
                </a:solidFill>
                <a:latin typeface="Garamond" panose="02020404030301010803" pitchFamily="18" charset="0"/>
                <a:cs typeface="Arial"/>
              </a:rPr>
              <a:t>Military Spouse Employment Partnership (MSEP) is a resource for spouse employment with private sector companies, non-profits, and other government agencies.</a:t>
            </a:r>
          </a:p>
          <a:p>
            <a:pPr marL="223838" defTabSz="685800">
              <a:spcBef>
                <a:spcPts val="4"/>
              </a:spcBef>
            </a:pPr>
            <a:r>
              <a:rPr lang="en-US" sz="1350" kern="0" spc="-15" dirty="0">
                <a:solidFill>
                  <a:sysClr val="windowText" lastClr="000000"/>
                </a:solidFill>
                <a:latin typeface="Garamond" panose="02020404030301010803" pitchFamily="18" charset="0"/>
                <a:cs typeface="Arial"/>
              </a:rPr>
              <a:t>	Website: https://msepjobs.militaryonesource.mil/msep/home.</a:t>
            </a:r>
          </a:p>
          <a:p>
            <a:pPr marL="438150" indent="-214313" defTabSz="685800">
              <a:spcBef>
                <a:spcPts val="4"/>
              </a:spcBef>
              <a:buFont typeface="Wingdings" panose="05000000000000000000" pitchFamily="2" charset="2"/>
              <a:buChar char="§"/>
            </a:pPr>
            <a:r>
              <a:rPr lang="en-US" sz="1350" kern="0" spc="-15" dirty="0">
                <a:solidFill>
                  <a:sysClr val="windowText" lastClr="000000"/>
                </a:solidFill>
                <a:latin typeface="Garamond" panose="02020404030301010803" pitchFamily="18" charset="0"/>
                <a:cs typeface="Arial"/>
              </a:rPr>
              <a:t>Employment Readiness Program (ERP) is an Army Community Service program providing employment assistance to military Spouses, Soldiers, DoD Civilians, and all immediate Family members.                                                                                                                                  	Website: https://www.armymwr.com/programs-and-services/personal-assistance/employment-readiness-program/army-spouse-employment-career-and-education.</a:t>
            </a:r>
          </a:p>
          <a:p>
            <a:pPr marL="438150" indent="-214313" defTabSz="685800">
              <a:spcBef>
                <a:spcPts val="4"/>
              </a:spcBef>
              <a:buFont typeface="Wingdings" panose="05000000000000000000" pitchFamily="2" charset="2"/>
              <a:buChar char="§"/>
            </a:pPr>
            <a:r>
              <a:rPr lang="en-US" sz="1350" kern="0" spc="-15" dirty="0">
                <a:solidFill>
                  <a:sysClr val="windowText" lastClr="000000"/>
                </a:solidFill>
                <a:latin typeface="Garamond" panose="02020404030301010803" pitchFamily="18" charset="0"/>
                <a:cs typeface="Arial"/>
              </a:rPr>
              <a:t>Military One Source, My Career Advancement Account (MyCAA) - Spouses of service members on active duty in pay grades E1 to E5, W1 to W2, and O1 to O2 can take advantage of a scholarship program that provides up to $4,000 in financial assistance to eligible military spouses who are pursuing a license, certification, or Associate’s degree in a portable career field or occupation. Career Coaches are available by calling 1-800-342-9647.                                     </a:t>
            </a:r>
          </a:p>
          <a:p>
            <a:pPr marL="223838" defTabSz="685800">
              <a:spcBef>
                <a:spcPts val="4"/>
              </a:spcBef>
            </a:pPr>
            <a:r>
              <a:rPr lang="en-US" sz="1350" kern="0" spc="-15" dirty="0">
                <a:solidFill>
                  <a:sysClr val="windowText" lastClr="000000"/>
                </a:solidFill>
                <a:latin typeface="Garamond" panose="02020404030301010803" pitchFamily="18" charset="0"/>
                <a:cs typeface="Arial"/>
              </a:rPr>
              <a:t>	Website: https://mycaa.militaryonesource.mil/mycaa/.</a:t>
            </a:r>
          </a:p>
          <a:p>
            <a:pPr marL="223838" defTabSz="685800">
              <a:spcBef>
                <a:spcPts val="4"/>
              </a:spcBef>
            </a:pPr>
            <a:r>
              <a:rPr lang="en-US" sz="1350" b="1" kern="0" spc="-15" dirty="0">
                <a:solidFill>
                  <a:sysClr val="windowText" lastClr="000000"/>
                </a:solidFill>
                <a:latin typeface="Garamond" panose="02020404030301010803" pitchFamily="18" charset="0"/>
                <a:cs typeface="Arial"/>
              </a:rPr>
              <a:t>Spouse Relicensing</a:t>
            </a:r>
          </a:p>
          <a:p>
            <a:pPr marL="438150" indent="-214313" defTabSz="685800">
              <a:spcBef>
                <a:spcPts val="4"/>
              </a:spcBef>
              <a:buFont typeface="Wingdings" panose="05000000000000000000" pitchFamily="2" charset="2"/>
              <a:buChar char="§"/>
            </a:pPr>
            <a:r>
              <a:rPr lang="en-US" sz="1350" kern="0" spc="-15" dirty="0">
                <a:solidFill>
                  <a:sysClr val="windowText" lastClr="000000"/>
                </a:solidFill>
                <a:latin typeface="Garamond" panose="02020404030301010803" pitchFamily="18" charset="0"/>
                <a:cs typeface="Arial"/>
              </a:rPr>
              <a:t>The Army has implemented policies to reimburse Army spouses for license/certification fees when they PCS. The Army strongly supports the work of the DoD in promoting license reciprocity in all states.                                                                                                                                                       Website: https://myseco.militaryonesource.mil/portal/content/view/8576.</a:t>
            </a:r>
          </a:p>
        </p:txBody>
      </p:sp>
      <p:sp>
        <p:nvSpPr>
          <p:cNvPr id="2" name="object 2"/>
          <p:cNvSpPr txBox="1"/>
          <p:nvPr/>
        </p:nvSpPr>
        <p:spPr>
          <a:xfrm>
            <a:off x="5885307" y="845442"/>
            <a:ext cx="651510" cy="113493"/>
          </a:xfrm>
          <a:prstGeom prst="rect">
            <a:avLst/>
          </a:prstGeom>
        </p:spPr>
        <p:txBody>
          <a:bodyPr vert="horz" wrap="square" lIns="0" tIns="9525" rIns="0" bIns="0" rtlCol="0">
            <a:spAutoFit/>
          </a:bodyPr>
          <a:lstStyle/>
          <a:p>
            <a:pPr marL="9525" defTabSz="685800">
              <a:spcBef>
                <a:spcPts val="75"/>
              </a:spcBef>
            </a:pPr>
            <a:r>
              <a:rPr sz="675" b="1" kern="0" spc="-8">
                <a:solidFill>
                  <a:srgbClr val="FFFFFF"/>
                </a:solidFill>
                <a:latin typeface="Arial"/>
                <a:cs typeface="Arial"/>
              </a:rPr>
              <a:t>UNCLASSIFIED</a:t>
            </a:r>
            <a:endParaRPr sz="675" kern="0">
              <a:solidFill>
                <a:sysClr val="windowText" lastClr="000000"/>
              </a:solidFill>
              <a:latin typeface="Arial"/>
              <a:cs typeface="Arial"/>
            </a:endParaRPr>
          </a:p>
        </p:txBody>
      </p:sp>
      <p:pic>
        <p:nvPicPr>
          <p:cNvPr id="11" name="object 3">
            <a:extLst>
              <a:ext uri="{FF2B5EF4-FFF2-40B4-BE49-F238E27FC236}">
                <a16:creationId xmlns:a16="http://schemas.microsoft.com/office/drawing/2014/main" id="{2A3EF5C9-450B-7EEE-3F14-6617D3CCC775}"/>
              </a:ext>
            </a:extLst>
          </p:cNvPr>
          <p:cNvPicPr/>
          <p:nvPr/>
        </p:nvPicPr>
        <p:blipFill>
          <a:blip r:embed="rId2" cstate="print"/>
          <a:stretch>
            <a:fillRect/>
          </a:stretch>
        </p:blipFill>
        <p:spPr>
          <a:xfrm>
            <a:off x="11165967" y="6019801"/>
            <a:ext cx="711708" cy="657224"/>
          </a:xfrm>
          <a:prstGeom prst="rect">
            <a:avLst/>
          </a:prstGeom>
        </p:spPr>
      </p:pic>
      <p:sp>
        <p:nvSpPr>
          <p:cNvPr id="12" name="object 2">
            <a:extLst>
              <a:ext uri="{FF2B5EF4-FFF2-40B4-BE49-F238E27FC236}">
                <a16:creationId xmlns:a16="http://schemas.microsoft.com/office/drawing/2014/main" id="{7E00141B-4EA8-24ED-AE40-AAD4F06E82E0}"/>
              </a:ext>
            </a:extLst>
          </p:cNvPr>
          <p:cNvSpPr txBox="1"/>
          <p:nvPr/>
        </p:nvSpPr>
        <p:spPr>
          <a:xfrm>
            <a:off x="5815076" y="-15747"/>
            <a:ext cx="868680" cy="151323"/>
          </a:xfrm>
          <a:prstGeom prst="rect">
            <a:avLst/>
          </a:prstGeom>
        </p:spPr>
        <p:txBody>
          <a:bodyPr vert="horz" wrap="square" lIns="0" tIns="12700" rIns="0" bIns="0" rtlCol="0">
            <a:spAutoFit/>
          </a:bodyPr>
          <a:lstStyle/>
          <a:p>
            <a:pPr marL="12700">
              <a:spcBef>
                <a:spcPts val="100"/>
              </a:spcBef>
            </a:pPr>
            <a:r>
              <a:rPr sz="900" b="1" kern="0" spc="-10" dirty="0">
                <a:solidFill>
                  <a:srgbClr val="FFFFFF"/>
                </a:solidFill>
                <a:latin typeface="Arial"/>
                <a:cs typeface="Arial"/>
              </a:rPr>
              <a:t>UNCLASSIFIED</a:t>
            </a:r>
            <a:endParaRPr sz="900" kern="0" dirty="0">
              <a:solidFill>
                <a:sysClr val="windowText" lastClr="000000"/>
              </a:solidFill>
              <a:latin typeface="Arial"/>
              <a:cs typeface="Arial"/>
            </a:endParaRPr>
          </a:p>
        </p:txBody>
      </p:sp>
      <p:sp>
        <p:nvSpPr>
          <p:cNvPr id="13" name="object 4">
            <a:extLst>
              <a:ext uri="{FF2B5EF4-FFF2-40B4-BE49-F238E27FC236}">
                <a16:creationId xmlns:a16="http://schemas.microsoft.com/office/drawing/2014/main" id="{ADC5C556-B709-E664-5B72-1F7647F62278}"/>
              </a:ext>
            </a:extLst>
          </p:cNvPr>
          <p:cNvSpPr txBox="1">
            <a:spLocks/>
          </p:cNvSpPr>
          <p:nvPr/>
        </p:nvSpPr>
        <p:spPr>
          <a:xfrm>
            <a:off x="1161457" y="137016"/>
            <a:ext cx="4934543" cy="378469"/>
          </a:xfrm>
          <a:prstGeom prst="rect">
            <a:avLst/>
          </a:prstGeom>
        </p:spPr>
        <p:txBody>
          <a:bodyPr vert="horz" wrap="square" lIns="0" tIns="9049" rIns="0" bIns="0" rtlCol="0">
            <a:spAutoFit/>
          </a:bodyPr>
          <a:lstStyle>
            <a:lvl1pPr>
              <a:defRPr sz="2100" b="1" i="0">
                <a:solidFill>
                  <a:srgbClr val="7E7E73"/>
                </a:solidFill>
                <a:latin typeface="Arial"/>
                <a:ea typeface="+mj-ea"/>
                <a:cs typeface="Arial"/>
              </a:defRPr>
            </a:lvl1pPr>
          </a:lstStyle>
          <a:p>
            <a:pPr marL="9525">
              <a:spcBef>
                <a:spcPts val="71"/>
              </a:spcBef>
            </a:pPr>
            <a:r>
              <a:rPr lang="en-US" sz="2400" kern="0" spc="-8" dirty="0"/>
              <a:t>Army Community Service </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885307" y="845442"/>
            <a:ext cx="651510" cy="113493"/>
          </a:xfrm>
          <a:prstGeom prst="rect">
            <a:avLst/>
          </a:prstGeom>
        </p:spPr>
        <p:txBody>
          <a:bodyPr vert="horz" wrap="square" lIns="0" tIns="9525" rIns="0" bIns="0" rtlCol="0">
            <a:spAutoFit/>
          </a:bodyPr>
          <a:lstStyle/>
          <a:p>
            <a:pPr marL="9525" defTabSz="685800">
              <a:spcBef>
                <a:spcPts val="75"/>
              </a:spcBef>
            </a:pPr>
            <a:r>
              <a:rPr sz="675" b="1" kern="0" spc="-8">
                <a:solidFill>
                  <a:srgbClr val="FFFFFF"/>
                </a:solidFill>
                <a:latin typeface="Arial"/>
                <a:cs typeface="Arial"/>
              </a:rPr>
              <a:t>UNCLASSIFIED</a:t>
            </a:r>
            <a:endParaRPr sz="675" kern="0">
              <a:solidFill>
                <a:sysClr val="windowText" lastClr="000000"/>
              </a:solidFill>
              <a:latin typeface="Arial"/>
              <a:cs typeface="Arial"/>
            </a:endParaRPr>
          </a:p>
        </p:txBody>
      </p:sp>
      <p:sp>
        <p:nvSpPr>
          <p:cNvPr id="5" name="object 5"/>
          <p:cNvSpPr txBox="1"/>
          <p:nvPr/>
        </p:nvSpPr>
        <p:spPr>
          <a:xfrm>
            <a:off x="4476513" y="1323590"/>
            <a:ext cx="3238976" cy="1351492"/>
          </a:xfrm>
          <a:prstGeom prst="rect">
            <a:avLst/>
          </a:prstGeom>
        </p:spPr>
        <p:txBody>
          <a:bodyPr vert="horz" wrap="square" lIns="0" tIns="10001" rIns="0" bIns="0" rtlCol="0">
            <a:spAutoFit/>
          </a:bodyPr>
          <a:lstStyle/>
          <a:p>
            <a:pPr marL="70484" algn="ctr" defTabSz="685800">
              <a:spcBef>
                <a:spcPts val="79"/>
              </a:spcBef>
            </a:pPr>
            <a:r>
              <a:rPr lang="en-US" sz="1500" b="1" kern="0">
                <a:solidFill>
                  <a:sysClr val="windowText" lastClr="000000"/>
                </a:solidFill>
                <a:latin typeface="Garamond" panose="02020404030301010803" pitchFamily="18" charset="0"/>
                <a:cs typeface="Arial"/>
              </a:rPr>
              <a:t>Relocation</a:t>
            </a:r>
            <a:r>
              <a:rPr lang="en-US" sz="1500" b="1" kern="0" spc="-38">
                <a:solidFill>
                  <a:sysClr val="windowText" lastClr="000000"/>
                </a:solidFill>
                <a:latin typeface="Garamond" panose="02020404030301010803" pitchFamily="18" charset="0"/>
                <a:cs typeface="Arial"/>
              </a:rPr>
              <a:t> </a:t>
            </a:r>
            <a:r>
              <a:rPr lang="en-US" sz="1500" b="1" kern="0">
                <a:solidFill>
                  <a:sysClr val="windowText" lastClr="000000"/>
                </a:solidFill>
                <a:latin typeface="Garamond" panose="02020404030301010803" pitchFamily="18" charset="0"/>
                <a:cs typeface="Arial"/>
              </a:rPr>
              <a:t>Readiness</a:t>
            </a:r>
            <a:r>
              <a:rPr lang="en-US" sz="1500" b="1" kern="0" spc="-34">
                <a:solidFill>
                  <a:sysClr val="windowText" lastClr="000000"/>
                </a:solidFill>
                <a:latin typeface="Garamond" panose="02020404030301010803" pitchFamily="18" charset="0"/>
                <a:cs typeface="Arial"/>
              </a:rPr>
              <a:t> </a:t>
            </a:r>
            <a:r>
              <a:rPr lang="en-US" sz="1500" b="1" kern="0" spc="-8">
                <a:solidFill>
                  <a:sysClr val="windowText" lastClr="000000"/>
                </a:solidFill>
                <a:latin typeface="Garamond" panose="02020404030301010803" pitchFamily="18" charset="0"/>
                <a:cs typeface="Arial"/>
              </a:rPr>
              <a:t>Program</a:t>
            </a:r>
            <a:endParaRPr lang="en-US" sz="1500" b="1" kern="0">
              <a:solidFill>
                <a:sysClr val="windowText" lastClr="000000"/>
              </a:solidFill>
              <a:latin typeface="Garamond" panose="02020404030301010803" pitchFamily="18" charset="0"/>
              <a:cs typeface="Arial"/>
            </a:endParaRPr>
          </a:p>
          <a:p>
            <a:pPr marL="70484" algn="ctr" defTabSz="685800">
              <a:spcBef>
                <a:spcPts val="79"/>
              </a:spcBef>
            </a:pPr>
            <a:endParaRPr lang="en-US" sz="1500" b="1" kern="0">
              <a:solidFill>
                <a:sysClr val="windowText" lastClr="000000"/>
              </a:solidFill>
              <a:latin typeface="Garamond" panose="02020404030301010803" pitchFamily="18" charset="0"/>
              <a:cs typeface="Arial"/>
            </a:endParaRPr>
          </a:p>
          <a:p>
            <a:pPr marL="70484" algn="ctr" defTabSz="685800">
              <a:spcBef>
                <a:spcPts val="79"/>
              </a:spcBef>
            </a:pPr>
            <a:r>
              <a:rPr sz="1500" kern="0" err="1">
                <a:solidFill>
                  <a:sysClr val="windowText" lastClr="000000"/>
                </a:solidFill>
                <a:latin typeface="Garamond" panose="02020404030301010803" pitchFamily="18" charset="0"/>
                <a:cs typeface="Arial"/>
              </a:rPr>
              <a:t>MilitaryOneSource</a:t>
            </a:r>
            <a:r>
              <a:rPr sz="1500" kern="0" spc="-34">
                <a:solidFill>
                  <a:sysClr val="windowText" lastClr="000000"/>
                </a:solidFill>
                <a:latin typeface="Garamond" panose="02020404030301010803" pitchFamily="18" charset="0"/>
                <a:cs typeface="Arial"/>
              </a:rPr>
              <a:t> </a:t>
            </a:r>
            <a:r>
              <a:rPr sz="1500" kern="0">
                <a:solidFill>
                  <a:sysClr val="windowText" lastClr="000000"/>
                </a:solidFill>
                <a:latin typeface="Garamond" panose="02020404030301010803" pitchFamily="18" charset="0"/>
                <a:cs typeface="Arial"/>
              </a:rPr>
              <a:t>–</a:t>
            </a:r>
            <a:r>
              <a:rPr sz="1500" kern="0" spc="-30">
                <a:solidFill>
                  <a:sysClr val="windowText" lastClr="000000"/>
                </a:solidFill>
                <a:latin typeface="Garamond" panose="02020404030301010803" pitchFamily="18" charset="0"/>
                <a:cs typeface="Arial"/>
              </a:rPr>
              <a:t> </a:t>
            </a:r>
            <a:r>
              <a:rPr sz="1500" kern="0">
                <a:solidFill>
                  <a:sysClr val="windowText" lastClr="000000"/>
                </a:solidFill>
                <a:latin typeface="Garamond" panose="02020404030301010803" pitchFamily="18" charset="0"/>
                <a:cs typeface="Arial"/>
              </a:rPr>
              <a:t>Plan</a:t>
            </a:r>
            <a:r>
              <a:rPr sz="1500" kern="0" spc="-26">
                <a:solidFill>
                  <a:sysClr val="windowText" lastClr="000000"/>
                </a:solidFill>
                <a:latin typeface="Garamond" panose="02020404030301010803" pitchFamily="18" charset="0"/>
                <a:cs typeface="Arial"/>
              </a:rPr>
              <a:t> </a:t>
            </a:r>
            <a:r>
              <a:rPr sz="1500" kern="0">
                <a:solidFill>
                  <a:sysClr val="windowText" lastClr="000000"/>
                </a:solidFill>
                <a:latin typeface="Garamond" panose="02020404030301010803" pitchFamily="18" charset="0"/>
                <a:cs typeface="Arial"/>
              </a:rPr>
              <a:t>My</a:t>
            </a:r>
            <a:r>
              <a:rPr sz="1500" kern="0" spc="-30">
                <a:solidFill>
                  <a:sysClr val="windowText" lastClr="000000"/>
                </a:solidFill>
                <a:latin typeface="Garamond" panose="02020404030301010803" pitchFamily="18" charset="0"/>
                <a:cs typeface="Arial"/>
              </a:rPr>
              <a:t> </a:t>
            </a:r>
            <a:r>
              <a:rPr sz="1500" kern="0" spc="-15">
                <a:solidFill>
                  <a:sysClr val="windowText" lastClr="000000"/>
                </a:solidFill>
                <a:latin typeface="Garamond" panose="02020404030301010803" pitchFamily="18" charset="0"/>
                <a:cs typeface="Arial"/>
              </a:rPr>
              <a:t>Move</a:t>
            </a:r>
            <a:endParaRPr sz="1500" kern="0">
              <a:solidFill>
                <a:sysClr val="windowText" lastClr="000000"/>
              </a:solidFill>
              <a:latin typeface="Garamond" panose="02020404030301010803" pitchFamily="18" charset="0"/>
              <a:cs typeface="Arial"/>
            </a:endParaRPr>
          </a:p>
          <a:p>
            <a:pPr marL="224309" indent="-215260" defTabSz="685800">
              <a:spcBef>
                <a:spcPts val="4"/>
              </a:spcBef>
              <a:buFont typeface="Wingdings"/>
              <a:buChar char=""/>
              <a:tabLst>
                <a:tab pos="224309" algn="l"/>
                <a:tab pos="224785" algn="l"/>
              </a:tabLst>
            </a:pPr>
            <a:r>
              <a:rPr sz="1350" kern="0">
                <a:solidFill>
                  <a:sysClr val="windowText" lastClr="000000"/>
                </a:solidFill>
                <a:latin typeface="Garamond" panose="02020404030301010803" pitchFamily="18" charset="0"/>
                <a:cs typeface="Arial"/>
              </a:rPr>
              <a:t>Go</a:t>
            </a:r>
            <a:r>
              <a:rPr sz="1350" kern="0" spc="-8">
                <a:solidFill>
                  <a:sysClr val="windowText" lastClr="000000"/>
                </a:solidFill>
                <a:latin typeface="Garamond" panose="02020404030301010803" pitchFamily="18" charset="0"/>
                <a:cs typeface="Arial"/>
              </a:rPr>
              <a:t> </a:t>
            </a:r>
            <a:r>
              <a:rPr sz="1350" kern="0">
                <a:solidFill>
                  <a:sysClr val="windowText" lastClr="000000"/>
                </a:solidFill>
                <a:latin typeface="Garamond" panose="02020404030301010803" pitchFamily="18" charset="0"/>
                <a:cs typeface="Arial"/>
              </a:rPr>
              <a:t>to</a:t>
            </a:r>
            <a:r>
              <a:rPr sz="1350" kern="0" spc="-8">
                <a:solidFill>
                  <a:sysClr val="windowText" lastClr="000000"/>
                </a:solidFill>
                <a:latin typeface="Garamond" panose="02020404030301010803" pitchFamily="18" charset="0"/>
                <a:cs typeface="Arial"/>
              </a:rPr>
              <a:t> </a:t>
            </a:r>
            <a:r>
              <a:rPr sz="1350" u="sng" kern="0" spc="-8">
                <a:solidFill>
                  <a:srgbClr val="0462C1"/>
                </a:solidFill>
                <a:uFill>
                  <a:solidFill>
                    <a:srgbClr val="0462C1"/>
                  </a:solidFill>
                </a:uFill>
                <a:latin typeface="Garamond" panose="02020404030301010803" pitchFamily="18" charset="0"/>
                <a:cs typeface="Arial"/>
                <a:hlinkClick r:id="rId2"/>
              </a:rPr>
              <a:t>www.militaryonesource.mil</a:t>
            </a:r>
            <a:endParaRPr sz="1350" kern="0">
              <a:solidFill>
                <a:sysClr val="windowText" lastClr="000000"/>
              </a:solidFill>
              <a:latin typeface="Garamond" panose="02020404030301010803" pitchFamily="18" charset="0"/>
              <a:cs typeface="Arial"/>
            </a:endParaRPr>
          </a:p>
          <a:p>
            <a:pPr marL="224309" indent="-215260" defTabSz="685800">
              <a:buFont typeface="Wingdings"/>
              <a:buChar char=""/>
              <a:tabLst>
                <a:tab pos="224309" algn="l"/>
                <a:tab pos="224785" algn="l"/>
              </a:tabLst>
            </a:pPr>
            <a:r>
              <a:rPr sz="1350" kern="0">
                <a:solidFill>
                  <a:sysClr val="windowText" lastClr="000000"/>
                </a:solidFill>
                <a:latin typeface="Garamond" panose="02020404030301010803" pitchFamily="18" charset="0"/>
                <a:cs typeface="Arial"/>
              </a:rPr>
              <a:t>Click</a:t>
            </a:r>
            <a:r>
              <a:rPr sz="1350" kern="0" spc="-4">
                <a:solidFill>
                  <a:sysClr val="windowText" lastClr="000000"/>
                </a:solidFill>
                <a:latin typeface="Garamond" panose="02020404030301010803" pitchFamily="18" charset="0"/>
                <a:cs typeface="Arial"/>
              </a:rPr>
              <a:t> </a:t>
            </a:r>
            <a:r>
              <a:rPr sz="1350" kern="0">
                <a:solidFill>
                  <a:sysClr val="windowText" lastClr="000000"/>
                </a:solidFill>
                <a:latin typeface="Garamond" panose="02020404030301010803" pitchFamily="18" charset="0"/>
                <a:cs typeface="Arial"/>
              </a:rPr>
              <a:t>on</a:t>
            </a:r>
            <a:r>
              <a:rPr sz="1350" kern="0" spc="-15">
                <a:solidFill>
                  <a:sysClr val="windowText" lastClr="000000"/>
                </a:solidFill>
                <a:latin typeface="Garamond" panose="02020404030301010803" pitchFamily="18" charset="0"/>
                <a:cs typeface="Arial"/>
              </a:rPr>
              <a:t> </a:t>
            </a:r>
            <a:r>
              <a:rPr sz="1350" kern="0">
                <a:solidFill>
                  <a:sysClr val="windowText" lastClr="000000"/>
                </a:solidFill>
                <a:latin typeface="Garamond" panose="02020404030301010803" pitchFamily="18" charset="0"/>
                <a:cs typeface="Arial"/>
              </a:rPr>
              <a:t>the</a:t>
            </a:r>
            <a:r>
              <a:rPr sz="1350" kern="0" spc="-15">
                <a:solidFill>
                  <a:sysClr val="windowText" lastClr="000000"/>
                </a:solidFill>
                <a:latin typeface="Garamond" panose="02020404030301010803" pitchFamily="18" charset="0"/>
                <a:cs typeface="Arial"/>
              </a:rPr>
              <a:t> </a:t>
            </a:r>
            <a:r>
              <a:rPr sz="1350" kern="0">
                <a:solidFill>
                  <a:sysClr val="windowText" lastClr="000000"/>
                </a:solidFill>
                <a:latin typeface="Garamond" panose="02020404030301010803" pitchFamily="18" charset="0"/>
                <a:cs typeface="Arial"/>
              </a:rPr>
              <a:t>“Moving</a:t>
            </a:r>
            <a:r>
              <a:rPr lang="en-US" sz="1350" kern="0">
                <a:solidFill>
                  <a:sysClr val="windowText" lastClr="000000"/>
                </a:solidFill>
                <a:latin typeface="Garamond" panose="02020404030301010803" pitchFamily="18" charset="0"/>
                <a:cs typeface="Arial"/>
              </a:rPr>
              <a:t> &amp; PCS</a:t>
            </a:r>
            <a:r>
              <a:rPr sz="1350" kern="0">
                <a:solidFill>
                  <a:sysClr val="windowText" lastClr="000000"/>
                </a:solidFill>
                <a:latin typeface="Garamond" panose="02020404030301010803" pitchFamily="18" charset="0"/>
                <a:cs typeface="Arial"/>
              </a:rPr>
              <a:t>”</a:t>
            </a:r>
            <a:r>
              <a:rPr sz="1350" kern="0" spc="4">
                <a:solidFill>
                  <a:sysClr val="windowText" lastClr="000000"/>
                </a:solidFill>
                <a:latin typeface="Garamond" panose="02020404030301010803" pitchFamily="18" charset="0"/>
                <a:cs typeface="Arial"/>
              </a:rPr>
              <a:t> </a:t>
            </a:r>
            <a:r>
              <a:rPr sz="1350" kern="0" spc="-15">
                <a:solidFill>
                  <a:sysClr val="windowText" lastClr="000000"/>
                </a:solidFill>
                <a:latin typeface="Garamond" panose="02020404030301010803" pitchFamily="18" charset="0"/>
                <a:cs typeface="Arial"/>
              </a:rPr>
              <a:t>link</a:t>
            </a:r>
            <a:endParaRPr sz="1350" kern="0">
              <a:solidFill>
                <a:sysClr val="windowText" lastClr="000000"/>
              </a:solidFill>
              <a:latin typeface="Garamond" panose="02020404030301010803" pitchFamily="18" charset="0"/>
              <a:cs typeface="Arial"/>
            </a:endParaRPr>
          </a:p>
          <a:p>
            <a:pPr marL="224309" indent="-215260" defTabSz="685800">
              <a:buFont typeface="Wingdings"/>
              <a:buChar char=""/>
              <a:tabLst>
                <a:tab pos="224309" algn="l"/>
                <a:tab pos="224785" algn="l"/>
              </a:tabLst>
            </a:pPr>
            <a:r>
              <a:rPr sz="1350" kern="0">
                <a:solidFill>
                  <a:sysClr val="windowText" lastClr="000000"/>
                </a:solidFill>
                <a:latin typeface="Garamond" panose="02020404030301010803" pitchFamily="18" charset="0"/>
                <a:cs typeface="Arial"/>
              </a:rPr>
              <a:t>Click</a:t>
            </a:r>
            <a:r>
              <a:rPr sz="1350" kern="0" spc="-8">
                <a:solidFill>
                  <a:sysClr val="windowText" lastClr="000000"/>
                </a:solidFill>
                <a:latin typeface="Garamond" panose="02020404030301010803" pitchFamily="18" charset="0"/>
                <a:cs typeface="Arial"/>
              </a:rPr>
              <a:t> </a:t>
            </a:r>
            <a:r>
              <a:rPr sz="1350" kern="0">
                <a:solidFill>
                  <a:sysClr val="windowText" lastClr="000000"/>
                </a:solidFill>
                <a:latin typeface="Garamond" panose="02020404030301010803" pitchFamily="18" charset="0"/>
                <a:cs typeface="Arial"/>
              </a:rPr>
              <a:t>on</a:t>
            </a:r>
            <a:r>
              <a:rPr sz="1350" kern="0" spc="-11">
                <a:solidFill>
                  <a:sysClr val="windowText" lastClr="000000"/>
                </a:solidFill>
                <a:latin typeface="Garamond" panose="02020404030301010803" pitchFamily="18" charset="0"/>
                <a:cs typeface="Arial"/>
              </a:rPr>
              <a:t> </a:t>
            </a:r>
            <a:r>
              <a:rPr sz="1350" kern="0">
                <a:solidFill>
                  <a:sysClr val="windowText" lastClr="000000"/>
                </a:solidFill>
                <a:latin typeface="Garamond" panose="02020404030301010803" pitchFamily="18" charset="0"/>
                <a:cs typeface="Arial"/>
              </a:rPr>
              <a:t>“P</a:t>
            </a:r>
            <a:r>
              <a:rPr lang="en-US" sz="1350" kern="0">
                <a:solidFill>
                  <a:sysClr val="windowText" lastClr="000000"/>
                </a:solidFill>
                <a:latin typeface="Garamond" panose="02020404030301010803" pitchFamily="18" charset="0"/>
                <a:cs typeface="Arial"/>
              </a:rPr>
              <a:t>reparing to</a:t>
            </a:r>
            <a:r>
              <a:rPr sz="1350" kern="0" spc="-19">
                <a:solidFill>
                  <a:sysClr val="windowText" lastClr="000000"/>
                </a:solidFill>
                <a:latin typeface="Garamond" panose="02020404030301010803" pitchFamily="18" charset="0"/>
                <a:cs typeface="Arial"/>
              </a:rPr>
              <a:t> </a:t>
            </a:r>
            <a:r>
              <a:rPr sz="1350" kern="0" spc="-15">
                <a:solidFill>
                  <a:sysClr val="windowText" lastClr="000000"/>
                </a:solidFill>
                <a:latin typeface="Garamond" panose="02020404030301010803" pitchFamily="18" charset="0"/>
                <a:cs typeface="Arial"/>
              </a:rPr>
              <a:t>Move”</a:t>
            </a:r>
            <a:endParaRPr sz="1350" kern="0">
              <a:solidFill>
                <a:sysClr val="windowText" lastClr="000000"/>
              </a:solidFill>
              <a:latin typeface="Garamond" panose="02020404030301010803" pitchFamily="18" charset="0"/>
              <a:cs typeface="Arial"/>
            </a:endParaRPr>
          </a:p>
        </p:txBody>
      </p:sp>
      <p:pic>
        <p:nvPicPr>
          <p:cNvPr id="8" name="Picture 7">
            <a:extLst>
              <a:ext uri="{FF2B5EF4-FFF2-40B4-BE49-F238E27FC236}">
                <a16:creationId xmlns:a16="http://schemas.microsoft.com/office/drawing/2014/main" id="{48E56E16-CC51-26BF-F37F-582D7911BC53}"/>
              </a:ext>
            </a:extLst>
          </p:cNvPr>
          <p:cNvPicPr>
            <a:picLocks noChangeAspect="1"/>
          </p:cNvPicPr>
          <p:nvPr/>
        </p:nvPicPr>
        <p:blipFill>
          <a:blip r:embed="rId3"/>
          <a:stretch>
            <a:fillRect/>
          </a:stretch>
        </p:blipFill>
        <p:spPr>
          <a:xfrm>
            <a:off x="4772834" y="2745415"/>
            <a:ext cx="2646335" cy="2887832"/>
          </a:xfrm>
          <a:prstGeom prst="rect">
            <a:avLst/>
          </a:prstGeom>
        </p:spPr>
      </p:pic>
      <p:sp>
        <p:nvSpPr>
          <p:cNvPr id="9" name="object 4">
            <a:extLst>
              <a:ext uri="{FF2B5EF4-FFF2-40B4-BE49-F238E27FC236}">
                <a16:creationId xmlns:a16="http://schemas.microsoft.com/office/drawing/2014/main" id="{E06A92FA-1075-DD64-8D0B-CD6550E89FE9}"/>
              </a:ext>
            </a:extLst>
          </p:cNvPr>
          <p:cNvSpPr txBox="1">
            <a:spLocks/>
          </p:cNvSpPr>
          <p:nvPr/>
        </p:nvSpPr>
        <p:spPr>
          <a:xfrm>
            <a:off x="1161457" y="137016"/>
            <a:ext cx="4934543" cy="378469"/>
          </a:xfrm>
          <a:prstGeom prst="rect">
            <a:avLst/>
          </a:prstGeom>
        </p:spPr>
        <p:txBody>
          <a:bodyPr vert="horz" wrap="square" lIns="0" tIns="9049" rIns="0" bIns="0" rtlCol="0">
            <a:spAutoFit/>
          </a:bodyPr>
          <a:lstStyle>
            <a:lvl1pPr>
              <a:defRPr sz="2100" b="1" i="0">
                <a:solidFill>
                  <a:srgbClr val="7E7E73"/>
                </a:solidFill>
                <a:latin typeface="Arial"/>
                <a:ea typeface="+mj-ea"/>
                <a:cs typeface="Arial"/>
              </a:defRPr>
            </a:lvl1pPr>
          </a:lstStyle>
          <a:p>
            <a:pPr marL="9525">
              <a:spcBef>
                <a:spcPts val="71"/>
              </a:spcBef>
            </a:pPr>
            <a:r>
              <a:rPr lang="en-US" sz="2400" kern="0" spc="-8" dirty="0"/>
              <a:t>Army Community Service </a:t>
            </a:r>
          </a:p>
        </p:txBody>
      </p:sp>
      <p:sp>
        <p:nvSpPr>
          <p:cNvPr id="10" name="object 2">
            <a:extLst>
              <a:ext uri="{FF2B5EF4-FFF2-40B4-BE49-F238E27FC236}">
                <a16:creationId xmlns:a16="http://schemas.microsoft.com/office/drawing/2014/main" id="{10450D1D-D11A-A3E3-D932-C893AFF0AD88}"/>
              </a:ext>
            </a:extLst>
          </p:cNvPr>
          <p:cNvSpPr txBox="1"/>
          <p:nvPr/>
        </p:nvSpPr>
        <p:spPr>
          <a:xfrm>
            <a:off x="5815076" y="-15747"/>
            <a:ext cx="868680" cy="151323"/>
          </a:xfrm>
          <a:prstGeom prst="rect">
            <a:avLst/>
          </a:prstGeom>
        </p:spPr>
        <p:txBody>
          <a:bodyPr vert="horz" wrap="square" lIns="0" tIns="12700" rIns="0" bIns="0" rtlCol="0">
            <a:spAutoFit/>
          </a:bodyPr>
          <a:lstStyle/>
          <a:p>
            <a:pPr marL="12700">
              <a:spcBef>
                <a:spcPts val="100"/>
              </a:spcBef>
            </a:pPr>
            <a:r>
              <a:rPr sz="900" b="1" kern="0" spc="-10" dirty="0">
                <a:solidFill>
                  <a:srgbClr val="FFFFFF"/>
                </a:solidFill>
                <a:latin typeface="Arial"/>
                <a:cs typeface="Arial"/>
              </a:rPr>
              <a:t>UNCLASSIFIED</a:t>
            </a:r>
            <a:endParaRPr sz="900" kern="0" dirty="0">
              <a:solidFill>
                <a:sysClr val="windowText" lastClr="000000"/>
              </a:solidFill>
              <a:latin typeface="Arial"/>
              <a:cs typeface="Arial"/>
            </a:endParaRPr>
          </a:p>
        </p:txBody>
      </p:sp>
      <p:pic>
        <p:nvPicPr>
          <p:cNvPr id="11" name="object 3">
            <a:extLst>
              <a:ext uri="{FF2B5EF4-FFF2-40B4-BE49-F238E27FC236}">
                <a16:creationId xmlns:a16="http://schemas.microsoft.com/office/drawing/2014/main" id="{EC7A423D-1B29-4420-0B00-2765158CC7DD}"/>
              </a:ext>
            </a:extLst>
          </p:cNvPr>
          <p:cNvPicPr/>
          <p:nvPr/>
        </p:nvPicPr>
        <p:blipFill>
          <a:blip r:embed="rId4" cstate="print"/>
          <a:stretch>
            <a:fillRect/>
          </a:stretch>
        </p:blipFill>
        <p:spPr>
          <a:xfrm>
            <a:off x="11165967" y="6019801"/>
            <a:ext cx="711708" cy="657224"/>
          </a:xfrm>
          <a:prstGeom prst="rect">
            <a:avLst/>
          </a:prstGeom>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885307" y="845442"/>
            <a:ext cx="651510" cy="113493"/>
          </a:xfrm>
          <a:prstGeom prst="rect">
            <a:avLst/>
          </a:prstGeom>
        </p:spPr>
        <p:txBody>
          <a:bodyPr vert="horz" wrap="square" lIns="0" tIns="9525" rIns="0" bIns="0" rtlCol="0">
            <a:spAutoFit/>
          </a:bodyPr>
          <a:lstStyle/>
          <a:p>
            <a:pPr marL="9525" defTabSz="685800">
              <a:spcBef>
                <a:spcPts val="75"/>
              </a:spcBef>
            </a:pPr>
            <a:r>
              <a:rPr sz="675" b="1" kern="0" spc="-8">
                <a:solidFill>
                  <a:srgbClr val="FFFFFF"/>
                </a:solidFill>
                <a:latin typeface="Arial"/>
                <a:cs typeface="Arial"/>
              </a:rPr>
              <a:t>UNCLASSIFIED</a:t>
            </a:r>
            <a:endParaRPr sz="675" kern="0">
              <a:solidFill>
                <a:sysClr val="windowText" lastClr="000000"/>
              </a:solidFill>
              <a:latin typeface="Arial"/>
              <a:cs typeface="Arial"/>
            </a:endParaRPr>
          </a:p>
        </p:txBody>
      </p:sp>
      <p:sp>
        <p:nvSpPr>
          <p:cNvPr id="5" name="object 5"/>
          <p:cNvSpPr txBox="1"/>
          <p:nvPr/>
        </p:nvSpPr>
        <p:spPr>
          <a:xfrm>
            <a:off x="3960278" y="1323590"/>
            <a:ext cx="4097179" cy="1351492"/>
          </a:xfrm>
          <a:prstGeom prst="rect">
            <a:avLst/>
          </a:prstGeom>
        </p:spPr>
        <p:txBody>
          <a:bodyPr vert="horz" wrap="square" lIns="0" tIns="10001" rIns="0" bIns="0" rtlCol="0">
            <a:spAutoFit/>
          </a:bodyPr>
          <a:lstStyle/>
          <a:p>
            <a:pPr marL="30956" algn="ctr" defTabSz="685800">
              <a:spcBef>
                <a:spcPts val="79"/>
              </a:spcBef>
            </a:pPr>
            <a:r>
              <a:rPr lang="en-US" sz="1500" b="1" kern="0">
                <a:solidFill>
                  <a:sysClr val="windowText" lastClr="000000"/>
                </a:solidFill>
                <a:latin typeface="Garamond" panose="02020404030301010803" pitchFamily="18" charset="0"/>
                <a:cs typeface="Arial"/>
              </a:rPr>
              <a:t>Relocation</a:t>
            </a:r>
            <a:r>
              <a:rPr lang="en-US" sz="1500" b="1" kern="0" spc="-38">
                <a:solidFill>
                  <a:sysClr val="windowText" lastClr="000000"/>
                </a:solidFill>
                <a:latin typeface="Garamond" panose="02020404030301010803" pitchFamily="18" charset="0"/>
                <a:cs typeface="Arial"/>
              </a:rPr>
              <a:t> </a:t>
            </a:r>
            <a:r>
              <a:rPr lang="en-US" sz="1500" b="1" kern="0">
                <a:solidFill>
                  <a:sysClr val="windowText" lastClr="000000"/>
                </a:solidFill>
                <a:latin typeface="Garamond" panose="02020404030301010803" pitchFamily="18" charset="0"/>
                <a:cs typeface="Arial"/>
              </a:rPr>
              <a:t>Readiness</a:t>
            </a:r>
            <a:r>
              <a:rPr lang="en-US" sz="1500" b="1" kern="0" spc="-34">
                <a:solidFill>
                  <a:sysClr val="windowText" lastClr="000000"/>
                </a:solidFill>
                <a:latin typeface="Garamond" panose="02020404030301010803" pitchFamily="18" charset="0"/>
                <a:cs typeface="Arial"/>
              </a:rPr>
              <a:t> </a:t>
            </a:r>
            <a:r>
              <a:rPr lang="en-US" sz="1500" b="1" kern="0" spc="-8">
                <a:solidFill>
                  <a:sysClr val="windowText" lastClr="000000"/>
                </a:solidFill>
                <a:latin typeface="Garamond" panose="02020404030301010803" pitchFamily="18" charset="0"/>
                <a:cs typeface="Arial"/>
              </a:rPr>
              <a:t>Program</a:t>
            </a:r>
            <a:endParaRPr lang="en-US" sz="1500" b="1" kern="0">
              <a:solidFill>
                <a:sysClr val="windowText" lastClr="000000"/>
              </a:solidFill>
              <a:latin typeface="Garamond" panose="02020404030301010803" pitchFamily="18" charset="0"/>
              <a:cs typeface="Arial"/>
            </a:endParaRPr>
          </a:p>
          <a:p>
            <a:pPr marL="30956" defTabSz="685800">
              <a:spcBef>
                <a:spcPts val="79"/>
              </a:spcBef>
            </a:pPr>
            <a:endParaRPr lang="en-US" sz="1500" kern="0">
              <a:solidFill>
                <a:sysClr val="windowText" lastClr="000000"/>
              </a:solidFill>
              <a:latin typeface="Garamond" panose="02020404030301010803" pitchFamily="18" charset="0"/>
              <a:cs typeface="Arial"/>
            </a:endParaRPr>
          </a:p>
          <a:p>
            <a:pPr marL="30956" defTabSz="685800">
              <a:spcBef>
                <a:spcPts val="79"/>
              </a:spcBef>
            </a:pPr>
            <a:r>
              <a:rPr sz="1500" kern="0" err="1">
                <a:solidFill>
                  <a:sysClr val="windowText" lastClr="000000"/>
                </a:solidFill>
                <a:latin typeface="Garamond" panose="02020404030301010803" pitchFamily="18" charset="0"/>
                <a:cs typeface="Arial"/>
              </a:rPr>
              <a:t>MilitaryOneSource</a:t>
            </a:r>
            <a:r>
              <a:rPr sz="1500" kern="0" spc="-34">
                <a:solidFill>
                  <a:sysClr val="windowText" lastClr="000000"/>
                </a:solidFill>
                <a:latin typeface="Garamond" panose="02020404030301010803" pitchFamily="18" charset="0"/>
                <a:cs typeface="Arial"/>
              </a:rPr>
              <a:t> </a:t>
            </a:r>
            <a:r>
              <a:rPr sz="1500" kern="0">
                <a:solidFill>
                  <a:sysClr val="windowText" lastClr="000000"/>
                </a:solidFill>
                <a:latin typeface="Garamond" panose="02020404030301010803" pitchFamily="18" charset="0"/>
                <a:cs typeface="Arial"/>
              </a:rPr>
              <a:t>–</a:t>
            </a:r>
            <a:r>
              <a:rPr sz="1500" kern="0" spc="-34">
                <a:solidFill>
                  <a:sysClr val="windowText" lastClr="000000"/>
                </a:solidFill>
                <a:latin typeface="Garamond" panose="02020404030301010803" pitchFamily="18" charset="0"/>
                <a:cs typeface="Arial"/>
              </a:rPr>
              <a:t> </a:t>
            </a:r>
            <a:r>
              <a:rPr sz="1500" kern="0" spc="-8" err="1">
                <a:solidFill>
                  <a:sysClr val="windowText" lastClr="000000"/>
                </a:solidFill>
                <a:latin typeface="Garamond" panose="02020404030301010803" pitchFamily="18" charset="0"/>
                <a:cs typeface="Arial"/>
              </a:rPr>
              <a:t>MilitaryINSTALLATIONS</a:t>
            </a:r>
            <a:endParaRPr sz="1500" kern="0">
              <a:solidFill>
                <a:sysClr val="windowText" lastClr="000000"/>
              </a:solidFill>
              <a:latin typeface="Garamond" panose="02020404030301010803" pitchFamily="18" charset="0"/>
              <a:cs typeface="Arial"/>
            </a:endParaRPr>
          </a:p>
          <a:p>
            <a:pPr marL="224309" indent="-215260" defTabSz="685800">
              <a:spcBef>
                <a:spcPts val="4"/>
              </a:spcBef>
              <a:buFont typeface="Wingdings"/>
              <a:buChar char=""/>
              <a:tabLst>
                <a:tab pos="224309" algn="l"/>
                <a:tab pos="224785" algn="l"/>
              </a:tabLst>
            </a:pPr>
            <a:r>
              <a:rPr sz="1350" kern="0">
                <a:solidFill>
                  <a:sysClr val="windowText" lastClr="000000"/>
                </a:solidFill>
                <a:latin typeface="Garamond" panose="02020404030301010803" pitchFamily="18" charset="0"/>
                <a:cs typeface="Arial"/>
              </a:rPr>
              <a:t>Go</a:t>
            </a:r>
            <a:r>
              <a:rPr sz="1350" kern="0" spc="4">
                <a:solidFill>
                  <a:sysClr val="windowText" lastClr="000000"/>
                </a:solidFill>
                <a:latin typeface="Garamond" panose="02020404030301010803" pitchFamily="18" charset="0"/>
                <a:cs typeface="Arial"/>
              </a:rPr>
              <a:t> </a:t>
            </a:r>
            <a:r>
              <a:rPr sz="1350" kern="0">
                <a:solidFill>
                  <a:sysClr val="windowText" lastClr="000000"/>
                </a:solidFill>
                <a:latin typeface="Garamond" panose="02020404030301010803" pitchFamily="18" charset="0"/>
                <a:cs typeface="Arial"/>
              </a:rPr>
              <a:t>to</a:t>
            </a:r>
            <a:r>
              <a:rPr sz="1350" kern="0" spc="-8">
                <a:solidFill>
                  <a:sysClr val="windowText" lastClr="000000"/>
                </a:solidFill>
                <a:latin typeface="Garamond" panose="02020404030301010803" pitchFamily="18" charset="0"/>
                <a:cs typeface="Arial"/>
              </a:rPr>
              <a:t> </a:t>
            </a:r>
            <a:r>
              <a:rPr sz="1350" u="sng" kern="0" spc="-8">
                <a:solidFill>
                  <a:srgbClr val="0462C1"/>
                </a:solidFill>
                <a:uFill>
                  <a:solidFill>
                    <a:srgbClr val="0462C1"/>
                  </a:solidFill>
                </a:uFill>
                <a:latin typeface="Garamond" panose="02020404030301010803" pitchFamily="18" charset="0"/>
                <a:cs typeface="Arial"/>
                <a:hlinkClick r:id="rId2"/>
              </a:rPr>
              <a:t>www.militaryonesource.mil</a:t>
            </a:r>
            <a:endParaRPr sz="1350" kern="0">
              <a:solidFill>
                <a:sysClr val="windowText" lastClr="000000"/>
              </a:solidFill>
              <a:latin typeface="Garamond" panose="02020404030301010803" pitchFamily="18" charset="0"/>
              <a:cs typeface="Arial"/>
            </a:endParaRPr>
          </a:p>
          <a:p>
            <a:pPr marL="224309" indent="-215260" defTabSz="685800">
              <a:buFont typeface="Wingdings"/>
              <a:buChar char=""/>
              <a:tabLst>
                <a:tab pos="224309" algn="l"/>
                <a:tab pos="224785" algn="l"/>
              </a:tabLst>
            </a:pPr>
            <a:r>
              <a:rPr sz="1350" kern="0">
                <a:solidFill>
                  <a:sysClr val="windowText" lastClr="000000"/>
                </a:solidFill>
                <a:latin typeface="Garamond" panose="02020404030301010803" pitchFamily="18" charset="0"/>
                <a:cs typeface="Arial"/>
              </a:rPr>
              <a:t>Click on</a:t>
            </a:r>
            <a:r>
              <a:rPr sz="1350" kern="0" spc="-19">
                <a:solidFill>
                  <a:sysClr val="windowText" lastClr="000000"/>
                </a:solidFill>
                <a:latin typeface="Garamond" panose="02020404030301010803" pitchFamily="18" charset="0"/>
                <a:cs typeface="Arial"/>
              </a:rPr>
              <a:t> </a:t>
            </a:r>
            <a:r>
              <a:rPr sz="1350" kern="0">
                <a:solidFill>
                  <a:sysClr val="windowText" lastClr="000000"/>
                </a:solidFill>
                <a:latin typeface="Garamond" panose="02020404030301010803" pitchFamily="18" charset="0"/>
                <a:cs typeface="Arial"/>
              </a:rPr>
              <a:t>the</a:t>
            </a:r>
            <a:r>
              <a:rPr sz="1350" kern="0" spc="-19">
                <a:solidFill>
                  <a:sysClr val="windowText" lastClr="000000"/>
                </a:solidFill>
                <a:latin typeface="Garamond" panose="02020404030301010803" pitchFamily="18" charset="0"/>
                <a:cs typeface="Arial"/>
              </a:rPr>
              <a:t> </a:t>
            </a:r>
            <a:r>
              <a:rPr sz="1350" kern="0">
                <a:solidFill>
                  <a:sysClr val="windowText" lastClr="000000"/>
                </a:solidFill>
                <a:latin typeface="Garamond" panose="02020404030301010803" pitchFamily="18" charset="0"/>
                <a:cs typeface="Arial"/>
              </a:rPr>
              <a:t>“Moving”</a:t>
            </a:r>
            <a:r>
              <a:rPr sz="1350" kern="0" spc="-4">
                <a:solidFill>
                  <a:sysClr val="windowText" lastClr="000000"/>
                </a:solidFill>
                <a:latin typeface="Garamond" panose="02020404030301010803" pitchFamily="18" charset="0"/>
                <a:cs typeface="Arial"/>
              </a:rPr>
              <a:t> </a:t>
            </a:r>
            <a:r>
              <a:rPr sz="1350" kern="0" spc="-15">
                <a:solidFill>
                  <a:sysClr val="windowText" lastClr="000000"/>
                </a:solidFill>
                <a:latin typeface="Garamond" panose="02020404030301010803" pitchFamily="18" charset="0"/>
                <a:cs typeface="Arial"/>
              </a:rPr>
              <a:t>link</a:t>
            </a:r>
            <a:endParaRPr sz="1350" kern="0">
              <a:solidFill>
                <a:sysClr val="windowText" lastClr="000000"/>
              </a:solidFill>
              <a:latin typeface="Garamond" panose="02020404030301010803" pitchFamily="18" charset="0"/>
              <a:cs typeface="Arial"/>
            </a:endParaRPr>
          </a:p>
          <a:p>
            <a:pPr marL="224309" indent="-215260" defTabSz="685800">
              <a:buFont typeface="Wingdings"/>
              <a:buChar char=""/>
              <a:tabLst>
                <a:tab pos="224309" algn="l"/>
                <a:tab pos="224785" algn="l"/>
              </a:tabLst>
            </a:pPr>
            <a:r>
              <a:rPr sz="1350" kern="0">
                <a:solidFill>
                  <a:sysClr val="windowText" lastClr="000000"/>
                </a:solidFill>
                <a:latin typeface="Garamond" panose="02020404030301010803" pitchFamily="18" charset="0"/>
                <a:cs typeface="Arial"/>
              </a:rPr>
              <a:t>Click</a:t>
            </a:r>
            <a:r>
              <a:rPr sz="1350" kern="0" spc="-11">
                <a:solidFill>
                  <a:sysClr val="windowText" lastClr="000000"/>
                </a:solidFill>
                <a:latin typeface="Garamond" panose="02020404030301010803" pitchFamily="18" charset="0"/>
                <a:cs typeface="Arial"/>
              </a:rPr>
              <a:t> </a:t>
            </a:r>
            <a:r>
              <a:rPr sz="1350" kern="0">
                <a:solidFill>
                  <a:sysClr val="windowText" lastClr="000000"/>
                </a:solidFill>
                <a:latin typeface="Garamond" panose="02020404030301010803" pitchFamily="18" charset="0"/>
                <a:cs typeface="Arial"/>
              </a:rPr>
              <a:t>on</a:t>
            </a:r>
            <a:r>
              <a:rPr sz="1350" kern="0" spc="-15">
                <a:solidFill>
                  <a:sysClr val="windowText" lastClr="000000"/>
                </a:solidFill>
                <a:latin typeface="Garamond" panose="02020404030301010803" pitchFamily="18" charset="0"/>
                <a:cs typeface="Arial"/>
              </a:rPr>
              <a:t> </a:t>
            </a:r>
            <a:r>
              <a:rPr sz="1350" kern="0" spc="-8">
                <a:solidFill>
                  <a:sysClr val="windowText" lastClr="000000"/>
                </a:solidFill>
                <a:latin typeface="Garamond" panose="02020404030301010803" pitchFamily="18" charset="0"/>
                <a:cs typeface="Arial"/>
              </a:rPr>
              <a:t>“</a:t>
            </a:r>
            <a:r>
              <a:rPr sz="1350" kern="0" spc="-8" err="1">
                <a:solidFill>
                  <a:sysClr val="windowText" lastClr="000000"/>
                </a:solidFill>
                <a:latin typeface="Garamond" panose="02020404030301010803" pitchFamily="18" charset="0"/>
                <a:cs typeface="Arial"/>
              </a:rPr>
              <a:t>MilitaryINSTALLATIONS</a:t>
            </a:r>
            <a:r>
              <a:rPr sz="1350" kern="0" spc="-8">
                <a:solidFill>
                  <a:sysClr val="windowText" lastClr="000000"/>
                </a:solidFill>
                <a:latin typeface="Garamond" panose="02020404030301010803" pitchFamily="18" charset="0"/>
                <a:cs typeface="Arial"/>
              </a:rPr>
              <a:t>”</a:t>
            </a:r>
            <a:endParaRPr sz="1350" kern="0">
              <a:solidFill>
                <a:sysClr val="windowText" lastClr="000000"/>
              </a:solidFill>
              <a:latin typeface="Garamond" panose="02020404030301010803" pitchFamily="18" charset="0"/>
              <a:cs typeface="Arial"/>
            </a:endParaRPr>
          </a:p>
        </p:txBody>
      </p:sp>
      <p:pic>
        <p:nvPicPr>
          <p:cNvPr id="8" name="Picture 7">
            <a:extLst>
              <a:ext uri="{FF2B5EF4-FFF2-40B4-BE49-F238E27FC236}">
                <a16:creationId xmlns:a16="http://schemas.microsoft.com/office/drawing/2014/main" id="{69C0AB91-04B7-2222-AB07-FA843986A6E9}"/>
              </a:ext>
            </a:extLst>
          </p:cNvPr>
          <p:cNvPicPr>
            <a:picLocks noChangeAspect="1"/>
          </p:cNvPicPr>
          <p:nvPr/>
        </p:nvPicPr>
        <p:blipFill>
          <a:blip r:embed="rId3"/>
          <a:stretch>
            <a:fillRect/>
          </a:stretch>
        </p:blipFill>
        <p:spPr>
          <a:xfrm>
            <a:off x="4617631" y="2667026"/>
            <a:ext cx="2782472" cy="3074478"/>
          </a:xfrm>
          <a:prstGeom prst="rect">
            <a:avLst/>
          </a:prstGeom>
        </p:spPr>
      </p:pic>
      <p:sp>
        <p:nvSpPr>
          <p:cNvPr id="9" name="object 4">
            <a:extLst>
              <a:ext uri="{FF2B5EF4-FFF2-40B4-BE49-F238E27FC236}">
                <a16:creationId xmlns:a16="http://schemas.microsoft.com/office/drawing/2014/main" id="{FF70B10D-6D57-9529-D562-01C56D00083A}"/>
              </a:ext>
            </a:extLst>
          </p:cNvPr>
          <p:cNvSpPr txBox="1">
            <a:spLocks/>
          </p:cNvSpPr>
          <p:nvPr/>
        </p:nvSpPr>
        <p:spPr>
          <a:xfrm>
            <a:off x="1161457" y="137016"/>
            <a:ext cx="4934543" cy="378469"/>
          </a:xfrm>
          <a:prstGeom prst="rect">
            <a:avLst/>
          </a:prstGeom>
        </p:spPr>
        <p:txBody>
          <a:bodyPr vert="horz" wrap="square" lIns="0" tIns="9049" rIns="0" bIns="0" rtlCol="0">
            <a:spAutoFit/>
          </a:bodyPr>
          <a:lstStyle>
            <a:lvl1pPr>
              <a:defRPr sz="2100" b="1" i="0">
                <a:solidFill>
                  <a:srgbClr val="7E7E73"/>
                </a:solidFill>
                <a:latin typeface="Arial"/>
                <a:ea typeface="+mj-ea"/>
                <a:cs typeface="Arial"/>
              </a:defRPr>
            </a:lvl1pPr>
          </a:lstStyle>
          <a:p>
            <a:pPr marL="9525">
              <a:spcBef>
                <a:spcPts val="71"/>
              </a:spcBef>
            </a:pPr>
            <a:r>
              <a:rPr lang="en-US" sz="2400" kern="0" spc="-8" dirty="0"/>
              <a:t>Army Community Service </a:t>
            </a:r>
          </a:p>
        </p:txBody>
      </p:sp>
      <p:pic>
        <p:nvPicPr>
          <p:cNvPr id="10" name="object 3">
            <a:extLst>
              <a:ext uri="{FF2B5EF4-FFF2-40B4-BE49-F238E27FC236}">
                <a16:creationId xmlns:a16="http://schemas.microsoft.com/office/drawing/2014/main" id="{D946037B-CE93-467A-A817-58CFDD338842}"/>
              </a:ext>
            </a:extLst>
          </p:cNvPr>
          <p:cNvPicPr/>
          <p:nvPr/>
        </p:nvPicPr>
        <p:blipFill>
          <a:blip r:embed="rId4" cstate="print"/>
          <a:stretch>
            <a:fillRect/>
          </a:stretch>
        </p:blipFill>
        <p:spPr>
          <a:xfrm>
            <a:off x="11165967" y="6019801"/>
            <a:ext cx="711708" cy="657224"/>
          </a:xfrm>
          <a:prstGeom prst="rect">
            <a:avLst/>
          </a:prstGeom>
        </p:spPr>
      </p:pic>
      <p:sp>
        <p:nvSpPr>
          <p:cNvPr id="11" name="object 2">
            <a:extLst>
              <a:ext uri="{FF2B5EF4-FFF2-40B4-BE49-F238E27FC236}">
                <a16:creationId xmlns:a16="http://schemas.microsoft.com/office/drawing/2014/main" id="{3B5525DF-EE28-C468-1488-60E31F2F1FA9}"/>
              </a:ext>
            </a:extLst>
          </p:cNvPr>
          <p:cNvSpPr txBox="1"/>
          <p:nvPr/>
        </p:nvSpPr>
        <p:spPr>
          <a:xfrm>
            <a:off x="5815076" y="-15747"/>
            <a:ext cx="868680" cy="151323"/>
          </a:xfrm>
          <a:prstGeom prst="rect">
            <a:avLst/>
          </a:prstGeom>
        </p:spPr>
        <p:txBody>
          <a:bodyPr vert="horz" wrap="square" lIns="0" tIns="12700" rIns="0" bIns="0" rtlCol="0">
            <a:spAutoFit/>
          </a:bodyPr>
          <a:lstStyle/>
          <a:p>
            <a:pPr marL="12700">
              <a:spcBef>
                <a:spcPts val="100"/>
              </a:spcBef>
            </a:pPr>
            <a:r>
              <a:rPr sz="900" b="1" kern="0" spc="-10" dirty="0">
                <a:solidFill>
                  <a:srgbClr val="FFFFFF"/>
                </a:solidFill>
                <a:latin typeface="Arial"/>
                <a:cs typeface="Arial"/>
              </a:rPr>
              <a:t>UNCLASSIFIED</a:t>
            </a:r>
            <a:endParaRPr sz="900" kern="0" dirty="0">
              <a:solidFill>
                <a:sysClr val="windowText" lastClr="000000"/>
              </a:solidFill>
              <a:latin typeface="Arial"/>
              <a:cs typeface="Arial"/>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885307" y="845441"/>
            <a:ext cx="651510" cy="113493"/>
          </a:xfrm>
          <a:prstGeom prst="rect">
            <a:avLst/>
          </a:prstGeom>
        </p:spPr>
        <p:txBody>
          <a:bodyPr vert="horz" wrap="square" lIns="0" tIns="9525" rIns="0" bIns="0" rtlCol="0">
            <a:spAutoFit/>
          </a:bodyPr>
          <a:lstStyle/>
          <a:p>
            <a:pPr marL="9525" defTabSz="685800">
              <a:spcBef>
                <a:spcPts val="75"/>
              </a:spcBef>
            </a:pPr>
            <a:r>
              <a:rPr sz="675" b="1" kern="0" spc="-8" dirty="0">
                <a:solidFill>
                  <a:srgbClr val="FFFFFF"/>
                </a:solidFill>
                <a:latin typeface="Arial"/>
                <a:cs typeface="Arial"/>
              </a:rPr>
              <a:t>UNCLASSIFIED</a:t>
            </a:r>
            <a:endParaRPr sz="675" kern="0" dirty="0">
              <a:solidFill>
                <a:sysClr val="windowText" lastClr="000000"/>
              </a:solidFill>
              <a:latin typeface="Arial"/>
              <a:cs typeface="Arial"/>
            </a:endParaRPr>
          </a:p>
        </p:txBody>
      </p:sp>
      <p:pic>
        <p:nvPicPr>
          <p:cNvPr id="3" name="object 3"/>
          <p:cNvPicPr/>
          <p:nvPr/>
        </p:nvPicPr>
        <p:blipFill>
          <a:blip r:embed="rId2" cstate="print"/>
          <a:stretch>
            <a:fillRect/>
          </a:stretch>
        </p:blipFill>
        <p:spPr>
          <a:xfrm>
            <a:off x="9671673" y="868344"/>
            <a:ext cx="574759" cy="540403"/>
          </a:xfrm>
          <a:prstGeom prst="rect">
            <a:avLst/>
          </a:prstGeom>
        </p:spPr>
      </p:pic>
      <p:sp>
        <p:nvSpPr>
          <p:cNvPr id="4" name="object 4"/>
          <p:cNvSpPr txBox="1">
            <a:spLocks noGrp="1"/>
          </p:cNvSpPr>
          <p:nvPr>
            <p:ph type="title"/>
          </p:nvPr>
        </p:nvSpPr>
        <p:spPr>
          <a:xfrm>
            <a:off x="1176477" y="127755"/>
            <a:ext cx="6726552" cy="378469"/>
          </a:xfrm>
          <a:prstGeom prst="rect">
            <a:avLst/>
          </a:prstGeom>
        </p:spPr>
        <p:txBody>
          <a:bodyPr vert="horz" wrap="square" lIns="0" tIns="9049" rIns="0" bIns="0" rtlCol="0">
            <a:spAutoFit/>
          </a:bodyPr>
          <a:lstStyle/>
          <a:p>
            <a:pPr marL="9525">
              <a:spcBef>
                <a:spcPts val="71"/>
              </a:spcBef>
            </a:pPr>
            <a:r>
              <a:rPr dirty="0"/>
              <a:t>Army</a:t>
            </a:r>
            <a:r>
              <a:rPr spc="-101" dirty="0"/>
              <a:t> </a:t>
            </a:r>
            <a:r>
              <a:rPr sz="2400" dirty="0"/>
              <a:t>Continuing</a:t>
            </a:r>
            <a:r>
              <a:rPr spc="-75" dirty="0"/>
              <a:t> </a:t>
            </a:r>
            <a:r>
              <a:rPr dirty="0"/>
              <a:t>Education</a:t>
            </a:r>
            <a:r>
              <a:rPr spc="-83" dirty="0"/>
              <a:t> </a:t>
            </a:r>
            <a:r>
              <a:rPr dirty="0"/>
              <a:t>System</a:t>
            </a:r>
            <a:r>
              <a:rPr spc="-71" dirty="0"/>
              <a:t> </a:t>
            </a:r>
            <a:r>
              <a:rPr spc="-8" dirty="0"/>
              <a:t>(ACES)</a:t>
            </a:r>
          </a:p>
        </p:txBody>
      </p:sp>
      <p:graphicFrame>
        <p:nvGraphicFramePr>
          <p:cNvPr id="5" name="object 5"/>
          <p:cNvGraphicFramePr>
            <a:graphicFrameLocks noGrp="1"/>
          </p:cNvGraphicFramePr>
          <p:nvPr>
            <p:extLst>
              <p:ext uri="{D42A27DB-BD31-4B8C-83A1-F6EECF244321}">
                <p14:modId xmlns:p14="http://schemas.microsoft.com/office/powerpoint/2010/main" val="2473401984"/>
              </p:ext>
            </p:extLst>
          </p:nvPr>
        </p:nvGraphicFramePr>
        <p:xfrm>
          <a:off x="3332653" y="902187"/>
          <a:ext cx="5868827" cy="1852136"/>
        </p:xfrm>
        <a:graphic>
          <a:graphicData uri="http://schemas.openxmlformats.org/drawingml/2006/table">
            <a:tbl>
              <a:tblPr firstRow="1" bandRow="1">
                <a:tableStyleId>{2D5ABB26-0587-4C30-8999-92F81FD0307C}</a:tableStyleId>
              </a:tblPr>
              <a:tblGrid>
                <a:gridCol w="1449704">
                  <a:extLst>
                    <a:ext uri="{9D8B030D-6E8A-4147-A177-3AD203B41FA5}">
                      <a16:colId xmlns:a16="http://schemas.microsoft.com/office/drawing/2014/main" val="20000"/>
                    </a:ext>
                  </a:extLst>
                </a:gridCol>
                <a:gridCol w="1490663">
                  <a:extLst>
                    <a:ext uri="{9D8B030D-6E8A-4147-A177-3AD203B41FA5}">
                      <a16:colId xmlns:a16="http://schemas.microsoft.com/office/drawing/2014/main" val="20001"/>
                    </a:ext>
                  </a:extLst>
                </a:gridCol>
                <a:gridCol w="1482089">
                  <a:extLst>
                    <a:ext uri="{9D8B030D-6E8A-4147-A177-3AD203B41FA5}">
                      <a16:colId xmlns:a16="http://schemas.microsoft.com/office/drawing/2014/main" val="20002"/>
                    </a:ext>
                  </a:extLst>
                </a:gridCol>
                <a:gridCol w="1446371">
                  <a:extLst>
                    <a:ext uri="{9D8B030D-6E8A-4147-A177-3AD203B41FA5}">
                      <a16:colId xmlns:a16="http://schemas.microsoft.com/office/drawing/2014/main" val="20003"/>
                    </a:ext>
                  </a:extLst>
                </a:gridCol>
              </a:tblGrid>
              <a:tr h="287655">
                <a:tc>
                  <a:txBody>
                    <a:bodyPr/>
                    <a:lstStyle/>
                    <a:p>
                      <a:pPr marL="25400" algn="ctr">
                        <a:lnSpc>
                          <a:spcPct val="100000"/>
                        </a:lnSpc>
                        <a:spcBef>
                          <a:spcPts val="365"/>
                        </a:spcBef>
                      </a:pPr>
                      <a:r>
                        <a:rPr sz="1400" b="1">
                          <a:solidFill>
                            <a:srgbClr val="FFFFFF"/>
                          </a:solidFill>
                          <a:latin typeface="Arial"/>
                          <a:cs typeface="Arial"/>
                        </a:rPr>
                        <a:t>Rose</a:t>
                      </a:r>
                      <a:r>
                        <a:rPr sz="1400" b="1" spc="-55">
                          <a:solidFill>
                            <a:srgbClr val="FFFFFF"/>
                          </a:solidFill>
                          <a:latin typeface="Arial"/>
                          <a:cs typeface="Arial"/>
                        </a:rPr>
                        <a:t> </a:t>
                      </a:r>
                      <a:r>
                        <a:rPr sz="1400" b="1" spc="-10">
                          <a:solidFill>
                            <a:srgbClr val="FFFFFF"/>
                          </a:solidFill>
                          <a:latin typeface="Arial"/>
                          <a:cs typeface="Arial"/>
                        </a:rPr>
                        <a:t>Barracks</a:t>
                      </a:r>
                      <a:endParaRPr sz="1400">
                        <a:latin typeface="Arial"/>
                        <a:cs typeface="Arial"/>
                      </a:endParaRPr>
                    </a:p>
                  </a:txBody>
                  <a:tcPr marL="0" marR="0" marT="34766" marB="0">
                    <a:lnL w="12700">
                      <a:solidFill>
                        <a:srgbClr val="000000"/>
                      </a:solidFill>
                      <a:prstDash val="solid"/>
                    </a:lnL>
                    <a:solidFill>
                      <a:srgbClr val="000000"/>
                    </a:solidFill>
                  </a:tcPr>
                </a:tc>
                <a:tc>
                  <a:txBody>
                    <a:bodyPr/>
                    <a:lstStyle/>
                    <a:p>
                      <a:pPr marL="154940">
                        <a:lnSpc>
                          <a:spcPct val="100000"/>
                        </a:lnSpc>
                        <a:spcBef>
                          <a:spcPts val="365"/>
                        </a:spcBef>
                      </a:pPr>
                      <a:r>
                        <a:rPr sz="1400" b="1" spc="-10">
                          <a:solidFill>
                            <a:srgbClr val="FFFFFF"/>
                          </a:solidFill>
                          <a:latin typeface="Arial"/>
                          <a:cs typeface="Arial"/>
                        </a:rPr>
                        <a:t>Tower</a:t>
                      </a:r>
                      <a:r>
                        <a:rPr sz="1400" b="1" spc="-105">
                          <a:solidFill>
                            <a:srgbClr val="FFFFFF"/>
                          </a:solidFill>
                          <a:latin typeface="Arial"/>
                          <a:cs typeface="Arial"/>
                        </a:rPr>
                        <a:t> </a:t>
                      </a:r>
                      <a:r>
                        <a:rPr sz="1400" b="1" spc="-10">
                          <a:solidFill>
                            <a:srgbClr val="FFFFFF"/>
                          </a:solidFill>
                          <a:latin typeface="Arial"/>
                          <a:cs typeface="Arial"/>
                        </a:rPr>
                        <a:t>Barracks</a:t>
                      </a:r>
                      <a:endParaRPr sz="1400">
                        <a:latin typeface="Arial"/>
                        <a:cs typeface="Arial"/>
                      </a:endParaRPr>
                    </a:p>
                  </a:txBody>
                  <a:tcPr marL="0" marR="0" marT="34766" marB="0">
                    <a:solidFill>
                      <a:srgbClr val="000000"/>
                    </a:solidFill>
                  </a:tcPr>
                </a:tc>
                <a:tc>
                  <a:txBody>
                    <a:bodyPr/>
                    <a:lstStyle/>
                    <a:p>
                      <a:pPr marL="417830">
                        <a:lnSpc>
                          <a:spcPct val="100000"/>
                        </a:lnSpc>
                        <a:spcBef>
                          <a:spcPts val="365"/>
                        </a:spcBef>
                      </a:pPr>
                      <a:r>
                        <a:rPr sz="1400" b="1" spc="-10" dirty="0">
                          <a:solidFill>
                            <a:srgbClr val="FFFFFF"/>
                          </a:solidFill>
                          <a:latin typeface="Arial"/>
                          <a:cs typeface="Arial"/>
                        </a:rPr>
                        <a:t>Hohenfels</a:t>
                      </a:r>
                      <a:endParaRPr sz="1400" dirty="0">
                        <a:latin typeface="Arial"/>
                        <a:cs typeface="Arial"/>
                      </a:endParaRPr>
                    </a:p>
                  </a:txBody>
                  <a:tcPr marL="0" marR="0" marT="34766" marB="0">
                    <a:solidFill>
                      <a:srgbClr val="000000"/>
                    </a:solidFill>
                  </a:tcPr>
                </a:tc>
                <a:tc>
                  <a:txBody>
                    <a:bodyPr/>
                    <a:lstStyle/>
                    <a:p>
                      <a:pPr marL="424815">
                        <a:lnSpc>
                          <a:spcPct val="100000"/>
                        </a:lnSpc>
                        <a:spcBef>
                          <a:spcPts val="365"/>
                        </a:spcBef>
                      </a:pPr>
                      <a:r>
                        <a:rPr sz="1400" b="1" spc="-10">
                          <a:solidFill>
                            <a:srgbClr val="FFFFFF"/>
                          </a:solidFill>
                          <a:latin typeface="Arial"/>
                          <a:cs typeface="Arial"/>
                        </a:rPr>
                        <a:t>Garmisch</a:t>
                      </a:r>
                      <a:endParaRPr sz="1400">
                        <a:latin typeface="Arial"/>
                        <a:cs typeface="Arial"/>
                      </a:endParaRPr>
                    </a:p>
                  </a:txBody>
                  <a:tcPr marL="0" marR="0" marT="34766" marB="0">
                    <a:lnR w="12700">
                      <a:solidFill>
                        <a:srgbClr val="000000"/>
                      </a:solidFill>
                      <a:prstDash val="solid"/>
                    </a:lnR>
                    <a:solidFill>
                      <a:srgbClr val="000000"/>
                    </a:solidFill>
                  </a:tcPr>
                </a:tc>
                <a:extLst>
                  <a:ext uri="{0D108BD9-81ED-4DB2-BD59-A6C34878D82A}">
                    <a16:rowId xmlns:a16="http://schemas.microsoft.com/office/drawing/2014/main" val="10000"/>
                  </a:ext>
                </a:extLst>
              </a:tr>
              <a:tr h="474821">
                <a:tc>
                  <a:txBody>
                    <a:bodyPr/>
                    <a:lstStyle/>
                    <a:p>
                      <a:pPr marL="22225" algn="ctr">
                        <a:lnSpc>
                          <a:spcPct val="100000"/>
                        </a:lnSpc>
                        <a:spcBef>
                          <a:spcPts val="265"/>
                        </a:spcBef>
                      </a:pPr>
                      <a:r>
                        <a:rPr sz="1400">
                          <a:latin typeface="Arial"/>
                          <a:cs typeface="Arial"/>
                        </a:rPr>
                        <a:t>Building</a:t>
                      </a:r>
                      <a:r>
                        <a:rPr sz="1400" spc="-30">
                          <a:latin typeface="Arial"/>
                          <a:cs typeface="Arial"/>
                        </a:rPr>
                        <a:t> </a:t>
                      </a:r>
                      <a:r>
                        <a:rPr sz="1400" spc="-25">
                          <a:latin typeface="Arial"/>
                          <a:cs typeface="Arial"/>
                        </a:rPr>
                        <a:t>223</a:t>
                      </a:r>
                      <a:endParaRPr sz="1400">
                        <a:latin typeface="Arial"/>
                        <a:cs typeface="Arial"/>
                      </a:endParaRPr>
                    </a:p>
                  </a:txBody>
                  <a:tcPr marL="0" marR="0" marT="25241" marB="0">
                    <a:lnL w="12700">
                      <a:solidFill>
                        <a:srgbClr val="000000"/>
                      </a:solidFill>
                      <a:prstDash val="solid"/>
                    </a:lnL>
                    <a:lnB w="12700">
                      <a:solidFill>
                        <a:srgbClr val="000000"/>
                      </a:solidFill>
                      <a:prstDash val="solid"/>
                    </a:lnB>
                    <a:solidFill>
                      <a:srgbClr val="E7E7E7"/>
                    </a:solidFill>
                  </a:tcPr>
                </a:tc>
                <a:tc>
                  <a:txBody>
                    <a:bodyPr/>
                    <a:lstStyle/>
                    <a:p>
                      <a:pPr marL="15875" algn="ctr">
                        <a:lnSpc>
                          <a:spcPct val="100000"/>
                        </a:lnSpc>
                        <a:spcBef>
                          <a:spcPts val="265"/>
                        </a:spcBef>
                      </a:pPr>
                      <a:r>
                        <a:rPr sz="1400">
                          <a:latin typeface="Arial"/>
                          <a:cs typeface="Arial"/>
                        </a:rPr>
                        <a:t>Building</a:t>
                      </a:r>
                      <a:r>
                        <a:rPr sz="1400" spc="-40">
                          <a:latin typeface="Arial"/>
                          <a:cs typeface="Arial"/>
                        </a:rPr>
                        <a:t> </a:t>
                      </a:r>
                      <a:r>
                        <a:rPr sz="1400">
                          <a:latin typeface="Arial"/>
                          <a:cs typeface="Arial"/>
                        </a:rPr>
                        <a:t>538</a:t>
                      </a:r>
                      <a:r>
                        <a:rPr sz="1400" spc="-35">
                          <a:latin typeface="Arial"/>
                          <a:cs typeface="Arial"/>
                        </a:rPr>
                        <a:t> </a:t>
                      </a:r>
                      <a:r>
                        <a:rPr sz="1400" spc="-50">
                          <a:latin typeface="Arial"/>
                          <a:cs typeface="Arial"/>
                        </a:rPr>
                        <a:t>&amp;</a:t>
                      </a:r>
                      <a:endParaRPr sz="1400">
                        <a:latin typeface="Arial"/>
                        <a:cs typeface="Arial"/>
                      </a:endParaRPr>
                    </a:p>
                    <a:p>
                      <a:pPr marL="15875" algn="ctr">
                        <a:lnSpc>
                          <a:spcPct val="100000"/>
                        </a:lnSpc>
                      </a:pPr>
                      <a:r>
                        <a:rPr sz="1400" spc="-25">
                          <a:latin typeface="Arial"/>
                          <a:cs typeface="Arial"/>
                        </a:rPr>
                        <a:t>549</a:t>
                      </a:r>
                      <a:endParaRPr sz="1400">
                        <a:latin typeface="Arial"/>
                        <a:cs typeface="Arial"/>
                      </a:endParaRPr>
                    </a:p>
                  </a:txBody>
                  <a:tcPr marL="0" marR="0" marT="25241" marB="0">
                    <a:lnB w="12700">
                      <a:solidFill>
                        <a:srgbClr val="000000"/>
                      </a:solidFill>
                      <a:prstDash val="solid"/>
                    </a:lnB>
                    <a:solidFill>
                      <a:srgbClr val="E7E7E7"/>
                    </a:solidFill>
                  </a:tcPr>
                </a:tc>
                <a:tc>
                  <a:txBody>
                    <a:bodyPr/>
                    <a:lstStyle/>
                    <a:p>
                      <a:pPr marL="405765">
                        <a:lnSpc>
                          <a:spcPct val="100000"/>
                        </a:lnSpc>
                        <a:spcBef>
                          <a:spcPts val="265"/>
                        </a:spcBef>
                      </a:pPr>
                      <a:r>
                        <a:rPr sz="1400">
                          <a:latin typeface="Arial"/>
                          <a:cs typeface="Arial"/>
                        </a:rPr>
                        <a:t>Building</a:t>
                      </a:r>
                      <a:r>
                        <a:rPr sz="1400" spc="-30">
                          <a:latin typeface="Arial"/>
                          <a:cs typeface="Arial"/>
                        </a:rPr>
                        <a:t> </a:t>
                      </a:r>
                      <a:r>
                        <a:rPr lang="en-US" sz="1400" spc="-25">
                          <a:latin typeface="Arial"/>
                          <a:cs typeface="Arial"/>
                        </a:rPr>
                        <a:t>351</a:t>
                      </a:r>
                      <a:endParaRPr sz="1400">
                        <a:latin typeface="Arial"/>
                        <a:cs typeface="Arial"/>
                      </a:endParaRPr>
                    </a:p>
                    <a:p>
                      <a:pPr marL="450850">
                        <a:lnSpc>
                          <a:spcPct val="100000"/>
                        </a:lnSpc>
                      </a:pPr>
                      <a:endParaRPr sz="1400" spc="-25">
                        <a:latin typeface="Arial"/>
                        <a:cs typeface="Arial"/>
                      </a:endParaRPr>
                    </a:p>
                  </a:txBody>
                  <a:tcPr marL="0" marR="0" marT="25241" marB="0">
                    <a:lnB w="12700">
                      <a:solidFill>
                        <a:srgbClr val="000000"/>
                      </a:solidFill>
                      <a:prstDash val="solid"/>
                    </a:lnB>
                    <a:solidFill>
                      <a:srgbClr val="E7E7E7"/>
                    </a:solidFill>
                  </a:tcPr>
                </a:tc>
                <a:tc>
                  <a:txBody>
                    <a:bodyPr/>
                    <a:lstStyle/>
                    <a:p>
                      <a:pPr marL="487045" marR="340995" indent="-165100">
                        <a:lnSpc>
                          <a:spcPct val="100000"/>
                        </a:lnSpc>
                        <a:spcBef>
                          <a:spcPts val="265"/>
                        </a:spcBef>
                      </a:pPr>
                      <a:r>
                        <a:rPr sz="1400">
                          <a:latin typeface="Arial"/>
                          <a:cs typeface="Arial"/>
                        </a:rPr>
                        <a:t>Building</a:t>
                      </a:r>
                      <a:r>
                        <a:rPr sz="1400" spc="-30">
                          <a:latin typeface="Arial"/>
                          <a:cs typeface="Arial"/>
                        </a:rPr>
                        <a:t> </a:t>
                      </a:r>
                      <a:r>
                        <a:rPr sz="1400" spc="-25">
                          <a:latin typeface="Arial"/>
                          <a:cs typeface="Arial"/>
                        </a:rPr>
                        <a:t>203 </a:t>
                      </a:r>
                      <a:r>
                        <a:rPr sz="1400">
                          <a:latin typeface="Arial"/>
                          <a:cs typeface="Arial"/>
                        </a:rPr>
                        <a:t>(Call</a:t>
                      </a:r>
                      <a:r>
                        <a:rPr sz="1400" spc="-40">
                          <a:latin typeface="Arial"/>
                          <a:cs typeface="Arial"/>
                        </a:rPr>
                        <a:t> </a:t>
                      </a:r>
                      <a:r>
                        <a:rPr sz="1400" spc="-25">
                          <a:latin typeface="Arial"/>
                          <a:cs typeface="Arial"/>
                        </a:rPr>
                        <a:t>RB)</a:t>
                      </a:r>
                      <a:endParaRPr sz="1400">
                        <a:latin typeface="Arial"/>
                        <a:cs typeface="Arial"/>
                      </a:endParaRPr>
                    </a:p>
                  </a:txBody>
                  <a:tcPr marL="0" marR="0" marT="25241" marB="0">
                    <a:lnR w="12700">
                      <a:solidFill>
                        <a:srgbClr val="000000"/>
                      </a:solidFill>
                      <a:prstDash val="solid"/>
                    </a:lnR>
                    <a:lnB w="12700">
                      <a:solidFill>
                        <a:srgbClr val="000000"/>
                      </a:solidFill>
                      <a:prstDash val="solid"/>
                    </a:lnB>
                    <a:solidFill>
                      <a:srgbClr val="E7E7E7"/>
                    </a:solidFill>
                  </a:tcPr>
                </a:tc>
                <a:extLst>
                  <a:ext uri="{0D108BD9-81ED-4DB2-BD59-A6C34878D82A}">
                    <a16:rowId xmlns:a16="http://schemas.microsoft.com/office/drawing/2014/main" val="10001"/>
                  </a:ext>
                </a:extLst>
              </a:tr>
              <a:tr h="685800">
                <a:tc>
                  <a:txBody>
                    <a:bodyPr/>
                    <a:lstStyle/>
                    <a:p>
                      <a:pPr marL="23495" algn="ctr">
                        <a:lnSpc>
                          <a:spcPct val="100000"/>
                        </a:lnSpc>
                        <a:spcBef>
                          <a:spcPts val="315"/>
                        </a:spcBef>
                      </a:pPr>
                      <a:r>
                        <a:rPr sz="1400">
                          <a:latin typeface="Arial"/>
                          <a:cs typeface="Arial"/>
                        </a:rPr>
                        <a:t>DSN:</a:t>
                      </a:r>
                      <a:r>
                        <a:rPr sz="1400" spc="-15">
                          <a:latin typeface="Arial"/>
                          <a:cs typeface="Arial"/>
                        </a:rPr>
                        <a:t> </a:t>
                      </a:r>
                      <a:r>
                        <a:rPr sz="1400" spc="-20">
                          <a:latin typeface="Arial"/>
                          <a:cs typeface="Arial"/>
                        </a:rPr>
                        <a:t>599-1188</a:t>
                      </a:r>
                      <a:endParaRPr sz="1400">
                        <a:latin typeface="Arial"/>
                        <a:cs typeface="Arial"/>
                      </a:endParaRPr>
                    </a:p>
                    <a:p>
                      <a:pPr marL="24130" algn="ctr">
                        <a:lnSpc>
                          <a:spcPct val="100000"/>
                        </a:lnSpc>
                      </a:pPr>
                      <a:r>
                        <a:rPr sz="1400">
                          <a:latin typeface="Arial"/>
                          <a:cs typeface="Arial"/>
                        </a:rPr>
                        <a:t>CIV:</a:t>
                      </a:r>
                      <a:r>
                        <a:rPr sz="1400" spc="-35">
                          <a:latin typeface="Arial"/>
                          <a:cs typeface="Arial"/>
                        </a:rPr>
                        <a:t> </a:t>
                      </a:r>
                      <a:r>
                        <a:rPr sz="1400" spc="-20">
                          <a:latin typeface="Arial"/>
                          <a:cs typeface="Arial"/>
                        </a:rPr>
                        <a:t>09641-</a:t>
                      </a:r>
                      <a:r>
                        <a:rPr sz="1400" spc="-25">
                          <a:latin typeface="Arial"/>
                          <a:cs typeface="Arial"/>
                        </a:rPr>
                        <a:t>70-</a:t>
                      </a:r>
                      <a:endParaRPr sz="1400">
                        <a:latin typeface="Arial"/>
                        <a:cs typeface="Arial"/>
                      </a:endParaRPr>
                    </a:p>
                    <a:p>
                      <a:pPr marL="23495" algn="ctr">
                        <a:lnSpc>
                          <a:spcPct val="100000"/>
                        </a:lnSpc>
                      </a:pPr>
                      <a:r>
                        <a:rPr sz="1400" spc="-20">
                          <a:latin typeface="Arial"/>
                          <a:cs typeface="Arial"/>
                        </a:rPr>
                        <a:t>599-1188</a:t>
                      </a:r>
                      <a:endParaRPr sz="1400">
                        <a:latin typeface="Arial"/>
                        <a:cs typeface="Arial"/>
                      </a:endParaRPr>
                    </a:p>
                  </a:txBody>
                  <a:tcPr marL="0" marR="0" marT="30004" marB="0">
                    <a:lnL w="12700">
                      <a:solidFill>
                        <a:srgbClr val="000000"/>
                      </a:solidFill>
                      <a:prstDash val="solid"/>
                    </a:lnL>
                    <a:lnT w="12700">
                      <a:solidFill>
                        <a:srgbClr val="000000"/>
                      </a:solidFill>
                      <a:prstDash val="solid"/>
                    </a:lnT>
                    <a:lnB w="12700">
                      <a:solidFill>
                        <a:srgbClr val="000000"/>
                      </a:solidFill>
                      <a:prstDash val="solid"/>
                    </a:lnB>
                  </a:tcPr>
                </a:tc>
                <a:tc>
                  <a:txBody>
                    <a:bodyPr/>
                    <a:lstStyle/>
                    <a:p>
                      <a:pPr marL="16510" algn="ctr">
                        <a:lnSpc>
                          <a:spcPct val="100000"/>
                        </a:lnSpc>
                        <a:spcBef>
                          <a:spcPts val="315"/>
                        </a:spcBef>
                      </a:pPr>
                      <a:r>
                        <a:rPr sz="1400">
                          <a:latin typeface="Arial"/>
                          <a:cs typeface="Arial"/>
                        </a:rPr>
                        <a:t>DSN</a:t>
                      </a:r>
                      <a:r>
                        <a:rPr sz="1400" spc="-25">
                          <a:latin typeface="Arial"/>
                          <a:cs typeface="Arial"/>
                        </a:rPr>
                        <a:t> </a:t>
                      </a:r>
                      <a:r>
                        <a:rPr sz="1400" spc="-20">
                          <a:latin typeface="Arial"/>
                          <a:cs typeface="Arial"/>
                        </a:rPr>
                        <a:t>569-4803</a:t>
                      </a:r>
                      <a:endParaRPr sz="1400">
                        <a:latin typeface="Arial"/>
                        <a:cs typeface="Arial"/>
                      </a:endParaRPr>
                    </a:p>
                    <a:p>
                      <a:pPr marL="16510" algn="ctr">
                        <a:lnSpc>
                          <a:spcPct val="100000"/>
                        </a:lnSpc>
                      </a:pPr>
                      <a:r>
                        <a:rPr sz="1400">
                          <a:latin typeface="Arial"/>
                          <a:cs typeface="Arial"/>
                        </a:rPr>
                        <a:t>CIV:</a:t>
                      </a:r>
                      <a:r>
                        <a:rPr sz="1400" spc="-35">
                          <a:latin typeface="Arial"/>
                          <a:cs typeface="Arial"/>
                        </a:rPr>
                        <a:t> </a:t>
                      </a:r>
                      <a:r>
                        <a:rPr sz="1400" spc="-20">
                          <a:latin typeface="Arial"/>
                          <a:cs typeface="Arial"/>
                        </a:rPr>
                        <a:t>09641-</a:t>
                      </a:r>
                      <a:r>
                        <a:rPr sz="1400" spc="-25">
                          <a:latin typeface="Arial"/>
                          <a:cs typeface="Arial"/>
                        </a:rPr>
                        <a:t>70-</a:t>
                      </a:r>
                      <a:endParaRPr sz="1400">
                        <a:latin typeface="Arial"/>
                        <a:cs typeface="Arial"/>
                      </a:endParaRPr>
                    </a:p>
                    <a:p>
                      <a:pPr marL="15875" algn="ctr">
                        <a:lnSpc>
                          <a:spcPct val="100000"/>
                        </a:lnSpc>
                      </a:pPr>
                      <a:r>
                        <a:rPr sz="1400" spc="-20">
                          <a:latin typeface="Arial"/>
                          <a:cs typeface="Arial"/>
                        </a:rPr>
                        <a:t>569-4803</a:t>
                      </a:r>
                      <a:endParaRPr sz="1400">
                        <a:latin typeface="Arial"/>
                        <a:cs typeface="Arial"/>
                      </a:endParaRPr>
                    </a:p>
                  </a:txBody>
                  <a:tcPr marL="0" marR="0" marT="30004" marB="0">
                    <a:lnT w="12700">
                      <a:solidFill>
                        <a:srgbClr val="000000"/>
                      </a:solidFill>
                      <a:prstDash val="solid"/>
                    </a:lnT>
                    <a:lnB w="12700">
                      <a:solidFill>
                        <a:srgbClr val="000000"/>
                      </a:solidFill>
                      <a:prstDash val="solid"/>
                    </a:lnB>
                  </a:tcPr>
                </a:tc>
                <a:tc>
                  <a:txBody>
                    <a:bodyPr/>
                    <a:lstStyle/>
                    <a:p>
                      <a:pPr marR="26034" algn="ctr">
                        <a:lnSpc>
                          <a:spcPct val="100000"/>
                        </a:lnSpc>
                        <a:spcBef>
                          <a:spcPts val="315"/>
                        </a:spcBef>
                      </a:pPr>
                      <a:r>
                        <a:rPr sz="1400">
                          <a:latin typeface="Arial"/>
                          <a:cs typeface="Arial"/>
                        </a:rPr>
                        <a:t>DSN:</a:t>
                      </a:r>
                      <a:r>
                        <a:rPr sz="1400" spc="-15">
                          <a:latin typeface="Arial"/>
                          <a:cs typeface="Arial"/>
                        </a:rPr>
                        <a:t> </a:t>
                      </a:r>
                      <a:r>
                        <a:rPr sz="1400" spc="-20">
                          <a:latin typeface="Arial"/>
                          <a:cs typeface="Arial"/>
                        </a:rPr>
                        <a:t>522-2259</a:t>
                      </a:r>
                      <a:endParaRPr sz="1400">
                        <a:latin typeface="Arial"/>
                        <a:cs typeface="Arial"/>
                      </a:endParaRPr>
                    </a:p>
                    <a:p>
                      <a:pPr marR="27940" algn="ctr">
                        <a:lnSpc>
                          <a:spcPct val="100000"/>
                        </a:lnSpc>
                      </a:pPr>
                      <a:r>
                        <a:rPr sz="1400">
                          <a:latin typeface="Arial"/>
                          <a:cs typeface="Arial"/>
                        </a:rPr>
                        <a:t>CIV:</a:t>
                      </a:r>
                      <a:r>
                        <a:rPr sz="1400" spc="-35">
                          <a:latin typeface="Arial"/>
                          <a:cs typeface="Arial"/>
                        </a:rPr>
                        <a:t> </a:t>
                      </a:r>
                      <a:r>
                        <a:rPr sz="1400" spc="-20">
                          <a:latin typeface="Arial"/>
                          <a:cs typeface="Arial"/>
                        </a:rPr>
                        <a:t>09472-708-</a:t>
                      </a:r>
                      <a:endParaRPr sz="1400">
                        <a:latin typeface="Arial"/>
                        <a:cs typeface="Arial"/>
                      </a:endParaRPr>
                    </a:p>
                    <a:p>
                      <a:pPr marR="27305" algn="ctr">
                        <a:lnSpc>
                          <a:spcPct val="100000"/>
                        </a:lnSpc>
                      </a:pPr>
                      <a:r>
                        <a:rPr sz="1400" spc="-20">
                          <a:latin typeface="Arial"/>
                          <a:cs typeface="Arial"/>
                        </a:rPr>
                        <a:t>2259</a:t>
                      </a:r>
                      <a:endParaRPr sz="1400">
                        <a:latin typeface="Arial"/>
                        <a:cs typeface="Arial"/>
                      </a:endParaRPr>
                    </a:p>
                  </a:txBody>
                  <a:tcPr marL="0" marR="0" marT="30004" marB="0">
                    <a:lnT w="12700">
                      <a:solidFill>
                        <a:srgbClr val="000000"/>
                      </a:solidFill>
                      <a:prstDash val="solid"/>
                    </a:lnT>
                    <a:lnB w="12700">
                      <a:solidFill>
                        <a:srgbClr val="000000"/>
                      </a:solidFill>
                      <a:prstDash val="solid"/>
                    </a:lnB>
                  </a:tcPr>
                </a:tc>
                <a:tc>
                  <a:txBody>
                    <a:bodyPr/>
                    <a:lstStyle/>
                    <a:p>
                      <a:pPr marR="17780" algn="ctr">
                        <a:lnSpc>
                          <a:spcPct val="100000"/>
                        </a:lnSpc>
                        <a:spcBef>
                          <a:spcPts val="315"/>
                        </a:spcBef>
                      </a:pPr>
                      <a:r>
                        <a:rPr sz="1400" dirty="0">
                          <a:latin typeface="Arial"/>
                          <a:cs typeface="Arial"/>
                        </a:rPr>
                        <a:t>DSN:</a:t>
                      </a:r>
                      <a:r>
                        <a:rPr sz="1400" spc="-15" dirty="0">
                          <a:latin typeface="Arial"/>
                          <a:cs typeface="Arial"/>
                        </a:rPr>
                        <a:t> </a:t>
                      </a:r>
                      <a:r>
                        <a:rPr sz="1400" spc="-20" dirty="0">
                          <a:latin typeface="Arial"/>
                          <a:cs typeface="Arial"/>
                        </a:rPr>
                        <a:t>599-1188</a:t>
                      </a:r>
                      <a:endParaRPr sz="1400" dirty="0">
                        <a:latin typeface="Arial"/>
                        <a:cs typeface="Arial"/>
                      </a:endParaRPr>
                    </a:p>
                    <a:p>
                      <a:pPr marR="17145" algn="ctr">
                        <a:lnSpc>
                          <a:spcPct val="100000"/>
                        </a:lnSpc>
                      </a:pPr>
                      <a:r>
                        <a:rPr sz="1400" dirty="0">
                          <a:latin typeface="Arial"/>
                          <a:cs typeface="Arial"/>
                        </a:rPr>
                        <a:t>CIV:</a:t>
                      </a:r>
                      <a:r>
                        <a:rPr sz="1400" spc="-35" dirty="0">
                          <a:latin typeface="Arial"/>
                          <a:cs typeface="Arial"/>
                        </a:rPr>
                        <a:t> </a:t>
                      </a:r>
                      <a:r>
                        <a:rPr sz="1400" spc="-20" dirty="0">
                          <a:latin typeface="Arial"/>
                          <a:cs typeface="Arial"/>
                        </a:rPr>
                        <a:t>09641-</a:t>
                      </a:r>
                      <a:r>
                        <a:rPr sz="1400" spc="-25" dirty="0">
                          <a:latin typeface="Arial"/>
                          <a:cs typeface="Arial"/>
                        </a:rPr>
                        <a:t>70-</a:t>
                      </a:r>
                      <a:endParaRPr sz="1400" dirty="0">
                        <a:latin typeface="Arial"/>
                        <a:cs typeface="Arial"/>
                      </a:endParaRPr>
                    </a:p>
                    <a:p>
                      <a:pPr marR="17780" algn="ctr">
                        <a:lnSpc>
                          <a:spcPct val="100000"/>
                        </a:lnSpc>
                      </a:pPr>
                      <a:r>
                        <a:rPr sz="1400" spc="-20" dirty="0">
                          <a:latin typeface="Arial"/>
                          <a:cs typeface="Arial"/>
                        </a:rPr>
                        <a:t>599-1188</a:t>
                      </a:r>
                      <a:endParaRPr sz="1400" dirty="0">
                        <a:latin typeface="Arial"/>
                        <a:cs typeface="Arial"/>
                      </a:endParaRPr>
                    </a:p>
                  </a:txBody>
                  <a:tcPr marL="0" marR="0" marT="30004" marB="0">
                    <a:lnR w="12700">
                      <a:solidFill>
                        <a:srgbClr val="000000"/>
                      </a:solidFill>
                      <a:prstDash val="solid"/>
                    </a:lnR>
                    <a:lnT w="12700">
                      <a:solidFill>
                        <a:srgbClr val="000000"/>
                      </a:solidFill>
                      <a:prstDash val="solid"/>
                    </a:lnT>
                    <a:lnB w="12700">
                      <a:solidFill>
                        <a:srgbClr val="000000"/>
                      </a:solidFill>
                      <a:prstDash val="solid"/>
                    </a:lnB>
                  </a:tcPr>
                </a:tc>
                <a:extLst>
                  <a:ext uri="{0D108BD9-81ED-4DB2-BD59-A6C34878D82A}">
                    <a16:rowId xmlns:a16="http://schemas.microsoft.com/office/drawing/2014/main" val="10002"/>
                  </a:ext>
                </a:extLst>
              </a:tr>
            </a:tbl>
          </a:graphicData>
        </a:graphic>
      </p:graphicFrame>
      <p:sp>
        <p:nvSpPr>
          <p:cNvPr id="6" name="object 6"/>
          <p:cNvSpPr txBox="1"/>
          <p:nvPr/>
        </p:nvSpPr>
        <p:spPr>
          <a:xfrm>
            <a:off x="4373972" y="3054288"/>
            <a:ext cx="3786188" cy="2098780"/>
          </a:xfrm>
          <a:prstGeom prst="rect">
            <a:avLst/>
          </a:prstGeom>
        </p:spPr>
        <p:txBody>
          <a:bodyPr vert="horz" wrap="square" lIns="0" tIns="9525" rIns="0" bIns="0" rtlCol="0" anchor="t">
            <a:spAutoFit/>
          </a:bodyPr>
          <a:lstStyle/>
          <a:p>
            <a:pPr marL="953" algn="ctr" defTabSz="685800">
              <a:spcBef>
                <a:spcPts val="75"/>
              </a:spcBef>
            </a:pPr>
            <a:r>
              <a:rPr sz="1350" u="sng" kern="0" spc="-15" dirty="0">
                <a:solidFill>
                  <a:srgbClr val="0462C1"/>
                </a:solidFill>
                <a:uFill>
                  <a:solidFill>
                    <a:srgbClr val="0462C1"/>
                  </a:solidFill>
                </a:uFill>
                <a:latin typeface="Arial"/>
                <a:cs typeface="Arial"/>
                <a:hlinkClick r:id="rId3"/>
              </a:rPr>
              <a:t>usarmy.bavaria.id-</a:t>
            </a:r>
            <a:r>
              <a:rPr sz="1350" u="sng" kern="0" spc="-8" dirty="0">
                <a:solidFill>
                  <a:srgbClr val="0462C1"/>
                </a:solidFill>
                <a:uFill>
                  <a:solidFill>
                    <a:srgbClr val="0462C1"/>
                  </a:solidFill>
                </a:uFill>
                <a:latin typeface="Arial"/>
                <a:cs typeface="Arial"/>
                <a:hlinkClick r:id="rId3"/>
              </a:rPr>
              <a:t>europe.mbx.aces@army.mil</a:t>
            </a:r>
            <a:endParaRPr sz="1350" kern="0" dirty="0">
              <a:solidFill>
                <a:sysClr val="windowText" lastClr="000000"/>
              </a:solidFill>
              <a:latin typeface="Arial"/>
              <a:cs typeface="Arial"/>
            </a:endParaRPr>
          </a:p>
          <a:p>
            <a:pPr defTabSz="685800">
              <a:spcBef>
                <a:spcPts val="23"/>
              </a:spcBef>
            </a:pPr>
            <a:endParaRPr sz="1388" kern="0" dirty="0">
              <a:solidFill>
                <a:sysClr val="windowText" lastClr="000000"/>
              </a:solidFill>
              <a:latin typeface="Arial"/>
              <a:cs typeface="Arial"/>
            </a:endParaRPr>
          </a:p>
          <a:p>
            <a:pPr marL="476" algn="ctr" defTabSz="685800"/>
            <a:r>
              <a:rPr sz="1350" b="1" kern="0" dirty="0">
                <a:solidFill>
                  <a:sysClr val="windowText" lastClr="000000"/>
                </a:solidFill>
                <a:latin typeface="Arial"/>
                <a:cs typeface="Arial"/>
              </a:rPr>
              <a:t>Hours</a:t>
            </a:r>
            <a:r>
              <a:rPr sz="1350" b="1" kern="0" spc="-8" dirty="0">
                <a:solidFill>
                  <a:sysClr val="windowText" lastClr="000000"/>
                </a:solidFill>
                <a:latin typeface="Arial"/>
                <a:cs typeface="Arial"/>
              </a:rPr>
              <a:t> </a:t>
            </a:r>
            <a:r>
              <a:rPr sz="1350" b="1" kern="0" dirty="0">
                <a:solidFill>
                  <a:sysClr val="windowText" lastClr="000000"/>
                </a:solidFill>
                <a:latin typeface="Arial"/>
                <a:cs typeface="Arial"/>
              </a:rPr>
              <a:t>of</a:t>
            </a:r>
            <a:r>
              <a:rPr sz="1350" b="1" kern="0" spc="-8" dirty="0">
                <a:solidFill>
                  <a:sysClr val="windowText" lastClr="000000"/>
                </a:solidFill>
                <a:latin typeface="Arial"/>
                <a:cs typeface="Arial"/>
              </a:rPr>
              <a:t> Operations</a:t>
            </a:r>
            <a:endParaRPr sz="1350" kern="0" dirty="0">
              <a:solidFill>
                <a:sysClr val="windowText" lastClr="000000"/>
              </a:solidFill>
              <a:latin typeface="Arial"/>
              <a:cs typeface="Arial"/>
            </a:endParaRPr>
          </a:p>
          <a:p>
            <a:pPr defTabSz="685800">
              <a:spcBef>
                <a:spcPts val="26"/>
              </a:spcBef>
            </a:pPr>
            <a:endParaRPr sz="1388" kern="0" dirty="0">
              <a:solidFill>
                <a:sysClr val="windowText" lastClr="000000"/>
              </a:solidFill>
              <a:latin typeface="Arial"/>
              <a:cs typeface="Arial"/>
            </a:endParaRPr>
          </a:p>
          <a:p>
            <a:pPr marL="1429" algn="ctr" defTabSz="685800"/>
            <a:r>
              <a:rPr sz="1350" kern="0" dirty="0">
                <a:solidFill>
                  <a:sysClr val="windowText" lastClr="000000"/>
                </a:solidFill>
                <a:latin typeface="Arial"/>
                <a:cs typeface="Arial"/>
              </a:rPr>
              <a:t>M</a:t>
            </a:r>
            <a:r>
              <a:rPr sz="1350" kern="0" spc="-11" dirty="0">
                <a:solidFill>
                  <a:sysClr val="windowText" lastClr="000000"/>
                </a:solidFill>
                <a:latin typeface="Arial"/>
                <a:cs typeface="Arial"/>
              </a:rPr>
              <a:t> </a:t>
            </a:r>
            <a:r>
              <a:rPr sz="1350" kern="0" dirty="0">
                <a:solidFill>
                  <a:sysClr val="windowText" lastClr="000000"/>
                </a:solidFill>
                <a:latin typeface="Arial"/>
                <a:cs typeface="Arial"/>
              </a:rPr>
              <a:t>-</a:t>
            </a:r>
            <a:r>
              <a:rPr sz="1350" kern="0" spc="-15" dirty="0">
                <a:solidFill>
                  <a:sysClr val="windowText" lastClr="000000"/>
                </a:solidFill>
                <a:latin typeface="Arial"/>
                <a:cs typeface="Arial"/>
              </a:rPr>
              <a:t> </a:t>
            </a:r>
            <a:r>
              <a:rPr sz="1350" kern="0" dirty="0">
                <a:solidFill>
                  <a:sysClr val="windowText" lastClr="000000"/>
                </a:solidFill>
                <a:latin typeface="Arial"/>
                <a:cs typeface="Arial"/>
              </a:rPr>
              <a:t>W &amp;</a:t>
            </a:r>
            <a:r>
              <a:rPr sz="1350" kern="0" spc="-11" dirty="0">
                <a:solidFill>
                  <a:sysClr val="windowText" lastClr="000000"/>
                </a:solidFill>
                <a:latin typeface="Arial"/>
                <a:cs typeface="Arial"/>
              </a:rPr>
              <a:t> </a:t>
            </a:r>
            <a:r>
              <a:rPr sz="1350" kern="0" spc="-19" dirty="0">
                <a:solidFill>
                  <a:sysClr val="windowText" lastClr="000000"/>
                </a:solidFill>
                <a:latin typeface="Arial"/>
                <a:cs typeface="Arial"/>
              </a:rPr>
              <a:t>F:</a:t>
            </a:r>
            <a:endParaRPr sz="1350" kern="0" dirty="0">
              <a:solidFill>
                <a:sysClr val="windowText" lastClr="000000"/>
              </a:solidFill>
              <a:latin typeface="Arial"/>
              <a:cs typeface="Arial"/>
            </a:endParaRPr>
          </a:p>
          <a:p>
            <a:pPr marL="953" algn="ctr" defTabSz="685800"/>
            <a:r>
              <a:rPr sz="1350" kern="0" dirty="0">
                <a:solidFill>
                  <a:sysClr val="windowText" lastClr="000000"/>
                </a:solidFill>
                <a:latin typeface="Arial"/>
                <a:cs typeface="Arial"/>
              </a:rPr>
              <a:t>7:30</a:t>
            </a:r>
            <a:r>
              <a:rPr sz="1350" kern="0" spc="-26" dirty="0">
                <a:solidFill>
                  <a:sysClr val="windowText" lastClr="000000"/>
                </a:solidFill>
                <a:latin typeface="Arial"/>
                <a:cs typeface="Arial"/>
              </a:rPr>
              <a:t> </a:t>
            </a:r>
            <a:r>
              <a:rPr sz="1350" kern="0" dirty="0">
                <a:solidFill>
                  <a:sysClr val="windowText" lastClr="000000"/>
                </a:solidFill>
                <a:latin typeface="Arial"/>
                <a:cs typeface="Arial"/>
              </a:rPr>
              <a:t>a.m.</a:t>
            </a:r>
            <a:r>
              <a:rPr sz="1350" kern="0" spc="-15" dirty="0">
                <a:solidFill>
                  <a:sysClr val="windowText" lastClr="000000"/>
                </a:solidFill>
                <a:latin typeface="Arial"/>
                <a:cs typeface="Arial"/>
              </a:rPr>
              <a:t> </a:t>
            </a:r>
            <a:r>
              <a:rPr sz="1350" kern="0" dirty="0">
                <a:solidFill>
                  <a:sysClr val="windowText" lastClr="000000"/>
                </a:solidFill>
                <a:latin typeface="Arial"/>
                <a:cs typeface="Arial"/>
              </a:rPr>
              <a:t>to</a:t>
            </a:r>
            <a:r>
              <a:rPr sz="1350" kern="0" spc="-19" dirty="0">
                <a:solidFill>
                  <a:sysClr val="windowText" lastClr="000000"/>
                </a:solidFill>
                <a:latin typeface="Arial"/>
                <a:cs typeface="Arial"/>
              </a:rPr>
              <a:t> </a:t>
            </a:r>
            <a:r>
              <a:rPr sz="1350" kern="0" dirty="0">
                <a:solidFill>
                  <a:sysClr val="windowText" lastClr="000000"/>
                </a:solidFill>
                <a:latin typeface="Arial"/>
                <a:cs typeface="Arial"/>
              </a:rPr>
              <a:t>4:30</a:t>
            </a:r>
            <a:r>
              <a:rPr sz="1350" kern="0" spc="-11" dirty="0">
                <a:solidFill>
                  <a:sysClr val="windowText" lastClr="000000"/>
                </a:solidFill>
                <a:latin typeface="Arial"/>
                <a:cs typeface="Arial"/>
              </a:rPr>
              <a:t> </a:t>
            </a:r>
            <a:r>
              <a:rPr sz="1350" kern="0" spc="-15" dirty="0">
                <a:solidFill>
                  <a:sysClr val="windowText" lastClr="000000"/>
                </a:solidFill>
                <a:latin typeface="Arial"/>
                <a:cs typeface="Arial"/>
              </a:rPr>
              <a:t>p.m.</a:t>
            </a:r>
            <a:endParaRPr sz="1350" kern="0" dirty="0">
              <a:solidFill>
                <a:sysClr val="windowText" lastClr="000000"/>
              </a:solidFill>
              <a:latin typeface="Arial"/>
              <a:cs typeface="Arial"/>
            </a:endParaRPr>
          </a:p>
          <a:p>
            <a:pPr marL="953" algn="ctr" defTabSz="685800"/>
            <a:r>
              <a:rPr sz="1350" kern="0" dirty="0">
                <a:solidFill>
                  <a:sysClr val="windowText" lastClr="000000"/>
                </a:solidFill>
                <a:latin typeface="Arial"/>
                <a:cs typeface="Arial"/>
              </a:rPr>
              <a:t>Th:</a:t>
            </a:r>
            <a:r>
              <a:rPr sz="1350" kern="0" spc="-30" dirty="0">
                <a:solidFill>
                  <a:sysClr val="windowText" lastClr="000000"/>
                </a:solidFill>
                <a:latin typeface="Arial"/>
                <a:cs typeface="Arial"/>
              </a:rPr>
              <a:t> </a:t>
            </a:r>
            <a:r>
              <a:rPr lang="en-US" sz="1350" kern="0" dirty="0">
                <a:solidFill>
                  <a:sysClr val="windowText" lastClr="000000"/>
                </a:solidFill>
                <a:latin typeface="Arial"/>
                <a:cs typeface="Arial"/>
              </a:rPr>
              <a:t>07:30 a.m. to 11:30 a.m. (Counseling), 7:30 a.m. to 4:30 p.m. (Computer lab)</a:t>
            </a:r>
            <a:endParaRPr sz="1350" kern="0" spc="-15" dirty="0">
              <a:solidFill>
                <a:sysClr val="windowText" lastClr="000000"/>
              </a:solidFill>
              <a:latin typeface="Arial"/>
              <a:cs typeface="Arial"/>
            </a:endParaRPr>
          </a:p>
          <a:p>
            <a:pPr marL="953" algn="ctr" defTabSz="685800"/>
            <a:endParaRPr lang="en-US" sz="1350" kern="0" dirty="0">
              <a:solidFill>
                <a:sysClr val="windowText" lastClr="000000"/>
              </a:solidFill>
              <a:latin typeface="Arial"/>
              <a:cs typeface="Arial"/>
            </a:endParaRPr>
          </a:p>
          <a:p>
            <a:pPr algn="ctr" defTabSz="685800">
              <a:spcBef>
                <a:spcPts val="4"/>
              </a:spcBef>
            </a:pPr>
            <a:r>
              <a:rPr sz="1350" kern="0" dirty="0">
                <a:solidFill>
                  <a:sysClr val="windowText" lastClr="000000"/>
                </a:solidFill>
                <a:latin typeface="Arial"/>
                <a:cs typeface="Arial"/>
              </a:rPr>
              <a:t>Closed</a:t>
            </a:r>
            <a:r>
              <a:rPr sz="1350" kern="0" spc="-38" dirty="0">
                <a:solidFill>
                  <a:sysClr val="windowText" lastClr="000000"/>
                </a:solidFill>
                <a:latin typeface="Arial"/>
                <a:cs typeface="Arial"/>
              </a:rPr>
              <a:t> </a:t>
            </a:r>
            <a:r>
              <a:rPr sz="1350" kern="0" dirty="0">
                <a:solidFill>
                  <a:sysClr val="windowText" lastClr="000000"/>
                </a:solidFill>
                <a:latin typeface="Arial"/>
                <a:cs typeface="Arial"/>
              </a:rPr>
              <a:t>U.S.</a:t>
            </a:r>
            <a:r>
              <a:rPr sz="1350" kern="0" spc="-30" dirty="0">
                <a:solidFill>
                  <a:sysClr val="windowText" lastClr="000000"/>
                </a:solidFill>
                <a:latin typeface="Arial"/>
                <a:cs typeface="Arial"/>
              </a:rPr>
              <a:t> </a:t>
            </a:r>
            <a:r>
              <a:rPr sz="1350" kern="0" dirty="0">
                <a:solidFill>
                  <a:sysClr val="windowText" lastClr="000000"/>
                </a:solidFill>
                <a:latin typeface="Arial"/>
                <a:cs typeface="Arial"/>
              </a:rPr>
              <a:t>Federal</a:t>
            </a:r>
            <a:r>
              <a:rPr sz="1350" kern="0" spc="-23" dirty="0">
                <a:solidFill>
                  <a:sysClr val="windowText" lastClr="000000"/>
                </a:solidFill>
                <a:latin typeface="Arial"/>
                <a:cs typeface="Arial"/>
              </a:rPr>
              <a:t> </a:t>
            </a:r>
            <a:r>
              <a:rPr sz="1350" kern="0" dirty="0">
                <a:solidFill>
                  <a:sysClr val="windowText" lastClr="000000"/>
                </a:solidFill>
                <a:latin typeface="Arial"/>
                <a:cs typeface="Arial"/>
              </a:rPr>
              <a:t>Holidays</a:t>
            </a:r>
            <a:r>
              <a:rPr sz="1350" kern="0" spc="-8" dirty="0">
                <a:solidFill>
                  <a:sysClr val="windowText" lastClr="000000"/>
                </a:solidFill>
                <a:latin typeface="Arial"/>
                <a:cs typeface="Arial"/>
              </a:rPr>
              <a:t> </a:t>
            </a:r>
            <a:r>
              <a:rPr sz="1350" kern="0" dirty="0">
                <a:solidFill>
                  <a:sysClr val="windowText" lastClr="000000"/>
                </a:solidFill>
                <a:latin typeface="Arial"/>
                <a:cs typeface="Arial"/>
              </a:rPr>
              <a:t>&amp;</a:t>
            </a:r>
            <a:r>
              <a:rPr sz="1350" kern="0" spc="-56" dirty="0">
                <a:solidFill>
                  <a:sysClr val="windowText" lastClr="000000"/>
                </a:solidFill>
                <a:latin typeface="Arial"/>
                <a:cs typeface="Arial"/>
              </a:rPr>
              <a:t> </a:t>
            </a:r>
            <a:r>
              <a:rPr sz="1350" kern="0" dirty="0">
                <a:solidFill>
                  <a:sysClr val="windowText" lastClr="000000"/>
                </a:solidFill>
                <a:latin typeface="Arial"/>
                <a:cs typeface="Arial"/>
              </a:rPr>
              <a:t>Training</a:t>
            </a:r>
            <a:r>
              <a:rPr sz="1350" kern="0" spc="-26" dirty="0">
                <a:solidFill>
                  <a:sysClr val="windowText" lastClr="000000"/>
                </a:solidFill>
                <a:latin typeface="Arial"/>
                <a:cs typeface="Arial"/>
              </a:rPr>
              <a:t> </a:t>
            </a:r>
            <a:r>
              <a:rPr sz="1350" kern="0" spc="-8" dirty="0">
                <a:solidFill>
                  <a:sysClr val="windowText" lastClr="000000"/>
                </a:solidFill>
                <a:latin typeface="Arial"/>
                <a:cs typeface="Arial"/>
              </a:rPr>
              <a:t>Holidays</a:t>
            </a:r>
            <a:endParaRPr sz="1350" kern="0" dirty="0">
              <a:solidFill>
                <a:sysClr val="windowText" lastClr="000000"/>
              </a:solidFill>
              <a:latin typeface="Arial"/>
              <a:cs typeface="Arial"/>
            </a:endParaRPr>
          </a:p>
        </p:txBody>
      </p:sp>
      <p:pic>
        <p:nvPicPr>
          <p:cNvPr id="15" name="Picture 14">
            <a:extLst>
              <a:ext uri="{FF2B5EF4-FFF2-40B4-BE49-F238E27FC236}">
                <a16:creationId xmlns:a16="http://schemas.microsoft.com/office/drawing/2014/main" id="{C4EB6B79-3FBB-9540-97E5-C7B504B02F7D}"/>
              </a:ext>
            </a:extLst>
          </p:cNvPr>
          <p:cNvPicPr>
            <a:picLocks noChangeAspect="1"/>
          </p:cNvPicPr>
          <p:nvPr/>
        </p:nvPicPr>
        <p:blipFill>
          <a:blip r:embed="rId4"/>
          <a:stretch>
            <a:fillRect/>
          </a:stretch>
        </p:blipFill>
        <p:spPr>
          <a:xfrm>
            <a:off x="2194054" y="834583"/>
            <a:ext cx="1059605" cy="706403"/>
          </a:xfrm>
          <a:prstGeom prst="rect">
            <a:avLst/>
          </a:prstGeom>
        </p:spPr>
      </p:pic>
      <p:pic>
        <p:nvPicPr>
          <p:cNvPr id="17" name="Picture 16">
            <a:extLst>
              <a:ext uri="{FF2B5EF4-FFF2-40B4-BE49-F238E27FC236}">
                <a16:creationId xmlns:a16="http://schemas.microsoft.com/office/drawing/2014/main" id="{17A21C9E-46C5-9625-84E5-EDE319796DE2}"/>
              </a:ext>
            </a:extLst>
          </p:cNvPr>
          <p:cNvPicPr>
            <a:picLocks noChangeAspect="1"/>
          </p:cNvPicPr>
          <p:nvPr/>
        </p:nvPicPr>
        <p:blipFill>
          <a:blip r:embed="rId5"/>
          <a:stretch>
            <a:fillRect/>
          </a:stretch>
        </p:blipFill>
        <p:spPr>
          <a:xfrm>
            <a:off x="1757961" y="4360781"/>
            <a:ext cx="770334" cy="782928"/>
          </a:xfrm>
          <a:prstGeom prst="rect">
            <a:avLst/>
          </a:prstGeom>
        </p:spPr>
      </p:pic>
      <p:sp>
        <p:nvSpPr>
          <p:cNvPr id="19" name="TextBox 18">
            <a:extLst>
              <a:ext uri="{FF2B5EF4-FFF2-40B4-BE49-F238E27FC236}">
                <a16:creationId xmlns:a16="http://schemas.microsoft.com/office/drawing/2014/main" id="{58C4F36E-8AA9-1801-C4C2-E6D47C650941}"/>
              </a:ext>
            </a:extLst>
          </p:cNvPr>
          <p:cNvSpPr txBox="1"/>
          <p:nvPr/>
        </p:nvSpPr>
        <p:spPr>
          <a:xfrm>
            <a:off x="1049334" y="5217398"/>
            <a:ext cx="2187588" cy="738664"/>
          </a:xfrm>
          <a:prstGeom prst="rect">
            <a:avLst/>
          </a:prstGeom>
          <a:noFill/>
        </p:spPr>
        <p:txBody>
          <a:bodyPr wrap="square">
            <a:spAutoFit/>
          </a:bodyPr>
          <a:lstStyle/>
          <a:p>
            <a:pPr marL="476" algn="ctr" defTabSz="685800"/>
            <a:r>
              <a:rPr lang="en-US" sz="1400" b="1" kern="0" dirty="0">
                <a:solidFill>
                  <a:sysClr val="windowText" lastClr="000000"/>
                </a:solidFill>
                <a:latin typeface="Arial"/>
                <a:cs typeface="Arial"/>
              </a:rPr>
              <a:t>USAG Bavaria Education Centers</a:t>
            </a:r>
          </a:p>
          <a:p>
            <a:pPr marL="476" algn="ctr" defTabSz="685800"/>
            <a:r>
              <a:rPr lang="en-US" sz="1400" b="1" kern="0" dirty="0">
                <a:solidFill>
                  <a:sysClr val="windowText" lastClr="000000"/>
                </a:solidFill>
                <a:latin typeface="Arial"/>
                <a:cs typeface="Arial"/>
              </a:rPr>
              <a:t> webpage</a:t>
            </a:r>
            <a:endParaRPr lang="en-US" sz="1400" kern="0" dirty="0">
              <a:solidFill>
                <a:sysClr val="windowText" lastClr="000000"/>
              </a:solidFill>
              <a:latin typeface="Arial"/>
              <a:cs typeface="Arial"/>
            </a:endParaRPr>
          </a:p>
        </p:txBody>
      </p:sp>
      <p:pic>
        <p:nvPicPr>
          <p:cNvPr id="7" name="object 3">
            <a:extLst>
              <a:ext uri="{FF2B5EF4-FFF2-40B4-BE49-F238E27FC236}">
                <a16:creationId xmlns:a16="http://schemas.microsoft.com/office/drawing/2014/main" id="{082F42A4-F343-C164-79D5-DDA66D115386}"/>
              </a:ext>
            </a:extLst>
          </p:cNvPr>
          <p:cNvPicPr/>
          <p:nvPr/>
        </p:nvPicPr>
        <p:blipFill>
          <a:blip r:embed="rId2" cstate="print"/>
          <a:stretch>
            <a:fillRect/>
          </a:stretch>
        </p:blipFill>
        <p:spPr>
          <a:xfrm>
            <a:off x="11165967" y="6019801"/>
            <a:ext cx="711708" cy="657224"/>
          </a:xfrm>
          <a:prstGeom prst="rect">
            <a:avLst/>
          </a:prstGeom>
        </p:spPr>
      </p:pic>
      <p:sp>
        <p:nvSpPr>
          <p:cNvPr id="8" name="object 2">
            <a:extLst>
              <a:ext uri="{FF2B5EF4-FFF2-40B4-BE49-F238E27FC236}">
                <a16:creationId xmlns:a16="http://schemas.microsoft.com/office/drawing/2014/main" id="{E8FBA92F-3AB8-0F32-8506-0FFCEC0255F1}"/>
              </a:ext>
            </a:extLst>
          </p:cNvPr>
          <p:cNvSpPr txBox="1"/>
          <p:nvPr/>
        </p:nvSpPr>
        <p:spPr>
          <a:xfrm>
            <a:off x="5815076" y="-15747"/>
            <a:ext cx="868680" cy="151323"/>
          </a:xfrm>
          <a:prstGeom prst="rect">
            <a:avLst/>
          </a:prstGeom>
        </p:spPr>
        <p:txBody>
          <a:bodyPr vert="horz" wrap="square" lIns="0" tIns="12700" rIns="0" bIns="0" rtlCol="0">
            <a:spAutoFit/>
          </a:bodyPr>
          <a:lstStyle/>
          <a:p>
            <a:pPr marL="12700">
              <a:spcBef>
                <a:spcPts val="100"/>
              </a:spcBef>
            </a:pPr>
            <a:r>
              <a:rPr sz="900" b="1" kern="0" spc="-10" dirty="0">
                <a:solidFill>
                  <a:srgbClr val="FFFFFF"/>
                </a:solidFill>
                <a:latin typeface="Arial"/>
                <a:cs typeface="Arial"/>
              </a:rPr>
              <a:t>UNCLASSIFIED</a:t>
            </a:r>
            <a:endParaRPr sz="900" kern="0" dirty="0">
              <a:solidFill>
                <a:sysClr val="windowText" lastClr="000000"/>
              </a:solidFill>
              <a:latin typeface="Arial"/>
              <a:cs typeface="Arial"/>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885307" y="845441"/>
            <a:ext cx="651510" cy="113493"/>
          </a:xfrm>
          <a:prstGeom prst="rect">
            <a:avLst/>
          </a:prstGeom>
        </p:spPr>
        <p:txBody>
          <a:bodyPr vert="horz" wrap="square" lIns="0" tIns="9525" rIns="0" bIns="0" rtlCol="0">
            <a:spAutoFit/>
          </a:bodyPr>
          <a:lstStyle/>
          <a:p>
            <a:pPr marL="9525" defTabSz="685800">
              <a:spcBef>
                <a:spcPts val="75"/>
              </a:spcBef>
            </a:pPr>
            <a:r>
              <a:rPr sz="675" b="1" kern="0" spc="-8">
                <a:solidFill>
                  <a:srgbClr val="FFFFFF"/>
                </a:solidFill>
                <a:latin typeface="Arial"/>
                <a:cs typeface="Arial"/>
              </a:rPr>
              <a:t>UNCLASSIFIED</a:t>
            </a:r>
            <a:endParaRPr sz="675" kern="0">
              <a:solidFill>
                <a:sysClr val="windowText" lastClr="000000"/>
              </a:solidFill>
              <a:latin typeface="Arial"/>
              <a:cs typeface="Arial"/>
            </a:endParaRPr>
          </a:p>
        </p:txBody>
      </p:sp>
      <p:pic>
        <p:nvPicPr>
          <p:cNvPr id="3" name="object 3"/>
          <p:cNvPicPr/>
          <p:nvPr/>
        </p:nvPicPr>
        <p:blipFill>
          <a:blip r:embed="rId2" cstate="print"/>
          <a:stretch>
            <a:fillRect/>
          </a:stretch>
        </p:blipFill>
        <p:spPr>
          <a:xfrm>
            <a:off x="9315088" y="883882"/>
            <a:ext cx="616897" cy="553829"/>
          </a:xfrm>
          <a:prstGeom prst="rect">
            <a:avLst/>
          </a:prstGeom>
        </p:spPr>
      </p:pic>
      <p:sp>
        <p:nvSpPr>
          <p:cNvPr id="5" name="object 5"/>
          <p:cNvSpPr txBox="1"/>
          <p:nvPr/>
        </p:nvSpPr>
        <p:spPr>
          <a:xfrm>
            <a:off x="3735752" y="958934"/>
            <a:ext cx="4950619" cy="3166925"/>
          </a:xfrm>
          <a:prstGeom prst="rect">
            <a:avLst/>
          </a:prstGeom>
        </p:spPr>
        <p:txBody>
          <a:bodyPr vert="horz" wrap="square" lIns="0" tIns="10001" rIns="0" bIns="0" rtlCol="0">
            <a:spAutoFit/>
          </a:bodyPr>
          <a:lstStyle/>
          <a:p>
            <a:pPr marL="279559" algn="ctr" defTabSz="685800">
              <a:spcBef>
                <a:spcPts val="79"/>
              </a:spcBef>
            </a:pPr>
            <a:r>
              <a:rPr sz="1500" b="1" kern="0" dirty="0">
                <a:solidFill>
                  <a:sysClr val="windowText" lastClr="000000"/>
                </a:solidFill>
                <a:latin typeface="Arial"/>
                <a:cs typeface="Arial"/>
              </a:rPr>
              <a:t>Required</a:t>
            </a:r>
            <a:r>
              <a:rPr sz="1500" b="1" kern="0" spc="-23" dirty="0">
                <a:solidFill>
                  <a:sysClr val="windowText" lastClr="000000"/>
                </a:solidFill>
                <a:latin typeface="Arial"/>
                <a:cs typeface="Arial"/>
              </a:rPr>
              <a:t> </a:t>
            </a:r>
            <a:r>
              <a:rPr sz="1500" b="1" kern="0" dirty="0">
                <a:solidFill>
                  <a:sysClr val="windowText" lastClr="000000"/>
                </a:solidFill>
                <a:latin typeface="Arial"/>
                <a:cs typeface="Arial"/>
              </a:rPr>
              <a:t>Documentation</a:t>
            </a:r>
            <a:r>
              <a:rPr sz="1500" b="1" kern="0" spc="-38" dirty="0">
                <a:solidFill>
                  <a:sysClr val="windowText" lastClr="000000"/>
                </a:solidFill>
                <a:latin typeface="Arial"/>
                <a:cs typeface="Arial"/>
              </a:rPr>
              <a:t> </a:t>
            </a:r>
            <a:r>
              <a:rPr sz="1500" b="1" kern="0" dirty="0">
                <a:solidFill>
                  <a:sysClr val="windowText" lastClr="000000"/>
                </a:solidFill>
                <a:latin typeface="Arial"/>
                <a:cs typeface="Arial"/>
              </a:rPr>
              <a:t>for</a:t>
            </a:r>
            <a:r>
              <a:rPr sz="1500" b="1" kern="0" spc="-4" dirty="0">
                <a:solidFill>
                  <a:sysClr val="windowText" lastClr="000000"/>
                </a:solidFill>
                <a:latin typeface="Arial"/>
                <a:cs typeface="Arial"/>
              </a:rPr>
              <a:t> </a:t>
            </a:r>
            <a:r>
              <a:rPr sz="1500" b="1" kern="0" spc="-8" dirty="0" err="1">
                <a:solidFill>
                  <a:sysClr val="windowText" lastClr="000000"/>
                </a:solidFill>
                <a:latin typeface="Arial"/>
                <a:cs typeface="Arial"/>
              </a:rPr>
              <a:t>Outprocessing</a:t>
            </a:r>
            <a:endParaRPr sz="1500" kern="0" dirty="0">
              <a:solidFill>
                <a:sysClr val="windowText" lastClr="000000"/>
              </a:solidFill>
              <a:latin typeface="Arial"/>
              <a:cs typeface="Arial"/>
            </a:endParaRPr>
          </a:p>
          <a:p>
            <a:pPr defTabSz="685800">
              <a:spcBef>
                <a:spcPts val="26"/>
              </a:spcBef>
            </a:pPr>
            <a:endParaRPr sz="1388" kern="0" dirty="0">
              <a:solidFill>
                <a:sysClr val="windowText" lastClr="000000"/>
              </a:solidFill>
              <a:latin typeface="Arial"/>
              <a:cs typeface="Arial"/>
            </a:endParaRPr>
          </a:p>
          <a:p>
            <a:pPr marL="224314" indent="-215265" defTabSz="685800">
              <a:spcBef>
                <a:spcPts val="4"/>
              </a:spcBef>
              <a:buFont typeface="Wingdings"/>
              <a:buChar char=""/>
              <a:tabLst>
                <a:tab pos="224314" algn="l"/>
                <a:tab pos="224790" algn="l"/>
              </a:tabLst>
            </a:pPr>
            <a:r>
              <a:rPr sz="1350" kern="0" dirty="0">
                <a:solidFill>
                  <a:sysClr val="windowText" lastClr="000000"/>
                </a:solidFill>
                <a:latin typeface="Arial"/>
                <a:cs typeface="Arial"/>
              </a:rPr>
              <a:t>DD</a:t>
            </a:r>
            <a:r>
              <a:rPr sz="1350" kern="0" spc="-38" dirty="0">
                <a:solidFill>
                  <a:sysClr val="windowText" lastClr="000000"/>
                </a:solidFill>
                <a:latin typeface="Arial"/>
                <a:cs typeface="Arial"/>
              </a:rPr>
              <a:t> </a:t>
            </a:r>
            <a:r>
              <a:rPr sz="1350" kern="0" dirty="0">
                <a:solidFill>
                  <a:sysClr val="windowText" lastClr="000000"/>
                </a:solidFill>
                <a:latin typeface="Arial"/>
                <a:cs typeface="Arial"/>
              </a:rPr>
              <a:t>214</a:t>
            </a:r>
            <a:r>
              <a:rPr sz="1350" kern="0" spc="-23" dirty="0">
                <a:solidFill>
                  <a:sysClr val="windowText" lastClr="000000"/>
                </a:solidFill>
                <a:latin typeface="Arial"/>
                <a:cs typeface="Arial"/>
              </a:rPr>
              <a:t> </a:t>
            </a:r>
            <a:r>
              <a:rPr sz="1350" kern="0" dirty="0">
                <a:solidFill>
                  <a:sysClr val="windowText" lastClr="000000"/>
                </a:solidFill>
                <a:latin typeface="Arial"/>
                <a:cs typeface="Arial"/>
              </a:rPr>
              <a:t>Worksheet</a:t>
            </a:r>
            <a:r>
              <a:rPr sz="1350" kern="0" spc="-15" dirty="0">
                <a:solidFill>
                  <a:sysClr val="windowText" lastClr="000000"/>
                </a:solidFill>
                <a:latin typeface="Arial"/>
                <a:cs typeface="Arial"/>
              </a:rPr>
              <a:t> </a:t>
            </a:r>
            <a:r>
              <a:rPr sz="1350" kern="0" dirty="0">
                <a:solidFill>
                  <a:sysClr val="windowText" lastClr="000000"/>
                </a:solidFill>
                <a:latin typeface="Arial"/>
                <a:cs typeface="Arial"/>
              </a:rPr>
              <a:t>for</a:t>
            </a:r>
            <a:r>
              <a:rPr sz="1350" kern="0" spc="-34" dirty="0">
                <a:solidFill>
                  <a:sysClr val="windowText" lastClr="000000"/>
                </a:solidFill>
                <a:latin typeface="Arial"/>
                <a:cs typeface="Arial"/>
              </a:rPr>
              <a:t> </a:t>
            </a:r>
            <a:r>
              <a:rPr sz="1350" kern="0" dirty="0">
                <a:solidFill>
                  <a:sysClr val="windowText" lastClr="000000"/>
                </a:solidFill>
                <a:latin typeface="Arial"/>
                <a:cs typeface="Arial"/>
              </a:rPr>
              <a:t>Separating</a:t>
            </a:r>
            <a:r>
              <a:rPr sz="1350" kern="0" spc="-15" dirty="0">
                <a:solidFill>
                  <a:sysClr val="windowText" lastClr="000000"/>
                </a:solidFill>
                <a:latin typeface="Arial"/>
                <a:cs typeface="Arial"/>
              </a:rPr>
              <a:t> </a:t>
            </a:r>
            <a:r>
              <a:rPr sz="1350" kern="0" spc="-8" dirty="0">
                <a:solidFill>
                  <a:sysClr val="windowText" lastClr="000000"/>
                </a:solidFill>
                <a:latin typeface="Arial"/>
                <a:cs typeface="Arial"/>
              </a:rPr>
              <a:t>Soldiers</a:t>
            </a:r>
            <a:endParaRPr sz="1350" kern="0" dirty="0">
              <a:solidFill>
                <a:sysClr val="windowText" lastClr="000000"/>
              </a:solidFill>
              <a:latin typeface="Arial"/>
              <a:cs typeface="Arial"/>
            </a:endParaRPr>
          </a:p>
          <a:p>
            <a:pPr defTabSz="685800">
              <a:spcBef>
                <a:spcPts val="23"/>
              </a:spcBef>
              <a:buFont typeface="Wingdings"/>
              <a:buChar char=""/>
            </a:pPr>
            <a:endParaRPr sz="1388" kern="0" dirty="0">
              <a:solidFill>
                <a:sysClr val="windowText" lastClr="000000"/>
              </a:solidFill>
              <a:latin typeface="Arial"/>
              <a:cs typeface="Arial"/>
            </a:endParaRPr>
          </a:p>
          <a:p>
            <a:pPr marL="9525" marR="3810" algn="just" defTabSz="685800"/>
            <a:r>
              <a:rPr sz="1350" kern="0" dirty="0">
                <a:solidFill>
                  <a:sysClr val="windowText" lastClr="000000"/>
                </a:solidFill>
                <a:latin typeface="Arial"/>
                <a:cs typeface="Arial"/>
              </a:rPr>
              <a:t>Departing</a:t>
            </a:r>
            <a:r>
              <a:rPr sz="1350" kern="0" spc="-19" dirty="0">
                <a:solidFill>
                  <a:sysClr val="windowText" lastClr="000000"/>
                </a:solidFill>
                <a:latin typeface="Arial"/>
                <a:cs typeface="Arial"/>
              </a:rPr>
              <a:t> </a:t>
            </a:r>
            <a:r>
              <a:rPr sz="1350" kern="0" dirty="0">
                <a:solidFill>
                  <a:sysClr val="windowText" lastClr="000000"/>
                </a:solidFill>
                <a:latin typeface="Arial"/>
                <a:cs typeface="Arial"/>
              </a:rPr>
              <a:t>personnel</a:t>
            </a:r>
            <a:r>
              <a:rPr sz="1350" kern="0" spc="-11" dirty="0">
                <a:solidFill>
                  <a:sysClr val="windowText" lastClr="000000"/>
                </a:solidFill>
                <a:latin typeface="Arial"/>
                <a:cs typeface="Arial"/>
              </a:rPr>
              <a:t> </a:t>
            </a:r>
            <a:r>
              <a:rPr sz="1350" kern="0" dirty="0">
                <a:solidFill>
                  <a:sysClr val="windowText" lastClr="000000"/>
                </a:solidFill>
                <a:latin typeface="Arial"/>
                <a:cs typeface="Arial"/>
              </a:rPr>
              <a:t>will</a:t>
            </a:r>
            <a:r>
              <a:rPr sz="1350" kern="0" spc="4" dirty="0">
                <a:solidFill>
                  <a:sysClr val="windowText" lastClr="000000"/>
                </a:solidFill>
                <a:latin typeface="Arial"/>
                <a:cs typeface="Arial"/>
              </a:rPr>
              <a:t> </a:t>
            </a:r>
            <a:r>
              <a:rPr sz="1350" kern="0" dirty="0">
                <a:solidFill>
                  <a:sysClr val="windowText" lastClr="000000"/>
                </a:solidFill>
                <a:latin typeface="Arial"/>
                <a:cs typeface="Arial"/>
              </a:rPr>
              <a:t>receive</a:t>
            </a:r>
            <a:r>
              <a:rPr sz="1350" kern="0" spc="-23" dirty="0">
                <a:solidFill>
                  <a:sysClr val="windowText" lastClr="000000"/>
                </a:solidFill>
                <a:latin typeface="Arial"/>
                <a:cs typeface="Arial"/>
              </a:rPr>
              <a:t> </a:t>
            </a:r>
            <a:r>
              <a:rPr sz="1350" kern="0" dirty="0">
                <a:solidFill>
                  <a:sysClr val="windowText" lastClr="000000"/>
                </a:solidFill>
                <a:latin typeface="Arial"/>
                <a:cs typeface="Arial"/>
              </a:rPr>
              <a:t>information</a:t>
            </a:r>
            <a:r>
              <a:rPr sz="1350" kern="0" spc="-23" dirty="0">
                <a:solidFill>
                  <a:sysClr val="windowText" lastClr="000000"/>
                </a:solidFill>
                <a:latin typeface="Arial"/>
                <a:cs typeface="Arial"/>
              </a:rPr>
              <a:t> </a:t>
            </a:r>
            <a:r>
              <a:rPr sz="1350" kern="0" dirty="0">
                <a:solidFill>
                  <a:sysClr val="windowText" lastClr="000000"/>
                </a:solidFill>
                <a:latin typeface="Arial"/>
                <a:cs typeface="Arial"/>
              </a:rPr>
              <a:t>on</a:t>
            </a:r>
            <a:r>
              <a:rPr sz="1350" kern="0" spc="-26" dirty="0">
                <a:solidFill>
                  <a:sysClr val="windowText" lastClr="000000"/>
                </a:solidFill>
                <a:latin typeface="Arial"/>
                <a:cs typeface="Arial"/>
              </a:rPr>
              <a:t> </a:t>
            </a:r>
            <a:r>
              <a:rPr sz="1350" kern="0" spc="-8" dirty="0">
                <a:solidFill>
                  <a:sysClr val="windowText" lastClr="000000"/>
                </a:solidFill>
                <a:latin typeface="Arial"/>
                <a:cs typeface="Arial"/>
              </a:rPr>
              <a:t>education-related </a:t>
            </a:r>
            <a:r>
              <a:rPr sz="1350" kern="0" dirty="0" err="1">
                <a:solidFill>
                  <a:sysClr val="windowText" lastClr="000000"/>
                </a:solidFill>
                <a:latin typeface="Arial"/>
                <a:cs typeface="Arial"/>
              </a:rPr>
              <a:t>outprocessing</a:t>
            </a:r>
            <a:r>
              <a:rPr sz="1350" kern="0" spc="-11" dirty="0">
                <a:solidFill>
                  <a:sysClr val="windowText" lastClr="000000"/>
                </a:solidFill>
                <a:latin typeface="Arial"/>
                <a:cs typeface="Arial"/>
              </a:rPr>
              <a:t> </a:t>
            </a:r>
            <a:r>
              <a:rPr sz="1350" kern="0" spc="-8" dirty="0">
                <a:solidFill>
                  <a:sysClr val="windowText" lastClr="000000"/>
                </a:solidFill>
                <a:latin typeface="Arial"/>
                <a:cs typeface="Arial"/>
              </a:rPr>
              <a:t>requirements.</a:t>
            </a:r>
            <a:r>
              <a:rPr sz="1350" kern="0" spc="-68" dirty="0">
                <a:solidFill>
                  <a:sysClr val="windowText" lastClr="000000"/>
                </a:solidFill>
                <a:latin typeface="Arial"/>
                <a:cs typeface="Arial"/>
              </a:rPr>
              <a:t> </a:t>
            </a:r>
            <a:endParaRPr lang="en-US" sz="1350" kern="0" spc="-68" dirty="0">
              <a:solidFill>
                <a:sysClr val="windowText" lastClr="000000"/>
              </a:solidFill>
              <a:latin typeface="Arial"/>
              <a:cs typeface="Arial"/>
            </a:endParaRPr>
          </a:p>
          <a:p>
            <a:pPr marL="9525" marR="3810" algn="just" defTabSz="685800"/>
            <a:endParaRPr lang="en-US" sz="1350" kern="0" spc="-68" dirty="0">
              <a:solidFill>
                <a:sysClr val="windowText" lastClr="000000"/>
              </a:solidFill>
              <a:latin typeface="Arial"/>
              <a:cs typeface="Arial"/>
            </a:endParaRPr>
          </a:p>
          <a:p>
            <a:pPr marL="9525" marR="3810" algn="just" defTabSz="685800"/>
            <a:r>
              <a:rPr sz="1350" kern="0" dirty="0">
                <a:solidFill>
                  <a:sysClr val="windowText" lastClr="000000"/>
                </a:solidFill>
                <a:latin typeface="Arial"/>
                <a:cs typeface="Arial"/>
              </a:rPr>
              <a:t>ACES</a:t>
            </a:r>
            <a:r>
              <a:rPr sz="1350" kern="0" spc="-8" dirty="0">
                <a:solidFill>
                  <a:sysClr val="windowText" lastClr="000000"/>
                </a:solidFill>
                <a:latin typeface="Arial"/>
                <a:cs typeface="Arial"/>
              </a:rPr>
              <a:t> </a:t>
            </a:r>
            <a:r>
              <a:rPr sz="1350" kern="0" dirty="0">
                <a:solidFill>
                  <a:sysClr val="windowText" lastClr="000000"/>
                </a:solidFill>
                <a:latin typeface="Arial"/>
                <a:cs typeface="Arial"/>
              </a:rPr>
              <a:t>personnel</a:t>
            </a:r>
            <a:r>
              <a:rPr sz="1350" kern="0" spc="4" dirty="0">
                <a:solidFill>
                  <a:sysClr val="windowText" lastClr="000000"/>
                </a:solidFill>
                <a:latin typeface="Arial"/>
                <a:cs typeface="Arial"/>
              </a:rPr>
              <a:t> </a:t>
            </a:r>
            <a:r>
              <a:rPr sz="1350" kern="0" dirty="0">
                <a:solidFill>
                  <a:sysClr val="windowText" lastClr="000000"/>
                </a:solidFill>
                <a:latin typeface="Arial"/>
                <a:cs typeface="Arial"/>
              </a:rPr>
              <a:t>will</a:t>
            </a:r>
            <a:r>
              <a:rPr sz="1350" kern="0" spc="19" dirty="0">
                <a:solidFill>
                  <a:sysClr val="windowText" lastClr="000000"/>
                </a:solidFill>
                <a:latin typeface="Arial"/>
                <a:cs typeface="Arial"/>
              </a:rPr>
              <a:t> </a:t>
            </a:r>
            <a:r>
              <a:rPr sz="1350" kern="0" dirty="0">
                <a:solidFill>
                  <a:sysClr val="windowText" lastClr="000000"/>
                </a:solidFill>
                <a:latin typeface="Arial"/>
                <a:cs typeface="Arial"/>
              </a:rPr>
              <a:t>brief</a:t>
            </a:r>
            <a:r>
              <a:rPr sz="1350" kern="0" spc="-11" dirty="0">
                <a:solidFill>
                  <a:sysClr val="windowText" lastClr="000000"/>
                </a:solidFill>
                <a:latin typeface="Arial"/>
                <a:cs typeface="Arial"/>
              </a:rPr>
              <a:t> </a:t>
            </a:r>
            <a:r>
              <a:rPr sz="1350" kern="0" spc="-8" dirty="0">
                <a:solidFill>
                  <a:sysClr val="windowText" lastClr="000000"/>
                </a:solidFill>
                <a:latin typeface="Arial"/>
                <a:cs typeface="Arial"/>
              </a:rPr>
              <a:t>departing </a:t>
            </a:r>
            <a:r>
              <a:rPr sz="1350" kern="0" dirty="0">
                <a:solidFill>
                  <a:sysClr val="windowText" lastClr="000000"/>
                </a:solidFill>
                <a:latin typeface="Arial"/>
                <a:cs typeface="Arial"/>
              </a:rPr>
              <a:t>personnel on</a:t>
            </a:r>
            <a:r>
              <a:rPr sz="1350" kern="0" spc="-19" dirty="0">
                <a:solidFill>
                  <a:sysClr val="windowText" lastClr="000000"/>
                </a:solidFill>
                <a:latin typeface="Arial"/>
                <a:cs typeface="Arial"/>
              </a:rPr>
              <a:t> </a:t>
            </a:r>
            <a:r>
              <a:rPr sz="1350" kern="0" dirty="0">
                <a:solidFill>
                  <a:sysClr val="windowText" lastClr="000000"/>
                </a:solidFill>
                <a:latin typeface="Arial"/>
                <a:cs typeface="Arial"/>
              </a:rPr>
              <a:t>the</a:t>
            </a:r>
            <a:r>
              <a:rPr sz="1350" kern="0" spc="-11" dirty="0">
                <a:solidFill>
                  <a:sysClr val="windowText" lastClr="000000"/>
                </a:solidFill>
                <a:latin typeface="Arial"/>
                <a:cs typeface="Arial"/>
              </a:rPr>
              <a:t> </a:t>
            </a:r>
            <a:r>
              <a:rPr sz="1350" kern="0" spc="-8" dirty="0">
                <a:solidFill>
                  <a:sysClr val="windowText" lastClr="000000"/>
                </a:solidFill>
                <a:latin typeface="Arial"/>
                <a:cs typeface="Arial"/>
              </a:rPr>
              <a:t>following:</a:t>
            </a:r>
            <a:endParaRPr sz="1350" kern="0" dirty="0">
              <a:solidFill>
                <a:sysClr val="windowText" lastClr="000000"/>
              </a:solidFill>
              <a:latin typeface="Arial"/>
              <a:cs typeface="Arial"/>
            </a:endParaRPr>
          </a:p>
          <a:p>
            <a:pPr defTabSz="685800">
              <a:spcBef>
                <a:spcPts val="26"/>
              </a:spcBef>
            </a:pPr>
            <a:endParaRPr sz="1388" kern="0" dirty="0">
              <a:solidFill>
                <a:sysClr val="windowText" lastClr="000000"/>
              </a:solidFill>
              <a:latin typeface="Arial"/>
              <a:cs typeface="Arial"/>
            </a:endParaRPr>
          </a:p>
          <a:p>
            <a:pPr marL="224314" indent="-215265" defTabSz="685800">
              <a:buFont typeface="Wingdings"/>
              <a:buChar char=""/>
              <a:tabLst>
                <a:tab pos="224314" algn="l"/>
                <a:tab pos="224790" algn="l"/>
              </a:tabLst>
            </a:pPr>
            <a:r>
              <a:rPr sz="1350" kern="0" dirty="0">
                <a:solidFill>
                  <a:sysClr val="windowText" lastClr="000000"/>
                </a:solidFill>
                <a:latin typeface="Arial"/>
                <a:cs typeface="Arial"/>
              </a:rPr>
              <a:t>ACES</a:t>
            </a:r>
            <a:r>
              <a:rPr sz="1350" kern="0" spc="-15" dirty="0">
                <a:solidFill>
                  <a:sysClr val="windowText" lastClr="000000"/>
                </a:solidFill>
                <a:latin typeface="Arial"/>
                <a:cs typeface="Arial"/>
              </a:rPr>
              <a:t> </a:t>
            </a:r>
            <a:r>
              <a:rPr lang="en-US" sz="1350" kern="0" dirty="0">
                <a:solidFill>
                  <a:sysClr val="windowText" lastClr="000000"/>
                </a:solidFill>
                <a:latin typeface="Arial"/>
                <a:cs typeface="Arial"/>
              </a:rPr>
              <a:t>Education Services Record Review</a:t>
            </a:r>
          </a:p>
          <a:p>
            <a:pPr marL="224314" indent="-215265" defTabSz="685800">
              <a:buFont typeface="Wingdings"/>
              <a:buChar char=""/>
              <a:tabLst>
                <a:tab pos="224314" algn="l"/>
                <a:tab pos="224790" algn="l"/>
              </a:tabLst>
            </a:pPr>
            <a:r>
              <a:rPr lang="en-US" sz="1350" kern="0" spc="-15" dirty="0">
                <a:solidFill>
                  <a:sysClr val="windowText" lastClr="000000"/>
                </a:solidFill>
                <a:latin typeface="Arial"/>
                <a:cs typeface="Arial"/>
              </a:rPr>
              <a:t>Tuition-</a:t>
            </a:r>
            <a:r>
              <a:rPr lang="en-US" sz="1350" kern="0" dirty="0">
                <a:solidFill>
                  <a:sysClr val="windowText" lastClr="000000"/>
                </a:solidFill>
                <a:latin typeface="Arial"/>
                <a:cs typeface="Arial"/>
              </a:rPr>
              <a:t>assistance</a:t>
            </a:r>
            <a:r>
              <a:rPr lang="en-US" sz="1350" kern="0" spc="38" dirty="0">
                <a:solidFill>
                  <a:sysClr val="windowText" lastClr="000000"/>
                </a:solidFill>
                <a:latin typeface="Arial"/>
                <a:cs typeface="Arial"/>
              </a:rPr>
              <a:t> </a:t>
            </a:r>
            <a:r>
              <a:rPr lang="en-US" sz="1350" kern="0" spc="-8" dirty="0">
                <a:solidFill>
                  <a:sysClr val="windowText" lastClr="000000"/>
                </a:solidFill>
                <a:latin typeface="Arial"/>
                <a:cs typeface="Arial"/>
              </a:rPr>
              <a:t>indebtedness; if any</a:t>
            </a:r>
            <a:endParaRPr sz="1350" kern="0" dirty="0">
              <a:solidFill>
                <a:sysClr val="windowText" lastClr="000000"/>
              </a:solidFill>
              <a:latin typeface="Arial"/>
              <a:cs typeface="Arial"/>
            </a:endParaRPr>
          </a:p>
          <a:p>
            <a:pPr marL="224314" indent="-215265" defTabSz="685800">
              <a:spcBef>
                <a:spcPts val="4"/>
              </a:spcBef>
              <a:buFont typeface="Wingdings"/>
              <a:buChar char=""/>
              <a:tabLst>
                <a:tab pos="224314" algn="l"/>
                <a:tab pos="224790" algn="l"/>
              </a:tabLst>
            </a:pPr>
            <a:r>
              <a:rPr lang="en-US" sz="1350" u="sng" kern="0" dirty="0">
                <a:solidFill>
                  <a:srgbClr val="FF0000"/>
                </a:solidFill>
                <a:latin typeface="Arial"/>
                <a:cs typeface="Arial"/>
              </a:rPr>
              <a:t>Mandated</a:t>
            </a:r>
            <a:r>
              <a:rPr lang="en-US" sz="1350" kern="0" dirty="0">
                <a:solidFill>
                  <a:sysClr val="windowText" lastClr="000000"/>
                </a:solidFill>
                <a:latin typeface="Arial"/>
                <a:cs typeface="Arial"/>
              </a:rPr>
              <a:t> Veteran Education Benefit Counseling (requires copy of your DD214 </a:t>
            </a:r>
            <a:r>
              <a:rPr lang="en-US" sz="1350" kern="0" dirty="0" err="1">
                <a:solidFill>
                  <a:sysClr val="windowText" lastClr="000000"/>
                </a:solidFill>
                <a:latin typeface="Arial"/>
                <a:cs typeface="Arial"/>
              </a:rPr>
              <a:t>wksht</a:t>
            </a:r>
            <a:r>
              <a:rPr lang="en-US" sz="1350" kern="0" dirty="0">
                <a:solidFill>
                  <a:sysClr val="windowText" lastClr="000000"/>
                </a:solidFill>
                <a:latin typeface="Arial"/>
                <a:cs typeface="Arial"/>
              </a:rPr>
              <a:t> to receive correct information)</a:t>
            </a:r>
          </a:p>
          <a:p>
            <a:pPr marL="224314" indent="-215265" defTabSz="685800">
              <a:spcBef>
                <a:spcPts val="4"/>
              </a:spcBef>
              <a:buFont typeface="Wingdings"/>
              <a:buChar char=""/>
              <a:tabLst>
                <a:tab pos="224314" algn="l"/>
                <a:tab pos="224790" algn="l"/>
              </a:tabLst>
            </a:pPr>
            <a:r>
              <a:rPr lang="en-US" sz="1350" kern="0" dirty="0">
                <a:solidFill>
                  <a:sysClr val="windowText" lastClr="000000"/>
                </a:solidFill>
                <a:latin typeface="Arial"/>
                <a:cs typeface="Arial"/>
              </a:rPr>
              <a:t>Additional education resources for Soldier and family members</a:t>
            </a:r>
            <a:endParaRPr sz="1350" kern="0" dirty="0">
              <a:solidFill>
                <a:sysClr val="windowText" lastClr="000000"/>
              </a:solidFill>
              <a:latin typeface="Arial"/>
              <a:cs typeface="Arial"/>
            </a:endParaRPr>
          </a:p>
        </p:txBody>
      </p:sp>
      <p:pic>
        <p:nvPicPr>
          <p:cNvPr id="6" name="Picture 5">
            <a:extLst>
              <a:ext uri="{FF2B5EF4-FFF2-40B4-BE49-F238E27FC236}">
                <a16:creationId xmlns:a16="http://schemas.microsoft.com/office/drawing/2014/main" id="{7B8ED107-657E-F414-0DAF-C442D9367444}"/>
              </a:ext>
            </a:extLst>
          </p:cNvPr>
          <p:cNvPicPr>
            <a:picLocks noChangeAspect="1"/>
          </p:cNvPicPr>
          <p:nvPr/>
        </p:nvPicPr>
        <p:blipFill>
          <a:blip r:embed="rId3"/>
          <a:stretch>
            <a:fillRect/>
          </a:stretch>
        </p:blipFill>
        <p:spPr>
          <a:xfrm>
            <a:off x="2227178" y="775344"/>
            <a:ext cx="1059605" cy="706403"/>
          </a:xfrm>
          <a:prstGeom prst="rect">
            <a:avLst/>
          </a:prstGeom>
        </p:spPr>
      </p:pic>
      <p:sp>
        <p:nvSpPr>
          <p:cNvPr id="7" name="object 4">
            <a:extLst>
              <a:ext uri="{FF2B5EF4-FFF2-40B4-BE49-F238E27FC236}">
                <a16:creationId xmlns:a16="http://schemas.microsoft.com/office/drawing/2014/main" id="{5BAC0EF5-1C9E-F145-D137-A5425D6170FE}"/>
              </a:ext>
            </a:extLst>
          </p:cNvPr>
          <p:cNvSpPr txBox="1">
            <a:spLocks/>
          </p:cNvSpPr>
          <p:nvPr/>
        </p:nvSpPr>
        <p:spPr>
          <a:xfrm>
            <a:off x="1176477" y="127755"/>
            <a:ext cx="6726552" cy="378469"/>
          </a:xfrm>
          <a:prstGeom prst="rect">
            <a:avLst/>
          </a:prstGeom>
        </p:spPr>
        <p:txBody>
          <a:bodyPr vert="horz" wrap="square" lIns="0" tIns="9049" rIns="0" bIns="0" rtlCol="0">
            <a:spAutoFit/>
          </a:bodyPr>
          <a:lstStyle>
            <a:lvl1pPr>
              <a:defRPr sz="2100" b="1" i="0">
                <a:solidFill>
                  <a:srgbClr val="7E7E73"/>
                </a:solidFill>
                <a:latin typeface="Arial"/>
                <a:ea typeface="+mj-ea"/>
                <a:cs typeface="Arial"/>
              </a:defRPr>
            </a:lvl1pPr>
          </a:lstStyle>
          <a:p>
            <a:pPr marL="9525">
              <a:spcBef>
                <a:spcPts val="71"/>
              </a:spcBef>
            </a:pPr>
            <a:r>
              <a:rPr lang="en-US" kern="0"/>
              <a:t>Army</a:t>
            </a:r>
            <a:r>
              <a:rPr lang="en-US" kern="0" spc="-101"/>
              <a:t> </a:t>
            </a:r>
            <a:r>
              <a:rPr lang="en-US" sz="2400" kern="0"/>
              <a:t>Continuing</a:t>
            </a:r>
            <a:r>
              <a:rPr lang="en-US" kern="0" spc="-75"/>
              <a:t> </a:t>
            </a:r>
            <a:r>
              <a:rPr lang="en-US" kern="0"/>
              <a:t>Education</a:t>
            </a:r>
            <a:r>
              <a:rPr lang="en-US" kern="0" spc="-83"/>
              <a:t> </a:t>
            </a:r>
            <a:r>
              <a:rPr lang="en-US" kern="0"/>
              <a:t>System</a:t>
            </a:r>
            <a:r>
              <a:rPr lang="en-US" kern="0" spc="-71"/>
              <a:t> </a:t>
            </a:r>
            <a:r>
              <a:rPr lang="en-US" kern="0" spc="-8"/>
              <a:t>(ACES)</a:t>
            </a:r>
            <a:endParaRPr lang="en-US" kern="0" spc="-8" dirty="0"/>
          </a:p>
        </p:txBody>
      </p:sp>
      <p:sp>
        <p:nvSpPr>
          <p:cNvPr id="8" name="object 2">
            <a:extLst>
              <a:ext uri="{FF2B5EF4-FFF2-40B4-BE49-F238E27FC236}">
                <a16:creationId xmlns:a16="http://schemas.microsoft.com/office/drawing/2014/main" id="{4BD1EEEE-D734-A8A2-2AAA-9D180DD405A8}"/>
              </a:ext>
            </a:extLst>
          </p:cNvPr>
          <p:cNvSpPr txBox="1"/>
          <p:nvPr/>
        </p:nvSpPr>
        <p:spPr>
          <a:xfrm>
            <a:off x="5815076" y="-15747"/>
            <a:ext cx="868680" cy="151323"/>
          </a:xfrm>
          <a:prstGeom prst="rect">
            <a:avLst/>
          </a:prstGeom>
        </p:spPr>
        <p:txBody>
          <a:bodyPr vert="horz" wrap="square" lIns="0" tIns="12700" rIns="0" bIns="0" rtlCol="0">
            <a:spAutoFit/>
          </a:bodyPr>
          <a:lstStyle/>
          <a:p>
            <a:pPr marL="12700">
              <a:spcBef>
                <a:spcPts val="100"/>
              </a:spcBef>
            </a:pPr>
            <a:r>
              <a:rPr sz="900" b="1" kern="0" spc="-10" dirty="0">
                <a:solidFill>
                  <a:srgbClr val="FFFFFF"/>
                </a:solidFill>
                <a:latin typeface="Arial"/>
                <a:cs typeface="Arial"/>
              </a:rPr>
              <a:t>UNCLASSIFIED</a:t>
            </a:r>
            <a:endParaRPr sz="900" kern="0" dirty="0">
              <a:solidFill>
                <a:sysClr val="windowText" lastClr="000000"/>
              </a:solidFill>
              <a:latin typeface="Arial"/>
              <a:cs typeface="Arial"/>
            </a:endParaRPr>
          </a:p>
        </p:txBody>
      </p:sp>
      <p:pic>
        <p:nvPicPr>
          <p:cNvPr id="11" name="object 3">
            <a:extLst>
              <a:ext uri="{FF2B5EF4-FFF2-40B4-BE49-F238E27FC236}">
                <a16:creationId xmlns:a16="http://schemas.microsoft.com/office/drawing/2014/main" id="{D69F9DB4-F8D8-6948-8769-5DE6DF567A9F}"/>
              </a:ext>
            </a:extLst>
          </p:cNvPr>
          <p:cNvPicPr/>
          <p:nvPr/>
        </p:nvPicPr>
        <p:blipFill>
          <a:blip r:embed="rId2" cstate="print"/>
          <a:stretch>
            <a:fillRect/>
          </a:stretch>
        </p:blipFill>
        <p:spPr>
          <a:xfrm>
            <a:off x="11165967" y="6019801"/>
            <a:ext cx="711708" cy="657224"/>
          </a:xfrm>
          <a:prstGeom prst="rect">
            <a:avLst/>
          </a:prstGeom>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53F621-A7DC-7B85-6E71-8FC840FE6FE5}"/>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66D066FB-DB3C-170F-9417-728A2DC56169}"/>
              </a:ext>
            </a:extLst>
          </p:cNvPr>
          <p:cNvSpPr txBox="1"/>
          <p:nvPr/>
        </p:nvSpPr>
        <p:spPr>
          <a:xfrm>
            <a:off x="5885307" y="845441"/>
            <a:ext cx="651510" cy="113493"/>
          </a:xfrm>
          <a:prstGeom prst="rect">
            <a:avLst/>
          </a:prstGeom>
        </p:spPr>
        <p:txBody>
          <a:bodyPr vert="horz" wrap="square" lIns="0" tIns="9525" rIns="0" bIns="0" rtlCol="0">
            <a:spAutoFit/>
          </a:bodyPr>
          <a:lstStyle/>
          <a:p>
            <a:pPr marL="9525" defTabSz="685800">
              <a:spcBef>
                <a:spcPts val="75"/>
              </a:spcBef>
            </a:pPr>
            <a:r>
              <a:rPr sz="675" b="1" kern="0" spc="-8" dirty="0">
                <a:solidFill>
                  <a:srgbClr val="FFFFFF"/>
                </a:solidFill>
                <a:latin typeface="Arial"/>
                <a:cs typeface="Arial"/>
              </a:rPr>
              <a:t>UNCLASSIFIED</a:t>
            </a:r>
            <a:endParaRPr sz="675" kern="0" dirty="0">
              <a:solidFill>
                <a:sysClr val="windowText" lastClr="000000"/>
              </a:solidFill>
              <a:latin typeface="Arial"/>
              <a:cs typeface="Arial"/>
            </a:endParaRPr>
          </a:p>
        </p:txBody>
      </p:sp>
      <p:sp>
        <p:nvSpPr>
          <p:cNvPr id="7" name="object 4">
            <a:extLst>
              <a:ext uri="{FF2B5EF4-FFF2-40B4-BE49-F238E27FC236}">
                <a16:creationId xmlns:a16="http://schemas.microsoft.com/office/drawing/2014/main" id="{0CFF8BA1-C12D-1240-B1EE-BBF9E9FFB18E}"/>
              </a:ext>
            </a:extLst>
          </p:cNvPr>
          <p:cNvSpPr txBox="1">
            <a:spLocks/>
          </p:cNvSpPr>
          <p:nvPr/>
        </p:nvSpPr>
        <p:spPr>
          <a:xfrm>
            <a:off x="1176477" y="127755"/>
            <a:ext cx="6726552" cy="332303"/>
          </a:xfrm>
          <a:prstGeom prst="rect">
            <a:avLst/>
          </a:prstGeom>
        </p:spPr>
        <p:txBody>
          <a:bodyPr vert="horz" wrap="square" lIns="0" tIns="9049" rIns="0" bIns="0" rtlCol="0">
            <a:spAutoFit/>
          </a:bodyPr>
          <a:lstStyle>
            <a:lvl1pPr>
              <a:defRPr sz="2100" b="1" i="0">
                <a:solidFill>
                  <a:srgbClr val="7E7E73"/>
                </a:solidFill>
                <a:latin typeface="Arial"/>
                <a:ea typeface="+mj-ea"/>
                <a:cs typeface="Arial"/>
              </a:defRPr>
            </a:lvl1pPr>
          </a:lstStyle>
          <a:p>
            <a:pPr marL="9525">
              <a:spcBef>
                <a:spcPts val="71"/>
              </a:spcBef>
            </a:pPr>
            <a:r>
              <a:rPr lang="en-US" kern="0" spc="-8" dirty="0"/>
              <a:t>Child &amp; Youth Services </a:t>
            </a:r>
          </a:p>
        </p:txBody>
      </p:sp>
      <p:sp>
        <p:nvSpPr>
          <p:cNvPr id="8" name="object 2">
            <a:extLst>
              <a:ext uri="{FF2B5EF4-FFF2-40B4-BE49-F238E27FC236}">
                <a16:creationId xmlns:a16="http://schemas.microsoft.com/office/drawing/2014/main" id="{170DFC10-2AB5-4D4C-F716-7D01CC705909}"/>
              </a:ext>
            </a:extLst>
          </p:cNvPr>
          <p:cNvSpPr txBox="1"/>
          <p:nvPr/>
        </p:nvSpPr>
        <p:spPr>
          <a:xfrm>
            <a:off x="5815076" y="-15747"/>
            <a:ext cx="868680" cy="151323"/>
          </a:xfrm>
          <a:prstGeom prst="rect">
            <a:avLst/>
          </a:prstGeom>
        </p:spPr>
        <p:txBody>
          <a:bodyPr vert="horz" wrap="square" lIns="0" tIns="12700" rIns="0" bIns="0" rtlCol="0">
            <a:spAutoFit/>
          </a:bodyPr>
          <a:lstStyle/>
          <a:p>
            <a:pPr marL="12700">
              <a:spcBef>
                <a:spcPts val="100"/>
              </a:spcBef>
            </a:pPr>
            <a:r>
              <a:rPr sz="900" b="1" kern="0" spc="-10" dirty="0">
                <a:solidFill>
                  <a:srgbClr val="FFFFFF"/>
                </a:solidFill>
                <a:latin typeface="Arial"/>
                <a:cs typeface="Arial"/>
              </a:rPr>
              <a:t>UNCLASSIFIED</a:t>
            </a:r>
            <a:endParaRPr sz="900" kern="0" dirty="0">
              <a:solidFill>
                <a:sysClr val="windowText" lastClr="000000"/>
              </a:solidFill>
              <a:latin typeface="Arial"/>
              <a:cs typeface="Arial"/>
            </a:endParaRPr>
          </a:p>
        </p:txBody>
      </p:sp>
      <p:pic>
        <p:nvPicPr>
          <p:cNvPr id="11" name="object 3">
            <a:extLst>
              <a:ext uri="{FF2B5EF4-FFF2-40B4-BE49-F238E27FC236}">
                <a16:creationId xmlns:a16="http://schemas.microsoft.com/office/drawing/2014/main" id="{595B7599-39D8-E9FB-187F-4B4165E9AF83}"/>
              </a:ext>
            </a:extLst>
          </p:cNvPr>
          <p:cNvPicPr/>
          <p:nvPr/>
        </p:nvPicPr>
        <p:blipFill>
          <a:blip r:embed="rId2" cstate="print"/>
          <a:stretch>
            <a:fillRect/>
          </a:stretch>
        </p:blipFill>
        <p:spPr>
          <a:xfrm>
            <a:off x="11165967" y="6019801"/>
            <a:ext cx="711708" cy="657224"/>
          </a:xfrm>
          <a:prstGeom prst="rect">
            <a:avLst/>
          </a:prstGeom>
        </p:spPr>
      </p:pic>
      <p:sp>
        <p:nvSpPr>
          <p:cNvPr id="9" name="object 5">
            <a:extLst>
              <a:ext uri="{FF2B5EF4-FFF2-40B4-BE49-F238E27FC236}">
                <a16:creationId xmlns:a16="http://schemas.microsoft.com/office/drawing/2014/main" id="{B84CAC52-5EF5-A102-F1FD-68B31723A7E6}"/>
              </a:ext>
            </a:extLst>
          </p:cNvPr>
          <p:cNvSpPr txBox="1"/>
          <p:nvPr/>
        </p:nvSpPr>
        <p:spPr>
          <a:xfrm>
            <a:off x="1673871" y="902187"/>
            <a:ext cx="9725891" cy="5368777"/>
          </a:xfrm>
          <a:prstGeom prst="rect">
            <a:avLst/>
          </a:prstGeom>
        </p:spPr>
        <p:txBody>
          <a:bodyPr vert="horz" wrap="square" lIns="0" tIns="13335" rIns="0" bIns="0" rtlCol="0">
            <a:spAutoFit/>
          </a:bodyPr>
          <a:lstStyle/>
          <a:p>
            <a:pPr marL="9525" marR="600551" algn="ctr"/>
            <a:r>
              <a:rPr lang="en-US" sz="2000" b="1" kern="0" dirty="0">
                <a:solidFill>
                  <a:sysClr val="windowText" lastClr="000000"/>
                </a:solidFill>
                <a:latin typeface="Arial" panose="020B0604020202020204" pitchFamily="34" charset="0"/>
                <a:cs typeface="Arial" panose="020B0604020202020204" pitchFamily="34" charset="0"/>
              </a:rPr>
              <a:t>USAG</a:t>
            </a:r>
            <a:r>
              <a:rPr lang="en-US" sz="2000" b="1" spc="-30" dirty="0">
                <a:solidFill>
                  <a:sysClr val="windowText" lastClr="000000"/>
                </a:solidFill>
                <a:latin typeface="Arial" panose="020B0604020202020204" pitchFamily="34" charset="0"/>
                <a:cs typeface="Arial" panose="020B0604020202020204" pitchFamily="34" charset="0"/>
              </a:rPr>
              <a:t> </a:t>
            </a:r>
            <a:r>
              <a:rPr lang="en-US" sz="2000" b="1" kern="0" dirty="0">
                <a:solidFill>
                  <a:sysClr val="windowText" lastClr="000000"/>
                </a:solidFill>
                <a:latin typeface="Arial" panose="020B0604020202020204" pitchFamily="34" charset="0"/>
                <a:cs typeface="Arial" panose="020B0604020202020204" pitchFamily="34" charset="0"/>
              </a:rPr>
              <a:t>Bavaria</a:t>
            </a:r>
            <a:r>
              <a:rPr lang="en-US" sz="2000" b="1" kern="0" spc="-15" dirty="0">
                <a:solidFill>
                  <a:sysClr val="windowText" lastClr="000000"/>
                </a:solidFill>
                <a:latin typeface="Arial" panose="020B0604020202020204" pitchFamily="34" charset="0"/>
                <a:cs typeface="Arial" panose="020B0604020202020204" pitchFamily="34" charset="0"/>
              </a:rPr>
              <a:t>-</a:t>
            </a:r>
            <a:r>
              <a:rPr lang="en-US" sz="2000" b="1" spc="-15" dirty="0">
                <a:solidFill>
                  <a:sysClr val="windowText" lastClr="000000"/>
                </a:solidFill>
                <a:latin typeface="Arial" panose="020B0604020202020204" pitchFamily="34" charset="0"/>
                <a:cs typeface="Arial" panose="020B0604020202020204" pitchFamily="34" charset="0"/>
              </a:rPr>
              <a:t>G</a:t>
            </a:r>
            <a:r>
              <a:rPr lang="en-US" sz="2000" b="1" kern="0" dirty="0">
                <a:solidFill>
                  <a:sysClr val="windowText" lastClr="000000"/>
                </a:solidFill>
                <a:latin typeface="Arial" panose="020B0604020202020204" pitchFamily="34" charset="0"/>
                <a:cs typeface="Arial" panose="020B0604020202020204" pitchFamily="34" charset="0"/>
              </a:rPr>
              <a:t>rafenwoehr</a:t>
            </a:r>
            <a:r>
              <a:rPr lang="en-US" sz="2000" b="1" spc="15" dirty="0">
                <a:solidFill>
                  <a:sysClr val="windowText" lastClr="000000"/>
                </a:solidFill>
                <a:latin typeface="Arial" panose="020B0604020202020204" pitchFamily="34" charset="0"/>
                <a:cs typeface="Arial" panose="020B0604020202020204" pitchFamily="34" charset="0"/>
              </a:rPr>
              <a:t> </a:t>
            </a:r>
            <a:r>
              <a:rPr lang="en-US" sz="2000" b="1" kern="0" dirty="0">
                <a:solidFill>
                  <a:sysClr val="windowText" lastClr="000000"/>
                </a:solidFill>
                <a:latin typeface="Arial" panose="020B0604020202020204" pitchFamily="34" charset="0"/>
                <a:cs typeface="Arial" panose="020B0604020202020204" pitchFamily="34" charset="0"/>
              </a:rPr>
              <a:t>Military</a:t>
            </a:r>
            <a:r>
              <a:rPr lang="en-US" sz="2000" b="1" spc="-15" dirty="0">
                <a:solidFill>
                  <a:sysClr val="windowText" lastClr="000000"/>
                </a:solidFill>
                <a:latin typeface="Arial" panose="020B0604020202020204" pitchFamily="34" charset="0"/>
                <a:cs typeface="Arial" panose="020B0604020202020204" pitchFamily="34" charset="0"/>
              </a:rPr>
              <a:t> </a:t>
            </a:r>
            <a:r>
              <a:rPr lang="en-US" sz="2000" b="1" spc="-8" dirty="0">
                <a:solidFill>
                  <a:sysClr val="windowText" lastClr="000000"/>
                </a:solidFill>
                <a:latin typeface="Arial" panose="020B0604020202020204" pitchFamily="34" charset="0"/>
                <a:cs typeface="Arial" panose="020B0604020202020204" pitchFamily="34" charset="0"/>
              </a:rPr>
              <a:t>Community </a:t>
            </a:r>
            <a:endParaRPr lang="en-US" sz="2000" kern="0" dirty="0">
              <a:solidFill>
                <a:sysClr val="windowText" lastClr="000000"/>
              </a:solidFill>
              <a:latin typeface="Arial" panose="020B0604020202020204" pitchFamily="34" charset="0"/>
              <a:cs typeface="Arial" panose="020B0604020202020204" pitchFamily="34" charset="0"/>
            </a:endParaRPr>
          </a:p>
          <a:p>
            <a:pPr marL="12700">
              <a:tabLst>
                <a:tab pos="469265" algn="l"/>
              </a:tabLst>
            </a:pPr>
            <a:r>
              <a:rPr lang="en-US" sz="2000" kern="0" spc="-50" dirty="0">
                <a:solidFill>
                  <a:sysClr val="windowText" lastClr="000000"/>
                </a:solidFill>
                <a:latin typeface="Arial" panose="020B0604020202020204" pitchFamily="34" charset="0"/>
                <a:cs typeface="Arial" panose="020B0604020202020204" pitchFamily="34" charset="0"/>
              </a:rPr>
              <a:t>−</a:t>
            </a:r>
            <a:r>
              <a:rPr lang="en-US" sz="2000" kern="0" dirty="0">
                <a:solidFill>
                  <a:sysClr val="windowText" lastClr="000000"/>
                </a:solidFill>
                <a:latin typeface="Arial" panose="020B0604020202020204" pitchFamily="34" charset="0"/>
                <a:cs typeface="Arial" panose="020B0604020202020204" pitchFamily="34" charset="0"/>
              </a:rPr>
              <a:t>	</a:t>
            </a:r>
            <a:r>
              <a:rPr lang="en-US" sz="2000" kern="0" dirty="0" err="1">
                <a:solidFill>
                  <a:sysClr val="windowText" lastClr="000000"/>
                </a:solidFill>
                <a:latin typeface="Arial" panose="020B0604020202020204" pitchFamily="34" charset="0"/>
                <a:cs typeface="Arial" panose="020B0604020202020204" pitchFamily="34" charset="0"/>
              </a:rPr>
              <a:t>Bldg</a:t>
            </a:r>
            <a:r>
              <a:rPr lang="en-US" sz="2000" kern="0" spc="-10" dirty="0">
                <a:solidFill>
                  <a:sysClr val="windowText" lastClr="000000"/>
                </a:solidFill>
                <a:latin typeface="Arial" panose="020B0604020202020204" pitchFamily="34" charset="0"/>
                <a:cs typeface="Arial" panose="020B0604020202020204" pitchFamily="34" charset="0"/>
              </a:rPr>
              <a:t> </a:t>
            </a:r>
            <a:r>
              <a:rPr lang="en-US" sz="2000" kern="0" spc="-25" dirty="0">
                <a:solidFill>
                  <a:sysClr val="windowText" lastClr="000000"/>
                </a:solidFill>
                <a:latin typeface="Arial" panose="020B0604020202020204" pitchFamily="34" charset="0"/>
                <a:cs typeface="Arial" panose="020B0604020202020204" pitchFamily="34" charset="0"/>
              </a:rPr>
              <a:t>224, Rose Barracks </a:t>
            </a:r>
            <a:endParaRPr lang="en-US" sz="2000" kern="0" dirty="0">
              <a:solidFill>
                <a:sysClr val="windowText" lastClr="000000"/>
              </a:solidFill>
              <a:latin typeface="Arial" panose="020B0604020202020204" pitchFamily="34" charset="0"/>
              <a:cs typeface="Arial" panose="020B0604020202020204" pitchFamily="34" charset="0"/>
            </a:endParaRPr>
          </a:p>
          <a:p>
            <a:pPr marL="12700">
              <a:tabLst>
                <a:tab pos="469265" algn="l"/>
              </a:tabLst>
            </a:pPr>
            <a:r>
              <a:rPr lang="en-US" sz="2000" kern="0" spc="-50" dirty="0">
                <a:solidFill>
                  <a:sysClr val="windowText" lastClr="000000"/>
                </a:solidFill>
                <a:latin typeface="Arial" panose="020B0604020202020204" pitchFamily="34" charset="0"/>
                <a:cs typeface="Arial" panose="020B0604020202020204" pitchFamily="34" charset="0"/>
              </a:rPr>
              <a:t>−</a:t>
            </a:r>
            <a:r>
              <a:rPr lang="en-US" sz="2000" kern="0" dirty="0">
                <a:solidFill>
                  <a:sysClr val="windowText" lastClr="000000"/>
                </a:solidFill>
                <a:latin typeface="Arial" panose="020B0604020202020204" pitchFamily="34" charset="0"/>
                <a:cs typeface="Arial" panose="020B0604020202020204" pitchFamily="34" charset="0"/>
              </a:rPr>
              <a:t>	DSN</a:t>
            </a:r>
            <a:r>
              <a:rPr lang="en-US" sz="2000" kern="0" spc="-15" dirty="0">
                <a:solidFill>
                  <a:sysClr val="windowText" lastClr="000000"/>
                </a:solidFill>
                <a:latin typeface="Arial" panose="020B0604020202020204" pitchFamily="34" charset="0"/>
                <a:cs typeface="Arial" panose="020B0604020202020204" pitchFamily="34" charset="0"/>
              </a:rPr>
              <a:t> </a:t>
            </a:r>
            <a:r>
              <a:rPr lang="en-US" sz="2000" kern="0" spc="-20" dirty="0">
                <a:solidFill>
                  <a:sysClr val="windowText" lastClr="000000"/>
                </a:solidFill>
                <a:latin typeface="Arial" panose="020B0604020202020204" pitchFamily="34" charset="0"/>
                <a:cs typeface="Arial" panose="020B0604020202020204" pitchFamily="34" charset="0"/>
              </a:rPr>
              <a:t>599-5371</a:t>
            </a:r>
            <a:endParaRPr lang="en-US" sz="2000" kern="0" dirty="0">
              <a:solidFill>
                <a:sysClr val="windowText" lastClr="000000"/>
              </a:solidFill>
              <a:latin typeface="Arial" panose="020B0604020202020204" pitchFamily="34" charset="0"/>
              <a:cs typeface="Arial" panose="020B0604020202020204" pitchFamily="34" charset="0"/>
            </a:endParaRPr>
          </a:p>
          <a:p>
            <a:pPr marL="12700">
              <a:tabLst>
                <a:tab pos="469265" algn="l"/>
              </a:tabLst>
            </a:pPr>
            <a:r>
              <a:rPr lang="en-US" sz="2000" kern="0" spc="-50" dirty="0">
                <a:solidFill>
                  <a:sysClr val="windowText" lastClr="000000"/>
                </a:solidFill>
                <a:latin typeface="Arial" panose="020B0604020202020204" pitchFamily="34" charset="0"/>
                <a:cs typeface="Arial" panose="020B0604020202020204" pitchFamily="34" charset="0"/>
              </a:rPr>
              <a:t>−</a:t>
            </a:r>
            <a:r>
              <a:rPr lang="en-US" sz="2000" kern="0" dirty="0">
                <a:solidFill>
                  <a:sysClr val="windowText" lastClr="000000"/>
                </a:solidFill>
                <a:latin typeface="Arial" panose="020B0604020202020204" pitchFamily="34" charset="0"/>
                <a:cs typeface="Arial" panose="020B0604020202020204" pitchFamily="34" charset="0"/>
              </a:rPr>
              <a:t>	Commercial</a:t>
            </a:r>
            <a:r>
              <a:rPr lang="en-US" sz="2000" kern="0" spc="-10" dirty="0">
                <a:solidFill>
                  <a:sysClr val="windowText" lastClr="000000"/>
                </a:solidFill>
                <a:latin typeface="Arial" panose="020B0604020202020204" pitchFamily="34" charset="0"/>
                <a:cs typeface="Arial" panose="020B0604020202020204" pitchFamily="34" charset="0"/>
              </a:rPr>
              <a:t> 09641-70-599-</a:t>
            </a:r>
            <a:r>
              <a:rPr lang="en-US" sz="2000" kern="0" spc="-20" dirty="0">
                <a:solidFill>
                  <a:sysClr val="windowText" lastClr="000000"/>
                </a:solidFill>
                <a:latin typeface="Arial" panose="020B0604020202020204" pitchFamily="34" charset="0"/>
                <a:cs typeface="Arial" panose="020B0604020202020204" pitchFamily="34" charset="0"/>
              </a:rPr>
              <a:t>3371</a:t>
            </a:r>
          </a:p>
          <a:p>
            <a:pPr marL="12700">
              <a:tabLst>
                <a:tab pos="469265" algn="l"/>
              </a:tabLst>
            </a:pPr>
            <a:r>
              <a:rPr lang="en-US" sz="2000" kern="0" spc="-50" dirty="0">
                <a:solidFill>
                  <a:sysClr val="windowText" lastClr="000000"/>
                </a:solidFill>
                <a:latin typeface="Arial" panose="020B0604020202020204" pitchFamily="34" charset="0"/>
                <a:cs typeface="Arial" panose="020B0604020202020204" pitchFamily="34" charset="0"/>
              </a:rPr>
              <a:t>− </a:t>
            </a:r>
            <a:r>
              <a:rPr lang="en-US" sz="2000" kern="0" spc="-20" dirty="0">
                <a:solidFill>
                  <a:sysClr val="windowText" lastClr="000000"/>
                </a:solidFill>
                <a:latin typeface="Arial" panose="020B0604020202020204" pitchFamily="34" charset="0"/>
                <a:cs typeface="Arial" panose="020B0604020202020204" pitchFamily="34" charset="0"/>
              </a:rPr>
              <a:t>	Email: </a:t>
            </a:r>
            <a:r>
              <a:rPr lang="en-US" sz="1800" u="sng" dirty="0">
                <a:solidFill>
                  <a:srgbClr val="0563C1"/>
                </a:solidFill>
                <a:effectLst/>
                <a:latin typeface="Arial" panose="020B0604020202020204" pitchFamily="34" charset="0"/>
                <a:ea typeface="Aptos" panose="020B0004020202020204" pitchFamily="34" charset="0"/>
                <a:cs typeface="Arial" panose="020B0604020202020204" pitchFamily="34" charset="0"/>
                <a:hlinkClick r:id="rId3"/>
              </a:rPr>
              <a:t>usarmy.bavaria.imcom-fmwrc.list.cyss-info@army.mil</a:t>
            </a:r>
            <a:r>
              <a:rPr lang="en-US" sz="1800" dirty="0">
                <a:effectLst/>
                <a:latin typeface="Arial" panose="020B0604020202020204" pitchFamily="34" charset="0"/>
                <a:ea typeface="Aptos" panose="020B0004020202020204" pitchFamily="34" charset="0"/>
                <a:cs typeface="Arial" panose="020B0604020202020204" pitchFamily="34" charset="0"/>
              </a:rPr>
              <a:t>   </a:t>
            </a:r>
          </a:p>
          <a:p>
            <a:pPr marL="12700">
              <a:tabLst>
                <a:tab pos="469265" algn="l"/>
              </a:tabLst>
            </a:pPr>
            <a:endParaRPr lang="en-US" sz="2000" kern="0" spc="-20" dirty="0">
              <a:solidFill>
                <a:sysClr val="windowText" lastClr="000000"/>
              </a:solidFill>
              <a:latin typeface="Arial" panose="020B0604020202020204" pitchFamily="34" charset="0"/>
              <a:cs typeface="Arial" panose="020B0604020202020204" pitchFamily="34" charset="0"/>
            </a:endParaRPr>
          </a:p>
          <a:p>
            <a:pPr marL="12700" algn="ctr">
              <a:tabLst>
                <a:tab pos="469265" algn="l"/>
              </a:tabLst>
            </a:pPr>
            <a:r>
              <a:rPr lang="en-US" sz="2000" b="1" kern="0" dirty="0">
                <a:solidFill>
                  <a:sysClr val="windowText" lastClr="000000"/>
                </a:solidFill>
                <a:latin typeface="Arial" panose="020B0604020202020204" pitchFamily="34" charset="0"/>
                <a:cs typeface="Arial" panose="020B0604020202020204" pitchFamily="34" charset="0"/>
              </a:rPr>
              <a:t>USAG</a:t>
            </a:r>
            <a:r>
              <a:rPr lang="en-US" sz="2000" b="1" spc="-30" dirty="0">
                <a:solidFill>
                  <a:sysClr val="windowText" lastClr="000000"/>
                </a:solidFill>
                <a:latin typeface="Arial" panose="020B0604020202020204" pitchFamily="34" charset="0"/>
                <a:cs typeface="Arial" panose="020B0604020202020204" pitchFamily="34" charset="0"/>
              </a:rPr>
              <a:t> </a:t>
            </a:r>
            <a:r>
              <a:rPr lang="en-US" sz="2000" b="1" kern="0" dirty="0">
                <a:solidFill>
                  <a:sysClr val="windowText" lastClr="000000"/>
                </a:solidFill>
                <a:latin typeface="Arial" panose="020B0604020202020204" pitchFamily="34" charset="0"/>
                <a:cs typeface="Arial" panose="020B0604020202020204" pitchFamily="34" charset="0"/>
              </a:rPr>
              <a:t>Bavaria</a:t>
            </a:r>
            <a:r>
              <a:rPr lang="en-US" sz="2000" b="1" kern="0" spc="-15" dirty="0">
                <a:solidFill>
                  <a:sysClr val="windowText" lastClr="000000"/>
                </a:solidFill>
                <a:latin typeface="Arial" panose="020B0604020202020204" pitchFamily="34" charset="0"/>
                <a:cs typeface="Arial" panose="020B0604020202020204" pitchFamily="34" charset="0"/>
              </a:rPr>
              <a:t>-</a:t>
            </a:r>
            <a:r>
              <a:rPr lang="en-US" sz="2000" b="1" kern="0" spc="-10" dirty="0" err="1">
                <a:solidFill>
                  <a:sysClr val="windowText" lastClr="000000"/>
                </a:solidFill>
                <a:latin typeface="Arial" panose="020B0604020202020204" pitchFamily="34" charset="0"/>
                <a:cs typeface="Arial" panose="020B0604020202020204" pitchFamily="34" charset="0"/>
              </a:rPr>
              <a:t>Hohenfels</a:t>
            </a:r>
            <a:r>
              <a:rPr lang="en-US" sz="2000" kern="0" spc="-10" dirty="0">
                <a:solidFill>
                  <a:sysClr val="windowText" lastClr="000000"/>
                </a:solidFill>
                <a:latin typeface="Arial" panose="020B0604020202020204" pitchFamily="34" charset="0"/>
                <a:cs typeface="Arial" panose="020B0604020202020204" pitchFamily="34" charset="0"/>
              </a:rPr>
              <a:t> </a:t>
            </a:r>
            <a:r>
              <a:rPr lang="en-US" sz="2000" b="1" kern="0" dirty="0">
                <a:solidFill>
                  <a:sysClr val="windowText" lastClr="000000"/>
                </a:solidFill>
                <a:latin typeface="Arial" panose="020B0604020202020204" pitchFamily="34" charset="0"/>
                <a:cs typeface="Arial" panose="020B0604020202020204" pitchFamily="34" charset="0"/>
              </a:rPr>
              <a:t>Military</a:t>
            </a:r>
            <a:r>
              <a:rPr lang="en-US" sz="2000" b="1" spc="-15" dirty="0">
                <a:solidFill>
                  <a:sysClr val="windowText" lastClr="000000"/>
                </a:solidFill>
                <a:latin typeface="Arial" panose="020B0604020202020204" pitchFamily="34" charset="0"/>
                <a:cs typeface="Arial" panose="020B0604020202020204" pitchFamily="34" charset="0"/>
              </a:rPr>
              <a:t> </a:t>
            </a:r>
            <a:r>
              <a:rPr lang="en-US" sz="2000" b="1" spc="-8" dirty="0">
                <a:solidFill>
                  <a:sysClr val="windowText" lastClr="000000"/>
                </a:solidFill>
                <a:latin typeface="Arial" panose="020B0604020202020204" pitchFamily="34" charset="0"/>
                <a:cs typeface="Arial" panose="020B0604020202020204" pitchFamily="34" charset="0"/>
              </a:rPr>
              <a:t>Community </a:t>
            </a:r>
            <a:endParaRPr sz="2000" kern="0" dirty="0">
              <a:solidFill>
                <a:sysClr val="windowText" lastClr="000000"/>
              </a:solidFill>
              <a:latin typeface="Arial" panose="020B0604020202020204" pitchFamily="34" charset="0"/>
              <a:cs typeface="Arial" panose="020B0604020202020204" pitchFamily="34" charset="0"/>
            </a:endParaRPr>
          </a:p>
          <a:p>
            <a:pPr marL="12700">
              <a:tabLst>
                <a:tab pos="469265" algn="l"/>
              </a:tabLst>
            </a:pPr>
            <a:r>
              <a:rPr sz="2000" kern="0" spc="-50" dirty="0">
                <a:solidFill>
                  <a:sysClr val="windowText" lastClr="000000"/>
                </a:solidFill>
                <a:latin typeface="Arial" panose="020B0604020202020204" pitchFamily="34" charset="0"/>
                <a:cs typeface="Arial" panose="020B0604020202020204" pitchFamily="34" charset="0"/>
              </a:rPr>
              <a:t>−</a:t>
            </a:r>
            <a:r>
              <a:rPr sz="2000" kern="0" dirty="0">
                <a:solidFill>
                  <a:sysClr val="windowText" lastClr="000000"/>
                </a:solidFill>
                <a:latin typeface="Arial" panose="020B0604020202020204" pitchFamily="34" charset="0"/>
                <a:cs typeface="Arial" panose="020B0604020202020204" pitchFamily="34" charset="0"/>
              </a:rPr>
              <a:t>	</a:t>
            </a:r>
            <a:r>
              <a:rPr sz="2000" kern="0" dirty="0" err="1">
                <a:solidFill>
                  <a:sysClr val="windowText" lastClr="000000"/>
                </a:solidFill>
                <a:latin typeface="Arial" panose="020B0604020202020204" pitchFamily="34" charset="0"/>
                <a:cs typeface="Arial" panose="020B0604020202020204" pitchFamily="34" charset="0"/>
              </a:rPr>
              <a:t>Bldg</a:t>
            </a:r>
            <a:r>
              <a:rPr sz="2000" kern="0" spc="-10" dirty="0">
                <a:solidFill>
                  <a:sysClr val="windowText" lastClr="000000"/>
                </a:solidFill>
                <a:latin typeface="Arial" panose="020B0604020202020204" pitchFamily="34" charset="0"/>
                <a:cs typeface="Arial" panose="020B0604020202020204" pitchFamily="34" charset="0"/>
              </a:rPr>
              <a:t> </a:t>
            </a:r>
            <a:r>
              <a:rPr lang="en-US" sz="2000" kern="0" spc="-25" dirty="0">
                <a:solidFill>
                  <a:sysClr val="windowText" lastClr="000000"/>
                </a:solidFill>
                <a:latin typeface="Arial" panose="020B0604020202020204" pitchFamily="34" charset="0"/>
                <a:cs typeface="Arial" panose="020B0604020202020204" pitchFamily="34" charset="0"/>
              </a:rPr>
              <a:t>10</a:t>
            </a:r>
            <a:endParaRPr sz="2000" kern="0" dirty="0">
              <a:solidFill>
                <a:sysClr val="windowText" lastClr="000000"/>
              </a:solidFill>
              <a:latin typeface="Arial" panose="020B0604020202020204" pitchFamily="34" charset="0"/>
              <a:cs typeface="Arial" panose="020B0604020202020204" pitchFamily="34" charset="0"/>
            </a:endParaRPr>
          </a:p>
          <a:p>
            <a:pPr marL="12700">
              <a:tabLst>
                <a:tab pos="469265" algn="l"/>
              </a:tabLst>
            </a:pPr>
            <a:r>
              <a:rPr sz="2000" kern="0" spc="-50" dirty="0">
                <a:solidFill>
                  <a:sysClr val="windowText" lastClr="000000"/>
                </a:solidFill>
                <a:latin typeface="Arial" panose="020B0604020202020204" pitchFamily="34" charset="0"/>
                <a:cs typeface="Arial" panose="020B0604020202020204" pitchFamily="34" charset="0"/>
              </a:rPr>
              <a:t>−</a:t>
            </a:r>
            <a:r>
              <a:rPr sz="2000" kern="0" dirty="0">
                <a:solidFill>
                  <a:sysClr val="windowText" lastClr="000000"/>
                </a:solidFill>
                <a:latin typeface="Arial" panose="020B0604020202020204" pitchFamily="34" charset="0"/>
                <a:cs typeface="Arial" panose="020B0604020202020204" pitchFamily="34" charset="0"/>
              </a:rPr>
              <a:t>	DSN</a:t>
            </a:r>
            <a:r>
              <a:rPr sz="2000" kern="0" spc="-15" dirty="0">
                <a:solidFill>
                  <a:sysClr val="windowText" lastClr="000000"/>
                </a:solidFill>
                <a:latin typeface="Arial" panose="020B0604020202020204" pitchFamily="34" charset="0"/>
                <a:cs typeface="Arial" panose="020B0604020202020204" pitchFamily="34" charset="0"/>
              </a:rPr>
              <a:t> </a:t>
            </a:r>
            <a:r>
              <a:rPr lang="en-US" sz="2000" kern="0" spc="-15" dirty="0">
                <a:solidFill>
                  <a:sysClr val="windowText" lastClr="000000"/>
                </a:solidFill>
                <a:latin typeface="Arial" panose="020B0604020202020204" pitchFamily="34" charset="0"/>
                <a:cs typeface="Arial" panose="020B0604020202020204" pitchFamily="34" charset="0"/>
              </a:rPr>
              <a:t>522-2082</a:t>
            </a:r>
          </a:p>
          <a:p>
            <a:pPr marL="12700">
              <a:tabLst>
                <a:tab pos="469265" algn="l"/>
              </a:tabLst>
            </a:pPr>
            <a:r>
              <a:rPr sz="2000" kern="0" spc="-50" dirty="0">
                <a:solidFill>
                  <a:sysClr val="windowText" lastClr="000000"/>
                </a:solidFill>
                <a:latin typeface="Arial" panose="020B0604020202020204" pitchFamily="34" charset="0"/>
                <a:cs typeface="Arial" panose="020B0604020202020204" pitchFamily="34" charset="0"/>
              </a:rPr>
              <a:t>−</a:t>
            </a:r>
            <a:r>
              <a:rPr sz="2000" kern="0" dirty="0">
                <a:solidFill>
                  <a:sysClr val="windowText" lastClr="000000"/>
                </a:solidFill>
                <a:latin typeface="Arial" panose="020B0604020202020204" pitchFamily="34" charset="0"/>
                <a:cs typeface="Arial" panose="020B0604020202020204" pitchFamily="34" charset="0"/>
              </a:rPr>
              <a:t>	Commercial</a:t>
            </a:r>
            <a:r>
              <a:rPr sz="2000" kern="0" spc="30" dirty="0">
                <a:solidFill>
                  <a:sysClr val="windowText" lastClr="000000"/>
                </a:solidFill>
                <a:latin typeface="Arial" panose="020B0604020202020204" pitchFamily="34" charset="0"/>
                <a:cs typeface="Arial" panose="020B0604020202020204" pitchFamily="34" charset="0"/>
              </a:rPr>
              <a:t> </a:t>
            </a:r>
            <a:r>
              <a:rPr sz="2000" kern="0" spc="-20" dirty="0">
                <a:solidFill>
                  <a:sysClr val="windowText" lastClr="000000"/>
                </a:solidFill>
                <a:latin typeface="Arial" panose="020B0604020202020204" pitchFamily="34" charset="0"/>
                <a:cs typeface="Arial" panose="020B0604020202020204" pitchFamily="34" charset="0"/>
              </a:rPr>
              <a:t>09472-708</a:t>
            </a:r>
            <a:r>
              <a:rPr lang="en-US" sz="2000" kern="0" spc="-20" dirty="0">
                <a:solidFill>
                  <a:sysClr val="windowText" lastClr="000000"/>
                </a:solidFill>
                <a:latin typeface="Arial" panose="020B0604020202020204" pitchFamily="34" charset="0"/>
                <a:cs typeface="Arial" panose="020B0604020202020204" pitchFamily="34" charset="0"/>
              </a:rPr>
              <a:t>-522-2082</a:t>
            </a:r>
          </a:p>
          <a:p>
            <a:pPr marL="12700">
              <a:tabLst>
                <a:tab pos="469265" algn="l"/>
              </a:tabLst>
            </a:pPr>
            <a:r>
              <a:rPr lang="en-US" sz="2400" kern="0" spc="-50" dirty="0">
                <a:solidFill>
                  <a:sysClr val="windowText" lastClr="000000"/>
                </a:solidFill>
                <a:latin typeface="Arial" panose="020B0604020202020204" pitchFamily="34" charset="0"/>
                <a:cs typeface="Arial" panose="020B0604020202020204" pitchFamily="34" charset="0"/>
              </a:rPr>
              <a:t>− </a:t>
            </a:r>
            <a:r>
              <a:rPr lang="en-US" sz="2400" kern="0" spc="-20" dirty="0">
                <a:solidFill>
                  <a:sysClr val="windowText" lastClr="000000"/>
                </a:solidFill>
                <a:latin typeface="Arial" panose="020B0604020202020204" pitchFamily="34" charset="0"/>
                <a:cs typeface="Arial" panose="020B0604020202020204" pitchFamily="34" charset="0"/>
              </a:rPr>
              <a:t>	</a:t>
            </a:r>
            <a:r>
              <a:rPr lang="en-US" sz="2000" kern="0" spc="-20" dirty="0">
                <a:solidFill>
                  <a:sysClr val="windowText" lastClr="000000"/>
                </a:solidFill>
                <a:latin typeface="Arial" panose="020B0604020202020204" pitchFamily="34" charset="0"/>
                <a:cs typeface="Arial" panose="020B0604020202020204" pitchFamily="34" charset="0"/>
              </a:rPr>
              <a:t>Email: </a:t>
            </a:r>
            <a:r>
              <a:rPr lang="en-US" sz="2000" u="sng" dirty="0">
                <a:solidFill>
                  <a:srgbClr val="0563C1"/>
                </a:solidFill>
                <a:effectLst/>
                <a:latin typeface="Arial" panose="020B0604020202020204" pitchFamily="34" charset="0"/>
                <a:ea typeface="Aptos" panose="020B0004020202020204" pitchFamily="34" charset="0"/>
                <a:cs typeface="Arial" panose="020B0604020202020204" pitchFamily="34" charset="0"/>
                <a:hlinkClick r:id="rId4"/>
              </a:rPr>
              <a:t>HohenfelsPCS@army.mil</a:t>
            </a:r>
            <a:r>
              <a:rPr lang="en-US" sz="2000" dirty="0">
                <a:effectLst/>
                <a:latin typeface="Arial" panose="020B0604020202020204" pitchFamily="34" charset="0"/>
                <a:ea typeface="Aptos" panose="020B0004020202020204" pitchFamily="34" charset="0"/>
                <a:cs typeface="Arial" panose="020B0604020202020204" pitchFamily="34" charset="0"/>
              </a:rPr>
              <a:t>   </a:t>
            </a:r>
          </a:p>
          <a:p>
            <a:pPr marL="12700">
              <a:tabLst>
                <a:tab pos="469265" algn="l"/>
              </a:tabLst>
            </a:pPr>
            <a:endParaRPr lang="en-US" sz="2000" kern="0" spc="-20" dirty="0">
              <a:solidFill>
                <a:sysClr val="windowText" lastClr="000000"/>
              </a:solidFill>
              <a:latin typeface="Arial" panose="020B0604020202020204" pitchFamily="34" charset="0"/>
              <a:cs typeface="Arial" panose="020B0604020202020204" pitchFamily="34" charset="0"/>
            </a:endParaRPr>
          </a:p>
          <a:p>
            <a:pPr marL="12700" algn="ctr">
              <a:tabLst>
                <a:tab pos="469265" algn="l"/>
              </a:tabLst>
            </a:pPr>
            <a:r>
              <a:rPr lang="en-US" sz="2000" b="1" kern="0" dirty="0">
                <a:solidFill>
                  <a:sysClr val="windowText" lastClr="000000"/>
                </a:solidFill>
                <a:latin typeface="Arial" panose="020B0604020202020204" pitchFamily="34" charset="0"/>
                <a:cs typeface="Arial" panose="020B0604020202020204" pitchFamily="34" charset="0"/>
              </a:rPr>
              <a:t>USAG</a:t>
            </a:r>
            <a:r>
              <a:rPr lang="en-US" sz="2000" b="1" spc="-30" dirty="0">
                <a:solidFill>
                  <a:sysClr val="windowText" lastClr="000000"/>
                </a:solidFill>
                <a:latin typeface="Arial" panose="020B0604020202020204" pitchFamily="34" charset="0"/>
                <a:cs typeface="Arial" panose="020B0604020202020204" pitchFamily="34" charset="0"/>
              </a:rPr>
              <a:t> </a:t>
            </a:r>
            <a:r>
              <a:rPr lang="en-US" sz="2000" b="1" kern="0" dirty="0">
                <a:solidFill>
                  <a:sysClr val="windowText" lastClr="000000"/>
                </a:solidFill>
                <a:latin typeface="Arial" panose="020B0604020202020204" pitchFamily="34" charset="0"/>
                <a:cs typeface="Arial" panose="020B0604020202020204" pitchFamily="34" charset="0"/>
              </a:rPr>
              <a:t>Bavaria</a:t>
            </a:r>
            <a:r>
              <a:rPr lang="en-US" sz="2000" b="1" kern="0" spc="-15" dirty="0">
                <a:solidFill>
                  <a:sysClr val="windowText" lastClr="000000"/>
                </a:solidFill>
                <a:latin typeface="Arial" panose="020B0604020202020204" pitchFamily="34" charset="0"/>
                <a:cs typeface="Arial" panose="020B0604020202020204" pitchFamily="34" charset="0"/>
              </a:rPr>
              <a:t>-</a:t>
            </a:r>
            <a:r>
              <a:rPr lang="en-US" sz="2000" b="1" kern="0" spc="-10" dirty="0">
                <a:solidFill>
                  <a:sysClr val="windowText" lastClr="000000"/>
                </a:solidFill>
                <a:latin typeface="Arial" panose="020B0604020202020204" pitchFamily="34" charset="0"/>
                <a:cs typeface="Arial" panose="020B0604020202020204" pitchFamily="34" charset="0"/>
              </a:rPr>
              <a:t>Garmisch</a:t>
            </a:r>
            <a:r>
              <a:rPr lang="en-US" sz="2000" b="1" spc="15" dirty="0">
                <a:solidFill>
                  <a:sysClr val="windowText" lastClr="000000"/>
                </a:solidFill>
                <a:latin typeface="Arial" panose="020B0604020202020204" pitchFamily="34" charset="0"/>
                <a:cs typeface="Arial" panose="020B0604020202020204" pitchFamily="34" charset="0"/>
              </a:rPr>
              <a:t> </a:t>
            </a:r>
            <a:r>
              <a:rPr lang="en-US" sz="2000" b="1" kern="0" dirty="0">
                <a:solidFill>
                  <a:sysClr val="windowText" lastClr="000000"/>
                </a:solidFill>
                <a:latin typeface="Arial" panose="020B0604020202020204" pitchFamily="34" charset="0"/>
                <a:cs typeface="Arial" panose="020B0604020202020204" pitchFamily="34" charset="0"/>
              </a:rPr>
              <a:t>Military</a:t>
            </a:r>
            <a:r>
              <a:rPr lang="en-US" sz="2000" b="1" spc="-15" dirty="0">
                <a:solidFill>
                  <a:sysClr val="windowText" lastClr="000000"/>
                </a:solidFill>
                <a:latin typeface="Arial" panose="020B0604020202020204" pitchFamily="34" charset="0"/>
                <a:cs typeface="Arial" panose="020B0604020202020204" pitchFamily="34" charset="0"/>
              </a:rPr>
              <a:t> </a:t>
            </a:r>
            <a:r>
              <a:rPr lang="en-US" sz="2000" b="1" spc="-8" dirty="0">
                <a:solidFill>
                  <a:sysClr val="windowText" lastClr="000000"/>
                </a:solidFill>
                <a:latin typeface="Arial" panose="020B0604020202020204" pitchFamily="34" charset="0"/>
                <a:cs typeface="Arial" panose="020B0604020202020204" pitchFamily="34" charset="0"/>
              </a:rPr>
              <a:t>Community </a:t>
            </a:r>
            <a:endParaRPr sz="2000" kern="0" dirty="0">
              <a:solidFill>
                <a:sysClr val="windowText" lastClr="000000"/>
              </a:solidFill>
              <a:latin typeface="Arial" panose="020B0604020202020204" pitchFamily="34" charset="0"/>
              <a:cs typeface="Arial" panose="020B0604020202020204" pitchFamily="34" charset="0"/>
            </a:endParaRPr>
          </a:p>
          <a:p>
            <a:pPr marL="12700">
              <a:tabLst>
                <a:tab pos="469265" algn="l"/>
              </a:tabLst>
            </a:pPr>
            <a:r>
              <a:rPr sz="2000" kern="0" spc="-50" dirty="0">
                <a:solidFill>
                  <a:sysClr val="windowText" lastClr="000000"/>
                </a:solidFill>
                <a:latin typeface="Arial" panose="020B0604020202020204" pitchFamily="34" charset="0"/>
                <a:cs typeface="Arial" panose="020B0604020202020204" pitchFamily="34" charset="0"/>
              </a:rPr>
              <a:t>−</a:t>
            </a:r>
            <a:r>
              <a:rPr sz="2000" kern="0" dirty="0">
                <a:solidFill>
                  <a:sysClr val="windowText" lastClr="000000"/>
                </a:solidFill>
                <a:latin typeface="Arial" panose="020B0604020202020204" pitchFamily="34" charset="0"/>
                <a:cs typeface="Arial" panose="020B0604020202020204" pitchFamily="34" charset="0"/>
              </a:rPr>
              <a:t>	</a:t>
            </a:r>
            <a:r>
              <a:rPr sz="2000" kern="0" dirty="0" err="1">
                <a:solidFill>
                  <a:sysClr val="windowText" lastClr="000000"/>
                </a:solidFill>
                <a:latin typeface="Arial" panose="020B0604020202020204" pitchFamily="34" charset="0"/>
                <a:cs typeface="Arial" panose="020B0604020202020204" pitchFamily="34" charset="0"/>
              </a:rPr>
              <a:t>Bldg</a:t>
            </a:r>
            <a:r>
              <a:rPr sz="2000" kern="0" spc="-10" dirty="0">
                <a:solidFill>
                  <a:sysClr val="windowText" lastClr="000000"/>
                </a:solidFill>
                <a:latin typeface="Arial" panose="020B0604020202020204" pitchFamily="34" charset="0"/>
                <a:cs typeface="Arial" panose="020B0604020202020204" pitchFamily="34" charset="0"/>
              </a:rPr>
              <a:t> </a:t>
            </a:r>
            <a:r>
              <a:rPr sz="2000" kern="0" spc="-25" dirty="0">
                <a:solidFill>
                  <a:sysClr val="windowText" lastClr="000000"/>
                </a:solidFill>
                <a:latin typeface="Arial" panose="020B0604020202020204" pitchFamily="34" charset="0"/>
                <a:cs typeface="Arial" panose="020B0604020202020204" pitchFamily="34" charset="0"/>
              </a:rPr>
              <a:t>723</a:t>
            </a:r>
            <a:endParaRPr sz="2000" kern="0" dirty="0">
              <a:solidFill>
                <a:sysClr val="windowText" lastClr="000000"/>
              </a:solidFill>
              <a:latin typeface="Arial" panose="020B0604020202020204" pitchFamily="34" charset="0"/>
              <a:cs typeface="Arial" panose="020B0604020202020204" pitchFamily="34" charset="0"/>
            </a:endParaRPr>
          </a:p>
          <a:p>
            <a:pPr marL="12700">
              <a:tabLst>
                <a:tab pos="469265" algn="l"/>
              </a:tabLst>
            </a:pPr>
            <a:r>
              <a:rPr sz="2000" kern="0" spc="-50" dirty="0">
                <a:solidFill>
                  <a:sysClr val="windowText" lastClr="000000"/>
                </a:solidFill>
                <a:latin typeface="Arial" panose="020B0604020202020204" pitchFamily="34" charset="0"/>
                <a:cs typeface="Arial" panose="020B0604020202020204" pitchFamily="34" charset="0"/>
              </a:rPr>
              <a:t>−</a:t>
            </a:r>
            <a:r>
              <a:rPr sz="2000" kern="0" dirty="0">
                <a:solidFill>
                  <a:sysClr val="windowText" lastClr="000000"/>
                </a:solidFill>
                <a:latin typeface="Arial" panose="020B0604020202020204" pitchFamily="34" charset="0"/>
                <a:cs typeface="Arial" panose="020B0604020202020204" pitchFamily="34" charset="0"/>
              </a:rPr>
              <a:t>	DSN</a:t>
            </a:r>
            <a:r>
              <a:rPr sz="2000" kern="0" spc="-15" dirty="0">
                <a:solidFill>
                  <a:sysClr val="windowText" lastClr="000000"/>
                </a:solidFill>
                <a:latin typeface="Arial" panose="020B0604020202020204" pitchFamily="34" charset="0"/>
                <a:cs typeface="Arial" panose="020B0604020202020204" pitchFamily="34" charset="0"/>
              </a:rPr>
              <a:t> </a:t>
            </a:r>
            <a:r>
              <a:rPr lang="en-US" sz="2000" kern="0" spc="-10" dirty="0">
                <a:solidFill>
                  <a:sysClr val="windowText" lastClr="000000"/>
                </a:solidFill>
                <a:latin typeface="Arial" panose="020B0604020202020204" pitchFamily="34" charset="0"/>
                <a:cs typeface="Arial" panose="020B0604020202020204" pitchFamily="34" charset="0"/>
              </a:rPr>
              <a:t>521-2684</a:t>
            </a:r>
            <a:endParaRPr sz="2000" kern="0" dirty="0">
              <a:solidFill>
                <a:sysClr val="windowText" lastClr="000000"/>
              </a:solidFill>
              <a:latin typeface="Arial" panose="020B0604020202020204" pitchFamily="34" charset="0"/>
              <a:cs typeface="Arial" panose="020B0604020202020204" pitchFamily="34" charset="0"/>
            </a:endParaRPr>
          </a:p>
          <a:p>
            <a:pPr marL="12700">
              <a:spcBef>
                <a:spcPts val="5"/>
              </a:spcBef>
              <a:tabLst>
                <a:tab pos="469265" algn="l"/>
              </a:tabLst>
            </a:pPr>
            <a:r>
              <a:rPr sz="2000" kern="0" spc="-50" dirty="0">
                <a:solidFill>
                  <a:sysClr val="windowText" lastClr="000000"/>
                </a:solidFill>
                <a:latin typeface="Arial" panose="020B0604020202020204" pitchFamily="34" charset="0"/>
                <a:cs typeface="Arial" panose="020B0604020202020204" pitchFamily="34" charset="0"/>
              </a:rPr>
              <a:t>−</a:t>
            </a:r>
            <a:r>
              <a:rPr sz="2000" kern="0" dirty="0">
                <a:solidFill>
                  <a:sysClr val="windowText" lastClr="000000"/>
                </a:solidFill>
                <a:latin typeface="Arial" panose="020B0604020202020204" pitchFamily="34" charset="0"/>
                <a:cs typeface="Arial" panose="020B0604020202020204" pitchFamily="34" charset="0"/>
              </a:rPr>
              <a:t>	Commercial</a:t>
            </a:r>
            <a:r>
              <a:rPr sz="2000" kern="0" spc="30" dirty="0">
                <a:solidFill>
                  <a:sysClr val="windowText" lastClr="000000"/>
                </a:solidFill>
                <a:latin typeface="Arial" panose="020B0604020202020204" pitchFamily="34" charset="0"/>
                <a:cs typeface="Arial" panose="020B0604020202020204" pitchFamily="34" charset="0"/>
              </a:rPr>
              <a:t> </a:t>
            </a:r>
            <a:r>
              <a:rPr lang="en-US" sz="2000" kern="0" spc="-20" dirty="0">
                <a:solidFill>
                  <a:sysClr val="windowText" lastClr="000000"/>
                </a:solidFill>
                <a:latin typeface="Arial" panose="020B0604020202020204" pitchFamily="34" charset="0"/>
                <a:cs typeface="Arial" panose="020B0604020202020204" pitchFamily="34" charset="0"/>
              </a:rPr>
              <a:t>09641-70</a:t>
            </a:r>
            <a:r>
              <a:rPr sz="2000" kern="0" spc="-20" dirty="0">
                <a:solidFill>
                  <a:sysClr val="windowText" lastClr="000000"/>
                </a:solidFill>
                <a:latin typeface="Arial" panose="020B0604020202020204" pitchFamily="34" charset="0"/>
                <a:cs typeface="Arial" panose="020B0604020202020204" pitchFamily="34" charset="0"/>
              </a:rPr>
              <a:t>-</a:t>
            </a:r>
            <a:r>
              <a:rPr lang="en-US" sz="2000" kern="0" spc="-20" dirty="0">
                <a:solidFill>
                  <a:sysClr val="windowText" lastClr="000000"/>
                </a:solidFill>
                <a:latin typeface="Arial" panose="020B0604020202020204" pitchFamily="34" charset="0"/>
                <a:cs typeface="Arial" panose="020B0604020202020204" pitchFamily="34" charset="0"/>
              </a:rPr>
              <a:t>521</a:t>
            </a:r>
            <a:r>
              <a:rPr sz="2000" kern="0" spc="-20" dirty="0">
                <a:solidFill>
                  <a:sysClr val="windowText" lastClr="000000"/>
                </a:solidFill>
                <a:latin typeface="Arial" panose="020B0604020202020204" pitchFamily="34" charset="0"/>
                <a:cs typeface="Arial" panose="020B0604020202020204" pitchFamily="34" charset="0"/>
              </a:rPr>
              <a:t>-</a:t>
            </a:r>
            <a:r>
              <a:rPr lang="en-US" sz="2000" kern="0" spc="-20" dirty="0">
                <a:solidFill>
                  <a:sysClr val="windowText" lastClr="000000"/>
                </a:solidFill>
                <a:latin typeface="Arial" panose="020B0604020202020204" pitchFamily="34" charset="0"/>
                <a:cs typeface="Arial" panose="020B0604020202020204" pitchFamily="34" charset="0"/>
              </a:rPr>
              <a:t>2684</a:t>
            </a:r>
          </a:p>
          <a:p>
            <a:pPr marL="12700">
              <a:spcBef>
                <a:spcPts val="5"/>
              </a:spcBef>
              <a:tabLst>
                <a:tab pos="469265" algn="l"/>
              </a:tabLst>
            </a:pPr>
            <a:r>
              <a:rPr lang="en-US" sz="2400" kern="0" spc="-50" dirty="0">
                <a:solidFill>
                  <a:sysClr val="windowText" lastClr="000000"/>
                </a:solidFill>
                <a:latin typeface="Arial" panose="020B0604020202020204" pitchFamily="34" charset="0"/>
                <a:cs typeface="Arial" panose="020B0604020202020204" pitchFamily="34" charset="0"/>
              </a:rPr>
              <a:t>− </a:t>
            </a:r>
            <a:r>
              <a:rPr lang="en-US" sz="2400" kern="0" spc="-20" dirty="0">
                <a:solidFill>
                  <a:sysClr val="windowText" lastClr="000000"/>
                </a:solidFill>
                <a:latin typeface="Arial" panose="020B0604020202020204" pitchFamily="34" charset="0"/>
                <a:cs typeface="Arial" panose="020B0604020202020204" pitchFamily="34" charset="0"/>
              </a:rPr>
              <a:t>	</a:t>
            </a:r>
            <a:r>
              <a:rPr lang="en-US" sz="2000" kern="0" spc="-20" dirty="0">
                <a:solidFill>
                  <a:sysClr val="windowText" lastClr="000000"/>
                </a:solidFill>
                <a:latin typeface="Arial" panose="020B0604020202020204" pitchFamily="34" charset="0"/>
                <a:cs typeface="Arial" panose="020B0604020202020204" pitchFamily="34" charset="0"/>
              </a:rPr>
              <a:t>Email: </a:t>
            </a:r>
            <a:r>
              <a:rPr lang="en-US" sz="2000" kern="0" spc="-20" dirty="0">
                <a:solidFill>
                  <a:sysClr val="windowText" lastClr="000000"/>
                </a:solidFill>
                <a:latin typeface="Arial" panose="020B0604020202020204" pitchFamily="34" charset="0"/>
                <a:cs typeface="Arial" panose="020B0604020202020204" pitchFamily="34" charset="0"/>
                <a:hlinkClick r:id="rId5"/>
              </a:rPr>
              <a:t>GarmischSLO@army.mil</a:t>
            </a:r>
            <a:r>
              <a:rPr lang="en-US" sz="2000" kern="0" spc="-20" dirty="0">
                <a:solidFill>
                  <a:sysClr val="windowText" lastClr="000000"/>
                </a:solidFill>
                <a:latin typeface="Arial" panose="020B0604020202020204" pitchFamily="34" charset="0"/>
                <a:cs typeface="Arial" panose="020B0604020202020204" pitchFamily="34" charset="0"/>
              </a:rPr>
              <a:t>  </a:t>
            </a:r>
            <a:endParaRPr sz="2000" kern="0" dirty="0">
              <a:solidFill>
                <a:sysClr val="windowText" lastClr="000000"/>
              </a:solidFill>
              <a:latin typeface="Arial"/>
              <a:cs typeface="Arial"/>
            </a:endParaRPr>
          </a:p>
        </p:txBody>
      </p:sp>
      <p:pic>
        <p:nvPicPr>
          <p:cNvPr id="10" name="Picture 9">
            <a:extLst>
              <a:ext uri="{FF2B5EF4-FFF2-40B4-BE49-F238E27FC236}">
                <a16:creationId xmlns:a16="http://schemas.microsoft.com/office/drawing/2014/main" id="{84E2A04C-2A54-161D-8B40-99B3E0550060}"/>
              </a:ext>
            </a:extLst>
          </p:cNvPr>
          <p:cNvPicPr>
            <a:picLocks noChangeAspect="1"/>
          </p:cNvPicPr>
          <p:nvPr/>
        </p:nvPicPr>
        <p:blipFill>
          <a:blip r:embed="rId6"/>
          <a:stretch>
            <a:fillRect/>
          </a:stretch>
        </p:blipFill>
        <p:spPr>
          <a:xfrm>
            <a:off x="9863905" y="886145"/>
            <a:ext cx="2055266" cy="1349556"/>
          </a:xfrm>
          <a:prstGeom prst="rect">
            <a:avLst/>
          </a:prstGeom>
        </p:spPr>
      </p:pic>
    </p:spTree>
    <p:extLst>
      <p:ext uri="{BB962C8B-B14F-4D97-AF65-F5344CB8AC3E}">
        <p14:creationId xmlns:p14="http://schemas.microsoft.com/office/powerpoint/2010/main" val="18799705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815076" y="-15747"/>
            <a:ext cx="868680" cy="151323"/>
          </a:xfrm>
          <a:prstGeom prst="rect">
            <a:avLst/>
          </a:prstGeom>
        </p:spPr>
        <p:txBody>
          <a:bodyPr vert="horz" wrap="square" lIns="0" tIns="12700" rIns="0" bIns="0" rtlCol="0">
            <a:spAutoFit/>
          </a:bodyPr>
          <a:lstStyle/>
          <a:p>
            <a:pPr marL="12700">
              <a:spcBef>
                <a:spcPts val="100"/>
              </a:spcBef>
            </a:pPr>
            <a:r>
              <a:rPr sz="900" b="1" kern="0" spc="-10">
                <a:solidFill>
                  <a:srgbClr val="FFFFFF"/>
                </a:solidFill>
                <a:latin typeface="Arial"/>
                <a:cs typeface="Arial"/>
              </a:rPr>
              <a:t>UNCLASSIFIED</a:t>
            </a:r>
            <a:endParaRPr sz="900" kern="0">
              <a:solidFill>
                <a:sysClr val="windowText" lastClr="000000"/>
              </a:solidFill>
              <a:latin typeface="Arial"/>
              <a:cs typeface="Arial"/>
            </a:endParaRPr>
          </a:p>
        </p:txBody>
      </p:sp>
      <p:sp>
        <p:nvSpPr>
          <p:cNvPr id="5" name="object 5"/>
          <p:cNvSpPr txBox="1"/>
          <p:nvPr/>
        </p:nvSpPr>
        <p:spPr>
          <a:xfrm>
            <a:off x="2446655" y="826778"/>
            <a:ext cx="7298690" cy="4174861"/>
          </a:xfrm>
          <a:prstGeom prst="rect">
            <a:avLst/>
          </a:prstGeom>
        </p:spPr>
        <p:txBody>
          <a:bodyPr vert="horz" wrap="square" lIns="0" tIns="12065" rIns="0" bIns="0" rtlCol="0">
            <a:spAutoFit/>
          </a:bodyPr>
          <a:lstStyle/>
          <a:p>
            <a:pPr marL="572135" algn="ctr">
              <a:spcBef>
                <a:spcPts val="95"/>
              </a:spcBef>
            </a:pPr>
            <a:r>
              <a:rPr sz="2200" b="1" kern="0" spc="-25" dirty="0">
                <a:solidFill>
                  <a:sysClr val="windowText" lastClr="000000"/>
                </a:solidFill>
                <a:latin typeface="Arial"/>
                <a:cs typeface="Arial"/>
              </a:rPr>
              <a:t>Temporary</a:t>
            </a:r>
            <a:r>
              <a:rPr sz="2200" b="1" kern="0" spc="-90" dirty="0">
                <a:solidFill>
                  <a:sysClr val="windowText" lastClr="000000"/>
                </a:solidFill>
                <a:latin typeface="Arial"/>
                <a:cs typeface="Arial"/>
              </a:rPr>
              <a:t> </a:t>
            </a:r>
            <a:r>
              <a:rPr sz="2200" b="1" kern="0" dirty="0">
                <a:solidFill>
                  <a:sysClr val="windowText" lastClr="000000"/>
                </a:solidFill>
                <a:latin typeface="Arial"/>
                <a:cs typeface="Arial"/>
              </a:rPr>
              <a:t>Lodging</a:t>
            </a:r>
            <a:r>
              <a:rPr sz="2200" b="1" kern="0" spc="-125" dirty="0">
                <a:solidFill>
                  <a:sysClr val="windowText" lastClr="000000"/>
                </a:solidFill>
                <a:latin typeface="Arial"/>
                <a:cs typeface="Arial"/>
              </a:rPr>
              <a:t> </a:t>
            </a:r>
            <a:r>
              <a:rPr sz="2200" b="1" kern="0" dirty="0">
                <a:solidFill>
                  <a:sysClr val="windowText" lastClr="000000"/>
                </a:solidFill>
                <a:latin typeface="Arial"/>
                <a:cs typeface="Arial"/>
              </a:rPr>
              <a:t>Allowance</a:t>
            </a:r>
            <a:r>
              <a:rPr sz="2200" b="1" kern="0" spc="-95" dirty="0">
                <a:solidFill>
                  <a:sysClr val="windowText" lastClr="000000"/>
                </a:solidFill>
                <a:latin typeface="Arial"/>
                <a:cs typeface="Arial"/>
              </a:rPr>
              <a:t> </a:t>
            </a:r>
            <a:r>
              <a:rPr sz="2200" b="1" kern="0" spc="-10" dirty="0">
                <a:solidFill>
                  <a:sysClr val="windowText" lastClr="000000"/>
                </a:solidFill>
                <a:latin typeface="Arial"/>
                <a:cs typeface="Arial"/>
              </a:rPr>
              <a:t>(TLA)</a:t>
            </a:r>
            <a:endParaRPr sz="2200" kern="0" dirty="0">
              <a:solidFill>
                <a:sysClr val="windowText" lastClr="000000"/>
              </a:solidFill>
              <a:latin typeface="Arial"/>
              <a:cs typeface="Arial"/>
            </a:endParaRPr>
          </a:p>
          <a:p>
            <a:pPr>
              <a:spcBef>
                <a:spcPts val="15"/>
              </a:spcBef>
            </a:pPr>
            <a:endParaRPr sz="2300" kern="0" dirty="0">
              <a:solidFill>
                <a:sysClr val="windowText" lastClr="000000"/>
              </a:solidFill>
              <a:latin typeface="Arial"/>
              <a:cs typeface="Arial"/>
            </a:endParaRPr>
          </a:p>
          <a:p>
            <a:pPr marL="12700" marR="5080"/>
            <a:r>
              <a:rPr b="1" kern="0" dirty="0">
                <a:solidFill>
                  <a:sysClr val="windowText" lastClr="000000"/>
                </a:solidFill>
                <a:latin typeface="Arial"/>
                <a:cs typeface="Arial"/>
              </a:rPr>
              <a:t>Purpose</a:t>
            </a:r>
            <a:r>
              <a:rPr kern="0" dirty="0">
                <a:solidFill>
                  <a:sysClr val="windowText" lastClr="000000"/>
                </a:solidFill>
                <a:latin typeface="Arial"/>
                <a:cs typeface="Arial"/>
              </a:rPr>
              <a:t>:</a:t>
            </a:r>
            <a:r>
              <a:rPr kern="0" spc="-60" dirty="0">
                <a:solidFill>
                  <a:sysClr val="windowText" lastClr="000000"/>
                </a:solidFill>
                <a:latin typeface="Arial"/>
                <a:cs typeface="Arial"/>
              </a:rPr>
              <a:t> </a:t>
            </a:r>
            <a:r>
              <a:rPr kern="0" spc="-10" dirty="0">
                <a:solidFill>
                  <a:sysClr val="windowText" lastClr="000000"/>
                </a:solidFill>
                <a:latin typeface="Arial"/>
                <a:cs typeface="Arial"/>
              </a:rPr>
              <a:t>TLA</a:t>
            </a:r>
            <a:r>
              <a:rPr kern="0" spc="-125" dirty="0">
                <a:solidFill>
                  <a:sysClr val="windowText" lastClr="000000"/>
                </a:solidFill>
                <a:latin typeface="Arial"/>
                <a:cs typeface="Arial"/>
              </a:rPr>
              <a:t> </a:t>
            </a:r>
            <a:r>
              <a:rPr kern="0" dirty="0">
                <a:solidFill>
                  <a:sysClr val="windowText" lastClr="000000"/>
                </a:solidFill>
                <a:latin typeface="Arial"/>
                <a:cs typeface="Arial"/>
              </a:rPr>
              <a:t>is</a:t>
            </a:r>
            <a:r>
              <a:rPr kern="0" spc="-25" dirty="0">
                <a:solidFill>
                  <a:sysClr val="windowText" lastClr="000000"/>
                </a:solidFill>
                <a:latin typeface="Arial"/>
                <a:cs typeface="Arial"/>
              </a:rPr>
              <a:t> </a:t>
            </a:r>
            <a:r>
              <a:rPr kern="0" dirty="0">
                <a:solidFill>
                  <a:sysClr val="windowText" lastClr="000000"/>
                </a:solidFill>
                <a:latin typeface="Arial"/>
                <a:cs typeface="Arial"/>
              </a:rPr>
              <a:t>an</a:t>
            </a:r>
            <a:r>
              <a:rPr kern="0" spc="-25" dirty="0">
                <a:solidFill>
                  <a:sysClr val="windowText" lastClr="000000"/>
                </a:solidFill>
                <a:latin typeface="Arial"/>
                <a:cs typeface="Arial"/>
              </a:rPr>
              <a:t> </a:t>
            </a:r>
            <a:r>
              <a:rPr kern="0" dirty="0">
                <a:solidFill>
                  <a:sysClr val="windowText" lastClr="000000"/>
                </a:solidFill>
                <a:latin typeface="Arial"/>
                <a:cs typeface="Arial"/>
              </a:rPr>
              <a:t>allowance</a:t>
            </a:r>
            <a:r>
              <a:rPr kern="0" spc="30" dirty="0">
                <a:solidFill>
                  <a:sysClr val="windowText" lastClr="000000"/>
                </a:solidFill>
                <a:latin typeface="Arial"/>
                <a:cs typeface="Arial"/>
              </a:rPr>
              <a:t> </a:t>
            </a:r>
            <a:r>
              <a:rPr kern="0" dirty="0">
                <a:solidFill>
                  <a:sysClr val="windowText" lastClr="000000"/>
                </a:solidFill>
                <a:latin typeface="Arial"/>
                <a:cs typeface="Arial"/>
              </a:rPr>
              <a:t>intended</a:t>
            </a:r>
            <a:r>
              <a:rPr kern="0" spc="-10" dirty="0">
                <a:solidFill>
                  <a:sysClr val="windowText" lastClr="000000"/>
                </a:solidFill>
                <a:latin typeface="Arial"/>
                <a:cs typeface="Arial"/>
              </a:rPr>
              <a:t> </a:t>
            </a:r>
            <a:r>
              <a:rPr kern="0" dirty="0">
                <a:solidFill>
                  <a:sysClr val="windowText" lastClr="000000"/>
                </a:solidFill>
                <a:latin typeface="Arial"/>
                <a:cs typeface="Arial"/>
              </a:rPr>
              <a:t>to</a:t>
            </a:r>
            <a:r>
              <a:rPr kern="0" spc="-15" dirty="0">
                <a:solidFill>
                  <a:sysClr val="windowText" lastClr="000000"/>
                </a:solidFill>
                <a:latin typeface="Arial"/>
                <a:cs typeface="Arial"/>
              </a:rPr>
              <a:t> </a:t>
            </a:r>
            <a:r>
              <a:rPr kern="0" dirty="0">
                <a:solidFill>
                  <a:sysClr val="windowText" lastClr="000000"/>
                </a:solidFill>
                <a:latin typeface="Arial"/>
                <a:cs typeface="Arial"/>
              </a:rPr>
              <a:t>partially</a:t>
            </a:r>
            <a:r>
              <a:rPr kern="0" spc="-10" dirty="0">
                <a:solidFill>
                  <a:sysClr val="windowText" lastClr="000000"/>
                </a:solidFill>
                <a:latin typeface="Arial"/>
                <a:cs typeface="Arial"/>
              </a:rPr>
              <a:t> </a:t>
            </a:r>
            <a:r>
              <a:rPr kern="0" dirty="0">
                <a:solidFill>
                  <a:sysClr val="windowText" lastClr="000000"/>
                </a:solidFill>
                <a:latin typeface="Arial"/>
                <a:cs typeface="Arial"/>
              </a:rPr>
              <a:t>pay</a:t>
            </a:r>
            <a:r>
              <a:rPr kern="0" spc="-5" dirty="0">
                <a:solidFill>
                  <a:sysClr val="windowText" lastClr="000000"/>
                </a:solidFill>
                <a:latin typeface="Arial"/>
                <a:cs typeface="Arial"/>
              </a:rPr>
              <a:t> </a:t>
            </a:r>
            <a:r>
              <a:rPr kern="0" dirty="0">
                <a:solidFill>
                  <a:sysClr val="windowText" lastClr="000000"/>
                </a:solidFill>
                <a:latin typeface="Arial"/>
                <a:cs typeface="Arial"/>
              </a:rPr>
              <a:t>members</a:t>
            </a:r>
            <a:r>
              <a:rPr kern="0" spc="-25" dirty="0">
                <a:solidFill>
                  <a:sysClr val="windowText" lastClr="000000"/>
                </a:solidFill>
                <a:latin typeface="Arial"/>
                <a:cs typeface="Arial"/>
              </a:rPr>
              <a:t> </a:t>
            </a:r>
            <a:r>
              <a:rPr kern="0" dirty="0">
                <a:solidFill>
                  <a:sysClr val="windowText" lastClr="000000"/>
                </a:solidFill>
                <a:latin typeface="Arial"/>
                <a:cs typeface="Arial"/>
              </a:rPr>
              <a:t>for</a:t>
            </a:r>
            <a:r>
              <a:rPr kern="0" spc="-15" dirty="0">
                <a:solidFill>
                  <a:sysClr val="windowText" lastClr="000000"/>
                </a:solidFill>
                <a:latin typeface="Arial"/>
                <a:cs typeface="Arial"/>
              </a:rPr>
              <a:t> </a:t>
            </a:r>
            <a:r>
              <a:rPr kern="0" spc="-25" dirty="0">
                <a:solidFill>
                  <a:sysClr val="windowText" lastClr="000000"/>
                </a:solidFill>
                <a:latin typeface="Arial"/>
                <a:cs typeface="Arial"/>
              </a:rPr>
              <a:t>the </a:t>
            </a:r>
            <a:r>
              <a:rPr kern="0" dirty="0">
                <a:solidFill>
                  <a:sysClr val="windowText" lastClr="000000"/>
                </a:solidFill>
                <a:latin typeface="Arial"/>
                <a:cs typeface="Arial"/>
              </a:rPr>
              <a:t>more</a:t>
            </a:r>
            <a:r>
              <a:rPr kern="0" spc="-45" dirty="0">
                <a:solidFill>
                  <a:sysClr val="windowText" lastClr="000000"/>
                </a:solidFill>
                <a:latin typeface="Arial"/>
                <a:cs typeface="Arial"/>
              </a:rPr>
              <a:t> </a:t>
            </a:r>
            <a:r>
              <a:rPr kern="0" dirty="0">
                <a:solidFill>
                  <a:sysClr val="windowText" lastClr="000000"/>
                </a:solidFill>
                <a:latin typeface="Arial"/>
                <a:cs typeface="Arial"/>
              </a:rPr>
              <a:t>than</a:t>
            </a:r>
            <a:r>
              <a:rPr kern="0" spc="-20" dirty="0">
                <a:solidFill>
                  <a:sysClr val="windowText" lastClr="000000"/>
                </a:solidFill>
                <a:latin typeface="Arial"/>
                <a:cs typeface="Arial"/>
              </a:rPr>
              <a:t> </a:t>
            </a:r>
            <a:r>
              <a:rPr kern="0" dirty="0">
                <a:solidFill>
                  <a:sysClr val="windowText" lastClr="000000"/>
                </a:solidFill>
                <a:latin typeface="Arial"/>
                <a:cs typeface="Arial"/>
              </a:rPr>
              <a:t>normal</a:t>
            </a:r>
            <a:r>
              <a:rPr kern="0" spc="-20" dirty="0">
                <a:solidFill>
                  <a:sysClr val="windowText" lastClr="000000"/>
                </a:solidFill>
                <a:latin typeface="Arial"/>
                <a:cs typeface="Arial"/>
              </a:rPr>
              <a:t> </a:t>
            </a:r>
            <a:r>
              <a:rPr kern="0" dirty="0">
                <a:solidFill>
                  <a:sysClr val="windowText" lastClr="000000"/>
                </a:solidFill>
                <a:latin typeface="Arial"/>
                <a:cs typeface="Arial"/>
              </a:rPr>
              <a:t>expenses</a:t>
            </a:r>
            <a:r>
              <a:rPr kern="0" spc="5" dirty="0">
                <a:solidFill>
                  <a:sysClr val="windowText" lastClr="000000"/>
                </a:solidFill>
                <a:latin typeface="Arial"/>
                <a:cs typeface="Arial"/>
              </a:rPr>
              <a:t> </a:t>
            </a:r>
            <a:r>
              <a:rPr kern="0" dirty="0">
                <a:solidFill>
                  <a:sysClr val="windowText" lastClr="000000"/>
                </a:solidFill>
                <a:latin typeface="Arial"/>
                <a:cs typeface="Arial"/>
              </a:rPr>
              <a:t>incurred</a:t>
            </a:r>
            <a:r>
              <a:rPr kern="0" spc="-20" dirty="0">
                <a:solidFill>
                  <a:sysClr val="windowText" lastClr="000000"/>
                </a:solidFill>
                <a:latin typeface="Arial"/>
                <a:cs typeface="Arial"/>
              </a:rPr>
              <a:t> </a:t>
            </a:r>
            <a:r>
              <a:rPr kern="0" dirty="0">
                <a:solidFill>
                  <a:sysClr val="windowText" lastClr="000000"/>
                </a:solidFill>
                <a:latin typeface="Arial"/>
                <a:cs typeface="Arial"/>
              </a:rPr>
              <a:t>by</a:t>
            </a:r>
            <a:r>
              <a:rPr kern="0" spc="-30" dirty="0">
                <a:solidFill>
                  <a:sysClr val="windowText" lastClr="000000"/>
                </a:solidFill>
                <a:latin typeface="Arial"/>
                <a:cs typeface="Arial"/>
              </a:rPr>
              <a:t> </a:t>
            </a:r>
            <a:r>
              <a:rPr kern="0" dirty="0">
                <a:solidFill>
                  <a:sysClr val="windowText" lastClr="000000"/>
                </a:solidFill>
                <a:latin typeface="Arial"/>
                <a:cs typeface="Arial"/>
              </a:rPr>
              <a:t>a</a:t>
            </a:r>
            <a:r>
              <a:rPr kern="0" spc="-25" dirty="0">
                <a:solidFill>
                  <a:sysClr val="windowText" lastClr="000000"/>
                </a:solidFill>
                <a:latin typeface="Arial"/>
                <a:cs typeface="Arial"/>
              </a:rPr>
              <a:t> </a:t>
            </a:r>
            <a:r>
              <a:rPr kern="0" dirty="0">
                <a:solidFill>
                  <a:sysClr val="windowText" lastClr="000000"/>
                </a:solidFill>
                <a:latin typeface="Arial"/>
                <a:cs typeface="Arial"/>
              </a:rPr>
              <a:t>member/dependent(s)</a:t>
            </a:r>
            <a:r>
              <a:rPr kern="0" spc="15" dirty="0">
                <a:solidFill>
                  <a:sysClr val="windowText" lastClr="000000"/>
                </a:solidFill>
                <a:latin typeface="Arial"/>
                <a:cs typeface="Arial"/>
              </a:rPr>
              <a:t> </a:t>
            </a:r>
            <a:r>
              <a:rPr kern="0" spc="-10" dirty="0">
                <a:solidFill>
                  <a:sysClr val="windowText" lastClr="000000"/>
                </a:solidFill>
                <a:latin typeface="Arial"/>
                <a:cs typeface="Arial"/>
              </a:rPr>
              <a:t>while </a:t>
            </a:r>
            <a:r>
              <a:rPr kern="0" dirty="0">
                <a:solidFill>
                  <a:sysClr val="windowText" lastClr="000000"/>
                </a:solidFill>
                <a:latin typeface="Arial"/>
                <a:cs typeface="Arial"/>
              </a:rPr>
              <a:t>occupying</a:t>
            </a:r>
            <a:r>
              <a:rPr kern="0" spc="-15" dirty="0">
                <a:solidFill>
                  <a:sysClr val="windowText" lastClr="000000"/>
                </a:solidFill>
                <a:latin typeface="Arial"/>
                <a:cs typeface="Arial"/>
              </a:rPr>
              <a:t> </a:t>
            </a:r>
            <a:r>
              <a:rPr kern="0" dirty="0">
                <a:solidFill>
                  <a:sysClr val="windowText" lastClr="000000"/>
                </a:solidFill>
                <a:latin typeface="Arial"/>
                <a:cs typeface="Arial"/>
              </a:rPr>
              <a:t>temporary</a:t>
            </a:r>
            <a:r>
              <a:rPr kern="0" spc="-45" dirty="0">
                <a:solidFill>
                  <a:sysClr val="windowText" lastClr="000000"/>
                </a:solidFill>
                <a:latin typeface="Arial"/>
                <a:cs typeface="Arial"/>
              </a:rPr>
              <a:t> </a:t>
            </a:r>
            <a:r>
              <a:rPr kern="0" dirty="0">
                <a:solidFill>
                  <a:sysClr val="windowText" lastClr="000000"/>
                </a:solidFill>
                <a:latin typeface="Arial"/>
                <a:cs typeface="Arial"/>
              </a:rPr>
              <a:t>lodging</a:t>
            </a:r>
            <a:r>
              <a:rPr kern="0" spc="-30" dirty="0">
                <a:solidFill>
                  <a:sysClr val="windowText" lastClr="000000"/>
                </a:solidFill>
                <a:latin typeface="Arial"/>
                <a:cs typeface="Arial"/>
              </a:rPr>
              <a:t> </a:t>
            </a:r>
            <a:r>
              <a:rPr kern="0" spc="-10" dirty="0">
                <a:solidFill>
                  <a:sysClr val="windowText" lastClr="000000"/>
                </a:solidFill>
                <a:latin typeface="Arial"/>
                <a:cs typeface="Arial"/>
              </a:rPr>
              <a:t>OCONUS:</a:t>
            </a:r>
            <a:endParaRPr kern="0" dirty="0">
              <a:solidFill>
                <a:sysClr val="windowText" lastClr="000000"/>
              </a:solidFill>
              <a:latin typeface="Arial"/>
              <a:cs typeface="Arial"/>
            </a:endParaRPr>
          </a:p>
          <a:p>
            <a:endParaRPr sz="2000" kern="0" dirty="0">
              <a:solidFill>
                <a:sysClr val="windowText" lastClr="000000"/>
              </a:solidFill>
              <a:latin typeface="Arial"/>
              <a:cs typeface="Arial"/>
            </a:endParaRPr>
          </a:p>
          <a:p>
            <a:endParaRPr sz="1750" kern="0" dirty="0">
              <a:solidFill>
                <a:sysClr val="windowText" lastClr="000000"/>
              </a:solidFill>
              <a:latin typeface="Arial"/>
              <a:cs typeface="Arial"/>
            </a:endParaRPr>
          </a:p>
          <a:p>
            <a:pPr marL="2614295">
              <a:spcBef>
                <a:spcPts val="5"/>
              </a:spcBef>
            </a:pPr>
            <a:r>
              <a:rPr sz="2400" b="1" kern="0" dirty="0">
                <a:solidFill>
                  <a:sysClr val="windowText" lastClr="000000"/>
                </a:solidFill>
                <a:latin typeface="Arial"/>
                <a:cs typeface="Arial"/>
              </a:rPr>
              <a:t>Documents</a:t>
            </a:r>
            <a:r>
              <a:rPr sz="2400" b="1" kern="0" spc="-30" dirty="0">
                <a:solidFill>
                  <a:sysClr val="windowText" lastClr="000000"/>
                </a:solidFill>
                <a:latin typeface="Arial"/>
                <a:cs typeface="Arial"/>
              </a:rPr>
              <a:t> </a:t>
            </a:r>
            <a:r>
              <a:rPr sz="2400" b="1" kern="0" spc="-10" dirty="0">
                <a:solidFill>
                  <a:sysClr val="windowText" lastClr="000000"/>
                </a:solidFill>
                <a:latin typeface="Arial"/>
                <a:cs typeface="Arial"/>
              </a:rPr>
              <a:t>Required:</a:t>
            </a:r>
            <a:endParaRPr lang="en-US" sz="2400" b="1" kern="0" spc="-10" dirty="0">
              <a:solidFill>
                <a:sysClr val="windowText" lastClr="000000"/>
              </a:solidFill>
              <a:latin typeface="Arial"/>
              <a:cs typeface="Arial"/>
            </a:endParaRPr>
          </a:p>
          <a:p>
            <a:pPr marL="2614295">
              <a:spcBef>
                <a:spcPts val="5"/>
              </a:spcBef>
            </a:pPr>
            <a:endParaRPr sz="2000" kern="0" dirty="0">
              <a:solidFill>
                <a:sysClr val="windowText" lastClr="000000"/>
              </a:solidFill>
              <a:latin typeface="Arial"/>
              <a:cs typeface="Arial"/>
            </a:endParaRPr>
          </a:p>
          <a:p>
            <a:pPr marL="299085" indent="-287020">
              <a:spcBef>
                <a:spcPts val="5"/>
              </a:spcBef>
              <a:buFont typeface="Wingdings"/>
              <a:buChar char=""/>
              <a:tabLst>
                <a:tab pos="299720" algn="l"/>
              </a:tabLst>
            </a:pPr>
            <a:r>
              <a:rPr kern="0" dirty="0">
                <a:solidFill>
                  <a:sysClr val="windowText" lastClr="000000"/>
                </a:solidFill>
                <a:latin typeface="Arial"/>
                <a:cs typeface="Arial"/>
              </a:rPr>
              <a:t>Claim</a:t>
            </a:r>
            <a:r>
              <a:rPr kern="0" spc="-25" dirty="0">
                <a:solidFill>
                  <a:sysClr val="windowText" lastClr="000000"/>
                </a:solidFill>
                <a:latin typeface="Arial"/>
                <a:cs typeface="Arial"/>
              </a:rPr>
              <a:t> </a:t>
            </a:r>
            <a:r>
              <a:rPr kern="0" dirty="0">
                <a:solidFill>
                  <a:sysClr val="windowText" lastClr="000000"/>
                </a:solidFill>
                <a:latin typeface="Arial"/>
                <a:cs typeface="Arial"/>
              </a:rPr>
              <a:t>for</a:t>
            </a:r>
            <a:r>
              <a:rPr kern="0" spc="-65" dirty="0">
                <a:solidFill>
                  <a:sysClr val="windowText" lastClr="000000"/>
                </a:solidFill>
                <a:latin typeface="Arial"/>
                <a:cs typeface="Arial"/>
              </a:rPr>
              <a:t> </a:t>
            </a:r>
            <a:r>
              <a:rPr kern="0" spc="-20" dirty="0">
                <a:solidFill>
                  <a:sysClr val="windowText" lastClr="000000"/>
                </a:solidFill>
                <a:latin typeface="Arial"/>
                <a:cs typeface="Arial"/>
              </a:rPr>
              <a:t>Temporary</a:t>
            </a:r>
            <a:r>
              <a:rPr kern="0" spc="-35" dirty="0">
                <a:solidFill>
                  <a:sysClr val="windowText" lastClr="000000"/>
                </a:solidFill>
                <a:latin typeface="Arial"/>
                <a:cs typeface="Arial"/>
              </a:rPr>
              <a:t> </a:t>
            </a:r>
            <a:r>
              <a:rPr kern="0" spc="-10" dirty="0">
                <a:solidFill>
                  <a:sysClr val="windowText" lastClr="000000"/>
                </a:solidFill>
                <a:latin typeface="Arial"/>
                <a:cs typeface="Arial"/>
              </a:rPr>
              <a:t>Lodging</a:t>
            </a:r>
            <a:r>
              <a:rPr kern="0" spc="-105" dirty="0">
                <a:solidFill>
                  <a:sysClr val="windowText" lastClr="000000"/>
                </a:solidFill>
                <a:latin typeface="Arial"/>
                <a:cs typeface="Arial"/>
              </a:rPr>
              <a:t> </a:t>
            </a:r>
            <a:r>
              <a:rPr kern="0" dirty="0">
                <a:solidFill>
                  <a:sysClr val="windowText" lastClr="000000"/>
                </a:solidFill>
                <a:latin typeface="Arial"/>
                <a:cs typeface="Arial"/>
              </a:rPr>
              <a:t>Allowance</a:t>
            </a:r>
            <a:r>
              <a:rPr kern="0" spc="20" dirty="0">
                <a:solidFill>
                  <a:sysClr val="windowText" lastClr="000000"/>
                </a:solidFill>
                <a:latin typeface="Arial"/>
                <a:cs typeface="Arial"/>
              </a:rPr>
              <a:t> </a:t>
            </a:r>
            <a:r>
              <a:rPr kern="0" spc="-10" dirty="0">
                <a:solidFill>
                  <a:sysClr val="windowText" lastClr="000000"/>
                </a:solidFill>
                <a:latin typeface="Arial"/>
                <a:cs typeface="Arial"/>
              </a:rPr>
              <a:t>(finance)</a:t>
            </a:r>
            <a:endParaRPr kern="0" dirty="0">
              <a:solidFill>
                <a:sysClr val="windowText" lastClr="000000"/>
              </a:solidFill>
              <a:latin typeface="Arial"/>
              <a:cs typeface="Arial"/>
            </a:endParaRPr>
          </a:p>
          <a:p>
            <a:pPr marL="299085" indent="-287020">
              <a:buFont typeface="Wingdings"/>
              <a:buChar char=""/>
              <a:tabLst>
                <a:tab pos="299720" algn="l"/>
              </a:tabLst>
            </a:pPr>
            <a:r>
              <a:rPr kern="0" dirty="0">
                <a:solidFill>
                  <a:sysClr val="windowText" lastClr="000000"/>
                </a:solidFill>
                <a:latin typeface="Arial"/>
                <a:cs typeface="Arial"/>
              </a:rPr>
              <a:t>TLA</a:t>
            </a:r>
            <a:r>
              <a:rPr kern="0" spc="-135" dirty="0">
                <a:solidFill>
                  <a:sysClr val="windowText" lastClr="000000"/>
                </a:solidFill>
                <a:latin typeface="Arial"/>
                <a:cs typeface="Arial"/>
              </a:rPr>
              <a:t> </a:t>
            </a:r>
            <a:r>
              <a:rPr kern="0" dirty="0">
                <a:solidFill>
                  <a:sysClr val="windowText" lastClr="000000"/>
                </a:solidFill>
                <a:latin typeface="Arial"/>
                <a:cs typeface="Arial"/>
              </a:rPr>
              <a:t>Memo</a:t>
            </a:r>
            <a:r>
              <a:rPr kern="0" spc="-20" dirty="0">
                <a:solidFill>
                  <a:sysClr val="windowText" lastClr="000000"/>
                </a:solidFill>
                <a:latin typeface="Arial"/>
                <a:cs typeface="Arial"/>
              </a:rPr>
              <a:t> </a:t>
            </a:r>
            <a:r>
              <a:rPr kern="0" dirty="0">
                <a:solidFill>
                  <a:sysClr val="windowText" lastClr="000000"/>
                </a:solidFill>
                <a:latin typeface="Arial"/>
                <a:cs typeface="Arial"/>
              </a:rPr>
              <a:t>from</a:t>
            </a:r>
            <a:r>
              <a:rPr kern="0" spc="-35" dirty="0">
                <a:solidFill>
                  <a:sysClr val="windowText" lastClr="000000"/>
                </a:solidFill>
                <a:latin typeface="Arial"/>
                <a:cs typeface="Arial"/>
              </a:rPr>
              <a:t> </a:t>
            </a:r>
            <a:r>
              <a:rPr kern="0" dirty="0">
                <a:solidFill>
                  <a:sysClr val="windowText" lastClr="000000"/>
                </a:solidFill>
                <a:latin typeface="Arial"/>
                <a:cs typeface="Arial"/>
              </a:rPr>
              <a:t>Housing</a:t>
            </a:r>
            <a:r>
              <a:rPr kern="0" spc="5" dirty="0">
                <a:solidFill>
                  <a:sysClr val="windowText" lastClr="000000"/>
                </a:solidFill>
                <a:latin typeface="Arial"/>
                <a:cs typeface="Arial"/>
              </a:rPr>
              <a:t> </a:t>
            </a:r>
            <a:r>
              <a:rPr kern="0" dirty="0">
                <a:solidFill>
                  <a:sysClr val="windowText" lastClr="000000"/>
                </a:solidFill>
                <a:latin typeface="Arial"/>
                <a:cs typeface="Arial"/>
              </a:rPr>
              <a:t>(with</a:t>
            </a:r>
            <a:r>
              <a:rPr kern="0" spc="10" dirty="0">
                <a:solidFill>
                  <a:sysClr val="windowText" lastClr="000000"/>
                </a:solidFill>
                <a:latin typeface="Arial"/>
                <a:cs typeface="Arial"/>
              </a:rPr>
              <a:t> </a:t>
            </a:r>
            <a:r>
              <a:rPr kern="0" dirty="0">
                <a:solidFill>
                  <a:sysClr val="windowText" lastClr="000000"/>
                </a:solidFill>
                <a:latin typeface="Arial"/>
                <a:cs typeface="Arial"/>
              </a:rPr>
              <a:t>stamp</a:t>
            </a:r>
            <a:r>
              <a:rPr kern="0" spc="-20" dirty="0">
                <a:solidFill>
                  <a:sysClr val="windowText" lastClr="000000"/>
                </a:solidFill>
                <a:latin typeface="Arial"/>
                <a:cs typeface="Arial"/>
              </a:rPr>
              <a:t> </a:t>
            </a:r>
            <a:r>
              <a:rPr kern="0" dirty="0">
                <a:solidFill>
                  <a:sysClr val="windowText" lastClr="000000"/>
                </a:solidFill>
                <a:latin typeface="Arial"/>
                <a:cs typeface="Arial"/>
              </a:rPr>
              <a:t>from</a:t>
            </a:r>
            <a:r>
              <a:rPr kern="0" spc="-20" dirty="0">
                <a:solidFill>
                  <a:sysClr val="windowText" lastClr="000000"/>
                </a:solidFill>
                <a:latin typeface="Arial"/>
                <a:cs typeface="Arial"/>
              </a:rPr>
              <a:t> </a:t>
            </a:r>
            <a:r>
              <a:rPr kern="0" dirty="0">
                <a:solidFill>
                  <a:sysClr val="windowText" lastClr="000000"/>
                </a:solidFill>
                <a:latin typeface="Arial"/>
                <a:cs typeface="Arial"/>
              </a:rPr>
              <a:t>lodge</a:t>
            </a:r>
            <a:r>
              <a:rPr kern="0" spc="-10" dirty="0">
                <a:solidFill>
                  <a:sysClr val="windowText" lastClr="000000"/>
                </a:solidFill>
                <a:latin typeface="Arial"/>
                <a:cs typeface="Arial"/>
              </a:rPr>
              <a:t> </a:t>
            </a:r>
            <a:r>
              <a:rPr kern="0" dirty="0">
                <a:solidFill>
                  <a:sysClr val="windowText" lastClr="000000"/>
                </a:solidFill>
                <a:latin typeface="Arial"/>
                <a:cs typeface="Arial"/>
              </a:rPr>
              <a:t>if</a:t>
            </a:r>
            <a:r>
              <a:rPr kern="0" spc="-15" dirty="0">
                <a:solidFill>
                  <a:sysClr val="windowText" lastClr="000000"/>
                </a:solidFill>
                <a:latin typeface="Arial"/>
                <a:cs typeface="Arial"/>
              </a:rPr>
              <a:t> </a:t>
            </a:r>
            <a:r>
              <a:rPr kern="0" spc="-10" dirty="0">
                <a:solidFill>
                  <a:sysClr val="windowText" lastClr="000000"/>
                </a:solidFill>
                <a:latin typeface="Arial"/>
                <a:cs typeface="Arial"/>
              </a:rPr>
              <a:t>on-post)</a:t>
            </a:r>
            <a:endParaRPr kern="0" dirty="0">
              <a:solidFill>
                <a:sysClr val="windowText" lastClr="000000"/>
              </a:solidFill>
              <a:latin typeface="Arial"/>
              <a:cs typeface="Arial"/>
            </a:endParaRPr>
          </a:p>
          <a:p>
            <a:pPr marL="299085" indent="-287020">
              <a:spcBef>
                <a:spcPts val="5"/>
              </a:spcBef>
              <a:buFont typeface="Wingdings"/>
              <a:buChar char=""/>
              <a:tabLst>
                <a:tab pos="299720" algn="l"/>
              </a:tabLst>
            </a:pPr>
            <a:r>
              <a:rPr kern="0" dirty="0">
                <a:solidFill>
                  <a:sysClr val="windowText" lastClr="000000"/>
                </a:solidFill>
                <a:latin typeface="Arial"/>
                <a:cs typeface="Arial"/>
              </a:rPr>
              <a:t>Statement</a:t>
            </a:r>
            <a:r>
              <a:rPr kern="0" spc="-35" dirty="0">
                <a:solidFill>
                  <a:sysClr val="windowText" lastClr="000000"/>
                </a:solidFill>
                <a:latin typeface="Arial"/>
                <a:cs typeface="Arial"/>
              </a:rPr>
              <a:t> </a:t>
            </a:r>
            <a:r>
              <a:rPr kern="0" dirty="0">
                <a:solidFill>
                  <a:sysClr val="windowText" lastClr="000000"/>
                </a:solidFill>
                <a:latin typeface="Arial"/>
                <a:cs typeface="Arial"/>
              </a:rPr>
              <a:t>of</a:t>
            </a:r>
            <a:r>
              <a:rPr kern="0" spc="-25" dirty="0">
                <a:solidFill>
                  <a:sysClr val="windowText" lastClr="000000"/>
                </a:solidFill>
                <a:latin typeface="Arial"/>
                <a:cs typeface="Arial"/>
              </a:rPr>
              <a:t> </a:t>
            </a:r>
            <a:r>
              <a:rPr kern="0" spc="-10" dirty="0">
                <a:solidFill>
                  <a:sysClr val="windowText" lastClr="000000"/>
                </a:solidFill>
                <a:latin typeface="Arial"/>
                <a:cs typeface="Arial"/>
              </a:rPr>
              <a:t>Non-</a:t>
            </a:r>
            <a:r>
              <a:rPr kern="0" dirty="0">
                <a:solidFill>
                  <a:sysClr val="windowText" lastClr="000000"/>
                </a:solidFill>
                <a:latin typeface="Arial"/>
                <a:cs typeface="Arial"/>
              </a:rPr>
              <a:t>Availability</a:t>
            </a:r>
            <a:r>
              <a:rPr kern="0" spc="20" dirty="0">
                <a:solidFill>
                  <a:sysClr val="windowText" lastClr="000000"/>
                </a:solidFill>
                <a:latin typeface="Arial"/>
                <a:cs typeface="Arial"/>
              </a:rPr>
              <a:t> </a:t>
            </a:r>
            <a:r>
              <a:rPr kern="0" dirty="0">
                <a:solidFill>
                  <a:sysClr val="windowText" lastClr="000000"/>
                </a:solidFill>
                <a:latin typeface="Arial"/>
                <a:cs typeface="Arial"/>
              </a:rPr>
              <a:t>(if</a:t>
            </a:r>
            <a:r>
              <a:rPr kern="0" spc="-15" dirty="0">
                <a:solidFill>
                  <a:sysClr val="windowText" lastClr="000000"/>
                </a:solidFill>
                <a:latin typeface="Arial"/>
                <a:cs typeface="Arial"/>
              </a:rPr>
              <a:t> </a:t>
            </a:r>
            <a:r>
              <a:rPr kern="0" spc="-10" dirty="0">
                <a:solidFill>
                  <a:sysClr val="windowText" lastClr="000000"/>
                </a:solidFill>
                <a:latin typeface="Arial"/>
                <a:cs typeface="Arial"/>
              </a:rPr>
              <a:t>off-post)</a:t>
            </a:r>
            <a:endParaRPr kern="0" dirty="0">
              <a:solidFill>
                <a:sysClr val="windowText" lastClr="000000"/>
              </a:solidFill>
              <a:latin typeface="Arial"/>
              <a:cs typeface="Arial"/>
            </a:endParaRPr>
          </a:p>
          <a:p>
            <a:pPr marL="299085" indent="-287020">
              <a:buFont typeface="Wingdings"/>
              <a:buChar char=""/>
              <a:tabLst>
                <a:tab pos="299720" algn="l"/>
              </a:tabLst>
            </a:pPr>
            <a:r>
              <a:rPr kern="0" dirty="0">
                <a:solidFill>
                  <a:sysClr val="windowText" lastClr="000000"/>
                </a:solidFill>
                <a:latin typeface="Arial"/>
                <a:cs typeface="Arial"/>
              </a:rPr>
              <a:t>Itemized</a:t>
            </a:r>
            <a:r>
              <a:rPr kern="0" spc="-40" dirty="0">
                <a:solidFill>
                  <a:sysClr val="windowText" lastClr="000000"/>
                </a:solidFill>
                <a:latin typeface="Arial"/>
                <a:cs typeface="Arial"/>
              </a:rPr>
              <a:t> </a:t>
            </a:r>
            <a:r>
              <a:rPr kern="0" dirty="0">
                <a:solidFill>
                  <a:sysClr val="windowText" lastClr="000000"/>
                </a:solidFill>
                <a:latin typeface="Arial"/>
                <a:cs typeface="Arial"/>
              </a:rPr>
              <a:t>Hotel</a:t>
            </a:r>
            <a:r>
              <a:rPr kern="0" spc="-20" dirty="0">
                <a:solidFill>
                  <a:sysClr val="windowText" lastClr="000000"/>
                </a:solidFill>
                <a:latin typeface="Arial"/>
                <a:cs typeface="Arial"/>
              </a:rPr>
              <a:t> </a:t>
            </a:r>
            <a:r>
              <a:rPr kern="0" dirty="0">
                <a:solidFill>
                  <a:sysClr val="windowText" lastClr="000000"/>
                </a:solidFill>
                <a:latin typeface="Arial"/>
                <a:cs typeface="Arial"/>
              </a:rPr>
              <a:t>Receipt</a:t>
            </a:r>
            <a:r>
              <a:rPr kern="0" spc="-25" dirty="0">
                <a:solidFill>
                  <a:sysClr val="windowText" lastClr="000000"/>
                </a:solidFill>
                <a:latin typeface="Arial"/>
                <a:cs typeface="Arial"/>
              </a:rPr>
              <a:t> </a:t>
            </a:r>
            <a:r>
              <a:rPr kern="0" dirty="0">
                <a:solidFill>
                  <a:sysClr val="windowText" lastClr="000000"/>
                </a:solidFill>
                <a:latin typeface="Arial"/>
                <a:cs typeface="Arial"/>
              </a:rPr>
              <a:t>(paid)</a:t>
            </a:r>
            <a:r>
              <a:rPr kern="0" spc="-20" dirty="0">
                <a:solidFill>
                  <a:sysClr val="windowText" lastClr="000000"/>
                </a:solidFill>
                <a:latin typeface="Arial"/>
                <a:cs typeface="Arial"/>
              </a:rPr>
              <a:t> </a:t>
            </a:r>
            <a:r>
              <a:rPr kern="0" dirty="0">
                <a:solidFill>
                  <a:sysClr val="windowText" lastClr="000000"/>
                </a:solidFill>
                <a:latin typeface="Arial"/>
                <a:cs typeface="Arial"/>
              </a:rPr>
              <a:t>(applicable only</a:t>
            </a:r>
            <a:r>
              <a:rPr kern="0" spc="-35" dirty="0">
                <a:solidFill>
                  <a:sysClr val="windowText" lastClr="000000"/>
                </a:solidFill>
                <a:latin typeface="Arial"/>
                <a:cs typeface="Arial"/>
              </a:rPr>
              <a:t> </a:t>
            </a:r>
            <a:r>
              <a:rPr kern="0" dirty="0">
                <a:solidFill>
                  <a:sysClr val="windowText" lastClr="000000"/>
                </a:solidFill>
                <a:latin typeface="Arial"/>
                <a:cs typeface="Arial"/>
              </a:rPr>
              <a:t>if</a:t>
            </a:r>
            <a:r>
              <a:rPr kern="0" spc="-35" dirty="0">
                <a:solidFill>
                  <a:sysClr val="windowText" lastClr="000000"/>
                </a:solidFill>
                <a:latin typeface="Arial"/>
                <a:cs typeface="Arial"/>
              </a:rPr>
              <a:t> </a:t>
            </a:r>
            <a:r>
              <a:rPr kern="0" dirty="0">
                <a:solidFill>
                  <a:sysClr val="windowText" lastClr="000000"/>
                </a:solidFill>
                <a:latin typeface="Arial"/>
                <a:cs typeface="Arial"/>
              </a:rPr>
              <a:t>staying off</a:t>
            </a:r>
            <a:r>
              <a:rPr kern="0" spc="-30" dirty="0">
                <a:solidFill>
                  <a:sysClr val="windowText" lastClr="000000"/>
                </a:solidFill>
                <a:latin typeface="Arial"/>
                <a:cs typeface="Arial"/>
              </a:rPr>
              <a:t> </a:t>
            </a:r>
            <a:r>
              <a:rPr kern="0" spc="-10" dirty="0">
                <a:solidFill>
                  <a:sysClr val="windowText" lastClr="000000"/>
                </a:solidFill>
                <a:latin typeface="Arial"/>
                <a:cs typeface="Arial"/>
              </a:rPr>
              <a:t>post)</a:t>
            </a:r>
            <a:endParaRPr kern="0" dirty="0">
              <a:solidFill>
                <a:sysClr val="windowText" lastClr="000000"/>
              </a:solidFill>
              <a:latin typeface="Arial"/>
              <a:cs typeface="Arial"/>
            </a:endParaRPr>
          </a:p>
          <a:p>
            <a:pPr marL="299085" indent="-287020">
              <a:buFont typeface="Wingdings"/>
              <a:buChar char=""/>
              <a:tabLst>
                <a:tab pos="299720" algn="l"/>
              </a:tabLst>
            </a:pPr>
            <a:r>
              <a:rPr kern="0" dirty="0">
                <a:solidFill>
                  <a:sysClr val="windowText" lastClr="000000"/>
                </a:solidFill>
                <a:latin typeface="Arial"/>
                <a:cs typeface="Arial"/>
              </a:rPr>
              <a:t>PCS </a:t>
            </a:r>
            <a:r>
              <a:rPr kern="0" spc="-10" dirty="0">
                <a:solidFill>
                  <a:sysClr val="windowText" lastClr="000000"/>
                </a:solidFill>
                <a:latin typeface="Arial"/>
                <a:cs typeface="Arial"/>
              </a:rPr>
              <a:t>Orders</a:t>
            </a:r>
            <a:endParaRPr kern="0" dirty="0">
              <a:solidFill>
                <a:sysClr val="windowText" lastClr="000000"/>
              </a:solidFill>
              <a:latin typeface="Arial"/>
              <a:cs typeface="Arial"/>
            </a:endParaRPr>
          </a:p>
        </p:txBody>
      </p:sp>
      <p:sp>
        <p:nvSpPr>
          <p:cNvPr id="8" name="object 4">
            <a:extLst>
              <a:ext uri="{FF2B5EF4-FFF2-40B4-BE49-F238E27FC236}">
                <a16:creationId xmlns:a16="http://schemas.microsoft.com/office/drawing/2014/main" id="{87B6F5BC-3841-4D70-9D3D-12EC36A4EEE5}"/>
              </a:ext>
            </a:extLst>
          </p:cNvPr>
          <p:cNvSpPr txBox="1">
            <a:spLocks noGrp="1"/>
          </p:cNvSpPr>
          <p:nvPr>
            <p:ph type="title"/>
          </p:nvPr>
        </p:nvSpPr>
        <p:spPr>
          <a:xfrm>
            <a:off x="1175131" y="135576"/>
            <a:ext cx="5508625" cy="381515"/>
          </a:xfrm>
          <a:prstGeom prst="rect">
            <a:avLst/>
          </a:prstGeom>
        </p:spPr>
        <p:txBody>
          <a:bodyPr vert="horz" wrap="square" lIns="0" tIns="12065" rIns="0" bIns="0" rtlCol="0">
            <a:spAutoFit/>
          </a:bodyPr>
          <a:lstStyle/>
          <a:p>
            <a:pPr marL="12700" algn="l">
              <a:spcBef>
                <a:spcPts val="95"/>
              </a:spcBef>
            </a:pPr>
            <a:r>
              <a:rPr sz="2400" spc="-25" dirty="0"/>
              <a:t>Finance</a:t>
            </a:r>
            <a:r>
              <a:rPr sz="2400" spc="-130" dirty="0"/>
              <a:t> </a:t>
            </a:r>
            <a:r>
              <a:rPr sz="2400" spc="-25" dirty="0"/>
              <a:t>Customer</a:t>
            </a:r>
            <a:r>
              <a:rPr sz="2400" spc="-125" dirty="0"/>
              <a:t> </a:t>
            </a:r>
            <a:r>
              <a:rPr sz="2400" spc="-25" dirty="0"/>
              <a:t>Support</a:t>
            </a:r>
            <a:r>
              <a:rPr sz="2400" spc="-150" dirty="0"/>
              <a:t> </a:t>
            </a:r>
            <a:r>
              <a:rPr sz="2400" spc="-20" dirty="0"/>
              <a:t>Team</a:t>
            </a:r>
          </a:p>
        </p:txBody>
      </p:sp>
      <p:pic>
        <p:nvPicPr>
          <p:cNvPr id="9" name="object 3">
            <a:extLst>
              <a:ext uri="{FF2B5EF4-FFF2-40B4-BE49-F238E27FC236}">
                <a16:creationId xmlns:a16="http://schemas.microsoft.com/office/drawing/2014/main" id="{7301143F-94FE-38D6-7631-5A9F0FDB03E0}"/>
              </a:ext>
            </a:extLst>
          </p:cNvPr>
          <p:cNvPicPr/>
          <p:nvPr/>
        </p:nvPicPr>
        <p:blipFill>
          <a:blip r:embed="rId2" cstate="print"/>
          <a:stretch>
            <a:fillRect/>
          </a:stretch>
        </p:blipFill>
        <p:spPr>
          <a:xfrm>
            <a:off x="11165967" y="6019801"/>
            <a:ext cx="711708" cy="657224"/>
          </a:xfrm>
          <a:prstGeom prst="rect">
            <a:avLst/>
          </a:prstGeom>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BA2245-E8EF-2327-5A33-4EEF29F95DB0}"/>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29E315D1-FD96-37B9-54D9-708F7A1E687D}"/>
              </a:ext>
            </a:extLst>
          </p:cNvPr>
          <p:cNvSpPr txBox="1"/>
          <p:nvPr/>
        </p:nvSpPr>
        <p:spPr>
          <a:xfrm>
            <a:off x="5885307" y="845441"/>
            <a:ext cx="651510" cy="113493"/>
          </a:xfrm>
          <a:prstGeom prst="rect">
            <a:avLst/>
          </a:prstGeom>
        </p:spPr>
        <p:txBody>
          <a:bodyPr vert="horz" wrap="square" lIns="0" tIns="9525" rIns="0" bIns="0" rtlCol="0">
            <a:spAutoFit/>
          </a:bodyPr>
          <a:lstStyle/>
          <a:p>
            <a:pPr marL="9525" defTabSz="685800">
              <a:spcBef>
                <a:spcPts val="75"/>
              </a:spcBef>
            </a:pPr>
            <a:r>
              <a:rPr sz="675" b="1" kern="0" spc="-8" dirty="0">
                <a:solidFill>
                  <a:srgbClr val="FFFFFF"/>
                </a:solidFill>
                <a:latin typeface="Arial"/>
                <a:cs typeface="Arial"/>
              </a:rPr>
              <a:t>UNCLASSIFIED</a:t>
            </a:r>
            <a:endParaRPr sz="675" kern="0" dirty="0">
              <a:solidFill>
                <a:sysClr val="windowText" lastClr="000000"/>
              </a:solidFill>
              <a:latin typeface="Arial"/>
              <a:cs typeface="Arial"/>
            </a:endParaRPr>
          </a:p>
        </p:txBody>
      </p:sp>
      <p:sp>
        <p:nvSpPr>
          <p:cNvPr id="7" name="object 4">
            <a:extLst>
              <a:ext uri="{FF2B5EF4-FFF2-40B4-BE49-F238E27FC236}">
                <a16:creationId xmlns:a16="http://schemas.microsoft.com/office/drawing/2014/main" id="{33F618F1-E4E3-48E7-F016-649DAB531746}"/>
              </a:ext>
            </a:extLst>
          </p:cNvPr>
          <p:cNvSpPr txBox="1">
            <a:spLocks/>
          </p:cNvSpPr>
          <p:nvPr/>
        </p:nvSpPr>
        <p:spPr>
          <a:xfrm>
            <a:off x="1176477" y="127755"/>
            <a:ext cx="6726552" cy="332303"/>
          </a:xfrm>
          <a:prstGeom prst="rect">
            <a:avLst/>
          </a:prstGeom>
        </p:spPr>
        <p:txBody>
          <a:bodyPr vert="horz" wrap="square" lIns="0" tIns="9049" rIns="0" bIns="0" rtlCol="0">
            <a:spAutoFit/>
          </a:bodyPr>
          <a:lstStyle>
            <a:lvl1pPr>
              <a:defRPr sz="2100" b="1" i="0">
                <a:solidFill>
                  <a:srgbClr val="7E7E73"/>
                </a:solidFill>
                <a:latin typeface="Arial"/>
                <a:ea typeface="+mj-ea"/>
                <a:cs typeface="Arial"/>
              </a:defRPr>
            </a:lvl1pPr>
          </a:lstStyle>
          <a:p>
            <a:pPr marL="9525">
              <a:spcBef>
                <a:spcPts val="71"/>
              </a:spcBef>
            </a:pPr>
            <a:r>
              <a:rPr lang="en-US" kern="0" spc="-8" dirty="0"/>
              <a:t>School Liaison Officer </a:t>
            </a:r>
          </a:p>
        </p:txBody>
      </p:sp>
      <p:sp>
        <p:nvSpPr>
          <p:cNvPr id="8" name="object 2">
            <a:extLst>
              <a:ext uri="{FF2B5EF4-FFF2-40B4-BE49-F238E27FC236}">
                <a16:creationId xmlns:a16="http://schemas.microsoft.com/office/drawing/2014/main" id="{DF2FF953-CA08-6125-C61A-8D2E57692D46}"/>
              </a:ext>
            </a:extLst>
          </p:cNvPr>
          <p:cNvSpPr txBox="1"/>
          <p:nvPr/>
        </p:nvSpPr>
        <p:spPr>
          <a:xfrm>
            <a:off x="5815076" y="-15747"/>
            <a:ext cx="868680" cy="151323"/>
          </a:xfrm>
          <a:prstGeom prst="rect">
            <a:avLst/>
          </a:prstGeom>
        </p:spPr>
        <p:txBody>
          <a:bodyPr vert="horz" wrap="square" lIns="0" tIns="12700" rIns="0" bIns="0" rtlCol="0">
            <a:spAutoFit/>
          </a:bodyPr>
          <a:lstStyle/>
          <a:p>
            <a:pPr marL="12700">
              <a:spcBef>
                <a:spcPts val="100"/>
              </a:spcBef>
            </a:pPr>
            <a:r>
              <a:rPr sz="900" b="1" kern="0" spc="-10" dirty="0">
                <a:solidFill>
                  <a:srgbClr val="FFFFFF"/>
                </a:solidFill>
                <a:latin typeface="Arial"/>
                <a:cs typeface="Arial"/>
              </a:rPr>
              <a:t>UNCLASSIFIED</a:t>
            </a:r>
            <a:endParaRPr sz="900" kern="0" dirty="0">
              <a:solidFill>
                <a:sysClr val="windowText" lastClr="000000"/>
              </a:solidFill>
              <a:latin typeface="Arial"/>
              <a:cs typeface="Arial"/>
            </a:endParaRPr>
          </a:p>
        </p:txBody>
      </p:sp>
      <p:pic>
        <p:nvPicPr>
          <p:cNvPr id="11" name="object 3">
            <a:extLst>
              <a:ext uri="{FF2B5EF4-FFF2-40B4-BE49-F238E27FC236}">
                <a16:creationId xmlns:a16="http://schemas.microsoft.com/office/drawing/2014/main" id="{846DB362-B9AE-5459-10AE-EAD6D9E8075D}"/>
              </a:ext>
            </a:extLst>
          </p:cNvPr>
          <p:cNvPicPr/>
          <p:nvPr/>
        </p:nvPicPr>
        <p:blipFill>
          <a:blip r:embed="rId2" cstate="print"/>
          <a:stretch>
            <a:fillRect/>
          </a:stretch>
        </p:blipFill>
        <p:spPr>
          <a:xfrm>
            <a:off x="11165967" y="6019801"/>
            <a:ext cx="711708" cy="657224"/>
          </a:xfrm>
          <a:prstGeom prst="rect">
            <a:avLst/>
          </a:prstGeom>
        </p:spPr>
      </p:pic>
      <p:sp>
        <p:nvSpPr>
          <p:cNvPr id="3" name="Text Placeholder 2">
            <a:extLst>
              <a:ext uri="{FF2B5EF4-FFF2-40B4-BE49-F238E27FC236}">
                <a16:creationId xmlns:a16="http://schemas.microsoft.com/office/drawing/2014/main" id="{E6A81385-0254-5EF9-8579-C6040DF66D2A}"/>
              </a:ext>
            </a:extLst>
          </p:cNvPr>
          <p:cNvSpPr txBox="1">
            <a:spLocks/>
          </p:cNvSpPr>
          <p:nvPr/>
        </p:nvSpPr>
        <p:spPr>
          <a:xfrm>
            <a:off x="1232438" y="719432"/>
            <a:ext cx="8184278" cy="5729493"/>
          </a:xfrm>
          <a:prstGeom prst="rect">
            <a:avLst/>
          </a:prstGeom>
        </p:spPr>
        <p:txBody>
          <a:bodyPr vert="horz" lIns="91440" tIns="45720" rIns="91440" bIns="45720" rtlCol="0">
            <a:normAutofit fontScale="47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24314" indent="-215265" algn="l">
              <a:spcBef>
                <a:spcPts val="75"/>
              </a:spcBef>
              <a:buFont typeface="Wingdings"/>
              <a:buChar char=""/>
              <a:tabLst>
                <a:tab pos="224314" algn="l"/>
                <a:tab pos="224790" algn="l"/>
              </a:tabLst>
            </a:pPr>
            <a:r>
              <a:rPr lang="en-US" sz="2900" kern="0" dirty="0">
                <a:solidFill>
                  <a:sysClr val="windowText" lastClr="000000"/>
                </a:solidFill>
                <a:latin typeface="Arial" panose="020B0604020202020204" pitchFamily="34" charset="0"/>
                <a:cs typeface="Arial" panose="020B0604020202020204" pitchFamily="34" charset="0"/>
              </a:rPr>
              <a:t>For</a:t>
            </a:r>
            <a:r>
              <a:rPr lang="en-US" sz="2900" spc="-34" dirty="0">
                <a:solidFill>
                  <a:sysClr val="windowText" lastClr="000000"/>
                </a:solidFill>
                <a:latin typeface="Arial" panose="020B0604020202020204" pitchFamily="34" charset="0"/>
                <a:cs typeface="Arial" panose="020B0604020202020204" pitchFamily="34" charset="0"/>
              </a:rPr>
              <a:t> </a:t>
            </a:r>
            <a:r>
              <a:rPr lang="en-US" sz="2900" kern="0" dirty="0">
                <a:solidFill>
                  <a:sysClr val="windowText" lastClr="000000"/>
                </a:solidFill>
                <a:latin typeface="Arial" panose="020B0604020202020204" pitchFamily="34" charset="0"/>
                <a:cs typeface="Arial" panose="020B0604020202020204" pitchFamily="34" charset="0"/>
              </a:rPr>
              <a:t>assistance</a:t>
            </a:r>
            <a:r>
              <a:rPr lang="en-US" sz="2900" spc="-23" dirty="0">
                <a:solidFill>
                  <a:sysClr val="windowText" lastClr="000000"/>
                </a:solidFill>
                <a:latin typeface="Arial" panose="020B0604020202020204" pitchFamily="34" charset="0"/>
                <a:cs typeface="Arial" panose="020B0604020202020204" pitchFamily="34" charset="0"/>
              </a:rPr>
              <a:t> </a:t>
            </a:r>
            <a:r>
              <a:rPr lang="en-US" sz="2900" kern="0" dirty="0">
                <a:solidFill>
                  <a:sysClr val="windowText" lastClr="000000"/>
                </a:solidFill>
                <a:latin typeface="Arial" panose="020B0604020202020204" pitchFamily="34" charset="0"/>
                <a:cs typeface="Arial" panose="020B0604020202020204" pitchFamily="34" charset="0"/>
              </a:rPr>
              <a:t>with</a:t>
            </a:r>
            <a:r>
              <a:rPr lang="en-US" sz="2900" spc="-4" dirty="0">
                <a:solidFill>
                  <a:sysClr val="windowText" lastClr="000000"/>
                </a:solidFill>
                <a:latin typeface="Arial" panose="020B0604020202020204" pitchFamily="34" charset="0"/>
                <a:cs typeface="Arial" panose="020B0604020202020204" pitchFamily="34" charset="0"/>
              </a:rPr>
              <a:t> </a:t>
            </a:r>
            <a:r>
              <a:rPr lang="en-US" sz="2900" kern="0" dirty="0">
                <a:solidFill>
                  <a:sysClr val="windowText" lastClr="000000"/>
                </a:solidFill>
                <a:latin typeface="Arial" panose="020B0604020202020204" pitchFamily="34" charset="0"/>
                <a:cs typeface="Arial" panose="020B0604020202020204" pitchFamily="34" charset="0"/>
              </a:rPr>
              <a:t>school</a:t>
            </a:r>
            <a:r>
              <a:rPr lang="en-US" sz="2900" spc="-19" dirty="0">
                <a:solidFill>
                  <a:sysClr val="windowText" lastClr="000000"/>
                </a:solidFill>
                <a:latin typeface="Arial" panose="020B0604020202020204" pitchFamily="34" charset="0"/>
                <a:cs typeface="Arial" panose="020B0604020202020204" pitchFamily="34" charset="0"/>
              </a:rPr>
              <a:t> </a:t>
            </a:r>
            <a:r>
              <a:rPr lang="en-US" sz="2900" kern="0" dirty="0">
                <a:solidFill>
                  <a:sysClr val="windowText" lastClr="000000"/>
                </a:solidFill>
                <a:latin typeface="Arial" panose="020B0604020202020204" pitchFamily="34" charset="0"/>
                <a:cs typeface="Arial" panose="020B0604020202020204" pitchFamily="34" charset="0"/>
              </a:rPr>
              <a:t>transitions,</a:t>
            </a:r>
            <a:r>
              <a:rPr lang="en-US" sz="2900" spc="-15" dirty="0">
                <a:solidFill>
                  <a:sysClr val="windowText" lastClr="000000"/>
                </a:solidFill>
                <a:latin typeface="Arial" panose="020B0604020202020204" pitchFamily="34" charset="0"/>
                <a:cs typeface="Arial" panose="020B0604020202020204" pitchFamily="34" charset="0"/>
              </a:rPr>
              <a:t> </a:t>
            </a:r>
            <a:r>
              <a:rPr lang="en-US" sz="2900" kern="0" dirty="0">
                <a:solidFill>
                  <a:sysClr val="windowText" lastClr="000000"/>
                </a:solidFill>
                <a:latin typeface="Arial" panose="020B0604020202020204" pitchFamily="34" charset="0"/>
                <a:cs typeface="Arial" panose="020B0604020202020204" pitchFamily="34" charset="0"/>
              </a:rPr>
              <a:t>please</a:t>
            </a:r>
            <a:r>
              <a:rPr lang="en-US" sz="2900" spc="-19" dirty="0">
                <a:solidFill>
                  <a:sysClr val="windowText" lastClr="000000"/>
                </a:solidFill>
                <a:latin typeface="Arial" panose="020B0604020202020204" pitchFamily="34" charset="0"/>
                <a:cs typeface="Arial" panose="020B0604020202020204" pitchFamily="34" charset="0"/>
              </a:rPr>
              <a:t> </a:t>
            </a:r>
            <a:r>
              <a:rPr lang="en-US" sz="2900" spc="-8" dirty="0">
                <a:solidFill>
                  <a:sysClr val="windowText" lastClr="000000"/>
                </a:solidFill>
                <a:latin typeface="Arial" panose="020B0604020202020204" pitchFamily="34" charset="0"/>
                <a:cs typeface="Arial" panose="020B0604020202020204" pitchFamily="34" charset="0"/>
              </a:rPr>
              <a:t>contact </a:t>
            </a:r>
            <a:r>
              <a:rPr lang="en-US" sz="2900" kern="0" dirty="0">
                <a:solidFill>
                  <a:sysClr val="windowText" lastClr="000000"/>
                </a:solidFill>
                <a:latin typeface="Arial" panose="020B0604020202020204" pitchFamily="34" charset="0"/>
                <a:cs typeface="Arial" panose="020B0604020202020204" pitchFamily="34" charset="0"/>
              </a:rPr>
              <a:t>the</a:t>
            </a:r>
            <a:r>
              <a:rPr lang="en-US" sz="2900" spc="-23" dirty="0">
                <a:solidFill>
                  <a:sysClr val="windowText" lastClr="000000"/>
                </a:solidFill>
                <a:latin typeface="Arial" panose="020B0604020202020204" pitchFamily="34" charset="0"/>
                <a:cs typeface="Arial" panose="020B0604020202020204" pitchFamily="34" charset="0"/>
              </a:rPr>
              <a:t> </a:t>
            </a:r>
            <a:r>
              <a:rPr lang="en-US" sz="2900" kern="0" dirty="0">
                <a:solidFill>
                  <a:sysClr val="windowText" lastClr="000000"/>
                </a:solidFill>
                <a:latin typeface="Arial" panose="020B0604020202020204" pitchFamily="34" charset="0"/>
                <a:cs typeface="Arial" panose="020B0604020202020204" pitchFamily="34" charset="0"/>
              </a:rPr>
              <a:t>School</a:t>
            </a:r>
            <a:r>
              <a:rPr lang="en-US" sz="2900" spc="-11" dirty="0">
                <a:solidFill>
                  <a:sysClr val="windowText" lastClr="000000"/>
                </a:solidFill>
                <a:latin typeface="Arial" panose="020B0604020202020204" pitchFamily="34" charset="0"/>
                <a:cs typeface="Arial" panose="020B0604020202020204" pitchFamily="34" charset="0"/>
              </a:rPr>
              <a:t> </a:t>
            </a:r>
            <a:r>
              <a:rPr lang="en-US" sz="2900" kern="0" dirty="0">
                <a:solidFill>
                  <a:sysClr val="windowText" lastClr="000000"/>
                </a:solidFill>
                <a:latin typeface="Arial" panose="020B0604020202020204" pitchFamily="34" charset="0"/>
                <a:cs typeface="Arial" panose="020B0604020202020204" pitchFamily="34" charset="0"/>
              </a:rPr>
              <a:t>Liaison</a:t>
            </a:r>
            <a:r>
              <a:rPr lang="en-US" sz="2900" spc="-4" dirty="0">
                <a:solidFill>
                  <a:sysClr val="windowText" lastClr="000000"/>
                </a:solidFill>
                <a:latin typeface="Arial" panose="020B0604020202020204" pitchFamily="34" charset="0"/>
                <a:cs typeface="Arial" panose="020B0604020202020204" pitchFamily="34" charset="0"/>
              </a:rPr>
              <a:t> </a:t>
            </a:r>
            <a:r>
              <a:rPr lang="en-US" sz="2900" kern="0" dirty="0">
                <a:solidFill>
                  <a:sysClr val="windowText" lastClr="000000"/>
                </a:solidFill>
                <a:latin typeface="Arial" panose="020B0604020202020204" pitchFamily="34" charset="0"/>
                <a:cs typeface="Arial" panose="020B0604020202020204" pitchFamily="34" charset="0"/>
              </a:rPr>
              <a:t>Officer</a:t>
            </a:r>
            <a:r>
              <a:rPr lang="en-US" sz="2900" spc="-26" dirty="0">
                <a:solidFill>
                  <a:sysClr val="windowText" lastClr="000000"/>
                </a:solidFill>
                <a:latin typeface="Arial" panose="020B0604020202020204" pitchFamily="34" charset="0"/>
                <a:cs typeface="Arial" panose="020B0604020202020204" pitchFamily="34" charset="0"/>
              </a:rPr>
              <a:t> </a:t>
            </a:r>
            <a:r>
              <a:rPr lang="en-US" sz="2900" spc="-8" dirty="0">
                <a:solidFill>
                  <a:sysClr val="windowText" lastClr="000000"/>
                </a:solidFill>
                <a:latin typeface="Arial" panose="020B0604020202020204" pitchFamily="34" charset="0"/>
                <a:cs typeface="Arial" panose="020B0604020202020204" pitchFamily="34" charset="0"/>
              </a:rPr>
              <a:t>(SLO)</a:t>
            </a:r>
            <a:endParaRPr lang="en-US" sz="2900" kern="0" dirty="0">
              <a:solidFill>
                <a:sysClr val="windowText" lastClr="000000"/>
              </a:solidFill>
              <a:latin typeface="Arial" panose="020B0604020202020204" pitchFamily="34" charset="0"/>
              <a:cs typeface="Arial" panose="020B0604020202020204" pitchFamily="34" charset="0"/>
            </a:endParaRPr>
          </a:p>
          <a:p>
            <a:pPr marL="224314" indent="-215265" algn="l">
              <a:buFont typeface="Wingdings"/>
              <a:buChar char=""/>
              <a:tabLst>
                <a:tab pos="224314" algn="l"/>
                <a:tab pos="224790" algn="l"/>
              </a:tabLst>
            </a:pPr>
            <a:r>
              <a:rPr lang="en-US" sz="2900" kern="0" dirty="0">
                <a:solidFill>
                  <a:sysClr val="windowText" lastClr="000000"/>
                </a:solidFill>
                <a:latin typeface="Arial" panose="020B0604020202020204" pitchFamily="34" charset="0"/>
                <a:cs typeface="Arial" panose="020B0604020202020204" pitchFamily="34" charset="0"/>
              </a:rPr>
              <a:t>Email</a:t>
            </a:r>
            <a:r>
              <a:rPr lang="en-US" sz="2900" spc="-11" dirty="0">
                <a:solidFill>
                  <a:sysClr val="windowText" lastClr="000000"/>
                </a:solidFill>
                <a:latin typeface="Arial" panose="020B0604020202020204" pitchFamily="34" charset="0"/>
                <a:cs typeface="Arial" panose="020B0604020202020204" pitchFamily="34" charset="0"/>
              </a:rPr>
              <a:t> </a:t>
            </a:r>
            <a:r>
              <a:rPr lang="en-US" sz="2900" kern="0" dirty="0">
                <a:solidFill>
                  <a:sysClr val="windowText" lastClr="000000"/>
                </a:solidFill>
                <a:latin typeface="Arial" panose="020B0604020202020204" pitchFamily="34" charset="0"/>
                <a:cs typeface="Arial" panose="020B0604020202020204" pitchFamily="34" charset="0"/>
              </a:rPr>
              <a:t>contact</a:t>
            </a:r>
            <a:r>
              <a:rPr lang="en-US" sz="2900" spc="-8" dirty="0">
                <a:solidFill>
                  <a:sysClr val="windowText" lastClr="000000"/>
                </a:solidFill>
                <a:latin typeface="Arial" panose="020B0604020202020204" pitchFamily="34" charset="0"/>
                <a:cs typeface="Arial" panose="020B0604020202020204" pitchFamily="34" charset="0"/>
              </a:rPr>
              <a:t> </a:t>
            </a:r>
            <a:r>
              <a:rPr lang="en-US" sz="2900" kern="0" dirty="0">
                <a:solidFill>
                  <a:sysClr val="windowText" lastClr="000000"/>
                </a:solidFill>
                <a:latin typeface="Arial" panose="020B0604020202020204" pitchFamily="34" charset="0"/>
                <a:cs typeface="Arial" panose="020B0604020202020204" pitchFamily="34" charset="0"/>
              </a:rPr>
              <a:t>is</a:t>
            </a:r>
            <a:r>
              <a:rPr lang="en-US" sz="2900" spc="-11" dirty="0">
                <a:solidFill>
                  <a:sysClr val="windowText" lastClr="000000"/>
                </a:solidFill>
                <a:latin typeface="Arial" panose="020B0604020202020204" pitchFamily="34" charset="0"/>
                <a:cs typeface="Arial" panose="020B0604020202020204" pitchFamily="34" charset="0"/>
              </a:rPr>
              <a:t> </a:t>
            </a:r>
            <a:r>
              <a:rPr lang="en-US" sz="2900" kern="0" dirty="0">
                <a:solidFill>
                  <a:sysClr val="windowText" lastClr="000000"/>
                </a:solidFill>
                <a:latin typeface="Arial" panose="020B0604020202020204" pitchFamily="34" charset="0"/>
                <a:cs typeface="Arial" panose="020B0604020202020204" pitchFamily="34" charset="0"/>
              </a:rPr>
              <a:t>the</a:t>
            </a:r>
            <a:r>
              <a:rPr lang="en-US" sz="2900" spc="-11" dirty="0">
                <a:solidFill>
                  <a:sysClr val="windowText" lastClr="000000"/>
                </a:solidFill>
                <a:latin typeface="Arial" panose="020B0604020202020204" pitchFamily="34" charset="0"/>
                <a:cs typeface="Arial" panose="020B0604020202020204" pitchFamily="34" charset="0"/>
              </a:rPr>
              <a:t> </a:t>
            </a:r>
            <a:r>
              <a:rPr lang="en-US" sz="2900" kern="0" dirty="0">
                <a:solidFill>
                  <a:sysClr val="windowText" lastClr="000000"/>
                </a:solidFill>
                <a:latin typeface="Arial" panose="020B0604020202020204" pitchFamily="34" charset="0"/>
                <a:cs typeface="Arial" panose="020B0604020202020204" pitchFamily="34" charset="0"/>
              </a:rPr>
              <a:t>most</a:t>
            </a:r>
            <a:r>
              <a:rPr lang="en-US" sz="2900" spc="-15" dirty="0">
                <a:solidFill>
                  <a:sysClr val="windowText" lastClr="000000"/>
                </a:solidFill>
                <a:latin typeface="Arial" panose="020B0604020202020204" pitchFamily="34" charset="0"/>
                <a:cs typeface="Arial" panose="020B0604020202020204" pitchFamily="34" charset="0"/>
              </a:rPr>
              <a:t> </a:t>
            </a:r>
            <a:r>
              <a:rPr lang="en-US" sz="2900" kern="0" dirty="0">
                <a:solidFill>
                  <a:sysClr val="windowText" lastClr="000000"/>
                </a:solidFill>
                <a:latin typeface="Arial" panose="020B0604020202020204" pitchFamily="34" charset="0"/>
                <a:cs typeface="Arial" panose="020B0604020202020204" pitchFamily="34" charset="0"/>
              </a:rPr>
              <a:t>reliable</a:t>
            </a:r>
            <a:r>
              <a:rPr lang="en-US" sz="2900" spc="8" dirty="0">
                <a:solidFill>
                  <a:sysClr val="windowText" lastClr="000000"/>
                </a:solidFill>
                <a:latin typeface="Arial" panose="020B0604020202020204" pitchFamily="34" charset="0"/>
                <a:cs typeface="Arial" panose="020B0604020202020204" pitchFamily="34" charset="0"/>
              </a:rPr>
              <a:t> </a:t>
            </a:r>
            <a:r>
              <a:rPr lang="en-US" sz="2900" spc="-8" dirty="0">
                <a:solidFill>
                  <a:sysClr val="windowText" lastClr="000000"/>
                </a:solidFill>
                <a:latin typeface="Arial" panose="020B0604020202020204" pitchFamily="34" charset="0"/>
                <a:cs typeface="Arial" panose="020B0604020202020204" pitchFamily="34" charset="0"/>
              </a:rPr>
              <a:t>method!</a:t>
            </a:r>
          </a:p>
          <a:p>
            <a:pPr marL="224314" marR="389096" indent="-215265" algn="l">
              <a:buFont typeface="Wingdings"/>
              <a:buChar char=""/>
              <a:tabLst>
                <a:tab pos="224314" algn="l"/>
                <a:tab pos="224790" algn="l"/>
              </a:tabLst>
            </a:pPr>
            <a:r>
              <a:rPr lang="en-US" sz="2900" kern="0" dirty="0">
                <a:solidFill>
                  <a:sysClr val="windowText" lastClr="000000"/>
                </a:solidFill>
                <a:latin typeface="Arial" panose="020B0604020202020204" pitchFamily="34" charset="0"/>
                <a:cs typeface="Arial" panose="020B0604020202020204" pitchFamily="34" charset="0"/>
              </a:rPr>
              <a:t>Contact</a:t>
            </a:r>
            <a:r>
              <a:rPr lang="en-US" sz="2900" spc="-19" dirty="0">
                <a:solidFill>
                  <a:sysClr val="windowText" lastClr="000000"/>
                </a:solidFill>
                <a:latin typeface="Arial" panose="020B0604020202020204" pitchFamily="34" charset="0"/>
                <a:cs typeface="Arial" panose="020B0604020202020204" pitchFamily="34" charset="0"/>
              </a:rPr>
              <a:t> </a:t>
            </a:r>
            <a:r>
              <a:rPr lang="en-US" sz="2900" kern="0" dirty="0">
                <a:solidFill>
                  <a:sysClr val="windowText" lastClr="000000"/>
                </a:solidFill>
                <a:latin typeface="Arial" panose="020B0604020202020204" pitchFamily="34" charset="0"/>
                <a:cs typeface="Arial" panose="020B0604020202020204" pitchFamily="34" charset="0"/>
              </a:rPr>
              <a:t>your</a:t>
            </a:r>
            <a:r>
              <a:rPr lang="en-US" sz="2900" spc="8" dirty="0">
                <a:solidFill>
                  <a:sysClr val="windowText" lastClr="000000"/>
                </a:solidFill>
                <a:latin typeface="Arial" panose="020B0604020202020204" pitchFamily="34" charset="0"/>
                <a:cs typeface="Arial" panose="020B0604020202020204" pitchFamily="34" charset="0"/>
              </a:rPr>
              <a:t> </a:t>
            </a:r>
            <a:r>
              <a:rPr lang="en-US" sz="2900" kern="0" dirty="0">
                <a:solidFill>
                  <a:sysClr val="windowText" lastClr="000000"/>
                </a:solidFill>
                <a:latin typeface="Arial" panose="020B0604020202020204" pitchFamily="34" charset="0"/>
                <a:cs typeface="Arial" panose="020B0604020202020204" pitchFamily="34" charset="0"/>
              </a:rPr>
              <a:t>child’s</a:t>
            </a:r>
            <a:r>
              <a:rPr lang="en-US" sz="2900" spc="-15" dirty="0">
                <a:solidFill>
                  <a:sysClr val="windowText" lastClr="000000"/>
                </a:solidFill>
                <a:latin typeface="Arial" panose="020B0604020202020204" pitchFamily="34" charset="0"/>
                <a:cs typeface="Arial" panose="020B0604020202020204" pitchFamily="34" charset="0"/>
              </a:rPr>
              <a:t> </a:t>
            </a:r>
            <a:r>
              <a:rPr lang="en-US" sz="2900" kern="0" dirty="0">
                <a:solidFill>
                  <a:sysClr val="windowText" lastClr="000000"/>
                </a:solidFill>
                <a:latin typeface="Arial" panose="020B0604020202020204" pitchFamily="34" charset="0"/>
                <a:cs typeface="Arial" panose="020B0604020202020204" pitchFamily="34" charset="0"/>
              </a:rPr>
              <a:t>school</a:t>
            </a:r>
            <a:r>
              <a:rPr lang="en-US" sz="2900" spc="-15" dirty="0">
                <a:solidFill>
                  <a:sysClr val="windowText" lastClr="000000"/>
                </a:solidFill>
                <a:latin typeface="Arial" panose="020B0604020202020204" pitchFamily="34" charset="0"/>
                <a:cs typeface="Arial" panose="020B0604020202020204" pitchFamily="34" charset="0"/>
              </a:rPr>
              <a:t> </a:t>
            </a:r>
            <a:r>
              <a:rPr lang="en-US" sz="2900" kern="0" dirty="0">
                <a:solidFill>
                  <a:sysClr val="windowText" lastClr="000000"/>
                </a:solidFill>
                <a:latin typeface="Arial" panose="020B0604020202020204" pitchFamily="34" charset="0"/>
                <a:cs typeface="Arial" panose="020B0604020202020204" pitchFamily="34" charset="0"/>
              </a:rPr>
              <a:t>as</a:t>
            </a:r>
            <a:r>
              <a:rPr lang="en-US" sz="2900" spc="-23" dirty="0">
                <a:solidFill>
                  <a:sysClr val="windowText" lastClr="000000"/>
                </a:solidFill>
                <a:latin typeface="Arial" panose="020B0604020202020204" pitchFamily="34" charset="0"/>
                <a:cs typeface="Arial" panose="020B0604020202020204" pitchFamily="34" charset="0"/>
              </a:rPr>
              <a:t> </a:t>
            </a:r>
            <a:r>
              <a:rPr lang="en-US" sz="2900" kern="0" dirty="0">
                <a:solidFill>
                  <a:sysClr val="windowText" lastClr="000000"/>
                </a:solidFill>
                <a:latin typeface="Arial" panose="020B0604020202020204" pitchFamily="34" charset="0"/>
                <a:cs typeface="Arial" panose="020B0604020202020204" pitchFamily="34" charset="0"/>
              </a:rPr>
              <a:t>soon</a:t>
            </a:r>
            <a:r>
              <a:rPr lang="en-US" sz="2900" spc="-19" dirty="0">
                <a:solidFill>
                  <a:sysClr val="windowText" lastClr="000000"/>
                </a:solidFill>
                <a:latin typeface="Arial" panose="020B0604020202020204" pitchFamily="34" charset="0"/>
                <a:cs typeface="Arial" panose="020B0604020202020204" pitchFamily="34" charset="0"/>
              </a:rPr>
              <a:t> </a:t>
            </a:r>
            <a:r>
              <a:rPr lang="en-US" sz="2900" kern="0" dirty="0">
                <a:solidFill>
                  <a:sysClr val="windowText" lastClr="000000"/>
                </a:solidFill>
                <a:latin typeface="Arial" panose="020B0604020202020204" pitchFamily="34" charset="0"/>
                <a:cs typeface="Arial" panose="020B0604020202020204" pitchFamily="34" charset="0"/>
              </a:rPr>
              <a:t>as</a:t>
            </a:r>
            <a:r>
              <a:rPr lang="en-US" sz="2900" spc="-23" dirty="0">
                <a:solidFill>
                  <a:sysClr val="windowText" lastClr="000000"/>
                </a:solidFill>
                <a:latin typeface="Arial" panose="020B0604020202020204" pitchFamily="34" charset="0"/>
                <a:cs typeface="Arial" panose="020B0604020202020204" pitchFamily="34" charset="0"/>
              </a:rPr>
              <a:t> </a:t>
            </a:r>
            <a:r>
              <a:rPr lang="en-US" sz="2900" kern="0" dirty="0">
                <a:solidFill>
                  <a:sysClr val="windowText" lastClr="000000"/>
                </a:solidFill>
                <a:latin typeface="Arial" panose="020B0604020202020204" pitchFamily="34" charset="0"/>
                <a:cs typeface="Arial" panose="020B0604020202020204" pitchFamily="34" charset="0"/>
              </a:rPr>
              <a:t>you</a:t>
            </a:r>
            <a:r>
              <a:rPr lang="en-US" sz="2900" spc="-8" dirty="0">
                <a:solidFill>
                  <a:sysClr val="windowText" lastClr="000000"/>
                </a:solidFill>
                <a:latin typeface="Arial" panose="020B0604020202020204" pitchFamily="34" charset="0"/>
                <a:cs typeface="Arial" panose="020B0604020202020204" pitchFamily="34" charset="0"/>
              </a:rPr>
              <a:t> </a:t>
            </a:r>
            <a:r>
              <a:rPr lang="en-US" sz="2900" spc="-15" dirty="0">
                <a:solidFill>
                  <a:sysClr val="windowText" lastClr="000000"/>
                </a:solidFill>
                <a:latin typeface="Arial" panose="020B0604020202020204" pitchFamily="34" charset="0"/>
                <a:cs typeface="Arial" panose="020B0604020202020204" pitchFamily="34" charset="0"/>
              </a:rPr>
              <a:t>have </a:t>
            </a:r>
            <a:r>
              <a:rPr lang="en-US" sz="2900" kern="0" dirty="0">
                <a:solidFill>
                  <a:sysClr val="windowText" lastClr="000000"/>
                </a:solidFill>
                <a:latin typeface="Arial" panose="020B0604020202020204" pitchFamily="34" charset="0"/>
                <a:cs typeface="Arial" panose="020B0604020202020204" pitchFamily="34" charset="0"/>
              </a:rPr>
              <a:t>orders</a:t>
            </a:r>
            <a:r>
              <a:rPr lang="en-US" sz="2900" spc="-15" dirty="0">
                <a:solidFill>
                  <a:sysClr val="windowText" lastClr="000000"/>
                </a:solidFill>
                <a:latin typeface="Arial" panose="020B0604020202020204" pitchFamily="34" charset="0"/>
                <a:cs typeface="Arial" panose="020B0604020202020204" pitchFamily="34" charset="0"/>
              </a:rPr>
              <a:t> </a:t>
            </a:r>
            <a:r>
              <a:rPr lang="en-US" sz="2900" kern="0" dirty="0">
                <a:solidFill>
                  <a:sysClr val="windowText" lastClr="000000"/>
                </a:solidFill>
                <a:latin typeface="Arial" panose="020B0604020202020204" pitchFamily="34" charset="0"/>
                <a:cs typeface="Arial" panose="020B0604020202020204" pitchFamily="34" charset="0"/>
              </a:rPr>
              <a:t>so</a:t>
            </a:r>
            <a:r>
              <a:rPr lang="en-US" sz="2900" spc="-11" dirty="0">
                <a:solidFill>
                  <a:sysClr val="windowText" lastClr="000000"/>
                </a:solidFill>
                <a:latin typeface="Arial" panose="020B0604020202020204" pitchFamily="34" charset="0"/>
                <a:cs typeface="Arial" panose="020B0604020202020204" pitchFamily="34" charset="0"/>
              </a:rPr>
              <a:t> </a:t>
            </a:r>
            <a:r>
              <a:rPr lang="en-US" sz="2900" kern="0" dirty="0">
                <a:solidFill>
                  <a:sysClr val="windowText" lastClr="000000"/>
                </a:solidFill>
                <a:latin typeface="Arial" panose="020B0604020202020204" pitchFamily="34" charset="0"/>
                <a:cs typeface="Arial" panose="020B0604020202020204" pitchFamily="34" charset="0"/>
              </a:rPr>
              <a:t>that</a:t>
            </a:r>
            <a:r>
              <a:rPr lang="en-US" sz="2900" spc="-11" dirty="0">
                <a:solidFill>
                  <a:sysClr val="windowText" lastClr="000000"/>
                </a:solidFill>
                <a:latin typeface="Arial" panose="020B0604020202020204" pitchFamily="34" charset="0"/>
                <a:cs typeface="Arial" panose="020B0604020202020204" pitchFamily="34" charset="0"/>
              </a:rPr>
              <a:t> </a:t>
            </a:r>
            <a:r>
              <a:rPr lang="en-US" sz="2900" kern="0" dirty="0">
                <a:solidFill>
                  <a:sysClr val="windowText" lastClr="000000"/>
                </a:solidFill>
                <a:latin typeface="Arial" panose="020B0604020202020204" pitchFamily="34" charset="0"/>
                <a:cs typeface="Arial" panose="020B0604020202020204" pitchFamily="34" charset="0"/>
              </a:rPr>
              <a:t>they</a:t>
            </a:r>
            <a:r>
              <a:rPr lang="en-US" sz="2900" spc="-15" dirty="0">
                <a:solidFill>
                  <a:sysClr val="windowText" lastClr="000000"/>
                </a:solidFill>
                <a:latin typeface="Arial" panose="020B0604020202020204" pitchFamily="34" charset="0"/>
                <a:cs typeface="Arial" panose="020B0604020202020204" pitchFamily="34" charset="0"/>
              </a:rPr>
              <a:t> </a:t>
            </a:r>
            <a:r>
              <a:rPr lang="en-US" sz="2900" kern="0" dirty="0">
                <a:solidFill>
                  <a:sysClr val="windowText" lastClr="000000"/>
                </a:solidFill>
                <a:latin typeface="Arial" panose="020B0604020202020204" pitchFamily="34" charset="0"/>
                <a:cs typeface="Arial" panose="020B0604020202020204" pitchFamily="34" charset="0"/>
              </a:rPr>
              <a:t>can</a:t>
            </a:r>
            <a:r>
              <a:rPr lang="en-US" sz="2900" spc="-8" dirty="0">
                <a:solidFill>
                  <a:sysClr val="windowText" lastClr="000000"/>
                </a:solidFill>
                <a:latin typeface="Arial" panose="020B0604020202020204" pitchFamily="34" charset="0"/>
                <a:cs typeface="Arial" panose="020B0604020202020204" pitchFamily="34" charset="0"/>
              </a:rPr>
              <a:t> </a:t>
            </a:r>
            <a:r>
              <a:rPr lang="en-US" sz="2900" kern="0" dirty="0">
                <a:solidFill>
                  <a:sysClr val="windowText" lastClr="000000"/>
                </a:solidFill>
                <a:latin typeface="Arial" panose="020B0604020202020204" pitchFamily="34" charset="0"/>
                <a:cs typeface="Arial" panose="020B0604020202020204" pitchFamily="34" charset="0"/>
              </a:rPr>
              <a:t>help</a:t>
            </a:r>
            <a:r>
              <a:rPr lang="en-US" sz="2900" spc="-8" dirty="0">
                <a:solidFill>
                  <a:sysClr val="windowText" lastClr="000000"/>
                </a:solidFill>
                <a:latin typeface="Arial" panose="020B0604020202020204" pitchFamily="34" charset="0"/>
                <a:cs typeface="Arial" panose="020B0604020202020204" pitchFamily="34" charset="0"/>
              </a:rPr>
              <a:t> </a:t>
            </a:r>
            <a:r>
              <a:rPr lang="en-US" sz="2900" kern="0" dirty="0">
                <a:solidFill>
                  <a:sysClr val="windowText" lastClr="000000"/>
                </a:solidFill>
                <a:latin typeface="Arial" panose="020B0604020202020204" pitchFamily="34" charset="0"/>
                <a:cs typeface="Arial" panose="020B0604020202020204" pitchFamily="34" charset="0"/>
              </a:rPr>
              <a:t>you </a:t>
            </a:r>
            <a:r>
              <a:rPr lang="en-US" sz="2900" spc="-8" dirty="0">
                <a:solidFill>
                  <a:sysClr val="windowText" lastClr="000000"/>
                </a:solidFill>
                <a:latin typeface="Arial" panose="020B0604020202020204" pitchFamily="34" charset="0"/>
                <a:cs typeface="Arial" panose="020B0604020202020204" pitchFamily="34" charset="0"/>
              </a:rPr>
              <a:t>prepare.</a:t>
            </a:r>
          </a:p>
          <a:p>
            <a:pPr marL="9049" marR="389096" algn="l">
              <a:tabLst>
                <a:tab pos="224314" algn="l"/>
                <a:tab pos="224790" algn="l"/>
              </a:tabLst>
            </a:pPr>
            <a:endParaRPr lang="en-US" sz="2900" kern="0" dirty="0">
              <a:solidFill>
                <a:sysClr val="windowText" lastClr="000000"/>
              </a:solidFill>
              <a:latin typeface="Arial" panose="020B0604020202020204" pitchFamily="34" charset="0"/>
              <a:cs typeface="Arial" panose="020B0604020202020204" pitchFamily="34" charset="0"/>
            </a:endParaRPr>
          </a:p>
          <a:p>
            <a:pPr marL="9525" algn="l">
              <a:spcBef>
                <a:spcPts val="4"/>
              </a:spcBef>
            </a:pPr>
            <a:r>
              <a:rPr lang="en-US" sz="2900" b="1" kern="0" dirty="0">
                <a:solidFill>
                  <a:srgbClr val="0000FF"/>
                </a:solidFill>
                <a:latin typeface="Arial" panose="020B0604020202020204" pitchFamily="34" charset="0"/>
                <a:cs typeface="Arial" panose="020B0604020202020204" pitchFamily="34" charset="0"/>
              </a:rPr>
              <a:t>Lana</a:t>
            </a:r>
            <a:r>
              <a:rPr lang="en-US" sz="2900" b="1" spc="-30" dirty="0">
                <a:solidFill>
                  <a:srgbClr val="0000FF"/>
                </a:solidFill>
                <a:latin typeface="Arial" panose="020B0604020202020204" pitchFamily="34" charset="0"/>
                <a:cs typeface="Arial" panose="020B0604020202020204" pitchFamily="34" charset="0"/>
              </a:rPr>
              <a:t> </a:t>
            </a:r>
            <a:r>
              <a:rPr lang="en-US" sz="2900" b="1" spc="-15" dirty="0">
                <a:solidFill>
                  <a:srgbClr val="0000FF"/>
                </a:solidFill>
                <a:latin typeface="Arial" panose="020B0604020202020204" pitchFamily="34" charset="0"/>
                <a:cs typeface="Arial" panose="020B0604020202020204" pitchFamily="34" charset="0"/>
              </a:rPr>
              <a:t>Muzzy</a:t>
            </a:r>
            <a:endParaRPr lang="en-US" sz="2900" b="1" kern="0" dirty="0">
              <a:solidFill>
                <a:srgbClr val="0000FF"/>
              </a:solidFill>
              <a:latin typeface="Arial" panose="020B0604020202020204" pitchFamily="34" charset="0"/>
              <a:cs typeface="Arial" panose="020B0604020202020204" pitchFamily="34" charset="0"/>
            </a:endParaRPr>
          </a:p>
          <a:p>
            <a:pPr marL="9525" marR="600551" algn="l"/>
            <a:r>
              <a:rPr lang="en-US" sz="2900" kern="0" dirty="0">
                <a:solidFill>
                  <a:sysClr val="windowText" lastClr="000000"/>
                </a:solidFill>
                <a:latin typeface="Arial" panose="020B0604020202020204" pitchFamily="34" charset="0"/>
                <a:cs typeface="Arial" panose="020B0604020202020204" pitchFamily="34" charset="0"/>
              </a:rPr>
              <a:t>USAG</a:t>
            </a:r>
            <a:r>
              <a:rPr lang="en-US" sz="2900" spc="-30" dirty="0">
                <a:solidFill>
                  <a:sysClr val="windowText" lastClr="000000"/>
                </a:solidFill>
                <a:latin typeface="Arial" panose="020B0604020202020204" pitchFamily="34" charset="0"/>
                <a:cs typeface="Arial" panose="020B0604020202020204" pitchFamily="34" charset="0"/>
              </a:rPr>
              <a:t> </a:t>
            </a:r>
            <a:r>
              <a:rPr lang="en-US" sz="2900" kern="0" dirty="0">
                <a:solidFill>
                  <a:sysClr val="windowText" lastClr="000000"/>
                </a:solidFill>
                <a:latin typeface="Arial" panose="020B0604020202020204" pitchFamily="34" charset="0"/>
                <a:cs typeface="Arial" panose="020B0604020202020204" pitchFamily="34" charset="0"/>
              </a:rPr>
              <a:t>Bavaria</a:t>
            </a:r>
            <a:r>
              <a:rPr lang="en-US" sz="2900" kern="0" spc="-15" dirty="0">
                <a:solidFill>
                  <a:sysClr val="windowText" lastClr="000000"/>
                </a:solidFill>
                <a:latin typeface="Arial" panose="020B0604020202020204" pitchFamily="34" charset="0"/>
                <a:cs typeface="Arial" panose="020B0604020202020204" pitchFamily="34" charset="0"/>
              </a:rPr>
              <a:t> </a:t>
            </a:r>
            <a:r>
              <a:rPr lang="en-US" sz="2900" spc="-15" dirty="0">
                <a:solidFill>
                  <a:sysClr val="windowText" lastClr="000000"/>
                </a:solidFill>
                <a:latin typeface="Arial" panose="020B0604020202020204" pitchFamily="34" charset="0"/>
                <a:cs typeface="Arial" panose="020B0604020202020204" pitchFamily="34" charset="0"/>
              </a:rPr>
              <a:t>G</a:t>
            </a:r>
            <a:r>
              <a:rPr lang="en-US" sz="2900" kern="0" dirty="0">
                <a:solidFill>
                  <a:sysClr val="windowText" lastClr="000000"/>
                </a:solidFill>
                <a:latin typeface="Arial" panose="020B0604020202020204" pitchFamily="34" charset="0"/>
                <a:cs typeface="Arial" panose="020B0604020202020204" pitchFamily="34" charset="0"/>
              </a:rPr>
              <a:t>rafenwoehr</a:t>
            </a:r>
            <a:r>
              <a:rPr lang="en-US" sz="2900" spc="15" dirty="0">
                <a:solidFill>
                  <a:sysClr val="windowText" lastClr="000000"/>
                </a:solidFill>
                <a:latin typeface="Arial" panose="020B0604020202020204" pitchFamily="34" charset="0"/>
                <a:cs typeface="Arial" panose="020B0604020202020204" pitchFamily="34" charset="0"/>
              </a:rPr>
              <a:t> </a:t>
            </a:r>
            <a:r>
              <a:rPr lang="en-US" sz="2900" kern="0" dirty="0">
                <a:solidFill>
                  <a:sysClr val="windowText" lastClr="000000"/>
                </a:solidFill>
                <a:latin typeface="Arial" panose="020B0604020202020204" pitchFamily="34" charset="0"/>
                <a:cs typeface="Arial" panose="020B0604020202020204" pitchFamily="34" charset="0"/>
              </a:rPr>
              <a:t>Military</a:t>
            </a:r>
            <a:r>
              <a:rPr lang="en-US" sz="2900" spc="-15" dirty="0">
                <a:solidFill>
                  <a:sysClr val="windowText" lastClr="000000"/>
                </a:solidFill>
                <a:latin typeface="Arial" panose="020B0604020202020204" pitchFamily="34" charset="0"/>
                <a:cs typeface="Arial" panose="020B0604020202020204" pitchFamily="34" charset="0"/>
              </a:rPr>
              <a:t> </a:t>
            </a:r>
            <a:r>
              <a:rPr lang="en-US" sz="2900" spc="-8" dirty="0">
                <a:solidFill>
                  <a:sysClr val="windowText" lastClr="000000"/>
                </a:solidFill>
                <a:latin typeface="Arial" panose="020B0604020202020204" pitchFamily="34" charset="0"/>
                <a:cs typeface="Arial" panose="020B0604020202020204" pitchFamily="34" charset="0"/>
              </a:rPr>
              <a:t>Community </a:t>
            </a:r>
          </a:p>
          <a:p>
            <a:pPr marL="9525" marR="600551" algn="l"/>
            <a:r>
              <a:rPr lang="en-US" sz="2900" kern="0" dirty="0">
                <a:solidFill>
                  <a:sysClr val="windowText" lastClr="000000"/>
                </a:solidFill>
                <a:latin typeface="Arial" panose="020B0604020202020204" pitchFamily="34" charset="0"/>
                <a:cs typeface="Arial" panose="020B0604020202020204" pitchFamily="34" charset="0"/>
              </a:rPr>
              <a:t>DSN:</a:t>
            </a:r>
            <a:r>
              <a:rPr lang="en-US" sz="2900" spc="-15" dirty="0">
                <a:solidFill>
                  <a:sysClr val="windowText" lastClr="000000"/>
                </a:solidFill>
                <a:latin typeface="Arial" panose="020B0604020202020204" pitchFamily="34" charset="0"/>
                <a:cs typeface="Arial" panose="020B0604020202020204" pitchFamily="34" charset="0"/>
              </a:rPr>
              <a:t> 526-</a:t>
            </a:r>
            <a:r>
              <a:rPr lang="en-US" sz="2900" kern="0" dirty="0">
                <a:solidFill>
                  <a:sysClr val="windowText" lastClr="000000"/>
                </a:solidFill>
                <a:latin typeface="Arial" panose="020B0604020202020204" pitchFamily="34" charset="0"/>
                <a:cs typeface="Arial" panose="020B0604020202020204" pitchFamily="34" charset="0"/>
              </a:rPr>
              <a:t>9042</a:t>
            </a:r>
            <a:r>
              <a:rPr lang="en-US" sz="2900" spc="-4" dirty="0">
                <a:solidFill>
                  <a:sysClr val="windowText" lastClr="000000"/>
                </a:solidFill>
                <a:latin typeface="Arial" panose="020B0604020202020204" pitchFamily="34" charset="0"/>
                <a:cs typeface="Arial" panose="020B0604020202020204" pitchFamily="34" charset="0"/>
              </a:rPr>
              <a:t> </a:t>
            </a:r>
            <a:r>
              <a:rPr lang="en-US" sz="2900" kern="0" dirty="0">
                <a:solidFill>
                  <a:sysClr val="windowText" lastClr="000000"/>
                </a:solidFill>
                <a:latin typeface="Arial" panose="020B0604020202020204" pitchFamily="34" charset="0"/>
                <a:cs typeface="Arial" panose="020B0604020202020204" pitchFamily="34" charset="0"/>
              </a:rPr>
              <a:t>or</a:t>
            </a:r>
            <a:r>
              <a:rPr lang="en-US" sz="2900" spc="-19" dirty="0">
                <a:solidFill>
                  <a:sysClr val="windowText" lastClr="000000"/>
                </a:solidFill>
                <a:latin typeface="Arial" panose="020B0604020202020204" pitchFamily="34" charset="0"/>
                <a:cs typeface="Arial" panose="020B0604020202020204" pitchFamily="34" charset="0"/>
              </a:rPr>
              <a:t> </a:t>
            </a:r>
            <a:r>
              <a:rPr lang="en-US" sz="2900" kern="0" dirty="0">
                <a:solidFill>
                  <a:sysClr val="windowText" lastClr="000000"/>
                </a:solidFill>
                <a:latin typeface="Arial" panose="020B0604020202020204" pitchFamily="34" charset="0"/>
                <a:cs typeface="Arial" panose="020B0604020202020204" pitchFamily="34" charset="0"/>
              </a:rPr>
              <a:t>CIV:</a:t>
            </a:r>
            <a:r>
              <a:rPr lang="en-US" sz="2900" spc="-11" dirty="0">
                <a:solidFill>
                  <a:sysClr val="windowText" lastClr="000000"/>
                </a:solidFill>
                <a:latin typeface="Arial" panose="020B0604020202020204" pitchFamily="34" charset="0"/>
                <a:cs typeface="Arial" panose="020B0604020202020204" pitchFamily="34" charset="0"/>
              </a:rPr>
              <a:t> </a:t>
            </a:r>
            <a:r>
              <a:rPr lang="en-US" sz="2900" spc="-15" dirty="0">
                <a:solidFill>
                  <a:sysClr val="windowText" lastClr="000000"/>
                </a:solidFill>
                <a:latin typeface="Arial" panose="020B0604020202020204" pitchFamily="34" charset="0"/>
                <a:cs typeface="Arial" panose="020B0604020202020204" pitchFamily="34" charset="0"/>
              </a:rPr>
              <a:t>09641-70-</a:t>
            </a:r>
            <a:r>
              <a:rPr lang="en-US" sz="2900" spc="-8" dirty="0">
                <a:solidFill>
                  <a:sysClr val="windowText" lastClr="000000"/>
                </a:solidFill>
                <a:latin typeface="Arial" panose="020B0604020202020204" pitchFamily="34" charset="0"/>
                <a:cs typeface="Arial" panose="020B0604020202020204" pitchFamily="34" charset="0"/>
              </a:rPr>
              <a:t>5269042</a:t>
            </a:r>
            <a:endParaRPr lang="en-US" sz="2900" kern="0" dirty="0">
              <a:solidFill>
                <a:sysClr val="windowText" lastClr="000000"/>
              </a:solidFill>
              <a:latin typeface="Arial" panose="020B0604020202020204" pitchFamily="34" charset="0"/>
              <a:cs typeface="Arial" panose="020B0604020202020204" pitchFamily="34" charset="0"/>
            </a:endParaRPr>
          </a:p>
          <a:p>
            <a:pPr marL="9525" algn="l"/>
            <a:r>
              <a:rPr lang="en-US" sz="2900" kern="0" dirty="0">
                <a:solidFill>
                  <a:sysClr val="windowText" lastClr="000000"/>
                </a:solidFill>
                <a:latin typeface="Arial" panose="020B0604020202020204" pitchFamily="34" charset="0"/>
                <a:cs typeface="Arial" panose="020B0604020202020204" pitchFamily="34" charset="0"/>
              </a:rPr>
              <a:t>Email:</a:t>
            </a:r>
            <a:r>
              <a:rPr lang="en-US" sz="2900" spc="-11" dirty="0">
                <a:solidFill>
                  <a:sysClr val="windowText" lastClr="000000"/>
                </a:solidFill>
                <a:latin typeface="Arial" panose="020B0604020202020204" pitchFamily="34" charset="0"/>
                <a:cs typeface="Arial" panose="020B0604020202020204" pitchFamily="34" charset="0"/>
              </a:rPr>
              <a:t> </a:t>
            </a:r>
            <a:r>
              <a:rPr lang="en-US" sz="2900" u="sng" spc="-8" dirty="0">
                <a:solidFill>
                  <a:srgbClr val="0462C1"/>
                </a:solidFill>
                <a:uFill>
                  <a:solidFill>
                    <a:srgbClr val="0462C1"/>
                  </a:solidFill>
                </a:uFill>
                <a:latin typeface="Arial" panose="020B0604020202020204" pitchFamily="34" charset="0"/>
                <a:cs typeface="Arial" panose="020B0604020202020204" pitchFamily="34" charset="0"/>
                <a:hlinkClick r:id="rId3"/>
              </a:rPr>
              <a:t>ruslana.a.muzzy.naf@army.mil</a:t>
            </a:r>
            <a:endParaRPr lang="en-US" sz="2900" u="sng" spc="-8" dirty="0">
              <a:solidFill>
                <a:srgbClr val="0462C1"/>
              </a:solidFill>
              <a:uFill>
                <a:solidFill>
                  <a:srgbClr val="0462C1"/>
                </a:solidFill>
              </a:uFill>
              <a:latin typeface="Arial" panose="020B0604020202020204" pitchFamily="34" charset="0"/>
              <a:cs typeface="Arial" panose="020B0604020202020204" pitchFamily="34" charset="0"/>
            </a:endParaRPr>
          </a:p>
          <a:p>
            <a:pPr marL="9525" algn="l"/>
            <a:r>
              <a:rPr lang="en-US" sz="2900" dirty="0">
                <a:latin typeface="Arial" panose="020B0604020202020204" pitchFamily="34" charset="0"/>
                <a:cs typeface="Arial" panose="020B0604020202020204" pitchFamily="34" charset="0"/>
                <a:hlinkClick r:id="rId4"/>
              </a:rPr>
              <a:t>School Liaison Officer (SLO) :: Grafenwoehr :: US Army MWR</a:t>
            </a:r>
            <a:endParaRPr lang="en-US" sz="2900" kern="0" dirty="0">
              <a:solidFill>
                <a:sysClr val="windowText" lastClr="000000"/>
              </a:solidFill>
              <a:latin typeface="Arial" panose="020B0604020202020204" pitchFamily="34" charset="0"/>
              <a:cs typeface="Arial" panose="020B0604020202020204" pitchFamily="34" charset="0"/>
            </a:endParaRPr>
          </a:p>
          <a:p>
            <a:pPr algn="l">
              <a:spcBef>
                <a:spcPts val="26"/>
              </a:spcBef>
            </a:pPr>
            <a:endParaRPr lang="en-US" sz="2900" kern="0" dirty="0">
              <a:solidFill>
                <a:sysClr val="windowText" lastClr="000000"/>
              </a:solidFill>
              <a:latin typeface="Arial" panose="020B0604020202020204" pitchFamily="34" charset="0"/>
              <a:cs typeface="Arial" panose="020B0604020202020204" pitchFamily="34" charset="0"/>
            </a:endParaRPr>
          </a:p>
          <a:p>
            <a:pPr marL="9525" algn="l"/>
            <a:r>
              <a:rPr lang="en-US" sz="2900" b="1" kern="0" dirty="0">
                <a:solidFill>
                  <a:srgbClr val="0000FF"/>
                </a:solidFill>
                <a:latin typeface="Arial" panose="020B0604020202020204" pitchFamily="34" charset="0"/>
                <a:cs typeface="Arial" panose="020B0604020202020204" pitchFamily="34" charset="0"/>
              </a:rPr>
              <a:t>Nickayla</a:t>
            </a:r>
            <a:r>
              <a:rPr lang="en-US" sz="2900" b="1" spc="-11" dirty="0">
                <a:solidFill>
                  <a:srgbClr val="0000FF"/>
                </a:solidFill>
                <a:latin typeface="Arial" panose="020B0604020202020204" pitchFamily="34" charset="0"/>
                <a:cs typeface="Arial" panose="020B0604020202020204" pitchFamily="34" charset="0"/>
              </a:rPr>
              <a:t> </a:t>
            </a:r>
            <a:r>
              <a:rPr lang="en-US" sz="2900" b="1" spc="-8" dirty="0">
                <a:solidFill>
                  <a:srgbClr val="0000FF"/>
                </a:solidFill>
                <a:latin typeface="Arial" panose="020B0604020202020204" pitchFamily="34" charset="0"/>
                <a:cs typeface="Arial" panose="020B0604020202020204" pitchFamily="34" charset="0"/>
              </a:rPr>
              <a:t>Myers-Garner</a:t>
            </a:r>
            <a:endParaRPr lang="en-US" sz="2900" b="1" kern="0" dirty="0">
              <a:solidFill>
                <a:srgbClr val="0000FF"/>
              </a:solidFill>
              <a:latin typeface="Arial" panose="020B0604020202020204" pitchFamily="34" charset="0"/>
              <a:cs typeface="Arial" panose="020B0604020202020204" pitchFamily="34" charset="0"/>
            </a:endParaRPr>
          </a:p>
          <a:p>
            <a:pPr marL="9525" marR="819626" algn="l"/>
            <a:r>
              <a:rPr lang="en-US" sz="2900" kern="0" dirty="0">
                <a:solidFill>
                  <a:sysClr val="windowText" lastClr="000000"/>
                </a:solidFill>
                <a:latin typeface="Arial" panose="020B0604020202020204" pitchFamily="34" charset="0"/>
                <a:cs typeface="Arial" panose="020B0604020202020204" pitchFamily="34" charset="0"/>
              </a:rPr>
              <a:t>USAG</a:t>
            </a:r>
            <a:r>
              <a:rPr lang="en-US" sz="2900" spc="-23" dirty="0">
                <a:solidFill>
                  <a:sysClr val="windowText" lastClr="000000"/>
                </a:solidFill>
                <a:latin typeface="Arial" panose="020B0604020202020204" pitchFamily="34" charset="0"/>
                <a:cs typeface="Arial" panose="020B0604020202020204" pitchFamily="34" charset="0"/>
              </a:rPr>
              <a:t> </a:t>
            </a:r>
            <a:r>
              <a:rPr lang="en-US" sz="2900" kern="0" dirty="0">
                <a:solidFill>
                  <a:sysClr val="windowText" lastClr="000000"/>
                </a:solidFill>
                <a:latin typeface="Arial" panose="020B0604020202020204" pitchFamily="34" charset="0"/>
                <a:cs typeface="Arial" panose="020B0604020202020204" pitchFamily="34" charset="0"/>
              </a:rPr>
              <a:t>Bavaria</a:t>
            </a:r>
            <a:r>
              <a:rPr lang="en-US" sz="2900" spc="-19" dirty="0">
                <a:solidFill>
                  <a:sysClr val="windowText" lastClr="000000"/>
                </a:solidFill>
                <a:latin typeface="Arial" panose="020B0604020202020204" pitchFamily="34" charset="0"/>
                <a:cs typeface="Arial" panose="020B0604020202020204" pitchFamily="34" charset="0"/>
              </a:rPr>
              <a:t> </a:t>
            </a:r>
            <a:r>
              <a:rPr lang="en-US" sz="2900" kern="0" dirty="0">
                <a:solidFill>
                  <a:sysClr val="windowText" lastClr="000000"/>
                </a:solidFill>
                <a:latin typeface="Arial" panose="020B0604020202020204" pitchFamily="34" charset="0"/>
                <a:cs typeface="Arial" panose="020B0604020202020204" pitchFamily="34" charset="0"/>
              </a:rPr>
              <a:t>Hohenfels</a:t>
            </a:r>
            <a:r>
              <a:rPr lang="en-US" sz="2900" spc="-8" dirty="0">
                <a:solidFill>
                  <a:sysClr val="windowText" lastClr="000000"/>
                </a:solidFill>
                <a:latin typeface="Arial" panose="020B0604020202020204" pitchFamily="34" charset="0"/>
                <a:cs typeface="Arial" panose="020B0604020202020204" pitchFamily="34" charset="0"/>
              </a:rPr>
              <a:t> </a:t>
            </a:r>
            <a:r>
              <a:rPr lang="en-US" sz="2900" kern="0" dirty="0">
                <a:solidFill>
                  <a:sysClr val="windowText" lastClr="000000"/>
                </a:solidFill>
                <a:latin typeface="Arial" panose="020B0604020202020204" pitchFamily="34" charset="0"/>
                <a:cs typeface="Arial" panose="020B0604020202020204" pitchFamily="34" charset="0"/>
              </a:rPr>
              <a:t>Military</a:t>
            </a:r>
            <a:r>
              <a:rPr lang="en-US" sz="2900" spc="-19" dirty="0">
                <a:solidFill>
                  <a:sysClr val="windowText" lastClr="000000"/>
                </a:solidFill>
                <a:latin typeface="Arial" panose="020B0604020202020204" pitchFamily="34" charset="0"/>
                <a:cs typeface="Arial" panose="020B0604020202020204" pitchFamily="34" charset="0"/>
              </a:rPr>
              <a:t> </a:t>
            </a:r>
            <a:r>
              <a:rPr lang="en-US" sz="2900" spc="-8" dirty="0">
                <a:solidFill>
                  <a:sysClr val="windowText" lastClr="000000"/>
                </a:solidFill>
                <a:latin typeface="Arial" panose="020B0604020202020204" pitchFamily="34" charset="0"/>
                <a:cs typeface="Arial" panose="020B0604020202020204" pitchFamily="34" charset="0"/>
              </a:rPr>
              <a:t>Community </a:t>
            </a:r>
          </a:p>
          <a:p>
            <a:pPr marL="9525" marR="819626" algn="l"/>
            <a:r>
              <a:rPr lang="en-US" sz="2900" kern="0" dirty="0">
                <a:solidFill>
                  <a:sysClr val="windowText" lastClr="000000"/>
                </a:solidFill>
                <a:latin typeface="Arial" panose="020B0604020202020204" pitchFamily="34" charset="0"/>
                <a:cs typeface="Arial" panose="020B0604020202020204" pitchFamily="34" charset="0"/>
              </a:rPr>
              <a:t>DSN:</a:t>
            </a:r>
            <a:r>
              <a:rPr lang="en-US" sz="2900" spc="-15" dirty="0">
                <a:solidFill>
                  <a:sysClr val="windowText" lastClr="000000"/>
                </a:solidFill>
                <a:latin typeface="Arial" panose="020B0604020202020204" pitchFamily="34" charset="0"/>
                <a:cs typeface="Arial" panose="020B0604020202020204" pitchFamily="34" charset="0"/>
              </a:rPr>
              <a:t> 522-</a:t>
            </a:r>
            <a:r>
              <a:rPr lang="en-US" sz="2900" kern="0" dirty="0">
                <a:solidFill>
                  <a:sysClr val="windowText" lastClr="000000"/>
                </a:solidFill>
                <a:latin typeface="Arial" panose="020B0604020202020204" pitchFamily="34" charset="0"/>
                <a:cs typeface="Arial" panose="020B0604020202020204" pitchFamily="34" charset="0"/>
              </a:rPr>
              <a:t>2082</a:t>
            </a:r>
            <a:r>
              <a:rPr lang="en-US" sz="2900" spc="-4" dirty="0">
                <a:solidFill>
                  <a:sysClr val="windowText" lastClr="000000"/>
                </a:solidFill>
                <a:latin typeface="Arial" panose="020B0604020202020204" pitchFamily="34" charset="0"/>
                <a:cs typeface="Arial" panose="020B0604020202020204" pitchFamily="34" charset="0"/>
              </a:rPr>
              <a:t> </a:t>
            </a:r>
            <a:r>
              <a:rPr lang="en-US" sz="2900" kern="0" dirty="0">
                <a:solidFill>
                  <a:sysClr val="windowText" lastClr="000000"/>
                </a:solidFill>
                <a:latin typeface="Arial" panose="020B0604020202020204" pitchFamily="34" charset="0"/>
                <a:cs typeface="Arial" panose="020B0604020202020204" pitchFamily="34" charset="0"/>
              </a:rPr>
              <a:t>or</a:t>
            </a:r>
            <a:r>
              <a:rPr lang="en-US" sz="2900" spc="-19" dirty="0">
                <a:solidFill>
                  <a:sysClr val="windowText" lastClr="000000"/>
                </a:solidFill>
                <a:latin typeface="Arial" panose="020B0604020202020204" pitchFamily="34" charset="0"/>
                <a:cs typeface="Arial" panose="020B0604020202020204" pitchFamily="34" charset="0"/>
              </a:rPr>
              <a:t> </a:t>
            </a:r>
            <a:r>
              <a:rPr lang="en-US" sz="2900" kern="0" dirty="0">
                <a:solidFill>
                  <a:sysClr val="windowText" lastClr="000000"/>
                </a:solidFill>
                <a:latin typeface="Arial" panose="020B0604020202020204" pitchFamily="34" charset="0"/>
                <a:cs typeface="Arial" panose="020B0604020202020204" pitchFamily="34" charset="0"/>
              </a:rPr>
              <a:t>CIV:</a:t>
            </a:r>
            <a:r>
              <a:rPr lang="en-US" sz="2900" spc="-11" dirty="0">
                <a:solidFill>
                  <a:sysClr val="windowText" lastClr="000000"/>
                </a:solidFill>
                <a:latin typeface="Arial" panose="020B0604020202020204" pitchFamily="34" charset="0"/>
                <a:cs typeface="Arial" panose="020B0604020202020204" pitchFamily="34" charset="0"/>
              </a:rPr>
              <a:t> </a:t>
            </a:r>
            <a:r>
              <a:rPr lang="en-US" sz="2900" spc="-15" dirty="0">
                <a:solidFill>
                  <a:sysClr val="windowText" lastClr="000000"/>
                </a:solidFill>
                <a:latin typeface="Arial" panose="020B0604020202020204" pitchFamily="34" charset="0"/>
                <a:cs typeface="Arial" panose="020B0604020202020204" pitchFamily="34" charset="0"/>
              </a:rPr>
              <a:t>09472-708-2082</a:t>
            </a:r>
            <a:endParaRPr lang="en-US" sz="2900" kern="0" dirty="0">
              <a:solidFill>
                <a:sysClr val="windowText" lastClr="000000"/>
              </a:solidFill>
              <a:latin typeface="Arial" panose="020B0604020202020204" pitchFamily="34" charset="0"/>
              <a:cs typeface="Arial" panose="020B0604020202020204" pitchFamily="34" charset="0"/>
            </a:endParaRPr>
          </a:p>
          <a:p>
            <a:pPr marL="9525" algn="l"/>
            <a:r>
              <a:rPr lang="en-US" sz="2900" kern="0" dirty="0">
                <a:solidFill>
                  <a:srgbClr val="0000FF"/>
                </a:solidFill>
                <a:latin typeface="Arial" panose="020B0604020202020204" pitchFamily="34" charset="0"/>
                <a:cs typeface="Arial" panose="020B0604020202020204" pitchFamily="34" charset="0"/>
              </a:rPr>
              <a:t>Email:</a:t>
            </a:r>
            <a:r>
              <a:rPr lang="en-US" sz="2900" spc="49" dirty="0">
                <a:solidFill>
                  <a:srgbClr val="0000FF"/>
                </a:solidFill>
                <a:latin typeface="Arial" panose="020B0604020202020204" pitchFamily="34" charset="0"/>
                <a:cs typeface="Arial" panose="020B0604020202020204" pitchFamily="34" charset="0"/>
              </a:rPr>
              <a:t> </a:t>
            </a:r>
            <a:r>
              <a:rPr lang="en-US" sz="2900" u="sng" spc="-8" dirty="0">
                <a:solidFill>
                  <a:srgbClr val="0000FF"/>
                </a:solidFill>
                <a:uFill>
                  <a:solidFill>
                    <a:srgbClr val="0462C1"/>
                  </a:solidFill>
                </a:u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nickayla.m.myers-garner.naf@army.mil</a:t>
            </a:r>
            <a:endParaRPr lang="en-US" sz="2900" u="sng" spc="-8" dirty="0">
              <a:solidFill>
                <a:srgbClr val="0000FF"/>
              </a:solidFill>
              <a:uFill>
                <a:solidFill>
                  <a:srgbClr val="0462C1"/>
                </a:solidFill>
              </a:uFill>
              <a:latin typeface="Arial" panose="020B0604020202020204" pitchFamily="34" charset="0"/>
              <a:cs typeface="Arial" panose="020B0604020202020204" pitchFamily="34" charset="0"/>
            </a:endParaRPr>
          </a:p>
          <a:p>
            <a:pPr marL="9525" algn="l"/>
            <a:r>
              <a:rPr lang="en-US" sz="2900" dirty="0">
                <a:solidFill>
                  <a:srgbClr val="0000FF"/>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School Liaison Officer (SLO) :: Hohenfels :: US Army MWR</a:t>
            </a:r>
            <a:endParaRPr lang="en-US" sz="2900" dirty="0">
              <a:solidFill>
                <a:srgbClr val="0000FF"/>
              </a:solidFill>
              <a:latin typeface="Arial" panose="020B0604020202020204" pitchFamily="34" charset="0"/>
              <a:cs typeface="Arial" panose="020B0604020202020204" pitchFamily="34" charset="0"/>
            </a:endParaRPr>
          </a:p>
          <a:p>
            <a:pPr marL="9525" algn="l"/>
            <a:endParaRPr lang="en-US" sz="2900" kern="0" dirty="0">
              <a:solidFill>
                <a:sysClr val="windowText" lastClr="000000"/>
              </a:solidFill>
              <a:latin typeface="Arial" panose="020B0604020202020204" pitchFamily="34" charset="0"/>
              <a:cs typeface="Arial" panose="020B0604020202020204" pitchFamily="34" charset="0"/>
            </a:endParaRPr>
          </a:p>
          <a:p>
            <a:pPr algn="l"/>
            <a:r>
              <a:rPr lang="en-US" sz="2900" b="1" spc="-15" dirty="0">
                <a:solidFill>
                  <a:srgbClr val="0000FF"/>
                </a:solidFill>
                <a:latin typeface="Arial" panose="020B0604020202020204" pitchFamily="34" charset="0"/>
                <a:cs typeface="Arial" panose="020B0604020202020204" pitchFamily="34" charset="0"/>
              </a:rPr>
              <a:t>James Allison </a:t>
            </a:r>
            <a:endParaRPr lang="en-US" sz="2900" b="1" kern="0" dirty="0">
              <a:solidFill>
                <a:srgbClr val="0000FF"/>
              </a:solidFill>
              <a:latin typeface="Arial" panose="020B0604020202020204" pitchFamily="34" charset="0"/>
              <a:cs typeface="Arial" panose="020B0604020202020204" pitchFamily="34" charset="0"/>
            </a:endParaRPr>
          </a:p>
          <a:p>
            <a:pPr algn="l"/>
            <a:r>
              <a:rPr lang="en-US" sz="2900" dirty="0">
                <a:solidFill>
                  <a:srgbClr val="222222"/>
                </a:solidFill>
                <a:latin typeface="Arial" panose="020B0604020202020204" pitchFamily="34" charset="0"/>
                <a:ea typeface="Aptos" panose="020B0004020202020204" pitchFamily="34" charset="0"/>
                <a:cs typeface="Arial" panose="020B0604020202020204" pitchFamily="34" charset="0"/>
              </a:rPr>
              <a:t>USAG Bavaria Garmisch </a:t>
            </a:r>
            <a:r>
              <a:rPr lang="en-US" sz="2900" kern="0" dirty="0">
                <a:solidFill>
                  <a:sysClr val="windowText" lastClr="000000"/>
                </a:solidFill>
                <a:latin typeface="Arial" panose="020B0604020202020204" pitchFamily="34" charset="0"/>
                <a:cs typeface="Arial" panose="020B0604020202020204" pitchFamily="34" charset="0"/>
              </a:rPr>
              <a:t>Military</a:t>
            </a:r>
            <a:r>
              <a:rPr lang="en-US" sz="2900" spc="-15" dirty="0">
                <a:solidFill>
                  <a:sysClr val="windowText" lastClr="000000"/>
                </a:solidFill>
                <a:latin typeface="Arial" panose="020B0604020202020204" pitchFamily="34" charset="0"/>
                <a:cs typeface="Arial" panose="020B0604020202020204" pitchFamily="34" charset="0"/>
              </a:rPr>
              <a:t> </a:t>
            </a:r>
            <a:r>
              <a:rPr lang="en-US" sz="2900" spc="-8" dirty="0">
                <a:solidFill>
                  <a:sysClr val="windowText" lastClr="000000"/>
                </a:solidFill>
                <a:latin typeface="Arial" panose="020B0604020202020204" pitchFamily="34" charset="0"/>
                <a:cs typeface="Arial" panose="020B0604020202020204" pitchFamily="34" charset="0"/>
              </a:rPr>
              <a:t>Community </a:t>
            </a:r>
          </a:p>
          <a:p>
            <a:pPr algn="l"/>
            <a:r>
              <a:rPr lang="en-US" sz="2900" dirty="0">
                <a:solidFill>
                  <a:srgbClr val="222222"/>
                </a:solidFill>
                <a:latin typeface="Arial" panose="020B0604020202020204" pitchFamily="34" charset="0"/>
                <a:ea typeface="Aptos" panose="020B0004020202020204" pitchFamily="34" charset="0"/>
                <a:cs typeface="Arial" panose="020B0604020202020204" pitchFamily="34" charset="0"/>
              </a:rPr>
              <a:t>DSN: 521- 2393</a:t>
            </a:r>
            <a:r>
              <a:rPr lang="en-US" sz="2900" dirty="0">
                <a:latin typeface="Arial" panose="020B0604020202020204" pitchFamily="34" charset="0"/>
                <a:ea typeface="Aptos" panose="020B0004020202020204" pitchFamily="34" charset="0"/>
                <a:cs typeface="Arial" panose="020B0604020202020204" pitchFamily="34" charset="0"/>
              </a:rPr>
              <a:t> or </a:t>
            </a:r>
            <a:r>
              <a:rPr lang="en-US" sz="2900" dirty="0">
                <a:solidFill>
                  <a:srgbClr val="222222"/>
                </a:solidFill>
                <a:latin typeface="Arial" panose="020B0604020202020204" pitchFamily="34" charset="0"/>
                <a:ea typeface="Aptos" panose="020B0004020202020204" pitchFamily="34" charset="0"/>
                <a:cs typeface="Arial" panose="020B0604020202020204" pitchFamily="34" charset="0"/>
              </a:rPr>
              <a:t>CIV: </a:t>
            </a:r>
            <a:r>
              <a:rPr lang="en-US" sz="2900" dirty="0">
                <a:latin typeface="Arial" panose="020B0604020202020204" pitchFamily="34" charset="0"/>
                <a:ea typeface="Aptos" panose="020B0004020202020204" pitchFamily="34" charset="0"/>
                <a:cs typeface="Arial" panose="020B0604020202020204" pitchFamily="34" charset="0"/>
              </a:rPr>
              <a:t>09641-70-521-2393</a:t>
            </a:r>
          </a:p>
          <a:p>
            <a:pPr algn="l"/>
            <a:r>
              <a:rPr lang="en-US" sz="2900" kern="0" dirty="0">
                <a:solidFill>
                  <a:sysClr val="windowText" lastClr="000000"/>
                </a:solidFill>
                <a:latin typeface="Arial" panose="020B0604020202020204" pitchFamily="34" charset="0"/>
                <a:cs typeface="Arial" panose="020B0604020202020204" pitchFamily="34" charset="0"/>
              </a:rPr>
              <a:t>Email:</a:t>
            </a:r>
            <a:r>
              <a:rPr lang="en-US" sz="2900" spc="49" dirty="0">
                <a:solidFill>
                  <a:sysClr val="windowText" lastClr="000000"/>
                </a:solidFill>
                <a:latin typeface="Arial" panose="020B0604020202020204" pitchFamily="34" charset="0"/>
                <a:cs typeface="Arial" panose="020B0604020202020204" pitchFamily="34" charset="0"/>
              </a:rPr>
              <a:t> </a:t>
            </a:r>
            <a:r>
              <a:rPr lang="en-US" sz="2900" u="sng" spc="-8" dirty="0">
                <a:solidFill>
                  <a:srgbClr val="0462C1"/>
                </a:solidFill>
                <a:uFill>
                  <a:solidFill>
                    <a:srgbClr val="0462C1"/>
                  </a:solidFill>
                </a:uFill>
                <a:latin typeface="Arial" panose="020B0604020202020204" pitchFamily="34" charset="0"/>
                <a:cs typeface="Arial" panose="020B0604020202020204" pitchFamily="34" charset="0"/>
                <a:hlinkClick r:id="rId7"/>
              </a:rPr>
              <a:t>james.d.allison2.naf@army.mil</a:t>
            </a:r>
            <a:endParaRPr lang="en-US" sz="2900" u="sng" spc="-8" dirty="0">
              <a:solidFill>
                <a:srgbClr val="0462C1"/>
              </a:solidFill>
              <a:uFill>
                <a:solidFill>
                  <a:srgbClr val="0462C1"/>
                </a:solidFill>
              </a:uFill>
              <a:latin typeface="Arial" panose="020B0604020202020204" pitchFamily="34" charset="0"/>
              <a:cs typeface="Arial" panose="020B0604020202020204" pitchFamily="34" charset="0"/>
            </a:endParaRPr>
          </a:p>
          <a:p>
            <a:pPr algn="l"/>
            <a:r>
              <a:rPr lang="en-US" sz="2900" dirty="0">
                <a:solidFill>
                  <a:sysClr val="windowText" lastClr="000000"/>
                </a:solidFill>
                <a:latin typeface="Arial"/>
                <a:cs typeface="Arial"/>
                <a:hlinkClick r:id="rId8"/>
              </a:rPr>
              <a:t>https://garmisch.armymwr.com/programs/school-support-service</a:t>
            </a:r>
            <a:r>
              <a:rPr lang="en-US" sz="2900" u="sng" spc="-8" dirty="0">
                <a:solidFill>
                  <a:srgbClr val="0462C1"/>
                </a:solidFill>
                <a:uFill>
                  <a:solidFill>
                    <a:srgbClr val="0462C1"/>
                  </a:solidFill>
                </a:uFill>
                <a:latin typeface="Arial" panose="020B0604020202020204" pitchFamily="34" charset="0"/>
                <a:cs typeface="Arial" panose="020B0604020202020204" pitchFamily="34" charset="0"/>
              </a:rPr>
              <a:t> </a:t>
            </a:r>
            <a:endParaRPr lang="en-US" sz="2900" dirty="0">
              <a:solidFill>
                <a:sysClr val="windowText" lastClr="000000"/>
              </a:solidFill>
              <a:latin typeface="Arial"/>
              <a:cs typeface="Arial"/>
            </a:endParaRPr>
          </a:p>
          <a:p>
            <a:pPr algn="l">
              <a:spcBef>
                <a:spcPts val="4"/>
              </a:spcBef>
            </a:pPr>
            <a:endParaRPr lang="en-US" sz="2900" dirty="0">
              <a:solidFill>
                <a:sysClr val="windowText" lastClr="000000"/>
              </a:solidFill>
              <a:latin typeface="Arial"/>
              <a:cs typeface="Arial"/>
            </a:endParaRPr>
          </a:p>
          <a:p>
            <a:pPr algn="l"/>
            <a:endParaRPr lang="en-US" dirty="0"/>
          </a:p>
        </p:txBody>
      </p:sp>
      <p:pic>
        <p:nvPicPr>
          <p:cNvPr id="4" name="Picture 2" descr="School Support Service Europe :: Ansbach :: US Army MWR">
            <a:extLst>
              <a:ext uri="{FF2B5EF4-FFF2-40B4-BE49-F238E27FC236}">
                <a16:creationId xmlns:a16="http://schemas.microsoft.com/office/drawing/2014/main" id="{0717EE86-D515-B3D1-7DF2-AFF6595D446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525476" y="1687273"/>
            <a:ext cx="3136564" cy="28018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549125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66E764-C481-EB79-7426-CCB0614485EF}"/>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D6168395-0351-5F3E-BE71-F7CFBF3C98B2}"/>
              </a:ext>
            </a:extLst>
          </p:cNvPr>
          <p:cNvSpPr txBox="1"/>
          <p:nvPr/>
        </p:nvSpPr>
        <p:spPr>
          <a:xfrm>
            <a:off x="5885307" y="845441"/>
            <a:ext cx="651510" cy="113493"/>
          </a:xfrm>
          <a:prstGeom prst="rect">
            <a:avLst/>
          </a:prstGeom>
        </p:spPr>
        <p:txBody>
          <a:bodyPr vert="horz" wrap="square" lIns="0" tIns="9525" rIns="0" bIns="0" rtlCol="0">
            <a:spAutoFit/>
          </a:bodyPr>
          <a:lstStyle/>
          <a:p>
            <a:pPr marL="9525" defTabSz="685800">
              <a:spcBef>
                <a:spcPts val="75"/>
              </a:spcBef>
            </a:pPr>
            <a:r>
              <a:rPr sz="675" b="1" kern="0" spc="-8" dirty="0">
                <a:solidFill>
                  <a:srgbClr val="FFFFFF"/>
                </a:solidFill>
                <a:latin typeface="Arial"/>
                <a:cs typeface="Arial"/>
              </a:rPr>
              <a:t>UNCLASSIFIED</a:t>
            </a:r>
            <a:endParaRPr sz="675" kern="0" dirty="0">
              <a:solidFill>
                <a:sysClr val="windowText" lastClr="000000"/>
              </a:solidFill>
              <a:latin typeface="Arial"/>
              <a:cs typeface="Arial"/>
            </a:endParaRPr>
          </a:p>
        </p:txBody>
      </p:sp>
      <p:sp>
        <p:nvSpPr>
          <p:cNvPr id="7" name="object 4">
            <a:extLst>
              <a:ext uri="{FF2B5EF4-FFF2-40B4-BE49-F238E27FC236}">
                <a16:creationId xmlns:a16="http://schemas.microsoft.com/office/drawing/2014/main" id="{505AA964-92AD-38A3-C2F2-0FE5528DCDE8}"/>
              </a:ext>
            </a:extLst>
          </p:cNvPr>
          <p:cNvSpPr txBox="1">
            <a:spLocks/>
          </p:cNvSpPr>
          <p:nvPr/>
        </p:nvSpPr>
        <p:spPr>
          <a:xfrm>
            <a:off x="1176477" y="127755"/>
            <a:ext cx="6726552" cy="332303"/>
          </a:xfrm>
          <a:prstGeom prst="rect">
            <a:avLst/>
          </a:prstGeom>
        </p:spPr>
        <p:txBody>
          <a:bodyPr vert="horz" wrap="square" lIns="0" tIns="9049" rIns="0" bIns="0" rtlCol="0">
            <a:spAutoFit/>
          </a:bodyPr>
          <a:lstStyle>
            <a:lvl1pPr>
              <a:defRPr sz="2100" b="1" i="0">
                <a:solidFill>
                  <a:srgbClr val="7E7E73"/>
                </a:solidFill>
                <a:latin typeface="Arial"/>
                <a:ea typeface="+mj-ea"/>
                <a:cs typeface="Arial"/>
              </a:defRPr>
            </a:lvl1pPr>
          </a:lstStyle>
          <a:p>
            <a:pPr marL="9525">
              <a:spcBef>
                <a:spcPts val="71"/>
              </a:spcBef>
            </a:pPr>
            <a:r>
              <a:rPr lang="en-US" kern="0" spc="-8" dirty="0"/>
              <a:t>School Liaison Officer </a:t>
            </a:r>
          </a:p>
        </p:txBody>
      </p:sp>
      <p:sp>
        <p:nvSpPr>
          <p:cNvPr id="8" name="object 2">
            <a:extLst>
              <a:ext uri="{FF2B5EF4-FFF2-40B4-BE49-F238E27FC236}">
                <a16:creationId xmlns:a16="http://schemas.microsoft.com/office/drawing/2014/main" id="{56C47F12-24FA-AE21-C22D-D34AE62EC0B0}"/>
              </a:ext>
            </a:extLst>
          </p:cNvPr>
          <p:cNvSpPr txBox="1"/>
          <p:nvPr/>
        </p:nvSpPr>
        <p:spPr>
          <a:xfrm>
            <a:off x="5815076" y="-15747"/>
            <a:ext cx="868680" cy="151323"/>
          </a:xfrm>
          <a:prstGeom prst="rect">
            <a:avLst/>
          </a:prstGeom>
        </p:spPr>
        <p:txBody>
          <a:bodyPr vert="horz" wrap="square" lIns="0" tIns="12700" rIns="0" bIns="0" rtlCol="0">
            <a:spAutoFit/>
          </a:bodyPr>
          <a:lstStyle/>
          <a:p>
            <a:pPr marL="12700">
              <a:spcBef>
                <a:spcPts val="100"/>
              </a:spcBef>
            </a:pPr>
            <a:r>
              <a:rPr sz="900" b="1" kern="0" spc="-10" dirty="0">
                <a:solidFill>
                  <a:srgbClr val="FFFFFF"/>
                </a:solidFill>
                <a:latin typeface="Arial"/>
                <a:cs typeface="Arial"/>
              </a:rPr>
              <a:t>UNCLASSIFIED</a:t>
            </a:r>
            <a:endParaRPr sz="900" kern="0" dirty="0">
              <a:solidFill>
                <a:sysClr val="windowText" lastClr="000000"/>
              </a:solidFill>
              <a:latin typeface="Arial"/>
              <a:cs typeface="Arial"/>
            </a:endParaRPr>
          </a:p>
        </p:txBody>
      </p:sp>
      <p:pic>
        <p:nvPicPr>
          <p:cNvPr id="11" name="object 3">
            <a:extLst>
              <a:ext uri="{FF2B5EF4-FFF2-40B4-BE49-F238E27FC236}">
                <a16:creationId xmlns:a16="http://schemas.microsoft.com/office/drawing/2014/main" id="{6C7501D4-C030-EAAD-8461-C91BA750C25C}"/>
              </a:ext>
            </a:extLst>
          </p:cNvPr>
          <p:cNvPicPr/>
          <p:nvPr/>
        </p:nvPicPr>
        <p:blipFill>
          <a:blip r:embed="rId3" cstate="print"/>
          <a:stretch>
            <a:fillRect/>
          </a:stretch>
        </p:blipFill>
        <p:spPr>
          <a:xfrm>
            <a:off x="11165967" y="6019801"/>
            <a:ext cx="711708" cy="657224"/>
          </a:xfrm>
          <a:prstGeom prst="rect">
            <a:avLst/>
          </a:prstGeom>
        </p:spPr>
      </p:pic>
      <p:sp>
        <p:nvSpPr>
          <p:cNvPr id="5" name="Title 2">
            <a:extLst>
              <a:ext uri="{FF2B5EF4-FFF2-40B4-BE49-F238E27FC236}">
                <a16:creationId xmlns:a16="http://schemas.microsoft.com/office/drawing/2014/main" id="{6525C0E8-4B1D-D39B-C68B-A524EBFDC427}"/>
              </a:ext>
            </a:extLst>
          </p:cNvPr>
          <p:cNvSpPr txBox="1">
            <a:spLocks/>
          </p:cNvSpPr>
          <p:nvPr/>
        </p:nvSpPr>
        <p:spPr>
          <a:xfrm>
            <a:off x="1711600" y="635168"/>
            <a:ext cx="9075632" cy="64753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4800" b="1" dirty="0"/>
              <a:t>School Transition</a:t>
            </a:r>
          </a:p>
        </p:txBody>
      </p:sp>
      <p:sp>
        <p:nvSpPr>
          <p:cNvPr id="6" name="TextBox 5">
            <a:extLst>
              <a:ext uri="{FF2B5EF4-FFF2-40B4-BE49-F238E27FC236}">
                <a16:creationId xmlns:a16="http://schemas.microsoft.com/office/drawing/2014/main" id="{203A590F-98F8-D032-1E75-A365C2154229}"/>
              </a:ext>
            </a:extLst>
          </p:cNvPr>
          <p:cNvSpPr txBox="1"/>
          <p:nvPr/>
        </p:nvSpPr>
        <p:spPr>
          <a:xfrm>
            <a:off x="314325" y="1282699"/>
            <a:ext cx="4409037" cy="4770537"/>
          </a:xfrm>
          <a:prstGeom prst="rect">
            <a:avLst/>
          </a:prstGeom>
          <a:noFill/>
        </p:spPr>
        <p:txBody>
          <a:bodyPr wrap="square" rtlCol="0">
            <a:spAutoFit/>
          </a:bodyPr>
          <a:lstStyle/>
          <a:p>
            <a:pPr algn="ctr"/>
            <a:r>
              <a:rPr lang="en-US" sz="1600" b="1" u="sng"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Documents you may need:</a:t>
            </a:r>
          </a:p>
          <a:p>
            <a:pPr marL="285750" indent="-285750">
              <a:buFont typeface="Wingdings" panose="05000000000000000000" pitchFamily="2" charset="2"/>
              <a:buChar char="ü"/>
            </a:pPr>
            <a:r>
              <a:rPr lang="en-US" sz="1600" dirty="0">
                <a:effectLst/>
                <a:latin typeface="Arial" panose="020B0604020202020204" pitchFamily="34" charset="0"/>
                <a:ea typeface="Times New Roman" panose="02020603050405020304" pitchFamily="18" charset="0"/>
                <a:cs typeface="Arial" panose="020B0604020202020204" pitchFamily="34" charset="0"/>
              </a:rPr>
              <a:t>Birth Certificate / Passport</a:t>
            </a:r>
          </a:p>
          <a:p>
            <a:pPr marL="285750" indent="-285750">
              <a:buFont typeface="Wingdings" panose="05000000000000000000" pitchFamily="2" charset="2"/>
              <a:buChar char="ü"/>
            </a:pPr>
            <a:r>
              <a:rPr lang="en-US" sz="1600" dirty="0">
                <a:effectLst/>
                <a:latin typeface="Arial" panose="020B0604020202020204" pitchFamily="34" charset="0"/>
                <a:ea typeface="Times New Roman" panose="02020603050405020304" pitchFamily="18" charset="0"/>
                <a:cs typeface="Arial" panose="020B0604020202020204" pitchFamily="34" charset="0"/>
              </a:rPr>
              <a:t>Immunization Record</a:t>
            </a:r>
          </a:p>
          <a:p>
            <a:pPr marL="285750" indent="-285750">
              <a:buFont typeface="Wingdings" panose="05000000000000000000" pitchFamily="2" charset="2"/>
              <a:buChar char="ü"/>
            </a:pPr>
            <a:r>
              <a:rPr lang="en-US" sz="1600" dirty="0">
                <a:effectLst/>
                <a:latin typeface="Arial" panose="020B0604020202020204" pitchFamily="34" charset="0"/>
                <a:ea typeface="Times New Roman" panose="02020603050405020304" pitchFamily="18" charset="0"/>
                <a:cs typeface="Arial" panose="020B0604020202020204" pitchFamily="34" charset="0"/>
              </a:rPr>
              <a:t>Health Records/ Sports Physical</a:t>
            </a:r>
          </a:p>
          <a:p>
            <a:pPr marL="285750" indent="-285750">
              <a:buFont typeface="Wingdings" panose="05000000000000000000" pitchFamily="2" charset="2"/>
              <a:buChar char="ü"/>
            </a:pPr>
            <a:r>
              <a:rPr lang="en-US" sz="1600" dirty="0">
                <a:effectLst/>
                <a:latin typeface="Arial" panose="020B0604020202020204" pitchFamily="34" charset="0"/>
                <a:ea typeface="Times New Roman" panose="02020603050405020304" pitchFamily="18" charset="0"/>
                <a:cs typeface="Arial" panose="020B0604020202020204" pitchFamily="34" charset="0"/>
              </a:rPr>
              <a:t>Legal documents (i.e. custody papers)</a:t>
            </a:r>
            <a:endParaRPr lang="en-US" sz="1600" dirty="0">
              <a:latin typeface="Arial" panose="020B0604020202020204" pitchFamily="34" charset="0"/>
              <a:ea typeface="Times New Roman" panose="02020603050405020304" pitchFamily="18" charset="0"/>
              <a:cs typeface="Arial" panose="020B0604020202020204" pitchFamily="34" charset="0"/>
            </a:endParaRPr>
          </a:p>
          <a:p>
            <a:pPr marL="285750" indent="-285750">
              <a:buFont typeface="Wingdings" panose="05000000000000000000" pitchFamily="2" charset="2"/>
              <a:buChar char="ü"/>
            </a:pPr>
            <a:r>
              <a:rPr lang="en-US" sz="1600" dirty="0">
                <a:effectLst/>
                <a:latin typeface="Arial" panose="020B0604020202020204" pitchFamily="34" charset="0"/>
                <a:ea typeface="Times New Roman" panose="02020603050405020304" pitchFamily="18" charset="0"/>
                <a:cs typeface="Arial" panose="020B0604020202020204" pitchFamily="34" charset="0"/>
              </a:rPr>
              <a:t>Sponsor’s Orders (OR Verification of Employment Letter, Con- tract, Personnel Action )</a:t>
            </a:r>
          </a:p>
          <a:p>
            <a:pPr marL="285750" indent="-285750">
              <a:buFont typeface="Wingdings" panose="05000000000000000000" pitchFamily="2" charset="2"/>
              <a:buChar char="ü"/>
            </a:pPr>
            <a:r>
              <a:rPr lang="en-US" sz="1600" dirty="0">
                <a:effectLst/>
                <a:latin typeface="Arial" panose="020B0604020202020204" pitchFamily="34" charset="0"/>
                <a:ea typeface="Times New Roman" panose="02020603050405020304" pitchFamily="18" charset="0"/>
                <a:cs typeface="Arial" panose="020B0604020202020204" pitchFamily="34" charset="0"/>
              </a:rPr>
              <a:t>Proof of Command Sponsorship</a:t>
            </a:r>
            <a:endParaRPr lang="en-US" sz="1600" dirty="0">
              <a:latin typeface="Arial" panose="020B0604020202020204" pitchFamily="34" charset="0"/>
              <a:ea typeface="Times New Roman" panose="02020603050405020304" pitchFamily="18" charset="0"/>
              <a:cs typeface="Arial" panose="020B0604020202020204" pitchFamily="34" charset="0"/>
            </a:endParaRPr>
          </a:p>
          <a:p>
            <a:pPr marL="285750" indent="-285750">
              <a:buFont typeface="Wingdings" panose="05000000000000000000" pitchFamily="2" charset="2"/>
              <a:buChar char="ü"/>
            </a:pPr>
            <a:r>
              <a:rPr lang="en-US" sz="1600" dirty="0">
                <a:effectLst/>
                <a:latin typeface="Arial" panose="020B0604020202020204" pitchFamily="34" charset="0"/>
                <a:ea typeface="Times New Roman" panose="02020603050405020304" pitchFamily="18" charset="0"/>
                <a:cs typeface="Arial" panose="020B0604020202020204" pitchFamily="34" charset="0"/>
              </a:rPr>
              <a:t>Copy of Transcripts/Cumulative Folder to hand carry</a:t>
            </a:r>
          </a:p>
          <a:p>
            <a:pPr marL="285750" indent="-285750">
              <a:buFont typeface="Wingdings" panose="05000000000000000000" pitchFamily="2" charset="2"/>
              <a:buChar char="ü"/>
            </a:pPr>
            <a:r>
              <a:rPr lang="en-US" sz="1600" dirty="0">
                <a:effectLst/>
                <a:latin typeface="Arial" panose="020B0604020202020204" pitchFamily="34" charset="0"/>
                <a:ea typeface="Times New Roman" panose="02020603050405020304" pitchFamily="18" charset="0"/>
                <a:cs typeface="Arial" panose="020B0604020202020204" pitchFamily="34" charset="0"/>
              </a:rPr>
              <a:t>Current Schedule</a:t>
            </a:r>
            <a:endParaRPr lang="en-US" sz="1600" dirty="0">
              <a:latin typeface="Arial" panose="020B0604020202020204" pitchFamily="34" charset="0"/>
              <a:ea typeface="Times New Roman" panose="02020603050405020304" pitchFamily="18" charset="0"/>
              <a:cs typeface="Arial" panose="020B0604020202020204" pitchFamily="34" charset="0"/>
            </a:endParaRPr>
          </a:p>
          <a:p>
            <a:pPr marL="285750" indent="-285750">
              <a:buFont typeface="Wingdings" panose="05000000000000000000" pitchFamily="2" charset="2"/>
              <a:buChar char="ü"/>
            </a:pPr>
            <a:r>
              <a:rPr lang="en-US" sz="1600" dirty="0">
                <a:effectLst/>
                <a:latin typeface="Arial" panose="020B0604020202020204" pitchFamily="34" charset="0"/>
                <a:ea typeface="Times New Roman" panose="02020603050405020304" pitchFamily="18" charset="0"/>
                <a:cs typeface="Arial" panose="020B0604020202020204" pitchFamily="34" charset="0"/>
              </a:rPr>
              <a:t> Report Card</a:t>
            </a:r>
          </a:p>
          <a:p>
            <a:pPr marL="285750" indent="-285750">
              <a:buFont typeface="Wingdings" panose="05000000000000000000" pitchFamily="2" charset="2"/>
              <a:buChar char="ü"/>
            </a:pPr>
            <a:r>
              <a:rPr lang="en-US" sz="1600" dirty="0">
                <a:effectLst/>
                <a:latin typeface="Arial" panose="020B0604020202020204" pitchFamily="34" charset="0"/>
                <a:ea typeface="Times New Roman" panose="02020603050405020304" pitchFamily="18" charset="0"/>
                <a:cs typeface="Arial" panose="020B0604020202020204" pitchFamily="34" charset="0"/>
              </a:rPr>
              <a:t>Test Scores &amp; Formal assessments</a:t>
            </a:r>
            <a:endParaRPr lang="en-US" sz="1600" dirty="0">
              <a:latin typeface="Arial" panose="020B0604020202020204" pitchFamily="34" charset="0"/>
              <a:ea typeface="Times New Roman" panose="02020603050405020304" pitchFamily="18" charset="0"/>
              <a:cs typeface="Arial" panose="020B0604020202020204" pitchFamily="34" charset="0"/>
            </a:endParaRPr>
          </a:p>
          <a:p>
            <a:pPr marL="285750" indent="-285750">
              <a:buFont typeface="Wingdings" panose="05000000000000000000" pitchFamily="2" charset="2"/>
              <a:buChar char="ü"/>
            </a:pPr>
            <a:r>
              <a:rPr lang="en-US" sz="1600" dirty="0">
                <a:effectLst/>
                <a:latin typeface="Arial" panose="020B0604020202020204" pitchFamily="34" charset="0"/>
                <a:ea typeface="Times New Roman" panose="02020603050405020304" pitchFamily="18" charset="0"/>
                <a:cs typeface="Arial" panose="020B0604020202020204" pitchFamily="34" charset="0"/>
              </a:rPr>
              <a:t>Up to date Individualized Education Plan (IEP), 504 Plan, IFSP, ESL records as applicable</a:t>
            </a:r>
          </a:p>
          <a:p>
            <a:pPr marL="285750" indent="-285750">
              <a:buFont typeface="Wingdings" panose="05000000000000000000" pitchFamily="2" charset="2"/>
              <a:buChar char="ü"/>
            </a:pPr>
            <a:r>
              <a:rPr lang="en-US" sz="1600" dirty="0">
                <a:effectLst/>
                <a:latin typeface="Arial" panose="020B0604020202020204" pitchFamily="34" charset="0"/>
                <a:ea typeface="Times New Roman" panose="02020603050405020304" pitchFamily="18" charset="0"/>
                <a:cs typeface="Arial" panose="020B0604020202020204" pitchFamily="34" charset="0"/>
              </a:rPr>
              <a:t>HS Teachers’ letters of recommendation</a:t>
            </a:r>
          </a:p>
          <a:p>
            <a:pPr marL="285750" indent="-285750">
              <a:buFont typeface="Wingdings" panose="05000000000000000000" pitchFamily="2" charset="2"/>
              <a:buChar char="ü"/>
            </a:pPr>
            <a:r>
              <a:rPr lang="en-US" sz="1600" dirty="0">
                <a:effectLst/>
                <a:latin typeface="Arial" panose="020B0604020202020204" pitchFamily="34" charset="0"/>
                <a:ea typeface="Times New Roman" panose="02020603050405020304" pitchFamily="18" charset="0"/>
                <a:cs typeface="Arial" panose="020B0604020202020204" pitchFamily="34" charset="0"/>
              </a:rPr>
              <a:t>JROTC or other activity records</a:t>
            </a:r>
            <a:endParaRPr lang="en-US" sz="16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8D9E06FB-3DF2-5CD2-44EE-688E3DE0A58E}"/>
              </a:ext>
            </a:extLst>
          </p:cNvPr>
          <p:cNvSpPr txBox="1"/>
          <p:nvPr/>
        </p:nvSpPr>
        <p:spPr>
          <a:xfrm>
            <a:off x="5479010" y="1245101"/>
            <a:ext cx="4282833" cy="6186309"/>
          </a:xfrm>
          <a:prstGeom prst="rect">
            <a:avLst/>
          </a:prstGeom>
          <a:noFill/>
        </p:spPr>
        <p:txBody>
          <a:bodyPr wrap="square">
            <a:spAutoFit/>
          </a:bodyPr>
          <a:lstStyle/>
          <a:p>
            <a:pPr algn="ctr"/>
            <a:r>
              <a:rPr lang="en-US" sz="1200" b="1" u="sng"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To Do List:</a:t>
            </a:r>
          </a:p>
          <a:p>
            <a:pPr marL="285750" indent="-285750">
              <a:buFont typeface="Wingdings" panose="05000000000000000000" pitchFamily="2" charset="2"/>
              <a:buChar char="ü"/>
            </a:pPr>
            <a:r>
              <a:rPr lang="en-US" sz="1200" dirty="0">
                <a:latin typeface="Arial" panose="020B0604020202020204" pitchFamily="34" charset="0"/>
                <a:cs typeface="Arial" panose="020B0604020202020204" pitchFamily="34" charset="0"/>
              </a:rPr>
              <a:t>Notify</a:t>
            </a:r>
            <a:r>
              <a:rPr lang="en-US" sz="1200" spc="-2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your</a:t>
            </a:r>
            <a:r>
              <a:rPr lang="en-US" sz="1200" spc="-1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current</a:t>
            </a:r>
            <a:r>
              <a:rPr lang="en-US" sz="1200" spc="-15"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school</a:t>
            </a:r>
            <a:r>
              <a:rPr lang="en-US" sz="1200" spc="-1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registrar</a:t>
            </a:r>
            <a:r>
              <a:rPr lang="en-US" sz="1200" spc="-2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and</a:t>
            </a:r>
            <a:r>
              <a:rPr lang="en-US" sz="1200" spc="-15"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child’s</a:t>
            </a:r>
            <a:r>
              <a:rPr lang="en-US" sz="1200" spc="-15"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teacher</a:t>
            </a:r>
            <a:r>
              <a:rPr lang="en-US" sz="1200" spc="-3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of</a:t>
            </a:r>
            <a:r>
              <a:rPr lang="en-US" sz="1200" spc="-10" dirty="0">
                <a:latin typeface="Arial" panose="020B0604020202020204" pitchFamily="34" charset="0"/>
                <a:cs typeface="Arial" panose="020B0604020202020204" pitchFamily="34" charset="0"/>
              </a:rPr>
              <a:t> upcoming </a:t>
            </a:r>
            <a:r>
              <a:rPr lang="en-US" sz="1200" dirty="0">
                <a:latin typeface="Arial" panose="020B0604020202020204" pitchFamily="34" charset="0"/>
                <a:cs typeface="Arial" panose="020B0604020202020204" pitchFamily="34" charset="0"/>
              </a:rPr>
              <a:t>PCS</a:t>
            </a:r>
            <a:r>
              <a:rPr lang="en-US" sz="1200" spc="195"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(Minimum</a:t>
            </a:r>
            <a:r>
              <a:rPr lang="en-US" sz="1200" spc="-5"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two</a:t>
            </a:r>
            <a:r>
              <a:rPr lang="en-US" sz="1200" spc="-15"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weeks</a:t>
            </a:r>
            <a:r>
              <a:rPr lang="en-US" sz="1200" spc="-20" dirty="0">
                <a:latin typeface="Arial" panose="020B0604020202020204" pitchFamily="34" charset="0"/>
                <a:cs typeface="Arial" panose="020B0604020202020204" pitchFamily="34" charset="0"/>
              </a:rPr>
              <a:t> </a:t>
            </a:r>
            <a:r>
              <a:rPr lang="en-US" sz="1200" spc="-10" dirty="0">
                <a:latin typeface="Arial" panose="020B0604020202020204" pitchFamily="34" charset="0"/>
                <a:cs typeface="Arial" panose="020B0604020202020204" pitchFamily="34" charset="0"/>
              </a:rPr>
              <a:t>prior)</a:t>
            </a:r>
          </a:p>
          <a:p>
            <a:pPr marL="285750" indent="-285750">
              <a:buFont typeface="Wingdings" panose="05000000000000000000" pitchFamily="2" charset="2"/>
              <a:buChar char="ü"/>
            </a:pPr>
            <a:r>
              <a:rPr lang="en-US" sz="1200" dirty="0">
                <a:latin typeface="Arial" panose="020B0604020202020204" pitchFamily="34" charset="0"/>
                <a:cs typeface="Arial" panose="020B0604020202020204" pitchFamily="34" charset="0"/>
              </a:rPr>
              <a:t>Complete</a:t>
            </a:r>
            <a:r>
              <a:rPr lang="en-US" sz="1200" spc="-15"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withdrawal</a:t>
            </a:r>
            <a:r>
              <a:rPr lang="en-US" sz="1200" spc="-10" dirty="0">
                <a:latin typeface="Arial" panose="020B0604020202020204" pitchFamily="34" charset="0"/>
                <a:cs typeface="Arial" panose="020B0604020202020204" pitchFamily="34" charset="0"/>
              </a:rPr>
              <a:t> paperwork</a:t>
            </a:r>
          </a:p>
          <a:p>
            <a:pPr marL="285750" indent="-285750">
              <a:buFont typeface="Wingdings" panose="05000000000000000000" pitchFamily="2" charset="2"/>
              <a:buChar char="ü"/>
            </a:pPr>
            <a:r>
              <a:rPr lang="en-US" sz="1200" dirty="0">
                <a:latin typeface="Arial" panose="020B0604020202020204" pitchFamily="34" charset="0"/>
                <a:cs typeface="Arial" panose="020B0604020202020204" pitchFamily="34" charset="0"/>
              </a:rPr>
              <a:t>Request</a:t>
            </a:r>
            <a:r>
              <a:rPr lang="en-US" sz="1200" spc="-15"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Current</a:t>
            </a:r>
            <a:r>
              <a:rPr lang="en-US" sz="1200" spc="-15"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Official</a:t>
            </a:r>
            <a:r>
              <a:rPr lang="en-US" sz="1200" spc="-15" dirty="0">
                <a:latin typeface="Arial" panose="020B0604020202020204" pitchFamily="34" charset="0"/>
                <a:cs typeface="Arial" panose="020B0604020202020204" pitchFamily="34" charset="0"/>
              </a:rPr>
              <a:t> </a:t>
            </a:r>
            <a:r>
              <a:rPr lang="en-US" sz="1200" spc="-10" dirty="0">
                <a:latin typeface="Arial" panose="020B0604020202020204" pitchFamily="34" charset="0"/>
                <a:cs typeface="Arial" panose="020B0604020202020204" pitchFamily="34" charset="0"/>
              </a:rPr>
              <a:t>Transcripts</a:t>
            </a:r>
          </a:p>
          <a:p>
            <a:pPr marL="285750" indent="-285750">
              <a:buFont typeface="Wingdings" panose="05000000000000000000" pitchFamily="2" charset="2"/>
              <a:buChar char="ü"/>
            </a:pPr>
            <a:r>
              <a:rPr lang="en-US" sz="1200" dirty="0">
                <a:latin typeface="Arial" panose="020B0604020202020204" pitchFamily="34" charset="0"/>
                <a:cs typeface="Arial" panose="020B0604020202020204" pitchFamily="34" charset="0"/>
              </a:rPr>
              <a:t>Contact</a:t>
            </a:r>
            <a:r>
              <a:rPr lang="en-US" sz="1200" spc="-5"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your </a:t>
            </a:r>
            <a:r>
              <a:rPr lang="en-US" sz="1200" b="1" u="sng" spc="-35" dirty="0">
                <a:solidFill>
                  <a:srgbClr val="000080"/>
                </a:solidFill>
                <a:uFill>
                  <a:solidFill>
                    <a:srgbClr val="000080"/>
                  </a:solidFill>
                </a:uFill>
                <a:latin typeface="Arial" panose="020B0604020202020204" pitchFamily="34" charset="0"/>
                <a:cs typeface="Arial" panose="020B0604020202020204" pitchFamily="34" charset="0"/>
                <a:hlinkClick r:id="rId4"/>
              </a:rPr>
              <a:t>School</a:t>
            </a:r>
            <a:r>
              <a:rPr lang="en-US" sz="1200" b="1" u="sng" spc="-30" dirty="0">
                <a:solidFill>
                  <a:srgbClr val="000080"/>
                </a:solidFill>
                <a:uFill>
                  <a:solidFill>
                    <a:srgbClr val="000080"/>
                  </a:solidFill>
                </a:uFill>
                <a:latin typeface="Arial" panose="020B0604020202020204" pitchFamily="34" charset="0"/>
                <a:cs typeface="Arial" panose="020B0604020202020204" pitchFamily="34" charset="0"/>
                <a:hlinkClick r:id="rId4"/>
              </a:rPr>
              <a:t> </a:t>
            </a:r>
            <a:r>
              <a:rPr lang="en-US" sz="1200" b="1" u="sng" spc="-40" dirty="0">
                <a:solidFill>
                  <a:srgbClr val="000080"/>
                </a:solidFill>
                <a:uFill>
                  <a:solidFill>
                    <a:srgbClr val="000080"/>
                  </a:solidFill>
                </a:uFill>
                <a:latin typeface="Arial" panose="020B0604020202020204" pitchFamily="34" charset="0"/>
                <a:cs typeface="Arial" panose="020B0604020202020204" pitchFamily="34" charset="0"/>
                <a:hlinkClick r:id="rId4"/>
              </a:rPr>
              <a:t>Liaison</a:t>
            </a:r>
            <a:r>
              <a:rPr lang="en-US" sz="1200" b="1" u="sng" spc="-30" dirty="0">
                <a:solidFill>
                  <a:srgbClr val="000080"/>
                </a:solidFill>
                <a:uFill>
                  <a:solidFill>
                    <a:srgbClr val="000080"/>
                  </a:solidFill>
                </a:uFill>
                <a:latin typeface="Arial" panose="020B0604020202020204" pitchFamily="34" charset="0"/>
                <a:cs typeface="Arial" panose="020B0604020202020204" pitchFamily="34" charset="0"/>
                <a:hlinkClick r:id="rId4"/>
              </a:rPr>
              <a:t> </a:t>
            </a:r>
            <a:r>
              <a:rPr lang="en-US" sz="1200" b="1" u="sng" spc="-70" dirty="0">
                <a:solidFill>
                  <a:srgbClr val="000080"/>
                </a:solidFill>
                <a:uFill>
                  <a:solidFill>
                    <a:srgbClr val="000080"/>
                  </a:solidFill>
                </a:uFill>
                <a:latin typeface="Arial" panose="020B0604020202020204" pitchFamily="34" charset="0"/>
                <a:cs typeface="Arial" panose="020B0604020202020204" pitchFamily="34" charset="0"/>
                <a:hlinkClick r:id="rId4"/>
              </a:rPr>
              <a:t>Officer</a:t>
            </a:r>
            <a:r>
              <a:rPr lang="en-US" sz="1200" b="1" u="sng" spc="-30" dirty="0">
                <a:solidFill>
                  <a:srgbClr val="000080"/>
                </a:solidFill>
                <a:uFill>
                  <a:solidFill>
                    <a:srgbClr val="000080"/>
                  </a:solidFill>
                </a:uFill>
                <a:latin typeface="Arial" panose="020B0604020202020204" pitchFamily="34" charset="0"/>
                <a:cs typeface="Arial" panose="020B0604020202020204" pitchFamily="34" charset="0"/>
                <a:hlinkClick r:id="rId4"/>
              </a:rPr>
              <a:t> </a:t>
            </a:r>
            <a:r>
              <a:rPr lang="en-US" sz="1200" u="sng" dirty="0">
                <a:solidFill>
                  <a:srgbClr val="000080"/>
                </a:solidFill>
                <a:uFill>
                  <a:solidFill>
                    <a:srgbClr val="000080"/>
                  </a:solidFill>
                </a:uFill>
                <a:latin typeface="Arial" panose="020B0604020202020204" pitchFamily="34" charset="0"/>
                <a:cs typeface="Arial" panose="020B0604020202020204" pitchFamily="34" charset="0"/>
                <a:hlinkClick r:id="rId4"/>
              </a:rPr>
              <a:t>(SLO)</a:t>
            </a:r>
            <a:r>
              <a:rPr lang="en-US" sz="1200" spc="-10" dirty="0">
                <a:solidFill>
                  <a:srgbClr val="000080"/>
                </a:solidFill>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for</a:t>
            </a:r>
            <a:r>
              <a:rPr lang="en-US" sz="1200" spc="-5"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information</a:t>
            </a:r>
            <a:r>
              <a:rPr lang="en-US" sz="1200" spc="-5"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and</a:t>
            </a:r>
            <a:r>
              <a:rPr lang="en-US" sz="1200" spc="-10" dirty="0">
                <a:latin typeface="Arial" panose="020B0604020202020204" pitchFamily="34" charset="0"/>
                <a:cs typeface="Arial" panose="020B0604020202020204" pitchFamily="34" charset="0"/>
              </a:rPr>
              <a:t> assis</a:t>
            </a:r>
            <a:r>
              <a:rPr lang="en-US" sz="1200" dirty="0">
                <a:latin typeface="Arial" panose="020B0604020202020204" pitchFamily="34" charset="0"/>
                <a:cs typeface="Arial" panose="020B0604020202020204" pitchFamily="34" charset="0"/>
              </a:rPr>
              <a:t>tance</a:t>
            </a:r>
            <a:r>
              <a:rPr lang="en-US" sz="1200" spc="-1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with</a:t>
            </a:r>
            <a:r>
              <a:rPr lang="en-US" sz="1200" spc="-5"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this</a:t>
            </a:r>
            <a:r>
              <a:rPr lang="en-US" sz="1200" spc="-1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transition</a:t>
            </a:r>
            <a:r>
              <a:rPr lang="en-US" sz="1200" spc="-1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and</a:t>
            </a:r>
            <a:r>
              <a:rPr lang="en-US" sz="1200" spc="-1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to</a:t>
            </a:r>
            <a:r>
              <a:rPr lang="en-US" sz="1200" spc="-15"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put</a:t>
            </a:r>
            <a:r>
              <a:rPr lang="en-US" sz="1200" spc="-5"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you</a:t>
            </a:r>
            <a:r>
              <a:rPr lang="en-US" sz="1200" spc="-1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in</a:t>
            </a:r>
            <a:r>
              <a:rPr lang="en-US" sz="1200" spc="-15"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contact</a:t>
            </a:r>
            <a:r>
              <a:rPr lang="en-US" sz="1200" spc="-5"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with</a:t>
            </a:r>
            <a:r>
              <a:rPr lang="en-US" sz="1200" spc="-1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a</a:t>
            </a:r>
            <a:r>
              <a:rPr lang="en-US" sz="1200" spc="-1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SLO</a:t>
            </a:r>
            <a:r>
              <a:rPr lang="en-US" sz="1200" spc="-5"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at</a:t>
            </a:r>
            <a:r>
              <a:rPr lang="en-US" sz="1200" spc="-5" dirty="0">
                <a:latin typeface="Arial" panose="020B0604020202020204" pitchFamily="34" charset="0"/>
                <a:cs typeface="Arial" panose="020B0604020202020204" pitchFamily="34" charset="0"/>
              </a:rPr>
              <a:t> </a:t>
            </a:r>
            <a:r>
              <a:rPr lang="en-US" sz="1200" spc="-20" dirty="0">
                <a:latin typeface="Arial" panose="020B0604020202020204" pitchFamily="34" charset="0"/>
                <a:cs typeface="Arial" panose="020B0604020202020204" pitchFamily="34" charset="0"/>
              </a:rPr>
              <a:t>your</a:t>
            </a:r>
            <a:r>
              <a:rPr lang="en-US" sz="1200" dirty="0">
                <a:latin typeface="Arial" panose="020B0604020202020204" pitchFamily="34" charset="0"/>
                <a:cs typeface="Arial" panose="020B0604020202020204" pitchFamily="34" charset="0"/>
              </a:rPr>
              <a:t> new</a:t>
            </a:r>
            <a:r>
              <a:rPr lang="en-US" sz="1200" spc="-15" dirty="0">
                <a:latin typeface="Arial" panose="020B0604020202020204" pitchFamily="34" charset="0"/>
                <a:cs typeface="Arial" panose="020B0604020202020204" pitchFamily="34" charset="0"/>
              </a:rPr>
              <a:t> </a:t>
            </a:r>
            <a:r>
              <a:rPr lang="en-US" sz="1200" spc="-10" dirty="0">
                <a:latin typeface="Arial" panose="020B0604020202020204" pitchFamily="34" charset="0"/>
                <a:cs typeface="Arial" panose="020B0604020202020204" pitchFamily="34" charset="0"/>
              </a:rPr>
              <a:t>location (complete </a:t>
            </a:r>
            <a:r>
              <a:rPr lang="en-US" sz="1200" i="0" u="none" strike="noStrike" baseline="0" dirty="0">
                <a:solidFill>
                  <a:srgbClr val="0000FF"/>
                </a:solidFill>
                <a:latin typeface="Arial" panose="020B0604020202020204" pitchFamily="34" charset="0"/>
                <a:cs typeface="Arial" panose="020B0604020202020204" pitchFamily="34" charset="0"/>
              </a:rPr>
              <a:t>Child &amp; Youth Services Transition Referral Form</a:t>
            </a:r>
            <a:r>
              <a:rPr lang="en-US" sz="1200" b="1" i="0" u="none" strike="noStrike" baseline="0" dirty="0">
                <a:latin typeface="Arial" panose="020B0604020202020204" pitchFamily="34" charset="0"/>
                <a:cs typeface="Arial" panose="020B0604020202020204" pitchFamily="34" charset="0"/>
              </a:rPr>
              <a:t>)</a:t>
            </a:r>
            <a:r>
              <a:rPr lang="en-US" sz="1200" b="1" i="0" u="none" strike="noStrike" spc="-10" baseline="0" dirty="0">
                <a:solidFill>
                  <a:sysClr val="windowText" lastClr="000000"/>
                </a:solidFill>
                <a:latin typeface="Arial" panose="020B0604020202020204" pitchFamily="34" charset="0"/>
                <a:cs typeface="Arial" panose="020B0604020202020204" pitchFamily="34" charset="0"/>
              </a:rPr>
              <a:t> </a:t>
            </a:r>
            <a:endParaRPr lang="en-US" sz="1200" spc="-1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en-US" sz="1200" dirty="0">
                <a:latin typeface="Arial" panose="020B0604020202020204" pitchFamily="34" charset="0"/>
                <a:cs typeface="Arial" panose="020B0604020202020204" pitchFamily="34" charset="0"/>
              </a:rPr>
              <a:t>Ask</a:t>
            </a:r>
            <a:r>
              <a:rPr lang="en-US" sz="1200" spc="-1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SLO</a:t>
            </a:r>
            <a:r>
              <a:rPr lang="en-US" sz="1200" spc="-1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about</a:t>
            </a:r>
            <a:r>
              <a:rPr lang="en-US" sz="1200" spc="-1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possibility</a:t>
            </a:r>
            <a:r>
              <a:rPr lang="en-US" sz="1200" spc="-15"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of</a:t>
            </a:r>
            <a:r>
              <a:rPr lang="en-US" sz="1200" spc="-25"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downloading</a:t>
            </a:r>
            <a:r>
              <a:rPr lang="en-US" sz="1200" spc="-1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new</a:t>
            </a:r>
            <a:r>
              <a:rPr lang="en-US" sz="1200" spc="-1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school’s</a:t>
            </a:r>
            <a:r>
              <a:rPr lang="en-US" sz="1200" spc="195" dirty="0">
                <a:latin typeface="Arial" panose="020B0604020202020204" pitchFamily="34" charset="0"/>
                <a:cs typeface="Arial" panose="020B0604020202020204" pitchFamily="34" charset="0"/>
              </a:rPr>
              <a:t> </a:t>
            </a:r>
            <a:r>
              <a:rPr lang="en-US" sz="1200" spc="-10" dirty="0">
                <a:latin typeface="Arial" panose="020B0604020202020204" pitchFamily="34" charset="0"/>
                <a:cs typeface="Arial" panose="020B0604020202020204" pitchFamily="34" charset="0"/>
              </a:rPr>
              <a:t>registration </a:t>
            </a:r>
            <a:r>
              <a:rPr lang="en-US" sz="1200" dirty="0">
                <a:latin typeface="Arial" panose="020B0604020202020204" pitchFamily="34" charset="0"/>
                <a:cs typeface="Arial" panose="020B0604020202020204" pitchFamily="34" charset="0"/>
              </a:rPr>
              <a:t>packet</a:t>
            </a:r>
            <a:r>
              <a:rPr lang="en-US" sz="1200" spc="-15"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and</a:t>
            </a:r>
            <a:r>
              <a:rPr lang="en-US" sz="1200" spc="-15"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forwarding</a:t>
            </a:r>
            <a:r>
              <a:rPr lang="en-US" sz="1200" spc="-15"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to</a:t>
            </a:r>
            <a:r>
              <a:rPr lang="en-US" sz="1200" spc="-15"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school</a:t>
            </a:r>
            <a:r>
              <a:rPr lang="en-US" sz="1200" spc="-20" dirty="0">
                <a:latin typeface="Arial" panose="020B0604020202020204" pitchFamily="34" charset="0"/>
                <a:cs typeface="Arial" panose="020B0604020202020204" pitchFamily="34" charset="0"/>
              </a:rPr>
              <a:t> </a:t>
            </a:r>
            <a:r>
              <a:rPr lang="en-US" sz="1200" spc="-10" dirty="0">
                <a:latin typeface="Arial" panose="020B0604020202020204" pitchFamily="34" charset="0"/>
                <a:cs typeface="Arial" panose="020B0604020202020204" pitchFamily="34" charset="0"/>
              </a:rPr>
              <a:t>registrar.</a:t>
            </a:r>
          </a:p>
          <a:p>
            <a:pPr marL="285750" indent="-285750">
              <a:buFont typeface="Wingdings" panose="05000000000000000000" pitchFamily="2" charset="2"/>
              <a:buChar char="ü"/>
            </a:pPr>
            <a:r>
              <a:rPr lang="en-US" sz="1200" dirty="0">
                <a:latin typeface="Arial" panose="020B0604020202020204" pitchFamily="34" charset="0"/>
                <a:cs typeface="Arial" panose="020B0604020202020204" pitchFamily="34" charset="0"/>
              </a:rPr>
              <a:t>Request</a:t>
            </a:r>
            <a:r>
              <a:rPr lang="en-US" sz="1200" spc="-15"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appointment</a:t>
            </a:r>
            <a:r>
              <a:rPr lang="en-US" sz="1200" spc="-15"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with</a:t>
            </a:r>
            <a:r>
              <a:rPr lang="en-US" sz="1200" spc="-15"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new</a:t>
            </a:r>
            <a:r>
              <a:rPr lang="en-US" sz="1200" spc="-15"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school’s</a:t>
            </a:r>
            <a:r>
              <a:rPr lang="en-US" sz="1200" spc="-15"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guidance</a:t>
            </a:r>
            <a:r>
              <a:rPr lang="en-US" sz="1200" spc="-20" dirty="0">
                <a:latin typeface="Arial" panose="020B0604020202020204" pitchFamily="34" charset="0"/>
                <a:cs typeface="Arial" panose="020B0604020202020204" pitchFamily="34" charset="0"/>
              </a:rPr>
              <a:t> </a:t>
            </a:r>
            <a:r>
              <a:rPr lang="en-US" sz="1200" spc="-10" dirty="0">
                <a:latin typeface="Arial" panose="020B0604020202020204" pitchFamily="34" charset="0"/>
                <a:cs typeface="Arial" panose="020B0604020202020204" pitchFamily="34" charset="0"/>
              </a:rPr>
              <a:t>counselor. </a:t>
            </a:r>
            <a:r>
              <a:rPr lang="en-US" sz="1200" dirty="0">
                <a:latin typeface="Arial" panose="020B0604020202020204" pitchFamily="34" charset="0"/>
                <a:cs typeface="Arial" panose="020B0604020202020204" pitchFamily="34" charset="0"/>
              </a:rPr>
              <a:t>(Especially</a:t>
            </a:r>
            <a:r>
              <a:rPr lang="en-US" sz="1200" spc="-25"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important</a:t>
            </a:r>
            <a:r>
              <a:rPr lang="en-US" sz="1200" spc="-15"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for</a:t>
            </a:r>
            <a:r>
              <a:rPr lang="en-US" sz="1200" spc="-15"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HS</a:t>
            </a:r>
            <a:r>
              <a:rPr lang="en-US" sz="1200" spc="185"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students</a:t>
            </a:r>
            <a:r>
              <a:rPr lang="en-US" sz="1200" spc="-2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and</a:t>
            </a:r>
            <a:r>
              <a:rPr lang="en-US" sz="1200" spc="-2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students</a:t>
            </a:r>
            <a:r>
              <a:rPr lang="en-US" sz="1200" spc="-15"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with</a:t>
            </a:r>
            <a:r>
              <a:rPr lang="en-US" sz="1200" spc="-20" dirty="0">
                <a:latin typeface="Arial" panose="020B0604020202020204" pitchFamily="34" charset="0"/>
                <a:cs typeface="Arial" panose="020B0604020202020204" pitchFamily="34" charset="0"/>
              </a:rPr>
              <a:t> IEPs)</a:t>
            </a:r>
          </a:p>
          <a:p>
            <a:pPr marL="285750" indent="-285750">
              <a:buFont typeface="Wingdings" panose="05000000000000000000" pitchFamily="2" charset="2"/>
              <a:buChar char="ü"/>
            </a:pPr>
            <a:r>
              <a:rPr lang="en-US" sz="1200" dirty="0">
                <a:latin typeface="Arial" panose="020B0604020202020204" pitchFamily="34" charset="0"/>
                <a:cs typeface="Arial" panose="020B0604020202020204" pitchFamily="34" charset="0"/>
              </a:rPr>
              <a:t>Sign</a:t>
            </a:r>
            <a:r>
              <a:rPr lang="en-US" sz="1200" spc="-2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up</a:t>
            </a:r>
            <a:r>
              <a:rPr lang="en-US" sz="1200" spc="-1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for</a:t>
            </a:r>
            <a:r>
              <a:rPr lang="en-US" sz="1200" spc="-5"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before/after</a:t>
            </a:r>
            <a:r>
              <a:rPr lang="en-US" sz="1200" spc="-1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school</a:t>
            </a:r>
            <a:r>
              <a:rPr lang="en-US" sz="1200" spc="-1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care,</a:t>
            </a:r>
            <a:r>
              <a:rPr lang="en-US" sz="1200" spc="-1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youth</a:t>
            </a:r>
            <a:r>
              <a:rPr lang="en-US" sz="1200" spc="-15"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sports,</a:t>
            </a:r>
            <a:r>
              <a:rPr lang="en-US" sz="1200" spc="-1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&amp;</a:t>
            </a:r>
            <a:r>
              <a:rPr lang="en-US" sz="1200" spc="195"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other</a:t>
            </a:r>
            <a:r>
              <a:rPr lang="en-US" sz="1200" spc="-10" dirty="0">
                <a:latin typeface="Arial" panose="020B0604020202020204" pitchFamily="34" charset="0"/>
                <a:cs typeface="Arial" panose="020B0604020202020204" pitchFamily="34" charset="0"/>
              </a:rPr>
              <a:t> activities </a:t>
            </a:r>
            <a:r>
              <a:rPr lang="en-US" sz="1200" dirty="0">
                <a:latin typeface="Arial" panose="020B0604020202020204" pitchFamily="34" charset="0"/>
                <a:cs typeface="Arial" panose="020B0604020202020204" pitchFamily="34" charset="0"/>
              </a:rPr>
              <a:t>through</a:t>
            </a:r>
            <a:r>
              <a:rPr lang="en-US" sz="1200" spc="19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CYS</a:t>
            </a:r>
            <a:r>
              <a:rPr lang="en-US" sz="1200" spc="-15"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Services.</a:t>
            </a:r>
            <a:r>
              <a:rPr lang="en-US" sz="1200" spc="-1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You</a:t>
            </a:r>
            <a:r>
              <a:rPr lang="en-US" sz="1200" spc="-15"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can</a:t>
            </a:r>
            <a:r>
              <a:rPr lang="en-US" sz="1200" spc="-15"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have</a:t>
            </a:r>
            <a:r>
              <a:rPr lang="en-US" sz="1200" spc="-15"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registration</a:t>
            </a:r>
            <a:r>
              <a:rPr lang="en-US" sz="1200" spc="-15"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transferred</a:t>
            </a:r>
            <a:r>
              <a:rPr lang="en-US" sz="1200" spc="-15"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to</a:t>
            </a:r>
            <a:r>
              <a:rPr lang="en-US" sz="1200" spc="-15"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new</a:t>
            </a:r>
            <a:r>
              <a:rPr lang="en-US" sz="1200" spc="-10" dirty="0">
                <a:latin typeface="Arial" panose="020B0604020202020204" pitchFamily="34" charset="0"/>
                <a:cs typeface="Arial" panose="020B0604020202020204" pitchFamily="34" charset="0"/>
              </a:rPr>
              <a:t> post! </a:t>
            </a:r>
            <a:r>
              <a:rPr lang="en-US" sz="1200" b="1" dirty="0">
                <a:latin typeface="Arial" panose="020B0604020202020204" pitchFamily="34" charset="0"/>
                <a:cs typeface="Arial" panose="020B0604020202020204" pitchFamily="34" charset="0"/>
              </a:rPr>
              <a:t>See</a:t>
            </a:r>
            <a:r>
              <a:rPr lang="en-US" sz="1200" b="1" spc="-20" dirty="0">
                <a:latin typeface="Arial" panose="020B0604020202020204" pitchFamily="34" charset="0"/>
                <a:cs typeface="Arial" panose="020B0604020202020204" pitchFamily="34" charset="0"/>
              </a:rPr>
              <a:t> </a:t>
            </a:r>
            <a:r>
              <a:rPr lang="en-US" sz="1200" b="1" u="sng" dirty="0">
                <a:solidFill>
                  <a:srgbClr val="000080"/>
                </a:solidFill>
                <a:uFill>
                  <a:solidFill>
                    <a:srgbClr val="000080"/>
                  </a:solidFill>
                </a:uFill>
                <a:latin typeface="Arial" panose="020B0604020202020204" pitchFamily="34" charset="0"/>
                <a:cs typeface="Arial" panose="020B0604020202020204" pitchFamily="34" charset="0"/>
                <a:hlinkClick r:id="rId5"/>
              </a:rPr>
              <a:t>Parent</a:t>
            </a:r>
            <a:r>
              <a:rPr lang="en-US" sz="1200" b="1" u="sng" spc="-10" dirty="0">
                <a:solidFill>
                  <a:srgbClr val="000080"/>
                </a:solidFill>
                <a:uFill>
                  <a:solidFill>
                    <a:srgbClr val="000080"/>
                  </a:solidFill>
                </a:uFill>
                <a:latin typeface="Arial" panose="020B0604020202020204" pitchFamily="34" charset="0"/>
                <a:cs typeface="Arial" panose="020B0604020202020204" pitchFamily="34" charset="0"/>
                <a:hlinkClick r:id="rId5"/>
              </a:rPr>
              <a:t> </a:t>
            </a:r>
            <a:r>
              <a:rPr lang="en-US" sz="1200" b="1" u="sng" dirty="0">
                <a:solidFill>
                  <a:srgbClr val="000080"/>
                </a:solidFill>
                <a:uFill>
                  <a:solidFill>
                    <a:srgbClr val="000080"/>
                  </a:solidFill>
                </a:uFill>
                <a:latin typeface="Arial" panose="020B0604020202020204" pitchFamily="34" charset="0"/>
                <a:cs typeface="Arial" panose="020B0604020202020204" pitchFamily="34" charset="0"/>
                <a:hlinkClick r:id="rId5"/>
              </a:rPr>
              <a:t>Central</a:t>
            </a:r>
            <a:r>
              <a:rPr lang="en-US" sz="1200" b="1" u="sng" spc="-15" dirty="0">
                <a:solidFill>
                  <a:srgbClr val="000080"/>
                </a:solidFill>
                <a:uFill>
                  <a:solidFill>
                    <a:srgbClr val="000080"/>
                  </a:solidFill>
                </a:uFill>
                <a:latin typeface="Arial" panose="020B0604020202020204" pitchFamily="34" charset="0"/>
                <a:cs typeface="Arial" panose="020B0604020202020204" pitchFamily="34" charset="0"/>
                <a:hlinkClick r:id="rId5"/>
              </a:rPr>
              <a:t> </a:t>
            </a:r>
            <a:r>
              <a:rPr lang="en-US" sz="1200" b="1" u="sng" dirty="0">
                <a:solidFill>
                  <a:srgbClr val="000080"/>
                </a:solidFill>
                <a:uFill>
                  <a:solidFill>
                    <a:srgbClr val="000080"/>
                  </a:solidFill>
                </a:uFill>
                <a:latin typeface="Arial" panose="020B0604020202020204" pitchFamily="34" charset="0"/>
                <a:cs typeface="Arial" panose="020B0604020202020204" pitchFamily="34" charset="0"/>
                <a:hlinkClick r:id="rId5"/>
              </a:rPr>
              <a:t>Services</a:t>
            </a:r>
            <a:r>
              <a:rPr lang="en-US" sz="1200" b="1" spc="-15" dirty="0">
                <a:solidFill>
                  <a:srgbClr val="000080"/>
                </a:solidFill>
                <a:latin typeface="Arial" panose="020B0604020202020204" pitchFamily="34" charset="0"/>
                <a:cs typeface="Arial" panose="020B0604020202020204" pitchFamily="34" charset="0"/>
              </a:rPr>
              <a:t> </a:t>
            </a:r>
            <a:r>
              <a:rPr lang="en-US" sz="1200" b="1" dirty="0">
                <a:latin typeface="Arial" panose="020B0604020202020204" pitchFamily="34" charset="0"/>
                <a:cs typeface="Arial" panose="020B0604020202020204" pitchFamily="34" charset="0"/>
              </a:rPr>
              <a:t>for</a:t>
            </a:r>
            <a:r>
              <a:rPr lang="en-US" sz="1200" b="1" spc="-10" dirty="0">
                <a:latin typeface="Arial" panose="020B0604020202020204" pitchFamily="34" charset="0"/>
                <a:cs typeface="Arial" panose="020B0604020202020204" pitchFamily="34" charset="0"/>
              </a:rPr>
              <a:t> details!</a:t>
            </a:r>
          </a:p>
          <a:p>
            <a:pPr marL="285750" indent="-285750">
              <a:buFont typeface="Wingdings" panose="05000000000000000000" pitchFamily="2" charset="2"/>
              <a:buChar char="ü"/>
            </a:pPr>
            <a:r>
              <a:rPr lang="en-US" sz="1200" dirty="0">
                <a:latin typeface="Arial" panose="020B0604020202020204" pitchFamily="34" charset="0"/>
                <a:cs typeface="Arial" panose="020B0604020202020204" pitchFamily="34" charset="0"/>
              </a:rPr>
              <a:t>Ask</a:t>
            </a:r>
            <a:r>
              <a:rPr lang="en-US" sz="1200" spc="-1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school</a:t>
            </a:r>
            <a:r>
              <a:rPr lang="en-US" sz="1200" spc="-1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for</a:t>
            </a:r>
            <a:r>
              <a:rPr lang="en-US" sz="1200" spc="-5"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work</a:t>
            </a:r>
            <a:r>
              <a:rPr lang="en-US" sz="1200" spc="-1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your</a:t>
            </a:r>
            <a:r>
              <a:rPr lang="en-US" sz="1200" spc="-1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child</a:t>
            </a:r>
            <a:r>
              <a:rPr lang="en-US" sz="1200" spc="-1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can</a:t>
            </a:r>
            <a:r>
              <a:rPr lang="en-US" sz="1200" spc="-15"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do</a:t>
            </a:r>
            <a:r>
              <a:rPr lang="en-US" sz="1200" spc="-15"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during</a:t>
            </a:r>
            <a:r>
              <a:rPr lang="en-US" sz="1200" spc="-5" dirty="0">
                <a:latin typeface="Arial" panose="020B0604020202020204" pitchFamily="34" charset="0"/>
                <a:cs typeface="Arial" panose="020B0604020202020204" pitchFamily="34" charset="0"/>
              </a:rPr>
              <a:t> </a:t>
            </a:r>
            <a:r>
              <a:rPr lang="en-US" sz="1200" spc="-20" dirty="0">
                <a:latin typeface="Arial" panose="020B0604020202020204" pitchFamily="34" charset="0"/>
                <a:cs typeface="Arial" panose="020B0604020202020204" pitchFamily="34" charset="0"/>
              </a:rPr>
              <a:t>move.</a:t>
            </a:r>
            <a:endParaRPr lang="en-US" sz="1200" b="1" spc="-1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en-US" sz="1200" dirty="0">
                <a:latin typeface="Arial" panose="020B0604020202020204" pitchFamily="34" charset="0"/>
                <a:cs typeface="Arial" panose="020B0604020202020204" pitchFamily="34" charset="0"/>
              </a:rPr>
              <a:t>Return</a:t>
            </a:r>
            <a:r>
              <a:rPr lang="en-US" sz="1200" spc="-2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any</a:t>
            </a:r>
            <a:r>
              <a:rPr lang="en-US" sz="1200" spc="-5"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equipment,</a:t>
            </a:r>
            <a:r>
              <a:rPr lang="en-US" sz="1200" spc="-1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texts,</a:t>
            </a:r>
            <a:r>
              <a:rPr lang="en-US" sz="1200" spc="-1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or</a:t>
            </a:r>
            <a:r>
              <a:rPr lang="en-US" sz="1200" spc="-1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library</a:t>
            </a:r>
            <a:r>
              <a:rPr lang="en-US" sz="1200" spc="-1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books</a:t>
            </a:r>
            <a:r>
              <a:rPr lang="en-US" sz="1200" spc="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to</a:t>
            </a:r>
            <a:r>
              <a:rPr lang="en-US" sz="1200" spc="-10" dirty="0">
                <a:latin typeface="Arial" panose="020B0604020202020204" pitchFamily="34" charset="0"/>
                <a:cs typeface="Arial" panose="020B0604020202020204" pitchFamily="34" charset="0"/>
              </a:rPr>
              <a:t> school.</a:t>
            </a:r>
            <a:endParaRPr lang="en-US" sz="1200" b="1" spc="-1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en-US" sz="1200" dirty="0">
                <a:latin typeface="Arial" panose="020B0604020202020204" pitchFamily="34" charset="0"/>
                <a:cs typeface="Arial" panose="020B0604020202020204" pitchFamily="34" charset="0"/>
              </a:rPr>
              <a:t>Close</a:t>
            </a:r>
            <a:r>
              <a:rPr lang="en-US" sz="1200" spc="-1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out</a:t>
            </a:r>
            <a:r>
              <a:rPr lang="en-US" sz="1200" spc="-1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your</a:t>
            </a:r>
            <a:r>
              <a:rPr lang="en-US" sz="1200" spc="-1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school</a:t>
            </a:r>
            <a:r>
              <a:rPr lang="en-US" sz="1200" spc="-1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lunch</a:t>
            </a:r>
            <a:r>
              <a:rPr lang="en-US" sz="1200" spc="5" dirty="0">
                <a:latin typeface="Arial" panose="020B0604020202020204" pitchFamily="34" charset="0"/>
                <a:cs typeface="Arial" panose="020B0604020202020204" pitchFamily="34" charset="0"/>
              </a:rPr>
              <a:t> </a:t>
            </a:r>
            <a:r>
              <a:rPr lang="en-US" sz="1200" spc="-10" dirty="0">
                <a:latin typeface="Arial" panose="020B0604020202020204" pitchFamily="34" charset="0"/>
                <a:cs typeface="Arial" panose="020B0604020202020204" pitchFamily="34" charset="0"/>
              </a:rPr>
              <a:t>account.</a:t>
            </a:r>
            <a:endParaRPr lang="en-US" sz="1200" b="1" spc="-1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en-US" sz="1200" spc="27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If</a:t>
            </a:r>
            <a:r>
              <a:rPr lang="en-US" sz="1200" spc="-1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you</a:t>
            </a:r>
            <a:r>
              <a:rPr lang="en-US" sz="1200" spc="-1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are</a:t>
            </a:r>
            <a:r>
              <a:rPr lang="en-US" sz="1200" spc="-5"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due</a:t>
            </a:r>
            <a:r>
              <a:rPr lang="en-US" sz="1200" spc="-1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items</a:t>
            </a:r>
            <a:r>
              <a:rPr lang="en-US" sz="1200" spc="-5"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such</a:t>
            </a:r>
            <a:r>
              <a:rPr lang="en-US" sz="1200" spc="-5"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as</a:t>
            </a:r>
            <a:r>
              <a:rPr lang="en-US" sz="1200" spc="-2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yearbooks,</a:t>
            </a:r>
            <a:r>
              <a:rPr lang="en-US" sz="1200" spc="-5"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you</a:t>
            </a:r>
            <a:r>
              <a:rPr lang="en-US" sz="1200" spc="-1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may</a:t>
            </a:r>
            <a:r>
              <a:rPr lang="en-US" sz="1200" spc="-15"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need</a:t>
            </a:r>
            <a:r>
              <a:rPr lang="en-US" sz="1200" spc="-1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to</a:t>
            </a:r>
            <a:r>
              <a:rPr lang="en-US" sz="1200" spc="-1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leave</a:t>
            </a:r>
            <a:r>
              <a:rPr lang="en-US" sz="1200" spc="-5" dirty="0">
                <a:latin typeface="Arial" panose="020B0604020202020204" pitchFamily="34" charset="0"/>
                <a:cs typeface="Arial" panose="020B0604020202020204" pitchFamily="34" charset="0"/>
              </a:rPr>
              <a:t> </a:t>
            </a:r>
            <a:r>
              <a:rPr lang="en-US" sz="1200" spc="-10" dirty="0">
                <a:latin typeface="Arial" panose="020B0604020202020204" pitchFamily="34" charset="0"/>
                <a:cs typeface="Arial" panose="020B0604020202020204" pitchFamily="34" charset="0"/>
              </a:rPr>
              <a:t>postage </a:t>
            </a:r>
            <a:r>
              <a:rPr lang="en-US" sz="1200" dirty="0">
                <a:latin typeface="Arial" panose="020B0604020202020204" pitchFamily="34" charset="0"/>
                <a:cs typeface="Arial" panose="020B0604020202020204" pitchFamily="34" charset="0"/>
              </a:rPr>
              <a:t>to</a:t>
            </a:r>
            <a:r>
              <a:rPr lang="en-US" sz="1200" spc="-15"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cover</a:t>
            </a:r>
            <a:r>
              <a:rPr lang="en-US" sz="1200" spc="-5" dirty="0">
                <a:latin typeface="Arial" panose="020B0604020202020204" pitchFamily="34" charset="0"/>
                <a:cs typeface="Arial" panose="020B0604020202020204" pitchFamily="34" charset="0"/>
              </a:rPr>
              <a:t> </a:t>
            </a:r>
            <a:r>
              <a:rPr lang="en-US" sz="1200" spc="-10" dirty="0">
                <a:latin typeface="Arial" panose="020B0604020202020204" pitchFamily="34" charset="0"/>
                <a:cs typeface="Arial" panose="020B0604020202020204" pitchFamily="34" charset="0"/>
              </a:rPr>
              <a:t>shipping.</a:t>
            </a:r>
            <a:endParaRPr lang="en-US" sz="12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en-US" sz="1200" dirty="0">
                <a:latin typeface="Arial" panose="020B0604020202020204" pitchFamily="34" charset="0"/>
                <a:cs typeface="Arial" panose="020B0604020202020204" pitchFamily="34" charset="0"/>
              </a:rPr>
              <a:t>Ask new SLO about extra </a:t>
            </a:r>
            <a:r>
              <a:rPr lang="en-US" sz="1200" spc="-10" dirty="0">
                <a:latin typeface="Arial" panose="020B0604020202020204" pitchFamily="34" charset="0"/>
                <a:cs typeface="Arial" panose="020B0604020202020204" pitchFamily="34" charset="0"/>
              </a:rPr>
              <a:t>curricular</a:t>
            </a:r>
            <a:r>
              <a:rPr lang="en-US" sz="1200" spc="-5"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and</a:t>
            </a:r>
            <a:r>
              <a:rPr lang="en-US" sz="1200" spc="-5"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sports </a:t>
            </a:r>
            <a:r>
              <a:rPr lang="en-US" sz="1200" spc="-10" dirty="0">
                <a:latin typeface="Arial" panose="020B0604020202020204" pitchFamily="34" charset="0"/>
                <a:cs typeface="Arial" panose="020B0604020202020204" pitchFamily="34" charset="0"/>
              </a:rPr>
              <a:t>try-</a:t>
            </a:r>
            <a:r>
              <a:rPr lang="en-US" sz="1200" dirty="0">
                <a:latin typeface="Arial" panose="020B0604020202020204" pitchFamily="34" charset="0"/>
                <a:cs typeface="Arial" panose="020B0604020202020204" pitchFamily="34" charset="0"/>
              </a:rPr>
              <a:t>out </a:t>
            </a:r>
            <a:r>
              <a:rPr lang="en-US" sz="1200" spc="-10" dirty="0">
                <a:latin typeface="Arial" panose="020B0604020202020204" pitchFamily="34" charset="0"/>
                <a:cs typeface="Arial" panose="020B0604020202020204" pitchFamily="34" charset="0"/>
              </a:rPr>
              <a:t>information.</a:t>
            </a:r>
          </a:p>
          <a:p>
            <a:pPr marL="285750" indent="-285750">
              <a:buFont typeface="Wingdings" panose="05000000000000000000" pitchFamily="2" charset="2"/>
              <a:buChar char="ü"/>
            </a:pPr>
            <a:r>
              <a:rPr lang="en-US" sz="1200" dirty="0">
                <a:latin typeface="Arial" panose="020B0604020202020204" pitchFamily="34" charset="0"/>
                <a:cs typeface="Arial" panose="020B0604020202020204" pitchFamily="34" charset="0"/>
              </a:rPr>
              <a:t>Request</a:t>
            </a:r>
            <a:r>
              <a:rPr lang="en-US" sz="1200" spc="-1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a</a:t>
            </a:r>
            <a:r>
              <a:rPr lang="en-US" sz="1200" spc="-1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youth</a:t>
            </a:r>
            <a:r>
              <a:rPr lang="en-US" sz="1200" spc="-1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sponsor,</a:t>
            </a:r>
            <a:r>
              <a:rPr lang="en-US" sz="1200" spc="-15"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your</a:t>
            </a:r>
            <a:r>
              <a:rPr lang="en-US" sz="1200" spc="-10" dirty="0">
                <a:latin typeface="Arial" panose="020B0604020202020204" pitchFamily="34" charset="0"/>
                <a:cs typeface="Arial" panose="020B0604020202020204" pitchFamily="34" charset="0"/>
              </a:rPr>
              <a:t> </a:t>
            </a:r>
            <a:r>
              <a:rPr lang="en-US" sz="1200" b="1" u="sng" spc="-10" dirty="0">
                <a:solidFill>
                  <a:srgbClr val="000080"/>
                </a:solidFill>
                <a:uFill>
                  <a:solidFill>
                    <a:srgbClr val="000080"/>
                  </a:solidFill>
                </a:uFill>
                <a:latin typeface="Arial" panose="020B0604020202020204" pitchFamily="34" charset="0"/>
                <a:cs typeface="Arial" panose="020B0604020202020204" pitchFamily="34" charset="0"/>
                <a:hlinkClick r:id="rId4"/>
              </a:rPr>
              <a:t>SLO</a:t>
            </a:r>
            <a:r>
              <a:rPr lang="en-US" sz="1200" b="1" spc="-30" dirty="0">
                <a:solidFill>
                  <a:srgbClr val="000080"/>
                </a:solidFill>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can</a:t>
            </a:r>
            <a:r>
              <a:rPr lang="en-US" sz="1200" spc="-10" dirty="0">
                <a:latin typeface="Arial" panose="020B0604020202020204" pitchFamily="34" charset="0"/>
                <a:cs typeface="Arial" panose="020B0604020202020204" pitchFamily="34" charset="0"/>
              </a:rPr>
              <a:t> help!</a:t>
            </a:r>
          </a:p>
          <a:p>
            <a:pPr marL="285750" indent="-285750">
              <a:buFont typeface="Wingdings" panose="05000000000000000000" pitchFamily="2" charset="2"/>
              <a:buChar char="ü"/>
            </a:pPr>
            <a:r>
              <a:rPr lang="en-US" sz="1200" dirty="0">
                <a:latin typeface="Arial" panose="020B0604020202020204" pitchFamily="34" charset="0"/>
                <a:cs typeface="Arial" panose="020B0604020202020204" pitchFamily="34" charset="0"/>
              </a:rPr>
              <a:t>Log</a:t>
            </a:r>
            <a:r>
              <a:rPr lang="en-US" sz="1200" spc="-1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onto</a:t>
            </a:r>
            <a:r>
              <a:rPr lang="en-US" sz="1200" spc="-10" dirty="0">
                <a:latin typeface="Arial" panose="020B0604020202020204" pitchFamily="34" charset="0"/>
                <a:cs typeface="Arial" panose="020B0604020202020204" pitchFamily="34" charset="0"/>
              </a:rPr>
              <a:t> </a:t>
            </a:r>
            <a:r>
              <a:rPr lang="en-US" sz="1200" b="1" u="sng" dirty="0">
                <a:solidFill>
                  <a:srgbClr val="000080"/>
                </a:solidFill>
                <a:uFill>
                  <a:solidFill>
                    <a:srgbClr val="000080"/>
                  </a:solidFill>
                </a:uFill>
                <a:latin typeface="Arial" panose="020B0604020202020204" pitchFamily="34" charset="0"/>
                <a:cs typeface="Arial" panose="020B0604020202020204" pitchFamily="34" charset="0"/>
                <a:hlinkClick r:id="rId6"/>
              </a:rPr>
              <a:t>“Military</a:t>
            </a:r>
            <a:r>
              <a:rPr lang="en-US" sz="1200" b="1" u="sng" spc="-15" dirty="0">
                <a:solidFill>
                  <a:srgbClr val="000080"/>
                </a:solidFill>
                <a:uFill>
                  <a:solidFill>
                    <a:srgbClr val="000080"/>
                  </a:solidFill>
                </a:uFill>
                <a:latin typeface="Arial" panose="020B0604020202020204" pitchFamily="34" charset="0"/>
                <a:cs typeface="Arial" panose="020B0604020202020204" pitchFamily="34" charset="0"/>
                <a:hlinkClick r:id="rId6"/>
              </a:rPr>
              <a:t> </a:t>
            </a:r>
            <a:r>
              <a:rPr lang="en-US" sz="1200" b="1" u="sng" dirty="0">
                <a:solidFill>
                  <a:srgbClr val="000080"/>
                </a:solidFill>
                <a:uFill>
                  <a:solidFill>
                    <a:srgbClr val="000080"/>
                  </a:solidFill>
                </a:uFill>
                <a:latin typeface="Arial" panose="020B0604020202020204" pitchFamily="34" charset="0"/>
                <a:cs typeface="Arial" panose="020B0604020202020204" pitchFamily="34" charset="0"/>
                <a:hlinkClick r:id="rId6"/>
              </a:rPr>
              <a:t>One</a:t>
            </a:r>
            <a:r>
              <a:rPr lang="en-US" sz="1200" b="1" u="sng" spc="-10" dirty="0">
                <a:solidFill>
                  <a:srgbClr val="000080"/>
                </a:solidFill>
                <a:uFill>
                  <a:solidFill>
                    <a:srgbClr val="000080"/>
                  </a:solidFill>
                </a:uFill>
                <a:latin typeface="Arial" panose="020B0604020202020204" pitchFamily="34" charset="0"/>
                <a:cs typeface="Arial" panose="020B0604020202020204" pitchFamily="34" charset="0"/>
                <a:hlinkClick r:id="rId6"/>
              </a:rPr>
              <a:t> </a:t>
            </a:r>
            <a:r>
              <a:rPr lang="en-US" sz="1200" b="1" u="sng" dirty="0">
                <a:solidFill>
                  <a:srgbClr val="000080"/>
                </a:solidFill>
                <a:uFill>
                  <a:solidFill>
                    <a:srgbClr val="000080"/>
                  </a:solidFill>
                </a:uFill>
                <a:latin typeface="Arial" panose="020B0604020202020204" pitchFamily="34" charset="0"/>
                <a:cs typeface="Arial" panose="020B0604020202020204" pitchFamily="34" charset="0"/>
                <a:hlinkClick r:id="rId6"/>
              </a:rPr>
              <a:t>Source</a:t>
            </a:r>
            <a:r>
              <a:rPr lang="en-US" sz="1200" b="1" u="sng" spc="-15" dirty="0">
                <a:solidFill>
                  <a:srgbClr val="000080"/>
                </a:solidFill>
                <a:uFill>
                  <a:solidFill>
                    <a:srgbClr val="000080"/>
                  </a:solidFill>
                </a:uFill>
                <a:latin typeface="Arial" panose="020B0604020202020204" pitchFamily="34" charset="0"/>
                <a:cs typeface="Arial" panose="020B0604020202020204" pitchFamily="34" charset="0"/>
                <a:hlinkClick r:id="rId6"/>
              </a:rPr>
              <a:t> </a:t>
            </a:r>
            <a:r>
              <a:rPr lang="en-US" sz="1200" b="1" u="sng" dirty="0">
                <a:solidFill>
                  <a:srgbClr val="000080"/>
                </a:solidFill>
                <a:uFill>
                  <a:solidFill>
                    <a:srgbClr val="000080"/>
                  </a:solidFill>
                </a:uFill>
                <a:latin typeface="Arial" panose="020B0604020202020204" pitchFamily="34" charset="0"/>
                <a:cs typeface="Arial" panose="020B0604020202020204" pitchFamily="34" charset="0"/>
                <a:hlinkClick r:id="rId6"/>
              </a:rPr>
              <a:t>”</a:t>
            </a:r>
            <a:r>
              <a:rPr lang="en-US" sz="1200" b="1" spc="5" dirty="0">
                <a:solidFill>
                  <a:srgbClr val="000080"/>
                </a:solidFill>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&amp;</a:t>
            </a:r>
            <a:r>
              <a:rPr lang="en-US" sz="1200" spc="-5" dirty="0">
                <a:latin typeface="Arial" panose="020B0604020202020204" pitchFamily="34" charset="0"/>
                <a:cs typeface="Arial" panose="020B0604020202020204" pitchFamily="34" charset="0"/>
              </a:rPr>
              <a:t> </a:t>
            </a:r>
            <a:r>
              <a:rPr lang="en-US" sz="1200" u="sng" dirty="0">
                <a:solidFill>
                  <a:srgbClr val="000080"/>
                </a:solidFill>
                <a:uFill>
                  <a:solidFill>
                    <a:srgbClr val="000080"/>
                  </a:solidFill>
                </a:uFill>
                <a:latin typeface="Arial" panose="020B0604020202020204" pitchFamily="34" charset="0"/>
                <a:cs typeface="Arial" panose="020B0604020202020204" pitchFamily="34" charset="0"/>
                <a:hlinkClick r:id="rId7"/>
              </a:rPr>
              <a:t>“</a:t>
            </a:r>
            <a:r>
              <a:rPr lang="en-US" sz="1200" u="sng" spc="-5" dirty="0">
                <a:solidFill>
                  <a:srgbClr val="000080"/>
                </a:solidFill>
                <a:uFill>
                  <a:solidFill>
                    <a:srgbClr val="000080"/>
                  </a:solidFill>
                </a:uFill>
                <a:latin typeface="Arial" panose="020B0604020202020204" pitchFamily="34" charset="0"/>
                <a:cs typeface="Arial" panose="020B0604020202020204" pitchFamily="34" charset="0"/>
                <a:hlinkClick r:id="rId7"/>
              </a:rPr>
              <a:t> </a:t>
            </a:r>
            <a:r>
              <a:rPr lang="en-US" sz="1200" b="1" u="sng" dirty="0">
                <a:solidFill>
                  <a:srgbClr val="000080"/>
                </a:solidFill>
                <a:uFill>
                  <a:solidFill>
                    <a:srgbClr val="000080"/>
                  </a:solidFill>
                </a:uFill>
                <a:latin typeface="Arial" panose="020B0604020202020204" pitchFamily="34" charset="0"/>
                <a:cs typeface="Arial" panose="020B0604020202020204" pitchFamily="34" charset="0"/>
                <a:hlinkClick r:id="rId7"/>
              </a:rPr>
              <a:t>Military</a:t>
            </a:r>
            <a:r>
              <a:rPr lang="en-US" sz="1200" b="1" u="sng" spc="-10" dirty="0">
                <a:solidFill>
                  <a:srgbClr val="000080"/>
                </a:solidFill>
                <a:uFill>
                  <a:solidFill>
                    <a:srgbClr val="000080"/>
                  </a:solidFill>
                </a:uFill>
                <a:latin typeface="Arial" panose="020B0604020202020204" pitchFamily="34" charset="0"/>
                <a:cs typeface="Arial" panose="020B0604020202020204" pitchFamily="34" charset="0"/>
                <a:hlinkClick r:id="rId7"/>
              </a:rPr>
              <a:t> </a:t>
            </a:r>
            <a:r>
              <a:rPr lang="en-US" sz="1200" b="1" u="sng" dirty="0">
                <a:solidFill>
                  <a:srgbClr val="000080"/>
                </a:solidFill>
                <a:uFill>
                  <a:solidFill>
                    <a:srgbClr val="000080"/>
                  </a:solidFill>
                </a:uFill>
                <a:latin typeface="Arial" panose="020B0604020202020204" pitchFamily="34" charset="0"/>
                <a:cs typeface="Arial" panose="020B0604020202020204" pitchFamily="34" charset="0"/>
                <a:hlinkClick r:id="rId7"/>
              </a:rPr>
              <a:t>Kids</a:t>
            </a:r>
            <a:r>
              <a:rPr lang="en-US" sz="1200" b="1" u="sng" spc="-20" dirty="0">
                <a:solidFill>
                  <a:srgbClr val="000080"/>
                </a:solidFill>
                <a:uFill>
                  <a:solidFill>
                    <a:srgbClr val="000080"/>
                  </a:solidFill>
                </a:uFill>
                <a:latin typeface="Arial" panose="020B0604020202020204" pitchFamily="34" charset="0"/>
                <a:cs typeface="Arial" panose="020B0604020202020204" pitchFamily="34" charset="0"/>
                <a:hlinkClick r:id="rId7"/>
              </a:rPr>
              <a:t> </a:t>
            </a:r>
            <a:r>
              <a:rPr lang="en-US" sz="1200" b="1" u="sng" dirty="0">
                <a:solidFill>
                  <a:srgbClr val="000080"/>
                </a:solidFill>
                <a:uFill>
                  <a:solidFill>
                    <a:srgbClr val="000080"/>
                  </a:solidFill>
                </a:uFill>
                <a:latin typeface="Arial" panose="020B0604020202020204" pitchFamily="34" charset="0"/>
                <a:cs typeface="Arial" panose="020B0604020202020204" pitchFamily="34" charset="0"/>
                <a:hlinkClick r:id="rId7"/>
              </a:rPr>
              <a:t>Connect</a:t>
            </a:r>
            <a:r>
              <a:rPr lang="en-US" sz="1200" u="sng" dirty="0">
                <a:solidFill>
                  <a:srgbClr val="000080"/>
                </a:solidFill>
                <a:uFill>
                  <a:solidFill>
                    <a:srgbClr val="000080"/>
                  </a:solidFill>
                </a:uFill>
                <a:latin typeface="Arial" panose="020B0604020202020204" pitchFamily="34" charset="0"/>
                <a:cs typeface="Arial" panose="020B0604020202020204" pitchFamily="34" charset="0"/>
                <a:hlinkClick r:id="rId7"/>
              </a:rPr>
              <a:t>”</a:t>
            </a:r>
            <a:r>
              <a:rPr lang="en-US" sz="1200" spc="-5" dirty="0">
                <a:solidFill>
                  <a:srgbClr val="000080"/>
                </a:solidFill>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for</a:t>
            </a:r>
            <a:r>
              <a:rPr lang="en-US" sz="1200" spc="-5" dirty="0">
                <a:latin typeface="Arial" panose="020B0604020202020204" pitchFamily="34" charset="0"/>
                <a:cs typeface="Arial" panose="020B0604020202020204" pitchFamily="34" charset="0"/>
              </a:rPr>
              <a:t> </a:t>
            </a:r>
            <a:r>
              <a:rPr lang="en-US" sz="1200" spc="-20" dirty="0">
                <a:latin typeface="Arial" panose="020B0604020202020204" pitchFamily="34" charset="0"/>
                <a:cs typeface="Arial" panose="020B0604020202020204" pitchFamily="34" charset="0"/>
              </a:rPr>
              <a:t>tips</a:t>
            </a:r>
            <a:r>
              <a:rPr lang="en-US" sz="1200" dirty="0">
                <a:latin typeface="Arial" panose="020B0604020202020204" pitchFamily="34" charset="0"/>
                <a:cs typeface="Arial" panose="020B0604020202020204" pitchFamily="34" charset="0"/>
              </a:rPr>
              <a:t> on</a:t>
            </a:r>
            <a:r>
              <a:rPr lang="en-US" sz="1200" spc="-15"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how</a:t>
            </a:r>
            <a:r>
              <a:rPr lang="en-US" sz="1200" spc="-1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to</a:t>
            </a:r>
            <a:r>
              <a:rPr lang="en-US" sz="1200" spc="-1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make</a:t>
            </a:r>
            <a:r>
              <a:rPr lang="en-US" sz="1200" spc="-1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this</a:t>
            </a:r>
            <a:r>
              <a:rPr lang="en-US" sz="1200" spc="-1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transition</a:t>
            </a:r>
            <a:r>
              <a:rPr lang="en-US" sz="1200" spc="-10" dirty="0">
                <a:latin typeface="Arial" panose="020B0604020202020204" pitchFamily="34" charset="0"/>
                <a:cs typeface="Arial" panose="020B0604020202020204" pitchFamily="34" charset="0"/>
              </a:rPr>
              <a:t> easier.</a:t>
            </a:r>
            <a:endParaRPr lang="en-US" sz="1200"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endParaRPr lang="en-US" sz="1200" dirty="0">
              <a:latin typeface="Constantia"/>
              <a:cs typeface="Constantia"/>
            </a:endParaRPr>
          </a:p>
          <a:p>
            <a:pPr marL="285750" indent="-285750">
              <a:buFont typeface="Wingdings" panose="05000000000000000000" pitchFamily="2" charset="2"/>
              <a:buChar char="ü"/>
            </a:pPr>
            <a:endParaRPr lang="en-US" sz="1200" dirty="0">
              <a:latin typeface="Constantia"/>
              <a:cs typeface="Constantia"/>
            </a:endParaRPr>
          </a:p>
          <a:p>
            <a:pPr marL="285750" indent="-285750">
              <a:buFont typeface="Wingdings" panose="05000000000000000000" pitchFamily="2" charset="2"/>
              <a:buChar char="ü"/>
            </a:pPr>
            <a:endParaRPr lang="en-US" sz="1200" spc="-10" dirty="0">
              <a:latin typeface="Constantia"/>
              <a:cs typeface="Constantia"/>
            </a:endParaRPr>
          </a:p>
          <a:p>
            <a:pPr marL="285750" indent="-285750">
              <a:buFont typeface="Wingdings" panose="05000000000000000000" pitchFamily="2" charset="2"/>
              <a:buChar char="ü"/>
            </a:pPr>
            <a:endParaRPr lang="en-US" sz="1200" dirty="0">
              <a:latin typeface="Constantia"/>
              <a:cs typeface="Constantia"/>
            </a:endParaRPr>
          </a:p>
          <a:p>
            <a:pPr marL="285750" indent="-285750">
              <a:buFont typeface="Wingdings" panose="05000000000000000000" pitchFamily="2" charset="2"/>
              <a:buChar char="ü"/>
            </a:pPr>
            <a:endParaRPr lang="en-US" sz="1200" dirty="0"/>
          </a:p>
        </p:txBody>
      </p:sp>
    </p:spTree>
    <p:extLst>
      <p:ext uri="{BB962C8B-B14F-4D97-AF65-F5344CB8AC3E}">
        <p14:creationId xmlns:p14="http://schemas.microsoft.com/office/powerpoint/2010/main" val="205843428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62ABE1-D283-23D9-A40B-5DB31DF9B89B}"/>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2CE2B017-CBC9-F6E3-FEC5-C76E42668854}"/>
              </a:ext>
            </a:extLst>
          </p:cNvPr>
          <p:cNvSpPr txBox="1"/>
          <p:nvPr/>
        </p:nvSpPr>
        <p:spPr>
          <a:xfrm>
            <a:off x="5885307" y="845441"/>
            <a:ext cx="651510" cy="113493"/>
          </a:xfrm>
          <a:prstGeom prst="rect">
            <a:avLst/>
          </a:prstGeom>
        </p:spPr>
        <p:txBody>
          <a:bodyPr vert="horz" wrap="square" lIns="0" tIns="9525" rIns="0" bIns="0" rtlCol="0">
            <a:spAutoFit/>
          </a:bodyPr>
          <a:lstStyle/>
          <a:p>
            <a:pPr marL="9525" defTabSz="685800">
              <a:spcBef>
                <a:spcPts val="75"/>
              </a:spcBef>
            </a:pPr>
            <a:r>
              <a:rPr sz="675" b="1" kern="0" spc="-8" dirty="0">
                <a:solidFill>
                  <a:srgbClr val="FFFFFF"/>
                </a:solidFill>
                <a:latin typeface="Arial"/>
                <a:cs typeface="Arial"/>
              </a:rPr>
              <a:t>UNCLASSIFIED</a:t>
            </a:r>
            <a:endParaRPr sz="675" kern="0" dirty="0">
              <a:solidFill>
                <a:sysClr val="windowText" lastClr="000000"/>
              </a:solidFill>
              <a:latin typeface="Arial"/>
              <a:cs typeface="Arial"/>
            </a:endParaRPr>
          </a:p>
        </p:txBody>
      </p:sp>
      <p:sp>
        <p:nvSpPr>
          <p:cNvPr id="7" name="object 4">
            <a:extLst>
              <a:ext uri="{FF2B5EF4-FFF2-40B4-BE49-F238E27FC236}">
                <a16:creationId xmlns:a16="http://schemas.microsoft.com/office/drawing/2014/main" id="{1DEC3F1D-F2FF-3A56-AD47-94486B3E4D61}"/>
              </a:ext>
            </a:extLst>
          </p:cNvPr>
          <p:cNvSpPr txBox="1">
            <a:spLocks/>
          </p:cNvSpPr>
          <p:nvPr/>
        </p:nvSpPr>
        <p:spPr>
          <a:xfrm>
            <a:off x="1176477" y="127755"/>
            <a:ext cx="6726552" cy="332303"/>
          </a:xfrm>
          <a:prstGeom prst="rect">
            <a:avLst/>
          </a:prstGeom>
        </p:spPr>
        <p:txBody>
          <a:bodyPr vert="horz" wrap="square" lIns="0" tIns="9049" rIns="0" bIns="0" rtlCol="0">
            <a:spAutoFit/>
          </a:bodyPr>
          <a:lstStyle>
            <a:lvl1pPr>
              <a:defRPr sz="2100" b="1" i="0">
                <a:solidFill>
                  <a:srgbClr val="7E7E73"/>
                </a:solidFill>
                <a:latin typeface="Arial"/>
                <a:ea typeface="+mj-ea"/>
                <a:cs typeface="Arial"/>
              </a:defRPr>
            </a:lvl1pPr>
          </a:lstStyle>
          <a:p>
            <a:pPr marL="9525">
              <a:spcBef>
                <a:spcPts val="71"/>
              </a:spcBef>
            </a:pPr>
            <a:r>
              <a:rPr lang="en-US" kern="0" spc="-8" dirty="0"/>
              <a:t>School Liaison Officer </a:t>
            </a:r>
          </a:p>
        </p:txBody>
      </p:sp>
      <p:sp>
        <p:nvSpPr>
          <p:cNvPr id="8" name="object 2">
            <a:extLst>
              <a:ext uri="{FF2B5EF4-FFF2-40B4-BE49-F238E27FC236}">
                <a16:creationId xmlns:a16="http://schemas.microsoft.com/office/drawing/2014/main" id="{9AE87954-8697-FDD7-5E2E-AF3C565463E9}"/>
              </a:ext>
            </a:extLst>
          </p:cNvPr>
          <p:cNvSpPr txBox="1"/>
          <p:nvPr/>
        </p:nvSpPr>
        <p:spPr>
          <a:xfrm>
            <a:off x="5815076" y="-15747"/>
            <a:ext cx="868680" cy="151323"/>
          </a:xfrm>
          <a:prstGeom prst="rect">
            <a:avLst/>
          </a:prstGeom>
        </p:spPr>
        <p:txBody>
          <a:bodyPr vert="horz" wrap="square" lIns="0" tIns="12700" rIns="0" bIns="0" rtlCol="0">
            <a:spAutoFit/>
          </a:bodyPr>
          <a:lstStyle/>
          <a:p>
            <a:pPr marL="12700">
              <a:spcBef>
                <a:spcPts val="100"/>
              </a:spcBef>
            </a:pPr>
            <a:r>
              <a:rPr sz="900" b="1" kern="0" spc="-10" dirty="0">
                <a:solidFill>
                  <a:srgbClr val="FFFFFF"/>
                </a:solidFill>
                <a:latin typeface="Arial"/>
                <a:cs typeface="Arial"/>
              </a:rPr>
              <a:t>UNCLASSIFIED</a:t>
            </a:r>
            <a:endParaRPr sz="900" kern="0" dirty="0">
              <a:solidFill>
                <a:sysClr val="windowText" lastClr="000000"/>
              </a:solidFill>
              <a:latin typeface="Arial"/>
              <a:cs typeface="Arial"/>
            </a:endParaRPr>
          </a:p>
        </p:txBody>
      </p:sp>
      <p:pic>
        <p:nvPicPr>
          <p:cNvPr id="11" name="object 3">
            <a:extLst>
              <a:ext uri="{FF2B5EF4-FFF2-40B4-BE49-F238E27FC236}">
                <a16:creationId xmlns:a16="http://schemas.microsoft.com/office/drawing/2014/main" id="{317979C6-6152-65EA-E67A-9363C8412165}"/>
              </a:ext>
            </a:extLst>
          </p:cNvPr>
          <p:cNvPicPr/>
          <p:nvPr/>
        </p:nvPicPr>
        <p:blipFill>
          <a:blip r:embed="rId3" cstate="print"/>
          <a:stretch>
            <a:fillRect/>
          </a:stretch>
        </p:blipFill>
        <p:spPr>
          <a:xfrm>
            <a:off x="11165967" y="6019801"/>
            <a:ext cx="711708" cy="657224"/>
          </a:xfrm>
          <a:prstGeom prst="rect">
            <a:avLst/>
          </a:prstGeom>
        </p:spPr>
      </p:pic>
      <p:pic>
        <p:nvPicPr>
          <p:cNvPr id="4" name="Picture 3">
            <a:extLst>
              <a:ext uri="{FF2B5EF4-FFF2-40B4-BE49-F238E27FC236}">
                <a16:creationId xmlns:a16="http://schemas.microsoft.com/office/drawing/2014/main" id="{CD78E557-3656-3FC8-CCE6-722881D2088E}"/>
              </a:ext>
            </a:extLst>
          </p:cNvPr>
          <p:cNvPicPr>
            <a:picLocks noChangeAspect="1"/>
          </p:cNvPicPr>
          <p:nvPr/>
        </p:nvPicPr>
        <p:blipFill>
          <a:blip r:embed="rId4"/>
          <a:stretch>
            <a:fillRect/>
          </a:stretch>
        </p:blipFill>
        <p:spPr>
          <a:xfrm>
            <a:off x="3447451" y="603560"/>
            <a:ext cx="6178732" cy="5914806"/>
          </a:xfrm>
          <a:prstGeom prst="rect">
            <a:avLst/>
          </a:prstGeom>
        </p:spPr>
      </p:pic>
    </p:spTree>
    <p:extLst>
      <p:ext uri="{BB962C8B-B14F-4D97-AF65-F5344CB8AC3E}">
        <p14:creationId xmlns:p14="http://schemas.microsoft.com/office/powerpoint/2010/main" val="154046687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A061CF-B454-B668-5324-3E7EC066C248}"/>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150DDB38-2713-401F-00EE-582EDA03807C}"/>
              </a:ext>
            </a:extLst>
          </p:cNvPr>
          <p:cNvSpPr txBox="1"/>
          <p:nvPr/>
        </p:nvSpPr>
        <p:spPr>
          <a:xfrm>
            <a:off x="5885307" y="845441"/>
            <a:ext cx="651510" cy="113493"/>
          </a:xfrm>
          <a:prstGeom prst="rect">
            <a:avLst/>
          </a:prstGeom>
        </p:spPr>
        <p:txBody>
          <a:bodyPr vert="horz" wrap="square" lIns="0" tIns="9525" rIns="0" bIns="0" rtlCol="0">
            <a:spAutoFit/>
          </a:bodyPr>
          <a:lstStyle/>
          <a:p>
            <a:pPr marL="9525" defTabSz="685800">
              <a:spcBef>
                <a:spcPts val="75"/>
              </a:spcBef>
            </a:pPr>
            <a:r>
              <a:rPr sz="675" b="1" kern="0" spc="-8" dirty="0">
                <a:solidFill>
                  <a:srgbClr val="FFFFFF"/>
                </a:solidFill>
                <a:latin typeface="Arial"/>
                <a:cs typeface="Arial"/>
              </a:rPr>
              <a:t>UNCLASSIFIED</a:t>
            </a:r>
            <a:endParaRPr sz="675" kern="0" dirty="0">
              <a:solidFill>
                <a:sysClr val="windowText" lastClr="000000"/>
              </a:solidFill>
              <a:latin typeface="Arial"/>
              <a:cs typeface="Arial"/>
            </a:endParaRPr>
          </a:p>
        </p:txBody>
      </p:sp>
      <p:sp>
        <p:nvSpPr>
          <p:cNvPr id="7" name="object 4">
            <a:extLst>
              <a:ext uri="{FF2B5EF4-FFF2-40B4-BE49-F238E27FC236}">
                <a16:creationId xmlns:a16="http://schemas.microsoft.com/office/drawing/2014/main" id="{A82EEEE8-CFAE-1D7F-F69A-8CA0F41C004C}"/>
              </a:ext>
            </a:extLst>
          </p:cNvPr>
          <p:cNvSpPr txBox="1">
            <a:spLocks/>
          </p:cNvSpPr>
          <p:nvPr/>
        </p:nvSpPr>
        <p:spPr>
          <a:xfrm>
            <a:off x="1176477" y="127755"/>
            <a:ext cx="6726552" cy="332303"/>
          </a:xfrm>
          <a:prstGeom prst="rect">
            <a:avLst/>
          </a:prstGeom>
        </p:spPr>
        <p:txBody>
          <a:bodyPr vert="horz" wrap="square" lIns="0" tIns="9049" rIns="0" bIns="0" rtlCol="0">
            <a:spAutoFit/>
          </a:bodyPr>
          <a:lstStyle>
            <a:lvl1pPr>
              <a:defRPr sz="2100" b="1" i="0">
                <a:solidFill>
                  <a:srgbClr val="7E7E73"/>
                </a:solidFill>
                <a:latin typeface="Arial"/>
                <a:ea typeface="+mj-ea"/>
                <a:cs typeface="Arial"/>
              </a:defRPr>
            </a:lvl1pPr>
          </a:lstStyle>
          <a:p>
            <a:pPr marL="9525">
              <a:spcBef>
                <a:spcPts val="71"/>
              </a:spcBef>
            </a:pPr>
            <a:r>
              <a:rPr lang="en-US" kern="0" spc="-8" dirty="0"/>
              <a:t>School Liaison Officer </a:t>
            </a:r>
          </a:p>
        </p:txBody>
      </p:sp>
      <p:sp>
        <p:nvSpPr>
          <p:cNvPr id="8" name="object 2">
            <a:extLst>
              <a:ext uri="{FF2B5EF4-FFF2-40B4-BE49-F238E27FC236}">
                <a16:creationId xmlns:a16="http://schemas.microsoft.com/office/drawing/2014/main" id="{DB826730-DF0C-24D3-CEDE-632F74C3DA74}"/>
              </a:ext>
            </a:extLst>
          </p:cNvPr>
          <p:cNvSpPr txBox="1"/>
          <p:nvPr/>
        </p:nvSpPr>
        <p:spPr>
          <a:xfrm>
            <a:off x="5815076" y="-15747"/>
            <a:ext cx="868680" cy="151323"/>
          </a:xfrm>
          <a:prstGeom prst="rect">
            <a:avLst/>
          </a:prstGeom>
        </p:spPr>
        <p:txBody>
          <a:bodyPr vert="horz" wrap="square" lIns="0" tIns="12700" rIns="0" bIns="0" rtlCol="0">
            <a:spAutoFit/>
          </a:bodyPr>
          <a:lstStyle/>
          <a:p>
            <a:pPr marL="12700">
              <a:spcBef>
                <a:spcPts val="100"/>
              </a:spcBef>
            </a:pPr>
            <a:r>
              <a:rPr sz="900" b="1" kern="0" spc="-10" dirty="0">
                <a:solidFill>
                  <a:srgbClr val="FFFFFF"/>
                </a:solidFill>
                <a:latin typeface="Arial"/>
                <a:cs typeface="Arial"/>
              </a:rPr>
              <a:t>UNCLASSIFIED</a:t>
            </a:r>
            <a:endParaRPr sz="900" kern="0" dirty="0">
              <a:solidFill>
                <a:sysClr val="windowText" lastClr="000000"/>
              </a:solidFill>
              <a:latin typeface="Arial"/>
              <a:cs typeface="Arial"/>
            </a:endParaRPr>
          </a:p>
        </p:txBody>
      </p:sp>
      <p:pic>
        <p:nvPicPr>
          <p:cNvPr id="11" name="object 3">
            <a:extLst>
              <a:ext uri="{FF2B5EF4-FFF2-40B4-BE49-F238E27FC236}">
                <a16:creationId xmlns:a16="http://schemas.microsoft.com/office/drawing/2014/main" id="{82DB64AC-AC97-38DB-05E5-AD559E41C00D}"/>
              </a:ext>
            </a:extLst>
          </p:cNvPr>
          <p:cNvPicPr/>
          <p:nvPr/>
        </p:nvPicPr>
        <p:blipFill>
          <a:blip r:embed="rId3" cstate="print"/>
          <a:stretch>
            <a:fillRect/>
          </a:stretch>
        </p:blipFill>
        <p:spPr>
          <a:xfrm>
            <a:off x="11165967" y="6019801"/>
            <a:ext cx="711708" cy="657224"/>
          </a:xfrm>
          <a:prstGeom prst="rect">
            <a:avLst/>
          </a:prstGeom>
        </p:spPr>
      </p:pic>
      <p:sp>
        <p:nvSpPr>
          <p:cNvPr id="5" name="Title 2">
            <a:extLst>
              <a:ext uri="{FF2B5EF4-FFF2-40B4-BE49-F238E27FC236}">
                <a16:creationId xmlns:a16="http://schemas.microsoft.com/office/drawing/2014/main" id="{8AC4F891-E9A5-0002-BD21-618E0E17C039}"/>
              </a:ext>
            </a:extLst>
          </p:cNvPr>
          <p:cNvSpPr txBox="1">
            <a:spLocks/>
          </p:cNvSpPr>
          <p:nvPr/>
        </p:nvSpPr>
        <p:spPr>
          <a:xfrm>
            <a:off x="1711600" y="635168"/>
            <a:ext cx="9075632" cy="64753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b="1" spc="-10" dirty="0"/>
              <a:t>Helpful Links </a:t>
            </a:r>
            <a:r>
              <a:rPr lang="en-US" sz="2800" b="1" dirty="0"/>
              <a:t>Making the Transition Easier for Everyone</a:t>
            </a:r>
          </a:p>
        </p:txBody>
      </p:sp>
      <p:pic>
        <p:nvPicPr>
          <p:cNvPr id="6" name="Picture 5">
            <a:extLst>
              <a:ext uri="{FF2B5EF4-FFF2-40B4-BE49-F238E27FC236}">
                <a16:creationId xmlns:a16="http://schemas.microsoft.com/office/drawing/2014/main" id="{9D2B939A-EC76-AE9C-1790-BB85ADFD0074}"/>
              </a:ext>
            </a:extLst>
          </p:cNvPr>
          <p:cNvPicPr>
            <a:picLocks noChangeAspect="1"/>
          </p:cNvPicPr>
          <p:nvPr/>
        </p:nvPicPr>
        <p:blipFill>
          <a:blip r:embed="rId4"/>
          <a:stretch>
            <a:fillRect/>
          </a:stretch>
        </p:blipFill>
        <p:spPr>
          <a:xfrm>
            <a:off x="69572" y="1133836"/>
            <a:ext cx="3533092" cy="1435694"/>
          </a:xfrm>
          <a:prstGeom prst="rect">
            <a:avLst/>
          </a:prstGeom>
        </p:spPr>
      </p:pic>
      <p:sp>
        <p:nvSpPr>
          <p:cNvPr id="9" name="TextBox 8">
            <a:extLst>
              <a:ext uri="{FF2B5EF4-FFF2-40B4-BE49-F238E27FC236}">
                <a16:creationId xmlns:a16="http://schemas.microsoft.com/office/drawing/2014/main" id="{FB0F998B-9AFE-AE48-540A-27F95ADEB64B}"/>
              </a:ext>
            </a:extLst>
          </p:cNvPr>
          <p:cNvSpPr txBox="1"/>
          <p:nvPr/>
        </p:nvSpPr>
        <p:spPr>
          <a:xfrm>
            <a:off x="4937300" y="1282699"/>
            <a:ext cx="5931458" cy="5693866"/>
          </a:xfrm>
          <a:prstGeom prst="rect">
            <a:avLst/>
          </a:prstGeom>
          <a:noFill/>
        </p:spPr>
        <p:txBody>
          <a:bodyPr wrap="square">
            <a:spAutoFit/>
          </a:bodyPr>
          <a:lstStyle/>
          <a:p>
            <a:r>
              <a:rPr lang="en-US" sz="1600" dirty="0">
                <a:latin typeface="Arial" panose="020B0604020202020204" pitchFamily="34" charset="0"/>
                <a:cs typeface="Arial" panose="020B0604020202020204" pitchFamily="34" charset="0"/>
                <a:hlinkClick r:id="rId5"/>
              </a:rPr>
              <a:t>Find your installation School Liaison Officer)</a:t>
            </a:r>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hlinkClick r:id="rId6"/>
              </a:rPr>
              <a:t>Child &amp; Youth Services at any military installation</a:t>
            </a:r>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hlinkClick r:id="rId7"/>
              </a:rPr>
              <a:t>Online pre registration for CYS in any location</a:t>
            </a:r>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hlinkClick r:id="rId8"/>
              </a:rPr>
              <a:t>Online childcare requests MCC Central</a:t>
            </a:r>
            <a:endParaRPr lang="en-US" sz="1600" dirty="0">
              <a:latin typeface="Arial" panose="020B0604020202020204" pitchFamily="34" charset="0"/>
              <a:cs typeface="Arial" panose="020B0604020202020204" pitchFamily="34" charset="0"/>
            </a:endParaRPr>
          </a:p>
          <a:p>
            <a:r>
              <a:rPr lang="en-US" sz="1600" b="0" i="0" u="none" strike="noStrike" baseline="0" dirty="0">
                <a:solidFill>
                  <a:srgbClr val="0563C2"/>
                </a:solidFill>
                <a:latin typeface="Arial" panose="020B0604020202020204" pitchFamily="34" charset="0"/>
                <a:cs typeface="Arial" panose="020B0604020202020204" pitchFamily="34" charset="0"/>
                <a:hlinkClick r:id="rId9"/>
              </a:rPr>
              <a:t>Army Family and Morale, Welfare, and Recreation</a:t>
            </a:r>
            <a:r>
              <a:rPr lang="en-US" sz="1600" b="0" i="0" u="none" strike="noStrike" baseline="0" dirty="0">
                <a:solidFill>
                  <a:srgbClr val="0563C2"/>
                </a:solidFill>
                <a:latin typeface="Arial" panose="020B0604020202020204" pitchFamily="34" charset="0"/>
                <a:cs typeface="Arial" panose="020B0604020202020204" pitchFamily="34" charset="0"/>
              </a:rPr>
              <a:t> </a:t>
            </a:r>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hlinkClick r:id="rId10"/>
              </a:rPr>
              <a:t> </a:t>
            </a:r>
            <a:r>
              <a:rPr lang="en-US" sz="1600" dirty="0" err="1">
                <a:latin typeface="Arial" panose="020B0604020202020204" pitchFamily="34" charset="0"/>
                <a:cs typeface="Arial" panose="020B0604020202020204" pitchFamily="34" charset="0"/>
                <a:hlinkClick r:id="rId10"/>
              </a:rPr>
              <a:t>SchoolQuest</a:t>
            </a:r>
            <a:r>
              <a:rPr lang="en-US" sz="1600" dirty="0">
                <a:latin typeface="Arial" panose="020B0604020202020204" pitchFamily="34" charset="0"/>
                <a:cs typeface="Arial" panose="020B0604020202020204" pitchFamily="34" charset="0"/>
                <a:hlinkClick r:id="rId10"/>
              </a:rPr>
              <a:t> (militarychild.org)</a:t>
            </a:r>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hlinkClick r:id="rId11"/>
              </a:rPr>
              <a:t>Military Interstate Compact Guide</a:t>
            </a:r>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hlinkClick r:id="rId12"/>
              </a:rPr>
              <a:t>Department of Defense Education Activity</a:t>
            </a:r>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hlinkClick r:id="rId13"/>
              </a:rPr>
              <a:t>Military Child Education Coalition</a:t>
            </a:r>
            <a:r>
              <a:rPr lang="en-US" sz="1600" dirty="0">
                <a:latin typeface="Arial" panose="020B0604020202020204" pitchFamily="34" charset="0"/>
                <a:cs typeface="Arial" panose="020B0604020202020204" pitchFamily="34" charset="0"/>
              </a:rPr>
              <a:t> </a:t>
            </a:r>
          </a:p>
          <a:p>
            <a:r>
              <a:rPr lang="en-US" sz="1600" dirty="0">
                <a:latin typeface="Arial" panose="020B0604020202020204" pitchFamily="34" charset="0"/>
                <a:cs typeface="Arial" panose="020B0604020202020204" pitchFamily="34" charset="0"/>
                <a:hlinkClick r:id="rId14"/>
              </a:rPr>
              <a:t>Home - Military Brats Registry</a:t>
            </a:r>
            <a:endParaRPr lang="en-US" sz="1600" dirty="0">
              <a:latin typeface="Arial" panose="020B0604020202020204" pitchFamily="34" charset="0"/>
              <a:cs typeface="Arial" panose="020B0604020202020204" pitchFamily="34" charset="0"/>
            </a:endParaRPr>
          </a:p>
          <a:p>
            <a:r>
              <a:rPr lang="en-US" sz="1600" b="0" i="0" u="none" strike="noStrike" baseline="0" dirty="0">
                <a:solidFill>
                  <a:srgbClr val="0563C2"/>
                </a:solidFill>
                <a:latin typeface="Arial" panose="020B0604020202020204" pitchFamily="34" charset="0"/>
                <a:cs typeface="Arial" panose="020B0604020202020204" pitchFamily="34" charset="0"/>
                <a:hlinkClick r:id="rId15"/>
              </a:rPr>
              <a:t>Military Kids Connect</a:t>
            </a:r>
            <a:endParaRPr lang="en-US" sz="1600" b="0" i="0" u="none" strike="noStrike" baseline="0" dirty="0">
              <a:solidFill>
                <a:srgbClr val="0563C2"/>
              </a:solidFill>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hlinkClick r:id="rId16"/>
              </a:rPr>
              <a:t>Neighborhoodscout.com </a:t>
            </a:r>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hlinkClick r:id="rId17"/>
              </a:rPr>
              <a:t>National Center for Education Statistics (NCES)</a:t>
            </a:r>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hlinkClick r:id="rId18"/>
              </a:rPr>
              <a:t>GreatSchools.org</a:t>
            </a:r>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hlinkClick r:id="rId19"/>
              </a:rPr>
              <a:t>Private School Review</a:t>
            </a:r>
            <a:r>
              <a:rPr lang="en-US" sz="1600" dirty="0">
                <a:latin typeface="Arial" panose="020B0604020202020204" pitchFamily="34" charset="0"/>
                <a:cs typeface="Arial" panose="020B0604020202020204" pitchFamily="34" charset="0"/>
              </a:rPr>
              <a:t> </a:t>
            </a:r>
          </a:p>
          <a:p>
            <a:r>
              <a:rPr lang="en-US" sz="1600" dirty="0">
                <a:latin typeface="Arial" panose="020B0604020202020204" pitchFamily="34" charset="0"/>
                <a:cs typeface="Arial" panose="020B0604020202020204" pitchFamily="34" charset="0"/>
                <a:hlinkClick r:id="rId20"/>
              </a:rPr>
              <a:t>Public School Review</a:t>
            </a:r>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hlinkClick r:id="rId17"/>
              </a:rPr>
              <a:t>National Center for Education Statistics</a:t>
            </a:r>
            <a:r>
              <a:rPr lang="en-US" sz="1600" dirty="0">
                <a:latin typeface="Arial" panose="020B0604020202020204" pitchFamily="34" charset="0"/>
                <a:cs typeface="Arial" panose="020B0604020202020204" pitchFamily="34" charset="0"/>
              </a:rPr>
              <a:t> </a:t>
            </a:r>
          </a:p>
          <a:p>
            <a:r>
              <a:rPr lang="en-US" sz="1600" dirty="0">
                <a:latin typeface="Arial" panose="020B0604020202020204" pitchFamily="34" charset="0"/>
                <a:cs typeface="Arial" panose="020B0604020202020204" pitchFamily="34" charset="0"/>
                <a:hlinkClick r:id="rId21"/>
              </a:rPr>
              <a:t>Home School Legal Defense Association</a:t>
            </a:r>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hlinkClick r:id="rId22"/>
              </a:rPr>
              <a:t>https://nationalhomeschoolassociation.com/</a:t>
            </a:r>
            <a:r>
              <a:rPr lang="en-US" sz="1600" dirty="0">
                <a:latin typeface="Arial" panose="020B0604020202020204" pitchFamily="34" charset="0"/>
                <a:cs typeface="Arial" panose="020B0604020202020204" pitchFamily="34" charset="0"/>
              </a:rPr>
              <a:t> </a:t>
            </a:r>
          </a:p>
          <a:p>
            <a:r>
              <a:rPr lang="en-US" sz="1600" b="0" i="0" u="none" strike="noStrike" baseline="0" dirty="0">
                <a:solidFill>
                  <a:srgbClr val="0563C2"/>
                </a:solidFill>
                <a:latin typeface="Arial" panose="020B0604020202020204" pitchFamily="34" charset="0"/>
                <a:cs typeface="Arial" panose="020B0604020202020204" pitchFamily="34" charset="0"/>
                <a:hlinkClick r:id="rId23"/>
              </a:rPr>
              <a:t>Army Educational Outreach Program</a:t>
            </a:r>
            <a:r>
              <a:rPr lang="en-US" sz="1600" b="0" i="0" u="none" strike="noStrike" baseline="0" dirty="0">
                <a:solidFill>
                  <a:srgbClr val="0563C2"/>
                </a:solidFill>
                <a:latin typeface="Arial" panose="020B0604020202020204" pitchFamily="34" charset="0"/>
                <a:cs typeface="Arial" panose="020B0604020202020204" pitchFamily="34" charset="0"/>
              </a:rPr>
              <a:t> </a:t>
            </a:r>
          </a:p>
          <a:p>
            <a:r>
              <a:rPr lang="en-US" sz="1600" b="0" i="0" u="none" strike="noStrike" baseline="0" dirty="0">
                <a:solidFill>
                  <a:srgbClr val="0563C2"/>
                </a:solidFill>
                <a:latin typeface="Arial" panose="020B0604020202020204" pitchFamily="34" charset="0"/>
                <a:cs typeface="Arial" panose="020B0604020202020204" pitchFamily="34" charset="0"/>
                <a:hlinkClick r:id="rId24"/>
              </a:rPr>
              <a:t>Khan Academy</a:t>
            </a:r>
            <a:r>
              <a:rPr lang="en-US" sz="1600" b="0" i="0" u="none" strike="noStrike" baseline="0" dirty="0">
                <a:solidFill>
                  <a:srgbClr val="0563C2"/>
                </a:solidFill>
                <a:latin typeface="Arial" panose="020B0604020202020204" pitchFamily="34" charset="0"/>
                <a:cs typeface="Arial" panose="020B0604020202020204" pitchFamily="34" charset="0"/>
              </a:rPr>
              <a:t> </a:t>
            </a:r>
          </a:p>
          <a:p>
            <a:endParaRPr lang="en-US" dirty="0"/>
          </a:p>
        </p:txBody>
      </p:sp>
    </p:spTree>
    <p:extLst>
      <p:ext uri="{BB962C8B-B14F-4D97-AF65-F5344CB8AC3E}">
        <p14:creationId xmlns:p14="http://schemas.microsoft.com/office/powerpoint/2010/main" val="252281895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815076" y="-15747"/>
            <a:ext cx="868680" cy="151323"/>
          </a:xfrm>
          <a:prstGeom prst="rect">
            <a:avLst/>
          </a:prstGeom>
        </p:spPr>
        <p:txBody>
          <a:bodyPr vert="horz" wrap="square" lIns="0" tIns="12700" rIns="0" bIns="0" rtlCol="0">
            <a:spAutoFit/>
          </a:bodyPr>
          <a:lstStyle/>
          <a:p>
            <a:pPr marL="12700">
              <a:spcBef>
                <a:spcPts val="100"/>
              </a:spcBef>
            </a:pPr>
            <a:r>
              <a:rPr sz="900" b="1" spc="-10">
                <a:solidFill>
                  <a:srgbClr val="FFFFFF"/>
                </a:solidFill>
                <a:latin typeface="Arial"/>
                <a:cs typeface="Arial"/>
              </a:rPr>
              <a:t>UNCLASSIFIED</a:t>
            </a:r>
            <a:endParaRPr sz="900">
              <a:latin typeface="Arial"/>
              <a:cs typeface="Arial"/>
            </a:endParaRPr>
          </a:p>
        </p:txBody>
      </p:sp>
      <p:sp>
        <p:nvSpPr>
          <p:cNvPr id="4" name="object 4"/>
          <p:cNvSpPr txBox="1">
            <a:spLocks noGrp="1"/>
          </p:cNvSpPr>
          <p:nvPr>
            <p:ph type="title"/>
          </p:nvPr>
        </p:nvSpPr>
        <p:spPr>
          <a:xfrm>
            <a:off x="1132564" y="135576"/>
            <a:ext cx="4867910" cy="381515"/>
          </a:xfrm>
          <a:prstGeom prst="rect">
            <a:avLst/>
          </a:prstGeom>
        </p:spPr>
        <p:txBody>
          <a:bodyPr vert="horz" wrap="square" lIns="0" tIns="12065" rIns="0" bIns="0" rtlCol="0">
            <a:spAutoFit/>
          </a:bodyPr>
          <a:lstStyle/>
          <a:p>
            <a:pPr marL="12700">
              <a:spcBef>
                <a:spcPts val="95"/>
              </a:spcBef>
            </a:pPr>
            <a:r>
              <a:rPr sz="2400" dirty="0"/>
              <a:t>USAG</a:t>
            </a:r>
            <a:r>
              <a:rPr sz="2400" spc="-130" dirty="0"/>
              <a:t> </a:t>
            </a:r>
            <a:r>
              <a:rPr sz="2400" dirty="0"/>
              <a:t>Bavaria</a:t>
            </a:r>
            <a:r>
              <a:rPr sz="2400" spc="-120" dirty="0"/>
              <a:t> </a:t>
            </a:r>
            <a:r>
              <a:rPr sz="2400" dirty="0"/>
              <a:t>Health</a:t>
            </a:r>
            <a:r>
              <a:rPr sz="2400" spc="-110" dirty="0"/>
              <a:t> </a:t>
            </a:r>
            <a:r>
              <a:rPr sz="2400" spc="-10" dirty="0"/>
              <a:t>Clinics</a:t>
            </a:r>
          </a:p>
        </p:txBody>
      </p:sp>
      <p:sp>
        <p:nvSpPr>
          <p:cNvPr id="5" name="object 5"/>
          <p:cNvSpPr txBox="1"/>
          <p:nvPr/>
        </p:nvSpPr>
        <p:spPr>
          <a:xfrm>
            <a:off x="3187954" y="768858"/>
            <a:ext cx="6050280" cy="4896853"/>
          </a:xfrm>
          <a:prstGeom prst="rect">
            <a:avLst/>
          </a:prstGeom>
        </p:spPr>
        <p:txBody>
          <a:bodyPr vert="horz" wrap="square" lIns="0" tIns="13335" rIns="0" bIns="0" rtlCol="0">
            <a:spAutoFit/>
          </a:bodyPr>
          <a:lstStyle/>
          <a:p>
            <a:pPr marL="55880" algn="ctr">
              <a:spcBef>
                <a:spcPts val="105"/>
              </a:spcBef>
            </a:pPr>
            <a:r>
              <a:rPr sz="2000" b="1" spc="-10">
                <a:latin typeface="Arial"/>
                <a:cs typeface="Arial"/>
              </a:rPr>
              <a:t>Hohenfels</a:t>
            </a:r>
            <a:endParaRPr sz="2000">
              <a:latin typeface="Arial"/>
              <a:cs typeface="Arial"/>
            </a:endParaRPr>
          </a:p>
          <a:p>
            <a:pPr>
              <a:spcBef>
                <a:spcPts val="45"/>
              </a:spcBef>
            </a:pPr>
            <a:endParaRPr sz="2050">
              <a:latin typeface="Arial"/>
              <a:cs typeface="Arial"/>
            </a:endParaRPr>
          </a:p>
          <a:p>
            <a:pPr marL="12700">
              <a:spcBef>
                <a:spcPts val="5"/>
              </a:spcBef>
              <a:tabLst>
                <a:tab pos="469265" algn="l"/>
              </a:tabLst>
            </a:pPr>
            <a:r>
              <a:rPr spc="-50">
                <a:latin typeface="Arial"/>
                <a:cs typeface="Arial"/>
              </a:rPr>
              <a:t>−</a:t>
            </a:r>
            <a:r>
              <a:rPr>
                <a:latin typeface="Arial"/>
                <a:cs typeface="Arial"/>
              </a:rPr>
              <a:t>	Bldg</a:t>
            </a:r>
            <a:r>
              <a:rPr spc="-25">
                <a:latin typeface="Arial"/>
                <a:cs typeface="Arial"/>
              </a:rPr>
              <a:t> 51</a:t>
            </a:r>
            <a:endParaRPr>
              <a:latin typeface="Arial"/>
              <a:cs typeface="Arial"/>
            </a:endParaRPr>
          </a:p>
          <a:p>
            <a:pPr marL="12700">
              <a:tabLst>
                <a:tab pos="469265" algn="l"/>
              </a:tabLst>
            </a:pPr>
            <a:r>
              <a:rPr spc="-50">
                <a:latin typeface="Arial"/>
                <a:cs typeface="Arial"/>
              </a:rPr>
              <a:t>−</a:t>
            </a:r>
            <a:r>
              <a:rPr>
                <a:latin typeface="Arial"/>
                <a:cs typeface="Arial"/>
              </a:rPr>
              <a:t>	DSN</a:t>
            </a:r>
            <a:r>
              <a:rPr spc="-20">
                <a:latin typeface="Arial"/>
                <a:cs typeface="Arial"/>
              </a:rPr>
              <a:t> 590-3</a:t>
            </a:r>
            <a:r>
              <a:rPr lang="en-US" spc="-20">
                <a:latin typeface="Arial"/>
                <a:cs typeface="Arial"/>
              </a:rPr>
              <a:t>3</a:t>
            </a:r>
            <a:r>
              <a:rPr spc="-20">
                <a:latin typeface="Arial"/>
                <a:cs typeface="Arial"/>
              </a:rPr>
              <a:t>00</a:t>
            </a:r>
            <a:endParaRPr>
              <a:latin typeface="Arial"/>
              <a:cs typeface="Arial"/>
            </a:endParaRPr>
          </a:p>
          <a:p>
            <a:pPr marL="12700">
              <a:tabLst>
                <a:tab pos="469265" algn="l"/>
              </a:tabLst>
            </a:pPr>
            <a:r>
              <a:rPr spc="-50">
                <a:latin typeface="Arial"/>
                <a:cs typeface="Arial"/>
              </a:rPr>
              <a:t>−</a:t>
            </a:r>
            <a:r>
              <a:rPr>
                <a:latin typeface="Arial"/>
                <a:cs typeface="Arial"/>
              </a:rPr>
              <a:t>	Commercial</a:t>
            </a:r>
            <a:r>
              <a:rPr spc="30">
                <a:latin typeface="Arial"/>
                <a:cs typeface="Arial"/>
              </a:rPr>
              <a:t> </a:t>
            </a:r>
            <a:r>
              <a:rPr spc="-20">
                <a:latin typeface="Arial"/>
                <a:cs typeface="Arial"/>
              </a:rPr>
              <a:t>09472-83-3</a:t>
            </a:r>
            <a:r>
              <a:rPr lang="en-US" spc="-20">
                <a:latin typeface="Arial"/>
                <a:cs typeface="Arial"/>
              </a:rPr>
              <a:t>3</a:t>
            </a:r>
            <a:r>
              <a:rPr spc="-20">
                <a:latin typeface="Arial"/>
                <a:cs typeface="Arial"/>
              </a:rPr>
              <a:t>00</a:t>
            </a:r>
            <a:endParaRPr>
              <a:latin typeface="Arial"/>
              <a:cs typeface="Arial"/>
            </a:endParaRPr>
          </a:p>
          <a:p>
            <a:pPr>
              <a:spcBef>
                <a:spcPts val="30"/>
              </a:spcBef>
            </a:pPr>
            <a:endParaRPr sz="1850">
              <a:latin typeface="Arial"/>
              <a:cs typeface="Arial"/>
            </a:endParaRPr>
          </a:p>
          <a:p>
            <a:pPr marL="59055" algn="ctr">
              <a:spcBef>
                <a:spcPts val="5"/>
              </a:spcBef>
            </a:pPr>
            <a:r>
              <a:rPr b="1">
                <a:latin typeface="Arial"/>
                <a:cs typeface="Arial"/>
              </a:rPr>
              <a:t>Rose</a:t>
            </a:r>
            <a:r>
              <a:rPr b="1" spc="-60">
                <a:latin typeface="Arial"/>
                <a:cs typeface="Arial"/>
              </a:rPr>
              <a:t> </a:t>
            </a:r>
            <a:r>
              <a:rPr b="1" spc="-10">
                <a:latin typeface="Arial"/>
                <a:cs typeface="Arial"/>
              </a:rPr>
              <a:t>Barracks</a:t>
            </a:r>
            <a:endParaRPr>
              <a:latin typeface="Arial"/>
              <a:cs typeface="Arial"/>
            </a:endParaRPr>
          </a:p>
          <a:p>
            <a:pPr>
              <a:spcBef>
                <a:spcPts val="30"/>
              </a:spcBef>
            </a:pPr>
            <a:endParaRPr sz="1850">
              <a:latin typeface="Arial"/>
              <a:cs typeface="Arial"/>
            </a:endParaRPr>
          </a:p>
          <a:p>
            <a:pPr marL="12700">
              <a:spcBef>
                <a:spcPts val="5"/>
              </a:spcBef>
              <a:tabLst>
                <a:tab pos="469265" algn="l"/>
              </a:tabLst>
            </a:pPr>
            <a:r>
              <a:rPr spc="-50">
                <a:latin typeface="Arial"/>
                <a:cs typeface="Arial"/>
              </a:rPr>
              <a:t>−</a:t>
            </a:r>
            <a:r>
              <a:rPr>
                <a:latin typeface="Arial"/>
                <a:cs typeface="Arial"/>
              </a:rPr>
              <a:t>	Bldg</a:t>
            </a:r>
            <a:r>
              <a:rPr spc="-10">
                <a:latin typeface="Arial"/>
                <a:cs typeface="Arial"/>
              </a:rPr>
              <a:t> </a:t>
            </a:r>
            <a:r>
              <a:rPr spc="-25">
                <a:latin typeface="Arial"/>
                <a:cs typeface="Arial"/>
              </a:rPr>
              <a:t>701</a:t>
            </a:r>
            <a:endParaRPr>
              <a:latin typeface="Arial"/>
              <a:cs typeface="Arial"/>
            </a:endParaRPr>
          </a:p>
          <a:p>
            <a:pPr marL="12700">
              <a:tabLst>
                <a:tab pos="469265" algn="l"/>
              </a:tabLst>
            </a:pPr>
            <a:r>
              <a:rPr spc="-50">
                <a:latin typeface="Arial"/>
                <a:cs typeface="Arial"/>
              </a:rPr>
              <a:t>−</a:t>
            </a:r>
            <a:r>
              <a:rPr>
                <a:latin typeface="Arial"/>
                <a:cs typeface="Arial"/>
              </a:rPr>
              <a:t>	DSN</a:t>
            </a:r>
            <a:r>
              <a:rPr spc="-30">
                <a:latin typeface="Arial"/>
                <a:cs typeface="Arial"/>
              </a:rPr>
              <a:t> </a:t>
            </a:r>
            <a:r>
              <a:rPr spc="-20">
                <a:latin typeface="Arial"/>
                <a:cs typeface="Arial"/>
              </a:rPr>
              <a:t>590-</a:t>
            </a:r>
            <a:r>
              <a:rPr>
                <a:latin typeface="Arial"/>
                <a:cs typeface="Arial"/>
              </a:rPr>
              <a:t>2300</a:t>
            </a:r>
            <a:r>
              <a:rPr spc="-5">
                <a:latin typeface="Arial"/>
                <a:cs typeface="Arial"/>
              </a:rPr>
              <a:t> </a:t>
            </a:r>
            <a:r>
              <a:rPr>
                <a:latin typeface="Arial"/>
                <a:cs typeface="Arial"/>
              </a:rPr>
              <a:t>(option</a:t>
            </a:r>
            <a:r>
              <a:rPr spc="-15">
                <a:latin typeface="Arial"/>
                <a:cs typeface="Arial"/>
              </a:rPr>
              <a:t> </a:t>
            </a:r>
            <a:r>
              <a:rPr>
                <a:latin typeface="Arial"/>
                <a:cs typeface="Arial"/>
              </a:rPr>
              <a:t>1,</a:t>
            </a:r>
            <a:r>
              <a:rPr spc="-20">
                <a:latin typeface="Arial"/>
                <a:cs typeface="Arial"/>
              </a:rPr>
              <a:t> </a:t>
            </a:r>
            <a:r>
              <a:rPr>
                <a:latin typeface="Arial"/>
                <a:cs typeface="Arial"/>
              </a:rPr>
              <a:t>then</a:t>
            </a:r>
            <a:r>
              <a:rPr spc="-25">
                <a:latin typeface="Arial"/>
                <a:cs typeface="Arial"/>
              </a:rPr>
              <a:t> </a:t>
            </a:r>
            <a:r>
              <a:rPr>
                <a:latin typeface="Arial"/>
                <a:cs typeface="Arial"/>
              </a:rPr>
              <a:t>option</a:t>
            </a:r>
            <a:r>
              <a:rPr spc="-15">
                <a:latin typeface="Arial"/>
                <a:cs typeface="Arial"/>
              </a:rPr>
              <a:t> </a:t>
            </a:r>
            <a:r>
              <a:rPr spc="-25">
                <a:latin typeface="Arial"/>
                <a:cs typeface="Arial"/>
              </a:rPr>
              <a:t>2)</a:t>
            </a:r>
            <a:endParaRPr>
              <a:latin typeface="Arial"/>
              <a:cs typeface="Arial"/>
            </a:endParaRPr>
          </a:p>
          <a:p>
            <a:pPr marL="12700">
              <a:tabLst>
                <a:tab pos="469265" algn="l"/>
              </a:tabLst>
            </a:pPr>
            <a:r>
              <a:rPr spc="-50">
                <a:latin typeface="Arial"/>
                <a:cs typeface="Arial"/>
              </a:rPr>
              <a:t>−</a:t>
            </a:r>
            <a:r>
              <a:rPr>
                <a:latin typeface="Arial"/>
                <a:cs typeface="Arial"/>
              </a:rPr>
              <a:t>	Commercial </a:t>
            </a:r>
            <a:r>
              <a:rPr spc="-20">
                <a:latin typeface="Arial"/>
                <a:cs typeface="Arial"/>
              </a:rPr>
              <a:t>06371-9464-</a:t>
            </a:r>
            <a:r>
              <a:rPr>
                <a:latin typeface="Arial"/>
                <a:cs typeface="Arial"/>
              </a:rPr>
              <a:t>2300</a:t>
            </a:r>
            <a:r>
              <a:rPr spc="35">
                <a:latin typeface="Arial"/>
                <a:cs typeface="Arial"/>
              </a:rPr>
              <a:t> </a:t>
            </a:r>
            <a:r>
              <a:rPr>
                <a:latin typeface="Arial"/>
                <a:cs typeface="Arial"/>
              </a:rPr>
              <a:t>(option 1,</a:t>
            </a:r>
            <a:r>
              <a:rPr spc="-20">
                <a:latin typeface="Arial"/>
                <a:cs typeface="Arial"/>
              </a:rPr>
              <a:t> </a:t>
            </a:r>
            <a:r>
              <a:rPr>
                <a:latin typeface="Arial"/>
                <a:cs typeface="Arial"/>
              </a:rPr>
              <a:t>then option </a:t>
            </a:r>
            <a:r>
              <a:rPr spc="-25">
                <a:latin typeface="Arial"/>
                <a:cs typeface="Arial"/>
              </a:rPr>
              <a:t>2)</a:t>
            </a:r>
            <a:endParaRPr>
              <a:latin typeface="Arial"/>
              <a:cs typeface="Arial"/>
            </a:endParaRPr>
          </a:p>
          <a:p>
            <a:pPr>
              <a:spcBef>
                <a:spcPts val="25"/>
              </a:spcBef>
            </a:pPr>
            <a:endParaRPr sz="1850">
              <a:latin typeface="Arial"/>
              <a:cs typeface="Arial"/>
            </a:endParaRPr>
          </a:p>
          <a:p>
            <a:pPr marL="55880" algn="ctr"/>
            <a:r>
              <a:rPr sz="2000" b="1" spc="-20">
                <a:latin typeface="Arial"/>
                <a:cs typeface="Arial"/>
              </a:rPr>
              <a:t>Tower</a:t>
            </a:r>
            <a:r>
              <a:rPr sz="2000" b="1" spc="-85">
                <a:latin typeface="Arial"/>
                <a:cs typeface="Arial"/>
              </a:rPr>
              <a:t> </a:t>
            </a:r>
            <a:r>
              <a:rPr sz="2000" b="1" spc="-10">
                <a:latin typeface="Arial"/>
                <a:cs typeface="Arial"/>
              </a:rPr>
              <a:t>Barracks</a:t>
            </a:r>
            <a:endParaRPr sz="2000">
              <a:latin typeface="Arial"/>
              <a:cs typeface="Arial"/>
            </a:endParaRPr>
          </a:p>
          <a:p>
            <a:pPr>
              <a:spcBef>
                <a:spcPts val="50"/>
              </a:spcBef>
            </a:pPr>
            <a:endParaRPr sz="2050">
              <a:latin typeface="Arial"/>
              <a:cs typeface="Arial"/>
            </a:endParaRPr>
          </a:p>
          <a:p>
            <a:pPr marL="12700">
              <a:tabLst>
                <a:tab pos="469265" algn="l"/>
              </a:tabLst>
            </a:pPr>
            <a:r>
              <a:rPr spc="-50">
                <a:latin typeface="Arial"/>
                <a:cs typeface="Arial"/>
              </a:rPr>
              <a:t>−</a:t>
            </a:r>
            <a:r>
              <a:rPr>
                <a:latin typeface="Arial"/>
                <a:cs typeface="Arial"/>
              </a:rPr>
              <a:t>	Bldg</a:t>
            </a:r>
            <a:r>
              <a:rPr spc="-10">
                <a:latin typeface="Arial"/>
                <a:cs typeface="Arial"/>
              </a:rPr>
              <a:t> </a:t>
            </a:r>
            <a:r>
              <a:rPr spc="-25">
                <a:latin typeface="Arial"/>
                <a:cs typeface="Arial"/>
              </a:rPr>
              <a:t>475</a:t>
            </a:r>
            <a:endParaRPr>
              <a:latin typeface="Arial"/>
              <a:cs typeface="Arial"/>
            </a:endParaRPr>
          </a:p>
          <a:p>
            <a:pPr marL="12700">
              <a:tabLst>
                <a:tab pos="469265" algn="l"/>
              </a:tabLst>
            </a:pPr>
            <a:r>
              <a:rPr spc="-50">
                <a:latin typeface="Arial"/>
                <a:cs typeface="Arial"/>
              </a:rPr>
              <a:t>−</a:t>
            </a:r>
            <a:r>
              <a:rPr>
                <a:latin typeface="Arial"/>
                <a:cs typeface="Arial"/>
              </a:rPr>
              <a:t>	DSN</a:t>
            </a:r>
            <a:r>
              <a:rPr spc="-20">
                <a:latin typeface="Arial"/>
                <a:cs typeface="Arial"/>
              </a:rPr>
              <a:t> 590-3000</a:t>
            </a:r>
            <a:endParaRPr>
              <a:latin typeface="Arial"/>
              <a:cs typeface="Arial"/>
            </a:endParaRPr>
          </a:p>
          <a:p>
            <a:pPr marL="12700">
              <a:tabLst>
                <a:tab pos="469265" algn="l"/>
              </a:tabLst>
            </a:pPr>
            <a:r>
              <a:rPr spc="-50">
                <a:latin typeface="Arial"/>
                <a:cs typeface="Arial"/>
              </a:rPr>
              <a:t>−</a:t>
            </a:r>
            <a:r>
              <a:rPr>
                <a:latin typeface="Arial"/>
                <a:cs typeface="Arial"/>
              </a:rPr>
              <a:t>	Commercial</a:t>
            </a:r>
            <a:r>
              <a:rPr spc="-15">
                <a:latin typeface="Arial"/>
                <a:cs typeface="Arial"/>
              </a:rPr>
              <a:t> </a:t>
            </a:r>
            <a:r>
              <a:rPr spc="-10">
                <a:latin typeface="Arial"/>
                <a:cs typeface="Arial"/>
              </a:rPr>
              <a:t>06371-9464-</a:t>
            </a:r>
            <a:r>
              <a:rPr spc="-20">
                <a:latin typeface="Arial"/>
                <a:cs typeface="Arial"/>
              </a:rPr>
              <a:t>3000</a:t>
            </a:r>
            <a:endParaRPr>
              <a:latin typeface="Arial"/>
              <a:cs typeface="Arial"/>
            </a:endParaRPr>
          </a:p>
        </p:txBody>
      </p:sp>
      <p:pic>
        <p:nvPicPr>
          <p:cNvPr id="6" name="object 3">
            <a:extLst>
              <a:ext uri="{FF2B5EF4-FFF2-40B4-BE49-F238E27FC236}">
                <a16:creationId xmlns:a16="http://schemas.microsoft.com/office/drawing/2014/main" id="{70CC81BC-25B3-FE79-FC74-961D5440F7D8}"/>
              </a:ext>
            </a:extLst>
          </p:cNvPr>
          <p:cNvPicPr/>
          <p:nvPr/>
        </p:nvPicPr>
        <p:blipFill>
          <a:blip r:embed="rId2" cstate="print"/>
          <a:stretch>
            <a:fillRect/>
          </a:stretch>
        </p:blipFill>
        <p:spPr>
          <a:xfrm>
            <a:off x="11165967" y="6019801"/>
            <a:ext cx="711708" cy="657224"/>
          </a:xfrm>
          <a:prstGeom prst="rect">
            <a:avLst/>
          </a:prstGeom>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C29CA7-C793-C87B-7D73-63222AADB674}"/>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DACFE624-EA4B-763E-66E9-3E33EC616122}"/>
              </a:ext>
            </a:extLst>
          </p:cNvPr>
          <p:cNvSpPr txBox="1"/>
          <p:nvPr/>
        </p:nvSpPr>
        <p:spPr>
          <a:xfrm>
            <a:off x="5815076" y="-15747"/>
            <a:ext cx="868680" cy="151323"/>
          </a:xfrm>
          <a:prstGeom prst="rect">
            <a:avLst/>
          </a:prstGeom>
        </p:spPr>
        <p:txBody>
          <a:bodyPr vert="horz" wrap="square" lIns="0" tIns="12700" rIns="0" bIns="0" rtlCol="0">
            <a:spAutoFit/>
          </a:bodyPr>
          <a:lstStyle/>
          <a:p>
            <a:pPr marL="12700">
              <a:spcBef>
                <a:spcPts val="100"/>
              </a:spcBef>
            </a:pPr>
            <a:r>
              <a:rPr sz="900" b="1" spc="-10">
                <a:solidFill>
                  <a:srgbClr val="FFFFFF"/>
                </a:solidFill>
                <a:latin typeface="Arial"/>
                <a:cs typeface="Arial"/>
              </a:rPr>
              <a:t>UNCLASSIFIED</a:t>
            </a:r>
            <a:endParaRPr sz="900">
              <a:latin typeface="Arial"/>
              <a:cs typeface="Arial"/>
            </a:endParaRPr>
          </a:p>
        </p:txBody>
      </p:sp>
      <p:sp>
        <p:nvSpPr>
          <p:cNvPr id="4" name="object 4">
            <a:extLst>
              <a:ext uri="{FF2B5EF4-FFF2-40B4-BE49-F238E27FC236}">
                <a16:creationId xmlns:a16="http://schemas.microsoft.com/office/drawing/2014/main" id="{522FD751-C398-727E-A3E5-6A1B265690B4}"/>
              </a:ext>
            </a:extLst>
          </p:cNvPr>
          <p:cNvSpPr txBox="1">
            <a:spLocks noGrp="1"/>
          </p:cNvSpPr>
          <p:nvPr>
            <p:ph type="title"/>
          </p:nvPr>
        </p:nvSpPr>
        <p:spPr>
          <a:xfrm>
            <a:off x="1132564" y="135576"/>
            <a:ext cx="4867910" cy="381515"/>
          </a:xfrm>
          <a:prstGeom prst="rect">
            <a:avLst/>
          </a:prstGeom>
        </p:spPr>
        <p:txBody>
          <a:bodyPr vert="horz" wrap="square" lIns="0" tIns="12065" rIns="0" bIns="0" rtlCol="0">
            <a:spAutoFit/>
          </a:bodyPr>
          <a:lstStyle/>
          <a:p>
            <a:pPr marL="12700">
              <a:spcBef>
                <a:spcPts val="95"/>
              </a:spcBef>
            </a:pPr>
            <a:r>
              <a:rPr sz="2400" dirty="0"/>
              <a:t>USAG</a:t>
            </a:r>
            <a:r>
              <a:rPr sz="2400" spc="-130" dirty="0"/>
              <a:t> </a:t>
            </a:r>
            <a:r>
              <a:rPr sz="2400" dirty="0"/>
              <a:t>Bavaria</a:t>
            </a:r>
            <a:r>
              <a:rPr sz="2400" spc="-120" dirty="0"/>
              <a:t> </a:t>
            </a:r>
            <a:r>
              <a:rPr lang="en-US" sz="2400" spc="-120" dirty="0"/>
              <a:t>Dental</a:t>
            </a:r>
            <a:r>
              <a:rPr sz="2400" spc="-110" dirty="0"/>
              <a:t> </a:t>
            </a:r>
            <a:r>
              <a:rPr sz="2400" spc="-10" dirty="0"/>
              <a:t>Clinics</a:t>
            </a:r>
          </a:p>
        </p:txBody>
      </p:sp>
      <p:pic>
        <p:nvPicPr>
          <p:cNvPr id="6" name="object 3">
            <a:extLst>
              <a:ext uri="{FF2B5EF4-FFF2-40B4-BE49-F238E27FC236}">
                <a16:creationId xmlns:a16="http://schemas.microsoft.com/office/drawing/2014/main" id="{7149E48A-0043-2B36-9FE4-C13C4A7E2289}"/>
              </a:ext>
            </a:extLst>
          </p:cNvPr>
          <p:cNvPicPr/>
          <p:nvPr/>
        </p:nvPicPr>
        <p:blipFill>
          <a:blip r:embed="rId2" cstate="print"/>
          <a:stretch>
            <a:fillRect/>
          </a:stretch>
        </p:blipFill>
        <p:spPr>
          <a:xfrm>
            <a:off x="11165967" y="6019801"/>
            <a:ext cx="711708" cy="657224"/>
          </a:xfrm>
          <a:prstGeom prst="rect">
            <a:avLst/>
          </a:prstGeom>
        </p:spPr>
      </p:pic>
      <p:sp>
        <p:nvSpPr>
          <p:cNvPr id="3" name="object 5">
            <a:extLst>
              <a:ext uri="{FF2B5EF4-FFF2-40B4-BE49-F238E27FC236}">
                <a16:creationId xmlns:a16="http://schemas.microsoft.com/office/drawing/2014/main" id="{B34BA3A7-65DF-850B-40F5-5DB059855049}"/>
              </a:ext>
            </a:extLst>
          </p:cNvPr>
          <p:cNvSpPr txBox="1"/>
          <p:nvPr/>
        </p:nvSpPr>
        <p:spPr>
          <a:xfrm>
            <a:off x="3497179" y="1083945"/>
            <a:ext cx="5903495" cy="4760278"/>
          </a:xfrm>
          <a:prstGeom prst="rect">
            <a:avLst/>
          </a:prstGeom>
        </p:spPr>
        <p:txBody>
          <a:bodyPr vert="horz" wrap="square" lIns="0" tIns="12700" rIns="0" bIns="0" rtlCol="0">
            <a:spAutoFit/>
          </a:bodyPr>
          <a:lstStyle/>
          <a:p>
            <a:pPr marL="1429385" algn="ctr">
              <a:lnSpc>
                <a:spcPct val="100000"/>
              </a:lnSpc>
              <a:spcBef>
                <a:spcPts val="100"/>
              </a:spcBef>
            </a:pPr>
            <a:r>
              <a:rPr sz="1800" b="1" spc="-10">
                <a:latin typeface="Arial"/>
                <a:cs typeface="Arial"/>
              </a:rPr>
              <a:t>Hohenfels</a:t>
            </a:r>
            <a:endParaRPr sz="1800">
              <a:latin typeface="Arial"/>
              <a:cs typeface="Arial"/>
            </a:endParaRPr>
          </a:p>
          <a:p>
            <a:pPr>
              <a:lnSpc>
                <a:spcPct val="100000"/>
              </a:lnSpc>
              <a:spcBef>
                <a:spcPts val="30"/>
              </a:spcBef>
            </a:pPr>
            <a:endParaRPr sz="1850">
              <a:latin typeface="Arial"/>
              <a:cs typeface="Arial"/>
            </a:endParaRPr>
          </a:p>
          <a:p>
            <a:pPr marL="12700">
              <a:lnSpc>
                <a:spcPct val="100000"/>
              </a:lnSpc>
              <a:tabLst>
                <a:tab pos="469265" algn="l"/>
              </a:tabLst>
            </a:pPr>
            <a:r>
              <a:rPr sz="1800" spc="-50">
                <a:latin typeface="Arial"/>
                <a:cs typeface="Arial"/>
              </a:rPr>
              <a:t>−</a:t>
            </a:r>
            <a:r>
              <a:rPr sz="1800">
                <a:latin typeface="Arial"/>
                <a:cs typeface="Arial"/>
              </a:rPr>
              <a:t>	Bldg</a:t>
            </a:r>
            <a:r>
              <a:rPr sz="1800" spc="-10">
                <a:latin typeface="Arial"/>
                <a:cs typeface="Arial"/>
              </a:rPr>
              <a:t> </a:t>
            </a:r>
            <a:r>
              <a:rPr sz="1800" spc="-25">
                <a:latin typeface="Arial"/>
                <a:cs typeface="Arial"/>
              </a:rPr>
              <a:t>50</a:t>
            </a:r>
            <a:endParaRPr sz="1800">
              <a:latin typeface="Arial"/>
              <a:cs typeface="Arial"/>
            </a:endParaRPr>
          </a:p>
          <a:p>
            <a:pPr marL="12700">
              <a:lnSpc>
                <a:spcPct val="100000"/>
              </a:lnSpc>
              <a:tabLst>
                <a:tab pos="469265" algn="l"/>
              </a:tabLst>
            </a:pPr>
            <a:r>
              <a:rPr sz="1800" spc="-50">
                <a:latin typeface="Arial"/>
                <a:cs typeface="Arial"/>
              </a:rPr>
              <a:t>−</a:t>
            </a:r>
            <a:r>
              <a:rPr sz="1800">
                <a:latin typeface="Arial"/>
                <a:cs typeface="Arial"/>
              </a:rPr>
              <a:t>	DSN</a:t>
            </a:r>
            <a:r>
              <a:rPr sz="1800" spc="-25">
                <a:latin typeface="Arial"/>
                <a:cs typeface="Arial"/>
              </a:rPr>
              <a:t> </a:t>
            </a:r>
            <a:r>
              <a:rPr sz="1800" spc="-20">
                <a:latin typeface="Arial"/>
                <a:cs typeface="Arial"/>
              </a:rPr>
              <a:t>590-3100</a:t>
            </a:r>
            <a:endParaRPr sz="1800">
              <a:latin typeface="Arial"/>
              <a:cs typeface="Arial"/>
            </a:endParaRPr>
          </a:p>
          <a:p>
            <a:pPr marL="12700">
              <a:lnSpc>
                <a:spcPct val="100000"/>
              </a:lnSpc>
              <a:spcBef>
                <a:spcPts val="5"/>
              </a:spcBef>
              <a:tabLst>
                <a:tab pos="469265" algn="l"/>
              </a:tabLst>
            </a:pPr>
            <a:r>
              <a:rPr sz="1800" spc="-50">
                <a:latin typeface="Arial"/>
                <a:cs typeface="Arial"/>
              </a:rPr>
              <a:t>−</a:t>
            </a:r>
            <a:r>
              <a:rPr sz="1800">
                <a:latin typeface="Arial"/>
                <a:cs typeface="Arial"/>
              </a:rPr>
              <a:t>	Commercial</a:t>
            </a:r>
            <a:r>
              <a:rPr sz="1800" spc="25">
                <a:latin typeface="Arial"/>
                <a:cs typeface="Arial"/>
              </a:rPr>
              <a:t> </a:t>
            </a:r>
            <a:r>
              <a:rPr sz="1800" spc="-20">
                <a:latin typeface="Arial"/>
                <a:cs typeface="Arial"/>
              </a:rPr>
              <a:t>09472-83-3100</a:t>
            </a:r>
            <a:endParaRPr sz="1800">
              <a:latin typeface="Arial"/>
              <a:cs typeface="Arial"/>
            </a:endParaRPr>
          </a:p>
          <a:p>
            <a:pPr>
              <a:lnSpc>
                <a:spcPct val="100000"/>
              </a:lnSpc>
              <a:spcBef>
                <a:spcPts val="30"/>
              </a:spcBef>
            </a:pPr>
            <a:endParaRPr sz="1850">
              <a:latin typeface="Arial"/>
              <a:cs typeface="Arial"/>
            </a:endParaRPr>
          </a:p>
          <a:p>
            <a:pPr marL="1430655" algn="ctr">
              <a:lnSpc>
                <a:spcPct val="100000"/>
              </a:lnSpc>
            </a:pPr>
            <a:r>
              <a:rPr sz="1800" b="1">
                <a:latin typeface="Arial"/>
                <a:cs typeface="Arial"/>
              </a:rPr>
              <a:t>Rose</a:t>
            </a:r>
            <a:r>
              <a:rPr sz="1800" b="1" spc="-55">
                <a:latin typeface="Arial"/>
                <a:cs typeface="Arial"/>
              </a:rPr>
              <a:t> </a:t>
            </a:r>
            <a:r>
              <a:rPr sz="1800" b="1" spc="-10">
                <a:latin typeface="Arial"/>
                <a:cs typeface="Arial"/>
              </a:rPr>
              <a:t>Barracks</a:t>
            </a:r>
            <a:endParaRPr sz="1800">
              <a:latin typeface="Arial"/>
              <a:cs typeface="Arial"/>
            </a:endParaRPr>
          </a:p>
          <a:p>
            <a:pPr>
              <a:lnSpc>
                <a:spcPct val="100000"/>
              </a:lnSpc>
              <a:spcBef>
                <a:spcPts val="35"/>
              </a:spcBef>
            </a:pPr>
            <a:endParaRPr sz="1850">
              <a:latin typeface="Arial"/>
              <a:cs typeface="Arial"/>
            </a:endParaRPr>
          </a:p>
          <a:p>
            <a:pPr marL="12700">
              <a:lnSpc>
                <a:spcPct val="100000"/>
              </a:lnSpc>
              <a:tabLst>
                <a:tab pos="469265" algn="l"/>
              </a:tabLst>
            </a:pPr>
            <a:r>
              <a:rPr sz="1800" spc="-50">
                <a:latin typeface="Arial"/>
                <a:cs typeface="Arial"/>
              </a:rPr>
              <a:t>−</a:t>
            </a:r>
            <a:r>
              <a:rPr sz="1800">
                <a:latin typeface="Arial"/>
                <a:cs typeface="Arial"/>
              </a:rPr>
              <a:t>	Bldg</a:t>
            </a:r>
            <a:r>
              <a:rPr sz="1800" spc="-10">
                <a:latin typeface="Arial"/>
                <a:cs typeface="Arial"/>
              </a:rPr>
              <a:t> </a:t>
            </a:r>
            <a:r>
              <a:rPr sz="1800" spc="-25">
                <a:latin typeface="Arial"/>
                <a:cs typeface="Arial"/>
              </a:rPr>
              <a:t>250</a:t>
            </a:r>
            <a:endParaRPr sz="1800">
              <a:latin typeface="Arial"/>
              <a:cs typeface="Arial"/>
            </a:endParaRPr>
          </a:p>
          <a:p>
            <a:pPr marL="12700">
              <a:lnSpc>
                <a:spcPct val="100000"/>
              </a:lnSpc>
              <a:tabLst>
                <a:tab pos="469265" algn="l"/>
              </a:tabLst>
            </a:pPr>
            <a:r>
              <a:rPr sz="1800" spc="-50">
                <a:latin typeface="Arial"/>
                <a:cs typeface="Arial"/>
              </a:rPr>
              <a:t>−</a:t>
            </a:r>
            <a:r>
              <a:rPr sz="1800">
                <a:latin typeface="Arial"/>
                <a:cs typeface="Arial"/>
              </a:rPr>
              <a:t>	DSN</a:t>
            </a:r>
            <a:r>
              <a:rPr sz="1800" spc="-25">
                <a:latin typeface="Arial"/>
                <a:cs typeface="Arial"/>
              </a:rPr>
              <a:t> </a:t>
            </a:r>
            <a:r>
              <a:rPr sz="1800" spc="-20">
                <a:latin typeface="Arial"/>
                <a:cs typeface="Arial"/>
              </a:rPr>
              <a:t>590-2500</a:t>
            </a:r>
            <a:endParaRPr sz="1800">
              <a:latin typeface="Arial"/>
              <a:cs typeface="Arial"/>
            </a:endParaRPr>
          </a:p>
          <a:p>
            <a:pPr marL="12700">
              <a:lnSpc>
                <a:spcPct val="100000"/>
              </a:lnSpc>
              <a:tabLst>
                <a:tab pos="469265" algn="l"/>
              </a:tabLst>
            </a:pPr>
            <a:r>
              <a:rPr sz="1800" spc="-50">
                <a:latin typeface="Arial"/>
                <a:cs typeface="Arial"/>
              </a:rPr>
              <a:t>−</a:t>
            </a:r>
            <a:r>
              <a:rPr sz="1800">
                <a:latin typeface="Arial"/>
                <a:cs typeface="Arial"/>
              </a:rPr>
              <a:t>	Commercial</a:t>
            </a:r>
            <a:r>
              <a:rPr sz="1800" spc="35">
                <a:latin typeface="Arial"/>
                <a:cs typeface="Arial"/>
              </a:rPr>
              <a:t> </a:t>
            </a:r>
            <a:r>
              <a:rPr sz="1800" spc="-20">
                <a:latin typeface="Arial"/>
                <a:cs typeface="Arial"/>
              </a:rPr>
              <a:t>06371-9464-2500</a:t>
            </a:r>
            <a:endParaRPr sz="1800">
              <a:latin typeface="Arial"/>
              <a:cs typeface="Arial"/>
            </a:endParaRPr>
          </a:p>
          <a:p>
            <a:pPr>
              <a:lnSpc>
                <a:spcPct val="100000"/>
              </a:lnSpc>
              <a:spcBef>
                <a:spcPts val="35"/>
              </a:spcBef>
            </a:pPr>
            <a:endParaRPr sz="1850">
              <a:latin typeface="Arial"/>
              <a:cs typeface="Arial"/>
            </a:endParaRPr>
          </a:p>
          <a:p>
            <a:pPr marL="1430655" algn="ctr">
              <a:lnSpc>
                <a:spcPct val="100000"/>
              </a:lnSpc>
            </a:pPr>
            <a:r>
              <a:rPr sz="1800" b="1" spc="-10">
                <a:latin typeface="Arial"/>
                <a:cs typeface="Arial"/>
              </a:rPr>
              <a:t>Tower</a:t>
            </a:r>
            <a:r>
              <a:rPr sz="1800" b="1" spc="-100">
                <a:latin typeface="Arial"/>
                <a:cs typeface="Arial"/>
              </a:rPr>
              <a:t> </a:t>
            </a:r>
            <a:r>
              <a:rPr sz="1800" b="1" spc="-10">
                <a:latin typeface="Arial"/>
                <a:cs typeface="Arial"/>
              </a:rPr>
              <a:t>Barracks</a:t>
            </a:r>
            <a:endParaRPr sz="1800">
              <a:latin typeface="Arial"/>
              <a:cs typeface="Arial"/>
            </a:endParaRPr>
          </a:p>
          <a:p>
            <a:pPr>
              <a:lnSpc>
                <a:spcPct val="100000"/>
              </a:lnSpc>
              <a:spcBef>
                <a:spcPts val="35"/>
              </a:spcBef>
            </a:pPr>
            <a:endParaRPr sz="1850">
              <a:latin typeface="Arial"/>
              <a:cs typeface="Arial"/>
            </a:endParaRPr>
          </a:p>
          <a:p>
            <a:pPr marL="12700">
              <a:lnSpc>
                <a:spcPct val="100000"/>
              </a:lnSpc>
              <a:tabLst>
                <a:tab pos="469265" algn="l"/>
              </a:tabLst>
            </a:pPr>
            <a:r>
              <a:rPr sz="1800" spc="-50">
                <a:latin typeface="Arial"/>
                <a:cs typeface="Arial"/>
              </a:rPr>
              <a:t>−</a:t>
            </a:r>
            <a:r>
              <a:rPr sz="1800">
                <a:latin typeface="Arial"/>
                <a:cs typeface="Arial"/>
              </a:rPr>
              <a:t>	Bldg</a:t>
            </a:r>
            <a:r>
              <a:rPr sz="1800" spc="-10">
                <a:latin typeface="Arial"/>
                <a:cs typeface="Arial"/>
              </a:rPr>
              <a:t> </a:t>
            </a:r>
            <a:r>
              <a:rPr sz="1800" spc="-25">
                <a:latin typeface="Arial"/>
                <a:cs typeface="Arial"/>
              </a:rPr>
              <a:t>475</a:t>
            </a:r>
            <a:endParaRPr sz="1800">
              <a:latin typeface="Arial"/>
              <a:cs typeface="Arial"/>
            </a:endParaRPr>
          </a:p>
          <a:p>
            <a:pPr marL="12700">
              <a:lnSpc>
                <a:spcPct val="100000"/>
              </a:lnSpc>
              <a:tabLst>
                <a:tab pos="469265" algn="l"/>
              </a:tabLst>
            </a:pPr>
            <a:r>
              <a:rPr sz="1800" spc="-50">
                <a:latin typeface="Arial"/>
                <a:cs typeface="Arial"/>
              </a:rPr>
              <a:t>−</a:t>
            </a:r>
            <a:r>
              <a:rPr sz="1800">
                <a:latin typeface="Arial"/>
                <a:cs typeface="Arial"/>
              </a:rPr>
              <a:t>	DSN</a:t>
            </a:r>
            <a:r>
              <a:rPr sz="1800" spc="-25">
                <a:latin typeface="Arial"/>
                <a:cs typeface="Arial"/>
              </a:rPr>
              <a:t> </a:t>
            </a:r>
            <a:r>
              <a:rPr sz="1800" spc="-20">
                <a:latin typeface="Arial"/>
                <a:cs typeface="Arial"/>
              </a:rPr>
              <a:t>590-3100</a:t>
            </a:r>
            <a:endParaRPr sz="1800">
              <a:latin typeface="Arial"/>
              <a:cs typeface="Arial"/>
            </a:endParaRPr>
          </a:p>
          <a:p>
            <a:pPr marL="12700">
              <a:lnSpc>
                <a:spcPct val="100000"/>
              </a:lnSpc>
              <a:tabLst>
                <a:tab pos="469265" algn="l"/>
              </a:tabLst>
            </a:pPr>
            <a:r>
              <a:rPr sz="1800" spc="-50">
                <a:latin typeface="Arial"/>
                <a:cs typeface="Arial"/>
              </a:rPr>
              <a:t>−</a:t>
            </a:r>
            <a:r>
              <a:rPr sz="1800">
                <a:latin typeface="Arial"/>
                <a:cs typeface="Arial"/>
              </a:rPr>
              <a:t>	Commercial</a:t>
            </a:r>
            <a:r>
              <a:rPr sz="1800" spc="35">
                <a:latin typeface="Arial"/>
                <a:cs typeface="Arial"/>
              </a:rPr>
              <a:t> </a:t>
            </a:r>
            <a:r>
              <a:rPr sz="1800" spc="-20">
                <a:latin typeface="Arial"/>
                <a:cs typeface="Arial"/>
              </a:rPr>
              <a:t>06371-9464-3100</a:t>
            </a:r>
            <a:endParaRPr sz="1800">
              <a:latin typeface="Arial"/>
              <a:cs typeface="Arial"/>
            </a:endParaRPr>
          </a:p>
        </p:txBody>
      </p:sp>
    </p:spTree>
    <p:extLst>
      <p:ext uri="{BB962C8B-B14F-4D97-AF65-F5344CB8AC3E}">
        <p14:creationId xmlns:p14="http://schemas.microsoft.com/office/powerpoint/2010/main" val="407696166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885307" y="845441"/>
            <a:ext cx="651510" cy="113493"/>
          </a:xfrm>
          <a:prstGeom prst="rect">
            <a:avLst/>
          </a:prstGeom>
        </p:spPr>
        <p:txBody>
          <a:bodyPr vert="horz" wrap="square" lIns="0" tIns="9525" rIns="0" bIns="0" rtlCol="0">
            <a:spAutoFit/>
          </a:bodyPr>
          <a:lstStyle/>
          <a:p>
            <a:pPr marL="9525" defTabSz="685800">
              <a:spcBef>
                <a:spcPts val="75"/>
              </a:spcBef>
            </a:pPr>
            <a:r>
              <a:rPr sz="675" b="1" kern="0" spc="-8" dirty="0">
                <a:solidFill>
                  <a:srgbClr val="FFFFFF"/>
                </a:solidFill>
                <a:latin typeface="Arial"/>
                <a:cs typeface="Arial"/>
              </a:rPr>
              <a:t>UNCLASSIFIED</a:t>
            </a:r>
            <a:endParaRPr sz="675" kern="0">
              <a:solidFill>
                <a:sysClr val="windowText" lastClr="000000"/>
              </a:solidFill>
              <a:latin typeface="Arial"/>
              <a:cs typeface="Arial"/>
            </a:endParaRPr>
          </a:p>
        </p:txBody>
      </p:sp>
      <p:sp>
        <p:nvSpPr>
          <p:cNvPr id="4" name="object 4"/>
          <p:cNvSpPr txBox="1">
            <a:spLocks noGrp="1"/>
          </p:cNvSpPr>
          <p:nvPr>
            <p:ph type="title"/>
          </p:nvPr>
        </p:nvSpPr>
        <p:spPr>
          <a:xfrm>
            <a:off x="1100779" y="173786"/>
            <a:ext cx="3006725" cy="378469"/>
          </a:xfrm>
          <a:prstGeom prst="rect">
            <a:avLst/>
          </a:prstGeom>
        </p:spPr>
        <p:txBody>
          <a:bodyPr vert="horz" wrap="square" lIns="0" tIns="9049" rIns="0" bIns="0" rtlCol="0">
            <a:spAutoFit/>
          </a:bodyPr>
          <a:lstStyle/>
          <a:p>
            <a:pPr marL="9525">
              <a:spcBef>
                <a:spcPts val="71"/>
              </a:spcBef>
            </a:pPr>
            <a:r>
              <a:rPr sz="2400" spc="-15" dirty="0"/>
              <a:t>Veterinary</a:t>
            </a:r>
            <a:r>
              <a:rPr sz="2400" spc="-86" dirty="0"/>
              <a:t> </a:t>
            </a:r>
            <a:r>
              <a:rPr sz="2400" spc="-8" dirty="0"/>
              <a:t>Clinic</a:t>
            </a:r>
          </a:p>
        </p:txBody>
      </p:sp>
      <p:sp>
        <p:nvSpPr>
          <p:cNvPr id="5" name="object 5"/>
          <p:cNvSpPr txBox="1"/>
          <p:nvPr/>
        </p:nvSpPr>
        <p:spPr>
          <a:xfrm>
            <a:off x="3610071" y="1313117"/>
            <a:ext cx="4864894" cy="748282"/>
          </a:xfrm>
          <a:prstGeom prst="rect">
            <a:avLst/>
          </a:prstGeom>
        </p:spPr>
        <p:txBody>
          <a:bodyPr vert="horz" wrap="square" lIns="0" tIns="9525" rIns="0" bIns="0" rtlCol="0">
            <a:spAutoFit/>
          </a:bodyPr>
          <a:lstStyle/>
          <a:p>
            <a:pPr marR="1707833" algn="r" defTabSz="685800">
              <a:spcBef>
                <a:spcPts val="75"/>
              </a:spcBef>
            </a:pPr>
            <a:r>
              <a:rPr sz="1350" b="1" kern="0" dirty="0">
                <a:solidFill>
                  <a:sysClr val="windowText" lastClr="000000"/>
                </a:solidFill>
                <a:latin typeface="Arial"/>
                <a:cs typeface="Arial"/>
              </a:rPr>
              <a:t>WHO to </a:t>
            </a:r>
            <a:r>
              <a:rPr sz="1350" b="1" kern="0" spc="-8" dirty="0">
                <a:solidFill>
                  <a:sysClr val="windowText" lastClr="000000"/>
                </a:solidFill>
                <a:latin typeface="Arial"/>
                <a:cs typeface="Arial"/>
              </a:rPr>
              <a:t>Contact:</a:t>
            </a:r>
            <a:endParaRPr sz="1350" kern="0" dirty="0">
              <a:solidFill>
                <a:sysClr val="windowText" lastClr="000000"/>
              </a:solidFill>
              <a:latin typeface="Arial"/>
              <a:cs typeface="Arial"/>
            </a:endParaRPr>
          </a:p>
          <a:p>
            <a:pPr defTabSz="685800">
              <a:spcBef>
                <a:spcPts val="23"/>
              </a:spcBef>
            </a:pPr>
            <a:endParaRPr sz="1200" kern="0" dirty="0">
              <a:solidFill>
                <a:sysClr val="windowText" lastClr="000000"/>
              </a:solidFill>
              <a:latin typeface="Arial"/>
              <a:cs typeface="Arial"/>
            </a:endParaRPr>
          </a:p>
          <a:p>
            <a:pPr defTabSz="685800">
              <a:spcBef>
                <a:spcPts val="23"/>
              </a:spcBef>
            </a:pPr>
            <a:endParaRPr sz="1200" kern="0" dirty="0">
              <a:solidFill>
                <a:sysClr val="windowText" lastClr="000000"/>
              </a:solidFill>
              <a:latin typeface="Arial"/>
              <a:cs typeface="Arial"/>
            </a:endParaRPr>
          </a:p>
          <a:p>
            <a:pPr marR="1695450" algn="r" defTabSz="685800"/>
            <a:endParaRPr sz="1050" kern="0" dirty="0">
              <a:solidFill>
                <a:sysClr val="windowText" lastClr="000000"/>
              </a:solidFill>
              <a:latin typeface="Arial"/>
              <a:cs typeface="Arial"/>
            </a:endParaRPr>
          </a:p>
        </p:txBody>
      </p:sp>
      <p:grpSp>
        <p:nvGrpSpPr>
          <p:cNvPr id="6" name="object 6"/>
          <p:cNvGrpSpPr/>
          <p:nvPr/>
        </p:nvGrpSpPr>
        <p:grpSpPr>
          <a:xfrm>
            <a:off x="9136380" y="4324004"/>
            <a:ext cx="1280160" cy="809625"/>
            <a:chOff x="7325868" y="4780788"/>
            <a:chExt cx="1706880" cy="1079500"/>
          </a:xfrm>
        </p:grpSpPr>
        <p:pic>
          <p:nvPicPr>
            <p:cNvPr id="7" name="object 7"/>
            <p:cNvPicPr/>
            <p:nvPr/>
          </p:nvPicPr>
          <p:blipFill>
            <a:blip r:embed="rId2" cstate="print"/>
            <a:stretch>
              <a:fillRect/>
            </a:stretch>
          </p:blipFill>
          <p:spPr>
            <a:xfrm>
              <a:off x="7325868" y="4780788"/>
              <a:ext cx="1706879" cy="1078992"/>
            </a:xfrm>
            <a:prstGeom prst="rect">
              <a:avLst/>
            </a:prstGeom>
          </p:spPr>
        </p:pic>
        <p:pic>
          <p:nvPicPr>
            <p:cNvPr id="8" name="object 8"/>
            <p:cNvPicPr/>
            <p:nvPr/>
          </p:nvPicPr>
          <p:blipFill>
            <a:blip r:embed="rId3" cstate="print"/>
            <a:stretch>
              <a:fillRect/>
            </a:stretch>
          </p:blipFill>
          <p:spPr>
            <a:xfrm>
              <a:off x="7371588" y="4826508"/>
              <a:ext cx="1542288" cy="914399"/>
            </a:xfrm>
            <a:prstGeom prst="rect">
              <a:avLst/>
            </a:prstGeom>
          </p:spPr>
        </p:pic>
        <p:sp>
          <p:nvSpPr>
            <p:cNvPr id="9" name="object 9"/>
            <p:cNvSpPr/>
            <p:nvPr/>
          </p:nvSpPr>
          <p:spPr>
            <a:xfrm>
              <a:off x="7352538" y="4807458"/>
              <a:ext cx="1580515" cy="952500"/>
            </a:xfrm>
            <a:custGeom>
              <a:avLst/>
              <a:gdLst/>
              <a:ahLst/>
              <a:cxnLst/>
              <a:rect l="l" t="t" r="r" b="b"/>
              <a:pathLst>
                <a:path w="1580515" h="952500">
                  <a:moveTo>
                    <a:pt x="0" y="952499"/>
                  </a:moveTo>
                  <a:lnTo>
                    <a:pt x="1580261" y="952499"/>
                  </a:lnTo>
                  <a:lnTo>
                    <a:pt x="1580261" y="0"/>
                  </a:lnTo>
                  <a:lnTo>
                    <a:pt x="0" y="0"/>
                  </a:lnTo>
                  <a:lnTo>
                    <a:pt x="0" y="952499"/>
                  </a:lnTo>
                  <a:close/>
                </a:path>
              </a:pathLst>
            </a:custGeom>
            <a:ln w="38100">
              <a:solidFill>
                <a:srgbClr val="000000"/>
              </a:solidFill>
            </a:ln>
          </p:spPr>
          <p:txBody>
            <a:bodyPr wrap="square" lIns="0" tIns="0" rIns="0" bIns="0" rtlCol="0"/>
            <a:lstStyle/>
            <a:p>
              <a:pPr defTabSz="685800"/>
              <a:endParaRPr sz="1350" kern="0">
                <a:solidFill>
                  <a:sysClr val="windowText" lastClr="000000"/>
                </a:solidFill>
                <a:latin typeface="Calibri"/>
              </a:endParaRPr>
            </a:p>
          </p:txBody>
        </p:sp>
      </p:grpSp>
      <p:sp>
        <p:nvSpPr>
          <p:cNvPr id="10" name="TextBox 9">
            <a:extLst>
              <a:ext uri="{FF2B5EF4-FFF2-40B4-BE49-F238E27FC236}">
                <a16:creationId xmlns:a16="http://schemas.microsoft.com/office/drawing/2014/main" id="{A99CDFAA-497B-9951-18FB-672F49E2942E}"/>
              </a:ext>
            </a:extLst>
          </p:cNvPr>
          <p:cNvSpPr txBox="1"/>
          <p:nvPr/>
        </p:nvSpPr>
        <p:spPr>
          <a:xfrm>
            <a:off x="1650882" y="1761876"/>
            <a:ext cx="4391637" cy="2850780"/>
          </a:xfrm>
          <a:prstGeom prst="rect">
            <a:avLst/>
          </a:prstGeom>
          <a:noFill/>
          <a:ln>
            <a:solidFill>
              <a:schemeClr val="bg1"/>
            </a:solidFill>
          </a:ln>
        </p:spPr>
        <p:txBody>
          <a:bodyPr wrap="square" rtlCol="0">
            <a:spAutoFit/>
          </a:bodyPr>
          <a:lstStyle/>
          <a:p>
            <a:pPr marL="9525" defTabSz="685800"/>
            <a:r>
              <a:rPr lang="en-US" sz="1350" b="1" kern="0" dirty="0">
                <a:solidFill>
                  <a:sysClr val="windowText" lastClr="000000"/>
                </a:solidFill>
                <a:latin typeface="Arial"/>
                <a:cs typeface="Arial"/>
              </a:rPr>
              <a:t>Vilseck</a:t>
            </a:r>
            <a:r>
              <a:rPr lang="en-US" sz="1350" b="1" kern="0" spc="-41" dirty="0">
                <a:solidFill>
                  <a:sysClr val="windowText" lastClr="000000"/>
                </a:solidFill>
                <a:latin typeface="Arial"/>
                <a:cs typeface="Arial"/>
              </a:rPr>
              <a:t> </a:t>
            </a:r>
            <a:r>
              <a:rPr lang="en-US" sz="1350" b="1" kern="0" spc="-8" dirty="0">
                <a:solidFill>
                  <a:sysClr val="windowText" lastClr="000000"/>
                </a:solidFill>
                <a:latin typeface="Arial"/>
                <a:cs typeface="Arial"/>
              </a:rPr>
              <a:t>Veterinary</a:t>
            </a:r>
            <a:r>
              <a:rPr lang="en-US" sz="1350" b="1" kern="0" spc="-56" dirty="0">
                <a:solidFill>
                  <a:sysClr val="windowText" lastClr="000000"/>
                </a:solidFill>
                <a:latin typeface="Arial"/>
                <a:cs typeface="Arial"/>
              </a:rPr>
              <a:t> </a:t>
            </a:r>
            <a:r>
              <a:rPr lang="en-US" sz="1350" b="1" kern="0" dirty="0">
                <a:solidFill>
                  <a:sysClr val="windowText" lastClr="000000"/>
                </a:solidFill>
                <a:latin typeface="Arial"/>
                <a:cs typeface="Arial"/>
              </a:rPr>
              <a:t>Treatment</a:t>
            </a:r>
            <a:r>
              <a:rPr lang="en-US" sz="1350" b="1" kern="0" spc="-45" dirty="0">
                <a:solidFill>
                  <a:sysClr val="windowText" lastClr="000000"/>
                </a:solidFill>
                <a:latin typeface="Arial"/>
                <a:cs typeface="Arial"/>
              </a:rPr>
              <a:t> </a:t>
            </a:r>
            <a:r>
              <a:rPr lang="en-US" sz="1350" b="1" kern="0" dirty="0">
                <a:solidFill>
                  <a:sysClr val="windowText" lastClr="000000"/>
                </a:solidFill>
                <a:latin typeface="Arial"/>
                <a:cs typeface="Arial"/>
              </a:rPr>
              <a:t>Facility</a:t>
            </a:r>
            <a:r>
              <a:rPr lang="en-US" sz="1350" b="1" kern="0" spc="-30" dirty="0">
                <a:solidFill>
                  <a:sysClr val="windowText" lastClr="000000"/>
                </a:solidFill>
                <a:latin typeface="Arial"/>
                <a:cs typeface="Arial"/>
              </a:rPr>
              <a:t> </a:t>
            </a:r>
            <a:r>
              <a:rPr lang="en-US" sz="1350" b="1" kern="0" spc="-8" dirty="0">
                <a:solidFill>
                  <a:sysClr val="windowText" lastClr="000000"/>
                </a:solidFill>
                <a:latin typeface="Arial"/>
                <a:cs typeface="Arial"/>
              </a:rPr>
              <a:t>(VTF)</a:t>
            </a:r>
            <a:endParaRPr lang="en-US" sz="1350" b="1" kern="0" dirty="0">
              <a:solidFill>
                <a:sysClr val="windowText" lastClr="000000"/>
              </a:solidFill>
              <a:latin typeface="Arial"/>
              <a:cs typeface="Arial"/>
            </a:endParaRPr>
          </a:p>
          <a:p>
            <a:pPr marL="224314" indent="-215265" defTabSz="685800">
              <a:spcBef>
                <a:spcPts val="4"/>
              </a:spcBef>
              <a:buFont typeface="Wingdings"/>
              <a:buChar char=""/>
              <a:tabLst>
                <a:tab pos="224314" algn="l"/>
                <a:tab pos="224790" algn="l"/>
              </a:tabLst>
            </a:pPr>
            <a:r>
              <a:rPr lang="en-US" sz="1275" kern="0" dirty="0">
                <a:solidFill>
                  <a:sysClr val="windowText" lastClr="000000"/>
                </a:solidFill>
                <a:latin typeface="Arial"/>
                <a:cs typeface="Arial"/>
              </a:rPr>
              <a:t>Building</a:t>
            </a:r>
            <a:r>
              <a:rPr lang="en-US" sz="1275" kern="0" spc="-26" dirty="0">
                <a:solidFill>
                  <a:sysClr val="windowText" lastClr="000000"/>
                </a:solidFill>
                <a:latin typeface="Arial"/>
                <a:cs typeface="Arial"/>
              </a:rPr>
              <a:t> </a:t>
            </a:r>
            <a:r>
              <a:rPr lang="en-US" sz="1275" kern="0" dirty="0">
                <a:solidFill>
                  <a:sysClr val="windowText" lastClr="000000"/>
                </a:solidFill>
                <a:latin typeface="Arial"/>
                <a:cs typeface="Arial"/>
              </a:rPr>
              <a:t>222,</a:t>
            </a:r>
            <a:r>
              <a:rPr lang="en-US" sz="1275" kern="0" spc="-26" dirty="0">
                <a:solidFill>
                  <a:sysClr val="windowText" lastClr="000000"/>
                </a:solidFill>
                <a:latin typeface="Arial"/>
                <a:cs typeface="Arial"/>
              </a:rPr>
              <a:t> </a:t>
            </a:r>
            <a:r>
              <a:rPr lang="en-US" sz="1275" kern="0" dirty="0">
                <a:solidFill>
                  <a:sysClr val="windowText" lastClr="000000"/>
                </a:solidFill>
                <a:latin typeface="Arial"/>
                <a:cs typeface="Arial"/>
              </a:rPr>
              <a:t>Rose</a:t>
            </a:r>
            <a:r>
              <a:rPr lang="en-US" sz="1275" kern="0" spc="-26" dirty="0">
                <a:solidFill>
                  <a:sysClr val="windowText" lastClr="000000"/>
                </a:solidFill>
                <a:latin typeface="Arial"/>
                <a:cs typeface="Arial"/>
              </a:rPr>
              <a:t> </a:t>
            </a:r>
            <a:r>
              <a:rPr lang="en-US" sz="1275" kern="0" spc="-8" dirty="0">
                <a:solidFill>
                  <a:sysClr val="windowText" lastClr="000000"/>
                </a:solidFill>
                <a:latin typeface="Arial"/>
                <a:cs typeface="Arial"/>
              </a:rPr>
              <a:t>Barracks</a:t>
            </a:r>
            <a:endParaRPr lang="en-US" sz="1275" kern="0" dirty="0">
              <a:solidFill>
                <a:sysClr val="windowText" lastClr="000000"/>
              </a:solidFill>
              <a:latin typeface="Arial"/>
              <a:cs typeface="Arial"/>
            </a:endParaRPr>
          </a:p>
          <a:p>
            <a:pPr marL="224314" indent="-215265" defTabSz="685800">
              <a:buFont typeface="Wingdings"/>
              <a:buChar char=""/>
              <a:tabLst>
                <a:tab pos="224314" algn="l"/>
                <a:tab pos="224790" algn="l"/>
              </a:tabLst>
            </a:pPr>
            <a:r>
              <a:rPr lang="en-US" sz="1275" kern="0" dirty="0">
                <a:solidFill>
                  <a:sysClr val="windowText" lastClr="000000"/>
                </a:solidFill>
                <a:latin typeface="Arial"/>
                <a:cs typeface="Arial"/>
              </a:rPr>
              <a:t>DSN</a:t>
            </a:r>
            <a:r>
              <a:rPr lang="en-US" sz="1275" kern="0" spc="-8" dirty="0">
                <a:solidFill>
                  <a:sysClr val="windowText" lastClr="000000"/>
                </a:solidFill>
                <a:latin typeface="Arial"/>
                <a:cs typeface="Arial"/>
              </a:rPr>
              <a:t> </a:t>
            </a:r>
            <a:r>
              <a:rPr lang="en-US" sz="1275" kern="0" spc="-15" dirty="0">
                <a:solidFill>
                  <a:sysClr val="windowText" lastClr="000000"/>
                </a:solidFill>
                <a:latin typeface="Arial"/>
                <a:cs typeface="Arial"/>
              </a:rPr>
              <a:t>590-</a:t>
            </a:r>
            <a:r>
              <a:rPr lang="en-US" sz="1275" kern="0" dirty="0">
                <a:solidFill>
                  <a:sysClr val="windowText" lastClr="000000"/>
                </a:solidFill>
                <a:latin typeface="Arial"/>
                <a:cs typeface="Arial"/>
              </a:rPr>
              <a:t>3888</a:t>
            </a:r>
            <a:r>
              <a:rPr lang="en-US" sz="1275" kern="0" spc="15" dirty="0">
                <a:solidFill>
                  <a:sysClr val="windowText" lastClr="000000"/>
                </a:solidFill>
                <a:latin typeface="Arial"/>
                <a:cs typeface="Arial"/>
              </a:rPr>
              <a:t> </a:t>
            </a:r>
            <a:r>
              <a:rPr lang="en-US" sz="1275" kern="0" dirty="0">
                <a:solidFill>
                  <a:sysClr val="windowText" lastClr="000000"/>
                </a:solidFill>
                <a:latin typeface="Arial"/>
                <a:cs typeface="Arial"/>
              </a:rPr>
              <a:t>/</a:t>
            </a:r>
            <a:r>
              <a:rPr lang="en-US" sz="1275" kern="0" spc="4" dirty="0">
                <a:solidFill>
                  <a:sysClr val="windowText" lastClr="000000"/>
                </a:solidFill>
                <a:latin typeface="Arial"/>
                <a:cs typeface="Arial"/>
              </a:rPr>
              <a:t> </a:t>
            </a:r>
            <a:r>
              <a:rPr lang="en-US" sz="1275" kern="0" dirty="0">
                <a:solidFill>
                  <a:sysClr val="windowText" lastClr="000000"/>
                </a:solidFill>
                <a:latin typeface="Arial"/>
                <a:cs typeface="Arial"/>
              </a:rPr>
              <a:t>COMM</a:t>
            </a:r>
            <a:r>
              <a:rPr lang="en-US" sz="1275" kern="0" spc="-4" dirty="0">
                <a:solidFill>
                  <a:sysClr val="windowText" lastClr="000000"/>
                </a:solidFill>
                <a:latin typeface="Arial"/>
                <a:cs typeface="Arial"/>
              </a:rPr>
              <a:t> </a:t>
            </a:r>
            <a:r>
              <a:rPr lang="en-US" sz="1275" kern="0" spc="-15" dirty="0">
                <a:solidFill>
                  <a:sysClr val="windowText" lastClr="000000"/>
                </a:solidFill>
                <a:latin typeface="Arial"/>
                <a:cs typeface="Arial"/>
              </a:rPr>
              <a:t>06371-9464-3888</a:t>
            </a:r>
            <a:endParaRPr lang="en-US" sz="1275" kern="0" dirty="0">
              <a:solidFill>
                <a:sysClr val="windowText" lastClr="000000"/>
              </a:solidFill>
              <a:latin typeface="Arial"/>
              <a:cs typeface="Arial"/>
            </a:endParaRPr>
          </a:p>
          <a:p>
            <a:pPr marL="66199" algn="ctr" defTabSz="685800"/>
            <a:endParaRPr lang="en-US" sz="1275" kern="0" dirty="0">
              <a:solidFill>
                <a:sysClr val="windowText" lastClr="000000"/>
              </a:solidFill>
              <a:latin typeface="Arial"/>
              <a:cs typeface="Arial"/>
            </a:endParaRPr>
          </a:p>
          <a:p>
            <a:pPr marL="66199" algn="ctr" defTabSz="685800"/>
            <a:r>
              <a:rPr lang="en-US" sz="1275" u="sng" kern="0" dirty="0">
                <a:solidFill>
                  <a:sysClr val="windowText" lastClr="000000"/>
                </a:solidFill>
                <a:latin typeface="Arial"/>
                <a:cs typeface="Arial"/>
              </a:rPr>
              <a:t>Hours</a:t>
            </a:r>
            <a:r>
              <a:rPr lang="en-US" sz="1275" u="sng" kern="0" spc="-11" dirty="0">
                <a:solidFill>
                  <a:sysClr val="windowText" lastClr="000000"/>
                </a:solidFill>
                <a:latin typeface="Arial"/>
                <a:cs typeface="Arial"/>
              </a:rPr>
              <a:t> </a:t>
            </a:r>
            <a:r>
              <a:rPr lang="en-US" sz="1275" u="sng" kern="0" dirty="0">
                <a:solidFill>
                  <a:sysClr val="windowText" lastClr="000000"/>
                </a:solidFill>
                <a:latin typeface="Arial"/>
                <a:cs typeface="Arial"/>
              </a:rPr>
              <a:t>of</a:t>
            </a:r>
            <a:r>
              <a:rPr lang="en-US" sz="1275" u="sng" kern="0" spc="-26" dirty="0">
                <a:solidFill>
                  <a:sysClr val="windowText" lastClr="000000"/>
                </a:solidFill>
                <a:latin typeface="Arial"/>
                <a:cs typeface="Arial"/>
              </a:rPr>
              <a:t> </a:t>
            </a:r>
            <a:r>
              <a:rPr lang="en-US" sz="1275" u="sng" kern="0" spc="-8" dirty="0">
                <a:solidFill>
                  <a:sysClr val="windowText" lastClr="000000"/>
                </a:solidFill>
                <a:latin typeface="Arial"/>
                <a:cs typeface="Arial"/>
              </a:rPr>
              <a:t>Operation:</a:t>
            </a:r>
            <a:endParaRPr lang="en-US" sz="1275" u="sng" kern="0" dirty="0">
              <a:solidFill>
                <a:sysClr val="windowText" lastClr="000000"/>
              </a:solidFill>
              <a:latin typeface="Arial"/>
              <a:cs typeface="Arial"/>
            </a:endParaRPr>
          </a:p>
          <a:p>
            <a:pPr marL="65723" algn="ctr" defTabSz="685800"/>
            <a:r>
              <a:rPr lang="en-US" sz="1275" kern="0" dirty="0">
                <a:solidFill>
                  <a:sysClr val="windowText" lastClr="000000"/>
                </a:solidFill>
                <a:latin typeface="Arial"/>
                <a:cs typeface="Arial"/>
              </a:rPr>
              <a:t>Monday &amp; Tuesday</a:t>
            </a:r>
            <a:r>
              <a:rPr lang="en-US" sz="1275" kern="0" spc="-15" dirty="0">
                <a:solidFill>
                  <a:sysClr val="windowText" lastClr="000000"/>
                </a:solidFill>
                <a:latin typeface="Arial"/>
                <a:cs typeface="Arial"/>
              </a:rPr>
              <a:t> </a:t>
            </a:r>
            <a:r>
              <a:rPr lang="en-US" sz="1275" kern="0" dirty="0">
                <a:solidFill>
                  <a:sysClr val="windowText" lastClr="000000"/>
                </a:solidFill>
                <a:latin typeface="Arial"/>
                <a:cs typeface="Arial"/>
              </a:rPr>
              <a:t>0800-1600</a:t>
            </a:r>
          </a:p>
          <a:p>
            <a:pPr marL="65723" algn="ctr" defTabSz="685800"/>
            <a:r>
              <a:rPr lang="en-US" sz="1275" kern="0" dirty="0">
                <a:solidFill>
                  <a:sysClr val="windowText" lastClr="000000"/>
                </a:solidFill>
                <a:latin typeface="Arial"/>
                <a:cs typeface="Arial"/>
              </a:rPr>
              <a:t>Wednesday 0900-1600</a:t>
            </a:r>
          </a:p>
          <a:p>
            <a:pPr marL="65723" algn="ctr" defTabSz="685800"/>
            <a:r>
              <a:rPr lang="en-US" sz="1275" kern="0" dirty="0">
                <a:solidFill>
                  <a:sysClr val="windowText" lastClr="000000"/>
                </a:solidFill>
                <a:latin typeface="Arial"/>
                <a:cs typeface="Arial"/>
              </a:rPr>
              <a:t>Thursday: Closed</a:t>
            </a:r>
          </a:p>
          <a:p>
            <a:pPr marL="65723" algn="ctr" defTabSz="685800"/>
            <a:r>
              <a:rPr lang="en-US" sz="1275" kern="0" dirty="0">
                <a:solidFill>
                  <a:sysClr val="windowText" lastClr="000000"/>
                </a:solidFill>
                <a:latin typeface="Arial"/>
                <a:cs typeface="Arial"/>
              </a:rPr>
              <a:t>Friday: 0800-1500</a:t>
            </a:r>
          </a:p>
          <a:p>
            <a:pPr marL="65723" algn="ctr" defTabSz="685800"/>
            <a:r>
              <a:rPr lang="en-US" sz="1275" b="1" kern="0" dirty="0">
                <a:solidFill>
                  <a:srgbClr val="FF0000"/>
                </a:solidFill>
                <a:latin typeface="Arial"/>
                <a:cs typeface="Arial"/>
              </a:rPr>
              <a:t>CLOSED DAILY FOR LUNCH 1100-1200</a:t>
            </a:r>
          </a:p>
          <a:p>
            <a:pPr defTabSz="685800">
              <a:spcBef>
                <a:spcPts val="26"/>
              </a:spcBef>
            </a:pPr>
            <a:endParaRPr lang="en-US" sz="1275" kern="0" dirty="0">
              <a:solidFill>
                <a:sysClr val="windowText" lastClr="000000"/>
              </a:solidFill>
              <a:latin typeface="Arial"/>
              <a:cs typeface="Arial"/>
            </a:endParaRPr>
          </a:p>
          <a:p>
            <a:pPr marL="64770" algn="ctr" defTabSz="685800"/>
            <a:r>
              <a:rPr lang="en-US" sz="1275" kern="0" dirty="0">
                <a:solidFill>
                  <a:sysClr val="windowText" lastClr="000000"/>
                </a:solidFill>
                <a:latin typeface="Arial"/>
                <a:cs typeface="Arial"/>
              </a:rPr>
              <a:t>Closed on all Training</a:t>
            </a:r>
            <a:r>
              <a:rPr lang="en-US" sz="1275" kern="0" spc="-34" dirty="0">
                <a:solidFill>
                  <a:sysClr val="windowText" lastClr="000000"/>
                </a:solidFill>
                <a:latin typeface="Arial"/>
                <a:cs typeface="Arial"/>
              </a:rPr>
              <a:t> </a:t>
            </a:r>
            <a:r>
              <a:rPr lang="en-US" sz="1275" kern="0" dirty="0">
                <a:solidFill>
                  <a:sysClr val="windowText" lastClr="000000"/>
                </a:solidFill>
                <a:latin typeface="Arial"/>
                <a:cs typeface="Arial"/>
              </a:rPr>
              <a:t>Holidays</a:t>
            </a:r>
            <a:r>
              <a:rPr lang="en-US" sz="1275" kern="0" spc="-4" dirty="0">
                <a:solidFill>
                  <a:sysClr val="windowText" lastClr="000000"/>
                </a:solidFill>
                <a:latin typeface="Arial"/>
                <a:cs typeface="Arial"/>
              </a:rPr>
              <a:t> </a:t>
            </a:r>
            <a:r>
              <a:rPr lang="en-US" sz="1275" kern="0" dirty="0">
                <a:solidFill>
                  <a:sysClr val="windowText" lastClr="000000"/>
                </a:solidFill>
                <a:latin typeface="Arial"/>
                <a:cs typeface="Arial"/>
              </a:rPr>
              <a:t>and</a:t>
            </a:r>
            <a:r>
              <a:rPr lang="en-US" sz="1275" kern="0" spc="-41" dirty="0">
                <a:solidFill>
                  <a:sysClr val="windowText" lastClr="000000"/>
                </a:solidFill>
                <a:latin typeface="Arial"/>
                <a:cs typeface="Arial"/>
              </a:rPr>
              <a:t> </a:t>
            </a:r>
            <a:r>
              <a:rPr lang="en-US" sz="1275" kern="0" dirty="0">
                <a:solidFill>
                  <a:sysClr val="windowText" lastClr="000000"/>
                </a:solidFill>
                <a:latin typeface="Arial"/>
                <a:cs typeface="Arial"/>
              </a:rPr>
              <a:t>U.S.</a:t>
            </a:r>
            <a:r>
              <a:rPr lang="en-US" sz="1275" kern="0" spc="-38" dirty="0">
                <a:solidFill>
                  <a:sysClr val="windowText" lastClr="000000"/>
                </a:solidFill>
                <a:latin typeface="Arial"/>
                <a:cs typeface="Arial"/>
              </a:rPr>
              <a:t> </a:t>
            </a:r>
            <a:r>
              <a:rPr lang="en-US" sz="1275" kern="0" dirty="0">
                <a:solidFill>
                  <a:sysClr val="windowText" lastClr="000000"/>
                </a:solidFill>
                <a:latin typeface="Arial"/>
                <a:cs typeface="Arial"/>
              </a:rPr>
              <a:t>Federal</a:t>
            </a:r>
            <a:r>
              <a:rPr lang="en-US" sz="1275" kern="0" spc="-30" dirty="0">
                <a:solidFill>
                  <a:sysClr val="windowText" lastClr="000000"/>
                </a:solidFill>
                <a:latin typeface="Arial"/>
                <a:cs typeface="Arial"/>
              </a:rPr>
              <a:t> </a:t>
            </a:r>
            <a:r>
              <a:rPr lang="en-US" sz="1275" kern="0" spc="-8" dirty="0">
                <a:solidFill>
                  <a:sysClr val="windowText" lastClr="000000"/>
                </a:solidFill>
                <a:latin typeface="Arial"/>
                <a:cs typeface="Arial"/>
              </a:rPr>
              <a:t>Holidays.</a:t>
            </a:r>
            <a:endParaRPr lang="en-US" sz="1275" kern="0" dirty="0">
              <a:solidFill>
                <a:sysClr val="windowText" lastClr="000000"/>
              </a:solidFill>
              <a:latin typeface="Arial"/>
              <a:cs typeface="Arial"/>
            </a:endParaRPr>
          </a:p>
          <a:p>
            <a:pPr marL="65723" algn="ctr" defTabSz="685800"/>
            <a:r>
              <a:rPr lang="en-US" sz="1275" kern="0" dirty="0">
                <a:solidFill>
                  <a:sysClr val="windowText" lastClr="000000"/>
                </a:solidFill>
                <a:latin typeface="Arial"/>
                <a:cs typeface="Arial"/>
              </a:rPr>
              <a:t>Closed</a:t>
            </a:r>
            <a:r>
              <a:rPr lang="en-US" sz="1275" kern="0" spc="-11" dirty="0">
                <a:solidFill>
                  <a:sysClr val="windowText" lastClr="000000"/>
                </a:solidFill>
                <a:latin typeface="Arial"/>
                <a:cs typeface="Arial"/>
              </a:rPr>
              <a:t> </a:t>
            </a:r>
            <a:r>
              <a:rPr lang="en-US" sz="1275" kern="0" dirty="0">
                <a:solidFill>
                  <a:sysClr val="windowText" lastClr="000000"/>
                </a:solidFill>
                <a:latin typeface="Arial"/>
                <a:cs typeface="Arial"/>
              </a:rPr>
              <a:t>the</a:t>
            </a:r>
            <a:r>
              <a:rPr lang="en-US" sz="1275" kern="0" spc="-19" dirty="0">
                <a:solidFill>
                  <a:sysClr val="windowText" lastClr="000000"/>
                </a:solidFill>
                <a:latin typeface="Arial"/>
                <a:cs typeface="Arial"/>
              </a:rPr>
              <a:t> </a:t>
            </a:r>
            <a:r>
              <a:rPr lang="en-US" sz="1275" kern="0" dirty="0">
                <a:solidFill>
                  <a:sysClr val="windowText" lastClr="000000"/>
                </a:solidFill>
                <a:latin typeface="Arial"/>
                <a:cs typeface="Arial"/>
              </a:rPr>
              <a:t>last</a:t>
            </a:r>
            <a:r>
              <a:rPr lang="en-US" sz="1275" kern="0" spc="-19" dirty="0">
                <a:solidFill>
                  <a:sysClr val="windowText" lastClr="000000"/>
                </a:solidFill>
                <a:latin typeface="Arial"/>
                <a:cs typeface="Arial"/>
              </a:rPr>
              <a:t> </a:t>
            </a:r>
            <a:r>
              <a:rPr lang="en-US" sz="1275" kern="0" dirty="0">
                <a:solidFill>
                  <a:sysClr val="windowText" lastClr="000000"/>
                </a:solidFill>
                <a:latin typeface="Arial"/>
                <a:cs typeface="Arial"/>
              </a:rPr>
              <a:t>working</a:t>
            </a:r>
            <a:r>
              <a:rPr lang="en-US" sz="1275" kern="0" spc="23" dirty="0">
                <a:solidFill>
                  <a:sysClr val="windowText" lastClr="000000"/>
                </a:solidFill>
                <a:latin typeface="Arial"/>
                <a:cs typeface="Arial"/>
              </a:rPr>
              <a:t> </a:t>
            </a:r>
            <a:r>
              <a:rPr lang="en-US" sz="1275" kern="0" dirty="0">
                <a:solidFill>
                  <a:sysClr val="windowText" lastClr="000000"/>
                </a:solidFill>
                <a:latin typeface="Arial"/>
                <a:cs typeface="Arial"/>
              </a:rPr>
              <a:t>day</a:t>
            </a:r>
            <a:r>
              <a:rPr lang="en-US" sz="1275" kern="0" spc="-15" dirty="0">
                <a:solidFill>
                  <a:sysClr val="windowText" lastClr="000000"/>
                </a:solidFill>
                <a:latin typeface="Arial"/>
                <a:cs typeface="Arial"/>
              </a:rPr>
              <a:t> </a:t>
            </a:r>
            <a:r>
              <a:rPr lang="en-US" sz="1275" kern="0" dirty="0">
                <a:solidFill>
                  <a:sysClr val="windowText" lastClr="000000"/>
                </a:solidFill>
                <a:latin typeface="Arial"/>
                <a:cs typeface="Arial"/>
              </a:rPr>
              <a:t>of</a:t>
            </a:r>
            <a:r>
              <a:rPr lang="en-US" sz="1275" kern="0" spc="-19" dirty="0">
                <a:solidFill>
                  <a:sysClr val="windowText" lastClr="000000"/>
                </a:solidFill>
                <a:latin typeface="Arial"/>
                <a:cs typeface="Arial"/>
              </a:rPr>
              <a:t> </a:t>
            </a:r>
            <a:r>
              <a:rPr lang="en-US" sz="1275" kern="0" dirty="0">
                <a:solidFill>
                  <a:sysClr val="windowText" lastClr="000000"/>
                </a:solidFill>
                <a:latin typeface="Arial"/>
                <a:cs typeface="Arial"/>
              </a:rPr>
              <a:t>the</a:t>
            </a:r>
            <a:r>
              <a:rPr lang="en-US" sz="1275" kern="0" spc="-19" dirty="0">
                <a:solidFill>
                  <a:sysClr val="windowText" lastClr="000000"/>
                </a:solidFill>
                <a:latin typeface="Arial"/>
                <a:cs typeface="Arial"/>
              </a:rPr>
              <a:t> </a:t>
            </a:r>
            <a:r>
              <a:rPr lang="en-US" sz="1275" kern="0" dirty="0">
                <a:solidFill>
                  <a:sysClr val="windowText" lastClr="000000"/>
                </a:solidFill>
                <a:latin typeface="Arial"/>
                <a:cs typeface="Arial"/>
              </a:rPr>
              <a:t>month</a:t>
            </a:r>
            <a:r>
              <a:rPr lang="en-US" sz="1275" kern="0" spc="-15" dirty="0">
                <a:solidFill>
                  <a:sysClr val="windowText" lastClr="000000"/>
                </a:solidFill>
                <a:latin typeface="Arial"/>
                <a:cs typeface="Arial"/>
              </a:rPr>
              <a:t> </a:t>
            </a:r>
            <a:r>
              <a:rPr lang="en-US" sz="1275" kern="0" dirty="0">
                <a:solidFill>
                  <a:sysClr val="windowText" lastClr="000000"/>
                </a:solidFill>
                <a:latin typeface="Arial"/>
                <a:cs typeface="Arial"/>
              </a:rPr>
              <a:t>for</a:t>
            </a:r>
            <a:r>
              <a:rPr lang="en-US" sz="1275" kern="0" spc="-19" dirty="0">
                <a:solidFill>
                  <a:sysClr val="windowText" lastClr="000000"/>
                </a:solidFill>
                <a:latin typeface="Arial"/>
                <a:cs typeface="Arial"/>
              </a:rPr>
              <a:t> </a:t>
            </a:r>
            <a:r>
              <a:rPr lang="en-US" sz="1275" kern="0" spc="-8" dirty="0">
                <a:solidFill>
                  <a:sysClr val="windowText" lastClr="000000"/>
                </a:solidFill>
                <a:latin typeface="Arial"/>
                <a:cs typeface="Arial"/>
              </a:rPr>
              <a:t>inventory.</a:t>
            </a:r>
            <a:endParaRPr lang="en-US" sz="1275" kern="0" dirty="0">
              <a:solidFill>
                <a:sysClr val="windowText" lastClr="000000"/>
              </a:solidFill>
              <a:latin typeface="Arial"/>
              <a:cs typeface="Arial"/>
            </a:endParaRPr>
          </a:p>
        </p:txBody>
      </p:sp>
      <p:sp>
        <p:nvSpPr>
          <p:cNvPr id="11" name="TextBox 10">
            <a:extLst>
              <a:ext uri="{FF2B5EF4-FFF2-40B4-BE49-F238E27FC236}">
                <a16:creationId xmlns:a16="http://schemas.microsoft.com/office/drawing/2014/main" id="{01AFEBB1-1270-6BE1-23C5-6BCCB32B1B62}"/>
              </a:ext>
            </a:extLst>
          </p:cNvPr>
          <p:cNvSpPr txBox="1"/>
          <p:nvPr/>
        </p:nvSpPr>
        <p:spPr>
          <a:xfrm>
            <a:off x="6092622" y="1758202"/>
            <a:ext cx="4448499" cy="2192908"/>
          </a:xfrm>
          <a:prstGeom prst="rect">
            <a:avLst/>
          </a:prstGeom>
          <a:noFill/>
          <a:ln>
            <a:solidFill>
              <a:schemeClr val="bg1"/>
            </a:solidFill>
          </a:ln>
        </p:spPr>
        <p:txBody>
          <a:bodyPr wrap="square" rtlCol="0">
            <a:spAutoFit/>
          </a:bodyPr>
          <a:lstStyle/>
          <a:p>
            <a:pPr marL="9525" defTabSz="685800"/>
            <a:r>
              <a:rPr lang="en-US" sz="1350" b="1" kern="0" dirty="0" err="1">
                <a:solidFill>
                  <a:sysClr val="windowText" lastClr="000000"/>
                </a:solidFill>
                <a:latin typeface="Arial"/>
                <a:cs typeface="Arial"/>
              </a:rPr>
              <a:t>Hohenfels</a:t>
            </a:r>
            <a:r>
              <a:rPr lang="en-US" sz="1350" b="1" kern="0" spc="-26" dirty="0">
                <a:solidFill>
                  <a:sysClr val="windowText" lastClr="000000"/>
                </a:solidFill>
                <a:latin typeface="Arial"/>
                <a:cs typeface="Arial"/>
              </a:rPr>
              <a:t> </a:t>
            </a:r>
            <a:r>
              <a:rPr lang="en-US" sz="1350" b="1" kern="0" spc="-8" dirty="0">
                <a:solidFill>
                  <a:sysClr val="windowText" lastClr="000000"/>
                </a:solidFill>
                <a:latin typeface="Arial"/>
                <a:cs typeface="Arial"/>
              </a:rPr>
              <a:t>Veterinary</a:t>
            </a:r>
            <a:r>
              <a:rPr lang="en-US" sz="1350" b="1" kern="0" spc="-60" dirty="0">
                <a:solidFill>
                  <a:sysClr val="windowText" lastClr="000000"/>
                </a:solidFill>
                <a:latin typeface="Arial"/>
                <a:cs typeface="Arial"/>
              </a:rPr>
              <a:t> </a:t>
            </a:r>
            <a:r>
              <a:rPr lang="en-US" sz="1350" b="1" kern="0" dirty="0">
                <a:solidFill>
                  <a:sysClr val="windowText" lastClr="000000"/>
                </a:solidFill>
                <a:latin typeface="Arial"/>
                <a:cs typeface="Arial"/>
              </a:rPr>
              <a:t>Treatment</a:t>
            </a:r>
            <a:r>
              <a:rPr lang="en-US" sz="1350" b="1" kern="0" spc="-41" dirty="0">
                <a:solidFill>
                  <a:sysClr val="windowText" lastClr="000000"/>
                </a:solidFill>
                <a:latin typeface="Arial"/>
                <a:cs typeface="Arial"/>
              </a:rPr>
              <a:t> </a:t>
            </a:r>
            <a:r>
              <a:rPr lang="en-US" sz="1350" b="1" kern="0" dirty="0">
                <a:solidFill>
                  <a:sysClr val="windowText" lastClr="000000"/>
                </a:solidFill>
                <a:latin typeface="Arial"/>
                <a:cs typeface="Arial"/>
              </a:rPr>
              <a:t>Facility</a:t>
            </a:r>
            <a:r>
              <a:rPr lang="en-US" sz="1350" b="1" kern="0" spc="-41" dirty="0">
                <a:solidFill>
                  <a:sysClr val="windowText" lastClr="000000"/>
                </a:solidFill>
                <a:latin typeface="Arial"/>
                <a:cs typeface="Arial"/>
              </a:rPr>
              <a:t> </a:t>
            </a:r>
            <a:r>
              <a:rPr lang="en-US" sz="1350" b="1" kern="0" spc="-8" dirty="0">
                <a:solidFill>
                  <a:sysClr val="windowText" lastClr="000000"/>
                </a:solidFill>
                <a:latin typeface="Arial"/>
                <a:cs typeface="Arial"/>
              </a:rPr>
              <a:t>(VTF)</a:t>
            </a:r>
            <a:endParaRPr lang="en-US" sz="1350" b="1" kern="0" dirty="0">
              <a:solidFill>
                <a:sysClr val="windowText" lastClr="000000"/>
              </a:solidFill>
              <a:latin typeface="Arial"/>
              <a:cs typeface="Arial"/>
            </a:endParaRPr>
          </a:p>
          <a:p>
            <a:pPr marL="224314" indent="-215265" defTabSz="685800">
              <a:spcBef>
                <a:spcPts val="4"/>
              </a:spcBef>
              <a:buFont typeface="Wingdings"/>
              <a:buChar char=""/>
              <a:tabLst>
                <a:tab pos="224314" algn="l"/>
                <a:tab pos="224790" algn="l"/>
              </a:tabLst>
            </a:pPr>
            <a:r>
              <a:rPr lang="en-US" sz="1350" kern="0" dirty="0">
                <a:solidFill>
                  <a:sysClr val="windowText" lastClr="000000"/>
                </a:solidFill>
                <a:latin typeface="Arial"/>
                <a:cs typeface="Arial"/>
              </a:rPr>
              <a:t>BLDG</a:t>
            </a:r>
            <a:r>
              <a:rPr lang="en-US" sz="1350" kern="0" spc="-26" dirty="0">
                <a:solidFill>
                  <a:sysClr val="windowText" lastClr="000000"/>
                </a:solidFill>
                <a:latin typeface="Arial"/>
                <a:cs typeface="Arial"/>
              </a:rPr>
              <a:t> </a:t>
            </a:r>
            <a:r>
              <a:rPr lang="en-US" sz="1350" kern="0" spc="-19" dirty="0">
                <a:solidFill>
                  <a:sysClr val="windowText" lastClr="000000"/>
                </a:solidFill>
                <a:latin typeface="Arial"/>
                <a:cs typeface="Arial"/>
              </a:rPr>
              <a:t>746 Camp </a:t>
            </a:r>
            <a:r>
              <a:rPr lang="en-US" sz="1350" kern="0" spc="-19" dirty="0" err="1">
                <a:solidFill>
                  <a:sysClr val="windowText" lastClr="000000"/>
                </a:solidFill>
                <a:latin typeface="Arial"/>
                <a:cs typeface="Arial"/>
              </a:rPr>
              <a:t>Linderburg</a:t>
            </a:r>
            <a:r>
              <a:rPr lang="en-US" sz="1350" kern="0" spc="-19" dirty="0">
                <a:solidFill>
                  <a:sysClr val="windowText" lastClr="000000"/>
                </a:solidFill>
                <a:latin typeface="Arial"/>
                <a:cs typeface="Arial"/>
              </a:rPr>
              <a:t> </a:t>
            </a:r>
            <a:endParaRPr lang="en-US" sz="1350" kern="0" dirty="0">
              <a:solidFill>
                <a:sysClr val="windowText" lastClr="000000"/>
              </a:solidFill>
              <a:latin typeface="Arial"/>
              <a:cs typeface="Arial"/>
            </a:endParaRPr>
          </a:p>
          <a:p>
            <a:pPr marL="224314" indent="-215265" defTabSz="685800">
              <a:buFont typeface="Wingdings"/>
              <a:buChar char=""/>
              <a:tabLst>
                <a:tab pos="224314" algn="l"/>
                <a:tab pos="224790" algn="l"/>
              </a:tabLst>
            </a:pPr>
            <a:r>
              <a:rPr lang="en-US" sz="1350" kern="0" dirty="0">
                <a:solidFill>
                  <a:sysClr val="windowText" lastClr="000000"/>
                </a:solidFill>
                <a:latin typeface="Arial"/>
                <a:cs typeface="Arial"/>
              </a:rPr>
              <a:t>DSN</a:t>
            </a:r>
            <a:r>
              <a:rPr lang="en-US" sz="1350" kern="0" spc="368" dirty="0">
                <a:solidFill>
                  <a:sysClr val="windowText" lastClr="000000"/>
                </a:solidFill>
                <a:latin typeface="Arial"/>
                <a:cs typeface="Arial"/>
              </a:rPr>
              <a:t> </a:t>
            </a:r>
            <a:r>
              <a:rPr lang="en-US" sz="1350" kern="0" spc="-15" dirty="0">
                <a:solidFill>
                  <a:sysClr val="windowText" lastClr="000000"/>
                </a:solidFill>
                <a:latin typeface="Arial"/>
                <a:cs typeface="Arial"/>
              </a:rPr>
              <a:t>590-</a:t>
            </a:r>
            <a:r>
              <a:rPr lang="en-US" sz="1350" kern="0" dirty="0">
                <a:solidFill>
                  <a:sysClr val="windowText" lastClr="000000"/>
                </a:solidFill>
                <a:latin typeface="Arial"/>
                <a:cs typeface="Arial"/>
              </a:rPr>
              <a:t>3470</a:t>
            </a:r>
            <a:r>
              <a:rPr lang="en-US" sz="1350" kern="0" spc="15" dirty="0">
                <a:solidFill>
                  <a:sysClr val="windowText" lastClr="000000"/>
                </a:solidFill>
                <a:latin typeface="Arial"/>
                <a:cs typeface="Arial"/>
              </a:rPr>
              <a:t> </a:t>
            </a:r>
            <a:r>
              <a:rPr lang="en-US" sz="1350" kern="0" dirty="0">
                <a:solidFill>
                  <a:sysClr val="windowText" lastClr="000000"/>
                </a:solidFill>
                <a:latin typeface="Arial"/>
                <a:cs typeface="Arial"/>
              </a:rPr>
              <a:t>/</a:t>
            </a:r>
            <a:r>
              <a:rPr lang="en-US" sz="1350" kern="0" spc="-4" dirty="0">
                <a:solidFill>
                  <a:sysClr val="windowText" lastClr="000000"/>
                </a:solidFill>
                <a:latin typeface="Arial"/>
                <a:cs typeface="Arial"/>
              </a:rPr>
              <a:t> </a:t>
            </a:r>
            <a:r>
              <a:rPr lang="en-US" sz="1350" kern="0" dirty="0">
                <a:solidFill>
                  <a:sysClr val="windowText" lastClr="000000"/>
                </a:solidFill>
                <a:latin typeface="Arial"/>
                <a:cs typeface="Arial"/>
              </a:rPr>
              <a:t>COMM</a:t>
            </a:r>
            <a:r>
              <a:rPr lang="en-US" sz="1350" kern="0" spc="8" dirty="0">
                <a:solidFill>
                  <a:sysClr val="windowText" lastClr="000000"/>
                </a:solidFill>
                <a:latin typeface="Arial"/>
                <a:cs typeface="Arial"/>
              </a:rPr>
              <a:t> </a:t>
            </a:r>
            <a:r>
              <a:rPr lang="en-US" sz="1350" kern="0" spc="-15" dirty="0">
                <a:solidFill>
                  <a:sysClr val="windowText" lastClr="000000"/>
                </a:solidFill>
                <a:latin typeface="Arial"/>
                <a:cs typeface="Arial"/>
              </a:rPr>
              <a:t>06371-9464-3470</a:t>
            </a:r>
            <a:endParaRPr lang="en-US" sz="1350" kern="0" dirty="0">
              <a:solidFill>
                <a:sysClr val="windowText" lastClr="000000"/>
              </a:solidFill>
              <a:latin typeface="Arial"/>
              <a:cs typeface="Arial"/>
            </a:endParaRPr>
          </a:p>
          <a:p>
            <a:pPr marL="1002983" defTabSz="685800"/>
            <a:r>
              <a:rPr lang="en-US" sz="1350" kern="0" dirty="0">
                <a:solidFill>
                  <a:sysClr val="windowText" lastClr="000000"/>
                </a:solidFill>
                <a:latin typeface="Arial"/>
                <a:cs typeface="Arial"/>
              </a:rPr>
              <a:t>Hours of Operation</a:t>
            </a:r>
          </a:p>
          <a:p>
            <a:pPr marL="1002983" defTabSz="685800"/>
            <a:r>
              <a:rPr lang="en-US" sz="1350" kern="0" dirty="0">
                <a:solidFill>
                  <a:sysClr val="windowText" lastClr="000000"/>
                </a:solidFill>
                <a:latin typeface="Arial"/>
                <a:cs typeface="Arial"/>
              </a:rPr>
              <a:t>Monday/ Tuesday 0800-1600</a:t>
            </a:r>
          </a:p>
          <a:p>
            <a:pPr marL="1002983" defTabSz="685800"/>
            <a:r>
              <a:rPr lang="en-US" sz="1350" kern="0" dirty="0">
                <a:solidFill>
                  <a:sysClr val="windowText" lastClr="000000"/>
                </a:solidFill>
                <a:latin typeface="Arial"/>
                <a:cs typeface="Arial"/>
              </a:rPr>
              <a:t>Wednesday 0800-1600</a:t>
            </a:r>
          </a:p>
          <a:p>
            <a:pPr marL="1002983" defTabSz="685800"/>
            <a:r>
              <a:rPr lang="en-US" sz="1350" kern="0" dirty="0">
                <a:solidFill>
                  <a:sysClr val="windowText" lastClr="000000"/>
                </a:solidFill>
                <a:latin typeface="Arial"/>
                <a:cs typeface="Arial"/>
              </a:rPr>
              <a:t>Reception closed</a:t>
            </a:r>
          </a:p>
          <a:p>
            <a:pPr marL="1002983" defTabSz="685800"/>
            <a:r>
              <a:rPr lang="en-US" sz="1350" kern="0" dirty="0">
                <a:solidFill>
                  <a:sysClr val="windowText" lastClr="000000"/>
                </a:solidFill>
                <a:latin typeface="Arial"/>
                <a:cs typeface="Arial"/>
              </a:rPr>
              <a:t>Thursday/Friday 0800-1600</a:t>
            </a:r>
          </a:p>
          <a:p>
            <a:pPr marL="1002983" defTabSz="685800"/>
            <a:r>
              <a:rPr lang="en-US" sz="1350" kern="0" dirty="0">
                <a:solidFill>
                  <a:sysClr val="windowText" lastClr="000000"/>
                </a:solidFill>
                <a:latin typeface="Arial"/>
                <a:cs typeface="Arial"/>
              </a:rPr>
              <a:t>Walk-ins Welcome</a:t>
            </a:r>
          </a:p>
          <a:p>
            <a:pPr defTabSz="685800">
              <a:spcBef>
                <a:spcPts val="23"/>
              </a:spcBef>
            </a:pPr>
            <a:endParaRPr lang="en-US" sz="1500" kern="0" dirty="0">
              <a:solidFill>
                <a:sysClr val="windowText" lastClr="000000"/>
              </a:solidFill>
              <a:latin typeface="Arial"/>
              <a:cs typeface="Arial"/>
            </a:endParaRPr>
          </a:p>
        </p:txBody>
      </p:sp>
      <p:sp>
        <p:nvSpPr>
          <p:cNvPr id="12" name="TextBox 11">
            <a:extLst>
              <a:ext uri="{FF2B5EF4-FFF2-40B4-BE49-F238E27FC236}">
                <a16:creationId xmlns:a16="http://schemas.microsoft.com/office/drawing/2014/main" id="{A609AA6A-B884-0C40-EAFC-185B1B573C53}"/>
              </a:ext>
            </a:extLst>
          </p:cNvPr>
          <p:cNvSpPr txBox="1"/>
          <p:nvPr/>
        </p:nvSpPr>
        <p:spPr>
          <a:xfrm>
            <a:off x="2266001" y="5360612"/>
            <a:ext cx="7238612" cy="923330"/>
          </a:xfrm>
          <a:prstGeom prst="rect">
            <a:avLst/>
          </a:prstGeom>
          <a:noFill/>
          <a:ln>
            <a:noFill/>
          </a:ln>
        </p:spPr>
        <p:txBody>
          <a:bodyPr wrap="square" rtlCol="0">
            <a:spAutoFit/>
          </a:bodyPr>
          <a:lstStyle/>
          <a:p>
            <a:pPr marR="1695450" algn="r" defTabSz="685800"/>
            <a:r>
              <a:rPr lang="en-US" sz="1350" kern="0" dirty="0">
                <a:solidFill>
                  <a:sysClr val="windowText" lastClr="000000"/>
                </a:solidFill>
                <a:latin typeface="Arial"/>
                <a:cs typeface="Arial"/>
              </a:rPr>
              <a:t>For</a:t>
            </a:r>
            <a:r>
              <a:rPr lang="en-US" sz="1350" kern="0" spc="-49" dirty="0">
                <a:solidFill>
                  <a:sysClr val="windowText" lastClr="000000"/>
                </a:solidFill>
                <a:latin typeface="Arial"/>
                <a:cs typeface="Arial"/>
              </a:rPr>
              <a:t> </a:t>
            </a:r>
            <a:r>
              <a:rPr lang="en-US" sz="1350" kern="0" spc="-38" dirty="0">
                <a:solidFill>
                  <a:sysClr val="windowText" lastClr="000000"/>
                </a:solidFill>
                <a:latin typeface="Arial"/>
                <a:cs typeface="Arial"/>
              </a:rPr>
              <a:t>Your</a:t>
            </a:r>
            <a:r>
              <a:rPr lang="en-US" sz="1350" kern="0" spc="-71" dirty="0">
                <a:solidFill>
                  <a:sysClr val="windowText" lastClr="000000"/>
                </a:solidFill>
                <a:latin typeface="Arial"/>
                <a:cs typeface="Arial"/>
              </a:rPr>
              <a:t> </a:t>
            </a:r>
            <a:r>
              <a:rPr lang="en-US" sz="1350" kern="0" dirty="0">
                <a:solidFill>
                  <a:sysClr val="windowText" lastClr="000000"/>
                </a:solidFill>
                <a:latin typeface="Arial"/>
                <a:cs typeface="Arial"/>
              </a:rPr>
              <a:t>Airline,</a:t>
            </a:r>
            <a:r>
              <a:rPr lang="en-US" sz="1350" kern="0" spc="8" dirty="0">
                <a:solidFill>
                  <a:sysClr val="windowText" lastClr="000000"/>
                </a:solidFill>
                <a:latin typeface="Arial"/>
                <a:cs typeface="Arial"/>
              </a:rPr>
              <a:t> </a:t>
            </a:r>
            <a:r>
              <a:rPr lang="en-US" sz="1350" kern="0" dirty="0">
                <a:solidFill>
                  <a:sysClr val="windowText" lastClr="000000"/>
                </a:solidFill>
                <a:latin typeface="Arial"/>
                <a:cs typeface="Arial"/>
              </a:rPr>
              <a:t>WHEN</a:t>
            </a:r>
            <a:r>
              <a:rPr lang="en-US" sz="1350" kern="0" spc="-15" dirty="0">
                <a:solidFill>
                  <a:sysClr val="windowText" lastClr="000000"/>
                </a:solidFill>
                <a:latin typeface="Arial"/>
                <a:cs typeface="Arial"/>
              </a:rPr>
              <a:t> </a:t>
            </a:r>
            <a:r>
              <a:rPr lang="en-US" sz="1350" kern="0" dirty="0">
                <a:solidFill>
                  <a:sysClr val="windowText" lastClr="000000"/>
                </a:solidFill>
                <a:latin typeface="Arial"/>
                <a:cs typeface="Arial"/>
              </a:rPr>
              <a:t>to</a:t>
            </a:r>
            <a:r>
              <a:rPr lang="en-US" sz="1350" kern="0" spc="-15" dirty="0">
                <a:solidFill>
                  <a:sysClr val="windowText" lastClr="000000"/>
                </a:solidFill>
                <a:latin typeface="Arial"/>
                <a:cs typeface="Arial"/>
              </a:rPr>
              <a:t> </a:t>
            </a:r>
            <a:r>
              <a:rPr lang="en-US" sz="1350" kern="0" dirty="0">
                <a:solidFill>
                  <a:sysClr val="windowText" lastClr="000000"/>
                </a:solidFill>
                <a:latin typeface="Arial"/>
                <a:cs typeface="Arial"/>
              </a:rPr>
              <a:t>Contact:</a:t>
            </a:r>
            <a:r>
              <a:rPr lang="en-US" sz="1350" kern="0" spc="-71" dirty="0">
                <a:solidFill>
                  <a:sysClr val="windowText" lastClr="000000"/>
                </a:solidFill>
                <a:latin typeface="Arial"/>
                <a:cs typeface="Arial"/>
              </a:rPr>
              <a:t> </a:t>
            </a:r>
            <a:r>
              <a:rPr lang="en-US" sz="1350" kern="0" spc="-8" dirty="0">
                <a:solidFill>
                  <a:srgbClr val="FF0000"/>
                </a:solidFill>
                <a:latin typeface="Arial"/>
                <a:cs typeface="Arial"/>
              </a:rPr>
              <a:t>ASAP</a:t>
            </a:r>
            <a:r>
              <a:rPr lang="en-US" sz="1350" kern="0" spc="-8" dirty="0">
                <a:solidFill>
                  <a:sysClr val="windowText" lastClr="000000"/>
                </a:solidFill>
                <a:latin typeface="Arial"/>
                <a:cs typeface="Arial"/>
              </a:rPr>
              <a:t>!</a:t>
            </a:r>
            <a:endParaRPr lang="en-US" sz="1350" kern="0" dirty="0">
              <a:solidFill>
                <a:sysClr val="windowText" lastClr="000000"/>
              </a:solidFill>
              <a:latin typeface="Arial"/>
              <a:cs typeface="Arial"/>
            </a:endParaRPr>
          </a:p>
          <a:p>
            <a:pPr marL="224314" indent="-215265" algn="ctr" defTabSz="685800">
              <a:spcBef>
                <a:spcPts val="4"/>
              </a:spcBef>
              <a:buFont typeface="Wingdings"/>
              <a:buChar char=""/>
              <a:tabLst>
                <a:tab pos="224314" algn="l"/>
                <a:tab pos="224790" algn="l"/>
              </a:tabLst>
            </a:pPr>
            <a:r>
              <a:rPr lang="en-US" sz="1350" kern="0" dirty="0">
                <a:solidFill>
                  <a:sysClr val="windowText" lastClr="000000"/>
                </a:solidFill>
                <a:latin typeface="Arial"/>
                <a:cs typeface="Arial"/>
              </a:rPr>
              <a:t>Schedules</a:t>
            </a:r>
            <a:r>
              <a:rPr lang="en-US" sz="1350" kern="0" spc="-4" dirty="0">
                <a:solidFill>
                  <a:sysClr val="windowText" lastClr="000000"/>
                </a:solidFill>
                <a:latin typeface="Arial"/>
                <a:cs typeface="Arial"/>
              </a:rPr>
              <a:t> </a:t>
            </a:r>
            <a:r>
              <a:rPr lang="en-US" sz="1350" kern="0" dirty="0">
                <a:solidFill>
                  <a:sysClr val="windowText" lastClr="000000"/>
                </a:solidFill>
                <a:latin typeface="Arial"/>
                <a:cs typeface="Arial"/>
              </a:rPr>
              <a:t>fill</a:t>
            </a:r>
            <a:r>
              <a:rPr lang="en-US" sz="1350" kern="0" spc="-23" dirty="0">
                <a:solidFill>
                  <a:sysClr val="windowText" lastClr="000000"/>
                </a:solidFill>
                <a:latin typeface="Arial"/>
                <a:cs typeface="Arial"/>
              </a:rPr>
              <a:t> </a:t>
            </a:r>
            <a:r>
              <a:rPr lang="en-US" sz="1350" kern="0" spc="-8" dirty="0">
                <a:solidFill>
                  <a:sysClr val="windowText" lastClr="000000"/>
                </a:solidFill>
                <a:latin typeface="Arial"/>
                <a:cs typeface="Arial"/>
              </a:rPr>
              <a:t>quickly</a:t>
            </a:r>
            <a:endParaRPr lang="en-US" sz="1350" kern="0" dirty="0">
              <a:solidFill>
                <a:sysClr val="windowText" lastClr="000000"/>
              </a:solidFill>
              <a:latin typeface="Arial"/>
              <a:cs typeface="Arial"/>
            </a:endParaRPr>
          </a:p>
          <a:p>
            <a:pPr marL="224314" indent="-215265" algn="ctr" defTabSz="685800">
              <a:buFont typeface="Wingdings"/>
              <a:buChar char=""/>
              <a:tabLst>
                <a:tab pos="224314" algn="l"/>
                <a:tab pos="224790" algn="l"/>
              </a:tabLst>
            </a:pPr>
            <a:r>
              <a:rPr lang="en-US" sz="1350" kern="0" dirty="0">
                <a:solidFill>
                  <a:sysClr val="windowText" lastClr="000000"/>
                </a:solidFill>
                <a:latin typeface="Arial"/>
                <a:cs typeface="Arial"/>
              </a:rPr>
              <a:t>Limited</a:t>
            </a:r>
            <a:r>
              <a:rPr lang="en-US" sz="1350" kern="0" spc="-15" dirty="0">
                <a:solidFill>
                  <a:sysClr val="windowText" lastClr="000000"/>
                </a:solidFill>
                <a:latin typeface="Arial"/>
                <a:cs typeface="Arial"/>
              </a:rPr>
              <a:t> </a:t>
            </a:r>
            <a:r>
              <a:rPr lang="en-US" sz="1350" kern="0" dirty="0">
                <a:solidFill>
                  <a:sysClr val="windowText" lastClr="000000"/>
                </a:solidFill>
                <a:latin typeface="Arial"/>
                <a:cs typeface="Arial"/>
              </a:rPr>
              <a:t>slots</a:t>
            </a:r>
            <a:r>
              <a:rPr lang="en-US" sz="1350" kern="0" spc="-15" dirty="0">
                <a:solidFill>
                  <a:sysClr val="windowText" lastClr="000000"/>
                </a:solidFill>
                <a:latin typeface="Arial"/>
                <a:cs typeface="Arial"/>
              </a:rPr>
              <a:t> </a:t>
            </a:r>
            <a:r>
              <a:rPr lang="en-US" sz="1350" kern="0" dirty="0">
                <a:solidFill>
                  <a:sysClr val="windowText" lastClr="000000"/>
                </a:solidFill>
                <a:latin typeface="Arial"/>
                <a:cs typeface="Arial"/>
              </a:rPr>
              <a:t>with</a:t>
            </a:r>
            <a:r>
              <a:rPr lang="en-US" sz="1350" kern="0" spc="4" dirty="0">
                <a:solidFill>
                  <a:sysClr val="windowText" lastClr="000000"/>
                </a:solidFill>
                <a:latin typeface="Arial"/>
                <a:cs typeface="Arial"/>
              </a:rPr>
              <a:t> </a:t>
            </a:r>
            <a:r>
              <a:rPr lang="en-US" sz="1350" kern="0" dirty="0">
                <a:solidFill>
                  <a:sysClr val="windowText" lastClr="000000"/>
                </a:solidFill>
                <a:latin typeface="Arial"/>
                <a:cs typeface="Arial"/>
              </a:rPr>
              <a:t>Patriot</a:t>
            </a:r>
            <a:r>
              <a:rPr lang="en-US" sz="1350" kern="0" spc="-15" dirty="0">
                <a:solidFill>
                  <a:sysClr val="windowText" lastClr="000000"/>
                </a:solidFill>
                <a:latin typeface="Arial"/>
                <a:cs typeface="Arial"/>
              </a:rPr>
              <a:t> </a:t>
            </a:r>
            <a:r>
              <a:rPr lang="en-US" sz="1350" kern="0" spc="-8" dirty="0">
                <a:solidFill>
                  <a:sysClr val="windowText" lastClr="000000"/>
                </a:solidFill>
                <a:latin typeface="Arial"/>
                <a:cs typeface="Arial"/>
              </a:rPr>
              <a:t>Express</a:t>
            </a:r>
            <a:endParaRPr lang="en-US" sz="1350" kern="0" dirty="0">
              <a:solidFill>
                <a:sysClr val="windowText" lastClr="000000"/>
              </a:solidFill>
              <a:latin typeface="Arial"/>
              <a:cs typeface="Arial"/>
            </a:endParaRPr>
          </a:p>
          <a:p>
            <a:pPr marL="224314" indent="-215265" algn="ctr" defTabSz="685800">
              <a:buFont typeface="Wingdings"/>
              <a:buChar char=""/>
              <a:tabLst>
                <a:tab pos="224314" algn="l"/>
                <a:tab pos="224790" algn="l"/>
              </a:tabLst>
            </a:pPr>
            <a:r>
              <a:rPr lang="en-US" sz="1350" kern="0" dirty="0">
                <a:solidFill>
                  <a:sysClr val="windowText" lastClr="000000"/>
                </a:solidFill>
                <a:latin typeface="Arial"/>
                <a:cs typeface="Arial"/>
              </a:rPr>
              <a:t>Some</a:t>
            </a:r>
            <a:r>
              <a:rPr lang="en-US" sz="1350" kern="0" spc="-23" dirty="0">
                <a:solidFill>
                  <a:sysClr val="windowText" lastClr="000000"/>
                </a:solidFill>
                <a:latin typeface="Arial"/>
                <a:cs typeface="Arial"/>
              </a:rPr>
              <a:t> </a:t>
            </a:r>
            <a:r>
              <a:rPr lang="en-US" sz="1350" kern="0" dirty="0">
                <a:solidFill>
                  <a:sysClr val="windowText" lastClr="000000"/>
                </a:solidFill>
                <a:latin typeface="Arial"/>
                <a:cs typeface="Arial"/>
              </a:rPr>
              <a:t>countries</a:t>
            </a:r>
            <a:r>
              <a:rPr lang="en-US" sz="1350" kern="0" spc="-11" dirty="0">
                <a:solidFill>
                  <a:sysClr val="windowText" lastClr="000000"/>
                </a:solidFill>
                <a:latin typeface="Arial"/>
                <a:cs typeface="Arial"/>
              </a:rPr>
              <a:t> </a:t>
            </a:r>
            <a:r>
              <a:rPr lang="en-US" sz="1350" kern="0" dirty="0">
                <a:solidFill>
                  <a:sysClr val="windowText" lastClr="000000"/>
                </a:solidFill>
                <a:latin typeface="Arial"/>
                <a:cs typeface="Arial"/>
              </a:rPr>
              <a:t>have</a:t>
            </a:r>
            <a:r>
              <a:rPr lang="en-US" sz="1350" kern="0" spc="-8" dirty="0">
                <a:solidFill>
                  <a:sysClr val="windowText" lastClr="000000"/>
                </a:solidFill>
                <a:latin typeface="Arial"/>
                <a:cs typeface="Arial"/>
              </a:rPr>
              <a:t> </a:t>
            </a:r>
            <a:r>
              <a:rPr lang="en-US" sz="1350" kern="0" dirty="0">
                <a:solidFill>
                  <a:sysClr val="windowText" lastClr="000000"/>
                </a:solidFill>
                <a:latin typeface="Arial"/>
                <a:cs typeface="Arial"/>
              </a:rPr>
              <a:t>time</a:t>
            </a:r>
            <a:r>
              <a:rPr lang="en-US" sz="1350" kern="0" spc="-15" dirty="0">
                <a:solidFill>
                  <a:sysClr val="windowText" lastClr="000000"/>
                </a:solidFill>
                <a:latin typeface="Arial"/>
                <a:cs typeface="Arial"/>
              </a:rPr>
              <a:t> </a:t>
            </a:r>
            <a:r>
              <a:rPr lang="en-US" sz="1350" kern="0" dirty="0">
                <a:solidFill>
                  <a:sysClr val="windowText" lastClr="000000"/>
                </a:solidFill>
                <a:latin typeface="Arial"/>
                <a:cs typeface="Arial"/>
              </a:rPr>
              <a:t>consuming</a:t>
            </a:r>
            <a:r>
              <a:rPr lang="en-US" sz="1350" kern="0" spc="4" dirty="0">
                <a:solidFill>
                  <a:sysClr val="windowText" lastClr="000000"/>
                </a:solidFill>
                <a:latin typeface="Arial"/>
                <a:cs typeface="Arial"/>
              </a:rPr>
              <a:t> </a:t>
            </a:r>
            <a:r>
              <a:rPr lang="en-US" sz="1350" kern="0" spc="-8" dirty="0">
                <a:solidFill>
                  <a:sysClr val="windowText" lastClr="000000"/>
                </a:solidFill>
                <a:latin typeface="Arial"/>
                <a:cs typeface="Arial"/>
              </a:rPr>
              <a:t>requirements</a:t>
            </a:r>
            <a:endParaRPr lang="en-US" sz="1350" dirty="0">
              <a:solidFill>
                <a:prstClr val="black"/>
              </a:solidFill>
              <a:latin typeface="Calibri"/>
            </a:endParaRPr>
          </a:p>
        </p:txBody>
      </p:sp>
      <p:sp>
        <p:nvSpPr>
          <p:cNvPr id="13" name="object 2">
            <a:extLst>
              <a:ext uri="{FF2B5EF4-FFF2-40B4-BE49-F238E27FC236}">
                <a16:creationId xmlns:a16="http://schemas.microsoft.com/office/drawing/2014/main" id="{236C59EA-46A8-68E0-9870-90D08838C467}"/>
              </a:ext>
            </a:extLst>
          </p:cNvPr>
          <p:cNvSpPr txBox="1"/>
          <p:nvPr/>
        </p:nvSpPr>
        <p:spPr>
          <a:xfrm>
            <a:off x="5815076" y="-15747"/>
            <a:ext cx="868680" cy="151323"/>
          </a:xfrm>
          <a:prstGeom prst="rect">
            <a:avLst/>
          </a:prstGeom>
        </p:spPr>
        <p:txBody>
          <a:bodyPr vert="horz" wrap="square" lIns="0" tIns="12700" rIns="0" bIns="0" rtlCol="0">
            <a:spAutoFit/>
          </a:bodyPr>
          <a:lstStyle/>
          <a:p>
            <a:pPr marL="12700">
              <a:spcBef>
                <a:spcPts val="100"/>
              </a:spcBef>
            </a:pPr>
            <a:r>
              <a:rPr sz="900" b="1" spc="-10">
                <a:solidFill>
                  <a:srgbClr val="FFFFFF"/>
                </a:solidFill>
                <a:latin typeface="Arial"/>
                <a:cs typeface="Arial"/>
              </a:rPr>
              <a:t>UNCLASSIFIED</a:t>
            </a:r>
            <a:endParaRPr sz="900">
              <a:latin typeface="Arial"/>
              <a:cs typeface="Arial"/>
            </a:endParaRPr>
          </a:p>
        </p:txBody>
      </p:sp>
      <p:pic>
        <p:nvPicPr>
          <p:cNvPr id="14" name="object 3">
            <a:extLst>
              <a:ext uri="{FF2B5EF4-FFF2-40B4-BE49-F238E27FC236}">
                <a16:creationId xmlns:a16="http://schemas.microsoft.com/office/drawing/2014/main" id="{EFB14D02-CFE9-324E-FFAA-8BC405484B1F}"/>
              </a:ext>
            </a:extLst>
          </p:cNvPr>
          <p:cNvPicPr/>
          <p:nvPr/>
        </p:nvPicPr>
        <p:blipFill>
          <a:blip r:embed="rId4" cstate="print"/>
          <a:stretch>
            <a:fillRect/>
          </a:stretch>
        </p:blipFill>
        <p:spPr>
          <a:xfrm>
            <a:off x="11165967" y="6019801"/>
            <a:ext cx="711708" cy="657224"/>
          </a:xfrm>
          <a:prstGeom prst="rect">
            <a:avLst/>
          </a:prstGeom>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F25D96-B8FF-776E-BEFD-BE4233EEEA27}"/>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14FEAA69-5338-CA13-7523-878A5432621A}"/>
              </a:ext>
            </a:extLst>
          </p:cNvPr>
          <p:cNvSpPr txBox="1"/>
          <p:nvPr/>
        </p:nvSpPr>
        <p:spPr>
          <a:xfrm>
            <a:off x="5885307" y="845441"/>
            <a:ext cx="651510" cy="113493"/>
          </a:xfrm>
          <a:prstGeom prst="rect">
            <a:avLst/>
          </a:prstGeom>
        </p:spPr>
        <p:txBody>
          <a:bodyPr vert="horz" wrap="square" lIns="0" tIns="9525" rIns="0" bIns="0" rtlCol="0">
            <a:spAutoFit/>
          </a:bodyPr>
          <a:lstStyle/>
          <a:p>
            <a:pPr marL="9525" defTabSz="685800">
              <a:spcBef>
                <a:spcPts val="75"/>
              </a:spcBef>
            </a:pPr>
            <a:r>
              <a:rPr sz="675" b="1" kern="0" spc="-8" dirty="0">
                <a:solidFill>
                  <a:srgbClr val="FFFFFF"/>
                </a:solidFill>
                <a:latin typeface="Arial"/>
                <a:cs typeface="Arial"/>
              </a:rPr>
              <a:t>UNCLASSIFIED</a:t>
            </a:r>
            <a:endParaRPr sz="675" kern="0">
              <a:solidFill>
                <a:sysClr val="windowText" lastClr="000000"/>
              </a:solidFill>
              <a:latin typeface="Arial"/>
              <a:cs typeface="Arial"/>
            </a:endParaRPr>
          </a:p>
        </p:txBody>
      </p:sp>
      <p:sp>
        <p:nvSpPr>
          <p:cNvPr id="4" name="object 4">
            <a:extLst>
              <a:ext uri="{FF2B5EF4-FFF2-40B4-BE49-F238E27FC236}">
                <a16:creationId xmlns:a16="http://schemas.microsoft.com/office/drawing/2014/main" id="{7E8CC721-01C9-143B-EF30-E4C9B0F65DD1}"/>
              </a:ext>
            </a:extLst>
          </p:cNvPr>
          <p:cNvSpPr txBox="1">
            <a:spLocks noGrp="1"/>
          </p:cNvSpPr>
          <p:nvPr>
            <p:ph type="title"/>
          </p:nvPr>
        </p:nvSpPr>
        <p:spPr>
          <a:xfrm>
            <a:off x="1100779" y="173786"/>
            <a:ext cx="3006725" cy="378469"/>
          </a:xfrm>
          <a:prstGeom prst="rect">
            <a:avLst/>
          </a:prstGeom>
        </p:spPr>
        <p:txBody>
          <a:bodyPr vert="horz" wrap="square" lIns="0" tIns="9049" rIns="0" bIns="0" rtlCol="0">
            <a:spAutoFit/>
          </a:bodyPr>
          <a:lstStyle/>
          <a:p>
            <a:pPr marL="9525">
              <a:spcBef>
                <a:spcPts val="71"/>
              </a:spcBef>
            </a:pPr>
            <a:r>
              <a:rPr sz="2400" spc="-15" dirty="0"/>
              <a:t>Veterinary</a:t>
            </a:r>
            <a:r>
              <a:rPr sz="2400" spc="-86" dirty="0"/>
              <a:t> </a:t>
            </a:r>
            <a:r>
              <a:rPr sz="2400" spc="-8" dirty="0"/>
              <a:t>Clinic</a:t>
            </a:r>
          </a:p>
        </p:txBody>
      </p:sp>
      <p:sp>
        <p:nvSpPr>
          <p:cNvPr id="13" name="object 2">
            <a:extLst>
              <a:ext uri="{FF2B5EF4-FFF2-40B4-BE49-F238E27FC236}">
                <a16:creationId xmlns:a16="http://schemas.microsoft.com/office/drawing/2014/main" id="{8D0A69B8-6F1A-33BB-1B88-E56EB2562751}"/>
              </a:ext>
            </a:extLst>
          </p:cNvPr>
          <p:cNvSpPr txBox="1"/>
          <p:nvPr/>
        </p:nvSpPr>
        <p:spPr>
          <a:xfrm>
            <a:off x="5815076" y="-15747"/>
            <a:ext cx="868680" cy="151323"/>
          </a:xfrm>
          <a:prstGeom prst="rect">
            <a:avLst/>
          </a:prstGeom>
        </p:spPr>
        <p:txBody>
          <a:bodyPr vert="horz" wrap="square" lIns="0" tIns="12700" rIns="0" bIns="0" rtlCol="0">
            <a:spAutoFit/>
          </a:bodyPr>
          <a:lstStyle/>
          <a:p>
            <a:pPr marL="12700">
              <a:spcBef>
                <a:spcPts val="100"/>
              </a:spcBef>
            </a:pPr>
            <a:r>
              <a:rPr sz="900" b="1" spc="-10">
                <a:solidFill>
                  <a:srgbClr val="FFFFFF"/>
                </a:solidFill>
                <a:latin typeface="Arial"/>
                <a:cs typeface="Arial"/>
              </a:rPr>
              <a:t>UNCLASSIFIED</a:t>
            </a:r>
            <a:endParaRPr sz="900">
              <a:latin typeface="Arial"/>
              <a:cs typeface="Arial"/>
            </a:endParaRPr>
          </a:p>
        </p:txBody>
      </p:sp>
      <p:pic>
        <p:nvPicPr>
          <p:cNvPr id="14" name="object 3">
            <a:extLst>
              <a:ext uri="{FF2B5EF4-FFF2-40B4-BE49-F238E27FC236}">
                <a16:creationId xmlns:a16="http://schemas.microsoft.com/office/drawing/2014/main" id="{F510925D-F9D5-7EE1-408E-7D1F24BF9F1F}"/>
              </a:ext>
            </a:extLst>
          </p:cNvPr>
          <p:cNvPicPr/>
          <p:nvPr/>
        </p:nvPicPr>
        <p:blipFill>
          <a:blip r:embed="rId2" cstate="print"/>
          <a:stretch>
            <a:fillRect/>
          </a:stretch>
        </p:blipFill>
        <p:spPr>
          <a:xfrm>
            <a:off x="11165967" y="6019801"/>
            <a:ext cx="711708" cy="657224"/>
          </a:xfrm>
          <a:prstGeom prst="rect">
            <a:avLst/>
          </a:prstGeom>
        </p:spPr>
      </p:pic>
      <p:sp>
        <p:nvSpPr>
          <p:cNvPr id="23" name="object 5">
            <a:extLst>
              <a:ext uri="{FF2B5EF4-FFF2-40B4-BE49-F238E27FC236}">
                <a16:creationId xmlns:a16="http://schemas.microsoft.com/office/drawing/2014/main" id="{7F238BE3-6B24-5536-1F37-006B26C0FCB6}"/>
              </a:ext>
            </a:extLst>
          </p:cNvPr>
          <p:cNvSpPr txBox="1"/>
          <p:nvPr/>
        </p:nvSpPr>
        <p:spPr>
          <a:xfrm>
            <a:off x="3515741" y="1548177"/>
            <a:ext cx="5467350" cy="2970589"/>
          </a:xfrm>
          <a:prstGeom prst="rect">
            <a:avLst/>
          </a:prstGeom>
        </p:spPr>
        <p:txBody>
          <a:bodyPr vert="horz" wrap="square" lIns="0" tIns="10001" rIns="0" bIns="0" rtlCol="0">
            <a:spAutoFit/>
          </a:bodyPr>
          <a:lstStyle/>
          <a:p>
            <a:pPr marL="241459" algn="ctr" defTabSz="685800" rtl="0">
              <a:spcBef>
                <a:spcPts val="79"/>
              </a:spcBef>
            </a:pPr>
            <a:r>
              <a:rPr sz="1500" b="1" spc="-8" dirty="0">
                <a:latin typeface="Arial"/>
                <a:ea typeface="+mn-ea"/>
                <a:cs typeface="Arial"/>
              </a:rPr>
              <a:t>Travel</a:t>
            </a:r>
            <a:r>
              <a:rPr sz="1500" b="1" spc="-30" dirty="0">
                <a:latin typeface="Arial"/>
                <a:ea typeface="+mn-ea"/>
                <a:cs typeface="Arial"/>
              </a:rPr>
              <a:t> </a:t>
            </a:r>
            <a:r>
              <a:rPr sz="1500" b="1" dirty="0">
                <a:latin typeface="Arial"/>
                <a:ea typeface="+mn-ea"/>
                <a:cs typeface="Arial"/>
              </a:rPr>
              <a:t>to</a:t>
            </a:r>
            <a:r>
              <a:rPr sz="1500" b="1" spc="-23" dirty="0">
                <a:latin typeface="Arial"/>
                <a:ea typeface="+mn-ea"/>
                <a:cs typeface="Arial"/>
              </a:rPr>
              <a:t> </a:t>
            </a:r>
            <a:r>
              <a:rPr sz="1500" b="1" dirty="0">
                <a:latin typeface="Arial"/>
                <a:ea typeface="+mn-ea"/>
                <a:cs typeface="Arial"/>
              </a:rPr>
              <a:t>Hawaii,</a:t>
            </a:r>
            <a:r>
              <a:rPr sz="1500" b="1" spc="-45" dirty="0">
                <a:latin typeface="Arial"/>
                <a:ea typeface="+mn-ea"/>
                <a:cs typeface="Arial"/>
              </a:rPr>
              <a:t> </a:t>
            </a:r>
            <a:r>
              <a:rPr sz="1500" b="1" dirty="0">
                <a:latin typeface="Arial"/>
                <a:ea typeface="+mn-ea"/>
                <a:cs typeface="Arial"/>
              </a:rPr>
              <a:t>Guam,</a:t>
            </a:r>
            <a:r>
              <a:rPr sz="1500" b="1" spc="-34" dirty="0">
                <a:latin typeface="Arial"/>
                <a:ea typeface="+mn-ea"/>
                <a:cs typeface="Arial"/>
              </a:rPr>
              <a:t> </a:t>
            </a:r>
            <a:r>
              <a:rPr sz="1500" b="1" dirty="0">
                <a:latin typeface="Arial"/>
                <a:ea typeface="+mn-ea"/>
                <a:cs typeface="Arial"/>
              </a:rPr>
              <a:t>Korea,</a:t>
            </a:r>
            <a:r>
              <a:rPr sz="1500" b="1" spc="-38" dirty="0">
                <a:latin typeface="Arial"/>
                <a:ea typeface="+mn-ea"/>
                <a:cs typeface="Arial"/>
              </a:rPr>
              <a:t> </a:t>
            </a:r>
            <a:r>
              <a:rPr sz="1500" b="1" dirty="0">
                <a:latin typeface="Arial"/>
                <a:ea typeface="+mn-ea"/>
                <a:cs typeface="Arial"/>
              </a:rPr>
              <a:t>or</a:t>
            </a:r>
            <a:r>
              <a:rPr sz="1500" b="1" spc="-11" dirty="0">
                <a:latin typeface="Arial"/>
                <a:ea typeface="+mn-ea"/>
                <a:cs typeface="Arial"/>
              </a:rPr>
              <a:t> </a:t>
            </a:r>
            <a:r>
              <a:rPr sz="1500" b="1" spc="-8" dirty="0">
                <a:latin typeface="Arial"/>
                <a:ea typeface="+mn-ea"/>
                <a:cs typeface="Arial"/>
              </a:rPr>
              <a:t>Japan?</a:t>
            </a:r>
            <a:endParaRPr sz="1500" dirty="0">
              <a:latin typeface="Arial"/>
              <a:ea typeface="+mn-ea"/>
              <a:cs typeface="Arial"/>
            </a:endParaRPr>
          </a:p>
          <a:p>
            <a:pPr algn="l" defTabSz="685800" rtl="0">
              <a:spcBef>
                <a:spcPts val="34"/>
              </a:spcBef>
            </a:pPr>
            <a:endParaRPr sz="1538" dirty="0">
              <a:latin typeface="Arial"/>
              <a:ea typeface="+mn-ea"/>
              <a:cs typeface="Arial"/>
            </a:endParaRPr>
          </a:p>
          <a:p>
            <a:pPr marL="9525" marR="2222659" algn="l" defTabSz="685800" rtl="0">
              <a:spcBef>
                <a:spcPts val="4"/>
              </a:spcBef>
            </a:pPr>
            <a:r>
              <a:rPr sz="1350" spc="-8" dirty="0">
                <a:latin typeface="Arial"/>
                <a:ea typeface="+mn-ea"/>
                <a:cs typeface="Arial"/>
              </a:rPr>
              <a:t>Requires</a:t>
            </a:r>
            <a:r>
              <a:rPr sz="1350" spc="-79" dirty="0">
                <a:latin typeface="Arial"/>
                <a:ea typeface="+mn-ea"/>
                <a:cs typeface="Arial"/>
              </a:rPr>
              <a:t> </a:t>
            </a:r>
            <a:r>
              <a:rPr sz="1350" spc="-30" dirty="0">
                <a:latin typeface="Arial"/>
                <a:ea typeface="+mn-ea"/>
                <a:cs typeface="Arial"/>
              </a:rPr>
              <a:t>AT</a:t>
            </a:r>
            <a:r>
              <a:rPr sz="1350" spc="-41" dirty="0">
                <a:latin typeface="Arial"/>
                <a:ea typeface="+mn-ea"/>
                <a:cs typeface="Arial"/>
              </a:rPr>
              <a:t> </a:t>
            </a:r>
            <a:r>
              <a:rPr sz="1350" dirty="0">
                <a:latin typeface="Arial"/>
                <a:ea typeface="+mn-ea"/>
                <a:cs typeface="Arial"/>
              </a:rPr>
              <a:t>LEAST</a:t>
            </a:r>
            <a:r>
              <a:rPr sz="1350" spc="-41" dirty="0">
                <a:latin typeface="Arial"/>
                <a:ea typeface="+mn-ea"/>
                <a:cs typeface="Arial"/>
              </a:rPr>
              <a:t> </a:t>
            </a:r>
            <a:r>
              <a:rPr sz="1350" spc="-8" dirty="0">
                <a:latin typeface="Arial"/>
                <a:ea typeface="+mn-ea"/>
                <a:cs typeface="Arial"/>
              </a:rPr>
              <a:t>6-</a:t>
            </a:r>
            <a:r>
              <a:rPr sz="1350" dirty="0">
                <a:latin typeface="Arial"/>
                <a:ea typeface="+mn-ea"/>
                <a:cs typeface="Arial"/>
              </a:rPr>
              <a:t>8</a:t>
            </a:r>
            <a:r>
              <a:rPr sz="1350" spc="-15" dirty="0">
                <a:latin typeface="Arial"/>
                <a:ea typeface="+mn-ea"/>
                <a:cs typeface="Arial"/>
              </a:rPr>
              <a:t> </a:t>
            </a:r>
            <a:r>
              <a:rPr sz="1350" dirty="0">
                <a:latin typeface="Arial"/>
                <a:ea typeface="+mn-ea"/>
                <a:cs typeface="Arial"/>
              </a:rPr>
              <a:t>months</a:t>
            </a:r>
            <a:r>
              <a:rPr sz="1350" spc="-11" dirty="0">
                <a:latin typeface="Arial"/>
                <a:ea typeface="+mn-ea"/>
                <a:cs typeface="Arial"/>
              </a:rPr>
              <a:t> </a:t>
            </a:r>
            <a:r>
              <a:rPr sz="1350" dirty="0">
                <a:latin typeface="Arial"/>
                <a:ea typeface="+mn-ea"/>
                <a:cs typeface="Arial"/>
              </a:rPr>
              <a:t>prep</a:t>
            </a:r>
            <a:r>
              <a:rPr sz="1350" spc="-23" dirty="0">
                <a:latin typeface="Arial"/>
                <a:ea typeface="+mn-ea"/>
                <a:cs typeface="Arial"/>
              </a:rPr>
              <a:t> </a:t>
            </a:r>
            <a:r>
              <a:rPr sz="1350" spc="-8" dirty="0">
                <a:latin typeface="Arial"/>
                <a:ea typeface="+mn-ea"/>
                <a:cs typeface="Arial"/>
              </a:rPr>
              <a:t>time! </a:t>
            </a:r>
            <a:r>
              <a:rPr sz="1350" dirty="0">
                <a:latin typeface="Arial"/>
                <a:ea typeface="+mn-ea"/>
                <a:cs typeface="Arial"/>
              </a:rPr>
              <a:t>Specific</a:t>
            </a:r>
            <a:r>
              <a:rPr sz="1350" spc="-19" dirty="0">
                <a:latin typeface="Arial"/>
                <a:ea typeface="+mn-ea"/>
                <a:cs typeface="Arial"/>
              </a:rPr>
              <a:t> </a:t>
            </a:r>
            <a:r>
              <a:rPr sz="1350" dirty="0">
                <a:latin typeface="Arial"/>
                <a:ea typeface="+mn-ea"/>
                <a:cs typeface="Arial"/>
              </a:rPr>
              <a:t>requirements</a:t>
            </a:r>
            <a:r>
              <a:rPr sz="1350" spc="-19" dirty="0">
                <a:latin typeface="Arial"/>
                <a:ea typeface="+mn-ea"/>
                <a:cs typeface="Arial"/>
              </a:rPr>
              <a:t> </a:t>
            </a:r>
            <a:r>
              <a:rPr sz="1350" spc="-8" dirty="0">
                <a:latin typeface="Arial"/>
                <a:ea typeface="+mn-ea"/>
                <a:cs typeface="Arial"/>
              </a:rPr>
              <a:t>include</a:t>
            </a:r>
            <a:endParaRPr sz="1350" dirty="0">
              <a:latin typeface="Arial"/>
              <a:ea typeface="+mn-ea"/>
              <a:cs typeface="Arial"/>
            </a:endParaRPr>
          </a:p>
          <a:p>
            <a:pPr marL="9525" algn="l" defTabSz="685800" rtl="0">
              <a:tabLst>
                <a:tab pos="352425" algn="l"/>
              </a:tabLst>
            </a:pPr>
            <a:r>
              <a:rPr sz="1350" spc="-38" dirty="0">
                <a:latin typeface="Arial"/>
                <a:ea typeface="+mn-ea"/>
                <a:cs typeface="Arial"/>
              </a:rPr>
              <a:t>−</a:t>
            </a:r>
            <a:r>
              <a:rPr sz="1350" dirty="0">
                <a:latin typeface="Arial"/>
                <a:ea typeface="+mn-ea"/>
                <a:cs typeface="Arial"/>
              </a:rPr>
              <a:t>	Internationally</a:t>
            </a:r>
            <a:r>
              <a:rPr sz="1350" spc="-30" dirty="0">
                <a:latin typeface="Arial"/>
                <a:ea typeface="+mn-ea"/>
                <a:cs typeface="Arial"/>
              </a:rPr>
              <a:t> </a:t>
            </a:r>
            <a:r>
              <a:rPr sz="1350" dirty="0">
                <a:latin typeface="Arial"/>
                <a:ea typeface="+mn-ea"/>
                <a:cs typeface="Arial"/>
              </a:rPr>
              <a:t>Compliant</a:t>
            </a:r>
            <a:r>
              <a:rPr sz="1350" spc="-11" dirty="0">
                <a:latin typeface="Arial"/>
                <a:ea typeface="+mn-ea"/>
                <a:cs typeface="Arial"/>
              </a:rPr>
              <a:t> </a:t>
            </a:r>
            <a:r>
              <a:rPr sz="1350" dirty="0">
                <a:latin typeface="Arial"/>
                <a:ea typeface="+mn-ea"/>
                <a:cs typeface="Arial"/>
              </a:rPr>
              <a:t>(ISO)</a:t>
            </a:r>
            <a:r>
              <a:rPr sz="1350" spc="-38" dirty="0">
                <a:latin typeface="Arial"/>
                <a:ea typeface="+mn-ea"/>
                <a:cs typeface="Arial"/>
              </a:rPr>
              <a:t> </a:t>
            </a:r>
            <a:r>
              <a:rPr sz="1350" spc="-8" dirty="0">
                <a:latin typeface="Arial"/>
                <a:ea typeface="+mn-ea"/>
                <a:cs typeface="Arial"/>
              </a:rPr>
              <a:t>Microchip</a:t>
            </a:r>
            <a:endParaRPr sz="1350" dirty="0">
              <a:latin typeface="Arial"/>
              <a:ea typeface="+mn-ea"/>
              <a:cs typeface="Arial"/>
            </a:endParaRPr>
          </a:p>
          <a:p>
            <a:pPr marL="9525" algn="l" defTabSz="685800" rtl="0">
              <a:tabLst>
                <a:tab pos="352425" algn="l"/>
              </a:tabLst>
            </a:pPr>
            <a:r>
              <a:rPr sz="1350" spc="-38" dirty="0">
                <a:latin typeface="Arial"/>
                <a:ea typeface="+mn-ea"/>
                <a:cs typeface="Arial"/>
              </a:rPr>
              <a:t>−</a:t>
            </a:r>
            <a:r>
              <a:rPr sz="1350" dirty="0">
                <a:latin typeface="Arial"/>
                <a:ea typeface="+mn-ea"/>
                <a:cs typeface="Arial"/>
              </a:rPr>
              <a:t>	</a:t>
            </a:r>
            <a:r>
              <a:rPr sz="1350" spc="-8" dirty="0">
                <a:latin typeface="Arial"/>
                <a:ea typeface="+mn-ea"/>
                <a:cs typeface="Arial"/>
              </a:rPr>
              <a:t>Vaccination(s)</a:t>
            </a:r>
            <a:r>
              <a:rPr lang="en-US" sz="1350" spc="-8" dirty="0">
                <a:latin typeface="Arial"/>
                <a:ea typeface="+mn-ea"/>
                <a:cs typeface="Arial"/>
              </a:rPr>
              <a:t> (</a:t>
            </a:r>
            <a:r>
              <a:rPr lang="en-US" sz="1350" spc="-8" dirty="0" err="1">
                <a:latin typeface="Arial"/>
                <a:ea typeface="+mn-ea"/>
                <a:cs typeface="Arial"/>
              </a:rPr>
              <a:t>i.e</a:t>
            </a:r>
            <a:r>
              <a:rPr lang="en-US" sz="1350" spc="-8" dirty="0">
                <a:latin typeface="Arial"/>
                <a:ea typeface="+mn-ea"/>
                <a:cs typeface="Arial"/>
              </a:rPr>
              <a:t> Rabies)</a:t>
            </a:r>
            <a:endParaRPr sz="1350" dirty="0">
              <a:latin typeface="Arial"/>
              <a:ea typeface="+mn-ea"/>
              <a:cs typeface="Arial"/>
            </a:endParaRPr>
          </a:p>
          <a:p>
            <a:pPr marL="9525" algn="l" defTabSz="685800" rtl="0">
              <a:tabLst>
                <a:tab pos="352425" algn="l"/>
              </a:tabLst>
            </a:pPr>
            <a:r>
              <a:rPr sz="1350" spc="-38" dirty="0">
                <a:latin typeface="Arial"/>
                <a:ea typeface="+mn-ea"/>
                <a:cs typeface="Arial"/>
              </a:rPr>
              <a:t>−</a:t>
            </a:r>
            <a:r>
              <a:rPr sz="1350" dirty="0">
                <a:latin typeface="Arial"/>
                <a:ea typeface="+mn-ea"/>
                <a:cs typeface="Arial"/>
              </a:rPr>
              <a:t>	</a:t>
            </a:r>
            <a:r>
              <a:rPr sz="1350" spc="-41" dirty="0">
                <a:latin typeface="Arial"/>
                <a:ea typeface="+mn-ea"/>
                <a:cs typeface="Arial"/>
              </a:rPr>
              <a:t>FAVN </a:t>
            </a:r>
            <a:r>
              <a:rPr sz="1350" dirty="0">
                <a:latin typeface="Arial"/>
                <a:ea typeface="+mn-ea"/>
                <a:cs typeface="Arial"/>
              </a:rPr>
              <a:t>Blood</a:t>
            </a:r>
            <a:r>
              <a:rPr sz="1350" spc="-30" dirty="0">
                <a:latin typeface="Arial"/>
                <a:ea typeface="+mn-ea"/>
                <a:cs typeface="Arial"/>
              </a:rPr>
              <a:t> </a:t>
            </a:r>
            <a:r>
              <a:rPr sz="1350" spc="-15" dirty="0">
                <a:latin typeface="Arial"/>
                <a:ea typeface="+mn-ea"/>
                <a:cs typeface="Arial"/>
              </a:rPr>
              <a:t>Test</a:t>
            </a:r>
            <a:endParaRPr sz="1350" dirty="0">
              <a:latin typeface="Arial"/>
              <a:ea typeface="+mn-ea"/>
              <a:cs typeface="Arial"/>
            </a:endParaRPr>
          </a:p>
          <a:p>
            <a:pPr marL="9525" algn="l" defTabSz="685800" rtl="0">
              <a:tabLst>
                <a:tab pos="352425" algn="l"/>
              </a:tabLst>
            </a:pPr>
            <a:r>
              <a:rPr sz="1350" spc="-38" dirty="0">
                <a:latin typeface="Arial"/>
                <a:ea typeface="+mn-ea"/>
                <a:cs typeface="Arial"/>
              </a:rPr>
              <a:t>−</a:t>
            </a:r>
            <a:r>
              <a:rPr sz="1350" dirty="0">
                <a:latin typeface="Arial"/>
                <a:ea typeface="+mn-ea"/>
                <a:cs typeface="Arial"/>
              </a:rPr>
              <a:t>	Health</a:t>
            </a:r>
            <a:r>
              <a:rPr sz="1350" spc="-30" dirty="0">
                <a:latin typeface="Arial"/>
                <a:ea typeface="+mn-ea"/>
                <a:cs typeface="Arial"/>
              </a:rPr>
              <a:t> </a:t>
            </a:r>
            <a:r>
              <a:rPr sz="1350" spc="-8" dirty="0">
                <a:latin typeface="Arial"/>
                <a:ea typeface="+mn-ea"/>
                <a:cs typeface="Arial"/>
              </a:rPr>
              <a:t>Certificate</a:t>
            </a:r>
            <a:endParaRPr sz="1350" dirty="0">
              <a:latin typeface="Arial"/>
              <a:ea typeface="+mn-ea"/>
              <a:cs typeface="Arial"/>
            </a:endParaRPr>
          </a:p>
          <a:p>
            <a:pPr marL="9525" algn="l" defTabSz="685800" rtl="0">
              <a:tabLst>
                <a:tab pos="352425" algn="l"/>
              </a:tabLst>
            </a:pPr>
            <a:r>
              <a:rPr sz="1350" spc="-38" dirty="0">
                <a:latin typeface="Arial"/>
                <a:ea typeface="+mn-ea"/>
                <a:cs typeface="Arial"/>
              </a:rPr>
              <a:t>−</a:t>
            </a:r>
            <a:r>
              <a:rPr sz="1350" dirty="0">
                <a:latin typeface="Arial"/>
                <a:ea typeface="+mn-ea"/>
                <a:cs typeface="Arial"/>
              </a:rPr>
              <a:t>	Others</a:t>
            </a:r>
            <a:r>
              <a:rPr sz="1350" spc="-15" dirty="0">
                <a:latin typeface="Arial"/>
                <a:ea typeface="+mn-ea"/>
                <a:cs typeface="Arial"/>
              </a:rPr>
              <a:t> </a:t>
            </a:r>
            <a:r>
              <a:rPr lang="en-US" sz="1350" spc="-15" dirty="0">
                <a:latin typeface="Arial"/>
                <a:ea typeface="+mn-ea"/>
                <a:cs typeface="Arial"/>
              </a:rPr>
              <a:t>(d</a:t>
            </a:r>
            <a:r>
              <a:rPr sz="1350" dirty="0">
                <a:latin typeface="Arial"/>
                <a:ea typeface="+mn-ea"/>
                <a:cs typeface="Arial"/>
              </a:rPr>
              <a:t>ependent on</a:t>
            </a:r>
            <a:r>
              <a:rPr sz="1350" spc="-19" dirty="0">
                <a:latin typeface="Arial"/>
                <a:ea typeface="+mn-ea"/>
                <a:cs typeface="Arial"/>
              </a:rPr>
              <a:t> </a:t>
            </a:r>
            <a:r>
              <a:rPr lang="en-US" sz="1350" spc="-8" dirty="0">
                <a:latin typeface="Arial"/>
                <a:ea typeface="+mn-ea"/>
                <a:cs typeface="Arial"/>
              </a:rPr>
              <a:t>l</a:t>
            </a:r>
            <a:r>
              <a:rPr sz="1350" spc="-8" dirty="0">
                <a:latin typeface="Arial"/>
                <a:ea typeface="+mn-ea"/>
                <a:cs typeface="Arial"/>
              </a:rPr>
              <a:t>ocation</a:t>
            </a:r>
            <a:r>
              <a:rPr lang="en-US" sz="1350" spc="-8" dirty="0">
                <a:latin typeface="Arial"/>
                <a:ea typeface="+mn-ea"/>
                <a:cs typeface="Arial"/>
              </a:rPr>
              <a:t>)</a:t>
            </a:r>
          </a:p>
          <a:p>
            <a:pPr marL="9525" algn="l" defTabSz="685800" rtl="0">
              <a:tabLst>
                <a:tab pos="352425" algn="l"/>
              </a:tabLst>
            </a:pPr>
            <a:endParaRPr sz="1350" dirty="0">
              <a:latin typeface="Arial"/>
              <a:ea typeface="+mn-ea"/>
              <a:cs typeface="Arial"/>
            </a:endParaRPr>
          </a:p>
          <a:p>
            <a:pPr marL="9525" marR="3810" algn="l" defTabSz="685800" rtl="0"/>
            <a:r>
              <a:rPr sz="1350" dirty="0">
                <a:latin typeface="Arial"/>
                <a:ea typeface="+mn-ea"/>
                <a:cs typeface="Arial"/>
              </a:rPr>
              <a:t>If</a:t>
            </a:r>
            <a:r>
              <a:rPr sz="1350" spc="-30" dirty="0">
                <a:latin typeface="Arial"/>
                <a:ea typeface="+mn-ea"/>
                <a:cs typeface="Arial"/>
              </a:rPr>
              <a:t> </a:t>
            </a:r>
            <a:r>
              <a:rPr sz="1350" dirty="0">
                <a:latin typeface="Arial"/>
                <a:ea typeface="+mn-ea"/>
                <a:cs typeface="Arial"/>
              </a:rPr>
              <a:t>you have</a:t>
            </a:r>
            <a:r>
              <a:rPr sz="1350" spc="-15" dirty="0">
                <a:latin typeface="Arial"/>
                <a:ea typeface="+mn-ea"/>
                <a:cs typeface="Arial"/>
              </a:rPr>
              <a:t> </a:t>
            </a:r>
            <a:r>
              <a:rPr sz="1350" dirty="0">
                <a:latin typeface="Arial"/>
                <a:ea typeface="+mn-ea"/>
                <a:cs typeface="Arial"/>
              </a:rPr>
              <a:t>orders</a:t>
            </a:r>
            <a:r>
              <a:rPr sz="1350" spc="-11" dirty="0">
                <a:latin typeface="Arial"/>
                <a:ea typeface="+mn-ea"/>
                <a:cs typeface="Arial"/>
              </a:rPr>
              <a:t> </a:t>
            </a:r>
            <a:r>
              <a:rPr sz="1350" dirty="0">
                <a:latin typeface="Arial"/>
                <a:ea typeface="+mn-ea"/>
                <a:cs typeface="Arial"/>
              </a:rPr>
              <a:t>or</a:t>
            </a:r>
            <a:r>
              <a:rPr sz="1350" spc="-15" dirty="0">
                <a:latin typeface="Arial"/>
                <a:ea typeface="+mn-ea"/>
                <a:cs typeface="Arial"/>
              </a:rPr>
              <a:t> </a:t>
            </a:r>
            <a:r>
              <a:rPr sz="1350" dirty="0">
                <a:latin typeface="Arial"/>
                <a:ea typeface="+mn-ea"/>
                <a:cs typeface="Arial"/>
              </a:rPr>
              <a:t>think</a:t>
            </a:r>
            <a:r>
              <a:rPr sz="1350" spc="-15" dirty="0">
                <a:latin typeface="Arial"/>
                <a:ea typeface="+mn-ea"/>
                <a:cs typeface="Arial"/>
              </a:rPr>
              <a:t> </a:t>
            </a:r>
            <a:r>
              <a:rPr sz="1350" dirty="0">
                <a:latin typeface="Arial"/>
                <a:ea typeface="+mn-ea"/>
                <a:cs typeface="Arial"/>
              </a:rPr>
              <a:t>you</a:t>
            </a:r>
            <a:r>
              <a:rPr sz="1350" spc="-4" dirty="0">
                <a:latin typeface="Arial"/>
                <a:ea typeface="+mn-ea"/>
                <a:cs typeface="Arial"/>
              </a:rPr>
              <a:t> </a:t>
            </a:r>
            <a:r>
              <a:rPr sz="1350" dirty="0">
                <a:latin typeface="Arial"/>
                <a:ea typeface="+mn-ea"/>
                <a:cs typeface="Arial"/>
              </a:rPr>
              <a:t>might</a:t>
            </a:r>
            <a:r>
              <a:rPr sz="1350" spc="-8" dirty="0">
                <a:latin typeface="Arial"/>
                <a:ea typeface="+mn-ea"/>
                <a:cs typeface="Arial"/>
              </a:rPr>
              <a:t> </a:t>
            </a:r>
            <a:r>
              <a:rPr sz="1350" dirty="0">
                <a:latin typeface="Arial"/>
                <a:ea typeface="+mn-ea"/>
                <a:cs typeface="Arial"/>
              </a:rPr>
              <a:t>go</a:t>
            </a:r>
            <a:r>
              <a:rPr sz="1350" spc="-11" dirty="0">
                <a:latin typeface="Arial"/>
                <a:ea typeface="+mn-ea"/>
                <a:cs typeface="Arial"/>
              </a:rPr>
              <a:t> </a:t>
            </a:r>
            <a:r>
              <a:rPr sz="1350" dirty="0">
                <a:latin typeface="Arial"/>
                <a:ea typeface="+mn-ea"/>
                <a:cs typeface="Arial"/>
              </a:rPr>
              <a:t>–</a:t>
            </a:r>
            <a:r>
              <a:rPr sz="1350" spc="-19" dirty="0">
                <a:latin typeface="Arial"/>
                <a:ea typeface="+mn-ea"/>
                <a:cs typeface="Arial"/>
              </a:rPr>
              <a:t> </a:t>
            </a:r>
            <a:r>
              <a:rPr sz="1350" b="1" u="sng" spc="-19" dirty="0">
                <a:latin typeface="Arial"/>
                <a:ea typeface="+mn-ea"/>
                <a:cs typeface="Arial"/>
              </a:rPr>
              <a:t>START</a:t>
            </a:r>
            <a:r>
              <a:rPr sz="1350" b="1" u="sng" spc="-49" dirty="0">
                <a:latin typeface="Arial"/>
                <a:ea typeface="+mn-ea"/>
                <a:cs typeface="Arial"/>
              </a:rPr>
              <a:t> </a:t>
            </a:r>
            <a:r>
              <a:rPr sz="1350" b="1" u="sng" spc="-8" dirty="0">
                <a:latin typeface="Arial"/>
                <a:ea typeface="+mn-ea"/>
                <a:cs typeface="Arial"/>
              </a:rPr>
              <a:t>IMMEDIATELY!</a:t>
            </a:r>
            <a:endParaRPr lang="en-US" sz="1350" b="1" u="sng" spc="-8" dirty="0">
              <a:latin typeface="Arial"/>
              <a:ea typeface="+mn-ea"/>
              <a:cs typeface="Arial"/>
            </a:endParaRPr>
          </a:p>
          <a:p>
            <a:pPr marL="9525" marR="3810" algn="l" defTabSz="685800" rtl="0"/>
            <a:r>
              <a:rPr sz="1350" spc="-8" dirty="0">
                <a:latin typeface="Arial"/>
                <a:ea typeface="+mn-ea"/>
                <a:cs typeface="Arial"/>
              </a:rPr>
              <a:t> </a:t>
            </a:r>
            <a:endParaRPr lang="en-US" sz="1350" spc="-8" dirty="0">
              <a:latin typeface="Arial"/>
              <a:ea typeface="+mn-ea"/>
              <a:cs typeface="Arial"/>
            </a:endParaRPr>
          </a:p>
          <a:p>
            <a:pPr marL="9525" marR="3810" algn="l" defTabSz="685800" rtl="0"/>
            <a:r>
              <a:rPr sz="1350" b="1" i="1" dirty="0">
                <a:latin typeface="Arial"/>
                <a:ea typeface="+mn-ea"/>
                <a:cs typeface="Arial"/>
              </a:rPr>
              <a:t>Quarantine</a:t>
            </a:r>
            <a:r>
              <a:rPr sz="1350" b="1" i="1" spc="-15" dirty="0">
                <a:latin typeface="Arial"/>
                <a:ea typeface="+mn-ea"/>
                <a:cs typeface="Arial"/>
              </a:rPr>
              <a:t> </a:t>
            </a:r>
            <a:r>
              <a:rPr sz="1350" b="1" i="1" dirty="0">
                <a:latin typeface="Arial"/>
                <a:ea typeface="+mn-ea"/>
                <a:cs typeface="Arial"/>
              </a:rPr>
              <a:t>might</a:t>
            </a:r>
            <a:r>
              <a:rPr sz="1350" b="1" i="1" spc="-4" dirty="0">
                <a:latin typeface="Arial"/>
                <a:ea typeface="+mn-ea"/>
                <a:cs typeface="Arial"/>
              </a:rPr>
              <a:t> </a:t>
            </a:r>
            <a:r>
              <a:rPr sz="1350" b="1" i="1" dirty="0">
                <a:latin typeface="Arial"/>
                <a:ea typeface="+mn-ea"/>
                <a:cs typeface="Arial"/>
              </a:rPr>
              <a:t>be</a:t>
            </a:r>
            <a:r>
              <a:rPr sz="1350" b="1" i="1" spc="-19" dirty="0">
                <a:latin typeface="Arial"/>
                <a:ea typeface="+mn-ea"/>
                <a:cs typeface="Arial"/>
              </a:rPr>
              <a:t> </a:t>
            </a:r>
            <a:r>
              <a:rPr sz="1350" b="1" i="1" dirty="0">
                <a:latin typeface="Arial"/>
                <a:ea typeface="+mn-ea"/>
                <a:cs typeface="Arial"/>
              </a:rPr>
              <a:t>up</a:t>
            </a:r>
            <a:r>
              <a:rPr sz="1350" b="1" i="1" spc="-19" dirty="0">
                <a:latin typeface="Arial"/>
                <a:ea typeface="+mn-ea"/>
                <a:cs typeface="Arial"/>
              </a:rPr>
              <a:t> </a:t>
            </a:r>
            <a:r>
              <a:rPr sz="1350" b="1" i="1" dirty="0">
                <a:latin typeface="Arial"/>
                <a:ea typeface="+mn-ea"/>
                <a:cs typeface="Arial"/>
              </a:rPr>
              <a:t>to</a:t>
            </a:r>
            <a:r>
              <a:rPr sz="1350" b="1" i="1" spc="-11" dirty="0">
                <a:latin typeface="Arial"/>
                <a:ea typeface="+mn-ea"/>
                <a:cs typeface="Arial"/>
              </a:rPr>
              <a:t> </a:t>
            </a:r>
            <a:r>
              <a:rPr sz="1350" b="1" i="1" dirty="0">
                <a:latin typeface="Arial"/>
                <a:ea typeface="+mn-ea"/>
                <a:cs typeface="Arial"/>
              </a:rPr>
              <a:t>6</a:t>
            </a:r>
            <a:r>
              <a:rPr sz="1350" b="1" i="1" spc="-19" dirty="0">
                <a:latin typeface="Arial"/>
                <a:ea typeface="+mn-ea"/>
                <a:cs typeface="Arial"/>
              </a:rPr>
              <a:t> </a:t>
            </a:r>
            <a:r>
              <a:rPr sz="1350" b="1" i="1" dirty="0">
                <a:latin typeface="Arial"/>
                <a:ea typeface="+mn-ea"/>
                <a:cs typeface="Arial"/>
              </a:rPr>
              <a:t>months</a:t>
            </a:r>
            <a:r>
              <a:rPr sz="1350" b="1" i="1" spc="-11" dirty="0">
                <a:latin typeface="Arial"/>
                <a:ea typeface="+mn-ea"/>
                <a:cs typeface="Arial"/>
              </a:rPr>
              <a:t> </a:t>
            </a:r>
            <a:r>
              <a:rPr sz="1350" b="1" i="1" dirty="0">
                <a:latin typeface="Arial"/>
                <a:ea typeface="+mn-ea"/>
                <a:cs typeface="Arial"/>
              </a:rPr>
              <a:t>long</a:t>
            </a:r>
            <a:r>
              <a:rPr sz="1350" b="1" i="1" spc="-8" dirty="0">
                <a:latin typeface="Arial"/>
                <a:ea typeface="+mn-ea"/>
                <a:cs typeface="Arial"/>
              </a:rPr>
              <a:t> </a:t>
            </a:r>
            <a:r>
              <a:rPr sz="1350" b="1" i="1" dirty="0">
                <a:latin typeface="Arial"/>
                <a:ea typeface="+mn-ea"/>
                <a:cs typeface="Arial"/>
              </a:rPr>
              <a:t>and</a:t>
            </a:r>
            <a:r>
              <a:rPr sz="1350" b="1" i="1" spc="-4" dirty="0">
                <a:latin typeface="Arial"/>
                <a:ea typeface="+mn-ea"/>
                <a:cs typeface="Arial"/>
              </a:rPr>
              <a:t> </a:t>
            </a:r>
            <a:r>
              <a:rPr sz="1350" b="1" i="1" dirty="0">
                <a:latin typeface="Arial"/>
                <a:ea typeface="+mn-ea"/>
                <a:cs typeface="Arial"/>
              </a:rPr>
              <a:t>may</a:t>
            </a:r>
            <a:r>
              <a:rPr sz="1350" b="1" i="1" spc="-15" dirty="0">
                <a:latin typeface="Arial"/>
                <a:ea typeface="+mn-ea"/>
                <a:cs typeface="Arial"/>
              </a:rPr>
              <a:t> </a:t>
            </a:r>
            <a:r>
              <a:rPr sz="1350" b="1" i="1" dirty="0">
                <a:latin typeface="Arial"/>
                <a:ea typeface="+mn-ea"/>
                <a:cs typeface="Arial"/>
              </a:rPr>
              <a:t>be</a:t>
            </a:r>
            <a:r>
              <a:rPr sz="1350" b="1" i="1" spc="-19" dirty="0">
                <a:latin typeface="Arial"/>
                <a:ea typeface="+mn-ea"/>
                <a:cs typeface="Arial"/>
              </a:rPr>
              <a:t> </a:t>
            </a:r>
            <a:r>
              <a:rPr sz="1350" b="1" i="1" dirty="0">
                <a:latin typeface="Arial"/>
                <a:ea typeface="+mn-ea"/>
                <a:cs typeface="Arial"/>
              </a:rPr>
              <a:t>at</a:t>
            </a:r>
            <a:r>
              <a:rPr sz="1350" b="1" i="1" spc="-11" dirty="0">
                <a:latin typeface="Arial"/>
                <a:ea typeface="+mn-ea"/>
                <a:cs typeface="Arial"/>
              </a:rPr>
              <a:t> </a:t>
            </a:r>
            <a:r>
              <a:rPr sz="1350" b="1" i="1" dirty="0">
                <a:latin typeface="Arial"/>
                <a:ea typeface="+mn-ea"/>
                <a:cs typeface="Arial"/>
              </a:rPr>
              <a:t>your</a:t>
            </a:r>
            <a:r>
              <a:rPr sz="1350" b="1" i="1" spc="8" dirty="0">
                <a:latin typeface="Arial"/>
                <a:ea typeface="+mn-ea"/>
                <a:cs typeface="Arial"/>
              </a:rPr>
              <a:t> </a:t>
            </a:r>
            <a:r>
              <a:rPr sz="1350" b="1" i="1" dirty="0">
                <a:latin typeface="Arial"/>
                <a:ea typeface="+mn-ea"/>
                <a:cs typeface="Arial"/>
              </a:rPr>
              <a:t>expense</a:t>
            </a:r>
            <a:r>
              <a:rPr sz="1350" b="1" i="1" spc="11" dirty="0">
                <a:latin typeface="Arial"/>
                <a:ea typeface="+mn-ea"/>
                <a:cs typeface="Arial"/>
              </a:rPr>
              <a:t> </a:t>
            </a:r>
            <a:r>
              <a:rPr sz="1350" b="1" i="1" spc="-19" dirty="0">
                <a:latin typeface="Arial"/>
                <a:ea typeface="+mn-ea"/>
                <a:cs typeface="Arial"/>
              </a:rPr>
              <a:t>if </a:t>
            </a:r>
            <a:r>
              <a:rPr sz="1350" b="1" i="1" dirty="0">
                <a:latin typeface="Arial"/>
                <a:ea typeface="+mn-ea"/>
                <a:cs typeface="Arial"/>
              </a:rPr>
              <a:t>these</a:t>
            </a:r>
            <a:r>
              <a:rPr sz="1350" b="1" i="1" spc="-19" dirty="0">
                <a:latin typeface="Arial"/>
                <a:ea typeface="+mn-ea"/>
                <a:cs typeface="Arial"/>
              </a:rPr>
              <a:t> </a:t>
            </a:r>
            <a:r>
              <a:rPr sz="1350" b="1" i="1" dirty="0">
                <a:latin typeface="Arial"/>
                <a:ea typeface="+mn-ea"/>
                <a:cs typeface="Arial"/>
              </a:rPr>
              <a:t>requirements are</a:t>
            </a:r>
            <a:r>
              <a:rPr sz="1350" b="1" i="1" spc="-23" dirty="0">
                <a:latin typeface="Arial"/>
                <a:ea typeface="+mn-ea"/>
                <a:cs typeface="Arial"/>
              </a:rPr>
              <a:t> </a:t>
            </a:r>
            <a:r>
              <a:rPr sz="1350" b="1" i="1" dirty="0">
                <a:latin typeface="Arial"/>
                <a:ea typeface="+mn-ea"/>
                <a:cs typeface="Arial"/>
              </a:rPr>
              <a:t>not</a:t>
            </a:r>
            <a:r>
              <a:rPr sz="1350" b="1" i="1" spc="-11" dirty="0">
                <a:latin typeface="Arial"/>
                <a:ea typeface="+mn-ea"/>
                <a:cs typeface="Arial"/>
              </a:rPr>
              <a:t> </a:t>
            </a:r>
            <a:r>
              <a:rPr sz="1350" b="1" i="1" spc="-19" dirty="0">
                <a:latin typeface="Arial"/>
                <a:ea typeface="+mn-ea"/>
                <a:cs typeface="Arial"/>
              </a:rPr>
              <a:t>met</a:t>
            </a:r>
            <a:endParaRPr sz="1350" b="1" i="1" dirty="0">
              <a:latin typeface="Arial"/>
              <a:ea typeface="+mn-ea"/>
              <a:cs typeface="Arial"/>
            </a:endParaRPr>
          </a:p>
        </p:txBody>
      </p:sp>
      <p:pic>
        <p:nvPicPr>
          <p:cNvPr id="24" name="object 6">
            <a:extLst>
              <a:ext uri="{FF2B5EF4-FFF2-40B4-BE49-F238E27FC236}">
                <a16:creationId xmlns:a16="http://schemas.microsoft.com/office/drawing/2014/main" id="{832416ED-B3DC-9220-5AF3-EEC3F0BECD5F}"/>
              </a:ext>
            </a:extLst>
          </p:cNvPr>
          <p:cNvPicPr/>
          <p:nvPr/>
        </p:nvPicPr>
        <p:blipFill>
          <a:blip r:embed="rId3" cstate="print"/>
          <a:stretch>
            <a:fillRect/>
          </a:stretch>
        </p:blipFill>
        <p:spPr>
          <a:xfrm>
            <a:off x="3519678" y="5071204"/>
            <a:ext cx="5152644" cy="443484"/>
          </a:xfrm>
          <a:prstGeom prst="rect">
            <a:avLst/>
          </a:prstGeom>
        </p:spPr>
      </p:pic>
    </p:spTree>
    <p:extLst>
      <p:ext uri="{BB962C8B-B14F-4D97-AF65-F5344CB8AC3E}">
        <p14:creationId xmlns:p14="http://schemas.microsoft.com/office/powerpoint/2010/main" val="420794202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3811FA-8179-3154-29A2-F135673B54C0}"/>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7A2D8167-60DD-F9AC-E203-E74ADB54891F}"/>
              </a:ext>
            </a:extLst>
          </p:cNvPr>
          <p:cNvSpPr txBox="1"/>
          <p:nvPr/>
        </p:nvSpPr>
        <p:spPr>
          <a:xfrm>
            <a:off x="5885307" y="845441"/>
            <a:ext cx="651510" cy="113493"/>
          </a:xfrm>
          <a:prstGeom prst="rect">
            <a:avLst/>
          </a:prstGeom>
        </p:spPr>
        <p:txBody>
          <a:bodyPr vert="horz" wrap="square" lIns="0" tIns="9525" rIns="0" bIns="0" rtlCol="0">
            <a:spAutoFit/>
          </a:bodyPr>
          <a:lstStyle/>
          <a:p>
            <a:pPr marL="9525" defTabSz="685800">
              <a:spcBef>
                <a:spcPts val="75"/>
              </a:spcBef>
            </a:pPr>
            <a:r>
              <a:rPr sz="675" b="1" kern="0" spc="-8" dirty="0">
                <a:solidFill>
                  <a:srgbClr val="FFFFFF"/>
                </a:solidFill>
                <a:latin typeface="Arial"/>
                <a:cs typeface="Arial"/>
              </a:rPr>
              <a:t>UNCLASSIFIED</a:t>
            </a:r>
            <a:endParaRPr sz="675" kern="0">
              <a:solidFill>
                <a:sysClr val="windowText" lastClr="000000"/>
              </a:solidFill>
              <a:latin typeface="Arial"/>
              <a:cs typeface="Arial"/>
            </a:endParaRPr>
          </a:p>
        </p:txBody>
      </p:sp>
      <p:sp>
        <p:nvSpPr>
          <p:cNvPr id="4" name="object 4">
            <a:extLst>
              <a:ext uri="{FF2B5EF4-FFF2-40B4-BE49-F238E27FC236}">
                <a16:creationId xmlns:a16="http://schemas.microsoft.com/office/drawing/2014/main" id="{0C06BA6A-992A-EC28-90E6-8AB23D68F12B}"/>
              </a:ext>
            </a:extLst>
          </p:cNvPr>
          <p:cNvSpPr txBox="1">
            <a:spLocks noGrp="1"/>
          </p:cNvSpPr>
          <p:nvPr>
            <p:ph type="title"/>
          </p:nvPr>
        </p:nvSpPr>
        <p:spPr>
          <a:xfrm>
            <a:off x="1100779" y="173786"/>
            <a:ext cx="3006725" cy="378469"/>
          </a:xfrm>
          <a:prstGeom prst="rect">
            <a:avLst/>
          </a:prstGeom>
        </p:spPr>
        <p:txBody>
          <a:bodyPr vert="horz" wrap="square" lIns="0" tIns="9049" rIns="0" bIns="0" rtlCol="0">
            <a:spAutoFit/>
          </a:bodyPr>
          <a:lstStyle/>
          <a:p>
            <a:pPr marL="9525">
              <a:spcBef>
                <a:spcPts val="71"/>
              </a:spcBef>
            </a:pPr>
            <a:r>
              <a:rPr sz="2400" spc="-15" dirty="0"/>
              <a:t>Veterinary</a:t>
            </a:r>
            <a:r>
              <a:rPr sz="2400" spc="-86" dirty="0"/>
              <a:t> </a:t>
            </a:r>
            <a:r>
              <a:rPr sz="2400" spc="-8" dirty="0"/>
              <a:t>Clinic</a:t>
            </a:r>
          </a:p>
        </p:txBody>
      </p:sp>
      <p:sp>
        <p:nvSpPr>
          <p:cNvPr id="13" name="object 2">
            <a:extLst>
              <a:ext uri="{FF2B5EF4-FFF2-40B4-BE49-F238E27FC236}">
                <a16:creationId xmlns:a16="http://schemas.microsoft.com/office/drawing/2014/main" id="{5ECA331F-C0E9-B15E-9704-DD9C3AAF25B3}"/>
              </a:ext>
            </a:extLst>
          </p:cNvPr>
          <p:cNvSpPr txBox="1"/>
          <p:nvPr/>
        </p:nvSpPr>
        <p:spPr>
          <a:xfrm>
            <a:off x="5815076" y="-15747"/>
            <a:ext cx="868680" cy="151323"/>
          </a:xfrm>
          <a:prstGeom prst="rect">
            <a:avLst/>
          </a:prstGeom>
        </p:spPr>
        <p:txBody>
          <a:bodyPr vert="horz" wrap="square" lIns="0" tIns="12700" rIns="0" bIns="0" rtlCol="0">
            <a:spAutoFit/>
          </a:bodyPr>
          <a:lstStyle/>
          <a:p>
            <a:pPr marL="12700">
              <a:spcBef>
                <a:spcPts val="100"/>
              </a:spcBef>
            </a:pPr>
            <a:r>
              <a:rPr sz="900" b="1" spc="-10">
                <a:solidFill>
                  <a:srgbClr val="FFFFFF"/>
                </a:solidFill>
                <a:latin typeface="Arial"/>
                <a:cs typeface="Arial"/>
              </a:rPr>
              <a:t>UNCLASSIFIED</a:t>
            </a:r>
            <a:endParaRPr sz="900">
              <a:latin typeface="Arial"/>
              <a:cs typeface="Arial"/>
            </a:endParaRPr>
          </a:p>
        </p:txBody>
      </p:sp>
      <p:pic>
        <p:nvPicPr>
          <p:cNvPr id="14" name="object 3">
            <a:extLst>
              <a:ext uri="{FF2B5EF4-FFF2-40B4-BE49-F238E27FC236}">
                <a16:creationId xmlns:a16="http://schemas.microsoft.com/office/drawing/2014/main" id="{4A3F5364-E955-8E21-692A-1431CE4F801B}"/>
              </a:ext>
            </a:extLst>
          </p:cNvPr>
          <p:cNvPicPr/>
          <p:nvPr/>
        </p:nvPicPr>
        <p:blipFill>
          <a:blip r:embed="rId2" cstate="print"/>
          <a:stretch>
            <a:fillRect/>
          </a:stretch>
        </p:blipFill>
        <p:spPr>
          <a:xfrm>
            <a:off x="11165967" y="6019801"/>
            <a:ext cx="711708" cy="657224"/>
          </a:xfrm>
          <a:prstGeom prst="rect">
            <a:avLst/>
          </a:prstGeom>
        </p:spPr>
      </p:pic>
      <p:sp>
        <p:nvSpPr>
          <p:cNvPr id="3" name="object 5">
            <a:extLst>
              <a:ext uri="{FF2B5EF4-FFF2-40B4-BE49-F238E27FC236}">
                <a16:creationId xmlns:a16="http://schemas.microsoft.com/office/drawing/2014/main" id="{A8112ADA-1B89-428F-22BF-95FA3BA623C7}"/>
              </a:ext>
            </a:extLst>
          </p:cNvPr>
          <p:cNvSpPr txBox="1"/>
          <p:nvPr/>
        </p:nvSpPr>
        <p:spPr>
          <a:xfrm>
            <a:off x="3976751" y="1434796"/>
            <a:ext cx="5696638" cy="4103527"/>
          </a:xfrm>
          <a:prstGeom prst="rect">
            <a:avLst/>
          </a:prstGeom>
        </p:spPr>
        <p:txBody>
          <a:bodyPr vert="horz" wrap="square" lIns="0" tIns="10001" rIns="0" bIns="0" rtlCol="0">
            <a:spAutoFit/>
          </a:bodyPr>
          <a:lstStyle/>
          <a:p>
            <a:pPr marL="417195" algn="ctr" defTabSz="685800" rtl="0">
              <a:spcBef>
                <a:spcPts val="79"/>
              </a:spcBef>
            </a:pPr>
            <a:r>
              <a:rPr b="1" spc="-8" dirty="0">
                <a:latin typeface="Arial"/>
                <a:ea typeface="+mn-ea"/>
                <a:cs typeface="Arial"/>
              </a:rPr>
              <a:t>Travel</a:t>
            </a:r>
            <a:r>
              <a:rPr b="1" spc="-26" dirty="0">
                <a:latin typeface="Arial"/>
                <a:ea typeface="+mn-ea"/>
                <a:cs typeface="Arial"/>
              </a:rPr>
              <a:t> </a:t>
            </a:r>
            <a:r>
              <a:rPr b="1" dirty="0">
                <a:latin typeface="Arial"/>
                <a:ea typeface="+mn-ea"/>
                <a:cs typeface="Arial"/>
              </a:rPr>
              <a:t>to</a:t>
            </a:r>
            <a:r>
              <a:rPr b="1" spc="-30" dirty="0">
                <a:latin typeface="Arial"/>
                <a:ea typeface="+mn-ea"/>
                <a:cs typeface="Arial"/>
              </a:rPr>
              <a:t> </a:t>
            </a:r>
            <a:r>
              <a:rPr b="1" dirty="0">
                <a:latin typeface="Arial"/>
                <a:ea typeface="+mn-ea"/>
                <a:cs typeface="Arial"/>
              </a:rPr>
              <a:t>the</a:t>
            </a:r>
            <a:r>
              <a:rPr b="1" spc="-26" dirty="0">
                <a:latin typeface="Arial"/>
                <a:ea typeface="+mn-ea"/>
                <a:cs typeface="Arial"/>
              </a:rPr>
              <a:t> </a:t>
            </a:r>
            <a:r>
              <a:rPr b="1" dirty="0">
                <a:latin typeface="Arial"/>
                <a:ea typeface="+mn-ea"/>
                <a:cs typeface="Arial"/>
              </a:rPr>
              <a:t>United</a:t>
            </a:r>
            <a:r>
              <a:rPr b="1" spc="-26" dirty="0">
                <a:latin typeface="Arial"/>
                <a:ea typeface="+mn-ea"/>
                <a:cs typeface="Arial"/>
              </a:rPr>
              <a:t> </a:t>
            </a:r>
            <a:r>
              <a:rPr b="1" spc="-8" dirty="0">
                <a:latin typeface="Arial"/>
                <a:ea typeface="+mn-ea"/>
                <a:cs typeface="Arial"/>
              </a:rPr>
              <a:t>States?</a:t>
            </a:r>
            <a:endParaRPr dirty="0">
              <a:latin typeface="Arial"/>
              <a:ea typeface="+mn-ea"/>
              <a:cs typeface="Arial"/>
            </a:endParaRPr>
          </a:p>
          <a:p>
            <a:pPr algn="l" defTabSz="685800" rtl="0">
              <a:spcBef>
                <a:spcPts val="34"/>
              </a:spcBef>
            </a:pPr>
            <a:endParaRPr dirty="0">
              <a:latin typeface="Arial"/>
              <a:ea typeface="+mn-ea"/>
              <a:cs typeface="Arial"/>
            </a:endParaRPr>
          </a:p>
          <a:p>
            <a:pPr marL="214789" indent="-215265" algn="l" defTabSz="685800" rtl="0">
              <a:spcBef>
                <a:spcPts val="4"/>
              </a:spcBef>
              <a:buFont typeface="Wingdings"/>
              <a:buChar char=""/>
              <a:tabLst>
                <a:tab pos="214789" algn="l"/>
                <a:tab pos="215265" algn="l"/>
              </a:tabLst>
            </a:pPr>
            <a:r>
              <a:rPr sz="1600" dirty="0">
                <a:latin typeface="Arial"/>
                <a:ea typeface="+mn-ea"/>
                <a:cs typeface="Arial"/>
              </a:rPr>
              <a:t>Current</a:t>
            </a:r>
            <a:r>
              <a:rPr sz="1600" spc="-26" dirty="0">
                <a:latin typeface="Arial"/>
                <a:ea typeface="+mn-ea"/>
                <a:cs typeface="Arial"/>
              </a:rPr>
              <a:t> </a:t>
            </a:r>
            <a:r>
              <a:rPr sz="1600" dirty="0">
                <a:latin typeface="Arial"/>
                <a:ea typeface="+mn-ea"/>
                <a:cs typeface="Arial"/>
              </a:rPr>
              <a:t>Rabies</a:t>
            </a:r>
            <a:r>
              <a:rPr sz="1600" spc="-34" dirty="0">
                <a:latin typeface="Arial"/>
                <a:ea typeface="+mn-ea"/>
                <a:cs typeface="Arial"/>
              </a:rPr>
              <a:t> </a:t>
            </a:r>
            <a:r>
              <a:rPr sz="1600" spc="-8" dirty="0">
                <a:latin typeface="Arial"/>
                <a:ea typeface="+mn-ea"/>
                <a:cs typeface="Arial"/>
              </a:rPr>
              <a:t>vaccination</a:t>
            </a:r>
            <a:endParaRPr sz="1600" dirty="0">
              <a:latin typeface="Arial"/>
              <a:ea typeface="+mn-ea"/>
              <a:cs typeface="Arial"/>
            </a:endParaRPr>
          </a:p>
          <a:p>
            <a:pPr marL="214789" indent="-215265" algn="l" defTabSz="685800" rtl="0">
              <a:buFont typeface="Wingdings"/>
              <a:buChar char=""/>
              <a:tabLst>
                <a:tab pos="214789" algn="l"/>
                <a:tab pos="215265" algn="l"/>
              </a:tabLst>
            </a:pPr>
            <a:r>
              <a:rPr sz="1600" dirty="0">
                <a:latin typeface="Arial"/>
                <a:ea typeface="+mn-ea"/>
                <a:cs typeface="Arial"/>
              </a:rPr>
              <a:t>Health</a:t>
            </a:r>
            <a:r>
              <a:rPr sz="1600" spc="-30" dirty="0">
                <a:latin typeface="Arial"/>
                <a:ea typeface="+mn-ea"/>
                <a:cs typeface="Arial"/>
              </a:rPr>
              <a:t> </a:t>
            </a:r>
            <a:r>
              <a:rPr sz="1600" spc="-8" dirty="0">
                <a:latin typeface="Arial"/>
                <a:ea typeface="+mn-ea"/>
                <a:cs typeface="Arial"/>
              </a:rPr>
              <a:t>Certificate</a:t>
            </a:r>
            <a:endParaRPr sz="1600" dirty="0">
              <a:latin typeface="Arial"/>
              <a:ea typeface="+mn-ea"/>
              <a:cs typeface="Arial"/>
            </a:endParaRPr>
          </a:p>
          <a:p>
            <a:pPr algn="l" defTabSz="685800" rtl="0">
              <a:tabLst>
                <a:tab pos="342424" algn="l"/>
              </a:tabLst>
            </a:pPr>
            <a:r>
              <a:rPr sz="1600" spc="-38" dirty="0">
                <a:latin typeface="Arial"/>
                <a:ea typeface="+mn-ea"/>
                <a:cs typeface="Arial"/>
              </a:rPr>
              <a:t>−</a:t>
            </a:r>
            <a:r>
              <a:rPr sz="1600" dirty="0">
                <a:latin typeface="Arial"/>
                <a:ea typeface="+mn-ea"/>
                <a:cs typeface="Arial"/>
              </a:rPr>
              <a:t>	Within</a:t>
            </a:r>
            <a:r>
              <a:rPr sz="1600" spc="-34" dirty="0">
                <a:latin typeface="Arial"/>
                <a:ea typeface="+mn-ea"/>
                <a:cs typeface="Arial"/>
              </a:rPr>
              <a:t> </a:t>
            </a:r>
            <a:r>
              <a:rPr sz="1600" dirty="0">
                <a:latin typeface="Arial"/>
                <a:ea typeface="+mn-ea"/>
                <a:cs typeface="Arial"/>
              </a:rPr>
              <a:t>10</a:t>
            </a:r>
            <a:r>
              <a:rPr sz="1600" spc="-11" dirty="0">
                <a:latin typeface="Arial"/>
                <a:ea typeface="+mn-ea"/>
                <a:cs typeface="Arial"/>
              </a:rPr>
              <a:t> </a:t>
            </a:r>
            <a:r>
              <a:rPr sz="1600" dirty="0">
                <a:latin typeface="Arial"/>
                <a:ea typeface="+mn-ea"/>
                <a:cs typeface="Arial"/>
              </a:rPr>
              <a:t>days</a:t>
            </a:r>
            <a:r>
              <a:rPr sz="1600" spc="4" dirty="0">
                <a:latin typeface="Arial"/>
                <a:ea typeface="+mn-ea"/>
                <a:cs typeface="Arial"/>
              </a:rPr>
              <a:t> </a:t>
            </a:r>
            <a:r>
              <a:rPr sz="1600" dirty="0">
                <a:latin typeface="Arial"/>
                <a:ea typeface="+mn-ea"/>
                <a:cs typeface="Arial"/>
              </a:rPr>
              <a:t>of</a:t>
            </a:r>
            <a:r>
              <a:rPr sz="1600" spc="-19" dirty="0">
                <a:latin typeface="Arial"/>
                <a:ea typeface="+mn-ea"/>
                <a:cs typeface="Arial"/>
              </a:rPr>
              <a:t> </a:t>
            </a:r>
            <a:r>
              <a:rPr sz="1600" dirty="0">
                <a:latin typeface="Arial"/>
                <a:ea typeface="+mn-ea"/>
                <a:cs typeface="Arial"/>
              </a:rPr>
              <a:t>your</a:t>
            </a:r>
            <a:r>
              <a:rPr sz="1600" spc="4" dirty="0">
                <a:latin typeface="Arial"/>
                <a:ea typeface="+mn-ea"/>
                <a:cs typeface="Arial"/>
              </a:rPr>
              <a:t> </a:t>
            </a:r>
            <a:r>
              <a:rPr sz="1600" spc="-8" dirty="0">
                <a:latin typeface="Arial"/>
                <a:ea typeface="+mn-ea"/>
                <a:cs typeface="Arial"/>
              </a:rPr>
              <a:t>flight!</a:t>
            </a:r>
            <a:endParaRPr sz="1600" dirty="0">
              <a:latin typeface="Arial"/>
              <a:ea typeface="+mn-ea"/>
              <a:cs typeface="Arial"/>
            </a:endParaRPr>
          </a:p>
          <a:p>
            <a:pPr algn="l" defTabSz="685800" rtl="0">
              <a:tabLst>
                <a:tab pos="342424" algn="l"/>
              </a:tabLst>
            </a:pPr>
            <a:r>
              <a:rPr sz="1600" spc="-38" dirty="0">
                <a:latin typeface="Arial"/>
                <a:ea typeface="+mn-ea"/>
                <a:cs typeface="Arial"/>
              </a:rPr>
              <a:t>−</a:t>
            </a:r>
            <a:r>
              <a:rPr sz="1600" dirty="0">
                <a:latin typeface="Arial"/>
                <a:ea typeface="+mn-ea"/>
                <a:cs typeface="Arial"/>
              </a:rPr>
              <a:t>	</a:t>
            </a:r>
            <a:r>
              <a:rPr lang="en-US" sz="1600" dirty="0">
                <a:latin typeface="Arial"/>
                <a:ea typeface="+mn-ea"/>
                <a:cs typeface="Arial"/>
              </a:rPr>
              <a:t>Signed by:</a:t>
            </a:r>
          </a:p>
          <a:p>
            <a:pPr algn="l" defTabSz="685800" rtl="0">
              <a:tabLst>
                <a:tab pos="342424" algn="l"/>
              </a:tabLst>
            </a:pPr>
            <a:r>
              <a:rPr lang="en-US" sz="1600" dirty="0">
                <a:latin typeface="Arial"/>
                <a:ea typeface="+mn-ea"/>
                <a:cs typeface="Arial"/>
              </a:rPr>
              <a:t>		</a:t>
            </a:r>
            <a:r>
              <a:rPr sz="1600" dirty="0">
                <a:latin typeface="Arial"/>
                <a:ea typeface="+mn-ea"/>
                <a:cs typeface="Arial"/>
              </a:rPr>
              <a:t>VTF</a:t>
            </a:r>
            <a:r>
              <a:rPr sz="1600" spc="-30" dirty="0">
                <a:latin typeface="Arial"/>
                <a:ea typeface="+mn-ea"/>
                <a:cs typeface="Arial"/>
              </a:rPr>
              <a:t> </a:t>
            </a:r>
            <a:r>
              <a:rPr sz="1600" spc="-8" dirty="0">
                <a:latin typeface="Arial"/>
                <a:ea typeface="+mn-ea"/>
                <a:cs typeface="Arial"/>
              </a:rPr>
              <a:t>Veterinarian</a:t>
            </a:r>
            <a:r>
              <a:rPr sz="1600" spc="4" dirty="0">
                <a:latin typeface="Arial"/>
                <a:ea typeface="+mn-ea"/>
                <a:cs typeface="Arial"/>
              </a:rPr>
              <a:t> </a:t>
            </a:r>
            <a:r>
              <a:rPr sz="1600" dirty="0">
                <a:latin typeface="Arial"/>
                <a:ea typeface="+mn-ea"/>
                <a:cs typeface="Arial"/>
              </a:rPr>
              <a:t>(NAF</a:t>
            </a:r>
            <a:r>
              <a:rPr sz="1600" spc="-11" dirty="0">
                <a:latin typeface="Arial"/>
                <a:ea typeface="+mn-ea"/>
                <a:cs typeface="Arial"/>
              </a:rPr>
              <a:t> </a:t>
            </a:r>
            <a:r>
              <a:rPr sz="1600" dirty="0">
                <a:latin typeface="Arial"/>
                <a:ea typeface="+mn-ea"/>
                <a:cs typeface="Arial"/>
              </a:rPr>
              <a:t>or</a:t>
            </a:r>
            <a:r>
              <a:rPr sz="1600" spc="-8" dirty="0">
                <a:latin typeface="Arial"/>
                <a:ea typeface="+mn-ea"/>
                <a:cs typeface="Arial"/>
              </a:rPr>
              <a:t> Military)</a:t>
            </a:r>
            <a:endParaRPr lang="en-US" sz="1600" spc="-8" dirty="0">
              <a:latin typeface="Arial"/>
              <a:ea typeface="+mn-ea"/>
              <a:cs typeface="Arial"/>
            </a:endParaRPr>
          </a:p>
          <a:p>
            <a:pPr algn="l" defTabSz="685800" rtl="0">
              <a:tabLst>
                <a:tab pos="342424" algn="l"/>
              </a:tabLst>
            </a:pPr>
            <a:r>
              <a:rPr lang="en-US" sz="1600" spc="-8" dirty="0">
                <a:latin typeface="Arial"/>
                <a:ea typeface="+mn-ea"/>
                <a:cs typeface="Arial"/>
              </a:rPr>
              <a:t>		OR</a:t>
            </a:r>
          </a:p>
          <a:p>
            <a:pPr algn="l" defTabSz="685800" rtl="0">
              <a:tabLst>
                <a:tab pos="342424" algn="l"/>
              </a:tabLst>
            </a:pPr>
            <a:r>
              <a:rPr lang="en-US" sz="1600" spc="-8" dirty="0">
                <a:latin typeface="Arial"/>
                <a:ea typeface="+mn-ea"/>
                <a:cs typeface="Arial"/>
              </a:rPr>
              <a:t>		</a:t>
            </a:r>
            <a:r>
              <a:rPr sz="1600" dirty="0">
                <a:latin typeface="Arial"/>
                <a:ea typeface="+mn-ea"/>
                <a:cs typeface="Arial"/>
              </a:rPr>
              <a:t>German</a:t>
            </a:r>
            <a:r>
              <a:rPr sz="1600" spc="-11" dirty="0">
                <a:latin typeface="Arial"/>
                <a:ea typeface="+mn-ea"/>
                <a:cs typeface="Arial"/>
              </a:rPr>
              <a:t> </a:t>
            </a:r>
            <a:r>
              <a:rPr sz="1600" spc="-8" dirty="0">
                <a:latin typeface="Arial"/>
                <a:ea typeface="+mn-ea"/>
                <a:cs typeface="Arial"/>
              </a:rPr>
              <a:t>(off-</a:t>
            </a:r>
            <a:r>
              <a:rPr sz="1600" dirty="0">
                <a:latin typeface="Arial"/>
                <a:ea typeface="+mn-ea"/>
                <a:cs typeface="Arial"/>
              </a:rPr>
              <a:t>post)</a:t>
            </a:r>
            <a:r>
              <a:rPr sz="1600" spc="-4" dirty="0">
                <a:latin typeface="Arial"/>
                <a:ea typeface="+mn-ea"/>
                <a:cs typeface="Arial"/>
              </a:rPr>
              <a:t> </a:t>
            </a:r>
            <a:r>
              <a:rPr sz="1600" spc="-8" dirty="0">
                <a:latin typeface="Arial"/>
                <a:ea typeface="+mn-ea"/>
                <a:cs typeface="Arial"/>
              </a:rPr>
              <a:t>Veterinarian</a:t>
            </a:r>
            <a:endParaRPr sz="1600" dirty="0">
              <a:latin typeface="Arial"/>
              <a:ea typeface="+mn-ea"/>
              <a:cs typeface="Arial"/>
            </a:endParaRPr>
          </a:p>
          <a:p>
            <a:pPr algn="l" defTabSz="685800" rtl="0">
              <a:tabLst>
                <a:tab pos="342424" algn="l"/>
              </a:tabLst>
            </a:pPr>
            <a:r>
              <a:rPr sz="1600" spc="-38" dirty="0">
                <a:latin typeface="Arial"/>
                <a:ea typeface="+mn-ea"/>
                <a:cs typeface="Arial"/>
              </a:rPr>
              <a:t>−</a:t>
            </a:r>
            <a:r>
              <a:rPr sz="1600" dirty="0">
                <a:latin typeface="Arial"/>
                <a:ea typeface="+mn-ea"/>
                <a:cs typeface="Arial"/>
              </a:rPr>
              <a:t>	Vilseck</a:t>
            </a:r>
            <a:r>
              <a:rPr sz="1600" spc="-15" dirty="0">
                <a:latin typeface="Arial"/>
                <a:ea typeface="+mn-ea"/>
                <a:cs typeface="Arial"/>
              </a:rPr>
              <a:t> </a:t>
            </a:r>
            <a:r>
              <a:rPr sz="1600" dirty="0">
                <a:latin typeface="Arial"/>
                <a:ea typeface="+mn-ea"/>
                <a:cs typeface="Arial"/>
              </a:rPr>
              <a:t>VTF</a:t>
            </a:r>
            <a:r>
              <a:rPr sz="1600" spc="-26" dirty="0">
                <a:latin typeface="Arial"/>
                <a:ea typeface="+mn-ea"/>
                <a:cs typeface="Arial"/>
              </a:rPr>
              <a:t> </a:t>
            </a:r>
            <a:r>
              <a:rPr sz="1600" dirty="0">
                <a:latin typeface="Arial"/>
                <a:ea typeface="+mn-ea"/>
                <a:cs typeface="Arial"/>
              </a:rPr>
              <a:t>has</a:t>
            </a:r>
            <a:r>
              <a:rPr sz="1600" spc="-15" dirty="0">
                <a:latin typeface="Arial"/>
                <a:ea typeface="+mn-ea"/>
                <a:cs typeface="Arial"/>
              </a:rPr>
              <a:t> </a:t>
            </a:r>
            <a:r>
              <a:rPr sz="1600" dirty="0">
                <a:latin typeface="Arial"/>
                <a:ea typeface="+mn-ea"/>
                <a:cs typeface="Arial"/>
              </a:rPr>
              <a:t>a</a:t>
            </a:r>
            <a:r>
              <a:rPr sz="1600" spc="-15" dirty="0">
                <a:latin typeface="Arial"/>
                <a:ea typeface="+mn-ea"/>
                <a:cs typeface="Arial"/>
              </a:rPr>
              <a:t> </a:t>
            </a:r>
            <a:r>
              <a:rPr sz="1600" dirty="0">
                <a:latin typeface="Arial"/>
                <a:ea typeface="+mn-ea"/>
                <a:cs typeface="Arial"/>
              </a:rPr>
              <a:t>list</a:t>
            </a:r>
            <a:r>
              <a:rPr sz="1600" spc="-19" dirty="0">
                <a:latin typeface="Arial"/>
                <a:ea typeface="+mn-ea"/>
                <a:cs typeface="Arial"/>
              </a:rPr>
              <a:t> </a:t>
            </a:r>
            <a:r>
              <a:rPr sz="1600" dirty="0">
                <a:latin typeface="Arial"/>
                <a:ea typeface="+mn-ea"/>
                <a:cs typeface="Arial"/>
              </a:rPr>
              <a:t>of</a:t>
            </a:r>
            <a:r>
              <a:rPr sz="1600" spc="-15" dirty="0">
                <a:latin typeface="Arial"/>
                <a:ea typeface="+mn-ea"/>
                <a:cs typeface="Arial"/>
              </a:rPr>
              <a:t> </a:t>
            </a:r>
            <a:r>
              <a:rPr sz="1600" spc="-8" dirty="0">
                <a:latin typeface="Arial"/>
                <a:ea typeface="+mn-ea"/>
                <a:cs typeface="Arial"/>
              </a:rPr>
              <a:t>off-</a:t>
            </a:r>
            <a:r>
              <a:rPr sz="1600" dirty="0">
                <a:latin typeface="Arial"/>
                <a:ea typeface="+mn-ea"/>
                <a:cs typeface="Arial"/>
              </a:rPr>
              <a:t>post</a:t>
            </a:r>
            <a:r>
              <a:rPr sz="1600" spc="-11" dirty="0">
                <a:latin typeface="Arial"/>
                <a:ea typeface="+mn-ea"/>
                <a:cs typeface="Arial"/>
              </a:rPr>
              <a:t> </a:t>
            </a:r>
            <a:r>
              <a:rPr sz="1600" dirty="0">
                <a:latin typeface="Arial"/>
                <a:ea typeface="+mn-ea"/>
                <a:cs typeface="Arial"/>
              </a:rPr>
              <a:t>veterinarians</a:t>
            </a:r>
            <a:r>
              <a:rPr sz="1600" spc="8" dirty="0">
                <a:latin typeface="Arial"/>
                <a:ea typeface="+mn-ea"/>
                <a:cs typeface="Arial"/>
              </a:rPr>
              <a:t> </a:t>
            </a:r>
            <a:r>
              <a:rPr sz="1600" spc="-8" dirty="0">
                <a:latin typeface="Arial"/>
                <a:ea typeface="+mn-ea"/>
                <a:cs typeface="Arial"/>
              </a:rPr>
              <a:t>available</a:t>
            </a:r>
            <a:endParaRPr sz="1600" dirty="0">
              <a:latin typeface="Arial"/>
              <a:ea typeface="+mn-ea"/>
              <a:cs typeface="Arial"/>
            </a:endParaRPr>
          </a:p>
          <a:p>
            <a:pPr algn="l" defTabSz="685800" rtl="0">
              <a:tabLst>
                <a:tab pos="342424" algn="l"/>
              </a:tabLst>
            </a:pPr>
            <a:r>
              <a:rPr sz="1600" spc="-38" dirty="0">
                <a:latin typeface="Arial"/>
                <a:ea typeface="+mn-ea"/>
                <a:cs typeface="Arial"/>
              </a:rPr>
              <a:t>−</a:t>
            </a:r>
            <a:r>
              <a:rPr sz="1600" dirty="0">
                <a:latin typeface="Arial"/>
                <a:ea typeface="+mn-ea"/>
                <a:cs typeface="Arial"/>
              </a:rPr>
              <a:t>	MUST</a:t>
            </a:r>
            <a:r>
              <a:rPr sz="1600" spc="-45" dirty="0">
                <a:latin typeface="Arial"/>
                <a:ea typeface="+mn-ea"/>
                <a:cs typeface="Arial"/>
              </a:rPr>
              <a:t> </a:t>
            </a:r>
            <a:r>
              <a:rPr sz="1600" dirty="0">
                <a:latin typeface="Arial"/>
                <a:ea typeface="+mn-ea"/>
                <a:cs typeface="Arial"/>
              </a:rPr>
              <a:t>examine</a:t>
            </a:r>
            <a:r>
              <a:rPr sz="1600" spc="-8" dirty="0">
                <a:latin typeface="Arial"/>
                <a:ea typeface="+mn-ea"/>
                <a:cs typeface="Arial"/>
              </a:rPr>
              <a:t> animal(s)</a:t>
            </a:r>
            <a:endParaRPr sz="1600" dirty="0">
              <a:latin typeface="Arial"/>
              <a:ea typeface="+mn-ea"/>
              <a:cs typeface="Arial"/>
            </a:endParaRPr>
          </a:p>
          <a:p>
            <a:pPr marL="214789" indent="-215265" algn="l" defTabSz="685800" rtl="0">
              <a:buFont typeface="Wingdings"/>
              <a:buChar char=""/>
              <a:tabLst>
                <a:tab pos="214789" algn="l"/>
                <a:tab pos="215265" algn="l"/>
              </a:tabLst>
            </a:pPr>
            <a:r>
              <a:rPr sz="1600" dirty="0">
                <a:latin typeface="Arial"/>
                <a:ea typeface="+mn-ea"/>
                <a:cs typeface="Arial"/>
              </a:rPr>
              <a:t>Letter</a:t>
            </a:r>
            <a:r>
              <a:rPr sz="1600" spc="-30" dirty="0">
                <a:latin typeface="Arial"/>
                <a:ea typeface="+mn-ea"/>
                <a:cs typeface="Arial"/>
              </a:rPr>
              <a:t> </a:t>
            </a:r>
            <a:r>
              <a:rPr sz="1600" dirty="0">
                <a:latin typeface="Arial"/>
                <a:ea typeface="+mn-ea"/>
                <a:cs typeface="Arial"/>
              </a:rPr>
              <a:t>of</a:t>
            </a:r>
            <a:r>
              <a:rPr sz="1600" spc="-86" dirty="0">
                <a:latin typeface="Arial"/>
                <a:ea typeface="+mn-ea"/>
                <a:cs typeface="Arial"/>
              </a:rPr>
              <a:t> </a:t>
            </a:r>
            <a:r>
              <a:rPr sz="1600" spc="-8" dirty="0">
                <a:latin typeface="Arial"/>
                <a:ea typeface="+mn-ea"/>
                <a:cs typeface="Arial"/>
              </a:rPr>
              <a:t>Acclimation</a:t>
            </a:r>
            <a:r>
              <a:rPr lang="en-US" sz="1600" spc="-8" dirty="0">
                <a:latin typeface="Arial"/>
                <a:ea typeface="+mn-ea"/>
                <a:cs typeface="Arial"/>
              </a:rPr>
              <a:t> (Temperature Tolerance)</a:t>
            </a:r>
            <a:endParaRPr sz="1600" dirty="0">
              <a:latin typeface="Arial"/>
              <a:ea typeface="+mn-ea"/>
              <a:cs typeface="Arial"/>
            </a:endParaRPr>
          </a:p>
          <a:p>
            <a:pPr marL="214789" indent="-215265" algn="l" defTabSz="685800" rtl="0">
              <a:buFont typeface="Wingdings"/>
              <a:buChar char=""/>
              <a:tabLst>
                <a:tab pos="214789" algn="l"/>
                <a:tab pos="215265" algn="l"/>
              </a:tabLst>
            </a:pPr>
            <a:r>
              <a:rPr lang="en-US" sz="1600" spc="-19" dirty="0">
                <a:latin typeface="Arial"/>
                <a:ea typeface="+mn-ea"/>
                <a:cs typeface="Arial"/>
              </a:rPr>
              <a:t>CDC Import Form completed by owner (FOR DOGS ONLY)</a:t>
            </a:r>
          </a:p>
          <a:p>
            <a:pPr marL="214789" indent="-215265" algn="l" defTabSz="685800" rtl="0">
              <a:buFont typeface="Wingdings"/>
              <a:buChar char=""/>
              <a:tabLst>
                <a:tab pos="214789" algn="l"/>
                <a:tab pos="215265" algn="l"/>
              </a:tabLst>
            </a:pPr>
            <a:r>
              <a:rPr sz="1600" dirty="0">
                <a:latin typeface="Arial"/>
                <a:ea typeface="+mn-ea"/>
                <a:cs typeface="Arial"/>
              </a:rPr>
              <a:t>Contact</a:t>
            </a:r>
            <a:r>
              <a:rPr sz="1600" spc="-15" dirty="0">
                <a:latin typeface="Arial"/>
                <a:ea typeface="+mn-ea"/>
                <a:cs typeface="Arial"/>
              </a:rPr>
              <a:t> </a:t>
            </a:r>
            <a:r>
              <a:rPr sz="1600" dirty="0">
                <a:latin typeface="Arial"/>
                <a:ea typeface="+mn-ea"/>
                <a:cs typeface="Arial"/>
              </a:rPr>
              <a:t>the</a:t>
            </a:r>
            <a:r>
              <a:rPr sz="1600" spc="-90" dirty="0">
                <a:latin typeface="Arial"/>
                <a:ea typeface="+mn-ea"/>
                <a:cs typeface="Arial"/>
              </a:rPr>
              <a:t> </a:t>
            </a:r>
            <a:r>
              <a:rPr sz="1600" dirty="0">
                <a:latin typeface="Arial"/>
                <a:ea typeface="+mn-ea"/>
                <a:cs typeface="Arial"/>
              </a:rPr>
              <a:t>Airline</a:t>
            </a:r>
            <a:r>
              <a:rPr sz="1600" spc="-11" dirty="0">
                <a:latin typeface="Arial"/>
                <a:ea typeface="+mn-ea"/>
                <a:cs typeface="Arial"/>
              </a:rPr>
              <a:t> </a:t>
            </a:r>
            <a:r>
              <a:rPr lang="en-US" sz="1600" spc="-11" dirty="0">
                <a:latin typeface="Arial"/>
                <a:ea typeface="+mn-ea"/>
                <a:cs typeface="Arial"/>
              </a:rPr>
              <a:t>to</a:t>
            </a:r>
            <a:r>
              <a:rPr sz="1600" spc="-15" dirty="0">
                <a:latin typeface="Arial"/>
                <a:ea typeface="+mn-ea"/>
                <a:cs typeface="Arial"/>
              </a:rPr>
              <a:t> </a:t>
            </a:r>
            <a:r>
              <a:rPr sz="1600" dirty="0">
                <a:latin typeface="Arial"/>
                <a:ea typeface="+mn-ea"/>
                <a:cs typeface="Arial"/>
              </a:rPr>
              <a:t>Confirm</a:t>
            </a:r>
            <a:r>
              <a:rPr sz="1600" spc="-23" dirty="0">
                <a:latin typeface="Arial"/>
                <a:ea typeface="+mn-ea"/>
                <a:cs typeface="Arial"/>
              </a:rPr>
              <a:t> </a:t>
            </a:r>
            <a:r>
              <a:rPr sz="1600" dirty="0">
                <a:latin typeface="Arial"/>
                <a:ea typeface="+mn-ea"/>
                <a:cs typeface="Arial"/>
              </a:rPr>
              <a:t>Pet</a:t>
            </a:r>
            <a:r>
              <a:rPr sz="1600" spc="-15" dirty="0">
                <a:latin typeface="Arial"/>
                <a:ea typeface="+mn-ea"/>
                <a:cs typeface="Arial"/>
              </a:rPr>
              <a:t> </a:t>
            </a:r>
            <a:r>
              <a:rPr sz="1600" spc="-8" dirty="0">
                <a:latin typeface="Arial"/>
                <a:ea typeface="+mn-ea"/>
                <a:cs typeface="Arial"/>
              </a:rPr>
              <a:t>Reservation</a:t>
            </a:r>
            <a:endParaRPr sz="1600" dirty="0">
              <a:latin typeface="Arial"/>
              <a:ea typeface="+mn-ea"/>
              <a:cs typeface="Arial"/>
            </a:endParaRPr>
          </a:p>
          <a:p>
            <a:pPr algn="l" defTabSz="685800" rtl="0">
              <a:tabLst>
                <a:tab pos="342424" algn="l"/>
              </a:tabLst>
            </a:pPr>
            <a:r>
              <a:rPr sz="1600" spc="-38" dirty="0">
                <a:latin typeface="Arial"/>
                <a:ea typeface="+mn-ea"/>
                <a:cs typeface="Arial"/>
              </a:rPr>
              <a:t>−</a:t>
            </a:r>
            <a:r>
              <a:rPr sz="1600" dirty="0">
                <a:latin typeface="Arial"/>
                <a:ea typeface="+mn-ea"/>
                <a:cs typeface="Arial"/>
              </a:rPr>
              <a:t>	Specific</a:t>
            </a:r>
            <a:r>
              <a:rPr sz="1600" spc="-15" dirty="0">
                <a:latin typeface="Arial"/>
                <a:ea typeface="+mn-ea"/>
                <a:cs typeface="Arial"/>
              </a:rPr>
              <a:t> </a:t>
            </a:r>
            <a:r>
              <a:rPr sz="1600" dirty="0">
                <a:latin typeface="Arial"/>
                <a:ea typeface="+mn-ea"/>
                <a:cs typeface="Arial"/>
              </a:rPr>
              <a:t>requirements</a:t>
            </a:r>
            <a:r>
              <a:rPr sz="1600" spc="-19" dirty="0">
                <a:latin typeface="Arial"/>
                <a:ea typeface="+mn-ea"/>
                <a:cs typeface="Arial"/>
              </a:rPr>
              <a:t> </a:t>
            </a:r>
            <a:r>
              <a:rPr sz="1600" dirty="0">
                <a:latin typeface="Arial"/>
                <a:ea typeface="+mn-ea"/>
                <a:cs typeface="Arial"/>
              </a:rPr>
              <a:t>(Requirements</a:t>
            </a:r>
            <a:r>
              <a:rPr sz="1600" spc="-8" dirty="0">
                <a:latin typeface="Arial"/>
                <a:ea typeface="+mn-ea"/>
                <a:cs typeface="Arial"/>
              </a:rPr>
              <a:t> </a:t>
            </a:r>
            <a:r>
              <a:rPr sz="1600" dirty="0">
                <a:latin typeface="Arial"/>
                <a:ea typeface="+mn-ea"/>
                <a:cs typeface="Arial"/>
              </a:rPr>
              <a:t>vary</a:t>
            </a:r>
            <a:r>
              <a:rPr sz="1600" spc="-26" dirty="0">
                <a:latin typeface="Arial"/>
                <a:ea typeface="+mn-ea"/>
                <a:cs typeface="Arial"/>
              </a:rPr>
              <a:t> </a:t>
            </a:r>
            <a:r>
              <a:rPr sz="1600" dirty="0">
                <a:latin typeface="Arial"/>
                <a:ea typeface="+mn-ea"/>
                <a:cs typeface="Arial"/>
              </a:rPr>
              <a:t>by</a:t>
            </a:r>
            <a:r>
              <a:rPr sz="1600" spc="-26" dirty="0">
                <a:latin typeface="Arial"/>
                <a:ea typeface="+mn-ea"/>
                <a:cs typeface="Arial"/>
              </a:rPr>
              <a:t> </a:t>
            </a:r>
            <a:r>
              <a:rPr sz="1600" spc="-8" dirty="0">
                <a:latin typeface="Arial"/>
                <a:ea typeface="+mn-ea"/>
                <a:cs typeface="Arial"/>
              </a:rPr>
              <a:t>airline!)</a:t>
            </a:r>
            <a:endParaRPr sz="1600" dirty="0">
              <a:latin typeface="Arial"/>
              <a:ea typeface="+mn-ea"/>
              <a:cs typeface="Arial"/>
            </a:endParaRPr>
          </a:p>
          <a:p>
            <a:pPr algn="l" defTabSz="685800" rtl="0">
              <a:tabLst>
                <a:tab pos="342424" algn="l"/>
              </a:tabLst>
            </a:pPr>
            <a:r>
              <a:rPr sz="1600" spc="-38" dirty="0">
                <a:latin typeface="Arial"/>
                <a:ea typeface="+mn-ea"/>
                <a:cs typeface="Arial"/>
              </a:rPr>
              <a:t>−</a:t>
            </a:r>
            <a:r>
              <a:rPr sz="1600" dirty="0">
                <a:latin typeface="Arial"/>
                <a:ea typeface="+mn-ea"/>
                <a:cs typeface="Arial"/>
              </a:rPr>
              <a:t>	Appropriate</a:t>
            </a:r>
            <a:r>
              <a:rPr sz="1600" spc="-26" dirty="0">
                <a:latin typeface="Arial"/>
                <a:ea typeface="+mn-ea"/>
                <a:cs typeface="Arial"/>
              </a:rPr>
              <a:t> </a:t>
            </a:r>
            <a:r>
              <a:rPr sz="1600" dirty="0">
                <a:latin typeface="Arial"/>
                <a:ea typeface="+mn-ea"/>
                <a:cs typeface="Arial"/>
              </a:rPr>
              <a:t>kennel</a:t>
            </a:r>
            <a:r>
              <a:rPr sz="1600" spc="-26" dirty="0">
                <a:latin typeface="Arial"/>
                <a:ea typeface="+mn-ea"/>
                <a:cs typeface="Arial"/>
              </a:rPr>
              <a:t> </a:t>
            </a:r>
            <a:r>
              <a:rPr sz="1600" dirty="0">
                <a:latin typeface="Arial"/>
                <a:ea typeface="+mn-ea"/>
                <a:cs typeface="Arial"/>
              </a:rPr>
              <a:t>(Requirements</a:t>
            </a:r>
            <a:r>
              <a:rPr sz="1600" spc="-11" dirty="0">
                <a:latin typeface="Arial"/>
                <a:ea typeface="+mn-ea"/>
                <a:cs typeface="Arial"/>
              </a:rPr>
              <a:t> </a:t>
            </a:r>
            <a:r>
              <a:rPr sz="1600" dirty="0">
                <a:latin typeface="Arial"/>
                <a:ea typeface="+mn-ea"/>
                <a:cs typeface="Arial"/>
              </a:rPr>
              <a:t>vary</a:t>
            </a:r>
            <a:r>
              <a:rPr sz="1600" spc="-30" dirty="0">
                <a:latin typeface="Arial"/>
                <a:ea typeface="+mn-ea"/>
                <a:cs typeface="Arial"/>
              </a:rPr>
              <a:t> </a:t>
            </a:r>
            <a:r>
              <a:rPr sz="1600" dirty="0">
                <a:latin typeface="Arial"/>
                <a:ea typeface="+mn-ea"/>
                <a:cs typeface="Arial"/>
              </a:rPr>
              <a:t>by</a:t>
            </a:r>
            <a:r>
              <a:rPr sz="1600" spc="-26" dirty="0">
                <a:latin typeface="Arial"/>
                <a:ea typeface="+mn-ea"/>
                <a:cs typeface="Arial"/>
              </a:rPr>
              <a:t> </a:t>
            </a:r>
            <a:r>
              <a:rPr sz="1600" spc="-8" dirty="0">
                <a:latin typeface="Arial"/>
                <a:ea typeface="+mn-ea"/>
                <a:cs typeface="Arial"/>
              </a:rPr>
              <a:t>airline!)</a:t>
            </a:r>
            <a:endParaRPr sz="1600" dirty="0">
              <a:latin typeface="Arial"/>
              <a:ea typeface="+mn-ea"/>
              <a:cs typeface="Arial"/>
            </a:endParaRPr>
          </a:p>
        </p:txBody>
      </p:sp>
    </p:spTree>
    <p:extLst>
      <p:ext uri="{BB962C8B-B14F-4D97-AF65-F5344CB8AC3E}">
        <p14:creationId xmlns:p14="http://schemas.microsoft.com/office/powerpoint/2010/main" val="11330322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26FCA8-02ED-A473-681F-1E5C8E10F1D2}"/>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CEDFF545-922D-D2DD-66F8-BE48450CAC72}"/>
              </a:ext>
            </a:extLst>
          </p:cNvPr>
          <p:cNvSpPr txBox="1"/>
          <p:nvPr/>
        </p:nvSpPr>
        <p:spPr>
          <a:xfrm>
            <a:off x="5885307" y="845441"/>
            <a:ext cx="651510" cy="113493"/>
          </a:xfrm>
          <a:prstGeom prst="rect">
            <a:avLst/>
          </a:prstGeom>
        </p:spPr>
        <p:txBody>
          <a:bodyPr vert="horz" wrap="square" lIns="0" tIns="9525" rIns="0" bIns="0" rtlCol="0">
            <a:spAutoFit/>
          </a:bodyPr>
          <a:lstStyle/>
          <a:p>
            <a:pPr marL="9525" defTabSz="685800">
              <a:spcBef>
                <a:spcPts val="75"/>
              </a:spcBef>
            </a:pPr>
            <a:r>
              <a:rPr sz="675" b="1" kern="0" spc="-8" dirty="0">
                <a:solidFill>
                  <a:srgbClr val="FFFFFF"/>
                </a:solidFill>
                <a:latin typeface="Arial"/>
                <a:cs typeface="Arial"/>
              </a:rPr>
              <a:t>UNCLASSIFIED</a:t>
            </a:r>
            <a:endParaRPr sz="675" kern="0">
              <a:solidFill>
                <a:sysClr val="windowText" lastClr="000000"/>
              </a:solidFill>
              <a:latin typeface="Arial"/>
              <a:cs typeface="Arial"/>
            </a:endParaRPr>
          </a:p>
        </p:txBody>
      </p:sp>
      <p:sp>
        <p:nvSpPr>
          <p:cNvPr id="4" name="object 4">
            <a:extLst>
              <a:ext uri="{FF2B5EF4-FFF2-40B4-BE49-F238E27FC236}">
                <a16:creationId xmlns:a16="http://schemas.microsoft.com/office/drawing/2014/main" id="{5905CA07-585D-B04D-BC30-5F73F8D75DFE}"/>
              </a:ext>
            </a:extLst>
          </p:cNvPr>
          <p:cNvSpPr txBox="1">
            <a:spLocks noGrp="1"/>
          </p:cNvSpPr>
          <p:nvPr>
            <p:ph type="title"/>
          </p:nvPr>
        </p:nvSpPr>
        <p:spPr>
          <a:xfrm>
            <a:off x="1100779" y="173786"/>
            <a:ext cx="3006725" cy="378469"/>
          </a:xfrm>
          <a:prstGeom prst="rect">
            <a:avLst/>
          </a:prstGeom>
        </p:spPr>
        <p:txBody>
          <a:bodyPr vert="horz" wrap="square" lIns="0" tIns="9049" rIns="0" bIns="0" rtlCol="0">
            <a:spAutoFit/>
          </a:bodyPr>
          <a:lstStyle/>
          <a:p>
            <a:pPr marL="9525">
              <a:spcBef>
                <a:spcPts val="71"/>
              </a:spcBef>
            </a:pPr>
            <a:r>
              <a:rPr sz="2400" spc="-15" dirty="0"/>
              <a:t>V</a:t>
            </a:r>
            <a:r>
              <a:rPr lang="en-US" sz="2400" spc="-15" dirty="0"/>
              <a:t>oting Assistance </a:t>
            </a:r>
            <a:endParaRPr sz="2400" spc="-8" dirty="0"/>
          </a:p>
        </p:txBody>
      </p:sp>
      <p:sp>
        <p:nvSpPr>
          <p:cNvPr id="13" name="object 2">
            <a:extLst>
              <a:ext uri="{FF2B5EF4-FFF2-40B4-BE49-F238E27FC236}">
                <a16:creationId xmlns:a16="http://schemas.microsoft.com/office/drawing/2014/main" id="{C5A27F4C-2782-2D7D-6303-104CFCFFD9D7}"/>
              </a:ext>
            </a:extLst>
          </p:cNvPr>
          <p:cNvSpPr txBox="1"/>
          <p:nvPr/>
        </p:nvSpPr>
        <p:spPr>
          <a:xfrm>
            <a:off x="5815076" y="-15747"/>
            <a:ext cx="868680" cy="151323"/>
          </a:xfrm>
          <a:prstGeom prst="rect">
            <a:avLst/>
          </a:prstGeom>
        </p:spPr>
        <p:txBody>
          <a:bodyPr vert="horz" wrap="square" lIns="0" tIns="12700" rIns="0" bIns="0" rtlCol="0">
            <a:spAutoFit/>
          </a:bodyPr>
          <a:lstStyle/>
          <a:p>
            <a:pPr marL="12700">
              <a:spcBef>
                <a:spcPts val="100"/>
              </a:spcBef>
            </a:pPr>
            <a:r>
              <a:rPr sz="900" b="1" spc="-10">
                <a:solidFill>
                  <a:srgbClr val="FFFFFF"/>
                </a:solidFill>
                <a:latin typeface="Arial"/>
                <a:cs typeface="Arial"/>
              </a:rPr>
              <a:t>UNCLASSIFIED</a:t>
            </a:r>
            <a:endParaRPr sz="900">
              <a:latin typeface="Arial"/>
              <a:cs typeface="Arial"/>
            </a:endParaRPr>
          </a:p>
        </p:txBody>
      </p:sp>
      <p:pic>
        <p:nvPicPr>
          <p:cNvPr id="14" name="object 3">
            <a:extLst>
              <a:ext uri="{FF2B5EF4-FFF2-40B4-BE49-F238E27FC236}">
                <a16:creationId xmlns:a16="http://schemas.microsoft.com/office/drawing/2014/main" id="{991BB769-7DA1-A668-DC34-DF3C76955848}"/>
              </a:ext>
            </a:extLst>
          </p:cNvPr>
          <p:cNvPicPr/>
          <p:nvPr/>
        </p:nvPicPr>
        <p:blipFill>
          <a:blip r:embed="rId2" cstate="print"/>
          <a:stretch>
            <a:fillRect/>
          </a:stretch>
        </p:blipFill>
        <p:spPr>
          <a:xfrm>
            <a:off x="11165967" y="6019801"/>
            <a:ext cx="711708" cy="657224"/>
          </a:xfrm>
          <a:prstGeom prst="rect">
            <a:avLst/>
          </a:prstGeom>
        </p:spPr>
      </p:pic>
      <p:pic>
        <p:nvPicPr>
          <p:cNvPr id="5" name="object 5">
            <a:extLst>
              <a:ext uri="{FF2B5EF4-FFF2-40B4-BE49-F238E27FC236}">
                <a16:creationId xmlns:a16="http://schemas.microsoft.com/office/drawing/2014/main" id="{0B61431B-EADE-780D-1721-D20209FD61D2}"/>
              </a:ext>
            </a:extLst>
          </p:cNvPr>
          <p:cNvPicPr/>
          <p:nvPr/>
        </p:nvPicPr>
        <p:blipFill>
          <a:blip r:embed="rId3" cstate="print"/>
          <a:stretch>
            <a:fillRect/>
          </a:stretch>
        </p:blipFill>
        <p:spPr>
          <a:xfrm>
            <a:off x="3564635" y="1143000"/>
            <a:ext cx="4668012" cy="4800600"/>
          </a:xfrm>
          <a:prstGeom prst="rect">
            <a:avLst/>
          </a:prstGeom>
        </p:spPr>
      </p:pic>
      <p:pic>
        <p:nvPicPr>
          <p:cNvPr id="6" name="object 5">
            <a:extLst>
              <a:ext uri="{FF2B5EF4-FFF2-40B4-BE49-F238E27FC236}">
                <a16:creationId xmlns:a16="http://schemas.microsoft.com/office/drawing/2014/main" id="{F3901154-2B32-CB5B-9EC0-83D9BC1437E1}"/>
              </a:ext>
            </a:extLst>
          </p:cNvPr>
          <p:cNvPicPr/>
          <p:nvPr/>
        </p:nvPicPr>
        <p:blipFill>
          <a:blip r:embed="rId3" cstate="print"/>
          <a:stretch>
            <a:fillRect/>
          </a:stretch>
        </p:blipFill>
        <p:spPr>
          <a:xfrm>
            <a:off x="3717035" y="1295400"/>
            <a:ext cx="4668012" cy="4800600"/>
          </a:xfrm>
          <a:prstGeom prst="rect">
            <a:avLst/>
          </a:prstGeom>
        </p:spPr>
      </p:pic>
      <p:sp>
        <p:nvSpPr>
          <p:cNvPr id="7" name="object 8">
            <a:extLst>
              <a:ext uri="{FF2B5EF4-FFF2-40B4-BE49-F238E27FC236}">
                <a16:creationId xmlns:a16="http://schemas.microsoft.com/office/drawing/2014/main" id="{027DC3A3-2A2B-AB16-A65A-59BCD85BE18C}"/>
              </a:ext>
            </a:extLst>
          </p:cNvPr>
          <p:cNvSpPr txBox="1"/>
          <p:nvPr/>
        </p:nvSpPr>
        <p:spPr>
          <a:xfrm>
            <a:off x="3717035" y="1891399"/>
            <a:ext cx="5314670" cy="3075201"/>
          </a:xfrm>
          <a:prstGeom prst="rect">
            <a:avLst/>
          </a:prstGeom>
        </p:spPr>
        <p:txBody>
          <a:bodyPr vert="horz" wrap="square" lIns="0" tIns="12700" rIns="0" bIns="0" rtlCol="0">
            <a:spAutoFit/>
          </a:bodyPr>
          <a:lstStyle/>
          <a:p>
            <a:pPr algn="ctr">
              <a:spcBef>
                <a:spcPts val="100"/>
              </a:spcBef>
            </a:pPr>
            <a:r>
              <a:rPr b="1" dirty="0">
                <a:latin typeface="Arial"/>
                <a:cs typeface="Arial"/>
              </a:rPr>
              <a:t>Hours</a:t>
            </a:r>
            <a:r>
              <a:rPr b="1" spc="-40" dirty="0">
                <a:latin typeface="Arial"/>
                <a:cs typeface="Arial"/>
              </a:rPr>
              <a:t> </a:t>
            </a:r>
            <a:r>
              <a:rPr b="1" dirty="0">
                <a:latin typeface="Arial"/>
                <a:cs typeface="Arial"/>
              </a:rPr>
              <a:t>of</a:t>
            </a:r>
            <a:r>
              <a:rPr b="1" spc="-40" dirty="0">
                <a:latin typeface="Arial"/>
                <a:cs typeface="Arial"/>
              </a:rPr>
              <a:t> </a:t>
            </a:r>
            <a:r>
              <a:rPr b="1" spc="-10" dirty="0">
                <a:latin typeface="Arial"/>
                <a:cs typeface="Arial"/>
              </a:rPr>
              <a:t>Operation:</a:t>
            </a:r>
            <a:endParaRPr b="1" dirty="0">
              <a:latin typeface="Arial"/>
              <a:cs typeface="Arial"/>
            </a:endParaRPr>
          </a:p>
          <a:p>
            <a:pPr>
              <a:spcBef>
                <a:spcPts val="30"/>
              </a:spcBef>
            </a:pPr>
            <a:endParaRPr sz="1850" b="1" dirty="0">
              <a:latin typeface="Arial"/>
              <a:cs typeface="Arial"/>
            </a:endParaRPr>
          </a:p>
          <a:p>
            <a:pPr marL="12065" marR="5080" algn="ctr"/>
            <a:r>
              <a:rPr b="1" dirty="0">
                <a:latin typeface="Arial"/>
                <a:cs typeface="Arial"/>
              </a:rPr>
              <a:t>Monday</a:t>
            </a:r>
            <a:r>
              <a:rPr b="1" spc="-40" dirty="0">
                <a:latin typeface="Arial"/>
                <a:cs typeface="Arial"/>
              </a:rPr>
              <a:t> </a:t>
            </a:r>
            <a:r>
              <a:rPr b="1" dirty="0">
                <a:latin typeface="Arial"/>
                <a:cs typeface="Arial"/>
              </a:rPr>
              <a:t>–</a:t>
            </a:r>
            <a:r>
              <a:rPr b="1" spc="-40" dirty="0">
                <a:latin typeface="Arial"/>
                <a:cs typeface="Arial"/>
              </a:rPr>
              <a:t> </a:t>
            </a:r>
            <a:r>
              <a:rPr b="1" dirty="0">
                <a:latin typeface="Arial"/>
                <a:cs typeface="Arial"/>
              </a:rPr>
              <a:t>Wednesday</a:t>
            </a:r>
            <a:r>
              <a:rPr b="1" spc="-10" dirty="0">
                <a:latin typeface="Arial"/>
                <a:cs typeface="Arial"/>
              </a:rPr>
              <a:t> </a:t>
            </a:r>
            <a:r>
              <a:rPr b="1" dirty="0">
                <a:latin typeface="Arial"/>
                <a:cs typeface="Arial"/>
              </a:rPr>
              <a:t>and</a:t>
            </a:r>
            <a:r>
              <a:rPr b="1" spc="-45" dirty="0">
                <a:latin typeface="Arial"/>
                <a:cs typeface="Arial"/>
              </a:rPr>
              <a:t> </a:t>
            </a:r>
            <a:r>
              <a:rPr b="1" spc="-10" dirty="0">
                <a:latin typeface="Arial"/>
                <a:cs typeface="Arial"/>
              </a:rPr>
              <a:t>Friday,</a:t>
            </a:r>
            <a:r>
              <a:rPr b="1" spc="-15" dirty="0">
                <a:latin typeface="Arial"/>
                <a:cs typeface="Arial"/>
              </a:rPr>
              <a:t> </a:t>
            </a:r>
            <a:r>
              <a:rPr b="1" dirty="0">
                <a:latin typeface="Arial"/>
                <a:cs typeface="Arial"/>
              </a:rPr>
              <a:t>0800</a:t>
            </a:r>
            <a:r>
              <a:rPr b="1" spc="-30" dirty="0">
                <a:latin typeface="Arial"/>
                <a:cs typeface="Arial"/>
              </a:rPr>
              <a:t> </a:t>
            </a:r>
            <a:r>
              <a:rPr b="1" dirty="0">
                <a:latin typeface="Arial"/>
                <a:cs typeface="Arial"/>
              </a:rPr>
              <a:t>–</a:t>
            </a:r>
            <a:r>
              <a:rPr b="1" spc="-40" dirty="0">
                <a:latin typeface="Arial"/>
                <a:cs typeface="Arial"/>
              </a:rPr>
              <a:t> </a:t>
            </a:r>
            <a:r>
              <a:rPr b="1" spc="-20" dirty="0">
                <a:latin typeface="Arial"/>
                <a:cs typeface="Arial"/>
              </a:rPr>
              <a:t>1530 </a:t>
            </a:r>
            <a:r>
              <a:rPr b="1" dirty="0">
                <a:latin typeface="Arial"/>
                <a:cs typeface="Arial"/>
              </a:rPr>
              <a:t>(closed</a:t>
            </a:r>
            <a:r>
              <a:rPr b="1" spc="-40" dirty="0">
                <a:latin typeface="Arial"/>
                <a:cs typeface="Arial"/>
              </a:rPr>
              <a:t> </a:t>
            </a:r>
            <a:r>
              <a:rPr b="1" spc="-25" dirty="0">
                <a:latin typeface="Arial"/>
                <a:cs typeface="Arial"/>
              </a:rPr>
              <a:t>1130</a:t>
            </a:r>
            <a:r>
              <a:rPr b="1" spc="-30" dirty="0">
                <a:latin typeface="Arial"/>
                <a:cs typeface="Arial"/>
              </a:rPr>
              <a:t> </a:t>
            </a:r>
            <a:r>
              <a:rPr b="1" dirty="0">
                <a:latin typeface="Arial"/>
                <a:cs typeface="Arial"/>
              </a:rPr>
              <a:t>–</a:t>
            </a:r>
            <a:r>
              <a:rPr b="1" spc="-35" dirty="0">
                <a:latin typeface="Arial"/>
                <a:cs typeface="Arial"/>
              </a:rPr>
              <a:t> </a:t>
            </a:r>
            <a:r>
              <a:rPr b="1" spc="-10" dirty="0">
                <a:latin typeface="Arial"/>
                <a:cs typeface="Arial"/>
              </a:rPr>
              <a:t>1300)</a:t>
            </a:r>
            <a:endParaRPr b="1" dirty="0">
              <a:latin typeface="Arial"/>
              <a:cs typeface="Arial"/>
            </a:endParaRPr>
          </a:p>
          <a:p>
            <a:pPr algn="ctr">
              <a:spcBef>
                <a:spcPts val="5"/>
              </a:spcBef>
            </a:pPr>
            <a:r>
              <a:rPr b="1" spc="-10" dirty="0">
                <a:latin typeface="Arial"/>
                <a:cs typeface="Arial"/>
              </a:rPr>
              <a:t>Thursday,</a:t>
            </a:r>
            <a:r>
              <a:rPr b="1" spc="-45" dirty="0">
                <a:latin typeface="Arial"/>
                <a:cs typeface="Arial"/>
              </a:rPr>
              <a:t> </a:t>
            </a:r>
            <a:r>
              <a:rPr b="1" dirty="0">
                <a:latin typeface="Arial"/>
                <a:cs typeface="Arial"/>
              </a:rPr>
              <a:t>1300</a:t>
            </a:r>
            <a:r>
              <a:rPr b="1" spc="-40" dirty="0">
                <a:latin typeface="Arial"/>
                <a:cs typeface="Arial"/>
              </a:rPr>
              <a:t> </a:t>
            </a:r>
            <a:r>
              <a:rPr b="1" dirty="0">
                <a:latin typeface="Arial"/>
                <a:cs typeface="Arial"/>
              </a:rPr>
              <a:t>–</a:t>
            </a:r>
            <a:r>
              <a:rPr b="1" spc="-40" dirty="0">
                <a:latin typeface="Arial"/>
                <a:cs typeface="Arial"/>
              </a:rPr>
              <a:t> </a:t>
            </a:r>
            <a:r>
              <a:rPr b="1" spc="-20" dirty="0">
                <a:latin typeface="Arial"/>
                <a:cs typeface="Arial"/>
              </a:rPr>
              <a:t>1530</a:t>
            </a:r>
            <a:endParaRPr b="1" dirty="0">
              <a:latin typeface="Arial"/>
              <a:cs typeface="Arial"/>
            </a:endParaRPr>
          </a:p>
          <a:p>
            <a:pPr>
              <a:spcBef>
                <a:spcPts val="30"/>
              </a:spcBef>
            </a:pPr>
            <a:endParaRPr sz="1850" b="1" dirty="0">
              <a:latin typeface="Arial"/>
              <a:cs typeface="Arial"/>
            </a:endParaRPr>
          </a:p>
          <a:p>
            <a:pPr marL="568960" marR="559435" indent="836930"/>
            <a:r>
              <a:rPr b="1" dirty="0">
                <a:latin typeface="Arial"/>
                <a:cs typeface="Arial"/>
              </a:rPr>
              <a:t>Francisco </a:t>
            </a:r>
            <a:r>
              <a:rPr b="1" spc="-10" dirty="0">
                <a:latin typeface="Arial"/>
                <a:cs typeface="Arial"/>
              </a:rPr>
              <a:t>Resendiz </a:t>
            </a:r>
            <a:r>
              <a:rPr b="1" dirty="0">
                <a:latin typeface="Arial"/>
                <a:cs typeface="Arial"/>
              </a:rPr>
              <a:t>Installation</a:t>
            </a:r>
            <a:r>
              <a:rPr b="1" spc="-5" dirty="0">
                <a:latin typeface="Arial"/>
                <a:cs typeface="Arial"/>
              </a:rPr>
              <a:t> </a:t>
            </a:r>
            <a:r>
              <a:rPr b="1" spc="-25" dirty="0">
                <a:latin typeface="Arial"/>
                <a:cs typeface="Arial"/>
              </a:rPr>
              <a:t>Voting</a:t>
            </a:r>
            <a:r>
              <a:rPr b="1" spc="-100" dirty="0">
                <a:latin typeface="Arial"/>
                <a:cs typeface="Arial"/>
              </a:rPr>
              <a:t> </a:t>
            </a:r>
            <a:r>
              <a:rPr b="1" dirty="0">
                <a:latin typeface="Arial"/>
                <a:cs typeface="Arial"/>
              </a:rPr>
              <a:t>Assistance </a:t>
            </a:r>
            <a:r>
              <a:rPr b="1" spc="-10" dirty="0">
                <a:latin typeface="Arial"/>
                <a:cs typeface="Arial"/>
              </a:rPr>
              <a:t>Officer</a:t>
            </a:r>
            <a:endParaRPr b="1" dirty="0">
              <a:latin typeface="Arial"/>
              <a:cs typeface="Arial"/>
            </a:endParaRPr>
          </a:p>
          <a:p>
            <a:pPr marL="899160" marR="891540" algn="ctr"/>
            <a:r>
              <a:rPr b="1" spc="-25" dirty="0">
                <a:latin typeface="Arial"/>
                <a:cs typeface="Arial"/>
              </a:rPr>
              <a:t>Tower</a:t>
            </a:r>
            <a:r>
              <a:rPr b="1" spc="-40" dirty="0">
                <a:latin typeface="Arial"/>
                <a:cs typeface="Arial"/>
              </a:rPr>
              <a:t> </a:t>
            </a:r>
            <a:r>
              <a:rPr b="1" dirty="0">
                <a:latin typeface="Arial"/>
                <a:cs typeface="Arial"/>
              </a:rPr>
              <a:t>Barracks,</a:t>
            </a:r>
            <a:r>
              <a:rPr b="1" spc="-60" dirty="0">
                <a:latin typeface="Arial"/>
                <a:cs typeface="Arial"/>
              </a:rPr>
              <a:t> </a:t>
            </a:r>
            <a:r>
              <a:rPr b="1" spc="-10" dirty="0">
                <a:latin typeface="Arial"/>
                <a:cs typeface="Arial"/>
              </a:rPr>
              <a:t>Grafenwoehr </a:t>
            </a:r>
            <a:r>
              <a:rPr b="1" dirty="0" err="1">
                <a:latin typeface="Arial"/>
                <a:cs typeface="Arial"/>
              </a:rPr>
              <a:t>Bldg</a:t>
            </a:r>
            <a:r>
              <a:rPr b="1" spc="-25" dirty="0">
                <a:latin typeface="Arial"/>
                <a:cs typeface="Arial"/>
              </a:rPr>
              <a:t> </a:t>
            </a:r>
            <a:r>
              <a:rPr b="1" dirty="0">
                <a:latin typeface="Arial"/>
                <a:cs typeface="Arial"/>
              </a:rPr>
              <a:t>244</a:t>
            </a:r>
            <a:r>
              <a:rPr b="1" spc="-15" dirty="0">
                <a:latin typeface="Arial"/>
                <a:cs typeface="Arial"/>
              </a:rPr>
              <a:t> </a:t>
            </a:r>
            <a:r>
              <a:rPr b="1" dirty="0">
                <a:latin typeface="Arial"/>
                <a:cs typeface="Arial"/>
              </a:rPr>
              <a:t>(in</a:t>
            </a:r>
            <a:r>
              <a:rPr b="1" spc="-10" dirty="0">
                <a:latin typeface="Arial"/>
                <a:cs typeface="Arial"/>
              </a:rPr>
              <a:t> </a:t>
            </a:r>
            <a:r>
              <a:rPr b="1" dirty="0">
                <a:latin typeface="Arial"/>
                <a:cs typeface="Arial"/>
              </a:rPr>
              <a:t>Passport</a:t>
            </a:r>
            <a:r>
              <a:rPr b="1" spc="-10" dirty="0">
                <a:latin typeface="Arial"/>
                <a:cs typeface="Arial"/>
              </a:rPr>
              <a:t> Office)</a:t>
            </a:r>
            <a:endParaRPr b="1" dirty="0">
              <a:latin typeface="Arial"/>
              <a:cs typeface="Arial"/>
            </a:endParaRPr>
          </a:p>
          <a:p>
            <a:pPr marL="1270" algn="ctr">
              <a:spcBef>
                <a:spcPts val="5"/>
              </a:spcBef>
            </a:pPr>
            <a:r>
              <a:rPr b="1" u="sng" spc="-10" dirty="0">
                <a:solidFill>
                  <a:srgbClr val="0462C1"/>
                </a:solidFill>
                <a:uFill>
                  <a:solidFill>
                    <a:srgbClr val="0462C1"/>
                  </a:solidFill>
                </a:uFill>
                <a:latin typeface="Arial"/>
                <a:cs typeface="Arial"/>
                <a:hlinkClick r:id="rId4"/>
              </a:rPr>
              <a:t>francisco.d.resendizrendon.civ@army.mil</a:t>
            </a:r>
            <a:endParaRPr b="1" dirty="0">
              <a:latin typeface="Arial"/>
              <a:cs typeface="Arial"/>
            </a:endParaRPr>
          </a:p>
        </p:txBody>
      </p:sp>
      <p:pic>
        <p:nvPicPr>
          <p:cNvPr id="8" name="object 7">
            <a:extLst>
              <a:ext uri="{FF2B5EF4-FFF2-40B4-BE49-F238E27FC236}">
                <a16:creationId xmlns:a16="http://schemas.microsoft.com/office/drawing/2014/main" id="{91C8B3EC-AB22-A26B-6C2A-073C59E2A8DB}"/>
              </a:ext>
            </a:extLst>
          </p:cNvPr>
          <p:cNvPicPr/>
          <p:nvPr/>
        </p:nvPicPr>
        <p:blipFill>
          <a:blip r:embed="rId5" cstate="print"/>
          <a:stretch>
            <a:fillRect/>
          </a:stretch>
        </p:blipFill>
        <p:spPr>
          <a:xfrm>
            <a:off x="9489567" y="4295755"/>
            <a:ext cx="1676400" cy="1115568"/>
          </a:xfrm>
          <a:prstGeom prst="rect">
            <a:avLst/>
          </a:prstGeom>
        </p:spPr>
      </p:pic>
    </p:spTree>
    <p:extLst>
      <p:ext uri="{BB962C8B-B14F-4D97-AF65-F5344CB8AC3E}">
        <p14:creationId xmlns:p14="http://schemas.microsoft.com/office/powerpoint/2010/main" val="12980211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815076" y="-15747"/>
            <a:ext cx="868680" cy="151323"/>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900" b="1" i="0" u="none" strike="noStrike" kern="0" cap="none" spc="-10" normalizeH="0" baseline="0" noProof="0" dirty="0">
                <a:ln>
                  <a:noFill/>
                </a:ln>
                <a:solidFill>
                  <a:srgbClr val="FFFFFF"/>
                </a:solidFill>
                <a:effectLst/>
                <a:uLnTx/>
                <a:uFillTx/>
                <a:latin typeface="Arial"/>
                <a:ea typeface="+mn-ea"/>
                <a:cs typeface="Arial"/>
              </a:rPr>
              <a:t>UNCLASSIFIED</a:t>
            </a:r>
            <a:endParaRPr kumimoji="0" sz="900" b="0" i="0" u="none" strike="noStrike" kern="0" cap="none" spc="0" normalizeH="0" baseline="0" noProof="0" dirty="0">
              <a:ln>
                <a:noFill/>
              </a:ln>
              <a:solidFill>
                <a:sysClr val="windowText" lastClr="000000"/>
              </a:solidFill>
              <a:effectLst/>
              <a:uLnTx/>
              <a:uFillTx/>
              <a:latin typeface="Arial"/>
              <a:ea typeface="+mn-ea"/>
              <a:cs typeface="Arial"/>
            </a:endParaRPr>
          </a:p>
        </p:txBody>
      </p:sp>
      <p:sp>
        <p:nvSpPr>
          <p:cNvPr id="5" name="object 5"/>
          <p:cNvSpPr txBox="1"/>
          <p:nvPr/>
        </p:nvSpPr>
        <p:spPr>
          <a:xfrm>
            <a:off x="2439721" y="520066"/>
            <a:ext cx="7649209" cy="6002655"/>
          </a:xfrm>
          <a:prstGeom prst="rect">
            <a:avLst/>
          </a:prstGeom>
        </p:spPr>
        <p:txBody>
          <a:bodyPr vert="horz" wrap="square" lIns="0" tIns="12700" rIns="0" bIns="0" rtlCol="0">
            <a:spAutoFit/>
          </a:bodyPr>
          <a:lstStyle/>
          <a:p>
            <a:pPr marL="77470" marR="0" lvl="0" indent="0" algn="ctr" defTabSz="914400" rtl="0" eaLnBrk="1" fontAlgn="auto" latinLnBrk="0" hangingPunct="1">
              <a:lnSpc>
                <a:spcPct val="100000"/>
              </a:lnSpc>
              <a:spcBef>
                <a:spcPts val="100"/>
              </a:spcBef>
              <a:spcAft>
                <a:spcPts val="0"/>
              </a:spcAft>
              <a:buClrTx/>
              <a:buSzTx/>
              <a:buFontTx/>
              <a:buNone/>
              <a:tabLst/>
              <a:defRPr/>
            </a:pPr>
            <a:r>
              <a:rPr kumimoji="0" sz="2400" b="1" i="0" u="none" strike="noStrike" kern="0" cap="none" spc="0" normalizeH="0" baseline="0" noProof="0" dirty="0">
                <a:ln>
                  <a:noFill/>
                </a:ln>
                <a:solidFill>
                  <a:sysClr val="windowText" lastClr="000000"/>
                </a:solidFill>
                <a:effectLst/>
                <a:uLnTx/>
                <a:uFillTx/>
                <a:latin typeface="Arial"/>
                <a:ea typeface="+mn-ea"/>
                <a:cs typeface="Arial"/>
              </a:rPr>
              <a:t>Advance</a:t>
            </a:r>
            <a:r>
              <a:rPr kumimoji="0" sz="2400" b="1" i="0" u="none" strike="noStrike" kern="0" cap="none" spc="-50" normalizeH="0" baseline="0" noProof="0" dirty="0">
                <a:ln>
                  <a:noFill/>
                </a:ln>
                <a:solidFill>
                  <a:sysClr val="windowText" lastClr="000000"/>
                </a:solidFill>
                <a:effectLst/>
                <a:uLnTx/>
                <a:uFillTx/>
                <a:latin typeface="Arial"/>
                <a:ea typeface="+mn-ea"/>
                <a:cs typeface="Arial"/>
              </a:rPr>
              <a:t> </a:t>
            </a:r>
            <a:r>
              <a:rPr kumimoji="0" sz="2400" b="1" i="0" u="none" strike="noStrike" kern="0" cap="none" spc="-25" normalizeH="0" baseline="0" noProof="0" dirty="0">
                <a:ln>
                  <a:noFill/>
                </a:ln>
                <a:solidFill>
                  <a:sysClr val="windowText" lastClr="000000"/>
                </a:solidFill>
                <a:effectLst/>
                <a:uLnTx/>
                <a:uFillTx/>
                <a:latin typeface="Arial"/>
                <a:ea typeface="+mn-ea"/>
                <a:cs typeface="Arial"/>
              </a:rPr>
              <a:t>Pay</a:t>
            </a:r>
            <a:endParaRPr kumimoji="0" sz="2400" b="0" i="0" u="none" strike="noStrike" kern="0" cap="none" spc="0" normalizeH="0" baseline="0" noProof="0" dirty="0">
              <a:ln>
                <a:noFill/>
              </a:ln>
              <a:solidFill>
                <a:sysClr val="windowText" lastClr="000000"/>
              </a:solidFill>
              <a:effectLst/>
              <a:uLnTx/>
              <a:uFillTx/>
              <a:latin typeface="Arial"/>
              <a:ea typeface="+mn-ea"/>
              <a:cs typeface="Arial"/>
            </a:endParaRPr>
          </a:p>
          <a:p>
            <a:pPr marL="299085" marR="0" lvl="0" indent="-287020" algn="l" defTabSz="914400" rtl="0" eaLnBrk="1" fontAlgn="auto" latinLnBrk="0" hangingPunct="1">
              <a:lnSpc>
                <a:spcPct val="100000"/>
              </a:lnSpc>
              <a:spcBef>
                <a:spcPts val="10"/>
              </a:spcBef>
              <a:spcAft>
                <a:spcPts val="0"/>
              </a:spcAft>
              <a:buClrTx/>
              <a:buSzTx/>
              <a:buFont typeface="Wingdings"/>
              <a:buChar char=""/>
              <a:tabLst>
                <a:tab pos="299085" algn="l"/>
                <a:tab pos="299720" algn="l"/>
              </a:tabLst>
              <a:defRPr/>
            </a:pPr>
            <a:r>
              <a:rPr kumimoji="0" sz="1800" b="0" i="0" u="none" strike="noStrike" kern="0" cap="none" spc="0" normalizeH="0" baseline="0" noProof="0" dirty="0">
                <a:ln>
                  <a:noFill/>
                </a:ln>
                <a:solidFill>
                  <a:sysClr val="windowText" lastClr="000000"/>
                </a:solidFill>
                <a:effectLst/>
                <a:uLnTx/>
                <a:uFillTx/>
                <a:latin typeface="Arial"/>
                <a:ea typeface="+mn-ea"/>
                <a:cs typeface="Arial"/>
              </a:rPr>
              <a:t>The</a:t>
            </a:r>
            <a:r>
              <a:rPr kumimoji="0" sz="1800" b="0" i="0" u="none" strike="noStrike" kern="0" cap="none" spc="-45" normalizeH="0" baseline="0" noProof="0" dirty="0">
                <a:ln>
                  <a:noFill/>
                </a:ln>
                <a:solidFill>
                  <a:sysClr val="windowText" lastClr="000000"/>
                </a:solidFill>
                <a:effectLst/>
                <a:uLnTx/>
                <a:uFillTx/>
                <a:latin typeface="Arial"/>
                <a:ea typeface="+mn-ea"/>
                <a:cs typeface="Arial"/>
              </a:rPr>
              <a:t> </a:t>
            </a:r>
            <a:r>
              <a:rPr kumimoji="0" sz="1800" b="0" i="0" u="none" strike="noStrike" kern="0" cap="none" spc="0" normalizeH="0" baseline="0" noProof="0" dirty="0">
                <a:ln>
                  <a:noFill/>
                </a:ln>
                <a:solidFill>
                  <a:sysClr val="windowText" lastClr="000000"/>
                </a:solidFill>
                <a:effectLst/>
                <a:uLnTx/>
                <a:uFillTx/>
                <a:latin typeface="Arial"/>
                <a:ea typeface="+mn-ea"/>
                <a:cs typeface="Arial"/>
              </a:rPr>
              <a:t>purpose</a:t>
            </a:r>
            <a:r>
              <a:rPr kumimoji="0" sz="1800" b="0" i="0" u="none" strike="noStrike" kern="0" cap="none" spc="-15" normalizeH="0" baseline="0" noProof="0" dirty="0">
                <a:ln>
                  <a:noFill/>
                </a:ln>
                <a:solidFill>
                  <a:sysClr val="windowText" lastClr="000000"/>
                </a:solidFill>
                <a:effectLst/>
                <a:uLnTx/>
                <a:uFillTx/>
                <a:latin typeface="Arial"/>
                <a:ea typeface="+mn-ea"/>
                <a:cs typeface="Arial"/>
              </a:rPr>
              <a:t> </a:t>
            </a:r>
            <a:r>
              <a:rPr kumimoji="0" sz="1800" b="0" i="0" u="none" strike="noStrike" kern="0" cap="none" spc="0" normalizeH="0" baseline="0" noProof="0" dirty="0">
                <a:ln>
                  <a:noFill/>
                </a:ln>
                <a:solidFill>
                  <a:sysClr val="windowText" lastClr="000000"/>
                </a:solidFill>
                <a:effectLst/>
                <a:uLnTx/>
                <a:uFillTx/>
                <a:latin typeface="Arial"/>
                <a:ea typeface="+mn-ea"/>
                <a:cs typeface="Arial"/>
              </a:rPr>
              <a:t>is</a:t>
            </a:r>
            <a:r>
              <a:rPr kumimoji="0" sz="1800" b="0" i="0" u="none" strike="noStrike" kern="0" cap="none" spc="-20" normalizeH="0" baseline="0" noProof="0" dirty="0">
                <a:ln>
                  <a:noFill/>
                </a:ln>
                <a:solidFill>
                  <a:sysClr val="windowText" lastClr="000000"/>
                </a:solidFill>
                <a:effectLst/>
                <a:uLnTx/>
                <a:uFillTx/>
                <a:latin typeface="Arial"/>
                <a:ea typeface="+mn-ea"/>
                <a:cs typeface="Arial"/>
              </a:rPr>
              <a:t> </a:t>
            </a:r>
            <a:r>
              <a:rPr kumimoji="0" sz="1800" b="0" i="0" u="none" strike="noStrike" kern="0" cap="none" spc="0" normalizeH="0" baseline="0" noProof="0" dirty="0">
                <a:ln>
                  <a:noFill/>
                </a:ln>
                <a:solidFill>
                  <a:sysClr val="windowText" lastClr="000000"/>
                </a:solidFill>
                <a:effectLst/>
                <a:uLnTx/>
                <a:uFillTx/>
                <a:latin typeface="Arial"/>
                <a:ea typeface="+mn-ea"/>
                <a:cs typeface="Arial"/>
              </a:rPr>
              <a:t>to</a:t>
            </a:r>
            <a:r>
              <a:rPr kumimoji="0" sz="1800" b="0" i="0" u="none" strike="noStrike" kern="0" cap="none" spc="-20" normalizeH="0" baseline="0" noProof="0" dirty="0">
                <a:ln>
                  <a:noFill/>
                </a:ln>
                <a:solidFill>
                  <a:sysClr val="windowText" lastClr="000000"/>
                </a:solidFill>
                <a:effectLst/>
                <a:uLnTx/>
                <a:uFillTx/>
                <a:latin typeface="Arial"/>
                <a:ea typeface="+mn-ea"/>
                <a:cs typeface="Arial"/>
              </a:rPr>
              <a:t> </a:t>
            </a:r>
            <a:r>
              <a:rPr kumimoji="0" sz="1800" b="0" i="0" u="none" strike="noStrike" kern="0" cap="none" spc="0" normalizeH="0" baseline="0" noProof="0" dirty="0">
                <a:ln>
                  <a:noFill/>
                </a:ln>
                <a:solidFill>
                  <a:sysClr val="windowText" lastClr="000000"/>
                </a:solidFill>
                <a:effectLst/>
                <a:uLnTx/>
                <a:uFillTx/>
                <a:latin typeface="Arial"/>
                <a:ea typeface="+mn-ea"/>
                <a:cs typeface="Arial"/>
              </a:rPr>
              <a:t>give</a:t>
            </a:r>
            <a:r>
              <a:rPr kumimoji="0" sz="1800" b="0" i="0" u="none" strike="noStrike" kern="0" cap="none" spc="-15" normalizeH="0" baseline="0" noProof="0" dirty="0">
                <a:ln>
                  <a:noFill/>
                </a:ln>
                <a:solidFill>
                  <a:sysClr val="windowText" lastClr="000000"/>
                </a:solidFill>
                <a:effectLst/>
                <a:uLnTx/>
                <a:uFillTx/>
                <a:latin typeface="Arial"/>
                <a:ea typeface="+mn-ea"/>
                <a:cs typeface="Arial"/>
              </a:rPr>
              <a:t> </a:t>
            </a:r>
            <a:r>
              <a:rPr kumimoji="0" sz="1800" b="0" i="0" u="none" strike="noStrike" kern="0" cap="none" spc="0" normalizeH="0" baseline="0" noProof="0" dirty="0">
                <a:ln>
                  <a:noFill/>
                </a:ln>
                <a:solidFill>
                  <a:sysClr val="windowText" lastClr="000000"/>
                </a:solidFill>
                <a:effectLst/>
                <a:uLnTx/>
                <a:uFillTx/>
                <a:latin typeface="Arial"/>
                <a:ea typeface="+mn-ea"/>
                <a:cs typeface="Arial"/>
              </a:rPr>
              <a:t>funds</a:t>
            </a:r>
            <a:r>
              <a:rPr kumimoji="0" sz="1800" b="0" i="0" u="none" strike="noStrike" kern="0" cap="none" spc="-20" normalizeH="0" baseline="0" noProof="0" dirty="0">
                <a:ln>
                  <a:noFill/>
                </a:ln>
                <a:solidFill>
                  <a:sysClr val="windowText" lastClr="000000"/>
                </a:solidFill>
                <a:effectLst/>
                <a:uLnTx/>
                <a:uFillTx/>
                <a:latin typeface="Arial"/>
                <a:ea typeface="+mn-ea"/>
                <a:cs typeface="Arial"/>
              </a:rPr>
              <a:t> </a:t>
            </a:r>
            <a:r>
              <a:rPr kumimoji="0" sz="1800" b="0" i="0" u="none" strike="noStrike" kern="0" cap="none" spc="0" normalizeH="0" baseline="0" noProof="0" dirty="0">
                <a:ln>
                  <a:noFill/>
                </a:ln>
                <a:solidFill>
                  <a:sysClr val="windowText" lastClr="000000"/>
                </a:solidFill>
                <a:effectLst/>
                <a:uLnTx/>
                <a:uFillTx/>
                <a:latin typeface="Arial"/>
                <a:ea typeface="+mn-ea"/>
                <a:cs typeface="Arial"/>
              </a:rPr>
              <a:t>to</a:t>
            </a:r>
            <a:r>
              <a:rPr kumimoji="0" sz="1800" b="0" i="0" u="none" strike="noStrike" kern="0" cap="none" spc="-20" normalizeH="0" baseline="0" noProof="0" dirty="0">
                <a:ln>
                  <a:noFill/>
                </a:ln>
                <a:solidFill>
                  <a:sysClr val="windowText" lastClr="000000"/>
                </a:solidFill>
                <a:effectLst/>
                <a:uLnTx/>
                <a:uFillTx/>
                <a:latin typeface="Arial"/>
                <a:ea typeface="+mn-ea"/>
                <a:cs typeface="Arial"/>
              </a:rPr>
              <a:t> </a:t>
            </a:r>
            <a:r>
              <a:rPr kumimoji="0" sz="1800" b="0" i="0" u="none" strike="noStrike" kern="0" cap="none" spc="0" normalizeH="0" baseline="0" noProof="0" dirty="0">
                <a:ln>
                  <a:noFill/>
                </a:ln>
                <a:solidFill>
                  <a:sysClr val="windowText" lastClr="000000"/>
                </a:solidFill>
                <a:effectLst/>
                <a:uLnTx/>
                <a:uFillTx/>
                <a:latin typeface="Arial"/>
                <a:ea typeface="+mn-ea"/>
                <a:cs typeface="Arial"/>
              </a:rPr>
              <a:t>a</a:t>
            </a:r>
            <a:r>
              <a:rPr kumimoji="0" sz="1800" b="0" i="0" u="none" strike="noStrike" kern="0" cap="none" spc="-15" normalizeH="0" baseline="0" noProof="0" dirty="0">
                <a:ln>
                  <a:noFill/>
                </a:ln>
                <a:solidFill>
                  <a:sysClr val="windowText" lastClr="000000"/>
                </a:solidFill>
                <a:effectLst/>
                <a:uLnTx/>
                <a:uFillTx/>
                <a:latin typeface="Arial"/>
                <a:ea typeface="+mn-ea"/>
                <a:cs typeface="Arial"/>
              </a:rPr>
              <a:t> </a:t>
            </a:r>
            <a:r>
              <a:rPr kumimoji="0" sz="1800" b="0" i="0" u="none" strike="noStrike" kern="0" cap="none" spc="0" normalizeH="0" baseline="0" noProof="0" dirty="0">
                <a:ln>
                  <a:noFill/>
                </a:ln>
                <a:solidFill>
                  <a:sysClr val="windowText" lastClr="000000"/>
                </a:solidFill>
                <a:effectLst/>
                <a:uLnTx/>
                <a:uFillTx/>
                <a:latin typeface="Arial"/>
                <a:ea typeface="+mn-ea"/>
                <a:cs typeface="Arial"/>
              </a:rPr>
              <a:t>soldier</a:t>
            </a:r>
            <a:r>
              <a:rPr kumimoji="0" sz="1800" b="0" i="0" u="none" strike="noStrike" kern="0" cap="none" spc="-10" normalizeH="0" baseline="0" noProof="0" dirty="0">
                <a:ln>
                  <a:noFill/>
                </a:ln>
                <a:solidFill>
                  <a:sysClr val="windowText" lastClr="000000"/>
                </a:solidFill>
                <a:effectLst/>
                <a:uLnTx/>
                <a:uFillTx/>
                <a:latin typeface="Arial"/>
                <a:ea typeface="+mn-ea"/>
                <a:cs typeface="Arial"/>
              </a:rPr>
              <a:t> </a:t>
            </a:r>
            <a:r>
              <a:rPr kumimoji="0" sz="1800" b="0" i="0" u="none" strike="noStrike" kern="0" cap="none" spc="0" normalizeH="0" baseline="0" noProof="0" dirty="0">
                <a:ln>
                  <a:noFill/>
                </a:ln>
                <a:solidFill>
                  <a:sysClr val="windowText" lastClr="000000"/>
                </a:solidFill>
                <a:effectLst/>
                <a:uLnTx/>
                <a:uFillTx/>
                <a:latin typeface="Arial"/>
                <a:ea typeface="+mn-ea"/>
                <a:cs typeface="Arial"/>
              </a:rPr>
              <a:t>to</a:t>
            </a:r>
            <a:r>
              <a:rPr kumimoji="0" sz="1800" b="0" i="0" u="none" strike="noStrike" kern="0" cap="none" spc="-20" normalizeH="0" baseline="0" noProof="0" dirty="0">
                <a:ln>
                  <a:noFill/>
                </a:ln>
                <a:solidFill>
                  <a:sysClr val="windowText" lastClr="000000"/>
                </a:solidFill>
                <a:effectLst/>
                <a:uLnTx/>
                <a:uFillTx/>
                <a:latin typeface="Arial"/>
                <a:ea typeface="+mn-ea"/>
                <a:cs typeface="Arial"/>
              </a:rPr>
              <a:t> </a:t>
            </a:r>
            <a:r>
              <a:rPr kumimoji="0" sz="1800" b="0" i="0" u="none" strike="noStrike" kern="0" cap="none" spc="0" normalizeH="0" baseline="0" noProof="0" dirty="0">
                <a:ln>
                  <a:noFill/>
                </a:ln>
                <a:solidFill>
                  <a:sysClr val="windowText" lastClr="000000"/>
                </a:solidFill>
                <a:effectLst/>
                <a:uLnTx/>
                <a:uFillTx/>
                <a:latin typeface="Arial"/>
                <a:ea typeface="+mn-ea"/>
                <a:cs typeface="Arial"/>
              </a:rPr>
              <a:t>meet</a:t>
            </a:r>
            <a:r>
              <a:rPr kumimoji="0" sz="1800" b="0" i="0" u="none" strike="noStrike" kern="0" cap="none" spc="-15" normalizeH="0" baseline="0" noProof="0" dirty="0">
                <a:ln>
                  <a:noFill/>
                </a:ln>
                <a:solidFill>
                  <a:sysClr val="windowText" lastClr="000000"/>
                </a:solidFill>
                <a:effectLst/>
                <a:uLnTx/>
                <a:uFillTx/>
                <a:latin typeface="Arial"/>
                <a:ea typeface="+mn-ea"/>
                <a:cs typeface="Arial"/>
              </a:rPr>
              <a:t> </a:t>
            </a:r>
            <a:r>
              <a:rPr kumimoji="0" sz="1800" b="0" i="0" u="none" strike="noStrike" kern="0" cap="none" spc="0" normalizeH="0" baseline="0" noProof="0" dirty="0">
                <a:ln>
                  <a:noFill/>
                </a:ln>
                <a:solidFill>
                  <a:sysClr val="windowText" lastClr="000000"/>
                </a:solidFill>
                <a:effectLst/>
                <a:uLnTx/>
                <a:uFillTx/>
                <a:latin typeface="Arial"/>
                <a:ea typeface="+mn-ea"/>
                <a:cs typeface="Arial"/>
              </a:rPr>
              <a:t>extraordinary</a:t>
            </a:r>
            <a:r>
              <a:rPr kumimoji="0" sz="1800" b="0" i="0" u="none" strike="noStrike" kern="0" cap="none" spc="5" normalizeH="0" baseline="0" noProof="0" dirty="0">
                <a:ln>
                  <a:noFill/>
                </a:ln>
                <a:solidFill>
                  <a:sysClr val="windowText" lastClr="000000"/>
                </a:solidFill>
                <a:effectLst/>
                <a:uLnTx/>
                <a:uFillTx/>
                <a:latin typeface="Arial"/>
                <a:ea typeface="+mn-ea"/>
                <a:cs typeface="Arial"/>
              </a:rPr>
              <a:t> </a:t>
            </a:r>
            <a:r>
              <a:rPr kumimoji="0" sz="1800" b="0" i="0" u="none" strike="noStrike" kern="0" cap="none" spc="-10" normalizeH="0" baseline="0" noProof="0" dirty="0">
                <a:ln>
                  <a:noFill/>
                </a:ln>
                <a:solidFill>
                  <a:sysClr val="windowText" lastClr="000000"/>
                </a:solidFill>
                <a:effectLst/>
                <a:uLnTx/>
                <a:uFillTx/>
                <a:latin typeface="Arial"/>
                <a:ea typeface="+mn-ea"/>
                <a:cs typeface="Arial"/>
              </a:rPr>
              <a:t>expense</a:t>
            </a:r>
            <a:endParaRPr kumimoji="0" sz="1800" b="0" i="0" u="none" strike="noStrike" kern="0" cap="none" spc="0" normalizeH="0" baseline="0" noProof="0" dirty="0">
              <a:ln>
                <a:noFill/>
              </a:ln>
              <a:solidFill>
                <a:sysClr val="windowText" lastClr="000000"/>
              </a:solidFill>
              <a:effectLst/>
              <a:uLnTx/>
              <a:uFillTx/>
              <a:latin typeface="Arial"/>
              <a:ea typeface="+mn-ea"/>
              <a:cs typeface="Arial"/>
            </a:endParaRPr>
          </a:p>
          <a:p>
            <a:pPr marL="299085" marR="0" lvl="0" indent="0" algn="l" defTabSz="914400" rtl="0" eaLnBrk="1" fontAlgn="auto" latinLnBrk="0" hangingPunct="1">
              <a:lnSpc>
                <a:spcPct val="100000"/>
              </a:lnSpc>
              <a:spcBef>
                <a:spcPts val="5"/>
              </a:spcBef>
              <a:spcAft>
                <a:spcPts val="0"/>
              </a:spcAft>
              <a:buClrTx/>
              <a:buSzTx/>
              <a:buFontTx/>
              <a:buNone/>
              <a:tabLst/>
              <a:defRPr/>
            </a:pPr>
            <a:r>
              <a:rPr kumimoji="0" sz="1800" b="0" i="0" u="none" strike="noStrike" kern="0" cap="none" spc="0" normalizeH="0" baseline="0" noProof="0" dirty="0">
                <a:ln>
                  <a:noFill/>
                </a:ln>
                <a:solidFill>
                  <a:sysClr val="windowText" lastClr="000000"/>
                </a:solidFill>
                <a:effectLst/>
                <a:uLnTx/>
                <a:uFillTx/>
                <a:latin typeface="Arial"/>
                <a:ea typeface="+mn-ea"/>
                <a:cs typeface="Arial"/>
              </a:rPr>
              <a:t>incident</a:t>
            </a:r>
            <a:r>
              <a:rPr kumimoji="0" sz="1800" b="0" i="0" u="none" strike="noStrike" kern="0" cap="none" spc="-20" normalizeH="0" baseline="0" noProof="0" dirty="0">
                <a:ln>
                  <a:noFill/>
                </a:ln>
                <a:solidFill>
                  <a:sysClr val="windowText" lastClr="000000"/>
                </a:solidFill>
                <a:effectLst/>
                <a:uLnTx/>
                <a:uFillTx/>
                <a:latin typeface="Arial"/>
                <a:ea typeface="+mn-ea"/>
                <a:cs typeface="Arial"/>
              </a:rPr>
              <a:t> </a:t>
            </a:r>
            <a:r>
              <a:rPr kumimoji="0" sz="1800" b="0" i="0" u="none" strike="noStrike" kern="0" cap="none" spc="0" normalizeH="0" baseline="0" noProof="0" dirty="0">
                <a:ln>
                  <a:noFill/>
                </a:ln>
                <a:solidFill>
                  <a:sysClr val="windowText" lastClr="000000"/>
                </a:solidFill>
                <a:effectLst/>
                <a:uLnTx/>
                <a:uFillTx/>
                <a:latin typeface="Arial"/>
                <a:ea typeface="+mn-ea"/>
                <a:cs typeface="Arial"/>
              </a:rPr>
              <a:t>to</a:t>
            </a:r>
            <a:r>
              <a:rPr kumimoji="0" sz="1800" b="0" i="0" u="none" strike="noStrike" kern="0" cap="none" spc="-25" normalizeH="0" baseline="0" noProof="0" dirty="0">
                <a:ln>
                  <a:noFill/>
                </a:ln>
                <a:solidFill>
                  <a:sysClr val="windowText" lastClr="000000"/>
                </a:solidFill>
                <a:effectLst/>
                <a:uLnTx/>
                <a:uFillTx/>
                <a:latin typeface="Arial"/>
                <a:ea typeface="+mn-ea"/>
                <a:cs typeface="Arial"/>
              </a:rPr>
              <a:t> </a:t>
            </a:r>
            <a:r>
              <a:rPr kumimoji="0" sz="1800" b="0" i="0" u="none" strike="noStrike" kern="0" cap="none" spc="0" normalizeH="0" baseline="0" noProof="0" dirty="0">
                <a:ln>
                  <a:noFill/>
                </a:ln>
                <a:solidFill>
                  <a:sysClr val="windowText" lastClr="000000"/>
                </a:solidFill>
                <a:effectLst/>
                <a:uLnTx/>
                <a:uFillTx/>
                <a:latin typeface="Arial"/>
                <a:ea typeface="+mn-ea"/>
                <a:cs typeface="Arial"/>
              </a:rPr>
              <a:t>a</a:t>
            </a:r>
            <a:r>
              <a:rPr kumimoji="0" sz="1800" b="0" i="0" u="none" strike="noStrike" kern="0" cap="none" spc="-25" normalizeH="0" baseline="0" noProof="0" dirty="0">
                <a:ln>
                  <a:noFill/>
                </a:ln>
                <a:solidFill>
                  <a:sysClr val="windowText" lastClr="000000"/>
                </a:solidFill>
                <a:effectLst/>
                <a:uLnTx/>
                <a:uFillTx/>
                <a:latin typeface="Arial"/>
                <a:ea typeface="+mn-ea"/>
                <a:cs typeface="Arial"/>
              </a:rPr>
              <a:t> </a:t>
            </a:r>
            <a:r>
              <a:rPr kumimoji="0" b="0" i="0" u="none" strike="noStrike" kern="0" cap="none" spc="0" normalizeH="0" baseline="0" noProof="0" dirty="0">
                <a:ln>
                  <a:noFill/>
                </a:ln>
                <a:solidFill>
                  <a:sysClr val="windowText" lastClr="000000"/>
                </a:solidFill>
                <a:effectLst/>
                <a:uLnTx/>
                <a:uFillTx/>
                <a:latin typeface="Arial"/>
                <a:ea typeface="+mn-ea"/>
                <a:cs typeface="Arial"/>
              </a:rPr>
              <a:t>government</a:t>
            </a:r>
            <a:r>
              <a:rPr kumimoji="0" sz="1800" b="0" i="0" u="none" strike="noStrike" kern="0" cap="none" spc="-10" normalizeH="0" baseline="0" noProof="0" dirty="0">
                <a:ln>
                  <a:noFill/>
                </a:ln>
                <a:solidFill>
                  <a:sysClr val="windowText" lastClr="000000"/>
                </a:solidFill>
                <a:effectLst/>
                <a:uLnTx/>
                <a:uFillTx/>
                <a:latin typeface="Arial"/>
                <a:ea typeface="+mn-ea"/>
                <a:cs typeface="Arial"/>
              </a:rPr>
              <a:t> </a:t>
            </a:r>
            <a:r>
              <a:rPr kumimoji="0" sz="1800" b="0" i="0" u="none" strike="noStrike" kern="0" cap="none" spc="0" normalizeH="0" baseline="0" noProof="0" dirty="0">
                <a:ln>
                  <a:noFill/>
                </a:ln>
                <a:solidFill>
                  <a:sysClr val="windowText" lastClr="000000"/>
                </a:solidFill>
                <a:effectLst/>
                <a:uLnTx/>
                <a:uFillTx/>
                <a:latin typeface="Arial"/>
                <a:ea typeface="+mn-ea"/>
                <a:cs typeface="Arial"/>
              </a:rPr>
              <a:t>ordered </a:t>
            </a:r>
            <a:r>
              <a:rPr kumimoji="0" sz="1800" b="0" i="0" u="none" strike="noStrike" kern="0" cap="none" spc="-10" normalizeH="0" baseline="0" noProof="0" dirty="0">
                <a:ln>
                  <a:noFill/>
                </a:ln>
                <a:solidFill>
                  <a:sysClr val="windowText" lastClr="000000"/>
                </a:solidFill>
                <a:effectLst/>
                <a:uLnTx/>
                <a:uFillTx/>
                <a:latin typeface="Arial"/>
                <a:ea typeface="+mn-ea"/>
                <a:cs typeface="Arial"/>
              </a:rPr>
              <a:t>relocation.</a:t>
            </a:r>
            <a:endParaRPr kumimoji="0" sz="1800" b="0" i="0" u="none" strike="noStrike" kern="0" cap="none" spc="0" normalizeH="0" baseline="0" noProof="0" dirty="0">
              <a:ln>
                <a:noFill/>
              </a:ln>
              <a:solidFill>
                <a:sysClr val="windowText" lastClr="000000"/>
              </a:solidFill>
              <a:effectLst/>
              <a:uLnTx/>
              <a:uFillTx/>
              <a:latin typeface="Arial"/>
              <a:ea typeface="+mn-ea"/>
              <a:cs typeface="Arial"/>
            </a:endParaRPr>
          </a:p>
          <a:p>
            <a:pPr marL="299085" marR="0" lvl="0" indent="-287020" algn="l" defTabSz="914400" rtl="0" eaLnBrk="1" fontAlgn="auto" latinLnBrk="0" hangingPunct="1">
              <a:lnSpc>
                <a:spcPct val="100000"/>
              </a:lnSpc>
              <a:spcBef>
                <a:spcPts val="0"/>
              </a:spcBef>
              <a:spcAft>
                <a:spcPts val="0"/>
              </a:spcAft>
              <a:buClrTx/>
              <a:buSzTx/>
              <a:buFont typeface="Wingdings"/>
              <a:buChar char=""/>
              <a:tabLst>
                <a:tab pos="299085" algn="l"/>
                <a:tab pos="299720" algn="l"/>
              </a:tabLst>
              <a:defRPr/>
            </a:pPr>
            <a:r>
              <a:rPr kumimoji="0" sz="1800" b="0" i="0" u="none" strike="noStrike" kern="0" cap="none" spc="0" normalizeH="0" baseline="0" noProof="0" dirty="0">
                <a:ln>
                  <a:noFill/>
                </a:ln>
                <a:solidFill>
                  <a:sysClr val="windowText" lastClr="000000"/>
                </a:solidFill>
                <a:effectLst/>
                <a:uLnTx/>
                <a:uFillTx/>
                <a:latin typeface="Arial"/>
                <a:ea typeface="+mn-ea"/>
                <a:cs typeface="Arial"/>
              </a:rPr>
              <a:t>Apply</a:t>
            </a:r>
            <a:r>
              <a:rPr kumimoji="0" sz="1800" b="0" i="0" u="none" strike="noStrike" kern="0" cap="none" spc="-35" normalizeH="0" baseline="0" noProof="0" dirty="0">
                <a:ln>
                  <a:noFill/>
                </a:ln>
                <a:solidFill>
                  <a:sysClr val="windowText" lastClr="000000"/>
                </a:solidFill>
                <a:effectLst/>
                <a:uLnTx/>
                <a:uFillTx/>
                <a:latin typeface="Arial"/>
                <a:ea typeface="+mn-ea"/>
                <a:cs typeface="Arial"/>
              </a:rPr>
              <a:t> </a:t>
            </a:r>
            <a:r>
              <a:rPr kumimoji="0" sz="1800" b="0" i="0" u="none" strike="noStrike" kern="0" cap="none" spc="0" normalizeH="0" baseline="0" noProof="0" dirty="0">
                <a:ln>
                  <a:noFill/>
                </a:ln>
                <a:solidFill>
                  <a:sysClr val="windowText" lastClr="000000"/>
                </a:solidFill>
                <a:effectLst/>
                <a:uLnTx/>
                <a:uFillTx/>
                <a:latin typeface="Arial"/>
                <a:ea typeface="+mn-ea"/>
                <a:cs typeface="Arial"/>
              </a:rPr>
              <a:t>within</a:t>
            </a:r>
            <a:r>
              <a:rPr kumimoji="0" sz="1800" b="0" i="0" u="none" strike="noStrike" kern="0" cap="none" spc="10" normalizeH="0" baseline="0" noProof="0" dirty="0">
                <a:ln>
                  <a:noFill/>
                </a:ln>
                <a:solidFill>
                  <a:sysClr val="windowText" lastClr="000000"/>
                </a:solidFill>
                <a:effectLst/>
                <a:uLnTx/>
                <a:uFillTx/>
                <a:latin typeface="Arial"/>
                <a:ea typeface="+mn-ea"/>
                <a:cs typeface="Arial"/>
              </a:rPr>
              <a:t> </a:t>
            </a:r>
            <a:r>
              <a:rPr kumimoji="0" sz="1800" b="0" i="0" u="none" strike="noStrike" kern="0" cap="none" spc="0" normalizeH="0" baseline="0" noProof="0" dirty="0">
                <a:ln>
                  <a:noFill/>
                </a:ln>
                <a:solidFill>
                  <a:sysClr val="windowText" lastClr="000000"/>
                </a:solidFill>
                <a:effectLst/>
                <a:uLnTx/>
                <a:uFillTx/>
                <a:latin typeface="Arial"/>
                <a:ea typeface="+mn-ea"/>
                <a:cs typeface="Arial"/>
              </a:rPr>
              <a:t>30</a:t>
            </a:r>
            <a:r>
              <a:rPr kumimoji="0" sz="1800" b="0" i="0" u="none" strike="noStrike" kern="0" cap="none" spc="-40" normalizeH="0" baseline="0" noProof="0" dirty="0">
                <a:ln>
                  <a:noFill/>
                </a:ln>
                <a:solidFill>
                  <a:sysClr val="windowText" lastClr="000000"/>
                </a:solidFill>
                <a:effectLst/>
                <a:uLnTx/>
                <a:uFillTx/>
                <a:latin typeface="Arial"/>
                <a:ea typeface="+mn-ea"/>
                <a:cs typeface="Arial"/>
              </a:rPr>
              <a:t> </a:t>
            </a:r>
            <a:r>
              <a:rPr kumimoji="0" sz="1800" b="0" i="0" u="none" strike="noStrike" kern="0" cap="none" spc="0" normalizeH="0" baseline="0" noProof="0" dirty="0">
                <a:ln>
                  <a:noFill/>
                </a:ln>
                <a:solidFill>
                  <a:sysClr val="windowText" lastClr="000000"/>
                </a:solidFill>
                <a:effectLst/>
                <a:uLnTx/>
                <a:uFillTx/>
                <a:latin typeface="Arial"/>
                <a:ea typeface="+mn-ea"/>
                <a:cs typeface="Arial"/>
              </a:rPr>
              <a:t>days</a:t>
            </a:r>
            <a:r>
              <a:rPr kumimoji="0" sz="1800" b="0" i="0" u="none" strike="noStrike" kern="0" cap="none" spc="-5" normalizeH="0" baseline="0" noProof="0" dirty="0">
                <a:ln>
                  <a:noFill/>
                </a:ln>
                <a:solidFill>
                  <a:sysClr val="windowText" lastClr="000000"/>
                </a:solidFill>
                <a:effectLst/>
                <a:uLnTx/>
                <a:uFillTx/>
                <a:latin typeface="Arial"/>
                <a:ea typeface="+mn-ea"/>
                <a:cs typeface="Arial"/>
              </a:rPr>
              <a:t> </a:t>
            </a:r>
            <a:r>
              <a:rPr kumimoji="0" sz="1800" b="0" i="0" u="none" strike="noStrike" kern="0" cap="none" spc="0" normalizeH="0" baseline="0" noProof="0" dirty="0">
                <a:ln>
                  <a:noFill/>
                </a:ln>
                <a:solidFill>
                  <a:sysClr val="windowText" lastClr="000000"/>
                </a:solidFill>
                <a:effectLst/>
                <a:uLnTx/>
                <a:uFillTx/>
                <a:latin typeface="Arial"/>
                <a:ea typeface="+mn-ea"/>
                <a:cs typeface="Arial"/>
              </a:rPr>
              <a:t>of</a:t>
            </a:r>
            <a:r>
              <a:rPr kumimoji="0" sz="1800" b="0" i="0" u="none" strike="noStrike" kern="0" cap="none" spc="-35" normalizeH="0" baseline="0" noProof="0" dirty="0">
                <a:ln>
                  <a:noFill/>
                </a:ln>
                <a:solidFill>
                  <a:sysClr val="windowText" lastClr="000000"/>
                </a:solidFill>
                <a:effectLst/>
                <a:uLnTx/>
                <a:uFillTx/>
                <a:latin typeface="Arial"/>
                <a:ea typeface="+mn-ea"/>
                <a:cs typeface="Arial"/>
              </a:rPr>
              <a:t> </a:t>
            </a:r>
            <a:r>
              <a:rPr kumimoji="0" sz="1800" b="0" i="0" u="none" strike="noStrike" kern="0" cap="none" spc="-10" normalizeH="0" baseline="0" noProof="0" dirty="0">
                <a:ln>
                  <a:noFill/>
                </a:ln>
                <a:solidFill>
                  <a:sysClr val="windowText" lastClr="000000"/>
                </a:solidFill>
                <a:effectLst/>
                <a:uLnTx/>
                <a:uFillTx/>
                <a:latin typeface="Arial"/>
                <a:ea typeface="+mn-ea"/>
                <a:cs typeface="Arial"/>
              </a:rPr>
              <a:t>departure.</a:t>
            </a:r>
            <a:endParaRPr kumimoji="0" sz="1800" b="0" i="0" u="none" strike="noStrike" kern="0" cap="none" spc="0" normalizeH="0" baseline="0" noProof="0" dirty="0">
              <a:ln>
                <a:noFill/>
              </a:ln>
              <a:solidFill>
                <a:sysClr val="windowText" lastClr="000000"/>
              </a:solidFill>
              <a:effectLst/>
              <a:uLnTx/>
              <a:uFillTx/>
              <a:latin typeface="Arial"/>
              <a:ea typeface="+mn-ea"/>
              <a:cs typeface="Arial"/>
            </a:endParaRPr>
          </a:p>
          <a:p>
            <a:pPr marL="299085" marR="0" lvl="0" indent="-287020" algn="l" defTabSz="914400" rtl="0" eaLnBrk="1" fontAlgn="auto" latinLnBrk="0" hangingPunct="1">
              <a:lnSpc>
                <a:spcPct val="100000"/>
              </a:lnSpc>
              <a:spcBef>
                <a:spcPts val="0"/>
              </a:spcBef>
              <a:spcAft>
                <a:spcPts val="0"/>
              </a:spcAft>
              <a:buClrTx/>
              <a:buSzTx/>
              <a:buFont typeface="Wingdings"/>
              <a:buChar char=""/>
              <a:tabLst>
                <a:tab pos="299085" algn="l"/>
                <a:tab pos="299720" algn="l"/>
              </a:tabLst>
              <a:defRPr/>
            </a:pPr>
            <a:r>
              <a:rPr kumimoji="0" sz="1800" b="0" i="0" u="none" strike="noStrike" kern="0" cap="none" spc="0" normalizeH="0" baseline="0" noProof="0" dirty="0">
                <a:ln>
                  <a:noFill/>
                </a:ln>
                <a:solidFill>
                  <a:sysClr val="windowText" lastClr="000000"/>
                </a:solidFill>
                <a:effectLst/>
                <a:uLnTx/>
                <a:uFillTx/>
                <a:latin typeface="Arial"/>
                <a:ea typeface="+mn-ea"/>
                <a:cs typeface="Arial"/>
              </a:rPr>
              <a:t>See</a:t>
            </a:r>
            <a:r>
              <a:rPr kumimoji="0" sz="1800" b="0" i="0" u="none" strike="noStrike" kern="0" cap="none" spc="-25" normalizeH="0" baseline="0" noProof="0" dirty="0">
                <a:ln>
                  <a:noFill/>
                </a:ln>
                <a:solidFill>
                  <a:sysClr val="windowText" lastClr="000000"/>
                </a:solidFill>
                <a:effectLst/>
                <a:uLnTx/>
                <a:uFillTx/>
                <a:latin typeface="Arial"/>
                <a:ea typeface="+mn-ea"/>
                <a:cs typeface="Arial"/>
              </a:rPr>
              <a:t> </a:t>
            </a:r>
            <a:r>
              <a:rPr kumimoji="0" sz="1800" b="0" i="0" u="none" strike="noStrike" kern="0" cap="none" spc="0" normalizeH="0" baseline="0" noProof="0" dirty="0">
                <a:ln>
                  <a:noFill/>
                </a:ln>
                <a:solidFill>
                  <a:sysClr val="windowText" lastClr="000000"/>
                </a:solidFill>
                <a:effectLst/>
                <a:uLnTx/>
                <a:uFillTx/>
                <a:latin typeface="Arial"/>
                <a:ea typeface="+mn-ea"/>
                <a:cs typeface="Arial"/>
              </a:rPr>
              <a:t>Finance</a:t>
            </a:r>
            <a:r>
              <a:rPr kumimoji="0" sz="1800" b="0" i="0" u="none" strike="noStrike" kern="0" cap="none" spc="-10" normalizeH="0" baseline="0" noProof="0" dirty="0">
                <a:ln>
                  <a:noFill/>
                </a:ln>
                <a:solidFill>
                  <a:sysClr val="windowText" lastClr="000000"/>
                </a:solidFill>
                <a:effectLst/>
                <a:uLnTx/>
                <a:uFillTx/>
                <a:latin typeface="Arial"/>
                <a:ea typeface="+mn-ea"/>
                <a:cs typeface="Arial"/>
              </a:rPr>
              <a:t> </a:t>
            </a:r>
            <a:r>
              <a:rPr kumimoji="0" sz="1800" b="0" i="0" u="none" strike="noStrike" kern="0" cap="none" spc="0" normalizeH="0" baseline="0" noProof="0" dirty="0">
                <a:ln>
                  <a:noFill/>
                </a:ln>
                <a:solidFill>
                  <a:sysClr val="windowText" lastClr="000000"/>
                </a:solidFill>
                <a:effectLst/>
                <a:uLnTx/>
                <a:uFillTx/>
                <a:latin typeface="Arial"/>
                <a:ea typeface="+mn-ea"/>
                <a:cs typeface="Arial"/>
              </a:rPr>
              <a:t>Office</a:t>
            </a:r>
            <a:r>
              <a:rPr kumimoji="0" sz="1800" b="0" i="0" u="none" strike="noStrike" kern="0" cap="none" spc="-15" normalizeH="0" baseline="0" noProof="0" dirty="0">
                <a:ln>
                  <a:noFill/>
                </a:ln>
                <a:solidFill>
                  <a:sysClr val="windowText" lastClr="000000"/>
                </a:solidFill>
                <a:effectLst/>
                <a:uLnTx/>
                <a:uFillTx/>
                <a:latin typeface="Arial"/>
                <a:ea typeface="+mn-ea"/>
                <a:cs typeface="Arial"/>
              </a:rPr>
              <a:t> </a:t>
            </a:r>
            <a:r>
              <a:rPr kumimoji="0" sz="1800" b="0" i="0" u="none" strike="noStrike" kern="0" cap="none" spc="0" normalizeH="0" baseline="0" noProof="0" dirty="0">
                <a:ln>
                  <a:noFill/>
                </a:ln>
                <a:solidFill>
                  <a:sysClr val="windowText" lastClr="000000"/>
                </a:solidFill>
                <a:effectLst/>
                <a:uLnTx/>
                <a:uFillTx/>
                <a:latin typeface="Arial"/>
                <a:ea typeface="+mn-ea"/>
                <a:cs typeface="Arial"/>
              </a:rPr>
              <a:t>for</a:t>
            </a:r>
            <a:r>
              <a:rPr kumimoji="0" sz="1800" b="0" i="0" u="none" strike="noStrike" kern="0" cap="none" spc="-15" normalizeH="0" baseline="0" noProof="0" dirty="0">
                <a:ln>
                  <a:noFill/>
                </a:ln>
                <a:solidFill>
                  <a:sysClr val="windowText" lastClr="000000"/>
                </a:solidFill>
                <a:effectLst/>
                <a:uLnTx/>
                <a:uFillTx/>
                <a:latin typeface="Arial"/>
                <a:ea typeface="+mn-ea"/>
                <a:cs typeface="Arial"/>
              </a:rPr>
              <a:t> </a:t>
            </a:r>
            <a:r>
              <a:rPr kumimoji="0" sz="1800" b="0" i="0" u="none" strike="noStrike" kern="0" cap="none" spc="-10" normalizeH="0" baseline="0" noProof="0" dirty="0">
                <a:ln>
                  <a:noFill/>
                </a:ln>
                <a:solidFill>
                  <a:sysClr val="windowText" lastClr="000000"/>
                </a:solidFill>
                <a:effectLst/>
                <a:uLnTx/>
                <a:uFillTx/>
                <a:latin typeface="Arial"/>
                <a:ea typeface="+mn-ea"/>
                <a:cs typeface="Arial"/>
              </a:rPr>
              <a:t>eligibility.</a:t>
            </a:r>
            <a:endParaRPr kumimoji="0" sz="1800" b="0" i="0" u="none" strike="noStrike" kern="0" cap="none" spc="0" normalizeH="0" baseline="0" noProof="0" dirty="0">
              <a:ln>
                <a:noFill/>
              </a:ln>
              <a:solidFill>
                <a:sysClr val="windowText" lastClr="000000"/>
              </a:solidFill>
              <a:effectLst/>
              <a:uLnTx/>
              <a:uFillTx/>
              <a:latin typeface="Arial"/>
              <a:ea typeface="+mn-ea"/>
              <a:cs typeface="Arial"/>
            </a:endParaRPr>
          </a:p>
          <a:p>
            <a:pPr marL="0" marR="0" lvl="0" indent="0" algn="l" defTabSz="914400" rtl="0" eaLnBrk="1" fontAlgn="auto" latinLnBrk="0" hangingPunct="1">
              <a:lnSpc>
                <a:spcPct val="100000"/>
              </a:lnSpc>
              <a:spcBef>
                <a:spcPts val="15"/>
              </a:spcBef>
              <a:spcAft>
                <a:spcPts val="0"/>
              </a:spcAft>
              <a:buClrTx/>
              <a:buSzTx/>
              <a:buFontTx/>
              <a:buNone/>
              <a:tabLst/>
              <a:defRPr/>
            </a:pPr>
            <a:endParaRPr kumimoji="0" sz="1850" b="0" i="0" u="none" strike="noStrike" kern="0" cap="none" spc="0" normalizeH="0" baseline="0" noProof="0" dirty="0">
              <a:ln>
                <a:noFill/>
              </a:ln>
              <a:solidFill>
                <a:sysClr val="windowText" lastClr="000000"/>
              </a:solidFill>
              <a:effectLst/>
              <a:uLnTx/>
              <a:uFillTx/>
              <a:latin typeface="Arial"/>
              <a:ea typeface="+mn-ea"/>
              <a:cs typeface="Arial"/>
            </a:endParaRPr>
          </a:p>
          <a:p>
            <a:pPr marL="73025" marR="0" lvl="0" indent="0" algn="ctr" defTabSz="914400" rtl="0" eaLnBrk="1" fontAlgn="auto" latinLnBrk="0" hangingPunct="1">
              <a:lnSpc>
                <a:spcPct val="100000"/>
              </a:lnSpc>
              <a:spcBef>
                <a:spcPts val="0"/>
              </a:spcBef>
              <a:spcAft>
                <a:spcPts val="0"/>
              </a:spcAft>
              <a:buClrTx/>
              <a:buSzTx/>
              <a:buFontTx/>
              <a:buNone/>
              <a:tabLst/>
              <a:defRPr/>
            </a:pPr>
            <a:r>
              <a:rPr kumimoji="0" sz="2200" b="1" i="0" u="none" strike="noStrike" kern="0" cap="none" spc="0" normalizeH="0" baseline="0" noProof="0" dirty="0">
                <a:ln>
                  <a:noFill/>
                </a:ln>
                <a:solidFill>
                  <a:sysClr val="windowText" lastClr="000000"/>
                </a:solidFill>
                <a:effectLst/>
                <a:uLnTx/>
                <a:uFillTx/>
                <a:latin typeface="Arial"/>
                <a:ea typeface="+mn-ea"/>
                <a:cs typeface="Arial"/>
              </a:rPr>
              <a:t>Required</a:t>
            </a:r>
            <a:r>
              <a:rPr kumimoji="0" sz="2200" b="1" i="0" u="none" strike="noStrike" kern="0" cap="none" spc="-80" normalizeH="0" baseline="0" noProof="0" dirty="0">
                <a:ln>
                  <a:noFill/>
                </a:ln>
                <a:solidFill>
                  <a:sysClr val="windowText" lastClr="000000"/>
                </a:solidFill>
                <a:effectLst/>
                <a:uLnTx/>
                <a:uFillTx/>
                <a:latin typeface="Arial"/>
                <a:ea typeface="+mn-ea"/>
                <a:cs typeface="Arial"/>
              </a:rPr>
              <a:t> </a:t>
            </a:r>
            <a:r>
              <a:rPr kumimoji="0" sz="2200" b="1" i="0" u="none" strike="noStrike" kern="0" cap="none" spc="-10" normalizeH="0" baseline="0" noProof="0" dirty="0">
                <a:ln>
                  <a:noFill/>
                </a:ln>
                <a:solidFill>
                  <a:sysClr val="windowText" lastClr="000000"/>
                </a:solidFill>
                <a:effectLst/>
                <a:uLnTx/>
                <a:uFillTx/>
                <a:latin typeface="Arial"/>
                <a:ea typeface="+mn-ea"/>
                <a:cs typeface="Arial"/>
              </a:rPr>
              <a:t>Documents</a:t>
            </a:r>
            <a:endParaRPr kumimoji="0" sz="2200" b="0" i="0" u="none" strike="noStrike" kern="0" cap="none" spc="0" normalizeH="0" baseline="0" noProof="0" dirty="0">
              <a:ln>
                <a:noFill/>
              </a:ln>
              <a:solidFill>
                <a:sysClr val="windowText" lastClr="000000"/>
              </a:solidFill>
              <a:effectLst/>
              <a:uLnTx/>
              <a:uFillTx/>
              <a:latin typeface="Arial"/>
              <a:ea typeface="+mn-ea"/>
              <a:cs typeface="Arial"/>
            </a:endParaRPr>
          </a:p>
          <a:p>
            <a:pPr marL="299085" marR="0" lvl="0" indent="-287020" algn="l" defTabSz="914400" rtl="0" eaLnBrk="1" fontAlgn="auto" latinLnBrk="0" hangingPunct="1">
              <a:lnSpc>
                <a:spcPct val="100000"/>
              </a:lnSpc>
              <a:spcBef>
                <a:spcPts val="20"/>
              </a:spcBef>
              <a:spcAft>
                <a:spcPts val="0"/>
              </a:spcAft>
              <a:buClrTx/>
              <a:buSzTx/>
              <a:buFont typeface="Wingdings"/>
              <a:buChar char=""/>
              <a:tabLst>
                <a:tab pos="299720" algn="l"/>
              </a:tabLst>
              <a:defRPr/>
            </a:pPr>
            <a:r>
              <a:rPr kumimoji="0" sz="1800" b="0" i="0" u="none" strike="noStrike" kern="0" cap="none" spc="0" normalizeH="0" baseline="0" noProof="0" dirty="0">
                <a:ln>
                  <a:noFill/>
                </a:ln>
                <a:solidFill>
                  <a:sysClr val="windowText" lastClr="000000"/>
                </a:solidFill>
                <a:effectLst/>
                <a:uLnTx/>
                <a:uFillTx/>
                <a:latin typeface="Arial"/>
                <a:ea typeface="+mn-ea"/>
                <a:cs typeface="Arial"/>
              </a:rPr>
              <a:t>DD2560</a:t>
            </a:r>
            <a:r>
              <a:rPr kumimoji="0" sz="1800" b="0" i="0" u="none" strike="noStrike" kern="0" cap="none" spc="-75" normalizeH="0" baseline="0" noProof="0" dirty="0">
                <a:ln>
                  <a:noFill/>
                </a:ln>
                <a:solidFill>
                  <a:sysClr val="windowText" lastClr="000000"/>
                </a:solidFill>
                <a:effectLst/>
                <a:uLnTx/>
                <a:uFillTx/>
                <a:latin typeface="Arial"/>
                <a:ea typeface="+mn-ea"/>
                <a:cs typeface="Arial"/>
              </a:rPr>
              <a:t> </a:t>
            </a:r>
            <a:r>
              <a:rPr kumimoji="0" sz="1800" b="0" i="0" u="none" strike="noStrike" kern="0" cap="none" spc="-10" normalizeH="0" baseline="0" noProof="0" dirty="0">
                <a:ln>
                  <a:noFill/>
                </a:ln>
                <a:solidFill>
                  <a:sysClr val="windowText" lastClr="000000"/>
                </a:solidFill>
                <a:effectLst/>
                <a:uLnTx/>
                <a:uFillTx/>
                <a:latin typeface="Arial"/>
                <a:ea typeface="+mn-ea"/>
                <a:cs typeface="Arial"/>
              </a:rPr>
              <a:t>(finance)</a:t>
            </a:r>
            <a:endParaRPr kumimoji="0" sz="1800" b="0" i="0" u="none" strike="noStrike" kern="0" cap="none" spc="0" normalizeH="0" baseline="0" noProof="0" dirty="0">
              <a:ln>
                <a:noFill/>
              </a:ln>
              <a:solidFill>
                <a:sysClr val="windowText" lastClr="000000"/>
              </a:solidFill>
              <a:effectLst/>
              <a:uLnTx/>
              <a:uFillTx/>
              <a:latin typeface="Arial"/>
              <a:ea typeface="+mn-ea"/>
              <a:cs typeface="Arial"/>
            </a:endParaRPr>
          </a:p>
          <a:p>
            <a:pPr marL="299085" marR="0" lvl="0" indent="-287020" algn="l" defTabSz="914400" rtl="0" eaLnBrk="1" fontAlgn="auto" latinLnBrk="0" hangingPunct="1">
              <a:lnSpc>
                <a:spcPct val="100000"/>
              </a:lnSpc>
              <a:spcBef>
                <a:spcPts val="0"/>
              </a:spcBef>
              <a:spcAft>
                <a:spcPts val="0"/>
              </a:spcAft>
              <a:buClrTx/>
              <a:buSzTx/>
              <a:buFont typeface="Wingdings"/>
              <a:buChar char=""/>
              <a:tabLst>
                <a:tab pos="299720" algn="l"/>
              </a:tabLst>
              <a:defRPr/>
            </a:pPr>
            <a:r>
              <a:rPr kumimoji="0" sz="1800" b="0" i="0" u="none" strike="noStrike" kern="0" cap="none" spc="0" normalizeH="0" baseline="0" noProof="0" dirty="0">
                <a:ln>
                  <a:noFill/>
                </a:ln>
                <a:solidFill>
                  <a:sysClr val="windowText" lastClr="000000"/>
                </a:solidFill>
                <a:effectLst/>
                <a:uLnTx/>
                <a:uFillTx/>
                <a:latin typeface="Arial"/>
                <a:ea typeface="+mn-ea"/>
                <a:cs typeface="Arial"/>
              </a:rPr>
              <a:t>PCS </a:t>
            </a:r>
            <a:r>
              <a:rPr kumimoji="0" sz="1800" b="0" i="0" u="none" strike="noStrike" kern="0" cap="none" spc="-10" normalizeH="0" baseline="0" noProof="0" dirty="0">
                <a:ln>
                  <a:noFill/>
                </a:ln>
                <a:solidFill>
                  <a:sysClr val="windowText" lastClr="000000"/>
                </a:solidFill>
                <a:effectLst/>
                <a:uLnTx/>
                <a:uFillTx/>
                <a:latin typeface="Arial"/>
                <a:ea typeface="+mn-ea"/>
                <a:cs typeface="Arial"/>
              </a:rPr>
              <a:t>Orders</a:t>
            </a:r>
            <a:endParaRPr kumimoji="0" sz="1800" b="0" i="0" u="none" strike="noStrike" kern="0" cap="none" spc="0" normalizeH="0" baseline="0" noProof="0" dirty="0">
              <a:ln>
                <a:noFill/>
              </a:ln>
              <a:solidFill>
                <a:sysClr val="windowText" lastClr="000000"/>
              </a:solidFill>
              <a:effectLst/>
              <a:uLnTx/>
              <a:uFillTx/>
              <a:latin typeface="Arial"/>
              <a:ea typeface="+mn-ea"/>
              <a:cs typeface="Arial"/>
            </a:endParaRPr>
          </a:p>
          <a:p>
            <a:pPr marL="299085" marR="0" lvl="0" indent="-287020" algn="l" defTabSz="914400" rtl="0" eaLnBrk="1" fontAlgn="auto" latinLnBrk="0" hangingPunct="1">
              <a:lnSpc>
                <a:spcPct val="100000"/>
              </a:lnSpc>
              <a:spcBef>
                <a:spcPts val="0"/>
              </a:spcBef>
              <a:spcAft>
                <a:spcPts val="0"/>
              </a:spcAft>
              <a:buClrTx/>
              <a:buSzTx/>
              <a:buFont typeface="Wingdings"/>
              <a:buChar char=""/>
              <a:tabLst>
                <a:tab pos="299720" algn="l"/>
              </a:tabLst>
              <a:defRPr/>
            </a:pPr>
            <a:r>
              <a:rPr kumimoji="0" sz="1800" b="0" i="0" u="none" strike="noStrike" kern="0" cap="none" spc="0" normalizeH="0" baseline="0" noProof="0" dirty="0">
                <a:ln>
                  <a:noFill/>
                </a:ln>
                <a:solidFill>
                  <a:sysClr val="windowText" lastClr="000000"/>
                </a:solidFill>
                <a:effectLst/>
                <a:uLnTx/>
                <a:uFillTx/>
                <a:latin typeface="Arial"/>
                <a:ea typeface="+mn-ea"/>
                <a:cs typeface="Arial"/>
              </a:rPr>
              <a:t>Flight</a:t>
            </a:r>
            <a:r>
              <a:rPr kumimoji="0" sz="1800" b="0" i="0" u="none" strike="noStrike" kern="0" cap="none" spc="-20" normalizeH="0" baseline="0" noProof="0" dirty="0">
                <a:ln>
                  <a:noFill/>
                </a:ln>
                <a:solidFill>
                  <a:sysClr val="windowText" lastClr="000000"/>
                </a:solidFill>
                <a:effectLst/>
                <a:uLnTx/>
                <a:uFillTx/>
                <a:latin typeface="Arial"/>
                <a:ea typeface="+mn-ea"/>
                <a:cs typeface="Arial"/>
              </a:rPr>
              <a:t> </a:t>
            </a:r>
            <a:r>
              <a:rPr kumimoji="0" sz="1800" b="0" i="0" u="none" strike="noStrike" kern="0" cap="none" spc="-10" normalizeH="0" baseline="0" noProof="0" dirty="0">
                <a:ln>
                  <a:noFill/>
                </a:ln>
                <a:solidFill>
                  <a:sysClr val="windowText" lastClr="000000"/>
                </a:solidFill>
                <a:effectLst/>
                <a:uLnTx/>
                <a:uFillTx/>
                <a:latin typeface="Arial"/>
                <a:ea typeface="+mn-ea"/>
                <a:cs typeface="Arial"/>
              </a:rPr>
              <a:t>itinerary</a:t>
            </a:r>
            <a:endParaRPr kumimoji="0" sz="1800" b="0" i="0" u="none" strike="noStrike" kern="0" cap="none" spc="0" normalizeH="0" baseline="0" noProof="0" dirty="0">
              <a:ln>
                <a:noFill/>
              </a:ln>
              <a:solidFill>
                <a:sysClr val="windowText" lastClr="000000"/>
              </a:solidFill>
              <a:effectLst/>
              <a:uLnTx/>
              <a:uFillTx/>
              <a:latin typeface="Arial"/>
              <a:ea typeface="+mn-ea"/>
              <a:cs typeface="Arial"/>
            </a:endParaRPr>
          </a:p>
          <a:p>
            <a:pPr marL="299085" marR="0" lvl="0" indent="-287020" algn="l" defTabSz="914400" rtl="0" eaLnBrk="1" fontAlgn="auto" latinLnBrk="0" hangingPunct="1">
              <a:lnSpc>
                <a:spcPct val="100000"/>
              </a:lnSpc>
              <a:spcBef>
                <a:spcPts val="0"/>
              </a:spcBef>
              <a:spcAft>
                <a:spcPts val="0"/>
              </a:spcAft>
              <a:buClrTx/>
              <a:buSzTx/>
              <a:buFont typeface="Wingdings"/>
              <a:buChar char=""/>
              <a:tabLst>
                <a:tab pos="299720" algn="l"/>
              </a:tabLst>
              <a:defRPr/>
            </a:pPr>
            <a:r>
              <a:rPr kumimoji="0" sz="1800" b="0" i="0" u="none" strike="noStrike" kern="0" cap="none" spc="0" normalizeH="0" baseline="0" noProof="0" dirty="0">
                <a:ln>
                  <a:noFill/>
                </a:ln>
                <a:solidFill>
                  <a:sysClr val="windowText" lastClr="000000"/>
                </a:solidFill>
                <a:effectLst/>
                <a:uLnTx/>
                <a:uFillTx/>
                <a:latin typeface="Arial"/>
                <a:ea typeface="+mn-ea"/>
                <a:cs typeface="Arial"/>
              </a:rPr>
              <a:t>PCS</a:t>
            </a:r>
            <a:r>
              <a:rPr kumimoji="0" sz="1800" b="0" i="0" u="none" strike="noStrike" kern="0" cap="none" spc="-15" normalizeH="0" baseline="0" noProof="0" dirty="0">
                <a:ln>
                  <a:noFill/>
                </a:ln>
                <a:solidFill>
                  <a:sysClr val="windowText" lastClr="000000"/>
                </a:solidFill>
                <a:effectLst/>
                <a:uLnTx/>
                <a:uFillTx/>
                <a:latin typeface="Arial"/>
                <a:ea typeface="+mn-ea"/>
                <a:cs typeface="Arial"/>
              </a:rPr>
              <a:t> </a:t>
            </a:r>
            <a:r>
              <a:rPr kumimoji="0" sz="1800" b="0" i="0" u="none" strike="noStrike" kern="0" cap="none" spc="-20" normalizeH="0" baseline="0" noProof="0" dirty="0">
                <a:ln>
                  <a:noFill/>
                </a:ln>
                <a:solidFill>
                  <a:sysClr val="windowText" lastClr="000000"/>
                </a:solidFill>
                <a:effectLst/>
                <a:uLnTx/>
                <a:uFillTx/>
                <a:latin typeface="Arial"/>
                <a:ea typeface="+mn-ea"/>
                <a:cs typeface="Arial"/>
              </a:rPr>
              <a:t>DA31</a:t>
            </a:r>
            <a:endParaRPr kumimoji="0" sz="1800" b="0" i="0" u="none" strike="noStrike" kern="0" cap="none" spc="0" normalizeH="0" baseline="0" noProof="0" dirty="0">
              <a:ln>
                <a:noFill/>
              </a:ln>
              <a:solidFill>
                <a:sysClr val="windowText" lastClr="000000"/>
              </a:solidFill>
              <a:effectLst/>
              <a:uLnTx/>
              <a:uFillTx/>
              <a:latin typeface="Arial"/>
              <a:ea typeface="+mn-ea"/>
              <a:cs typeface="Arial"/>
            </a:endParaRPr>
          </a:p>
          <a:p>
            <a:pPr marL="0" marR="0" lvl="0" indent="0" algn="l" defTabSz="914400" rtl="0" eaLnBrk="1" fontAlgn="auto" latinLnBrk="0" hangingPunct="1">
              <a:lnSpc>
                <a:spcPct val="100000"/>
              </a:lnSpc>
              <a:spcBef>
                <a:spcPts val="15"/>
              </a:spcBef>
              <a:spcAft>
                <a:spcPts val="0"/>
              </a:spcAft>
              <a:buClrTx/>
              <a:buSzTx/>
              <a:buFontTx/>
              <a:buNone/>
              <a:tabLst/>
              <a:defRPr/>
            </a:pPr>
            <a:endParaRPr kumimoji="0" sz="1850" b="0" i="0" u="none" strike="noStrike" kern="0" cap="none" spc="0" normalizeH="0" baseline="0" noProof="0" dirty="0">
              <a:ln>
                <a:noFill/>
              </a:ln>
              <a:solidFill>
                <a:sysClr val="windowText" lastClr="000000"/>
              </a:solidFill>
              <a:effectLst/>
              <a:uLnTx/>
              <a:uFillTx/>
              <a:latin typeface="Arial"/>
              <a:ea typeface="+mn-ea"/>
              <a:cs typeface="Arial"/>
            </a:endParaRPr>
          </a:p>
          <a:p>
            <a:pPr marL="76835" marR="0" lvl="0" indent="0" algn="ctr" defTabSz="914400" rtl="0" eaLnBrk="1" fontAlgn="auto" latinLnBrk="0" hangingPunct="1">
              <a:lnSpc>
                <a:spcPct val="100000"/>
              </a:lnSpc>
              <a:spcBef>
                <a:spcPts val="0"/>
              </a:spcBef>
              <a:spcAft>
                <a:spcPts val="0"/>
              </a:spcAft>
              <a:buClrTx/>
              <a:buSzTx/>
              <a:buFontTx/>
              <a:buNone/>
              <a:tabLst/>
              <a:defRPr/>
            </a:pPr>
            <a:r>
              <a:rPr kumimoji="0" sz="2200" b="1" i="0" u="none" strike="noStrike" kern="0" cap="none" spc="0" normalizeH="0" baseline="0" noProof="0" dirty="0">
                <a:ln>
                  <a:noFill/>
                </a:ln>
                <a:solidFill>
                  <a:sysClr val="windowText" lastClr="000000"/>
                </a:solidFill>
                <a:effectLst/>
                <a:uLnTx/>
                <a:uFillTx/>
                <a:latin typeface="Arial"/>
                <a:ea typeface="+mn-ea"/>
                <a:cs typeface="Arial"/>
              </a:rPr>
              <a:t>PCS</a:t>
            </a:r>
            <a:r>
              <a:rPr kumimoji="0" sz="2200" b="1" i="0" u="none" strike="noStrike" kern="0" cap="none" spc="-100" normalizeH="0" baseline="0" noProof="0" dirty="0">
                <a:ln>
                  <a:noFill/>
                </a:ln>
                <a:solidFill>
                  <a:sysClr val="windowText" lastClr="000000"/>
                </a:solidFill>
                <a:effectLst/>
                <a:uLnTx/>
                <a:uFillTx/>
                <a:latin typeface="Arial"/>
                <a:ea typeface="+mn-ea"/>
                <a:cs typeface="Arial"/>
              </a:rPr>
              <a:t> </a:t>
            </a:r>
            <a:r>
              <a:rPr kumimoji="0" sz="2200" b="1" i="0" u="none" strike="noStrike" kern="0" cap="none" spc="-10" normalizeH="0" baseline="0" noProof="0" dirty="0">
                <a:ln>
                  <a:noFill/>
                </a:ln>
                <a:solidFill>
                  <a:sysClr val="windowText" lastClr="000000"/>
                </a:solidFill>
                <a:effectLst/>
                <a:uLnTx/>
                <a:uFillTx/>
                <a:latin typeface="Arial"/>
                <a:ea typeface="+mn-ea"/>
                <a:cs typeface="Arial"/>
              </a:rPr>
              <a:t>Travel</a:t>
            </a:r>
            <a:r>
              <a:rPr kumimoji="0" sz="2200" b="1" i="0" u="none" strike="noStrike" kern="0" cap="none" spc="-80" normalizeH="0" baseline="0" noProof="0" dirty="0">
                <a:ln>
                  <a:noFill/>
                </a:ln>
                <a:solidFill>
                  <a:sysClr val="windowText" lastClr="000000"/>
                </a:solidFill>
                <a:effectLst/>
                <a:uLnTx/>
                <a:uFillTx/>
                <a:latin typeface="Arial"/>
                <a:ea typeface="+mn-ea"/>
                <a:cs typeface="Arial"/>
              </a:rPr>
              <a:t> </a:t>
            </a:r>
            <a:r>
              <a:rPr kumimoji="0" sz="2200" b="1" i="0" u="none" strike="noStrike" kern="0" cap="none" spc="-25" normalizeH="0" baseline="0" noProof="0" dirty="0">
                <a:ln>
                  <a:noFill/>
                </a:ln>
                <a:solidFill>
                  <a:sysClr val="windowText" lastClr="000000"/>
                </a:solidFill>
                <a:effectLst/>
                <a:uLnTx/>
                <a:uFillTx/>
                <a:latin typeface="Arial"/>
                <a:ea typeface="+mn-ea"/>
                <a:cs typeface="Arial"/>
              </a:rPr>
              <a:t>Pay</a:t>
            </a:r>
            <a:endParaRPr kumimoji="0" sz="2200" b="0" i="0" u="none" strike="noStrike" kern="0" cap="none" spc="0" normalizeH="0" baseline="0" noProof="0" dirty="0">
              <a:ln>
                <a:noFill/>
              </a:ln>
              <a:solidFill>
                <a:sysClr val="windowText" lastClr="000000"/>
              </a:solidFill>
              <a:effectLst/>
              <a:uLnTx/>
              <a:uFillTx/>
              <a:latin typeface="Arial"/>
              <a:ea typeface="+mn-ea"/>
              <a:cs typeface="Arial"/>
            </a:endParaRPr>
          </a:p>
          <a:p>
            <a:pPr marL="299085" marR="0" lvl="0" indent="-287020" algn="l" defTabSz="914400" rtl="0" eaLnBrk="1" fontAlgn="auto" latinLnBrk="0" hangingPunct="1">
              <a:lnSpc>
                <a:spcPct val="100000"/>
              </a:lnSpc>
              <a:spcBef>
                <a:spcPts val="20"/>
              </a:spcBef>
              <a:spcAft>
                <a:spcPts val="0"/>
              </a:spcAft>
              <a:buClrTx/>
              <a:buSzTx/>
              <a:buFont typeface="Wingdings"/>
              <a:buChar char=""/>
              <a:tabLst>
                <a:tab pos="299085" algn="l"/>
                <a:tab pos="299720" algn="l"/>
              </a:tabLst>
              <a:defRPr/>
            </a:pPr>
            <a:r>
              <a:rPr kumimoji="0" sz="1800" b="0" i="0" u="none" strike="noStrike" kern="0" cap="none" spc="-10" normalizeH="0" baseline="0" noProof="0" dirty="0">
                <a:ln>
                  <a:noFill/>
                </a:ln>
                <a:solidFill>
                  <a:sysClr val="windowText" lastClr="000000"/>
                </a:solidFill>
                <a:effectLst/>
                <a:uLnTx/>
                <a:uFillTx/>
                <a:latin typeface="Arial"/>
                <a:ea typeface="+mn-ea"/>
                <a:cs typeface="Arial"/>
              </a:rPr>
              <a:t>DLA</a:t>
            </a:r>
            <a:r>
              <a:rPr kumimoji="0" sz="1800" b="0" i="0" u="none" strike="noStrike" kern="0" cap="none" spc="-114" normalizeH="0" baseline="0" noProof="0" dirty="0">
                <a:ln>
                  <a:noFill/>
                </a:ln>
                <a:solidFill>
                  <a:sysClr val="windowText" lastClr="000000"/>
                </a:solidFill>
                <a:effectLst/>
                <a:uLnTx/>
                <a:uFillTx/>
                <a:latin typeface="Arial"/>
                <a:ea typeface="+mn-ea"/>
                <a:cs typeface="Arial"/>
              </a:rPr>
              <a:t> </a:t>
            </a:r>
            <a:r>
              <a:rPr kumimoji="0" sz="1800" b="0" i="0" u="none" strike="noStrike" kern="0" cap="none" spc="0" normalizeH="0" baseline="0" noProof="0" dirty="0">
                <a:ln>
                  <a:noFill/>
                </a:ln>
                <a:solidFill>
                  <a:sysClr val="windowText" lastClr="000000"/>
                </a:solidFill>
                <a:effectLst/>
                <a:uLnTx/>
                <a:uFillTx/>
                <a:latin typeface="Arial"/>
                <a:ea typeface="+mn-ea"/>
                <a:cs typeface="Arial"/>
              </a:rPr>
              <a:t>will</a:t>
            </a:r>
            <a:r>
              <a:rPr kumimoji="0" sz="1800" b="0" i="0" u="none" strike="noStrike" kern="0" cap="none" spc="25" normalizeH="0" baseline="0" noProof="0" dirty="0">
                <a:ln>
                  <a:noFill/>
                </a:ln>
                <a:solidFill>
                  <a:sysClr val="windowText" lastClr="000000"/>
                </a:solidFill>
                <a:effectLst/>
                <a:uLnTx/>
                <a:uFillTx/>
                <a:latin typeface="Arial"/>
                <a:ea typeface="+mn-ea"/>
                <a:cs typeface="Arial"/>
              </a:rPr>
              <a:t> </a:t>
            </a:r>
            <a:r>
              <a:rPr kumimoji="0" sz="1800" b="0" i="0" u="none" strike="noStrike" kern="0" cap="none" spc="0" normalizeH="0" baseline="0" noProof="0" dirty="0">
                <a:ln>
                  <a:noFill/>
                </a:ln>
                <a:solidFill>
                  <a:sysClr val="windowText" lastClr="000000"/>
                </a:solidFill>
                <a:effectLst/>
                <a:uLnTx/>
                <a:uFillTx/>
                <a:latin typeface="Arial"/>
                <a:ea typeface="+mn-ea"/>
                <a:cs typeface="Arial"/>
              </a:rPr>
              <a:t>only</a:t>
            </a:r>
            <a:r>
              <a:rPr kumimoji="0" sz="1800" b="0" i="0" u="none" strike="noStrike" kern="0" cap="none" spc="-5" normalizeH="0" baseline="0" noProof="0" dirty="0">
                <a:ln>
                  <a:noFill/>
                </a:ln>
                <a:solidFill>
                  <a:sysClr val="windowText" lastClr="000000"/>
                </a:solidFill>
                <a:effectLst/>
                <a:uLnTx/>
                <a:uFillTx/>
                <a:latin typeface="Arial"/>
                <a:ea typeface="+mn-ea"/>
                <a:cs typeface="Arial"/>
              </a:rPr>
              <a:t> </a:t>
            </a:r>
            <a:r>
              <a:rPr kumimoji="0" sz="1800" b="0" i="0" u="none" strike="noStrike" kern="0" cap="none" spc="0" normalizeH="0" baseline="0" noProof="0" dirty="0">
                <a:ln>
                  <a:noFill/>
                </a:ln>
                <a:solidFill>
                  <a:sysClr val="windowText" lastClr="000000"/>
                </a:solidFill>
                <a:effectLst/>
                <a:uLnTx/>
                <a:uFillTx/>
                <a:latin typeface="Arial"/>
                <a:ea typeface="+mn-ea"/>
                <a:cs typeface="Arial"/>
              </a:rPr>
              <a:t>be</a:t>
            </a:r>
            <a:r>
              <a:rPr kumimoji="0" sz="1800" b="0" i="0" u="none" strike="noStrike" kern="0" cap="none" spc="-30" normalizeH="0" baseline="0" noProof="0" dirty="0">
                <a:ln>
                  <a:noFill/>
                </a:ln>
                <a:solidFill>
                  <a:sysClr val="windowText" lastClr="000000"/>
                </a:solidFill>
                <a:effectLst/>
                <a:uLnTx/>
                <a:uFillTx/>
                <a:latin typeface="Arial"/>
                <a:ea typeface="+mn-ea"/>
                <a:cs typeface="Arial"/>
              </a:rPr>
              <a:t> </a:t>
            </a:r>
            <a:r>
              <a:rPr kumimoji="0" sz="1800" b="0" i="0" u="none" strike="noStrike" kern="0" cap="none" spc="0" normalizeH="0" baseline="0" noProof="0" dirty="0">
                <a:ln>
                  <a:noFill/>
                </a:ln>
                <a:solidFill>
                  <a:sysClr val="windowText" lastClr="000000"/>
                </a:solidFill>
                <a:effectLst/>
                <a:uLnTx/>
                <a:uFillTx/>
                <a:latin typeface="Arial"/>
                <a:ea typeface="+mn-ea"/>
                <a:cs typeface="Arial"/>
              </a:rPr>
              <a:t>advanced if</a:t>
            </a:r>
            <a:r>
              <a:rPr kumimoji="0" sz="1800" b="0" i="0" u="none" strike="noStrike" kern="0" cap="none" spc="-30" normalizeH="0" baseline="0" noProof="0" dirty="0">
                <a:ln>
                  <a:noFill/>
                </a:ln>
                <a:solidFill>
                  <a:sysClr val="windowText" lastClr="000000"/>
                </a:solidFill>
                <a:effectLst/>
                <a:uLnTx/>
                <a:uFillTx/>
                <a:latin typeface="Arial"/>
                <a:ea typeface="+mn-ea"/>
                <a:cs typeface="Arial"/>
              </a:rPr>
              <a:t> </a:t>
            </a:r>
            <a:r>
              <a:rPr kumimoji="0" sz="1800" b="0" i="0" u="none" strike="noStrike" kern="0" cap="none" spc="0" normalizeH="0" baseline="0" noProof="0" dirty="0">
                <a:ln>
                  <a:noFill/>
                </a:ln>
                <a:solidFill>
                  <a:sysClr val="windowText" lastClr="000000"/>
                </a:solidFill>
                <a:effectLst/>
                <a:uLnTx/>
                <a:uFillTx/>
                <a:latin typeface="Arial"/>
                <a:ea typeface="+mn-ea"/>
                <a:cs typeface="Arial"/>
              </a:rPr>
              <a:t>dependents</a:t>
            </a:r>
            <a:r>
              <a:rPr kumimoji="0" sz="1800" b="0" i="0" u="none" strike="noStrike" kern="0" cap="none" spc="10" normalizeH="0" baseline="0" noProof="0" dirty="0">
                <a:ln>
                  <a:noFill/>
                </a:ln>
                <a:solidFill>
                  <a:sysClr val="windowText" lastClr="000000"/>
                </a:solidFill>
                <a:effectLst/>
                <a:uLnTx/>
                <a:uFillTx/>
                <a:latin typeface="Arial"/>
                <a:ea typeface="+mn-ea"/>
                <a:cs typeface="Arial"/>
              </a:rPr>
              <a:t> </a:t>
            </a:r>
            <a:r>
              <a:rPr kumimoji="0" sz="1800" b="0" i="0" u="none" strike="noStrike" kern="0" cap="none" spc="0" normalizeH="0" baseline="0" noProof="0" dirty="0">
                <a:ln>
                  <a:noFill/>
                </a:ln>
                <a:solidFill>
                  <a:sysClr val="windowText" lastClr="000000"/>
                </a:solidFill>
                <a:effectLst/>
                <a:uLnTx/>
                <a:uFillTx/>
                <a:latin typeface="Arial"/>
                <a:ea typeface="+mn-ea"/>
                <a:cs typeface="Arial"/>
              </a:rPr>
              <a:t>are</a:t>
            </a:r>
            <a:r>
              <a:rPr kumimoji="0" sz="1800" b="0" i="0" u="none" strike="noStrike" kern="0" cap="none" spc="-15" normalizeH="0" baseline="0" noProof="0" dirty="0">
                <a:ln>
                  <a:noFill/>
                </a:ln>
                <a:solidFill>
                  <a:sysClr val="windowText" lastClr="000000"/>
                </a:solidFill>
                <a:effectLst/>
                <a:uLnTx/>
                <a:uFillTx/>
                <a:latin typeface="Arial"/>
                <a:ea typeface="+mn-ea"/>
                <a:cs typeface="Arial"/>
              </a:rPr>
              <a:t> </a:t>
            </a:r>
            <a:r>
              <a:rPr kumimoji="0" sz="1800" b="0" i="0" u="none" strike="noStrike" kern="0" cap="none" spc="0" normalizeH="0" baseline="0" noProof="0" dirty="0">
                <a:ln>
                  <a:noFill/>
                </a:ln>
                <a:solidFill>
                  <a:sysClr val="windowText" lastClr="000000"/>
                </a:solidFill>
                <a:effectLst/>
                <a:uLnTx/>
                <a:uFillTx/>
                <a:latin typeface="Arial"/>
                <a:ea typeface="+mn-ea"/>
                <a:cs typeface="Arial"/>
              </a:rPr>
              <a:t>listed</a:t>
            </a:r>
            <a:r>
              <a:rPr kumimoji="0" sz="1800" b="0" i="0" u="none" strike="noStrike" kern="0" cap="none" spc="-25" normalizeH="0" baseline="0" noProof="0" dirty="0">
                <a:ln>
                  <a:noFill/>
                </a:ln>
                <a:solidFill>
                  <a:sysClr val="windowText" lastClr="000000"/>
                </a:solidFill>
                <a:effectLst/>
                <a:uLnTx/>
                <a:uFillTx/>
                <a:latin typeface="Arial"/>
                <a:ea typeface="+mn-ea"/>
                <a:cs typeface="Arial"/>
              </a:rPr>
              <a:t> </a:t>
            </a:r>
            <a:r>
              <a:rPr kumimoji="0" sz="1800" b="0" i="0" u="none" strike="noStrike" kern="0" cap="none" spc="0" normalizeH="0" baseline="0" noProof="0" dirty="0">
                <a:ln>
                  <a:noFill/>
                </a:ln>
                <a:solidFill>
                  <a:sysClr val="windowText" lastClr="000000"/>
                </a:solidFill>
                <a:effectLst/>
                <a:uLnTx/>
                <a:uFillTx/>
                <a:latin typeface="Arial"/>
                <a:ea typeface="+mn-ea"/>
                <a:cs typeface="Arial"/>
              </a:rPr>
              <a:t>on</a:t>
            </a:r>
            <a:r>
              <a:rPr kumimoji="0" sz="1800" b="0" i="0" u="none" strike="noStrike" kern="0" cap="none" spc="-10" normalizeH="0" baseline="0" noProof="0" dirty="0">
                <a:ln>
                  <a:noFill/>
                </a:ln>
                <a:solidFill>
                  <a:sysClr val="windowText" lastClr="000000"/>
                </a:solidFill>
                <a:effectLst/>
                <a:uLnTx/>
                <a:uFillTx/>
                <a:latin typeface="Arial"/>
                <a:ea typeface="+mn-ea"/>
                <a:cs typeface="Arial"/>
              </a:rPr>
              <a:t> </a:t>
            </a:r>
            <a:r>
              <a:rPr kumimoji="0" sz="1800" b="0" i="0" u="none" strike="noStrike" kern="0" cap="none" spc="0" normalizeH="0" baseline="0" noProof="0" dirty="0">
                <a:ln>
                  <a:noFill/>
                </a:ln>
                <a:solidFill>
                  <a:sysClr val="windowText" lastClr="000000"/>
                </a:solidFill>
                <a:effectLst/>
                <a:uLnTx/>
                <a:uFillTx/>
                <a:latin typeface="Arial"/>
                <a:ea typeface="+mn-ea"/>
                <a:cs typeface="Arial"/>
              </a:rPr>
              <a:t>the</a:t>
            </a:r>
            <a:r>
              <a:rPr kumimoji="0" sz="1800" b="0" i="0" u="none" strike="noStrike" kern="0" cap="none" spc="-25" normalizeH="0" baseline="0" noProof="0" dirty="0">
                <a:ln>
                  <a:noFill/>
                </a:ln>
                <a:solidFill>
                  <a:sysClr val="windowText" lastClr="000000"/>
                </a:solidFill>
                <a:effectLst/>
                <a:uLnTx/>
                <a:uFillTx/>
                <a:latin typeface="Arial"/>
                <a:ea typeface="+mn-ea"/>
                <a:cs typeface="Arial"/>
              </a:rPr>
              <a:t> </a:t>
            </a:r>
            <a:r>
              <a:rPr kumimoji="0" sz="1800" b="0" i="0" u="none" strike="noStrike" kern="0" cap="none" spc="0" normalizeH="0" baseline="0" noProof="0" dirty="0">
                <a:ln>
                  <a:noFill/>
                </a:ln>
                <a:solidFill>
                  <a:sysClr val="windowText" lastClr="000000"/>
                </a:solidFill>
                <a:effectLst/>
                <a:uLnTx/>
                <a:uFillTx/>
                <a:latin typeface="Arial"/>
                <a:ea typeface="+mn-ea"/>
                <a:cs typeface="Arial"/>
              </a:rPr>
              <a:t>PCS</a:t>
            </a:r>
            <a:r>
              <a:rPr kumimoji="0" sz="1800" b="0" i="0" u="none" strike="noStrike" kern="0" cap="none" spc="-5" normalizeH="0" baseline="0" noProof="0" dirty="0">
                <a:ln>
                  <a:noFill/>
                </a:ln>
                <a:solidFill>
                  <a:sysClr val="windowText" lastClr="000000"/>
                </a:solidFill>
                <a:effectLst/>
                <a:uLnTx/>
                <a:uFillTx/>
                <a:latin typeface="Arial"/>
                <a:ea typeface="+mn-ea"/>
                <a:cs typeface="Arial"/>
              </a:rPr>
              <a:t> </a:t>
            </a:r>
            <a:r>
              <a:rPr kumimoji="0" sz="1800" b="0" i="0" u="none" strike="noStrike" kern="0" cap="none" spc="-10" normalizeH="0" baseline="0" noProof="0" dirty="0">
                <a:ln>
                  <a:noFill/>
                </a:ln>
                <a:solidFill>
                  <a:sysClr val="windowText" lastClr="000000"/>
                </a:solidFill>
                <a:effectLst/>
                <a:uLnTx/>
                <a:uFillTx/>
                <a:latin typeface="Arial"/>
                <a:ea typeface="+mn-ea"/>
                <a:cs typeface="Arial"/>
              </a:rPr>
              <a:t>Orders</a:t>
            </a:r>
            <a:endParaRPr kumimoji="0" sz="1800" b="0" i="0" u="none" strike="noStrike" kern="0" cap="none" spc="0" normalizeH="0" baseline="0" noProof="0" dirty="0">
              <a:ln>
                <a:noFill/>
              </a:ln>
              <a:solidFill>
                <a:sysClr val="windowText" lastClr="000000"/>
              </a:solidFill>
              <a:effectLst/>
              <a:uLnTx/>
              <a:uFillTx/>
              <a:latin typeface="Arial"/>
              <a:ea typeface="+mn-ea"/>
              <a:cs typeface="Arial"/>
            </a:endParaRPr>
          </a:p>
          <a:p>
            <a:pPr marL="299085" marR="0" lvl="0" indent="-287020" algn="l" defTabSz="914400" rtl="0" eaLnBrk="1" fontAlgn="auto" latinLnBrk="0" hangingPunct="1">
              <a:lnSpc>
                <a:spcPct val="100000"/>
              </a:lnSpc>
              <a:spcBef>
                <a:spcPts val="0"/>
              </a:spcBef>
              <a:spcAft>
                <a:spcPts val="0"/>
              </a:spcAft>
              <a:buClrTx/>
              <a:buSzTx/>
              <a:buFont typeface="Wingdings"/>
              <a:buChar char=""/>
              <a:tabLst>
                <a:tab pos="299085" algn="l"/>
                <a:tab pos="299720" algn="l"/>
              </a:tabLst>
              <a:defRPr/>
            </a:pPr>
            <a:r>
              <a:rPr kumimoji="0" sz="1800" b="0" i="0" u="none" strike="noStrike" kern="0" cap="none" spc="-10" normalizeH="0" baseline="0" noProof="0" dirty="0">
                <a:ln>
                  <a:noFill/>
                </a:ln>
                <a:solidFill>
                  <a:sysClr val="windowText" lastClr="000000"/>
                </a:solidFill>
                <a:effectLst/>
                <a:uLnTx/>
                <a:uFillTx/>
                <a:latin typeface="Arial"/>
                <a:ea typeface="+mn-ea"/>
                <a:cs typeface="Arial"/>
              </a:rPr>
              <a:t>DLA</a:t>
            </a:r>
            <a:r>
              <a:rPr kumimoji="0" sz="1800" b="0" i="0" u="none" strike="noStrike" kern="0" cap="none" spc="-110" normalizeH="0" baseline="0" noProof="0" dirty="0">
                <a:ln>
                  <a:noFill/>
                </a:ln>
                <a:solidFill>
                  <a:sysClr val="windowText" lastClr="000000"/>
                </a:solidFill>
                <a:effectLst/>
                <a:uLnTx/>
                <a:uFillTx/>
                <a:latin typeface="Arial"/>
                <a:ea typeface="+mn-ea"/>
                <a:cs typeface="Arial"/>
              </a:rPr>
              <a:t> </a:t>
            </a:r>
            <a:r>
              <a:rPr kumimoji="0" sz="1800" b="0" i="0" u="none" strike="noStrike" kern="0" cap="none" spc="0" normalizeH="0" baseline="0" noProof="0" dirty="0">
                <a:ln>
                  <a:noFill/>
                </a:ln>
                <a:solidFill>
                  <a:sysClr val="windowText" lastClr="000000"/>
                </a:solidFill>
                <a:effectLst/>
                <a:uLnTx/>
                <a:uFillTx/>
                <a:latin typeface="Arial"/>
                <a:ea typeface="+mn-ea"/>
                <a:cs typeface="Arial"/>
              </a:rPr>
              <a:t>/</a:t>
            </a:r>
            <a:r>
              <a:rPr kumimoji="0" sz="1800" b="0" i="0" u="none" strike="noStrike" kern="0" cap="none" spc="-40" normalizeH="0" baseline="0" noProof="0" dirty="0">
                <a:ln>
                  <a:noFill/>
                </a:ln>
                <a:solidFill>
                  <a:sysClr val="windowText" lastClr="000000"/>
                </a:solidFill>
                <a:effectLst/>
                <a:uLnTx/>
                <a:uFillTx/>
                <a:latin typeface="Arial"/>
                <a:ea typeface="+mn-ea"/>
                <a:cs typeface="Arial"/>
              </a:rPr>
              <a:t> </a:t>
            </a:r>
            <a:r>
              <a:rPr kumimoji="0" sz="1800" b="0" i="0" u="none" strike="noStrike" kern="0" cap="none" spc="-20" normalizeH="0" baseline="0" noProof="0" dirty="0">
                <a:ln>
                  <a:noFill/>
                </a:ln>
                <a:solidFill>
                  <a:sysClr val="windowText" lastClr="000000"/>
                </a:solidFill>
                <a:effectLst/>
                <a:uLnTx/>
                <a:uFillTx/>
                <a:latin typeface="Arial"/>
                <a:ea typeface="+mn-ea"/>
                <a:cs typeface="Arial"/>
              </a:rPr>
              <a:t>Travel</a:t>
            </a:r>
            <a:r>
              <a:rPr kumimoji="0" sz="1800" b="0" i="0" u="none" strike="noStrike" kern="0" cap="none" spc="-110" normalizeH="0" baseline="0" noProof="0" dirty="0">
                <a:ln>
                  <a:noFill/>
                </a:ln>
                <a:solidFill>
                  <a:sysClr val="windowText" lastClr="000000"/>
                </a:solidFill>
                <a:effectLst/>
                <a:uLnTx/>
                <a:uFillTx/>
                <a:latin typeface="Arial"/>
                <a:ea typeface="+mn-ea"/>
                <a:cs typeface="Arial"/>
              </a:rPr>
              <a:t> </a:t>
            </a:r>
            <a:r>
              <a:rPr kumimoji="0" sz="1800" b="0" i="0" u="none" strike="noStrike" kern="0" cap="none" spc="0" normalizeH="0" baseline="0" noProof="0" dirty="0">
                <a:ln>
                  <a:noFill/>
                </a:ln>
                <a:solidFill>
                  <a:sysClr val="windowText" lastClr="000000"/>
                </a:solidFill>
                <a:effectLst/>
                <a:uLnTx/>
                <a:uFillTx/>
                <a:latin typeface="Arial"/>
                <a:ea typeface="+mn-ea"/>
                <a:cs typeface="Arial"/>
              </a:rPr>
              <a:t>Advances must</a:t>
            </a:r>
            <a:r>
              <a:rPr kumimoji="0" sz="1800" b="0" i="0" u="none" strike="noStrike" kern="0" cap="none" spc="-5" normalizeH="0" baseline="0" noProof="0" dirty="0">
                <a:ln>
                  <a:noFill/>
                </a:ln>
                <a:solidFill>
                  <a:sysClr val="windowText" lastClr="000000"/>
                </a:solidFill>
                <a:effectLst/>
                <a:uLnTx/>
                <a:uFillTx/>
                <a:latin typeface="Arial"/>
                <a:ea typeface="+mn-ea"/>
                <a:cs typeface="Arial"/>
              </a:rPr>
              <a:t> </a:t>
            </a:r>
            <a:r>
              <a:rPr kumimoji="0" sz="1800" b="0" i="0" u="none" strike="noStrike" kern="0" cap="none" spc="0" normalizeH="0" baseline="0" noProof="0" dirty="0">
                <a:ln>
                  <a:noFill/>
                </a:ln>
                <a:solidFill>
                  <a:sysClr val="windowText" lastClr="000000"/>
                </a:solidFill>
                <a:effectLst/>
                <a:uLnTx/>
                <a:uFillTx/>
                <a:latin typeface="Arial"/>
                <a:ea typeface="+mn-ea"/>
                <a:cs typeface="Arial"/>
              </a:rPr>
              <a:t>be</a:t>
            </a:r>
            <a:r>
              <a:rPr kumimoji="0" sz="1800" b="0" i="0" u="none" strike="noStrike" kern="0" cap="none" spc="-15" normalizeH="0" baseline="0" noProof="0" dirty="0">
                <a:ln>
                  <a:noFill/>
                </a:ln>
                <a:solidFill>
                  <a:sysClr val="windowText" lastClr="000000"/>
                </a:solidFill>
                <a:effectLst/>
                <a:uLnTx/>
                <a:uFillTx/>
                <a:latin typeface="Arial"/>
                <a:ea typeface="+mn-ea"/>
                <a:cs typeface="Arial"/>
              </a:rPr>
              <a:t> </a:t>
            </a:r>
            <a:r>
              <a:rPr kumimoji="0" sz="1800" b="0" i="0" u="none" strike="noStrike" kern="0" cap="none" spc="0" normalizeH="0" baseline="0" noProof="0" dirty="0">
                <a:ln>
                  <a:noFill/>
                </a:ln>
                <a:solidFill>
                  <a:sysClr val="windowText" lastClr="000000"/>
                </a:solidFill>
                <a:effectLst/>
                <a:uLnTx/>
                <a:uFillTx/>
                <a:latin typeface="Arial"/>
                <a:ea typeface="+mn-ea"/>
                <a:cs typeface="Arial"/>
              </a:rPr>
              <a:t>turned in</a:t>
            </a:r>
            <a:r>
              <a:rPr kumimoji="0" sz="1800" b="0" i="0" u="none" strike="noStrike" kern="0" cap="none" spc="-15" normalizeH="0" baseline="0" noProof="0" dirty="0">
                <a:ln>
                  <a:noFill/>
                </a:ln>
                <a:solidFill>
                  <a:sysClr val="windowText" lastClr="000000"/>
                </a:solidFill>
                <a:effectLst/>
                <a:uLnTx/>
                <a:uFillTx/>
                <a:latin typeface="Arial"/>
                <a:ea typeface="+mn-ea"/>
                <a:cs typeface="Arial"/>
              </a:rPr>
              <a:t> </a:t>
            </a:r>
            <a:r>
              <a:rPr kumimoji="0" sz="1800" b="0" i="0" u="none" strike="noStrike" kern="0" cap="none" spc="0" normalizeH="0" baseline="0" noProof="0" dirty="0">
                <a:ln>
                  <a:noFill/>
                </a:ln>
                <a:solidFill>
                  <a:sysClr val="windowText" lastClr="000000"/>
                </a:solidFill>
                <a:effectLst/>
                <a:uLnTx/>
                <a:uFillTx/>
                <a:latin typeface="Arial"/>
                <a:ea typeface="+mn-ea"/>
                <a:cs typeface="Arial"/>
              </a:rPr>
              <a:t>to</a:t>
            </a:r>
            <a:r>
              <a:rPr kumimoji="0" sz="1800" b="0" i="0" u="none" strike="noStrike" kern="0" cap="none" spc="-15" normalizeH="0" baseline="0" noProof="0" dirty="0">
                <a:ln>
                  <a:noFill/>
                </a:ln>
                <a:solidFill>
                  <a:sysClr val="windowText" lastClr="000000"/>
                </a:solidFill>
                <a:effectLst/>
                <a:uLnTx/>
                <a:uFillTx/>
                <a:latin typeface="Arial"/>
                <a:ea typeface="+mn-ea"/>
                <a:cs typeface="Arial"/>
              </a:rPr>
              <a:t> </a:t>
            </a:r>
            <a:r>
              <a:rPr kumimoji="0" sz="1800" b="0" i="0" u="none" strike="noStrike" kern="0" cap="none" spc="0" normalizeH="0" baseline="0" noProof="0" dirty="0">
                <a:ln>
                  <a:noFill/>
                </a:ln>
                <a:solidFill>
                  <a:sysClr val="windowText" lastClr="000000"/>
                </a:solidFill>
                <a:effectLst/>
                <a:uLnTx/>
                <a:uFillTx/>
                <a:latin typeface="Arial"/>
                <a:ea typeface="+mn-ea"/>
                <a:cs typeface="Arial"/>
              </a:rPr>
              <a:t>finance </a:t>
            </a:r>
            <a:r>
              <a:rPr kumimoji="0" sz="1800" b="0" i="0" u="none" strike="noStrike" kern="0" cap="none" spc="-10" normalizeH="0" baseline="0" noProof="0" dirty="0">
                <a:ln>
                  <a:noFill/>
                </a:ln>
                <a:solidFill>
                  <a:sysClr val="windowText" lastClr="000000"/>
                </a:solidFill>
                <a:effectLst/>
                <a:uLnTx/>
                <a:uFillTx/>
                <a:latin typeface="Arial"/>
                <a:ea typeface="+mn-ea"/>
                <a:cs typeface="Arial"/>
              </a:rPr>
              <a:t>10-</a:t>
            </a:r>
            <a:r>
              <a:rPr kumimoji="0" sz="1800" b="0" i="0" u="none" strike="noStrike" kern="0" cap="none" spc="0" normalizeH="0" baseline="0" noProof="0" dirty="0">
                <a:ln>
                  <a:noFill/>
                </a:ln>
                <a:solidFill>
                  <a:sysClr val="windowText" lastClr="000000"/>
                </a:solidFill>
                <a:effectLst/>
                <a:uLnTx/>
                <a:uFillTx/>
                <a:latin typeface="Arial"/>
                <a:ea typeface="+mn-ea"/>
                <a:cs typeface="Arial"/>
              </a:rPr>
              <a:t>15 business </a:t>
            </a:r>
            <a:r>
              <a:rPr kumimoji="0" sz="1800" b="0" i="0" u="none" strike="noStrike" kern="0" cap="none" spc="-20" normalizeH="0" baseline="0" noProof="0" dirty="0">
                <a:ln>
                  <a:noFill/>
                </a:ln>
                <a:solidFill>
                  <a:sysClr val="windowText" lastClr="000000"/>
                </a:solidFill>
                <a:effectLst/>
                <a:uLnTx/>
                <a:uFillTx/>
                <a:latin typeface="Arial"/>
                <a:ea typeface="+mn-ea"/>
                <a:cs typeface="Arial"/>
              </a:rPr>
              <a:t>days</a:t>
            </a:r>
            <a:endParaRPr kumimoji="0" sz="1800" b="0" i="0" u="none" strike="noStrike" kern="0" cap="none" spc="0" normalizeH="0" baseline="0" noProof="0" dirty="0">
              <a:ln>
                <a:noFill/>
              </a:ln>
              <a:solidFill>
                <a:sysClr val="windowText" lastClr="000000"/>
              </a:solidFill>
              <a:effectLst/>
              <a:uLnTx/>
              <a:uFillTx/>
              <a:latin typeface="Arial"/>
              <a:ea typeface="+mn-ea"/>
              <a:cs typeface="Arial"/>
            </a:endParaRPr>
          </a:p>
          <a:p>
            <a:pPr marL="299085" marR="0" lvl="0" indent="0" algn="l" defTabSz="914400" rtl="0" eaLnBrk="1" fontAlgn="auto" latinLnBrk="0" hangingPunct="1">
              <a:lnSpc>
                <a:spcPct val="100000"/>
              </a:lnSpc>
              <a:spcBef>
                <a:spcPts val="0"/>
              </a:spcBef>
              <a:spcAft>
                <a:spcPts val="0"/>
              </a:spcAft>
              <a:buClrTx/>
              <a:buSzTx/>
              <a:buFontTx/>
              <a:buNone/>
              <a:tabLst/>
              <a:defRPr/>
            </a:pPr>
            <a:r>
              <a:rPr kumimoji="0" sz="1800" b="0" i="0" u="none" strike="noStrike" kern="0" cap="none" spc="0" normalizeH="0" baseline="0" noProof="0" dirty="0">
                <a:ln>
                  <a:noFill/>
                </a:ln>
                <a:solidFill>
                  <a:sysClr val="windowText" lastClr="000000"/>
                </a:solidFill>
                <a:effectLst/>
                <a:uLnTx/>
                <a:uFillTx/>
                <a:latin typeface="Arial"/>
                <a:ea typeface="+mn-ea"/>
                <a:cs typeface="Arial"/>
              </a:rPr>
              <a:t>prior</a:t>
            </a:r>
            <a:r>
              <a:rPr kumimoji="0" sz="1800" b="0" i="0" u="none" strike="noStrike" kern="0" cap="none" spc="-20" normalizeH="0" baseline="0" noProof="0" dirty="0">
                <a:ln>
                  <a:noFill/>
                </a:ln>
                <a:solidFill>
                  <a:sysClr val="windowText" lastClr="000000"/>
                </a:solidFill>
                <a:effectLst/>
                <a:uLnTx/>
                <a:uFillTx/>
                <a:latin typeface="Arial"/>
                <a:ea typeface="+mn-ea"/>
                <a:cs typeface="Arial"/>
              </a:rPr>
              <a:t> </a:t>
            </a:r>
            <a:r>
              <a:rPr kumimoji="0" sz="1800" b="0" i="0" u="none" strike="noStrike" kern="0" cap="none" spc="0" normalizeH="0" baseline="0" noProof="0" dirty="0">
                <a:ln>
                  <a:noFill/>
                </a:ln>
                <a:solidFill>
                  <a:sysClr val="windowText" lastClr="000000"/>
                </a:solidFill>
                <a:effectLst/>
                <a:uLnTx/>
                <a:uFillTx/>
                <a:latin typeface="Arial"/>
                <a:ea typeface="+mn-ea"/>
                <a:cs typeface="Arial"/>
              </a:rPr>
              <a:t>to</a:t>
            </a:r>
            <a:r>
              <a:rPr kumimoji="0" sz="1800" b="0" i="0" u="none" strike="noStrike" kern="0" cap="none" spc="-25" normalizeH="0" baseline="0" noProof="0" dirty="0">
                <a:ln>
                  <a:noFill/>
                </a:ln>
                <a:solidFill>
                  <a:sysClr val="windowText" lastClr="000000"/>
                </a:solidFill>
                <a:effectLst/>
                <a:uLnTx/>
                <a:uFillTx/>
                <a:latin typeface="Arial"/>
                <a:ea typeface="+mn-ea"/>
                <a:cs typeface="Arial"/>
              </a:rPr>
              <a:t> </a:t>
            </a:r>
            <a:r>
              <a:rPr kumimoji="0" sz="1800" b="0" i="0" u="none" strike="noStrike" kern="0" cap="none" spc="0" normalizeH="0" baseline="0" noProof="0" dirty="0">
                <a:ln>
                  <a:noFill/>
                </a:ln>
                <a:solidFill>
                  <a:sysClr val="windowText" lastClr="000000"/>
                </a:solidFill>
                <a:effectLst/>
                <a:uLnTx/>
                <a:uFillTx/>
                <a:latin typeface="Arial"/>
                <a:ea typeface="+mn-ea"/>
                <a:cs typeface="Arial"/>
              </a:rPr>
              <a:t>final</a:t>
            </a:r>
            <a:r>
              <a:rPr kumimoji="0" sz="1800" b="0" i="0" u="none" strike="noStrike" kern="0" cap="none" spc="-10" normalizeH="0" baseline="0" noProof="0" dirty="0">
                <a:ln>
                  <a:noFill/>
                </a:ln>
                <a:solidFill>
                  <a:sysClr val="windowText" lastClr="000000"/>
                </a:solidFill>
                <a:effectLst/>
                <a:uLnTx/>
                <a:uFillTx/>
                <a:latin typeface="Arial"/>
                <a:ea typeface="+mn-ea"/>
                <a:cs typeface="Arial"/>
              </a:rPr>
              <a:t> </a:t>
            </a:r>
            <a:r>
              <a:rPr kumimoji="0" sz="1800" b="0" i="0" u="none" strike="noStrike" kern="0" cap="none" spc="-20" normalizeH="0" baseline="0" noProof="0" dirty="0">
                <a:ln>
                  <a:noFill/>
                </a:ln>
                <a:solidFill>
                  <a:sysClr val="windowText" lastClr="000000"/>
                </a:solidFill>
                <a:effectLst/>
                <a:uLnTx/>
                <a:uFillTx/>
                <a:latin typeface="Arial"/>
                <a:ea typeface="+mn-ea"/>
                <a:cs typeface="Arial"/>
              </a:rPr>
              <a:t>out.</a:t>
            </a:r>
            <a:endParaRPr kumimoji="0" sz="1800" b="0" i="0" u="none" strike="noStrike" kern="0" cap="none" spc="0" normalizeH="0" baseline="0" noProof="0" dirty="0">
              <a:ln>
                <a:noFill/>
              </a:ln>
              <a:solidFill>
                <a:sysClr val="windowText" lastClr="000000"/>
              </a:solidFill>
              <a:effectLst/>
              <a:uLnTx/>
              <a:uFillTx/>
              <a:latin typeface="Arial"/>
              <a:ea typeface="+mn-ea"/>
              <a:cs typeface="Arial"/>
            </a:endParaRPr>
          </a:p>
          <a:p>
            <a:pPr marL="299085" marR="186690" lvl="0" indent="-287020" algn="l" defTabSz="914400" rtl="0" eaLnBrk="1" fontAlgn="auto" latinLnBrk="0" hangingPunct="1">
              <a:lnSpc>
                <a:spcPct val="100000"/>
              </a:lnSpc>
              <a:spcBef>
                <a:spcPts val="0"/>
              </a:spcBef>
              <a:spcAft>
                <a:spcPts val="0"/>
              </a:spcAft>
              <a:buClrTx/>
              <a:buSzTx/>
              <a:buFont typeface="Wingdings"/>
              <a:buChar char=""/>
              <a:tabLst>
                <a:tab pos="299085" algn="l"/>
                <a:tab pos="299720" algn="l"/>
                <a:tab pos="5041900" algn="l"/>
              </a:tabLst>
              <a:defRPr/>
            </a:pPr>
            <a:r>
              <a:rPr kumimoji="0" sz="1800" b="0" i="0" u="none" strike="noStrike" kern="0" cap="none" spc="0" normalizeH="0" baseline="0" noProof="0" dirty="0">
                <a:ln>
                  <a:noFill/>
                </a:ln>
                <a:solidFill>
                  <a:sysClr val="windowText" lastClr="000000"/>
                </a:solidFill>
                <a:effectLst/>
                <a:uLnTx/>
                <a:uFillTx/>
                <a:latin typeface="Arial"/>
                <a:ea typeface="+mn-ea"/>
                <a:cs typeface="Arial"/>
              </a:rPr>
              <a:t>Soldiers</a:t>
            </a:r>
            <a:r>
              <a:rPr kumimoji="0" sz="1800" b="0" i="0" u="none" strike="noStrike" kern="0" cap="none" spc="-10" normalizeH="0" baseline="0" noProof="0" dirty="0">
                <a:ln>
                  <a:noFill/>
                </a:ln>
                <a:solidFill>
                  <a:sysClr val="windowText" lastClr="000000"/>
                </a:solidFill>
                <a:effectLst/>
                <a:uLnTx/>
                <a:uFillTx/>
                <a:latin typeface="Arial"/>
                <a:ea typeface="+mn-ea"/>
                <a:cs typeface="Arial"/>
              </a:rPr>
              <a:t> </a:t>
            </a:r>
            <a:r>
              <a:rPr kumimoji="0" sz="1800" b="0" i="0" u="none" strike="noStrike" kern="0" cap="none" spc="0" normalizeH="0" baseline="0" noProof="0" dirty="0">
                <a:ln>
                  <a:noFill/>
                </a:ln>
                <a:solidFill>
                  <a:sysClr val="windowText" lastClr="000000"/>
                </a:solidFill>
                <a:effectLst/>
                <a:uLnTx/>
                <a:uFillTx/>
                <a:latin typeface="Arial"/>
                <a:ea typeface="+mn-ea"/>
                <a:cs typeface="Arial"/>
              </a:rPr>
              <a:t>not</a:t>
            </a:r>
            <a:r>
              <a:rPr kumimoji="0" sz="1800" b="0" i="0" u="none" strike="noStrike" kern="0" cap="none" spc="-10" normalizeH="0" baseline="0" noProof="0" dirty="0">
                <a:ln>
                  <a:noFill/>
                </a:ln>
                <a:solidFill>
                  <a:sysClr val="windowText" lastClr="000000"/>
                </a:solidFill>
                <a:effectLst/>
                <a:uLnTx/>
                <a:uFillTx/>
                <a:latin typeface="Arial"/>
                <a:ea typeface="+mn-ea"/>
                <a:cs typeface="Arial"/>
              </a:rPr>
              <a:t> </a:t>
            </a:r>
            <a:r>
              <a:rPr kumimoji="0" sz="1800" b="0" i="0" u="none" strike="noStrike" kern="0" cap="none" spc="0" normalizeH="0" baseline="0" noProof="0" dirty="0">
                <a:ln>
                  <a:noFill/>
                </a:ln>
                <a:solidFill>
                  <a:sysClr val="windowText" lastClr="000000"/>
                </a:solidFill>
                <a:effectLst/>
                <a:uLnTx/>
                <a:uFillTx/>
                <a:latin typeface="Arial"/>
                <a:ea typeface="+mn-ea"/>
                <a:cs typeface="Arial"/>
              </a:rPr>
              <a:t>taking</a:t>
            </a:r>
            <a:r>
              <a:rPr kumimoji="0" sz="1800" b="0" i="0" u="none" strike="noStrike" kern="0" cap="none" spc="-15" normalizeH="0" baseline="0" noProof="0" dirty="0">
                <a:ln>
                  <a:noFill/>
                </a:ln>
                <a:solidFill>
                  <a:sysClr val="windowText" lastClr="000000"/>
                </a:solidFill>
                <a:effectLst/>
                <a:uLnTx/>
                <a:uFillTx/>
                <a:latin typeface="Arial"/>
                <a:ea typeface="+mn-ea"/>
                <a:cs typeface="Arial"/>
              </a:rPr>
              <a:t> </a:t>
            </a:r>
            <a:r>
              <a:rPr kumimoji="0" sz="1800" b="0" i="0" u="none" strike="noStrike" kern="0" cap="none" spc="0" normalizeH="0" baseline="0" noProof="0" dirty="0">
                <a:ln>
                  <a:noFill/>
                </a:ln>
                <a:solidFill>
                  <a:sysClr val="windowText" lastClr="000000"/>
                </a:solidFill>
                <a:effectLst/>
                <a:uLnTx/>
                <a:uFillTx/>
                <a:latin typeface="Arial"/>
                <a:ea typeface="+mn-ea"/>
                <a:cs typeface="Arial"/>
              </a:rPr>
              <a:t>leave</a:t>
            </a:r>
            <a:r>
              <a:rPr kumimoji="0" sz="1800" b="0" i="0" u="none" strike="noStrike" kern="0" cap="none" spc="-5" normalizeH="0" baseline="0" noProof="0" dirty="0">
                <a:ln>
                  <a:noFill/>
                </a:ln>
                <a:solidFill>
                  <a:sysClr val="windowText" lastClr="000000"/>
                </a:solidFill>
                <a:effectLst/>
                <a:uLnTx/>
                <a:uFillTx/>
                <a:latin typeface="Arial"/>
                <a:ea typeface="+mn-ea"/>
                <a:cs typeface="Arial"/>
              </a:rPr>
              <a:t> </a:t>
            </a:r>
            <a:r>
              <a:rPr kumimoji="0" sz="1800" b="0" i="0" u="none" strike="noStrike" kern="0" cap="none" spc="-10" normalizeH="0" baseline="0" noProof="0" dirty="0" err="1">
                <a:ln>
                  <a:noFill/>
                </a:ln>
                <a:solidFill>
                  <a:sysClr val="windowText" lastClr="000000"/>
                </a:solidFill>
                <a:effectLst/>
                <a:uLnTx/>
                <a:uFillTx/>
                <a:latin typeface="Arial"/>
                <a:ea typeface="+mn-ea"/>
                <a:cs typeface="Arial"/>
              </a:rPr>
              <a:t>en</a:t>
            </a:r>
            <a:r>
              <a:rPr kumimoji="0" sz="1800" b="0" i="0" u="none" strike="noStrike" kern="0" cap="none" spc="-10" normalizeH="0" baseline="0" noProof="0" dirty="0">
                <a:ln>
                  <a:noFill/>
                </a:ln>
                <a:solidFill>
                  <a:sysClr val="windowText" lastClr="000000"/>
                </a:solidFill>
                <a:effectLst/>
                <a:uLnTx/>
                <a:uFillTx/>
                <a:latin typeface="Arial"/>
                <a:ea typeface="+mn-ea"/>
                <a:cs typeface="Arial"/>
              </a:rPr>
              <a:t>-</a:t>
            </a:r>
            <a:r>
              <a:rPr kumimoji="0" sz="1800" b="0" i="0" u="none" strike="noStrike" kern="0" cap="none" spc="0" normalizeH="0" baseline="0" noProof="0" dirty="0">
                <a:ln>
                  <a:noFill/>
                </a:ln>
                <a:solidFill>
                  <a:sysClr val="windowText" lastClr="000000"/>
                </a:solidFill>
                <a:effectLst/>
                <a:uLnTx/>
                <a:uFillTx/>
                <a:latin typeface="Arial"/>
                <a:ea typeface="+mn-ea"/>
                <a:cs typeface="Arial"/>
              </a:rPr>
              <a:t>route</a:t>
            </a:r>
            <a:r>
              <a:rPr kumimoji="0" sz="1800" b="0" i="0" u="none" strike="noStrike" kern="0" cap="none" spc="-10" normalizeH="0" baseline="0" noProof="0" dirty="0">
                <a:ln>
                  <a:noFill/>
                </a:ln>
                <a:solidFill>
                  <a:sysClr val="windowText" lastClr="000000"/>
                </a:solidFill>
                <a:effectLst/>
                <a:uLnTx/>
                <a:uFillTx/>
                <a:latin typeface="Arial"/>
                <a:ea typeface="+mn-ea"/>
                <a:cs typeface="Arial"/>
              </a:rPr>
              <a:t> </a:t>
            </a:r>
            <a:r>
              <a:rPr kumimoji="0" sz="1800" b="0" i="0" u="none" strike="noStrike" kern="0" cap="none" spc="0" normalizeH="0" baseline="0" noProof="0" dirty="0">
                <a:ln>
                  <a:noFill/>
                </a:ln>
                <a:solidFill>
                  <a:sysClr val="windowText" lastClr="000000"/>
                </a:solidFill>
                <a:effectLst/>
                <a:uLnTx/>
                <a:uFillTx/>
                <a:latin typeface="Arial"/>
                <a:ea typeface="+mn-ea"/>
                <a:cs typeface="Arial"/>
              </a:rPr>
              <a:t>are</a:t>
            </a:r>
            <a:r>
              <a:rPr kumimoji="0" sz="1800" b="0" i="0" u="none" strike="noStrike" kern="0" cap="none" spc="-25" normalizeH="0" baseline="0" noProof="0" dirty="0">
                <a:ln>
                  <a:noFill/>
                </a:ln>
                <a:solidFill>
                  <a:sysClr val="windowText" lastClr="000000"/>
                </a:solidFill>
                <a:effectLst/>
                <a:uLnTx/>
                <a:uFillTx/>
                <a:latin typeface="Arial"/>
                <a:ea typeface="+mn-ea"/>
                <a:cs typeface="Arial"/>
              </a:rPr>
              <a:t> </a:t>
            </a:r>
            <a:r>
              <a:rPr kumimoji="0" sz="1800" b="0" i="0" u="none" strike="noStrike" kern="0" cap="none" spc="0" normalizeH="0" baseline="0" noProof="0" dirty="0">
                <a:ln>
                  <a:noFill/>
                </a:ln>
                <a:solidFill>
                  <a:sysClr val="windowText" lastClr="000000"/>
                </a:solidFill>
                <a:effectLst/>
                <a:uLnTx/>
                <a:uFillTx/>
                <a:latin typeface="Arial"/>
                <a:ea typeface="+mn-ea"/>
                <a:cs typeface="Arial"/>
              </a:rPr>
              <a:t>not</a:t>
            </a:r>
            <a:r>
              <a:rPr kumimoji="0" sz="1800" b="0" i="0" u="none" strike="noStrike" kern="0" cap="none" spc="-15" normalizeH="0" baseline="0" noProof="0" dirty="0">
                <a:ln>
                  <a:noFill/>
                </a:ln>
                <a:solidFill>
                  <a:sysClr val="windowText" lastClr="000000"/>
                </a:solidFill>
                <a:effectLst/>
                <a:uLnTx/>
                <a:uFillTx/>
                <a:latin typeface="Arial"/>
                <a:ea typeface="+mn-ea"/>
                <a:cs typeface="Arial"/>
              </a:rPr>
              <a:t> </a:t>
            </a:r>
            <a:r>
              <a:rPr kumimoji="0" sz="1800" b="0" i="0" u="none" strike="noStrike" kern="0" cap="none" spc="0" normalizeH="0" baseline="0" noProof="0" dirty="0">
                <a:ln>
                  <a:noFill/>
                </a:ln>
                <a:solidFill>
                  <a:sysClr val="windowText" lastClr="000000"/>
                </a:solidFill>
                <a:effectLst/>
                <a:uLnTx/>
                <a:uFillTx/>
                <a:latin typeface="Arial"/>
                <a:ea typeface="+mn-ea"/>
                <a:cs typeface="Arial"/>
              </a:rPr>
              <a:t>authorized</a:t>
            </a:r>
            <a:r>
              <a:rPr kumimoji="0" sz="1800" b="0" i="0" u="none" strike="noStrike" kern="0" cap="none" spc="5" normalizeH="0" baseline="0" noProof="0" dirty="0">
                <a:ln>
                  <a:noFill/>
                </a:ln>
                <a:solidFill>
                  <a:sysClr val="windowText" lastClr="000000"/>
                </a:solidFill>
                <a:effectLst/>
                <a:uLnTx/>
                <a:uFillTx/>
                <a:latin typeface="Arial"/>
                <a:ea typeface="+mn-ea"/>
                <a:cs typeface="Arial"/>
              </a:rPr>
              <a:t> </a:t>
            </a:r>
            <a:r>
              <a:rPr kumimoji="0" sz="1800" b="0" i="0" u="none" strike="noStrike" kern="0" cap="none" spc="-10" normalizeH="0" baseline="0" noProof="0" dirty="0">
                <a:ln>
                  <a:noFill/>
                </a:ln>
                <a:solidFill>
                  <a:sysClr val="windowText" lastClr="000000"/>
                </a:solidFill>
                <a:effectLst/>
                <a:uLnTx/>
                <a:uFillTx/>
                <a:latin typeface="Arial"/>
                <a:ea typeface="+mn-ea"/>
                <a:cs typeface="Arial"/>
              </a:rPr>
              <a:t>DLA</a:t>
            </a:r>
            <a:r>
              <a:rPr kumimoji="0" sz="1800" b="0" i="0" u="none" strike="noStrike" kern="0" cap="none" spc="-114" normalizeH="0" baseline="0" noProof="0" dirty="0">
                <a:ln>
                  <a:noFill/>
                </a:ln>
                <a:solidFill>
                  <a:sysClr val="windowText" lastClr="000000"/>
                </a:solidFill>
                <a:effectLst/>
                <a:uLnTx/>
                <a:uFillTx/>
                <a:latin typeface="Arial"/>
                <a:ea typeface="+mn-ea"/>
                <a:cs typeface="Arial"/>
              </a:rPr>
              <a:t> </a:t>
            </a:r>
            <a:r>
              <a:rPr kumimoji="0" sz="1800" b="0" i="0" u="none" strike="noStrike" kern="0" cap="none" spc="-10" normalizeH="0" baseline="0" noProof="0" dirty="0">
                <a:ln>
                  <a:noFill/>
                </a:ln>
                <a:solidFill>
                  <a:sysClr val="windowText" lastClr="000000"/>
                </a:solidFill>
                <a:effectLst/>
                <a:uLnTx/>
                <a:uFillTx/>
                <a:latin typeface="Arial"/>
                <a:ea typeface="+mn-ea"/>
                <a:cs typeface="Arial"/>
              </a:rPr>
              <a:t>advance </a:t>
            </a:r>
            <a:r>
              <a:rPr kumimoji="0" sz="1800" b="0" i="0" u="none" strike="noStrike" kern="0" cap="none" spc="0" normalizeH="0" baseline="0" noProof="0" dirty="0">
                <a:ln>
                  <a:noFill/>
                </a:ln>
                <a:solidFill>
                  <a:sysClr val="windowText" lastClr="000000"/>
                </a:solidFill>
                <a:effectLst/>
                <a:uLnTx/>
                <a:uFillTx/>
                <a:latin typeface="Arial"/>
                <a:ea typeface="+mn-ea"/>
                <a:cs typeface="Arial"/>
              </a:rPr>
              <a:t>because</a:t>
            </a:r>
            <a:r>
              <a:rPr kumimoji="0" sz="1800" b="0" i="0" u="none" strike="noStrike" kern="0" cap="none" spc="-25" normalizeH="0" baseline="0" noProof="0" dirty="0">
                <a:ln>
                  <a:noFill/>
                </a:ln>
                <a:solidFill>
                  <a:sysClr val="windowText" lastClr="000000"/>
                </a:solidFill>
                <a:effectLst/>
                <a:uLnTx/>
                <a:uFillTx/>
                <a:latin typeface="Arial"/>
                <a:ea typeface="+mn-ea"/>
                <a:cs typeface="Arial"/>
              </a:rPr>
              <a:t> </a:t>
            </a:r>
            <a:r>
              <a:rPr kumimoji="0" sz="1800" b="0" i="0" u="none" strike="noStrike" kern="0" cap="none" spc="0" normalizeH="0" baseline="0" noProof="0" dirty="0">
                <a:ln>
                  <a:noFill/>
                </a:ln>
                <a:solidFill>
                  <a:sysClr val="windowText" lastClr="000000"/>
                </a:solidFill>
                <a:effectLst/>
                <a:uLnTx/>
                <a:uFillTx/>
                <a:latin typeface="Arial"/>
                <a:ea typeface="+mn-ea"/>
                <a:cs typeface="Arial"/>
              </a:rPr>
              <a:t>of</a:t>
            </a:r>
            <a:r>
              <a:rPr kumimoji="0" sz="1800" b="0" i="0" u="none" strike="noStrike" kern="0" cap="none" spc="-25" normalizeH="0" baseline="0" noProof="0" dirty="0">
                <a:ln>
                  <a:noFill/>
                </a:ln>
                <a:solidFill>
                  <a:sysClr val="windowText" lastClr="000000"/>
                </a:solidFill>
                <a:effectLst/>
                <a:uLnTx/>
                <a:uFillTx/>
                <a:latin typeface="Arial"/>
                <a:ea typeface="+mn-ea"/>
                <a:cs typeface="Arial"/>
              </a:rPr>
              <a:t> </a:t>
            </a:r>
            <a:r>
              <a:rPr kumimoji="0" sz="1800" b="0" i="0" u="none" strike="noStrike" kern="0" cap="none" spc="0" normalizeH="0" baseline="0" noProof="0" dirty="0">
                <a:ln>
                  <a:noFill/>
                </a:ln>
                <a:solidFill>
                  <a:sysClr val="windowText" lastClr="000000"/>
                </a:solidFill>
                <a:effectLst/>
                <a:uLnTx/>
                <a:uFillTx/>
                <a:latin typeface="Arial"/>
                <a:ea typeface="+mn-ea"/>
                <a:cs typeface="Arial"/>
              </a:rPr>
              <a:t>the</a:t>
            </a:r>
            <a:r>
              <a:rPr kumimoji="0" sz="1800" b="0" i="0" u="none" strike="noStrike" kern="0" cap="none" spc="-30" normalizeH="0" baseline="0" noProof="0" dirty="0">
                <a:ln>
                  <a:noFill/>
                </a:ln>
                <a:solidFill>
                  <a:sysClr val="windowText" lastClr="000000"/>
                </a:solidFill>
                <a:effectLst/>
                <a:uLnTx/>
                <a:uFillTx/>
                <a:latin typeface="Arial"/>
                <a:ea typeface="+mn-ea"/>
                <a:cs typeface="Arial"/>
              </a:rPr>
              <a:t> </a:t>
            </a:r>
            <a:r>
              <a:rPr kumimoji="0" sz="1800" b="0" i="0" u="none" strike="noStrike" kern="0" cap="none" spc="0" normalizeH="0" baseline="0" noProof="0" dirty="0">
                <a:ln>
                  <a:noFill/>
                </a:ln>
                <a:solidFill>
                  <a:sysClr val="windowText" lastClr="000000"/>
                </a:solidFill>
                <a:effectLst/>
                <a:uLnTx/>
                <a:uFillTx/>
                <a:latin typeface="Arial"/>
                <a:ea typeface="+mn-ea"/>
                <a:cs typeface="Arial"/>
              </a:rPr>
              <a:t>possibility</a:t>
            </a:r>
            <a:r>
              <a:rPr kumimoji="0" sz="1800" b="0" i="0" u="none" strike="noStrike" kern="0" cap="none" spc="5" normalizeH="0" baseline="0" noProof="0" dirty="0">
                <a:ln>
                  <a:noFill/>
                </a:ln>
                <a:solidFill>
                  <a:sysClr val="windowText" lastClr="000000"/>
                </a:solidFill>
                <a:effectLst/>
                <a:uLnTx/>
                <a:uFillTx/>
                <a:latin typeface="Arial"/>
                <a:ea typeface="+mn-ea"/>
                <a:cs typeface="Arial"/>
              </a:rPr>
              <a:t> </a:t>
            </a:r>
            <a:r>
              <a:rPr kumimoji="0" sz="1800" b="0" i="0" u="none" strike="noStrike" kern="0" cap="none" spc="0" normalizeH="0" baseline="0" noProof="0" dirty="0">
                <a:ln>
                  <a:noFill/>
                </a:ln>
                <a:solidFill>
                  <a:sysClr val="windowText" lastClr="000000"/>
                </a:solidFill>
                <a:effectLst/>
                <a:uLnTx/>
                <a:uFillTx/>
                <a:latin typeface="Arial"/>
                <a:ea typeface="+mn-ea"/>
                <a:cs typeface="Arial"/>
              </a:rPr>
              <a:t>of</a:t>
            </a:r>
            <a:r>
              <a:rPr kumimoji="0" sz="1800" b="0" i="0" u="none" strike="noStrike" kern="0" cap="none" spc="-30" normalizeH="0" baseline="0" noProof="0" dirty="0">
                <a:ln>
                  <a:noFill/>
                </a:ln>
                <a:solidFill>
                  <a:sysClr val="windowText" lastClr="000000"/>
                </a:solidFill>
                <a:effectLst/>
                <a:uLnTx/>
                <a:uFillTx/>
                <a:latin typeface="Arial"/>
                <a:ea typeface="+mn-ea"/>
                <a:cs typeface="Arial"/>
              </a:rPr>
              <a:t> </a:t>
            </a:r>
            <a:r>
              <a:rPr kumimoji="0" sz="1800" b="0" i="0" u="none" strike="noStrike" kern="0" cap="none" spc="0" normalizeH="0" baseline="0" noProof="0" dirty="0">
                <a:ln>
                  <a:noFill/>
                </a:ln>
                <a:solidFill>
                  <a:sysClr val="windowText" lastClr="000000"/>
                </a:solidFill>
                <a:effectLst/>
                <a:uLnTx/>
                <a:uFillTx/>
                <a:latin typeface="Arial"/>
                <a:ea typeface="+mn-ea"/>
                <a:cs typeface="Arial"/>
              </a:rPr>
              <a:t>being paid</a:t>
            </a:r>
            <a:r>
              <a:rPr kumimoji="0" sz="1800" b="0" i="0" u="none" strike="noStrike" kern="0" cap="none" spc="-15" normalizeH="0" baseline="0" noProof="0" dirty="0">
                <a:ln>
                  <a:noFill/>
                </a:ln>
                <a:solidFill>
                  <a:sysClr val="windowText" lastClr="000000"/>
                </a:solidFill>
                <a:effectLst/>
                <a:uLnTx/>
                <a:uFillTx/>
                <a:latin typeface="Arial"/>
                <a:ea typeface="+mn-ea"/>
                <a:cs typeface="Arial"/>
              </a:rPr>
              <a:t> </a:t>
            </a:r>
            <a:r>
              <a:rPr kumimoji="0" sz="1800" b="0" i="0" u="none" strike="noStrike" kern="0" cap="none" spc="-10" normalizeH="0" baseline="0" noProof="0" dirty="0">
                <a:ln>
                  <a:noFill/>
                </a:ln>
                <a:solidFill>
                  <a:sysClr val="windowText" lastClr="000000"/>
                </a:solidFill>
                <a:effectLst/>
                <a:uLnTx/>
                <a:uFillTx/>
                <a:latin typeface="Arial"/>
                <a:ea typeface="+mn-ea"/>
                <a:cs typeface="Arial"/>
              </a:rPr>
              <a:t>twice.</a:t>
            </a:r>
            <a:r>
              <a:rPr kumimoji="0" sz="1800" b="0" i="0" u="none" strike="noStrike" kern="0" cap="none" spc="0" normalizeH="0" baseline="0" noProof="0" dirty="0">
                <a:ln>
                  <a:noFill/>
                </a:ln>
                <a:solidFill>
                  <a:sysClr val="windowText" lastClr="000000"/>
                </a:solidFill>
                <a:effectLst/>
                <a:uLnTx/>
                <a:uFillTx/>
                <a:latin typeface="Arial"/>
                <a:ea typeface="+mn-ea"/>
                <a:cs typeface="Arial"/>
              </a:rPr>
              <a:t>	</a:t>
            </a:r>
            <a:r>
              <a:rPr kumimoji="0" sz="1800" b="0" i="0" u="none" strike="noStrike" kern="0" cap="none" spc="-10" normalizeH="0" baseline="0" noProof="0" dirty="0">
                <a:ln>
                  <a:noFill/>
                </a:ln>
                <a:solidFill>
                  <a:sysClr val="windowText" lastClr="000000"/>
                </a:solidFill>
                <a:effectLst/>
                <a:uLnTx/>
                <a:uFillTx/>
                <a:latin typeface="Arial"/>
                <a:ea typeface="+mn-ea"/>
                <a:cs typeface="Arial"/>
              </a:rPr>
              <a:t>DLA</a:t>
            </a:r>
            <a:r>
              <a:rPr kumimoji="0" sz="1800" b="0" i="0" u="none" strike="noStrike" kern="0" cap="none" spc="-105" normalizeH="0" baseline="0" noProof="0" dirty="0">
                <a:ln>
                  <a:noFill/>
                </a:ln>
                <a:solidFill>
                  <a:sysClr val="windowText" lastClr="000000"/>
                </a:solidFill>
                <a:effectLst/>
                <a:uLnTx/>
                <a:uFillTx/>
                <a:latin typeface="Arial"/>
                <a:ea typeface="+mn-ea"/>
                <a:cs typeface="Arial"/>
              </a:rPr>
              <a:t> </a:t>
            </a:r>
            <a:r>
              <a:rPr kumimoji="0" sz="1800" b="0" i="0" u="none" strike="noStrike" kern="0" cap="none" spc="0" normalizeH="0" baseline="0" noProof="0" dirty="0">
                <a:ln>
                  <a:noFill/>
                </a:ln>
                <a:solidFill>
                  <a:sysClr val="windowText" lastClr="000000"/>
                </a:solidFill>
                <a:effectLst/>
                <a:uLnTx/>
                <a:uFillTx/>
                <a:latin typeface="Arial"/>
                <a:ea typeface="+mn-ea"/>
                <a:cs typeface="Arial"/>
              </a:rPr>
              <a:t>must be</a:t>
            </a:r>
            <a:r>
              <a:rPr kumimoji="0" sz="1800" b="0" i="0" u="none" strike="noStrike" kern="0" cap="none" spc="-15" normalizeH="0" baseline="0" noProof="0" dirty="0">
                <a:ln>
                  <a:noFill/>
                </a:ln>
                <a:solidFill>
                  <a:sysClr val="windowText" lastClr="000000"/>
                </a:solidFill>
                <a:effectLst/>
                <a:uLnTx/>
                <a:uFillTx/>
                <a:latin typeface="Arial"/>
                <a:ea typeface="+mn-ea"/>
                <a:cs typeface="Arial"/>
              </a:rPr>
              <a:t> </a:t>
            </a:r>
            <a:r>
              <a:rPr kumimoji="0" sz="1800" b="0" i="0" u="none" strike="noStrike" kern="0" cap="none" spc="0" normalizeH="0" baseline="0" noProof="0" dirty="0">
                <a:ln>
                  <a:noFill/>
                </a:ln>
                <a:solidFill>
                  <a:sysClr val="windowText" lastClr="000000"/>
                </a:solidFill>
                <a:effectLst/>
                <a:uLnTx/>
                <a:uFillTx/>
                <a:latin typeface="Arial"/>
                <a:ea typeface="+mn-ea"/>
                <a:cs typeface="Arial"/>
              </a:rPr>
              <a:t>claimed </a:t>
            </a:r>
            <a:r>
              <a:rPr kumimoji="0" sz="1800" b="0" i="0" u="none" strike="noStrike" kern="0" cap="none" spc="-25" normalizeH="0" baseline="0" noProof="0" dirty="0">
                <a:ln>
                  <a:noFill/>
                </a:ln>
                <a:solidFill>
                  <a:sysClr val="windowText" lastClr="000000"/>
                </a:solidFill>
                <a:effectLst/>
                <a:uLnTx/>
                <a:uFillTx/>
                <a:latin typeface="Arial"/>
                <a:ea typeface="+mn-ea"/>
                <a:cs typeface="Arial"/>
              </a:rPr>
              <a:t>at </a:t>
            </a:r>
            <a:r>
              <a:rPr kumimoji="0" sz="1800" b="0" i="0" u="none" strike="noStrike" kern="0" cap="none" spc="0" normalizeH="0" baseline="0" noProof="0" dirty="0">
                <a:ln>
                  <a:noFill/>
                </a:ln>
                <a:solidFill>
                  <a:sysClr val="windowText" lastClr="000000"/>
                </a:solidFill>
                <a:effectLst/>
                <a:uLnTx/>
                <a:uFillTx/>
                <a:latin typeface="Arial"/>
                <a:ea typeface="+mn-ea"/>
                <a:cs typeface="Arial"/>
              </a:rPr>
              <a:t>gaining</a:t>
            </a:r>
            <a:r>
              <a:rPr kumimoji="0" sz="1800" b="0" i="0" u="none" strike="noStrike" kern="0" cap="none" spc="-15" normalizeH="0" baseline="0" noProof="0" dirty="0">
                <a:ln>
                  <a:noFill/>
                </a:ln>
                <a:solidFill>
                  <a:sysClr val="windowText" lastClr="000000"/>
                </a:solidFill>
                <a:effectLst/>
                <a:uLnTx/>
                <a:uFillTx/>
                <a:latin typeface="Arial"/>
                <a:ea typeface="+mn-ea"/>
                <a:cs typeface="Arial"/>
              </a:rPr>
              <a:t> </a:t>
            </a:r>
            <a:r>
              <a:rPr kumimoji="0" sz="1800" b="0" i="0" u="none" strike="noStrike" kern="0" cap="none" spc="0" normalizeH="0" baseline="0" noProof="0" dirty="0">
                <a:ln>
                  <a:noFill/>
                </a:ln>
                <a:solidFill>
                  <a:sysClr val="windowText" lastClr="000000"/>
                </a:solidFill>
                <a:effectLst/>
                <a:uLnTx/>
                <a:uFillTx/>
                <a:latin typeface="Arial"/>
                <a:ea typeface="+mn-ea"/>
                <a:cs typeface="Arial"/>
              </a:rPr>
              <a:t>duty</a:t>
            </a:r>
            <a:r>
              <a:rPr kumimoji="0" sz="1800" b="0" i="0" u="none" strike="noStrike" kern="0" cap="none" spc="-20" normalizeH="0" baseline="0" noProof="0" dirty="0">
                <a:ln>
                  <a:noFill/>
                </a:ln>
                <a:solidFill>
                  <a:sysClr val="windowText" lastClr="000000"/>
                </a:solidFill>
                <a:effectLst/>
                <a:uLnTx/>
                <a:uFillTx/>
                <a:latin typeface="Arial"/>
                <a:ea typeface="+mn-ea"/>
                <a:cs typeface="Arial"/>
              </a:rPr>
              <a:t> </a:t>
            </a:r>
            <a:r>
              <a:rPr kumimoji="0" sz="1800" b="0" i="0" u="none" strike="noStrike" kern="0" cap="none" spc="-10" normalizeH="0" baseline="0" noProof="0" dirty="0">
                <a:ln>
                  <a:noFill/>
                </a:ln>
                <a:solidFill>
                  <a:sysClr val="windowText" lastClr="000000"/>
                </a:solidFill>
                <a:effectLst/>
                <a:uLnTx/>
                <a:uFillTx/>
                <a:latin typeface="Arial"/>
                <a:ea typeface="+mn-ea"/>
                <a:cs typeface="Arial"/>
              </a:rPr>
              <a:t>station.</a:t>
            </a:r>
            <a:endParaRPr kumimoji="0" sz="1800" b="0" i="0" u="none" strike="noStrike" kern="0" cap="none" spc="0" normalizeH="0" baseline="0" noProof="0" dirty="0">
              <a:ln>
                <a:noFill/>
              </a:ln>
              <a:solidFill>
                <a:sysClr val="windowText" lastClr="000000"/>
              </a:solidFill>
              <a:effectLst/>
              <a:uLnTx/>
              <a:uFillTx/>
              <a:latin typeface="Arial"/>
              <a:ea typeface="+mn-ea"/>
              <a:cs typeface="Arial"/>
            </a:endParaRPr>
          </a:p>
          <a:p>
            <a:pPr marL="299085" marR="0" lvl="0" indent="-287020" algn="l" defTabSz="914400" rtl="0" eaLnBrk="1" fontAlgn="auto" latinLnBrk="0" hangingPunct="1">
              <a:lnSpc>
                <a:spcPct val="100000"/>
              </a:lnSpc>
              <a:spcBef>
                <a:spcPts val="0"/>
              </a:spcBef>
              <a:spcAft>
                <a:spcPts val="0"/>
              </a:spcAft>
              <a:buClrTx/>
              <a:buSzTx/>
              <a:buFont typeface="Wingdings"/>
              <a:buChar char=""/>
              <a:tabLst>
                <a:tab pos="299085" algn="l"/>
                <a:tab pos="299720" algn="l"/>
              </a:tabLst>
              <a:defRPr/>
            </a:pPr>
            <a:r>
              <a:rPr kumimoji="0" sz="1800" b="0" i="0" u="none" strike="noStrike" kern="0" cap="none" spc="0" normalizeH="0" baseline="0" noProof="0" dirty="0">
                <a:ln>
                  <a:noFill/>
                </a:ln>
                <a:solidFill>
                  <a:sysClr val="windowText" lastClr="000000"/>
                </a:solidFill>
                <a:effectLst/>
                <a:uLnTx/>
                <a:uFillTx/>
                <a:latin typeface="Arial"/>
                <a:ea typeface="+mn-ea"/>
                <a:cs typeface="Arial"/>
              </a:rPr>
              <a:t>All</a:t>
            </a:r>
            <a:r>
              <a:rPr kumimoji="0" sz="1800" b="0" i="0" u="none" strike="noStrike" kern="0" cap="none" spc="-35" normalizeH="0" baseline="0" noProof="0" dirty="0">
                <a:ln>
                  <a:noFill/>
                </a:ln>
                <a:solidFill>
                  <a:sysClr val="windowText" lastClr="000000"/>
                </a:solidFill>
                <a:effectLst/>
                <a:uLnTx/>
                <a:uFillTx/>
                <a:latin typeface="Arial"/>
                <a:ea typeface="+mn-ea"/>
                <a:cs typeface="Arial"/>
              </a:rPr>
              <a:t> </a:t>
            </a:r>
            <a:r>
              <a:rPr kumimoji="0" sz="1800" b="0" i="0" u="none" strike="noStrike" kern="0" cap="none" spc="0" normalizeH="0" baseline="0" noProof="0" dirty="0">
                <a:ln>
                  <a:noFill/>
                </a:ln>
                <a:solidFill>
                  <a:sysClr val="windowText" lastClr="000000"/>
                </a:solidFill>
                <a:effectLst/>
                <a:uLnTx/>
                <a:uFillTx/>
                <a:latin typeface="Arial"/>
                <a:ea typeface="+mn-ea"/>
                <a:cs typeface="Arial"/>
              </a:rPr>
              <a:t>travel</a:t>
            </a:r>
            <a:r>
              <a:rPr kumimoji="0" sz="1800" b="0" i="0" u="none" strike="noStrike" kern="0" cap="none" spc="-10" normalizeH="0" baseline="0" noProof="0" dirty="0">
                <a:ln>
                  <a:noFill/>
                </a:ln>
                <a:solidFill>
                  <a:sysClr val="windowText" lastClr="000000"/>
                </a:solidFill>
                <a:effectLst/>
                <a:uLnTx/>
                <a:uFillTx/>
                <a:latin typeface="Arial"/>
                <a:ea typeface="+mn-ea"/>
                <a:cs typeface="Arial"/>
              </a:rPr>
              <a:t> </a:t>
            </a:r>
            <a:r>
              <a:rPr kumimoji="0" sz="1800" b="0" i="0" u="none" strike="noStrike" kern="0" cap="none" spc="0" normalizeH="0" baseline="0" noProof="0" dirty="0">
                <a:ln>
                  <a:noFill/>
                </a:ln>
                <a:solidFill>
                  <a:sysClr val="windowText" lastClr="000000"/>
                </a:solidFill>
                <a:effectLst/>
                <a:uLnTx/>
                <a:uFillTx/>
                <a:latin typeface="Arial"/>
                <a:ea typeface="+mn-ea"/>
                <a:cs typeface="Arial"/>
              </a:rPr>
              <a:t>pay</a:t>
            </a:r>
            <a:r>
              <a:rPr kumimoji="0" sz="1800" b="0" i="0" u="none" strike="noStrike" kern="0" cap="none" spc="-25" normalizeH="0" baseline="0" noProof="0" dirty="0">
                <a:ln>
                  <a:noFill/>
                </a:ln>
                <a:solidFill>
                  <a:sysClr val="windowText" lastClr="000000"/>
                </a:solidFill>
                <a:effectLst/>
                <a:uLnTx/>
                <a:uFillTx/>
                <a:latin typeface="Arial"/>
                <a:ea typeface="+mn-ea"/>
                <a:cs typeface="Arial"/>
              </a:rPr>
              <a:t> </a:t>
            </a:r>
            <a:r>
              <a:rPr kumimoji="0" sz="1800" b="0" i="0" u="none" strike="noStrike" kern="0" cap="none" spc="0" normalizeH="0" baseline="0" noProof="0" dirty="0">
                <a:ln>
                  <a:noFill/>
                </a:ln>
                <a:solidFill>
                  <a:sysClr val="windowText" lastClr="000000"/>
                </a:solidFill>
                <a:effectLst/>
                <a:uLnTx/>
                <a:uFillTx/>
                <a:latin typeface="Arial"/>
                <a:ea typeface="+mn-ea"/>
                <a:cs typeface="Arial"/>
              </a:rPr>
              <a:t>and</a:t>
            </a:r>
            <a:r>
              <a:rPr kumimoji="0" sz="1800" b="0" i="0" u="none" strike="noStrike" kern="0" cap="none" spc="-15" normalizeH="0" baseline="0" noProof="0" dirty="0">
                <a:ln>
                  <a:noFill/>
                </a:ln>
                <a:solidFill>
                  <a:sysClr val="windowText" lastClr="000000"/>
                </a:solidFill>
                <a:effectLst/>
                <a:uLnTx/>
                <a:uFillTx/>
                <a:latin typeface="Arial"/>
                <a:ea typeface="+mn-ea"/>
                <a:cs typeface="Arial"/>
              </a:rPr>
              <a:t> </a:t>
            </a:r>
            <a:r>
              <a:rPr kumimoji="0" sz="1800" b="0" i="0" u="none" strike="noStrike" kern="0" cap="none" spc="0" normalizeH="0" baseline="0" noProof="0" dirty="0">
                <a:ln>
                  <a:noFill/>
                </a:ln>
                <a:solidFill>
                  <a:sysClr val="windowText" lastClr="000000"/>
                </a:solidFill>
                <a:effectLst/>
                <a:uLnTx/>
                <a:uFillTx/>
                <a:latin typeface="Arial"/>
                <a:ea typeface="+mn-ea"/>
                <a:cs typeface="Arial"/>
              </a:rPr>
              <a:t>reimbursable</a:t>
            </a:r>
            <a:r>
              <a:rPr kumimoji="0" sz="1800" b="0" i="0" u="none" strike="noStrike" kern="0" cap="none" spc="-5" normalizeH="0" baseline="0" noProof="0" dirty="0">
                <a:ln>
                  <a:noFill/>
                </a:ln>
                <a:solidFill>
                  <a:sysClr val="windowText" lastClr="000000"/>
                </a:solidFill>
                <a:effectLst/>
                <a:uLnTx/>
                <a:uFillTx/>
                <a:latin typeface="Arial"/>
                <a:ea typeface="+mn-ea"/>
                <a:cs typeface="Arial"/>
              </a:rPr>
              <a:t> </a:t>
            </a:r>
            <a:r>
              <a:rPr kumimoji="0" sz="1800" b="0" i="0" u="none" strike="noStrike" kern="0" cap="none" spc="0" normalizeH="0" baseline="0" noProof="0" dirty="0">
                <a:ln>
                  <a:noFill/>
                </a:ln>
                <a:solidFill>
                  <a:sysClr val="windowText" lastClr="000000"/>
                </a:solidFill>
                <a:effectLst/>
                <a:uLnTx/>
                <a:uFillTx/>
                <a:latin typeface="Arial"/>
                <a:ea typeface="+mn-ea"/>
                <a:cs typeface="Arial"/>
              </a:rPr>
              <a:t>travel</a:t>
            </a:r>
            <a:r>
              <a:rPr kumimoji="0" sz="1800" b="0" i="0" u="none" strike="noStrike" kern="0" cap="none" spc="-30" normalizeH="0" baseline="0" noProof="0" dirty="0">
                <a:ln>
                  <a:noFill/>
                </a:ln>
                <a:solidFill>
                  <a:sysClr val="windowText" lastClr="000000"/>
                </a:solidFill>
                <a:effectLst/>
                <a:uLnTx/>
                <a:uFillTx/>
                <a:latin typeface="Arial"/>
                <a:ea typeface="+mn-ea"/>
                <a:cs typeface="Arial"/>
              </a:rPr>
              <a:t> </a:t>
            </a:r>
            <a:r>
              <a:rPr kumimoji="0" sz="1800" b="0" i="0" u="none" strike="noStrike" kern="0" cap="none" spc="0" normalizeH="0" baseline="0" noProof="0" dirty="0">
                <a:ln>
                  <a:noFill/>
                </a:ln>
                <a:solidFill>
                  <a:sysClr val="windowText" lastClr="000000"/>
                </a:solidFill>
                <a:effectLst/>
                <a:uLnTx/>
                <a:uFillTx/>
                <a:latin typeface="Arial"/>
                <a:ea typeface="+mn-ea"/>
                <a:cs typeface="Arial"/>
              </a:rPr>
              <a:t>expenses</a:t>
            </a:r>
            <a:r>
              <a:rPr kumimoji="0" sz="1800" b="0" i="0" u="none" strike="noStrike" kern="0" cap="none" spc="15" normalizeH="0" baseline="0" noProof="0" dirty="0">
                <a:ln>
                  <a:noFill/>
                </a:ln>
                <a:solidFill>
                  <a:sysClr val="windowText" lastClr="000000"/>
                </a:solidFill>
                <a:effectLst/>
                <a:uLnTx/>
                <a:uFillTx/>
                <a:latin typeface="Arial"/>
                <a:ea typeface="+mn-ea"/>
                <a:cs typeface="Arial"/>
              </a:rPr>
              <a:t> </a:t>
            </a:r>
            <a:r>
              <a:rPr kumimoji="0" sz="1800" b="0" i="0" u="none" strike="noStrike" kern="0" cap="none" spc="0" normalizeH="0" baseline="0" noProof="0" dirty="0">
                <a:ln>
                  <a:noFill/>
                </a:ln>
                <a:solidFill>
                  <a:sysClr val="windowText" lastClr="000000"/>
                </a:solidFill>
                <a:effectLst/>
                <a:uLnTx/>
                <a:uFillTx/>
                <a:latin typeface="Arial"/>
                <a:ea typeface="+mn-ea"/>
                <a:cs typeface="Arial"/>
              </a:rPr>
              <a:t>will</a:t>
            </a:r>
            <a:r>
              <a:rPr kumimoji="0" sz="1800" b="0" i="0" u="none" strike="noStrike" kern="0" cap="none" spc="20" normalizeH="0" baseline="0" noProof="0" dirty="0">
                <a:ln>
                  <a:noFill/>
                </a:ln>
                <a:solidFill>
                  <a:sysClr val="windowText" lastClr="000000"/>
                </a:solidFill>
                <a:effectLst/>
                <a:uLnTx/>
                <a:uFillTx/>
                <a:latin typeface="Arial"/>
                <a:ea typeface="+mn-ea"/>
                <a:cs typeface="Arial"/>
              </a:rPr>
              <a:t> </a:t>
            </a:r>
            <a:r>
              <a:rPr kumimoji="0" sz="1800" b="0" i="0" u="none" strike="noStrike" kern="0" cap="none" spc="0" normalizeH="0" baseline="0" noProof="0" dirty="0">
                <a:ln>
                  <a:noFill/>
                </a:ln>
                <a:solidFill>
                  <a:sysClr val="windowText" lastClr="000000"/>
                </a:solidFill>
                <a:effectLst/>
                <a:uLnTx/>
                <a:uFillTx/>
                <a:latin typeface="Arial"/>
                <a:ea typeface="+mn-ea"/>
                <a:cs typeface="Arial"/>
              </a:rPr>
              <a:t>be</a:t>
            </a:r>
            <a:r>
              <a:rPr kumimoji="0" sz="1800" b="0" i="0" u="none" strike="noStrike" kern="0" cap="none" spc="-30" normalizeH="0" baseline="0" noProof="0" dirty="0">
                <a:ln>
                  <a:noFill/>
                </a:ln>
                <a:solidFill>
                  <a:sysClr val="windowText" lastClr="000000"/>
                </a:solidFill>
                <a:effectLst/>
                <a:uLnTx/>
                <a:uFillTx/>
                <a:latin typeface="Arial"/>
                <a:ea typeface="+mn-ea"/>
                <a:cs typeface="Arial"/>
              </a:rPr>
              <a:t> </a:t>
            </a:r>
            <a:r>
              <a:rPr kumimoji="0" sz="1800" b="0" i="0" u="none" strike="noStrike" kern="0" cap="none" spc="-20" normalizeH="0" baseline="0" noProof="0" dirty="0">
                <a:ln>
                  <a:noFill/>
                </a:ln>
                <a:solidFill>
                  <a:sysClr val="windowText" lastClr="000000"/>
                </a:solidFill>
                <a:effectLst/>
                <a:uLnTx/>
                <a:uFillTx/>
                <a:latin typeface="Arial"/>
                <a:ea typeface="+mn-ea"/>
                <a:cs typeface="Arial"/>
              </a:rPr>
              <a:t>paid</a:t>
            </a:r>
            <a:endParaRPr kumimoji="0" sz="1800" b="0" i="0" u="none" strike="noStrike" kern="0" cap="none" spc="0" normalizeH="0" baseline="0" noProof="0" dirty="0">
              <a:ln>
                <a:noFill/>
              </a:ln>
              <a:solidFill>
                <a:sysClr val="windowText" lastClr="000000"/>
              </a:solidFill>
              <a:effectLst/>
              <a:uLnTx/>
              <a:uFillTx/>
              <a:latin typeface="Arial"/>
              <a:ea typeface="+mn-ea"/>
              <a:cs typeface="Arial"/>
            </a:endParaRPr>
          </a:p>
          <a:p>
            <a:pPr marL="299085" marR="0" lvl="0" indent="0" algn="l" defTabSz="914400" rtl="0" eaLnBrk="1" fontAlgn="auto" latinLnBrk="0" hangingPunct="1">
              <a:lnSpc>
                <a:spcPct val="100000"/>
              </a:lnSpc>
              <a:spcBef>
                <a:spcPts val="0"/>
              </a:spcBef>
              <a:spcAft>
                <a:spcPts val="0"/>
              </a:spcAft>
              <a:buClrTx/>
              <a:buSzTx/>
              <a:buFontTx/>
              <a:buNone/>
              <a:tabLst/>
              <a:defRPr/>
            </a:pPr>
            <a:r>
              <a:rPr kumimoji="0" sz="1800" b="0" i="0" u="none" strike="noStrike" kern="0" cap="none" spc="0" normalizeH="0" baseline="0" noProof="0" dirty="0">
                <a:ln>
                  <a:noFill/>
                </a:ln>
                <a:solidFill>
                  <a:sysClr val="windowText" lastClr="000000"/>
                </a:solidFill>
                <a:effectLst/>
                <a:uLnTx/>
                <a:uFillTx/>
                <a:latin typeface="Arial"/>
                <a:ea typeface="+mn-ea"/>
                <a:cs typeface="Arial"/>
              </a:rPr>
              <a:t>by</a:t>
            </a:r>
            <a:r>
              <a:rPr kumimoji="0" sz="1800" b="0" i="0" u="none" strike="noStrike" kern="0" cap="none" spc="-30" normalizeH="0" baseline="0" noProof="0" dirty="0">
                <a:ln>
                  <a:noFill/>
                </a:ln>
                <a:solidFill>
                  <a:sysClr val="windowText" lastClr="000000"/>
                </a:solidFill>
                <a:effectLst/>
                <a:uLnTx/>
                <a:uFillTx/>
                <a:latin typeface="Arial"/>
                <a:ea typeface="+mn-ea"/>
                <a:cs typeface="Arial"/>
              </a:rPr>
              <a:t> </a:t>
            </a:r>
            <a:r>
              <a:rPr kumimoji="0" sz="1800" b="0" i="0" u="none" strike="noStrike" kern="0" cap="none" spc="0" normalizeH="0" baseline="0" noProof="0" dirty="0">
                <a:ln>
                  <a:noFill/>
                </a:ln>
                <a:solidFill>
                  <a:sysClr val="windowText" lastClr="000000"/>
                </a:solidFill>
                <a:effectLst/>
                <a:uLnTx/>
                <a:uFillTx/>
                <a:latin typeface="Arial"/>
                <a:ea typeface="+mn-ea"/>
                <a:cs typeface="Arial"/>
              </a:rPr>
              <a:t>gaining</a:t>
            </a:r>
            <a:r>
              <a:rPr kumimoji="0" sz="1800" b="0" i="0" u="none" strike="noStrike" kern="0" cap="none" spc="-15" normalizeH="0" baseline="0" noProof="0" dirty="0">
                <a:ln>
                  <a:noFill/>
                </a:ln>
                <a:solidFill>
                  <a:sysClr val="windowText" lastClr="000000"/>
                </a:solidFill>
                <a:effectLst/>
                <a:uLnTx/>
                <a:uFillTx/>
                <a:latin typeface="Arial"/>
                <a:ea typeface="+mn-ea"/>
                <a:cs typeface="Arial"/>
              </a:rPr>
              <a:t> </a:t>
            </a:r>
            <a:r>
              <a:rPr kumimoji="0" sz="1800" b="0" i="0" u="none" strike="noStrike" kern="0" cap="none" spc="0" normalizeH="0" baseline="0" noProof="0" dirty="0">
                <a:ln>
                  <a:noFill/>
                </a:ln>
                <a:solidFill>
                  <a:sysClr val="windowText" lastClr="000000"/>
                </a:solidFill>
                <a:effectLst/>
                <a:uLnTx/>
                <a:uFillTx/>
                <a:latin typeface="Arial"/>
                <a:ea typeface="+mn-ea"/>
                <a:cs typeface="Arial"/>
              </a:rPr>
              <a:t>duty</a:t>
            </a:r>
            <a:r>
              <a:rPr kumimoji="0" sz="1800" b="0" i="0" u="none" strike="noStrike" kern="0" cap="none" spc="-25" normalizeH="0" baseline="0" noProof="0" dirty="0">
                <a:ln>
                  <a:noFill/>
                </a:ln>
                <a:solidFill>
                  <a:sysClr val="windowText" lastClr="000000"/>
                </a:solidFill>
                <a:effectLst/>
                <a:uLnTx/>
                <a:uFillTx/>
                <a:latin typeface="Arial"/>
                <a:ea typeface="+mn-ea"/>
                <a:cs typeface="Arial"/>
              </a:rPr>
              <a:t> </a:t>
            </a:r>
            <a:r>
              <a:rPr kumimoji="0" sz="1800" b="0" i="0" u="none" strike="noStrike" kern="0" cap="none" spc="-10" normalizeH="0" baseline="0" noProof="0" dirty="0">
                <a:ln>
                  <a:noFill/>
                </a:ln>
                <a:solidFill>
                  <a:sysClr val="windowText" lastClr="000000"/>
                </a:solidFill>
                <a:effectLst/>
                <a:uLnTx/>
                <a:uFillTx/>
                <a:latin typeface="Arial"/>
                <a:ea typeface="+mn-ea"/>
                <a:cs typeface="Arial"/>
              </a:rPr>
              <a:t>station</a:t>
            </a:r>
            <a:endParaRPr kumimoji="0" sz="1800" b="0" i="0" u="none" strike="noStrike" kern="0" cap="none" spc="0" normalizeH="0" baseline="0" noProof="0" dirty="0">
              <a:ln>
                <a:noFill/>
              </a:ln>
              <a:solidFill>
                <a:sysClr val="windowText" lastClr="000000"/>
              </a:solidFill>
              <a:effectLst/>
              <a:uLnTx/>
              <a:uFillTx/>
              <a:latin typeface="Arial"/>
              <a:ea typeface="+mn-ea"/>
              <a:cs typeface="Arial"/>
            </a:endParaRPr>
          </a:p>
        </p:txBody>
      </p:sp>
      <p:pic>
        <p:nvPicPr>
          <p:cNvPr id="9" name="object 3">
            <a:extLst>
              <a:ext uri="{FF2B5EF4-FFF2-40B4-BE49-F238E27FC236}">
                <a16:creationId xmlns:a16="http://schemas.microsoft.com/office/drawing/2014/main" id="{7870762B-E8C8-E43A-AB7B-56D8AA460FBC}"/>
              </a:ext>
            </a:extLst>
          </p:cNvPr>
          <p:cNvPicPr/>
          <p:nvPr/>
        </p:nvPicPr>
        <p:blipFill>
          <a:blip r:embed="rId2" cstate="print"/>
          <a:stretch>
            <a:fillRect/>
          </a:stretch>
        </p:blipFill>
        <p:spPr>
          <a:xfrm>
            <a:off x="11165967" y="6019801"/>
            <a:ext cx="711708" cy="657224"/>
          </a:xfrm>
          <a:prstGeom prst="rect">
            <a:avLst/>
          </a:prstGeom>
        </p:spPr>
      </p:pic>
      <p:sp>
        <p:nvSpPr>
          <p:cNvPr id="12" name="object 4">
            <a:extLst>
              <a:ext uri="{FF2B5EF4-FFF2-40B4-BE49-F238E27FC236}">
                <a16:creationId xmlns:a16="http://schemas.microsoft.com/office/drawing/2014/main" id="{87C8D4BE-4BEF-9A1A-E98F-5672D3B88B71}"/>
              </a:ext>
            </a:extLst>
          </p:cNvPr>
          <p:cNvSpPr txBox="1">
            <a:spLocks noGrp="1"/>
          </p:cNvSpPr>
          <p:nvPr>
            <p:ph type="title"/>
          </p:nvPr>
        </p:nvSpPr>
        <p:spPr>
          <a:xfrm>
            <a:off x="1175131" y="135576"/>
            <a:ext cx="5508625" cy="381515"/>
          </a:xfrm>
          <a:prstGeom prst="rect">
            <a:avLst/>
          </a:prstGeom>
        </p:spPr>
        <p:txBody>
          <a:bodyPr vert="horz" wrap="square" lIns="0" tIns="12065" rIns="0" bIns="0" rtlCol="0">
            <a:spAutoFit/>
          </a:bodyPr>
          <a:lstStyle/>
          <a:p>
            <a:pPr marL="12700" algn="l">
              <a:spcBef>
                <a:spcPts val="95"/>
              </a:spcBef>
            </a:pPr>
            <a:r>
              <a:rPr sz="2400" spc="-25" dirty="0"/>
              <a:t>Finance</a:t>
            </a:r>
            <a:r>
              <a:rPr sz="2400" spc="-130" dirty="0"/>
              <a:t> </a:t>
            </a:r>
            <a:r>
              <a:rPr sz="2400" spc="-25" dirty="0"/>
              <a:t>Customer</a:t>
            </a:r>
            <a:r>
              <a:rPr sz="2400" spc="-125" dirty="0"/>
              <a:t> </a:t>
            </a:r>
            <a:r>
              <a:rPr sz="2400" spc="-25" dirty="0"/>
              <a:t>Support</a:t>
            </a:r>
            <a:r>
              <a:rPr sz="2400" spc="-150" dirty="0"/>
              <a:t> </a:t>
            </a:r>
            <a:r>
              <a:rPr sz="2400" spc="-20" dirty="0"/>
              <a:t>Team</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CBAB1C-4156-69EE-AE7B-EF6207D9D1BE}"/>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0587337F-3F76-05A8-DEED-51FFCD43321B}"/>
              </a:ext>
            </a:extLst>
          </p:cNvPr>
          <p:cNvSpPr txBox="1"/>
          <p:nvPr/>
        </p:nvSpPr>
        <p:spPr>
          <a:xfrm>
            <a:off x="5885307" y="845441"/>
            <a:ext cx="651510" cy="113493"/>
          </a:xfrm>
          <a:prstGeom prst="rect">
            <a:avLst/>
          </a:prstGeom>
        </p:spPr>
        <p:txBody>
          <a:bodyPr vert="horz" wrap="square" lIns="0" tIns="9525" rIns="0" bIns="0" rtlCol="0">
            <a:spAutoFit/>
          </a:bodyPr>
          <a:lstStyle/>
          <a:p>
            <a:pPr marL="9525" defTabSz="685800">
              <a:spcBef>
                <a:spcPts val="75"/>
              </a:spcBef>
            </a:pPr>
            <a:r>
              <a:rPr sz="675" b="1" kern="0" spc="-8" dirty="0">
                <a:solidFill>
                  <a:srgbClr val="FFFFFF"/>
                </a:solidFill>
                <a:latin typeface="Arial"/>
                <a:cs typeface="Arial"/>
              </a:rPr>
              <a:t>UNCLASSIFIED</a:t>
            </a:r>
            <a:endParaRPr sz="675" kern="0">
              <a:solidFill>
                <a:sysClr val="windowText" lastClr="000000"/>
              </a:solidFill>
              <a:latin typeface="Arial"/>
              <a:cs typeface="Arial"/>
            </a:endParaRPr>
          </a:p>
        </p:txBody>
      </p:sp>
      <p:sp>
        <p:nvSpPr>
          <p:cNvPr id="4" name="object 4">
            <a:extLst>
              <a:ext uri="{FF2B5EF4-FFF2-40B4-BE49-F238E27FC236}">
                <a16:creationId xmlns:a16="http://schemas.microsoft.com/office/drawing/2014/main" id="{A6DDBAF6-2DDB-5DCA-81DC-5609D03E38E3}"/>
              </a:ext>
            </a:extLst>
          </p:cNvPr>
          <p:cNvSpPr txBox="1">
            <a:spLocks noGrp="1"/>
          </p:cNvSpPr>
          <p:nvPr>
            <p:ph type="title"/>
          </p:nvPr>
        </p:nvSpPr>
        <p:spPr>
          <a:xfrm>
            <a:off x="1100779" y="173786"/>
            <a:ext cx="3006725" cy="378469"/>
          </a:xfrm>
          <a:prstGeom prst="rect">
            <a:avLst/>
          </a:prstGeom>
        </p:spPr>
        <p:txBody>
          <a:bodyPr vert="horz" wrap="square" lIns="0" tIns="9049" rIns="0" bIns="0" rtlCol="0">
            <a:spAutoFit/>
          </a:bodyPr>
          <a:lstStyle/>
          <a:p>
            <a:pPr marL="9525">
              <a:spcBef>
                <a:spcPts val="71"/>
              </a:spcBef>
            </a:pPr>
            <a:r>
              <a:rPr sz="2400" spc="-15" dirty="0"/>
              <a:t>V</a:t>
            </a:r>
            <a:r>
              <a:rPr lang="en-US" sz="2400" spc="-15" dirty="0"/>
              <a:t>oting Assistance </a:t>
            </a:r>
            <a:endParaRPr sz="2400" spc="-8" dirty="0"/>
          </a:p>
        </p:txBody>
      </p:sp>
      <p:sp>
        <p:nvSpPr>
          <p:cNvPr id="13" name="object 2">
            <a:extLst>
              <a:ext uri="{FF2B5EF4-FFF2-40B4-BE49-F238E27FC236}">
                <a16:creationId xmlns:a16="http://schemas.microsoft.com/office/drawing/2014/main" id="{067CF55A-4BBD-FE51-4B56-1547B4A6364B}"/>
              </a:ext>
            </a:extLst>
          </p:cNvPr>
          <p:cNvSpPr txBox="1"/>
          <p:nvPr/>
        </p:nvSpPr>
        <p:spPr>
          <a:xfrm>
            <a:off x="5815076" y="-15747"/>
            <a:ext cx="868680" cy="151323"/>
          </a:xfrm>
          <a:prstGeom prst="rect">
            <a:avLst/>
          </a:prstGeom>
        </p:spPr>
        <p:txBody>
          <a:bodyPr vert="horz" wrap="square" lIns="0" tIns="12700" rIns="0" bIns="0" rtlCol="0">
            <a:spAutoFit/>
          </a:bodyPr>
          <a:lstStyle/>
          <a:p>
            <a:pPr marL="12700">
              <a:spcBef>
                <a:spcPts val="100"/>
              </a:spcBef>
            </a:pPr>
            <a:r>
              <a:rPr sz="900" b="1" spc="-10">
                <a:solidFill>
                  <a:srgbClr val="FFFFFF"/>
                </a:solidFill>
                <a:latin typeface="Arial"/>
                <a:cs typeface="Arial"/>
              </a:rPr>
              <a:t>UNCLASSIFIED</a:t>
            </a:r>
            <a:endParaRPr sz="900">
              <a:latin typeface="Arial"/>
              <a:cs typeface="Arial"/>
            </a:endParaRPr>
          </a:p>
        </p:txBody>
      </p:sp>
      <p:pic>
        <p:nvPicPr>
          <p:cNvPr id="14" name="object 3">
            <a:extLst>
              <a:ext uri="{FF2B5EF4-FFF2-40B4-BE49-F238E27FC236}">
                <a16:creationId xmlns:a16="http://schemas.microsoft.com/office/drawing/2014/main" id="{13F76605-1F9B-7B39-8C27-CF7E899F7295}"/>
              </a:ext>
            </a:extLst>
          </p:cNvPr>
          <p:cNvPicPr/>
          <p:nvPr/>
        </p:nvPicPr>
        <p:blipFill>
          <a:blip r:embed="rId2" cstate="print"/>
          <a:stretch>
            <a:fillRect/>
          </a:stretch>
        </p:blipFill>
        <p:spPr>
          <a:xfrm>
            <a:off x="11165967" y="6019801"/>
            <a:ext cx="711708" cy="657224"/>
          </a:xfrm>
          <a:prstGeom prst="rect">
            <a:avLst/>
          </a:prstGeom>
        </p:spPr>
      </p:pic>
      <p:sp>
        <p:nvSpPr>
          <p:cNvPr id="3" name="object 5">
            <a:extLst>
              <a:ext uri="{FF2B5EF4-FFF2-40B4-BE49-F238E27FC236}">
                <a16:creationId xmlns:a16="http://schemas.microsoft.com/office/drawing/2014/main" id="{C8C7164B-2BAB-7FA6-16B3-2B5B0C5C99C4}"/>
              </a:ext>
            </a:extLst>
          </p:cNvPr>
          <p:cNvSpPr txBox="1"/>
          <p:nvPr/>
        </p:nvSpPr>
        <p:spPr>
          <a:xfrm>
            <a:off x="1731365" y="837438"/>
            <a:ext cx="8696960" cy="4875530"/>
          </a:xfrm>
          <a:prstGeom prst="rect">
            <a:avLst/>
          </a:prstGeom>
        </p:spPr>
        <p:txBody>
          <a:bodyPr vert="horz" wrap="square" lIns="0" tIns="13335" rIns="0" bIns="0" rtlCol="0">
            <a:spAutoFit/>
          </a:bodyPr>
          <a:lstStyle/>
          <a:p>
            <a:pPr marL="314960" algn="ctr">
              <a:spcBef>
                <a:spcPts val="105"/>
              </a:spcBef>
            </a:pPr>
            <a:r>
              <a:rPr sz="2000" b="1" dirty="0">
                <a:latin typeface="Arial"/>
                <a:cs typeface="Arial"/>
              </a:rPr>
              <a:t>What</a:t>
            </a:r>
            <a:r>
              <a:rPr sz="2000" b="1" spc="-45" dirty="0">
                <a:latin typeface="Arial"/>
                <a:cs typeface="Arial"/>
              </a:rPr>
              <a:t> </a:t>
            </a:r>
            <a:r>
              <a:rPr sz="2000" b="1" dirty="0">
                <a:latin typeface="Arial"/>
                <a:cs typeface="Arial"/>
              </a:rPr>
              <a:t>is</a:t>
            </a:r>
            <a:r>
              <a:rPr sz="2000" b="1" spc="-30" dirty="0">
                <a:latin typeface="Arial"/>
                <a:cs typeface="Arial"/>
              </a:rPr>
              <a:t> </a:t>
            </a:r>
            <a:r>
              <a:rPr sz="2000" b="1" dirty="0">
                <a:latin typeface="Arial"/>
                <a:cs typeface="Arial"/>
              </a:rPr>
              <a:t>absentee</a:t>
            </a:r>
            <a:r>
              <a:rPr sz="2000" b="1" spc="-40" dirty="0">
                <a:latin typeface="Arial"/>
                <a:cs typeface="Arial"/>
              </a:rPr>
              <a:t> </a:t>
            </a:r>
            <a:r>
              <a:rPr sz="2000" b="1" dirty="0">
                <a:latin typeface="Arial"/>
                <a:cs typeface="Arial"/>
              </a:rPr>
              <a:t>voting</a:t>
            </a:r>
            <a:r>
              <a:rPr sz="2000" b="1" spc="-10" dirty="0">
                <a:latin typeface="Arial"/>
                <a:cs typeface="Arial"/>
              </a:rPr>
              <a:t> </a:t>
            </a:r>
            <a:r>
              <a:rPr sz="2000" b="1" dirty="0">
                <a:latin typeface="Arial"/>
                <a:cs typeface="Arial"/>
              </a:rPr>
              <a:t>and</a:t>
            </a:r>
            <a:r>
              <a:rPr sz="2000" b="1" spc="-10" dirty="0">
                <a:latin typeface="Arial"/>
                <a:cs typeface="Arial"/>
              </a:rPr>
              <a:t> </a:t>
            </a:r>
            <a:r>
              <a:rPr sz="2000" b="1" dirty="0">
                <a:latin typeface="Arial"/>
                <a:cs typeface="Arial"/>
              </a:rPr>
              <a:t>how</a:t>
            </a:r>
            <a:r>
              <a:rPr sz="2000" b="1" spc="-20" dirty="0">
                <a:latin typeface="Arial"/>
                <a:cs typeface="Arial"/>
              </a:rPr>
              <a:t> </a:t>
            </a:r>
            <a:r>
              <a:rPr sz="2000" b="1" dirty="0">
                <a:latin typeface="Arial"/>
                <a:cs typeface="Arial"/>
              </a:rPr>
              <a:t>is</a:t>
            </a:r>
            <a:r>
              <a:rPr sz="2000" b="1" spc="-30" dirty="0">
                <a:latin typeface="Arial"/>
                <a:cs typeface="Arial"/>
              </a:rPr>
              <a:t> </a:t>
            </a:r>
            <a:r>
              <a:rPr sz="2000" b="1" dirty="0">
                <a:latin typeface="Arial"/>
                <a:cs typeface="Arial"/>
              </a:rPr>
              <a:t>it</a:t>
            </a:r>
            <a:r>
              <a:rPr sz="2000" b="1" spc="-25" dirty="0">
                <a:latin typeface="Arial"/>
                <a:cs typeface="Arial"/>
              </a:rPr>
              <a:t> </a:t>
            </a:r>
            <a:r>
              <a:rPr sz="2000" b="1" spc="-10" dirty="0">
                <a:latin typeface="Arial"/>
                <a:cs typeface="Arial"/>
              </a:rPr>
              <a:t>done?</a:t>
            </a:r>
            <a:endParaRPr sz="2000" dirty="0">
              <a:latin typeface="Arial"/>
              <a:cs typeface="Arial"/>
            </a:endParaRPr>
          </a:p>
          <a:p>
            <a:pPr marL="12700">
              <a:spcBef>
                <a:spcPts val="1215"/>
              </a:spcBef>
            </a:pPr>
            <a:r>
              <a:rPr sz="1600" dirty="0">
                <a:latin typeface="Arial"/>
                <a:cs typeface="Arial"/>
              </a:rPr>
              <a:t>–absentee</a:t>
            </a:r>
            <a:r>
              <a:rPr sz="1600" spc="-60" dirty="0">
                <a:latin typeface="Arial"/>
                <a:cs typeface="Arial"/>
              </a:rPr>
              <a:t> </a:t>
            </a:r>
            <a:r>
              <a:rPr sz="1600" dirty="0">
                <a:latin typeface="Arial"/>
                <a:cs typeface="Arial"/>
              </a:rPr>
              <a:t>voting</a:t>
            </a:r>
            <a:r>
              <a:rPr sz="1600" spc="-60" dirty="0">
                <a:latin typeface="Arial"/>
                <a:cs typeface="Arial"/>
              </a:rPr>
              <a:t> </a:t>
            </a:r>
            <a:r>
              <a:rPr sz="1600" dirty="0">
                <a:latin typeface="Arial"/>
                <a:cs typeface="Arial"/>
              </a:rPr>
              <a:t>is</a:t>
            </a:r>
            <a:r>
              <a:rPr sz="1600" spc="-60" dirty="0">
                <a:latin typeface="Arial"/>
                <a:cs typeface="Arial"/>
              </a:rPr>
              <a:t> </a:t>
            </a:r>
            <a:r>
              <a:rPr sz="1600" dirty="0">
                <a:latin typeface="Arial"/>
                <a:cs typeface="Arial"/>
              </a:rPr>
              <a:t>conducted</a:t>
            </a:r>
            <a:r>
              <a:rPr sz="1600" spc="-45" dirty="0">
                <a:latin typeface="Arial"/>
                <a:cs typeface="Arial"/>
              </a:rPr>
              <a:t> </a:t>
            </a:r>
            <a:r>
              <a:rPr sz="1600" dirty="0">
                <a:latin typeface="Arial"/>
                <a:cs typeface="Arial"/>
              </a:rPr>
              <a:t>by</a:t>
            </a:r>
            <a:r>
              <a:rPr sz="1600" spc="-50" dirty="0">
                <a:latin typeface="Arial"/>
                <a:cs typeface="Arial"/>
              </a:rPr>
              <a:t> </a:t>
            </a:r>
            <a:r>
              <a:rPr sz="1600" dirty="0">
                <a:latin typeface="Arial"/>
                <a:cs typeface="Arial"/>
              </a:rPr>
              <a:t>mail,</a:t>
            </a:r>
            <a:r>
              <a:rPr sz="1600" spc="-70" dirty="0">
                <a:latin typeface="Arial"/>
                <a:cs typeface="Arial"/>
              </a:rPr>
              <a:t> </a:t>
            </a:r>
            <a:r>
              <a:rPr sz="1600" dirty="0">
                <a:latin typeface="Arial"/>
                <a:cs typeface="Arial"/>
              </a:rPr>
              <a:t>and</a:t>
            </a:r>
            <a:r>
              <a:rPr sz="1600" spc="-45" dirty="0">
                <a:latin typeface="Arial"/>
                <a:cs typeface="Arial"/>
              </a:rPr>
              <a:t> </a:t>
            </a:r>
            <a:r>
              <a:rPr sz="1600" dirty="0">
                <a:latin typeface="Arial"/>
                <a:cs typeface="Arial"/>
              </a:rPr>
              <a:t>sometimes</a:t>
            </a:r>
            <a:r>
              <a:rPr sz="1600" spc="-45" dirty="0">
                <a:latin typeface="Arial"/>
                <a:cs typeface="Arial"/>
              </a:rPr>
              <a:t> </a:t>
            </a:r>
            <a:r>
              <a:rPr sz="1600" dirty="0">
                <a:latin typeface="Arial"/>
                <a:cs typeface="Arial"/>
              </a:rPr>
              <a:t>in</a:t>
            </a:r>
            <a:r>
              <a:rPr sz="1600" spc="-60" dirty="0">
                <a:latin typeface="Arial"/>
                <a:cs typeface="Arial"/>
              </a:rPr>
              <a:t> </a:t>
            </a:r>
            <a:r>
              <a:rPr sz="1600" dirty="0">
                <a:latin typeface="Arial"/>
                <a:cs typeface="Arial"/>
              </a:rPr>
              <a:t>person</a:t>
            </a:r>
            <a:r>
              <a:rPr sz="1600" spc="-55" dirty="0">
                <a:latin typeface="Arial"/>
                <a:cs typeface="Arial"/>
              </a:rPr>
              <a:t> </a:t>
            </a:r>
            <a:r>
              <a:rPr sz="1600" dirty="0">
                <a:latin typeface="Arial"/>
                <a:cs typeface="Arial"/>
              </a:rPr>
              <a:t>before</a:t>
            </a:r>
            <a:r>
              <a:rPr sz="1600" spc="-35" dirty="0">
                <a:latin typeface="Arial"/>
                <a:cs typeface="Arial"/>
              </a:rPr>
              <a:t> </a:t>
            </a:r>
            <a:r>
              <a:rPr sz="1600" dirty="0">
                <a:latin typeface="Arial"/>
                <a:cs typeface="Arial"/>
              </a:rPr>
              <a:t>Election</a:t>
            </a:r>
            <a:r>
              <a:rPr sz="1600" spc="-70" dirty="0">
                <a:latin typeface="Arial"/>
                <a:cs typeface="Arial"/>
              </a:rPr>
              <a:t> </a:t>
            </a:r>
            <a:r>
              <a:rPr sz="1600" spc="-20" dirty="0">
                <a:latin typeface="Arial"/>
                <a:cs typeface="Arial"/>
              </a:rPr>
              <a:t>Day.</a:t>
            </a:r>
            <a:endParaRPr sz="1600" dirty="0">
              <a:latin typeface="Arial"/>
              <a:cs typeface="Arial"/>
            </a:endParaRPr>
          </a:p>
          <a:p>
            <a:pPr marL="12700"/>
            <a:r>
              <a:rPr sz="1600" b="1" spc="-30" dirty="0">
                <a:latin typeface="Arial"/>
                <a:cs typeface="Arial"/>
              </a:rPr>
              <a:t>To</a:t>
            </a:r>
            <a:r>
              <a:rPr sz="1600" b="1" spc="-65" dirty="0">
                <a:latin typeface="Arial"/>
                <a:cs typeface="Arial"/>
              </a:rPr>
              <a:t> </a:t>
            </a:r>
            <a:r>
              <a:rPr sz="1600" b="1" dirty="0">
                <a:latin typeface="Arial"/>
                <a:cs typeface="Arial"/>
              </a:rPr>
              <a:t>be</a:t>
            </a:r>
            <a:r>
              <a:rPr sz="1600" b="1" spc="-60" dirty="0">
                <a:latin typeface="Arial"/>
                <a:cs typeface="Arial"/>
              </a:rPr>
              <a:t> </a:t>
            </a:r>
            <a:r>
              <a:rPr sz="1600" b="1" dirty="0">
                <a:latin typeface="Arial"/>
                <a:cs typeface="Arial"/>
              </a:rPr>
              <a:t>eligible,</a:t>
            </a:r>
            <a:r>
              <a:rPr sz="1600" b="1" spc="-40" dirty="0">
                <a:latin typeface="Arial"/>
                <a:cs typeface="Arial"/>
              </a:rPr>
              <a:t> </a:t>
            </a:r>
            <a:r>
              <a:rPr sz="1600" b="1" dirty="0">
                <a:latin typeface="Arial"/>
                <a:cs typeface="Arial"/>
              </a:rPr>
              <a:t>you</a:t>
            </a:r>
            <a:r>
              <a:rPr sz="1600" b="1" spc="-35" dirty="0">
                <a:latin typeface="Arial"/>
                <a:cs typeface="Arial"/>
              </a:rPr>
              <a:t> </a:t>
            </a:r>
            <a:r>
              <a:rPr sz="1600" b="1" spc="-20" dirty="0">
                <a:latin typeface="Arial"/>
                <a:cs typeface="Arial"/>
              </a:rPr>
              <a:t>must:</a:t>
            </a:r>
            <a:endParaRPr sz="1600" dirty="0">
              <a:latin typeface="Arial"/>
              <a:cs typeface="Arial"/>
            </a:endParaRPr>
          </a:p>
          <a:p>
            <a:pPr marL="12700"/>
            <a:r>
              <a:rPr sz="1600" dirty="0">
                <a:latin typeface="Arial"/>
                <a:cs typeface="Arial"/>
              </a:rPr>
              <a:t>–be</a:t>
            </a:r>
            <a:r>
              <a:rPr sz="1600" spc="-35" dirty="0">
                <a:latin typeface="Arial"/>
                <a:cs typeface="Arial"/>
              </a:rPr>
              <a:t> </a:t>
            </a:r>
            <a:r>
              <a:rPr sz="1600" dirty="0">
                <a:latin typeface="Arial"/>
                <a:cs typeface="Arial"/>
              </a:rPr>
              <a:t>a</a:t>
            </a:r>
            <a:r>
              <a:rPr sz="1600" spc="-20" dirty="0">
                <a:latin typeface="Arial"/>
                <a:cs typeface="Arial"/>
              </a:rPr>
              <a:t> </a:t>
            </a:r>
            <a:r>
              <a:rPr sz="1600" dirty="0">
                <a:latin typeface="Arial"/>
                <a:cs typeface="Arial"/>
              </a:rPr>
              <a:t>citizen</a:t>
            </a:r>
            <a:r>
              <a:rPr sz="1600" spc="-55" dirty="0">
                <a:latin typeface="Arial"/>
                <a:cs typeface="Arial"/>
              </a:rPr>
              <a:t> </a:t>
            </a:r>
            <a:r>
              <a:rPr sz="1600" dirty="0">
                <a:latin typeface="Arial"/>
                <a:cs typeface="Arial"/>
              </a:rPr>
              <a:t>of</a:t>
            </a:r>
            <a:r>
              <a:rPr sz="1600" spc="-20" dirty="0">
                <a:latin typeface="Arial"/>
                <a:cs typeface="Arial"/>
              </a:rPr>
              <a:t> </a:t>
            </a:r>
            <a:r>
              <a:rPr sz="1600" dirty="0">
                <a:latin typeface="Arial"/>
                <a:cs typeface="Arial"/>
              </a:rPr>
              <a:t>the</a:t>
            </a:r>
            <a:r>
              <a:rPr sz="1600" spc="-10" dirty="0">
                <a:latin typeface="Arial"/>
                <a:cs typeface="Arial"/>
              </a:rPr>
              <a:t> </a:t>
            </a:r>
            <a:r>
              <a:rPr sz="1600" dirty="0">
                <a:latin typeface="Arial"/>
                <a:cs typeface="Arial"/>
              </a:rPr>
              <a:t>United</a:t>
            </a:r>
            <a:r>
              <a:rPr sz="1600" spc="-35" dirty="0">
                <a:latin typeface="Arial"/>
                <a:cs typeface="Arial"/>
              </a:rPr>
              <a:t> </a:t>
            </a:r>
            <a:r>
              <a:rPr sz="1600" spc="-10" dirty="0">
                <a:latin typeface="Arial"/>
                <a:cs typeface="Arial"/>
              </a:rPr>
              <a:t>States</a:t>
            </a:r>
            <a:endParaRPr sz="1600" dirty="0">
              <a:latin typeface="Arial"/>
              <a:cs typeface="Arial"/>
            </a:endParaRPr>
          </a:p>
          <a:p>
            <a:pPr marL="12700"/>
            <a:r>
              <a:rPr sz="1600" dirty="0">
                <a:latin typeface="Arial"/>
                <a:cs typeface="Arial"/>
              </a:rPr>
              <a:t>–be</a:t>
            </a:r>
            <a:r>
              <a:rPr sz="1600" spc="-45" dirty="0">
                <a:latin typeface="Arial"/>
                <a:cs typeface="Arial"/>
              </a:rPr>
              <a:t> </a:t>
            </a:r>
            <a:r>
              <a:rPr sz="1600" dirty="0">
                <a:latin typeface="Arial"/>
                <a:cs typeface="Arial"/>
              </a:rPr>
              <a:t>a</a:t>
            </a:r>
            <a:r>
              <a:rPr sz="1600" spc="-30" dirty="0">
                <a:latin typeface="Arial"/>
                <a:cs typeface="Arial"/>
              </a:rPr>
              <a:t> </a:t>
            </a:r>
            <a:r>
              <a:rPr sz="1600" dirty="0">
                <a:latin typeface="Arial"/>
                <a:cs typeface="Arial"/>
              </a:rPr>
              <a:t>resident</a:t>
            </a:r>
            <a:r>
              <a:rPr sz="1600" spc="-45" dirty="0">
                <a:latin typeface="Arial"/>
                <a:cs typeface="Arial"/>
              </a:rPr>
              <a:t> </a:t>
            </a:r>
            <a:r>
              <a:rPr sz="1600" dirty="0">
                <a:latin typeface="Arial"/>
                <a:cs typeface="Arial"/>
              </a:rPr>
              <a:t>of</a:t>
            </a:r>
            <a:r>
              <a:rPr sz="1600" spc="-30" dirty="0">
                <a:latin typeface="Arial"/>
                <a:cs typeface="Arial"/>
              </a:rPr>
              <a:t> </a:t>
            </a:r>
            <a:r>
              <a:rPr sz="1600" dirty="0">
                <a:latin typeface="Arial"/>
                <a:cs typeface="Arial"/>
              </a:rPr>
              <a:t>the</a:t>
            </a:r>
            <a:r>
              <a:rPr sz="1600" spc="-30" dirty="0">
                <a:latin typeface="Arial"/>
                <a:cs typeface="Arial"/>
              </a:rPr>
              <a:t> </a:t>
            </a:r>
            <a:r>
              <a:rPr sz="1600" dirty="0">
                <a:latin typeface="Arial"/>
                <a:cs typeface="Arial"/>
              </a:rPr>
              <a:t>state</a:t>
            </a:r>
            <a:r>
              <a:rPr sz="1600" spc="-30" dirty="0">
                <a:latin typeface="Arial"/>
                <a:cs typeface="Arial"/>
              </a:rPr>
              <a:t> </a:t>
            </a:r>
            <a:r>
              <a:rPr sz="1600" dirty="0">
                <a:latin typeface="Arial"/>
                <a:cs typeface="Arial"/>
              </a:rPr>
              <a:t>in</a:t>
            </a:r>
            <a:r>
              <a:rPr sz="1600" spc="-45" dirty="0">
                <a:latin typeface="Arial"/>
                <a:cs typeface="Arial"/>
              </a:rPr>
              <a:t> </a:t>
            </a:r>
            <a:r>
              <a:rPr sz="1600" dirty="0">
                <a:latin typeface="Arial"/>
                <a:cs typeface="Arial"/>
              </a:rPr>
              <a:t>which</a:t>
            </a:r>
            <a:r>
              <a:rPr sz="1600" spc="-45" dirty="0">
                <a:latin typeface="Arial"/>
                <a:cs typeface="Arial"/>
              </a:rPr>
              <a:t> </a:t>
            </a:r>
            <a:r>
              <a:rPr sz="1600" dirty="0">
                <a:latin typeface="Arial"/>
                <a:cs typeface="Arial"/>
              </a:rPr>
              <a:t>you're</a:t>
            </a:r>
            <a:r>
              <a:rPr sz="1600" spc="-15" dirty="0">
                <a:latin typeface="Arial"/>
                <a:cs typeface="Arial"/>
              </a:rPr>
              <a:t> </a:t>
            </a:r>
            <a:r>
              <a:rPr sz="1600" dirty="0">
                <a:latin typeface="Arial"/>
                <a:cs typeface="Arial"/>
              </a:rPr>
              <a:t>planning</a:t>
            </a:r>
            <a:r>
              <a:rPr sz="1600" spc="-60" dirty="0">
                <a:latin typeface="Arial"/>
                <a:cs typeface="Arial"/>
              </a:rPr>
              <a:t> </a:t>
            </a:r>
            <a:r>
              <a:rPr sz="1600" dirty="0">
                <a:latin typeface="Arial"/>
                <a:cs typeface="Arial"/>
              </a:rPr>
              <a:t>to</a:t>
            </a:r>
            <a:r>
              <a:rPr sz="1600" spc="-30" dirty="0">
                <a:latin typeface="Arial"/>
                <a:cs typeface="Arial"/>
              </a:rPr>
              <a:t> </a:t>
            </a:r>
            <a:r>
              <a:rPr sz="1600" spc="-10" dirty="0">
                <a:latin typeface="Arial"/>
                <a:cs typeface="Arial"/>
              </a:rPr>
              <a:t>register</a:t>
            </a:r>
            <a:endParaRPr sz="1600" dirty="0">
              <a:latin typeface="Arial"/>
              <a:cs typeface="Arial"/>
            </a:endParaRPr>
          </a:p>
          <a:p>
            <a:pPr marL="12700"/>
            <a:r>
              <a:rPr sz="1600" dirty="0">
                <a:latin typeface="Arial"/>
                <a:cs typeface="Arial"/>
              </a:rPr>
              <a:t>–be</a:t>
            </a:r>
            <a:r>
              <a:rPr sz="1600" spc="-30" dirty="0">
                <a:latin typeface="Arial"/>
                <a:cs typeface="Arial"/>
              </a:rPr>
              <a:t> </a:t>
            </a:r>
            <a:r>
              <a:rPr sz="1600" dirty="0">
                <a:latin typeface="Arial"/>
                <a:cs typeface="Arial"/>
              </a:rPr>
              <a:t>at</a:t>
            </a:r>
            <a:r>
              <a:rPr sz="1600" spc="-10" dirty="0">
                <a:latin typeface="Arial"/>
                <a:cs typeface="Arial"/>
              </a:rPr>
              <a:t> </a:t>
            </a:r>
            <a:r>
              <a:rPr sz="1600" dirty="0">
                <a:latin typeface="Arial"/>
                <a:cs typeface="Arial"/>
              </a:rPr>
              <a:t>least</a:t>
            </a:r>
            <a:r>
              <a:rPr sz="1600" spc="-30" dirty="0">
                <a:latin typeface="Arial"/>
                <a:cs typeface="Arial"/>
              </a:rPr>
              <a:t> </a:t>
            </a:r>
            <a:r>
              <a:rPr sz="1600" spc="-10" dirty="0">
                <a:latin typeface="Arial"/>
                <a:cs typeface="Arial"/>
              </a:rPr>
              <a:t>18-</a:t>
            </a:r>
            <a:r>
              <a:rPr sz="1600" spc="-20" dirty="0">
                <a:latin typeface="Arial"/>
                <a:cs typeface="Arial"/>
              </a:rPr>
              <a:t>years-</a:t>
            </a:r>
            <a:r>
              <a:rPr sz="1600" dirty="0">
                <a:latin typeface="Arial"/>
                <a:cs typeface="Arial"/>
              </a:rPr>
              <a:t>old</a:t>
            </a:r>
            <a:r>
              <a:rPr sz="1600" spc="10" dirty="0">
                <a:latin typeface="Arial"/>
                <a:cs typeface="Arial"/>
              </a:rPr>
              <a:t> </a:t>
            </a:r>
            <a:r>
              <a:rPr sz="1600" dirty="0">
                <a:latin typeface="Arial"/>
                <a:cs typeface="Arial"/>
              </a:rPr>
              <a:t>at</a:t>
            </a:r>
            <a:r>
              <a:rPr sz="1600" spc="-20" dirty="0">
                <a:latin typeface="Arial"/>
                <a:cs typeface="Arial"/>
              </a:rPr>
              <a:t> </a:t>
            </a:r>
            <a:r>
              <a:rPr sz="1600" dirty="0">
                <a:latin typeface="Arial"/>
                <a:cs typeface="Arial"/>
              </a:rPr>
              <a:t>the</a:t>
            </a:r>
            <a:r>
              <a:rPr sz="1600" spc="-10" dirty="0">
                <a:latin typeface="Arial"/>
                <a:cs typeface="Arial"/>
              </a:rPr>
              <a:t> </a:t>
            </a:r>
            <a:r>
              <a:rPr sz="1600" dirty="0">
                <a:latin typeface="Arial"/>
                <a:cs typeface="Arial"/>
              </a:rPr>
              <a:t>time</a:t>
            </a:r>
            <a:r>
              <a:rPr sz="1600" spc="-15" dirty="0">
                <a:latin typeface="Arial"/>
                <a:cs typeface="Arial"/>
              </a:rPr>
              <a:t> </a:t>
            </a:r>
            <a:r>
              <a:rPr sz="1600" dirty="0">
                <a:latin typeface="Arial"/>
                <a:cs typeface="Arial"/>
              </a:rPr>
              <a:t>of</a:t>
            </a:r>
            <a:r>
              <a:rPr sz="1600" spc="-15" dirty="0">
                <a:latin typeface="Arial"/>
                <a:cs typeface="Arial"/>
              </a:rPr>
              <a:t> </a:t>
            </a:r>
            <a:r>
              <a:rPr sz="1600" dirty="0">
                <a:latin typeface="Arial"/>
                <a:cs typeface="Arial"/>
              </a:rPr>
              <a:t>the</a:t>
            </a:r>
            <a:r>
              <a:rPr sz="1600" spc="-15" dirty="0">
                <a:latin typeface="Arial"/>
                <a:cs typeface="Arial"/>
              </a:rPr>
              <a:t> </a:t>
            </a:r>
            <a:r>
              <a:rPr sz="1600" dirty="0">
                <a:latin typeface="Arial"/>
                <a:cs typeface="Arial"/>
              </a:rPr>
              <a:t>next</a:t>
            </a:r>
            <a:r>
              <a:rPr sz="1600" spc="-15" dirty="0">
                <a:latin typeface="Arial"/>
                <a:cs typeface="Arial"/>
              </a:rPr>
              <a:t> </a:t>
            </a:r>
            <a:r>
              <a:rPr sz="1600" spc="-10" dirty="0">
                <a:latin typeface="Arial"/>
                <a:cs typeface="Arial"/>
              </a:rPr>
              <a:t>election</a:t>
            </a:r>
            <a:endParaRPr sz="1600" dirty="0">
              <a:latin typeface="Arial"/>
              <a:cs typeface="Arial"/>
            </a:endParaRPr>
          </a:p>
          <a:p>
            <a:pPr marL="12700"/>
            <a:r>
              <a:rPr sz="1600" b="1" spc="-30" dirty="0">
                <a:latin typeface="Arial"/>
                <a:cs typeface="Arial"/>
              </a:rPr>
              <a:t>To</a:t>
            </a:r>
            <a:r>
              <a:rPr sz="1600" b="1" spc="-60" dirty="0">
                <a:latin typeface="Arial"/>
                <a:cs typeface="Arial"/>
              </a:rPr>
              <a:t> </a:t>
            </a:r>
            <a:r>
              <a:rPr sz="1600" b="1" dirty="0">
                <a:latin typeface="Arial"/>
                <a:cs typeface="Arial"/>
              </a:rPr>
              <a:t>be</a:t>
            </a:r>
            <a:r>
              <a:rPr sz="1600" b="1" spc="-60" dirty="0">
                <a:latin typeface="Arial"/>
                <a:cs typeface="Arial"/>
              </a:rPr>
              <a:t> </a:t>
            </a:r>
            <a:r>
              <a:rPr sz="1600" b="1" dirty="0">
                <a:latin typeface="Arial"/>
                <a:cs typeface="Arial"/>
              </a:rPr>
              <a:t>eligible,</a:t>
            </a:r>
            <a:r>
              <a:rPr sz="1600" b="1" spc="-35" dirty="0">
                <a:latin typeface="Arial"/>
                <a:cs typeface="Arial"/>
              </a:rPr>
              <a:t> </a:t>
            </a:r>
            <a:r>
              <a:rPr sz="1600" b="1" dirty="0">
                <a:latin typeface="Arial"/>
                <a:cs typeface="Arial"/>
              </a:rPr>
              <a:t>you</a:t>
            </a:r>
            <a:r>
              <a:rPr sz="1600" b="1" spc="-30" dirty="0">
                <a:latin typeface="Arial"/>
                <a:cs typeface="Arial"/>
              </a:rPr>
              <a:t> </a:t>
            </a:r>
            <a:r>
              <a:rPr sz="1600" b="1" dirty="0">
                <a:latin typeface="Arial"/>
                <a:cs typeface="Arial"/>
              </a:rPr>
              <a:t>must</a:t>
            </a:r>
            <a:r>
              <a:rPr sz="1600" b="1" spc="-30" dirty="0">
                <a:latin typeface="Arial"/>
                <a:cs typeface="Arial"/>
              </a:rPr>
              <a:t> </a:t>
            </a:r>
            <a:r>
              <a:rPr sz="1600" b="1" u="sng" spc="-20" dirty="0">
                <a:uFill>
                  <a:solidFill>
                    <a:srgbClr val="000000"/>
                  </a:solidFill>
                </a:uFill>
                <a:latin typeface="Arial"/>
                <a:cs typeface="Arial"/>
              </a:rPr>
              <a:t>not</a:t>
            </a:r>
            <a:r>
              <a:rPr sz="1600" b="1" spc="-20" dirty="0">
                <a:latin typeface="Arial"/>
                <a:cs typeface="Arial"/>
              </a:rPr>
              <a:t>:</a:t>
            </a:r>
            <a:endParaRPr sz="1600" dirty="0">
              <a:latin typeface="Arial"/>
              <a:cs typeface="Arial"/>
            </a:endParaRPr>
          </a:p>
          <a:p>
            <a:pPr marL="12700"/>
            <a:r>
              <a:rPr sz="1600" dirty="0">
                <a:latin typeface="Arial"/>
                <a:cs typeface="Arial"/>
              </a:rPr>
              <a:t>–be</a:t>
            </a:r>
            <a:r>
              <a:rPr sz="1600" spc="-45" dirty="0">
                <a:latin typeface="Arial"/>
                <a:cs typeface="Arial"/>
              </a:rPr>
              <a:t> </a:t>
            </a:r>
            <a:r>
              <a:rPr sz="1600" dirty="0">
                <a:latin typeface="Arial"/>
                <a:cs typeface="Arial"/>
              </a:rPr>
              <a:t>imprisoned</a:t>
            </a:r>
            <a:r>
              <a:rPr sz="1600" spc="-45" dirty="0">
                <a:latin typeface="Arial"/>
                <a:cs typeface="Arial"/>
              </a:rPr>
              <a:t> </a:t>
            </a:r>
            <a:r>
              <a:rPr sz="1600" dirty="0">
                <a:latin typeface="Arial"/>
                <a:cs typeface="Arial"/>
              </a:rPr>
              <a:t>or</a:t>
            </a:r>
            <a:r>
              <a:rPr sz="1600" spc="-35" dirty="0">
                <a:latin typeface="Arial"/>
                <a:cs typeface="Arial"/>
              </a:rPr>
              <a:t> </a:t>
            </a:r>
            <a:r>
              <a:rPr sz="1600" dirty="0">
                <a:latin typeface="Arial"/>
                <a:cs typeface="Arial"/>
              </a:rPr>
              <a:t>on</a:t>
            </a:r>
            <a:r>
              <a:rPr sz="1600" spc="-35" dirty="0">
                <a:latin typeface="Arial"/>
                <a:cs typeface="Arial"/>
              </a:rPr>
              <a:t> </a:t>
            </a:r>
            <a:r>
              <a:rPr sz="1600" dirty="0">
                <a:latin typeface="Arial"/>
                <a:cs typeface="Arial"/>
              </a:rPr>
              <a:t>parole</a:t>
            </a:r>
            <a:r>
              <a:rPr sz="1600" spc="-40" dirty="0">
                <a:latin typeface="Arial"/>
                <a:cs typeface="Arial"/>
              </a:rPr>
              <a:t> </a:t>
            </a:r>
            <a:r>
              <a:rPr sz="1600" dirty="0">
                <a:latin typeface="Arial"/>
                <a:cs typeface="Arial"/>
              </a:rPr>
              <a:t>for</a:t>
            </a:r>
            <a:r>
              <a:rPr sz="1600" spc="-20" dirty="0">
                <a:latin typeface="Arial"/>
                <a:cs typeface="Arial"/>
              </a:rPr>
              <a:t> </a:t>
            </a:r>
            <a:r>
              <a:rPr sz="1600" dirty="0">
                <a:latin typeface="Arial"/>
                <a:cs typeface="Arial"/>
              </a:rPr>
              <a:t>a</a:t>
            </a:r>
            <a:r>
              <a:rPr sz="1600" spc="-45" dirty="0">
                <a:latin typeface="Arial"/>
                <a:cs typeface="Arial"/>
              </a:rPr>
              <a:t> </a:t>
            </a:r>
            <a:r>
              <a:rPr sz="1600" dirty="0">
                <a:latin typeface="Arial"/>
                <a:cs typeface="Arial"/>
              </a:rPr>
              <a:t>conviction</a:t>
            </a:r>
            <a:r>
              <a:rPr sz="1600" spc="-60" dirty="0">
                <a:latin typeface="Arial"/>
                <a:cs typeface="Arial"/>
              </a:rPr>
              <a:t> </a:t>
            </a:r>
            <a:r>
              <a:rPr sz="1600" dirty="0">
                <a:latin typeface="Arial"/>
                <a:cs typeface="Arial"/>
              </a:rPr>
              <a:t>or</a:t>
            </a:r>
            <a:r>
              <a:rPr sz="1600" spc="-25" dirty="0">
                <a:latin typeface="Arial"/>
                <a:cs typeface="Arial"/>
              </a:rPr>
              <a:t> </a:t>
            </a:r>
            <a:r>
              <a:rPr sz="1600" spc="-10" dirty="0">
                <a:latin typeface="Arial"/>
                <a:cs typeface="Arial"/>
              </a:rPr>
              <a:t>felony</a:t>
            </a:r>
            <a:endParaRPr sz="1600" dirty="0">
              <a:latin typeface="Arial"/>
              <a:cs typeface="Arial"/>
            </a:endParaRPr>
          </a:p>
          <a:p>
            <a:pPr marL="12700"/>
            <a:r>
              <a:rPr sz="1600" dirty="0">
                <a:latin typeface="Arial"/>
                <a:cs typeface="Arial"/>
              </a:rPr>
              <a:t>–Be</a:t>
            </a:r>
            <a:r>
              <a:rPr sz="1600" spc="-45" dirty="0">
                <a:latin typeface="Arial"/>
                <a:cs typeface="Arial"/>
              </a:rPr>
              <a:t> </a:t>
            </a:r>
            <a:r>
              <a:rPr sz="1600" dirty="0">
                <a:latin typeface="Arial"/>
                <a:cs typeface="Arial"/>
              </a:rPr>
              <a:t>currently</a:t>
            </a:r>
            <a:r>
              <a:rPr sz="1600" spc="-25" dirty="0">
                <a:latin typeface="Arial"/>
                <a:cs typeface="Arial"/>
              </a:rPr>
              <a:t> </a:t>
            </a:r>
            <a:r>
              <a:rPr sz="1600" dirty="0">
                <a:latin typeface="Arial"/>
                <a:cs typeface="Arial"/>
              </a:rPr>
              <a:t>judged</a:t>
            </a:r>
            <a:r>
              <a:rPr sz="1600" spc="-50" dirty="0">
                <a:latin typeface="Arial"/>
                <a:cs typeface="Arial"/>
              </a:rPr>
              <a:t> </a:t>
            </a:r>
            <a:r>
              <a:rPr sz="1600" dirty="0">
                <a:latin typeface="Arial"/>
                <a:cs typeface="Arial"/>
              </a:rPr>
              <a:t>mentally</a:t>
            </a:r>
            <a:r>
              <a:rPr sz="1600" spc="-35" dirty="0">
                <a:latin typeface="Arial"/>
                <a:cs typeface="Arial"/>
              </a:rPr>
              <a:t> </a:t>
            </a:r>
            <a:r>
              <a:rPr sz="1600" spc="-10" dirty="0">
                <a:latin typeface="Arial"/>
                <a:cs typeface="Arial"/>
              </a:rPr>
              <a:t>incompetent</a:t>
            </a:r>
            <a:r>
              <a:rPr sz="1600" spc="-45" dirty="0">
                <a:latin typeface="Arial"/>
                <a:cs typeface="Arial"/>
              </a:rPr>
              <a:t> </a:t>
            </a:r>
            <a:r>
              <a:rPr sz="1600" dirty="0">
                <a:latin typeface="Arial"/>
                <a:cs typeface="Arial"/>
              </a:rPr>
              <a:t>by</a:t>
            </a:r>
            <a:r>
              <a:rPr sz="1600" spc="-35" dirty="0">
                <a:latin typeface="Arial"/>
                <a:cs typeface="Arial"/>
              </a:rPr>
              <a:t> </a:t>
            </a:r>
            <a:r>
              <a:rPr sz="1600" dirty="0">
                <a:latin typeface="Arial"/>
                <a:cs typeface="Arial"/>
              </a:rPr>
              <a:t>a</a:t>
            </a:r>
            <a:r>
              <a:rPr sz="1600" spc="-35" dirty="0">
                <a:latin typeface="Arial"/>
                <a:cs typeface="Arial"/>
              </a:rPr>
              <a:t> </a:t>
            </a:r>
            <a:r>
              <a:rPr sz="1600" dirty="0">
                <a:latin typeface="Arial"/>
                <a:cs typeface="Arial"/>
              </a:rPr>
              <a:t>court</a:t>
            </a:r>
            <a:r>
              <a:rPr sz="1600" spc="-35" dirty="0">
                <a:latin typeface="Arial"/>
                <a:cs typeface="Arial"/>
              </a:rPr>
              <a:t> </a:t>
            </a:r>
            <a:r>
              <a:rPr sz="1600" dirty="0">
                <a:latin typeface="Arial"/>
                <a:cs typeface="Arial"/>
              </a:rPr>
              <a:t>of</a:t>
            </a:r>
            <a:r>
              <a:rPr sz="1600" spc="-30" dirty="0">
                <a:latin typeface="Arial"/>
                <a:cs typeface="Arial"/>
              </a:rPr>
              <a:t> </a:t>
            </a:r>
            <a:r>
              <a:rPr sz="1600" spc="-25" dirty="0">
                <a:latin typeface="Arial"/>
                <a:cs typeface="Arial"/>
              </a:rPr>
              <a:t>law</a:t>
            </a:r>
            <a:endParaRPr sz="1600" dirty="0">
              <a:latin typeface="Arial"/>
              <a:cs typeface="Arial"/>
            </a:endParaRPr>
          </a:p>
          <a:p>
            <a:pPr marL="12700"/>
            <a:r>
              <a:rPr sz="1600" b="1" dirty="0">
                <a:latin typeface="Arial"/>
                <a:cs typeface="Arial"/>
              </a:rPr>
              <a:t>How</a:t>
            </a:r>
            <a:r>
              <a:rPr sz="1600" b="1" spc="-40" dirty="0">
                <a:latin typeface="Arial"/>
                <a:cs typeface="Arial"/>
              </a:rPr>
              <a:t> </a:t>
            </a:r>
            <a:r>
              <a:rPr sz="1600" b="1" dirty="0">
                <a:latin typeface="Arial"/>
                <a:cs typeface="Arial"/>
              </a:rPr>
              <a:t>do</a:t>
            </a:r>
            <a:r>
              <a:rPr sz="1600" b="1" spc="-45" dirty="0">
                <a:latin typeface="Arial"/>
                <a:cs typeface="Arial"/>
              </a:rPr>
              <a:t> </a:t>
            </a:r>
            <a:r>
              <a:rPr sz="1600" b="1" dirty="0">
                <a:latin typeface="Arial"/>
                <a:cs typeface="Arial"/>
              </a:rPr>
              <a:t>I</a:t>
            </a:r>
            <a:r>
              <a:rPr sz="1600" b="1" spc="-40" dirty="0">
                <a:latin typeface="Arial"/>
                <a:cs typeface="Arial"/>
              </a:rPr>
              <a:t> </a:t>
            </a:r>
            <a:r>
              <a:rPr sz="1600" b="1" dirty="0">
                <a:latin typeface="Arial"/>
                <a:cs typeface="Arial"/>
              </a:rPr>
              <a:t>register</a:t>
            </a:r>
            <a:r>
              <a:rPr sz="1600" b="1" spc="-30" dirty="0">
                <a:latin typeface="Arial"/>
                <a:cs typeface="Arial"/>
              </a:rPr>
              <a:t> </a:t>
            </a:r>
            <a:r>
              <a:rPr sz="1600" b="1" dirty="0">
                <a:latin typeface="Arial"/>
                <a:cs typeface="Arial"/>
              </a:rPr>
              <a:t>to</a:t>
            </a:r>
            <a:r>
              <a:rPr sz="1600" b="1" spc="-50" dirty="0">
                <a:latin typeface="Arial"/>
                <a:cs typeface="Arial"/>
              </a:rPr>
              <a:t> </a:t>
            </a:r>
            <a:r>
              <a:rPr sz="1600" b="1" dirty="0">
                <a:latin typeface="Arial"/>
                <a:cs typeface="Arial"/>
              </a:rPr>
              <a:t>vote?</a:t>
            </a:r>
            <a:r>
              <a:rPr sz="1600" b="1" spc="-55" dirty="0">
                <a:latin typeface="Arial"/>
                <a:cs typeface="Arial"/>
              </a:rPr>
              <a:t> </a:t>
            </a:r>
            <a:r>
              <a:rPr sz="1600" b="1" dirty="0">
                <a:latin typeface="Arial"/>
                <a:cs typeface="Arial"/>
              </a:rPr>
              <a:t>And</a:t>
            </a:r>
            <a:r>
              <a:rPr sz="1600" b="1" spc="-5" dirty="0">
                <a:latin typeface="Arial"/>
                <a:cs typeface="Arial"/>
              </a:rPr>
              <a:t> </a:t>
            </a:r>
            <a:r>
              <a:rPr sz="1600" b="1" spc="-10" dirty="0">
                <a:latin typeface="Arial"/>
                <a:cs typeface="Arial"/>
              </a:rPr>
              <a:t>when?</a:t>
            </a:r>
            <a:endParaRPr sz="1600" dirty="0">
              <a:latin typeface="Arial"/>
              <a:cs typeface="Arial"/>
            </a:endParaRPr>
          </a:p>
          <a:p>
            <a:pPr marL="12700"/>
            <a:r>
              <a:rPr sz="1600" dirty="0">
                <a:latin typeface="Arial"/>
                <a:cs typeface="Arial"/>
              </a:rPr>
              <a:t>–before</a:t>
            </a:r>
            <a:r>
              <a:rPr sz="1600" spc="-30" dirty="0">
                <a:latin typeface="Arial"/>
                <a:cs typeface="Arial"/>
              </a:rPr>
              <a:t> </a:t>
            </a:r>
            <a:r>
              <a:rPr sz="1600" dirty="0">
                <a:latin typeface="Arial"/>
                <a:cs typeface="Arial"/>
              </a:rPr>
              <a:t>you</a:t>
            </a:r>
            <a:r>
              <a:rPr sz="1600" spc="-25" dirty="0">
                <a:latin typeface="Arial"/>
                <a:cs typeface="Arial"/>
              </a:rPr>
              <a:t> </a:t>
            </a:r>
            <a:r>
              <a:rPr sz="1600" dirty="0">
                <a:latin typeface="Arial"/>
                <a:cs typeface="Arial"/>
              </a:rPr>
              <a:t>can</a:t>
            </a:r>
            <a:r>
              <a:rPr sz="1600" spc="-50" dirty="0">
                <a:latin typeface="Arial"/>
                <a:cs typeface="Arial"/>
              </a:rPr>
              <a:t> </a:t>
            </a:r>
            <a:r>
              <a:rPr sz="1600" dirty="0">
                <a:latin typeface="Arial"/>
                <a:cs typeface="Arial"/>
              </a:rPr>
              <a:t>vote,</a:t>
            </a:r>
            <a:r>
              <a:rPr sz="1600" spc="-35" dirty="0">
                <a:latin typeface="Arial"/>
                <a:cs typeface="Arial"/>
              </a:rPr>
              <a:t> </a:t>
            </a:r>
            <a:r>
              <a:rPr sz="1600" dirty="0">
                <a:latin typeface="Arial"/>
                <a:cs typeface="Arial"/>
              </a:rPr>
              <a:t>you</a:t>
            </a:r>
            <a:r>
              <a:rPr sz="1600" spc="-30" dirty="0">
                <a:latin typeface="Arial"/>
                <a:cs typeface="Arial"/>
              </a:rPr>
              <a:t> </a:t>
            </a:r>
            <a:r>
              <a:rPr sz="1600" dirty="0">
                <a:latin typeface="Arial"/>
                <a:cs typeface="Arial"/>
              </a:rPr>
              <a:t>have</a:t>
            </a:r>
            <a:r>
              <a:rPr sz="1600" spc="-50" dirty="0">
                <a:latin typeface="Arial"/>
                <a:cs typeface="Arial"/>
              </a:rPr>
              <a:t> </a:t>
            </a:r>
            <a:r>
              <a:rPr sz="1600" dirty="0">
                <a:latin typeface="Arial"/>
                <a:cs typeface="Arial"/>
              </a:rPr>
              <a:t>to</a:t>
            </a:r>
            <a:r>
              <a:rPr sz="1600" spc="-35" dirty="0">
                <a:latin typeface="Arial"/>
                <a:cs typeface="Arial"/>
              </a:rPr>
              <a:t> </a:t>
            </a:r>
            <a:r>
              <a:rPr sz="1600" spc="-10" dirty="0">
                <a:latin typeface="Arial"/>
                <a:cs typeface="Arial"/>
              </a:rPr>
              <a:t>register.</a:t>
            </a:r>
            <a:r>
              <a:rPr sz="1600" spc="-35" dirty="0">
                <a:latin typeface="Arial"/>
                <a:cs typeface="Arial"/>
              </a:rPr>
              <a:t> </a:t>
            </a:r>
            <a:r>
              <a:rPr sz="1600" dirty="0">
                <a:latin typeface="Arial"/>
                <a:cs typeface="Arial"/>
              </a:rPr>
              <a:t>Many</a:t>
            </a:r>
            <a:r>
              <a:rPr sz="1600" spc="-35" dirty="0">
                <a:latin typeface="Arial"/>
                <a:cs typeface="Arial"/>
              </a:rPr>
              <a:t> </a:t>
            </a:r>
            <a:r>
              <a:rPr sz="1600" dirty="0">
                <a:latin typeface="Arial"/>
                <a:cs typeface="Arial"/>
              </a:rPr>
              <a:t>States</a:t>
            </a:r>
            <a:r>
              <a:rPr sz="1600" spc="-30" dirty="0">
                <a:latin typeface="Arial"/>
                <a:cs typeface="Arial"/>
              </a:rPr>
              <a:t> </a:t>
            </a:r>
            <a:r>
              <a:rPr sz="1600" dirty="0">
                <a:latin typeface="Arial"/>
                <a:cs typeface="Arial"/>
              </a:rPr>
              <a:t>have</a:t>
            </a:r>
            <a:r>
              <a:rPr sz="1600" spc="-50" dirty="0">
                <a:latin typeface="Arial"/>
                <a:cs typeface="Arial"/>
              </a:rPr>
              <a:t> </a:t>
            </a:r>
            <a:r>
              <a:rPr sz="1600" dirty="0">
                <a:latin typeface="Arial"/>
                <a:cs typeface="Arial"/>
              </a:rPr>
              <a:t>a</a:t>
            </a:r>
            <a:r>
              <a:rPr sz="1600" spc="-50" dirty="0">
                <a:latin typeface="Arial"/>
                <a:cs typeface="Arial"/>
              </a:rPr>
              <a:t> </a:t>
            </a:r>
            <a:r>
              <a:rPr sz="1600" dirty="0">
                <a:latin typeface="Arial"/>
                <a:cs typeface="Arial"/>
              </a:rPr>
              <a:t>different</a:t>
            </a:r>
            <a:r>
              <a:rPr sz="1600" spc="-40" dirty="0">
                <a:latin typeface="Arial"/>
                <a:cs typeface="Arial"/>
              </a:rPr>
              <a:t> </a:t>
            </a:r>
            <a:r>
              <a:rPr sz="1600" dirty="0">
                <a:latin typeface="Arial"/>
                <a:cs typeface="Arial"/>
              </a:rPr>
              <a:t>deadlines</a:t>
            </a:r>
            <a:r>
              <a:rPr sz="1600" spc="-55" dirty="0">
                <a:latin typeface="Arial"/>
                <a:cs typeface="Arial"/>
              </a:rPr>
              <a:t> </a:t>
            </a:r>
            <a:r>
              <a:rPr sz="1600" dirty="0">
                <a:latin typeface="Arial"/>
                <a:cs typeface="Arial"/>
              </a:rPr>
              <a:t>for</a:t>
            </a:r>
            <a:r>
              <a:rPr sz="1600" spc="-10" dirty="0">
                <a:latin typeface="Arial"/>
                <a:cs typeface="Arial"/>
              </a:rPr>
              <a:t> voter</a:t>
            </a:r>
            <a:endParaRPr sz="1600" dirty="0">
              <a:latin typeface="Arial"/>
              <a:cs typeface="Arial"/>
            </a:endParaRPr>
          </a:p>
          <a:p>
            <a:pPr marL="12700"/>
            <a:r>
              <a:rPr sz="1600" dirty="0">
                <a:latin typeface="Arial"/>
                <a:cs typeface="Arial"/>
              </a:rPr>
              <a:t>registration.</a:t>
            </a:r>
            <a:r>
              <a:rPr sz="1600" spc="-40" dirty="0">
                <a:latin typeface="Arial"/>
                <a:cs typeface="Arial"/>
              </a:rPr>
              <a:t> </a:t>
            </a:r>
            <a:r>
              <a:rPr sz="1600" dirty="0">
                <a:latin typeface="Arial"/>
                <a:cs typeface="Arial"/>
              </a:rPr>
              <a:t>In</a:t>
            </a:r>
            <a:r>
              <a:rPr sz="1600" spc="-40" dirty="0">
                <a:latin typeface="Arial"/>
                <a:cs typeface="Arial"/>
              </a:rPr>
              <a:t> </a:t>
            </a:r>
            <a:r>
              <a:rPr sz="1600" dirty="0">
                <a:latin typeface="Arial"/>
                <a:cs typeface="Arial"/>
              </a:rPr>
              <a:t>most</a:t>
            </a:r>
            <a:r>
              <a:rPr sz="1600" spc="-35" dirty="0">
                <a:latin typeface="Arial"/>
                <a:cs typeface="Arial"/>
              </a:rPr>
              <a:t> </a:t>
            </a:r>
            <a:r>
              <a:rPr sz="1600" dirty="0">
                <a:latin typeface="Arial"/>
                <a:cs typeface="Arial"/>
              </a:rPr>
              <a:t>States,</a:t>
            </a:r>
            <a:r>
              <a:rPr sz="1600" spc="-25" dirty="0">
                <a:latin typeface="Arial"/>
                <a:cs typeface="Arial"/>
              </a:rPr>
              <a:t> </a:t>
            </a:r>
            <a:r>
              <a:rPr sz="1600" dirty="0">
                <a:latin typeface="Arial"/>
                <a:cs typeface="Arial"/>
              </a:rPr>
              <a:t>you</a:t>
            </a:r>
            <a:r>
              <a:rPr sz="1600" spc="-25" dirty="0">
                <a:latin typeface="Arial"/>
                <a:cs typeface="Arial"/>
              </a:rPr>
              <a:t> </a:t>
            </a:r>
            <a:r>
              <a:rPr sz="1600" dirty="0">
                <a:latin typeface="Arial"/>
                <a:cs typeface="Arial"/>
              </a:rPr>
              <a:t>need</a:t>
            </a:r>
            <a:r>
              <a:rPr sz="1600" spc="-45" dirty="0">
                <a:latin typeface="Arial"/>
                <a:cs typeface="Arial"/>
              </a:rPr>
              <a:t> </a:t>
            </a:r>
            <a:r>
              <a:rPr sz="1600" dirty="0">
                <a:latin typeface="Arial"/>
                <a:cs typeface="Arial"/>
              </a:rPr>
              <a:t>to</a:t>
            </a:r>
            <a:r>
              <a:rPr sz="1600" spc="-40" dirty="0">
                <a:latin typeface="Arial"/>
                <a:cs typeface="Arial"/>
              </a:rPr>
              <a:t> </a:t>
            </a:r>
            <a:r>
              <a:rPr sz="1600" dirty="0">
                <a:latin typeface="Arial"/>
                <a:cs typeface="Arial"/>
              </a:rPr>
              <a:t>register</a:t>
            </a:r>
            <a:r>
              <a:rPr sz="1600" spc="-45" dirty="0">
                <a:latin typeface="Arial"/>
                <a:cs typeface="Arial"/>
              </a:rPr>
              <a:t> </a:t>
            </a:r>
            <a:r>
              <a:rPr sz="1600" dirty="0">
                <a:latin typeface="Arial"/>
                <a:cs typeface="Arial"/>
              </a:rPr>
              <a:t>at</a:t>
            </a:r>
            <a:r>
              <a:rPr sz="1600" spc="-40" dirty="0">
                <a:latin typeface="Arial"/>
                <a:cs typeface="Arial"/>
              </a:rPr>
              <a:t> </a:t>
            </a:r>
            <a:r>
              <a:rPr sz="1600" dirty="0">
                <a:latin typeface="Arial"/>
                <a:cs typeface="Arial"/>
              </a:rPr>
              <a:t>least</a:t>
            </a:r>
            <a:r>
              <a:rPr sz="1600" spc="-50" dirty="0">
                <a:latin typeface="Arial"/>
                <a:cs typeface="Arial"/>
              </a:rPr>
              <a:t> </a:t>
            </a:r>
            <a:r>
              <a:rPr sz="1600" dirty="0">
                <a:latin typeface="Arial"/>
                <a:cs typeface="Arial"/>
              </a:rPr>
              <a:t>30</a:t>
            </a:r>
            <a:r>
              <a:rPr sz="1600" spc="-45" dirty="0">
                <a:latin typeface="Arial"/>
                <a:cs typeface="Arial"/>
              </a:rPr>
              <a:t> </a:t>
            </a:r>
            <a:r>
              <a:rPr sz="1600" dirty="0">
                <a:latin typeface="Arial"/>
                <a:cs typeface="Arial"/>
              </a:rPr>
              <a:t>days</a:t>
            </a:r>
            <a:r>
              <a:rPr sz="1600" spc="-25" dirty="0">
                <a:latin typeface="Arial"/>
                <a:cs typeface="Arial"/>
              </a:rPr>
              <a:t> </a:t>
            </a:r>
            <a:r>
              <a:rPr sz="1600" dirty="0">
                <a:latin typeface="Arial"/>
                <a:cs typeface="Arial"/>
              </a:rPr>
              <a:t>before</a:t>
            </a:r>
            <a:r>
              <a:rPr sz="1600" spc="-25" dirty="0">
                <a:latin typeface="Arial"/>
                <a:cs typeface="Arial"/>
              </a:rPr>
              <a:t> </a:t>
            </a:r>
            <a:r>
              <a:rPr sz="1600" dirty="0">
                <a:latin typeface="Arial"/>
                <a:cs typeface="Arial"/>
              </a:rPr>
              <a:t>the</a:t>
            </a:r>
            <a:r>
              <a:rPr sz="1600" spc="-40" dirty="0">
                <a:latin typeface="Arial"/>
                <a:cs typeface="Arial"/>
              </a:rPr>
              <a:t> </a:t>
            </a:r>
            <a:r>
              <a:rPr sz="1600" spc="-10" dirty="0">
                <a:latin typeface="Arial"/>
                <a:cs typeface="Arial"/>
              </a:rPr>
              <a:t>election.</a:t>
            </a:r>
            <a:endParaRPr sz="1600" dirty="0">
              <a:latin typeface="Arial"/>
              <a:cs typeface="Arial"/>
            </a:endParaRPr>
          </a:p>
          <a:p>
            <a:pPr marL="12700" marR="40640">
              <a:spcBef>
                <a:spcPts val="5"/>
              </a:spcBef>
            </a:pPr>
            <a:r>
              <a:rPr sz="1600" dirty="0">
                <a:latin typeface="Arial"/>
                <a:cs typeface="Arial"/>
              </a:rPr>
              <a:t>–visit</a:t>
            </a:r>
            <a:r>
              <a:rPr sz="1600" spc="-95" dirty="0">
                <a:latin typeface="Arial"/>
                <a:cs typeface="Arial"/>
              </a:rPr>
              <a:t> </a:t>
            </a:r>
            <a:r>
              <a:rPr sz="1600" dirty="0">
                <a:latin typeface="Arial"/>
                <a:cs typeface="Arial"/>
              </a:rPr>
              <a:t>the</a:t>
            </a:r>
            <a:r>
              <a:rPr sz="1600" spc="-35" dirty="0">
                <a:latin typeface="Arial"/>
                <a:cs typeface="Arial"/>
              </a:rPr>
              <a:t> </a:t>
            </a:r>
            <a:r>
              <a:rPr sz="1600" dirty="0">
                <a:latin typeface="Arial"/>
                <a:cs typeface="Arial"/>
              </a:rPr>
              <a:t>Federal</a:t>
            </a:r>
            <a:r>
              <a:rPr sz="1600" spc="-50" dirty="0">
                <a:latin typeface="Arial"/>
                <a:cs typeface="Arial"/>
              </a:rPr>
              <a:t> </a:t>
            </a:r>
            <a:r>
              <a:rPr sz="1600" spc="-30" dirty="0">
                <a:latin typeface="Arial"/>
                <a:cs typeface="Arial"/>
              </a:rPr>
              <a:t>Voting</a:t>
            </a:r>
            <a:r>
              <a:rPr sz="1600" spc="-100" dirty="0">
                <a:latin typeface="Arial"/>
                <a:cs typeface="Arial"/>
              </a:rPr>
              <a:t> </a:t>
            </a:r>
            <a:r>
              <a:rPr sz="1600" dirty="0">
                <a:latin typeface="Arial"/>
                <a:cs typeface="Arial"/>
              </a:rPr>
              <a:t>Assistance</a:t>
            </a:r>
            <a:r>
              <a:rPr sz="1600" spc="-70" dirty="0">
                <a:latin typeface="Arial"/>
                <a:cs typeface="Arial"/>
              </a:rPr>
              <a:t> </a:t>
            </a:r>
            <a:r>
              <a:rPr sz="1600" dirty="0">
                <a:latin typeface="Arial"/>
                <a:cs typeface="Arial"/>
              </a:rPr>
              <a:t>Program</a:t>
            </a:r>
            <a:r>
              <a:rPr sz="1600" spc="-25" dirty="0">
                <a:latin typeface="Arial"/>
                <a:cs typeface="Arial"/>
              </a:rPr>
              <a:t> </a:t>
            </a:r>
            <a:r>
              <a:rPr sz="1600" dirty="0">
                <a:latin typeface="Arial"/>
                <a:cs typeface="Arial"/>
              </a:rPr>
              <a:t>website</a:t>
            </a:r>
            <a:r>
              <a:rPr sz="1600" spc="-35" dirty="0">
                <a:latin typeface="Arial"/>
                <a:cs typeface="Arial"/>
              </a:rPr>
              <a:t> </a:t>
            </a:r>
            <a:r>
              <a:rPr sz="1600" dirty="0">
                <a:latin typeface="Arial"/>
                <a:cs typeface="Arial"/>
              </a:rPr>
              <a:t>at</a:t>
            </a:r>
            <a:r>
              <a:rPr sz="1600" spc="-40" dirty="0">
                <a:latin typeface="Arial"/>
                <a:cs typeface="Arial"/>
              </a:rPr>
              <a:t> </a:t>
            </a:r>
            <a:r>
              <a:rPr sz="1600" spc="-10" dirty="0">
                <a:latin typeface="Arial"/>
                <a:cs typeface="Arial"/>
                <a:hlinkClick r:id="rId3"/>
              </a:rPr>
              <a:t>http://www.fvap.gov</a:t>
            </a:r>
            <a:r>
              <a:rPr sz="1600" spc="15" dirty="0">
                <a:latin typeface="Arial"/>
                <a:cs typeface="Arial"/>
              </a:rPr>
              <a:t> </a:t>
            </a:r>
            <a:r>
              <a:rPr sz="1600" dirty="0">
                <a:latin typeface="Arial"/>
                <a:cs typeface="Arial"/>
              </a:rPr>
              <a:t>to</a:t>
            </a:r>
            <a:r>
              <a:rPr sz="1600" spc="-35" dirty="0">
                <a:latin typeface="Arial"/>
                <a:cs typeface="Arial"/>
              </a:rPr>
              <a:t> </a:t>
            </a:r>
            <a:r>
              <a:rPr sz="1600" dirty="0">
                <a:latin typeface="Arial"/>
                <a:cs typeface="Arial"/>
              </a:rPr>
              <a:t>view</a:t>
            </a:r>
            <a:r>
              <a:rPr sz="1600" spc="-60" dirty="0">
                <a:latin typeface="Arial"/>
                <a:cs typeface="Arial"/>
              </a:rPr>
              <a:t> </a:t>
            </a:r>
            <a:r>
              <a:rPr sz="1600" dirty="0">
                <a:latin typeface="Arial"/>
                <a:cs typeface="Arial"/>
              </a:rPr>
              <a:t>your</a:t>
            </a:r>
            <a:r>
              <a:rPr sz="1600" spc="-20" dirty="0">
                <a:latin typeface="Arial"/>
                <a:cs typeface="Arial"/>
              </a:rPr>
              <a:t> </a:t>
            </a:r>
            <a:r>
              <a:rPr sz="1600" spc="-10" dirty="0">
                <a:latin typeface="Arial"/>
                <a:cs typeface="Arial"/>
              </a:rPr>
              <a:t>State’s </a:t>
            </a:r>
            <a:r>
              <a:rPr sz="1600" dirty="0">
                <a:latin typeface="Arial"/>
                <a:cs typeface="Arial"/>
              </a:rPr>
              <a:t>requirements,</a:t>
            </a:r>
            <a:r>
              <a:rPr sz="1600" spc="-45" dirty="0">
                <a:latin typeface="Arial"/>
                <a:cs typeface="Arial"/>
              </a:rPr>
              <a:t> </a:t>
            </a:r>
            <a:r>
              <a:rPr sz="1600" dirty="0">
                <a:latin typeface="Arial"/>
                <a:cs typeface="Arial"/>
              </a:rPr>
              <a:t>and</a:t>
            </a:r>
            <a:r>
              <a:rPr sz="1600" spc="-45" dirty="0">
                <a:latin typeface="Arial"/>
                <a:cs typeface="Arial"/>
              </a:rPr>
              <a:t> </a:t>
            </a:r>
            <a:r>
              <a:rPr sz="1600" dirty="0">
                <a:latin typeface="Arial"/>
                <a:cs typeface="Arial"/>
              </a:rPr>
              <a:t>to</a:t>
            </a:r>
            <a:r>
              <a:rPr sz="1600" spc="-65" dirty="0">
                <a:latin typeface="Arial"/>
                <a:cs typeface="Arial"/>
              </a:rPr>
              <a:t> </a:t>
            </a:r>
            <a:r>
              <a:rPr sz="1600" dirty="0">
                <a:latin typeface="Arial"/>
                <a:cs typeface="Arial"/>
              </a:rPr>
              <a:t>download</a:t>
            </a:r>
            <a:r>
              <a:rPr sz="1600" spc="-50" dirty="0">
                <a:latin typeface="Arial"/>
                <a:cs typeface="Arial"/>
              </a:rPr>
              <a:t> </a:t>
            </a:r>
            <a:r>
              <a:rPr sz="1600" dirty="0">
                <a:latin typeface="Arial"/>
                <a:cs typeface="Arial"/>
              </a:rPr>
              <a:t>registration</a:t>
            </a:r>
            <a:r>
              <a:rPr sz="1600" spc="-45" dirty="0">
                <a:latin typeface="Arial"/>
                <a:cs typeface="Arial"/>
              </a:rPr>
              <a:t> </a:t>
            </a:r>
            <a:r>
              <a:rPr sz="1600" dirty="0">
                <a:latin typeface="Arial"/>
                <a:cs typeface="Arial"/>
              </a:rPr>
              <a:t>and</a:t>
            </a:r>
            <a:r>
              <a:rPr sz="1600" spc="-60" dirty="0">
                <a:latin typeface="Arial"/>
                <a:cs typeface="Arial"/>
              </a:rPr>
              <a:t> </a:t>
            </a:r>
            <a:r>
              <a:rPr sz="1600" dirty="0">
                <a:latin typeface="Arial"/>
                <a:cs typeface="Arial"/>
              </a:rPr>
              <a:t>voting</a:t>
            </a:r>
            <a:r>
              <a:rPr sz="1600" spc="-60" dirty="0">
                <a:latin typeface="Arial"/>
                <a:cs typeface="Arial"/>
              </a:rPr>
              <a:t> </a:t>
            </a:r>
            <a:r>
              <a:rPr sz="1600" spc="-10" dirty="0">
                <a:latin typeface="Arial"/>
                <a:cs typeface="Arial"/>
              </a:rPr>
              <a:t>resources.</a:t>
            </a:r>
            <a:endParaRPr sz="1600" dirty="0">
              <a:latin typeface="Arial"/>
              <a:cs typeface="Arial"/>
            </a:endParaRPr>
          </a:p>
          <a:p>
            <a:pPr marL="12700" marR="5080"/>
            <a:r>
              <a:rPr sz="1600" b="1" dirty="0">
                <a:latin typeface="Arial"/>
                <a:cs typeface="Arial"/>
              </a:rPr>
              <a:t>Request</a:t>
            </a:r>
            <a:r>
              <a:rPr sz="1600" b="1" spc="-85" dirty="0">
                <a:latin typeface="Arial"/>
                <a:cs typeface="Arial"/>
              </a:rPr>
              <a:t> </a:t>
            </a:r>
            <a:r>
              <a:rPr sz="1600" b="1" dirty="0">
                <a:latin typeface="Arial"/>
                <a:cs typeface="Arial"/>
              </a:rPr>
              <a:t>and</a:t>
            </a:r>
            <a:r>
              <a:rPr sz="1600" b="1" spc="-50" dirty="0">
                <a:latin typeface="Arial"/>
                <a:cs typeface="Arial"/>
              </a:rPr>
              <a:t> </a:t>
            </a:r>
            <a:r>
              <a:rPr sz="1600" b="1" dirty="0">
                <a:latin typeface="Arial"/>
                <a:cs typeface="Arial"/>
              </a:rPr>
              <a:t>Receive</a:t>
            </a:r>
            <a:r>
              <a:rPr sz="1600" b="1" spc="-30" dirty="0">
                <a:latin typeface="Arial"/>
                <a:cs typeface="Arial"/>
              </a:rPr>
              <a:t> </a:t>
            </a:r>
            <a:r>
              <a:rPr sz="1600" b="1" spc="-25" dirty="0">
                <a:latin typeface="Arial"/>
                <a:cs typeface="Arial"/>
              </a:rPr>
              <a:t>Your</a:t>
            </a:r>
            <a:r>
              <a:rPr sz="1600" b="1" spc="-55" dirty="0">
                <a:latin typeface="Arial"/>
                <a:cs typeface="Arial"/>
              </a:rPr>
              <a:t> </a:t>
            </a:r>
            <a:r>
              <a:rPr sz="1600" b="1" dirty="0">
                <a:latin typeface="Arial"/>
                <a:cs typeface="Arial"/>
              </a:rPr>
              <a:t>Ballot</a:t>
            </a:r>
            <a:r>
              <a:rPr sz="1600" dirty="0">
                <a:latin typeface="Arial"/>
                <a:cs typeface="Arial"/>
              </a:rPr>
              <a:t>:</a:t>
            </a:r>
            <a:r>
              <a:rPr sz="1600" spc="-25" dirty="0">
                <a:latin typeface="Arial"/>
                <a:cs typeface="Arial"/>
              </a:rPr>
              <a:t> </a:t>
            </a:r>
            <a:r>
              <a:rPr sz="1600" dirty="0">
                <a:latin typeface="Arial"/>
                <a:cs typeface="Arial"/>
              </a:rPr>
              <a:t>When</a:t>
            </a:r>
            <a:r>
              <a:rPr sz="1600" spc="-40" dirty="0">
                <a:latin typeface="Arial"/>
                <a:cs typeface="Arial"/>
              </a:rPr>
              <a:t> </a:t>
            </a:r>
            <a:r>
              <a:rPr sz="1600" dirty="0">
                <a:latin typeface="Arial"/>
                <a:cs typeface="Arial"/>
              </a:rPr>
              <a:t>you</a:t>
            </a:r>
            <a:r>
              <a:rPr sz="1600" spc="-30" dirty="0">
                <a:latin typeface="Arial"/>
                <a:cs typeface="Arial"/>
              </a:rPr>
              <a:t> </a:t>
            </a:r>
            <a:r>
              <a:rPr sz="1600" dirty="0">
                <a:latin typeface="Arial"/>
                <a:cs typeface="Arial"/>
              </a:rPr>
              <a:t>register</a:t>
            </a:r>
            <a:r>
              <a:rPr sz="1600" spc="-45" dirty="0">
                <a:latin typeface="Arial"/>
                <a:cs typeface="Arial"/>
              </a:rPr>
              <a:t> </a:t>
            </a:r>
            <a:r>
              <a:rPr sz="1600" dirty="0">
                <a:latin typeface="Arial"/>
                <a:cs typeface="Arial"/>
              </a:rPr>
              <a:t>as</a:t>
            </a:r>
            <a:r>
              <a:rPr sz="1600" spc="-50" dirty="0">
                <a:latin typeface="Arial"/>
                <a:cs typeface="Arial"/>
              </a:rPr>
              <a:t> </a:t>
            </a:r>
            <a:r>
              <a:rPr sz="1600" dirty="0">
                <a:latin typeface="Arial"/>
                <a:cs typeface="Arial"/>
              </a:rPr>
              <a:t>a</a:t>
            </a:r>
            <a:r>
              <a:rPr sz="1600" spc="-50" dirty="0">
                <a:latin typeface="Arial"/>
                <a:cs typeface="Arial"/>
              </a:rPr>
              <a:t> </a:t>
            </a:r>
            <a:r>
              <a:rPr sz="1600" spc="-10" dirty="0">
                <a:latin typeface="Arial"/>
                <a:cs typeface="Arial"/>
              </a:rPr>
              <a:t>Special</a:t>
            </a:r>
            <a:r>
              <a:rPr sz="1600" spc="-120" dirty="0">
                <a:latin typeface="Arial"/>
                <a:cs typeface="Arial"/>
              </a:rPr>
              <a:t> </a:t>
            </a:r>
            <a:r>
              <a:rPr sz="1600" dirty="0">
                <a:latin typeface="Arial"/>
                <a:cs typeface="Arial"/>
              </a:rPr>
              <a:t>Absentee</a:t>
            </a:r>
            <a:r>
              <a:rPr sz="1600" spc="-50" dirty="0">
                <a:latin typeface="Arial"/>
                <a:cs typeface="Arial"/>
              </a:rPr>
              <a:t> </a:t>
            </a:r>
            <a:r>
              <a:rPr sz="1600" spc="-25" dirty="0">
                <a:latin typeface="Arial"/>
                <a:cs typeface="Arial"/>
              </a:rPr>
              <a:t>Voter,</a:t>
            </a:r>
            <a:r>
              <a:rPr sz="1600" spc="-45" dirty="0">
                <a:latin typeface="Arial"/>
                <a:cs typeface="Arial"/>
              </a:rPr>
              <a:t> </a:t>
            </a:r>
            <a:r>
              <a:rPr sz="1600" dirty="0">
                <a:latin typeface="Arial"/>
                <a:cs typeface="Arial"/>
              </a:rPr>
              <a:t>you</a:t>
            </a:r>
            <a:r>
              <a:rPr sz="1600" spc="-30" dirty="0">
                <a:latin typeface="Arial"/>
                <a:cs typeface="Arial"/>
              </a:rPr>
              <a:t> </a:t>
            </a:r>
            <a:r>
              <a:rPr sz="1600" spc="-25" dirty="0">
                <a:latin typeface="Arial"/>
                <a:cs typeface="Arial"/>
              </a:rPr>
              <a:t>can </a:t>
            </a:r>
            <a:r>
              <a:rPr sz="1600" dirty="0">
                <a:latin typeface="Arial"/>
                <a:cs typeface="Arial"/>
              </a:rPr>
              <a:t>choose</a:t>
            </a:r>
            <a:r>
              <a:rPr sz="1600" spc="-50" dirty="0">
                <a:latin typeface="Arial"/>
                <a:cs typeface="Arial"/>
              </a:rPr>
              <a:t> </a:t>
            </a:r>
            <a:r>
              <a:rPr sz="1600" dirty="0">
                <a:latin typeface="Arial"/>
                <a:cs typeface="Arial"/>
              </a:rPr>
              <a:t>to</a:t>
            </a:r>
            <a:r>
              <a:rPr sz="1600" spc="-30" dirty="0">
                <a:latin typeface="Arial"/>
                <a:cs typeface="Arial"/>
              </a:rPr>
              <a:t> </a:t>
            </a:r>
            <a:r>
              <a:rPr sz="1600" dirty="0">
                <a:latin typeface="Arial"/>
                <a:cs typeface="Arial"/>
              </a:rPr>
              <a:t>have</a:t>
            </a:r>
            <a:r>
              <a:rPr sz="1600" spc="-45" dirty="0">
                <a:latin typeface="Arial"/>
                <a:cs typeface="Arial"/>
              </a:rPr>
              <a:t> </a:t>
            </a:r>
            <a:r>
              <a:rPr sz="1600" dirty="0">
                <a:latin typeface="Arial"/>
                <a:cs typeface="Arial"/>
              </a:rPr>
              <a:t>your</a:t>
            </a:r>
            <a:r>
              <a:rPr sz="1600" spc="-15" dirty="0">
                <a:latin typeface="Arial"/>
                <a:cs typeface="Arial"/>
              </a:rPr>
              <a:t> </a:t>
            </a:r>
            <a:r>
              <a:rPr sz="1600" dirty="0">
                <a:latin typeface="Arial"/>
                <a:cs typeface="Arial"/>
              </a:rPr>
              <a:t>ballot</a:t>
            </a:r>
            <a:r>
              <a:rPr sz="1600" spc="-55" dirty="0">
                <a:latin typeface="Arial"/>
                <a:cs typeface="Arial"/>
              </a:rPr>
              <a:t> </a:t>
            </a:r>
            <a:r>
              <a:rPr sz="1600" dirty="0">
                <a:latin typeface="Arial"/>
                <a:cs typeface="Arial"/>
              </a:rPr>
              <a:t>mailed,</a:t>
            </a:r>
            <a:r>
              <a:rPr sz="1600" spc="-55" dirty="0">
                <a:latin typeface="Arial"/>
                <a:cs typeface="Arial"/>
              </a:rPr>
              <a:t> </a:t>
            </a:r>
            <a:r>
              <a:rPr sz="1600" dirty="0">
                <a:latin typeface="Arial"/>
                <a:cs typeface="Arial"/>
              </a:rPr>
              <a:t>emailed</a:t>
            </a:r>
            <a:r>
              <a:rPr sz="1600" spc="-50" dirty="0">
                <a:latin typeface="Arial"/>
                <a:cs typeface="Arial"/>
              </a:rPr>
              <a:t> </a:t>
            </a:r>
            <a:r>
              <a:rPr sz="1600" dirty="0">
                <a:latin typeface="Arial"/>
                <a:cs typeface="Arial"/>
              </a:rPr>
              <a:t>or</a:t>
            </a:r>
            <a:r>
              <a:rPr sz="1600" spc="-35" dirty="0">
                <a:latin typeface="Arial"/>
                <a:cs typeface="Arial"/>
              </a:rPr>
              <a:t> </a:t>
            </a:r>
            <a:r>
              <a:rPr sz="1600" dirty="0">
                <a:latin typeface="Arial"/>
                <a:cs typeface="Arial"/>
              </a:rPr>
              <a:t>faxed</a:t>
            </a:r>
            <a:r>
              <a:rPr sz="1600" spc="-35" dirty="0">
                <a:latin typeface="Arial"/>
                <a:cs typeface="Arial"/>
              </a:rPr>
              <a:t> </a:t>
            </a:r>
            <a:r>
              <a:rPr sz="1600" dirty="0">
                <a:latin typeface="Arial"/>
                <a:cs typeface="Arial"/>
              </a:rPr>
              <a:t>to</a:t>
            </a:r>
            <a:r>
              <a:rPr sz="1600" spc="-35" dirty="0">
                <a:latin typeface="Arial"/>
                <a:cs typeface="Arial"/>
              </a:rPr>
              <a:t> </a:t>
            </a:r>
            <a:r>
              <a:rPr sz="1600" dirty="0">
                <a:latin typeface="Arial"/>
                <a:cs typeface="Arial"/>
              </a:rPr>
              <a:t>you.</a:t>
            </a:r>
            <a:r>
              <a:rPr sz="1600" spc="-45" dirty="0">
                <a:latin typeface="Arial"/>
                <a:cs typeface="Arial"/>
              </a:rPr>
              <a:t> </a:t>
            </a:r>
            <a:r>
              <a:rPr sz="1600" spc="-40" dirty="0">
                <a:latin typeface="Arial"/>
                <a:cs typeface="Arial"/>
              </a:rPr>
              <a:t>You</a:t>
            </a:r>
            <a:r>
              <a:rPr sz="1600" spc="-25" dirty="0">
                <a:latin typeface="Arial"/>
                <a:cs typeface="Arial"/>
              </a:rPr>
              <a:t> </a:t>
            </a:r>
            <a:r>
              <a:rPr sz="1600" dirty="0">
                <a:latin typeface="Arial"/>
                <a:cs typeface="Arial"/>
              </a:rPr>
              <a:t>may</a:t>
            </a:r>
            <a:r>
              <a:rPr sz="1600" spc="-25" dirty="0">
                <a:latin typeface="Arial"/>
                <a:cs typeface="Arial"/>
              </a:rPr>
              <a:t> </a:t>
            </a:r>
            <a:r>
              <a:rPr sz="1600" dirty="0">
                <a:latin typeface="Arial"/>
                <a:cs typeface="Arial"/>
              </a:rPr>
              <a:t>even</a:t>
            </a:r>
            <a:r>
              <a:rPr sz="1600" spc="-50" dirty="0">
                <a:latin typeface="Arial"/>
                <a:cs typeface="Arial"/>
              </a:rPr>
              <a:t> </a:t>
            </a:r>
            <a:r>
              <a:rPr sz="1600" dirty="0">
                <a:latin typeface="Arial"/>
                <a:cs typeface="Arial"/>
              </a:rPr>
              <a:t>be</a:t>
            </a:r>
            <a:r>
              <a:rPr sz="1600" spc="-45" dirty="0">
                <a:latin typeface="Arial"/>
                <a:cs typeface="Arial"/>
              </a:rPr>
              <a:t> </a:t>
            </a:r>
            <a:r>
              <a:rPr sz="1600" dirty="0">
                <a:latin typeface="Arial"/>
                <a:cs typeface="Arial"/>
              </a:rPr>
              <a:t>able</a:t>
            </a:r>
            <a:r>
              <a:rPr sz="1600" spc="-45" dirty="0">
                <a:latin typeface="Arial"/>
                <a:cs typeface="Arial"/>
              </a:rPr>
              <a:t> </a:t>
            </a:r>
            <a:r>
              <a:rPr sz="1600" dirty="0">
                <a:latin typeface="Arial"/>
                <a:cs typeface="Arial"/>
              </a:rPr>
              <a:t>to</a:t>
            </a:r>
            <a:r>
              <a:rPr sz="1600" spc="-35" dirty="0">
                <a:latin typeface="Arial"/>
                <a:cs typeface="Arial"/>
              </a:rPr>
              <a:t> </a:t>
            </a:r>
            <a:r>
              <a:rPr sz="1600" spc="-10" dirty="0">
                <a:latin typeface="Arial"/>
                <a:cs typeface="Arial"/>
              </a:rPr>
              <a:t>download</a:t>
            </a:r>
            <a:r>
              <a:rPr sz="1600" spc="-45" dirty="0">
                <a:latin typeface="Arial"/>
                <a:cs typeface="Arial"/>
              </a:rPr>
              <a:t> </a:t>
            </a:r>
            <a:r>
              <a:rPr sz="1600" spc="-25" dirty="0">
                <a:latin typeface="Arial"/>
                <a:cs typeface="Arial"/>
              </a:rPr>
              <a:t>it </a:t>
            </a:r>
            <a:r>
              <a:rPr sz="1600" dirty="0">
                <a:latin typeface="Arial"/>
                <a:cs typeface="Arial"/>
              </a:rPr>
              <a:t>from</a:t>
            </a:r>
            <a:r>
              <a:rPr sz="1600" spc="-40" dirty="0">
                <a:latin typeface="Arial"/>
                <a:cs typeface="Arial"/>
              </a:rPr>
              <a:t> </a:t>
            </a:r>
            <a:r>
              <a:rPr sz="1600" dirty="0">
                <a:latin typeface="Arial"/>
                <a:cs typeface="Arial"/>
              </a:rPr>
              <a:t>the</a:t>
            </a:r>
            <a:r>
              <a:rPr sz="1600" spc="-45" dirty="0">
                <a:latin typeface="Arial"/>
                <a:cs typeface="Arial"/>
              </a:rPr>
              <a:t> </a:t>
            </a:r>
            <a:r>
              <a:rPr sz="1600" dirty="0">
                <a:latin typeface="Arial"/>
                <a:cs typeface="Arial"/>
              </a:rPr>
              <a:t>county's</a:t>
            </a:r>
            <a:r>
              <a:rPr sz="1600" spc="-35" dirty="0">
                <a:latin typeface="Arial"/>
                <a:cs typeface="Arial"/>
              </a:rPr>
              <a:t> </a:t>
            </a:r>
            <a:r>
              <a:rPr sz="1600" dirty="0">
                <a:latin typeface="Arial"/>
                <a:cs typeface="Arial"/>
              </a:rPr>
              <a:t>website.</a:t>
            </a:r>
            <a:r>
              <a:rPr sz="1600" spc="-45" dirty="0">
                <a:latin typeface="Arial"/>
                <a:cs typeface="Arial"/>
              </a:rPr>
              <a:t> </a:t>
            </a:r>
            <a:r>
              <a:rPr sz="1600" dirty="0">
                <a:latin typeface="Arial"/>
                <a:cs typeface="Arial"/>
              </a:rPr>
              <a:t>For</a:t>
            </a:r>
            <a:r>
              <a:rPr sz="1600" spc="-45" dirty="0">
                <a:latin typeface="Arial"/>
                <a:cs typeface="Arial"/>
              </a:rPr>
              <a:t> </a:t>
            </a:r>
            <a:r>
              <a:rPr sz="1600" dirty="0">
                <a:latin typeface="Arial"/>
                <a:cs typeface="Arial"/>
              </a:rPr>
              <a:t>additional</a:t>
            </a:r>
            <a:r>
              <a:rPr sz="1600" spc="-70" dirty="0">
                <a:latin typeface="Arial"/>
                <a:cs typeface="Arial"/>
              </a:rPr>
              <a:t> </a:t>
            </a:r>
            <a:r>
              <a:rPr sz="1600" dirty="0">
                <a:latin typeface="Arial"/>
                <a:cs typeface="Arial"/>
              </a:rPr>
              <a:t>information</a:t>
            </a:r>
            <a:r>
              <a:rPr sz="1600" spc="-55" dirty="0">
                <a:latin typeface="Arial"/>
                <a:cs typeface="Arial"/>
              </a:rPr>
              <a:t> </a:t>
            </a:r>
            <a:r>
              <a:rPr sz="1600" dirty="0">
                <a:latin typeface="Arial"/>
                <a:cs typeface="Arial"/>
              </a:rPr>
              <a:t>and</a:t>
            </a:r>
            <a:r>
              <a:rPr sz="1600" spc="-60" dirty="0">
                <a:latin typeface="Arial"/>
                <a:cs typeface="Arial"/>
              </a:rPr>
              <a:t> </a:t>
            </a:r>
            <a:r>
              <a:rPr sz="1600" dirty="0">
                <a:latin typeface="Arial"/>
                <a:cs typeface="Arial"/>
              </a:rPr>
              <a:t>resources,</a:t>
            </a:r>
            <a:r>
              <a:rPr sz="1600" spc="-45" dirty="0">
                <a:latin typeface="Arial"/>
                <a:cs typeface="Arial"/>
              </a:rPr>
              <a:t> </a:t>
            </a:r>
            <a:r>
              <a:rPr sz="1600" dirty="0">
                <a:latin typeface="Arial"/>
                <a:cs typeface="Arial"/>
              </a:rPr>
              <a:t>as</a:t>
            </a:r>
            <a:r>
              <a:rPr sz="1600" spc="-45" dirty="0">
                <a:latin typeface="Arial"/>
                <a:cs typeface="Arial"/>
              </a:rPr>
              <a:t> </a:t>
            </a:r>
            <a:r>
              <a:rPr sz="1600" dirty="0">
                <a:latin typeface="Arial"/>
                <a:cs typeface="Arial"/>
              </a:rPr>
              <a:t>well</a:t>
            </a:r>
            <a:r>
              <a:rPr sz="1600" spc="-65" dirty="0">
                <a:latin typeface="Arial"/>
                <a:cs typeface="Arial"/>
              </a:rPr>
              <a:t> </a:t>
            </a:r>
            <a:r>
              <a:rPr sz="1600" dirty="0">
                <a:latin typeface="Arial"/>
                <a:cs typeface="Arial"/>
              </a:rPr>
              <a:t>as</a:t>
            </a:r>
            <a:r>
              <a:rPr sz="1600" spc="-55" dirty="0">
                <a:latin typeface="Arial"/>
                <a:cs typeface="Arial"/>
              </a:rPr>
              <a:t> </a:t>
            </a:r>
            <a:r>
              <a:rPr sz="1600" dirty="0">
                <a:latin typeface="Arial"/>
                <a:cs typeface="Arial"/>
              </a:rPr>
              <a:t>answers</a:t>
            </a:r>
            <a:r>
              <a:rPr sz="1600" spc="-40" dirty="0">
                <a:latin typeface="Arial"/>
                <a:cs typeface="Arial"/>
              </a:rPr>
              <a:t> </a:t>
            </a:r>
            <a:r>
              <a:rPr sz="1600" dirty="0">
                <a:latin typeface="Arial"/>
                <a:cs typeface="Arial"/>
              </a:rPr>
              <a:t>to</a:t>
            </a:r>
            <a:r>
              <a:rPr sz="1600" spc="-45" dirty="0">
                <a:latin typeface="Arial"/>
                <a:cs typeface="Arial"/>
              </a:rPr>
              <a:t> </a:t>
            </a:r>
            <a:r>
              <a:rPr sz="1600" spc="-20" dirty="0">
                <a:latin typeface="Arial"/>
                <a:cs typeface="Arial"/>
              </a:rPr>
              <a:t>many </a:t>
            </a:r>
            <a:r>
              <a:rPr sz="1600" dirty="0">
                <a:latin typeface="Arial"/>
                <a:cs typeface="Arial"/>
              </a:rPr>
              <a:t>frequently</a:t>
            </a:r>
            <a:r>
              <a:rPr sz="1600" spc="-30" dirty="0">
                <a:latin typeface="Arial"/>
                <a:cs typeface="Arial"/>
              </a:rPr>
              <a:t> </a:t>
            </a:r>
            <a:r>
              <a:rPr sz="1600" dirty="0">
                <a:latin typeface="Arial"/>
                <a:cs typeface="Arial"/>
              </a:rPr>
              <a:t>asked</a:t>
            </a:r>
            <a:r>
              <a:rPr sz="1600" spc="-45" dirty="0">
                <a:latin typeface="Arial"/>
                <a:cs typeface="Arial"/>
              </a:rPr>
              <a:t> </a:t>
            </a:r>
            <a:r>
              <a:rPr sz="1600" spc="-10" dirty="0">
                <a:latin typeface="Arial"/>
                <a:cs typeface="Arial"/>
              </a:rPr>
              <a:t>questions</a:t>
            </a:r>
            <a:r>
              <a:rPr sz="1600" spc="-55" dirty="0">
                <a:latin typeface="Arial"/>
                <a:cs typeface="Arial"/>
              </a:rPr>
              <a:t> </a:t>
            </a:r>
            <a:r>
              <a:rPr sz="1600" dirty="0">
                <a:latin typeface="Arial"/>
                <a:cs typeface="Arial"/>
              </a:rPr>
              <a:t>visit</a:t>
            </a:r>
            <a:r>
              <a:rPr sz="1600" spc="-55" dirty="0">
                <a:latin typeface="Arial"/>
                <a:cs typeface="Arial"/>
              </a:rPr>
              <a:t> </a:t>
            </a:r>
            <a:r>
              <a:rPr sz="1600" spc="-25" dirty="0">
                <a:latin typeface="Arial"/>
                <a:cs typeface="Arial"/>
              </a:rPr>
              <a:t>ww.fvap.gov,</a:t>
            </a:r>
            <a:r>
              <a:rPr sz="1600" spc="-10" dirty="0">
                <a:latin typeface="Arial"/>
                <a:cs typeface="Arial"/>
              </a:rPr>
              <a:t> </a:t>
            </a:r>
            <a:r>
              <a:rPr sz="1600" dirty="0">
                <a:latin typeface="Arial"/>
                <a:cs typeface="Arial"/>
              </a:rPr>
              <a:t>or</a:t>
            </a:r>
            <a:r>
              <a:rPr sz="1600" spc="-45" dirty="0">
                <a:latin typeface="Arial"/>
                <a:cs typeface="Arial"/>
              </a:rPr>
              <a:t> </a:t>
            </a:r>
            <a:r>
              <a:rPr sz="1600" spc="-10" dirty="0">
                <a:latin typeface="Arial"/>
                <a:cs typeface="Arial"/>
              </a:rPr>
              <a:t>contact</a:t>
            </a:r>
            <a:endParaRPr sz="1600" dirty="0">
              <a:latin typeface="Arial"/>
              <a:cs typeface="Arial"/>
            </a:endParaRPr>
          </a:p>
          <a:p>
            <a:pPr marL="12700">
              <a:spcBef>
                <a:spcPts val="5"/>
              </a:spcBef>
            </a:pPr>
            <a:r>
              <a:rPr sz="1600" dirty="0">
                <a:latin typeface="Arial"/>
                <a:cs typeface="Arial"/>
              </a:rPr>
              <a:t>the</a:t>
            </a:r>
            <a:r>
              <a:rPr sz="1600" spc="-114" dirty="0">
                <a:latin typeface="Arial"/>
                <a:cs typeface="Arial"/>
              </a:rPr>
              <a:t> </a:t>
            </a:r>
            <a:r>
              <a:rPr sz="1600" dirty="0">
                <a:latin typeface="Arial"/>
                <a:cs typeface="Arial"/>
              </a:rPr>
              <a:t>Installation</a:t>
            </a:r>
            <a:r>
              <a:rPr sz="1600" spc="-80" dirty="0">
                <a:latin typeface="Arial"/>
                <a:cs typeface="Arial"/>
              </a:rPr>
              <a:t> </a:t>
            </a:r>
            <a:r>
              <a:rPr sz="1600" spc="-30" dirty="0">
                <a:latin typeface="Arial"/>
                <a:cs typeface="Arial"/>
              </a:rPr>
              <a:t>Voting</a:t>
            </a:r>
            <a:r>
              <a:rPr sz="1600" spc="-100" dirty="0">
                <a:latin typeface="Arial"/>
                <a:cs typeface="Arial"/>
              </a:rPr>
              <a:t> </a:t>
            </a:r>
            <a:r>
              <a:rPr sz="1600" dirty="0">
                <a:latin typeface="Arial"/>
                <a:cs typeface="Arial"/>
              </a:rPr>
              <a:t>Assistance</a:t>
            </a:r>
            <a:r>
              <a:rPr sz="1600" spc="-90" dirty="0">
                <a:latin typeface="Arial"/>
                <a:cs typeface="Arial"/>
              </a:rPr>
              <a:t> </a:t>
            </a:r>
            <a:r>
              <a:rPr sz="1600" spc="-10" dirty="0">
                <a:latin typeface="Arial"/>
                <a:cs typeface="Arial"/>
              </a:rPr>
              <a:t>Officer(IVAO),</a:t>
            </a:r>
            <a:r>
              <a:rPr sz="1600" spc="-20" dirty="0">
                <a:latin typeface="Arial"/>
                <a:cs typeface="Arial"/>
              </a:rPr>
              <a:t> </a:t>
            </a:r>
            <a:r>
              <a:rPr sz="1600" dirty="0">
                <a:latin typeface="Arial"/>
                <a:cs typeface="Arial"/>
              </a:rPr>
              <a:t>Mr.</a:t>
            </a:r>
            <a:r>
              <a:rPr sz="1600" spc="-30" dirty="0">
                <a:latin typeface="Arial"/>
                <a:cs typeface="Arial"/>
              </a:rPr>
              <a:t> </a:t>
            </a:r>
            <a:r>
              <a:rPr sz="1600" dirty="0">
                <a:latin typeface="Arial"/>
                <a:cs typeface="Arial"/>
              </a:rPr>
              <a:t>Francisco</a:t>
            </a:r>
            <a:r>
              <a:rPr sz="1600" spc="-75" dirty="0">
                <a:latin typeface="Arial"/>
                <a:cs typeface="Arial"/>
              </a:rPr>
              <a:t> </a:t>
            </a:r>
            <a:r>
              <a:rPr sz="1600" spc="-10" dirty="0">
                <a:latin typeface="Arial"/>
                <a:cs typeface="Arial"/>
              </a:rPr>
              <a:t>Resendiz</a:t>
            </a:r>
            <a:endParaRPr sz="1600" dirty="0">
              <a:latin typeface="Arial"/>
              <a:cs typeface="Arial"/>
            </a:endParaRPr>
          </a:p>
        </p:txBody>
      </p:sp>
    </p:spTree>
    <p:extLst>
      <p:ext uri="{BB962C8B-B14F-4D97-AF65-F5344CB8AC3E}">
        <p14:creationId xmlns:p14="http://schemas.microsoft.com/office/powerpoint/2010/main" val="398716934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0D8344-E3DF-2ECD-FA6D-B842880EC0AC}"/>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165FFF6E-CE5E-D9C4-86B2-F85E2E284EA0}"/>
              </a:ext>
            </a:extLst>
          </p:cNvPr>
          <p:cNvSpPr txBox="1"/>
          <p:nvPr/>
        </p:nvSpPr>
        <p:spPr>
          <a:xfrm>
            <a:off x="5885307" y="845441"/>
            <a:ext cx="651510" cy="113493"/>
          </a:xfrm>
          <a:prstGeom prst="rect">
            <a:avLst/>
          </a:prstGeom>
        </p:spPr>
        <p:txBody>
          <a:bodyPr vert="horz" wrap="square" lIns="0" tIns="9525" rIns="0" bIns="0" rtlCol="0">
            <a:spAutoFit/>
          </a:bodyPr>
          <a:lstStyle/>
          <a:p>
            <a:pPr marL="9525" defTabSz="685800">
              <a:spcBef>
                <a:spcPts val="75"/>
              </a:spcBef>
            </a:pPr>
            <a:r>
              <a:rPr sz="675" b="1" kern="0" spc="-8" dirty="0">
                <a:solidFill>
                  <a:srgbClr val="FFFFFF"/>
                </a:solidFill>
                <a:latin typeface="Arial"/>
                <a:cs typeface="Arial"/>
              </a:rPr>
              <a:t>UNCLASSIFIED</a:t>
            </a:r>
            <a:endParaRPr sz="675" kern="0">
              <a:solidFill>
                <a:sysClr val="windowText" lastClr="000000"/>
              </a:solidFill>
              <a:latin typeface="Arial"/>
              <a:cs typeface="Arial"/>
            </a:endParaRPr>
          </a:p>
        </p:txBody>
      </p:sp>
      <p:sp>
        <p:nvSpPr>
          <p:cNvPr id="4" name="object 4">
            <a:extLst>
              <a:ext uri="{FF2B5EF4-FFF2-40B4-BE49-F238E27FC236}">
                <a16:creationId xmlns:a16="http://schemas.microsoft.com/office/drawing/2014/main" id="{6F6A0C4E-E8D4-60FB-92F7-ADAE74CEB415}"/>
              </a:ext>
            </a:extLst>
          </p:cNvPr>
          <p:cNvSpPr txBox="1">
            <a:spLocks noGrp="1"/>
          </p:cNvSpPr>
          <p:nvPr>
            <p:ph type="title"/>
          </p:nvPr>
        </p:nvSpPr>
        <p:spPr>
          <a:xfrm>
            <a:off x="1100779" y="173786"/>
            <a:ext cx="3006725" cy="378469"/>
          </a:xfrm>
          <a:prstGeom prst="rect">
            <a:avLst/>
          </a:prstGeom>
        </p:spPr>
        <p:txBody>
          <a:bodyPr vert="horz" wrap="square" lIns="0" tIns="9049" rIns="0" bIns="0" rtlCol="0">
            <a:spAutoFit/>
          </a:bodyPr>
          <a:lstStyle/>
          <a:p>
            <a:pPr marL="9525">
              <a:spcBef>
                <a:spcPts val="71"/>
              </a:spcBef>
            </a:pPr>
            <a:r>
              <a:rPr sz="2400" spc="-15" dirty="0"/>
              <a:t>V</a:t>
            </a:r>
            <a:r>
              <a:rPr lang="en-US" sz="2400" spc="-15" dirty="0"/>
              <a:t>oting Assistance </a:t>
            </a:r>
            <a:endParaRPr sz="2400" spc="-8" dirty="0"/>
          </a:p>
        </p:txBody>
      </p:sp>
      <p:sp>
        <p:nvSpPr>
          <p:cNvPr id="13" name="object 2">
            <a:extLst>
              <a:ext uri="{FF2B5EF4-FFF2-40B4-BE49-F238E27FC236}">
                <a16:creationId xmlns:a16="http://schemas.microsoft.com/office/drawing/2014/main" id="{810C7032-3152-D4E9-5687-8BB12AB03776}"/>
              </a:ext>
            </a:extLst>
          </p:cNvPr>
          <p:cNvSpPr txBox="1"/>
          <p:nvPr/>
        </p:nvSpPr>
        <p:spPr>
          <a:xfrm>
            <a:off x="5815076" y="-15747"/>
            <a:ext cx="868680" cy="151323"/>
          </a:xfrm>
          <a:prstGeom prst="rect">
            <a:avLst/>
          </a:prstGeom>
        </p:spPr>
        <p:txBody>
          <a:bodyPr vert="horz" wrap="square" lIns="0" tIns="12700" rIns="0" bIns="0" rtlCol="0">
            <a:spAutoFit/>
          </a:bodyPr>
          <a:lstStyle/>
          <a:p>
            <a:pPr marL="12700">
              <a:spcBef>
                <a:spcPts val="100"/>
              </a:spcBef>
            </a:pPr>
            <a:r>
              <a:rPr sz="900" b="1" spc="-10">
                <a:solidFill>
                  <a:srgbClr val="FFFFFF"/>
                </a:solidFill>
                <a:latin typeface="Arial"/>
                <a:cs typeface="Arial"/>
              </a:rPr>
              <a:t>UNCLASSIFIED</a:t>
            </a:r>
            <a:endParaRPr sz="900">
              <a:latin typeface="Arial"/>
              <a:cs typeface="Arial"/>
            </a:endParaRPr>
          </a:p>
        </p:txBody>
      </p:sp>
      <p:pic>
        <p:nvPicPr>
          <p:cNvPr id="14" name="object 3">
            <a:extLst>
              <a:ext uri="{FF2B5EF4-FFF2-40B4-BE49-F238E27FC236}">
                <a16:creationId xmlns:a16="http://schemas.microsoft.com/office/drawing/2014/main" id="{EC90D813-0E62-6B56-13B3-425AAD5E1595}"/>
              </a:ext>
            </a:extLst>
          </p:cNvPr>
          <p:cNvPicPr/>
          <p:nvPr/>
        </p:nvPicPr>
        <p:blipFill>
          <a:blip r:embed="rId3" cstate="print"/>
          <a:stretch>
            <a:fillRect/>
          </a:stretch>
        </p:blipFill>
        <p:spPr>
          <a:xfrm>
            <a:off x="11165967" y="6019801"/>
            <a:ext cx="711708" cy="657224"/>
          </a:xfrm>
          <a:prstGeom prst="rect">
            <a:avLst/>
          </a:prstGeom>
        </p:spPr>
      </p:pic>
      <p:sp>
        <p:nvSpPr>
          <p:cNvPr id="5" name="object 5">
            <a:extLst>
              <a:ext uri="{FF2B5EF4-FFF2-40B4-BE49-F238E27FC236}">
                <a16:creationId xmlns:a16="http://schemas.microsoft.com/office/drawing/2014/main" id="{BB1157CC-E7EF-4E73-0852-D333B5DC48C4}"/>
              </a:ext>
            </a:extLst>
          </p:cNvPr>
          <p:cNvSpPr txBox="1"/>
          <p:nvPr/>
        </p:nvSpPr>
        <p:spPr>
          <a:xfrm>
            <a:off x="1677416" y="779145"/>
            <a:ext cx="8640445" cy="5332730"/>
          </a:xfrm>
          <a:prstGeom prst="rect">
            <a:avLst/>
          </a:prstGeom>
        </p:spPr>
        <p:txBody>
          <a:bodyPr vert="horz" wrap="square" lIns="0" tIns="13335" rIns="0" bIns="0" rtlCol="0">
            <a:spAutoFit/>
          </a:bodyPr>
          <a:lstStyle/>
          <a:p>
            <a:pPr marL="162560" algn="ctr">
              <a:spcBef>
                <a:spcPts val="105"/>
              </a:spcBef>
            </a:pPr>
            <a:r>
              <a:rPr sz="2000" b="1" dirty="0">
                <a:latin typeface="Arial"/>
                <a:cs typeface="Arial"/>
              </a:rPr>
              <a:t>Separating</a:t>
            </a:r>
            <a:r>
              <a:rPr sz="2000" b="1" spc="-30" dirty="0">
                <a:latin typeface="Arial"/>
                <a:cs typeface="Arial"/>
              </a:rPr>
              <a:t> </a:t>
            </a:r>
            <a:r>
              <a:rPr sz="2000" b="1" dirty="0">
                <a:latin typeface="Arial"/>
                <a:cs typeface="Arial"/>
              </a:rPr>
              <a:t>from</a:t>
            </a:r>
            <a:r>
              <a:rPr sz="2000" b="1" spc="-20" dirty="0">
                <a:latin typeface="Arial"/>
                <a:cs typeface="Arial"/>
              </a:rPr>
              <a:t> </a:t>
            </a:r>
            <a:r>
              <a:rPr sz="2000" b="1" dirty="0">
                <a:latin typeface="Arial"/>
                <a:cs typeface="Arial"/>
              </a:rPr>
              <a:t>the</a:t>
            </a:r>
            <a:r>
              <a:rPr sz="2000" b="1" spc="-15" dirty="0">
                <a:latin typeface="Arial"/>
                <a:cs typeface="Arial"/>
              </a:rPr>
              <a:t> </a:t>
            </a:r>
            <a:r>
              <a:rPr sz="2000" b="1" spc="-10" dirty="0">
                <a:latin typeface="Arial"/>
                <a:cs typeface="Arial"/>
              </a:rPr>
              <a:t>Service</a:t>
            </a:r>
            <a:endParaRPr sz="2000" dirty="0">
              <a:latin typeface="Arial"/>
              <a:cs typeface="Arial"/>
            </a:endParaRPr>
          </a:p>
          <a:p>
            <a:pPr marL="12700" marR="5080">
              <a:spcBef>
                <a:spcPts val="10"/>
              </a:spcBef>
            </a:pPr>
            <a:r>
              <a:rPr sz="1400" dirty="0">
                <a:latin typeface="Arial"/>
                <a:cs typeface="Arial"/>
              </a:rPr>
              <a:t>•As</a:t>
            </a:r>
            <a:r>
              <a:rPr sz="1400" spc="-55" dirty="0">
                <a:latin typeface="Arial"/>
                <a:cs typeface="Arial"/>
              </a:rPr>
              <a:t> </a:t>
            </a:r>
            <a:r>
              <a:rPr sz="1400" dirty="0">
                <a:latin typeface="Arial"/>
                <a:cs typeface="Arial"/>
              </a:rPr>
              <a:t>you</a:t>
            </a:r>
            <a:r>
              <a:rPr sz="1400" spc="-15" dirty="0">
                <a:latin typeface="Arial"/>
                <a:cs typeface="Arial"/>
              </a:rPr>
              <a:t> </a:t>
            </a:r>
            <a:r>
              <a:rPr sz="1400" dirty="0">
                <a:latin typeface="Arial"/>
                <a:cs typeface="Arial"/>
              </a:rPr>
              <a:t>transition</a:t>
            </a:r>
            <a:r>
              <a:rPr sz="1400" spc="-60" dirty="0">
                <a:latin typeface="Arial"/>
                <a:cs typeface="Arial"/>
              </a:rPr>
              <a:t> </a:t>
            </a:r>
            <a:r>
              <a:rPr sz="1400" dirty="0">
                <a:latin typeface="Arial"/>
                <a:cs typeface="Arial"/>
              </a:rPr>
              <a:t>back</a:t>
            </a:r>
            <a:r>
              <a:rPr sz="1400" spc="-45" dirty="0">
                <a:latin typeface="Arial"/>
                <a:cs typeface="Arial"/>
              </a:rPr>
              <a:t> </a:t>
            </a:r>
            <a:r>
              <a:rPr sz="1400" dirty="0">
                <a:latin typeface="Arial"/>
                <a:cs typeface="Arial"/>
              </a:rPr>
              <a:t>to</a:t>
            </a:r>
            <a:r>
              <a:rPr sz="1400" spc="-25" dirty="0">
                <a:latin typeface="Arial"/>
                <a:cs typeface="Arial"/>
              </a:rPr>
              <a:t> </a:t>
            </a:r>
            <a:r>
              <a:rPr sz="1400" dirty="0">
                <a:latin typeface="Arial"/>
                <a:cs typeface="Arial"/>
              </a:rPr>
              <a:t>civilian</a:t>
            </a:r>
            <a:r>
              <a:rPr sz="1400" spc="-25" dirty="0">
                <a:latin typeface="Arial"/>
                <a:cs typeface="Arial"/>
              </a:rPr>
              <a:t> </a:t>
            </a:r>
            <a:r>
              <a:rPr sz="1400" dirty="0">
                <a:latin typeface="Arial"/>
                <a:cs typeface="Arial"/>
              </a:rPr>
              <a:t>life,</a:t>
            </a:r>
            <a:r>
              <a:rPr sz="1400" spc="-45" dirty="0">
                <a:latin typeface="Arial"/>
                <a:cs typeface="Arial"/>
              </a:rPr>
              <a:t> </a:t>
            </a:r>
            <a:r>
              <a:rPr sz="1400" dirty="0">
                <a:latin typeface="Arial"/>
                <a:cs typeface="Arial"/>
              </a:rPr>
              <a:t>you</a:t>
            </a:r>
            <a:r>
              <a:rPr sz="1400" spc="-20" dirty="0">
                <a:latin typeface="Arial"/>
                <a:cs typeface="Arial"/>
              </a:rPr>
              <a:t> </a:t>
            </a:r>
            <a:r>
              <a:rPr sz="1400" dirty="0">
                <a:latin typeface="Arial"/>
                <a:cs typeface="Arial"/>
              </a:rPr>
              <a:t>will no</a:t>
            </a:r>
            <a:r>
              <a:rPr sz="1400" spc="-25" dirty="0">
                <a:latin typeface="Arial"/>
                <a:cs typeface="Arial"/>
              </a:rPr>
              <a:t> </a:t>
            </a:r>
            <a:r>
              <a:rPr sz="1400" dirty="0">
                <a:latin typeface="Arial"/>
                <a:cs typeface="Arial"/>
              </a:rPr>
              <a:t>longer</a:t>
            </a:r>
            <a:r>
              <a:rPr sz="1400" spc="-50" dirty="0">
                <a:latin typeface="Arial"/>
                <a:cs typeface="Arial"/>
              </a:rPr>
              <a:t> </a:t>
            </a:r>
            <a:r>
              <a:rPr sz="1400" dirty="0">
                <a:latin typeface="Arial"/>
                <a:cs typeface="Arial"/>
              </a:rPr>
              <a:t>be</a:t>
            </a:r>
            <a:r>
              <a:rPr sz="1400" spc="-35" dirty="0">
                <a:latin typeface="Arial"/>
                <a:cs typeface="Arial"/>
              </a:rPr>
              <a:t> </a:t>
            </a:r>
            <a:r>
              <a:rPr sz="1400" dirty="0">
                <a:latin typeface="Arial"/>
                <a:cs typeface="Arial"/>
              </a:rPr>
              <a:t>covered</a:t>
            </a:r>
            <a:r>
              <a:rPr sz="1400" spc="-35" dirty="0">
                <a:latin typeface="Arial"/>
                <a:cs typeface="Arial"/>
              </a:rPr>
              <a:t> </a:t>
            </a:r>
            <a:r>
              <a:rPr sz="1400" dirty="0">
                <a:latin typeface="Arial"/>
                <a:cs typeface="Arial"/>
              </a:rPr>
              <a:t>by</a:t>
            </a:r>
            <a:r>
              <a:rPr sz="1400" spc="-35" dirty="0">
                <a:latin typeface="Arial"/>
                <a:cs typeface="Arial"/>
              </a:rPr>
              <a:t> </a:t>
            </a:r>
            <a:r>
              <a:rPr sz="1400" dirty="0">
                <a:latin typeface="Arial"/>
                <a:cs typeface="Arial"/>
              </a:rPr>
              <a:t>the</a:t>
            </a:r>
            <a:r>
              <a:rPr sz="1400" spc="-35" dirty="0">
                <a:latin typeface="Arial"/>
                <a:cs typeface="Arial"/>
              </a:rPr>
              <a:t> </a:t>
            </a:r>
            <a:r>
              <a:rPr sz="1400" dirty="0">
                <a:latin typeface="Arial"/>
                <a:cs typeface="Arial"/>
              </a:rPr>
              <a:t>Overseas</a:t>
            </a:r>
            <a:r>
              <a:rPr sz="1400" spc="-45" dirty="0">
                <a:latin typeface="Arial"/>
                <a:cs typeface="Arial"/>
              </a:rPr>
              <a:t> </a:t>
            </a:r>
            <a:r>
              <a:rPr sz="1400" spc="-10" dirty="0">
                <a:latin typeface="Arial"/>
                <a:cs typeface="Arial"/>
              </a:rPr>
              <a:t>Citizens</a:t>
            </a:r>
            <a:r>
              <a:rPr sz="1400" spc="-100" dirty="0">
                <a:latin typeface="Arial"/>
                <a:cs typeface="Arial"/>
              </a:rPr>
              <a:t> </a:t>
            </a:r>
            <a:r>
              <a:rPr sz="1400" dirty="0">
                <a:latin typeface="Arial"/>
                <a:cs typeface="Arial"/>
              </a:rPr>
              <a:t>Absentee</a:t>
            </a:r>
            <a:r>
              <a:rPr sz="1400" spc="-55" dirty="0">
                <a:latin typeface="Arial"/>
                <a:cs typeface="Arial"/>
              </a:rPr>
              <a:t> </a:t>
            </a:r>
            <a:r>
              <a:rPr sz="1400" spc="-10" dirty="0">
                <a:latin typeface="Arial"/>
                <a:cs typeface="Arial"/>
              </a:rPr>
              <a:t>Voting </a:t>
            </a:r>
            <a:r>
              <a:rPr sz="1400" dirty="0">
                <a:latin typeface="Arial"/>
                <a:cs typeface="Arial"/>
              </a:rPr>
              <a:t>Act.</a:t>
            </a:r>
            <a:r>
              <a:rPr sz="1400" spc="-85" dirty="0">
                <a:latin typeface="Arial"/>
                <a:cs typeface="Arial"/>
              </a:rPr>
              <a:t> </a:t>
            </a:r>
            <a:r>
              <a:rPr sz="1400" spc="-35" dirty="0">
                <a:latin typeface="Arial"/>
                <a:cs typeface="Arial"/>
              </a:rPr>
              <a:t>You</a:t>
            </a:r>
            <a:r>
              <a:rPr sz="1400" spc="-25" dirty="0">
                <a:latin typeface="Arial"/>
                <a:cs typeface="Arial"/>
              </a:rPr>
              <a:t> </a:t>
            </a:r>
            <a:r>
              <a:rPr sz="1400" dirty="0">
                <a:latin typeface="Arial"/>
                <a:cs typeface="Arial"/>
              </a:rPr>
              <a:t>and</a:t>
            </a:r>
            <a:r>
              <a:rPr sz="1400" spc="-40" dirty="0">
                <a:latin typeface="Arial"/>
                <a:cs typeface="Arial"/>
              </a:rPr>
              <a:t> </a:t>
            </a:r>
            <a:r>
              <a:rPr sz="1400" dirty="0">
                <a:latin typeface="Arial"/>
                <a:cs typeface="Arial"/>
              </a:rPr>
              <a:t>your</a:t>
            </a:r>
            <a:r>
              <a:rPr sz="1400" spc="-35" dirty="0">
                <a:latin typeface="Arial"/>
                <a:cs typeface="Arial"/>
              </a:rPr>
              <a:t> </a:t>
            </a:r>
            <a:r>
              <a:rPr sz="1400" dirty="0">
                <a:latin typeface="Arial"/>
                <a:cs typeface="Arial"/>
              </a:rPr>
              <a:t>eligible</a:t>
            </a:r>
            <a:r>
              <a:rPr sz="1400" spc="-45" dirty="0">
                <a:latin typeface="Arial"/>
                <a:cs typeface="Arial"/>
              </a:rPr>
              <a:t> </a:t>
            </a:r>
            <a:r>
              <a:rPr sz="1400" dirty="0">
                <a:latin typeface="Arial"/>
                <a:cs typeface="Arial"/>
              </a:rPr>
              <a:t>family</a:t>
            </a:r>
            <a:r>
              <a:rPr sz="1400" spc="-35" dirty="0">
                <a:latin typeface="Arial"/>
                <a:cs typeface="Arial"/>
              </a:rPr>
              <a:t> </a:t>
            </a:r>
            <a:r>
              <a:rPr sz="1400" dirty="0">
                <a:latin typeface="Arial"/>
                <a:cs typeface="Arial"/>
              </a:rPr>
              <a:t>members</a:t>
            </a:r>
            <a:r>
              <a:rPr sz="1400" spc="-65" dirty="0">
                <a:latin typeface="Arial"/>
                <a:cs typeface="Arial"/>
              </a:rPr>
              <a:t> </a:t>
            </a:r>
            <a:r>
              <a:rPr sz="1400" dirty="0">
                <a:latin typeface="Arial"/>
                <a:cs typeface="Arial"/>
              </a:rPr>
              <a:t>should</a:t>
            </a:r>
            <a:r>
              <a:rPr sz="1400" spc="-55" dirty="0">
                <a:latin typeface="Arial"/>
                <a:cs typeface="Arial"/>
              </a:rPr>
              <a:t> </a:t>
            </a:r>
            <a:r>
              <a:rPr sz="1400" dirty="0">
                <a:latin typeface="Arial"/>
                <a:cs typeface="Arial"/>
              </a:rPr>
              <a:t>notify</a:t>
            </a:r>
            <a:r>
              <a:rPr sz="1400" spc="-50" dirty="0">
                <a:latin typeface="Arial"/>
                <a:cs typeface="Arial"/>
              </a:rPr>
              <a:t> </a:t>
            </a:r>
            <a:r>
              <a:rPr sz="1400" dirty="0">
                <a:latin typeface="Arial"/>
                <a:cs typeface="Arial"/>
              </a:rPr>
              <a:t>your</a:t>
            </a:r>
            <a:r>
              <a:rPr sz="1400" spc="-30" dirty="0">
                <a:latin typeface="Arial"/>
                <a:cs typeface="Arial"/>
              </a:rPr>
              <a:t> </a:t>
            </a:r>
            <a:r>
              <a:rPr sz="1400" dirty="0">
                <a:latin typeface="Arial"/>
                <a:cs typeface="Arial"/>
              </a:rPr>
              <a:t>local</a:t>
            </a:r>
            <a:r>
              <a:rPr sz="1400" spc="-45" dirty="0">
                <a:latin typeface="Arial"/>
                <a:cs typeface="Arial"/>
              </a:rPr>
              <a:t> </a:t>
            </a:r>
            <a:r>
              <a:rPr sz="1400" dirty="0">
                <a:latin typeface="Arial"/>
                <a:cs typeface="Arial"/>
              </a:rPr>
              <a:t>election</a:t>
            </a:r>
            <a:r>
              <a:rPr sz="1400" spc="-65" dirty="0">
                <a:latin typeface="Arial"/>
                <a:cs typeface="Arial"/>
              </a:rPr>
              <a:t> </a:t>
            </a:r>
            <a:r>
              <a:rPr sz="1400" dirty="0">
                <a:latin typeface="Arial"/>
                <a:cs typeface="Arial"/>
              </a:rPr>
              <a:t>official</a:t>
            </a:r>
            <a:r>
              <a:rPr sz="1400" spc="-55" dirty="0">
                <a:latin typeface="Arial"/>
                <a:cs typeface="Arial"/>
              </a:rPr>
              <a:t> </a:t>
            </a:r>
            <a:r>
              <a:rPr sz="1400" dirty="0">
                <a:latin typeface="Arial"/>
                <a:cs typeface="Arial"/>
              </a:rPr>
              <a:t>of</a:t>
            </a:r>
            <a:r>
              <a:rPr sz="1400" spc="-40" dirty="0">
                <a:latin typeface="Arial"/>
                <a:cs typeface="Arial"/>
              </a:rPr>
              <a:t> </a:t>
            </a:r>
            <a:r>
              <a:rPr sz="1400" dirty="0">
                <a:latin typeface="Arial"/>
                <a:cs typeface="Arial"/>
              </a:rPr>
              <a:t>your</a:t>
            </a:r>
            <a:r>
              <a:rPr sz="1400" spc="-30" dirty="0">
                <a:latin typeface="Arial"/>
                <a:cs typeface="Arial"/>
              </a:rPr>
              <a:t> </a:t>
            </a:r>
            <a:r>
              <a:rPr sz="1400" dirty="0">
                <a:latin typeface="Arial"/>
                <a:cs typeface="Arial"/>
              </a:rPr>
              <a:t>change</a:t>
            </a:r>
            <a:r>
              <a:rPr sz="1400" spc="-60" dirty="0">
                <a:latin typeface="Arial"/>
                <a:cs typeface="Arial"/>
              </a:rPr>
              <a:t> </a:t>
            </a:r>
            <a:r>
              <a:rPr sz="1400" dirty="0">
                <a:latin typeface="Arial"/>
                <a:cs typeface="Arial"/>
              </a:rPr>
              <a:t>in</a:t>
            </a:r>
            <a:r>
              <a:rPr sz="1400" spc="-30" dirty="0">
                <a:latin typeface="Arial"/>
                <a:cs typeface="Arial"/>
              </a:rPr>
              <a:t> </a:t>
            </a:r>
            <a:r>
              <a:rPr sz="1400" spc="-10" dirty="0">
                <a:latin typeface="Arial"/>
                <a:cs typeface="Arial"/>
              </a:rPr>
              <a:t>voter </a:t>
            </a:r>
            <a:r>
              <a:rPr sz="1400" dirty="0">
                <a:latin typeface="Arial"/>
                <a:cs typeface="Arial"/>
              </a:rPr>
              <a:t>registration</a:t>
            </a:r>
            <a:r>
              <a:rPr sz="1400" spc="-70" dirty="0">
                <a:latin typeface="Arial"/>
                <a:cs typeface="Arial"/>
              </a:rPr>
              <a:t> </a:t>
            </a:r>
            <a:r>
              <a:rPr sz="1400" dirty="0">
                <a:latin typeface="Arial"/>
                <a:cs typeface="Arial"/>
              </a:rPr>
              <a:t>status</a:t>
            </a:r>
            <a:r>
              <a:rPr sz="1400" spc="-50" dirty="0">
                <a:latin typeface="Arial"/>
                <a:cs typeface="Arial"/>
              </a:rPr>
              <a:t> </a:t>
            </a:r>
            <a:r>
              <a:rPr sz="1400" dirty="0">
                <a:latin typeface="Arial"/>
                <a:cs typeface="Arial"/>
              </a:rPr>
              <a:t>and</a:t>
            </a:r>
            <a:r>
              <a:rPr sz="1400" spc="-30" dirty="0">
                <a:latin typeface="Arial"/>
                <a:cs typeface="Arial"/>
              </a:rPr>
              <a:t> </a:t>
            </a:r>
            <a:r>
              <a:rPr sz="1400" dirty="0">
                <a:latin typeface="Arial"/>
                <a:cs typeface="Arial"/>
              </a:rPr>
              <a:t>update</a:t>
            </a:r>
            <a:r>
              <a:rPr sz="1400" spc="-40" dirty="0">
                <a:latin typeface="Arial"/>
                <a:cs typeface="Arial"/>
              </a:rPr>
              <a:t> </a:t>
            </a:r>
            <a:r>
              <a:rPr sz="1400" dirty="0">
                <a:latin typeface="Arial"/>
                <a:cs typeface="Arial"/>
              </a:rPr>
              <a:t>your</a:t>
            </a:r>
            <a:r>
              <a:rPr sz="1400" spc="-25" dirty="0">
                <a:latin typeface="Arial"/>
                <a:cs typeface="Arial"/>
              </a:rPr>
              <a:t> </a:t>
            </a:r>
            <a:r>
              <a:rPr sz="1400" spc="-10" dirty="0">
                <a:latin typeface="Arial"/>
                <a:cs typeface="Arial"/>
              </a:rPr>
              <a:t>information</a:t>
            </a:r>
            <a:r>
              <a:rPr sz="1400" spc="-55" dirty="0">
                <a:latin typeface="Arial"/>
                <a:cs typeface="Arial"/>
              </a:rPr>
              <a:t> </a:t>
            </a:r>
            <a:r>
              <a:rPr sz="1400" dirty="0">
                <a:latin typeface="Arial"/>
                <a:cs typeface="Arial"/>
              </a:rPr>
              <a:t>to</a:t>
            </a:r>
            <a:r>
              <a:rPr sz="1400" spc="-30" dirty="0">
                <a:latin typeface="Arial"/>
                <a:cs typeface="Arial"/>
              </a:rPr>
              <a:t> </a:t>
            </a:r>
            <a:r>
              <a:rPr sz="1400" dirty="0">
                <a:latin typeface="Arial"/>
                <a:cs typeface="Arial"/>
              </a:rPr>
              <a:t>vote</a:t>
            </a:r>
            <a:r>
              <a:rPr sz="1400" spc="-25" dirty="0">
                <a:latin typeface="Arial"/>
                <a:cs typeface="Arial"/>
              </a:rPr>
              <a:t> </a:t>
            </a:r>
            <a:r>
              <a:rPr sz="1400" spc="-20" dirty="0">
                <a:latin typeface="Arial"/>
                <a:cs typeface="Arial"/>
              </a:rPr>
              <a:t>locally.</a:t>
            </a:r>
            <a:r>
              <a:rPr sz="1400" spc="-40" dirty="0">
                <a:latin typeface="Arial"/>
                <a:cs typeface="Arial"/>
              </a:rPr>
              <a:t> </a:t>
            </a:r>
            <a:r>
              <a:rPr sz="1400" spc="-35" dirty="0">
                <a:latin typeface="Arial"/>
                <a:cs typeface="Arial"/>
              </a:rPr>
              <a:t>You</a:t>
            </a:r>
            <a:r>
              <a:rPr sz="1400" spc="-10" dirty="0">
                <a:latin typeface="Arial"/>
                <a:cs typeface="Arial"/>
              </a:rPr>
              <a:t> </a:t>
            </a:r>
            <a:r>
              <a:rPr sz="1400" dirty="0">
                <a:latin typeface="Arial"/>
                <a:cs typeface="Arial"/>
              </a:rPr>
              <a:t>may</a:t>
            </a:r>
            <a:r>
              <a:rPr sz="1400" spc="-30" dirty="0">
                <a:latin typeface="Arial"/>
                <a:cs typeface="Arial"/>
              </a:rPr>
              <a:t> </a:t>
            </a:r>
            <a:r>
              <a:rPr sz="1400" dirty="0">
                <a:latin typeface="Arial"/>
                <a:cs typeface="Arial"/>
              </a:rPr>
              <a:t>do</a:t>
            </a:r>
            <a:r>
              <a:rPr sz="1400" spc="-20" dirty="0">
                <a:latin typeface="Arial"/>
                <a:cs typeface="Arial"/>
              </a:rPr>
              <a:t> </a:t>
            </a:r>
            <a:r>
              <a:rPr sz="1400" dirty="0">
                <a:latin typeface="Arial"/>
                <a:cs typeface="Arial"/>
              </a:rPr>
              <a:t>this</a:t>
            </a:r>
            <a:r>
              <a:rPr sz="1400" spc="-40" dirty="0">
                <a:latin typeface="Arial"/>
                <a:cs typeface="Arial"/>
              </a:rPr>
              <a:t> </a:t>
            </a:r>
            <a:r>
              <a:rPr sz="1400" dirty="0">
                <a:latin typeface="Arial"/>
                <a:cs typeface="Arial"/>
              </a:rPr>
              <a:t>in</a:t>
            </a:r>
            <a:r>
              <a:rPr sz="1400" spc="-25" dirty="0">
                <a:latin typeface="Arial"/>
                <a:cs typeface="Arial"/>
              </a:rPr>
              <a:t> </a:t>
            </a:r>
            <a:r>
              <a:rPr sz="1400" dirty="0">
                <a:latin typeface="Arial"/>
                <a:cs typeface="Arial"/>
              </a:rPr>
              <a:t>either</a:t>
            </a:r>
            <a:r>
              <a:rPr sz="1400" spc="-40" dirty="0">
                <a:latin typeface="Arial"/>
                <a:cs typeface="Arial"/>
              </a:rPr>
              <a:t> </a:t>
            </a:r>
            <a:r>
              <a:rPr sz="1400" dirty="0">
                <a:latin typeface="Arial"/>
                <a:cs typeface="Arial"/>
              </a:rPr>
              <a:t>one</a:t>
            </a:r>
            <a:r>
              <a:rPr sz="1400" spc="-30" dirty="0">
                <a:latin typeface="Arial"/>
                <a:cs typeface="Arial"/>
              </a:rPr>
              <a:t> </a:t>
            </a:r>
            <a:r>
              <a:rPr sz="1400" dirty="0">
                <a:latin typeface="Arial"/>
                <a:cs typeface="Arial"/>
              </a:rPr>
              <a:t>or</a:t>
            </a:r>
            <a:r>
              <a:rPr sz="1400" spc="-35" dirty="0">
                <a:latin typeface="Arial"/>
                <a:cs typeface="Arial"/>
              </a:rPr>
              <a:t> </a:t>
            </a:r>
            <a:r>
              <a:rPr sz="1400" dirty="0">
                <a:latin typeface="Arial"/>
                <a:cs typeface="Arial"/>
              </a:rPr>
              <a:t>two</a:t>
            </a:r>
            <a:r>
              <a:rPr sz="1400" spc="-5" dirty="0">
                <a:latin typeface="Arial"/>
                <a:cs typeface="Arial"/>
              </a:rPr>
              <a:t> </a:t>
            </a:r>
            <a:r>
              <a:rPr sz="1400" dirty="0">
                <a:latin typeface="Arial"/>
                <a:cs typeface="Arial"/>
              </a:rPr>
              <a:t>easy</a:t>
            </a:r>
            <a:r>
              <a:rPr sz="1400" spc="-35" dirty="0">
                <a:latin typeface="Arial"/>
                <a:cs typeface="Arial"/>
              </a:rPr>
              <a:t> </a:t>
            </a:r>
            <a:r>
              <a:rPr sz="1400" spc="-10" dirty="0">
                <a:latin typeface="Arial"/>
                <a:cs typeface="Arial"/>
              </a:rPr>
              <a:t>steps.</a:t>
            </a:r>
            <a:endParaRPr sz="1400" dirty="0">
              <a:latin typeface="Arial"/>
              <a:cs typeface="Arial"/>
            </a:endParaRPr>
          </a:p>
          <a:p>
            <a:pPr marL="12700"/>
            <a:r>
              <a:rPr sz="1400" dirty="0">
                <a:latin typeface="Arial"/>
                <a:cs typeface="Arial"/>
              </a:rPr>
              <a:t>•If</a:t>
            </a:r>
            <a:r>
              <a:rPr sz="1400" spc="-60" dirty="0">
                <a:latin typeface="Arial"/>
                <a:cs typeface="Arial"/>
              </a:rPr>
              <a:t> </a:t>
            </a:r>
            <a:r>
              <a:rPr sz="1400" dirty="0">
                <a:latin typeface="Arial"/>
                <a:cs typeface="Arial"/>
              </a:rPr>
              <a:t>you</a:t>
            </a:r>
            <a:r>
              <a:rPr sz="1400" spc="-20" dirty="0">
                <a:latin typeface="Arial"/>
                <a:cs typeface="Arial"/>
              </a:rPr>
              <a:t> </a:t>
            </a:r>
            <a:r>
              <a:rPr sz="1400" dirty="0">
                <a:latin typeface="Arial"/>
                <a:cs typeface="Arial"/>
              </a:rPr>
              <a:t>have</a:t>
            </a:r>
            <a:r>
              <a:rPr sz="1400" spc="-15" dirty="0">
                <a:latin typeface="Arial"/>
                <a:cs typeface="Arial"/>
              </a:rPr>
              <a:t> </a:t>
            </a:r>
            <a:r>
              <a:rPr sz="1400" dirty="0">
                <a:latin typeface="Arial"/>
                <a:cs typeface="Arial"/>
              </a:rPr>
              <a:t>voted</a:t>
            </a:r>
            <a:r>
              <a:rPr sz="1400" spc="-40" dirty="0">
                <a:latin typeface="Arial"/>
                <a:cs typeface="Arial"/>
              </a:rPr>
              <a:t> </a:t>
            </a:r>
            <a:r>
              <a:rPr sz="1400" dirty="0">
                <a:latin typeface="Arial"/>
                <a:cs typeface="Arial"/>
              </a:rPr>
              <a:t>absentee</a:t>
            </a:r>
            <a:r>
              <a:rPr sz="1400" spc="-60" dirty="0">
                <a:latin typeface="Arial"/>
                <a:cs typeface="Arial"/>
              </a:rPr>
              <a:t> </a:t>
            </a:r>
            <a:r>
              <a:rPr sz="1400" dirty="0">
                <a:latin typeface="Arial"/>
                <a:cs typeface="Arial"/>
              </a:rPr>
              <a:t>or</a:t>
            </a:r>
            <a:r>
              <a:rPr sz="1400" spc="-40" dirty="0">
                <a:latin typeface="Arial"/>
                <a:cs typeface="Arial"/>
              </a:rPr>
              <a:t> </a:t>
            </a:r>
            <a:r>
              <a:rPr sz="1400" dirty="0">
                <a:latin typeface="Arial"/>
                <a:cs typeface="Arial"/>
              </a:rPr>
              <a:t>locally</a:t>
            </a:r>
            <a:r>
              <a:rPr sz="1400" spc="-45" dirty="0">
                <a:latin typeface="Arial"/>
                <a:cs typeface="Arial"/>
              </a:rPr>
              <a:t> </a:t>
            </a:r>
            <a:r>
              <a:rPr sz="1400" dirty="0">
                <a:latin typeface="Arial"/>
                <a:cs typeface="Arial"/>
              </a:rPr>
              <a:t>and</a:t>
            </a:r>
            <a:r>
              <a:rPr sz="1400" spc="-40" dirty="0">
                <a:latin typeface="Arial"/>
                <a:cs typeface="Arial"/>
              </a:rPr>
              <a:t> </a:t>
            </a:r>
            <a:r>
              <a:rPr sz="1400" dirty="0">
                <a:latin typeface="Arial"/>
                <a:cs typeface="Arial"/>
              </a:rPr>
              <a:t>are</a:t>
            </a:r>
            <a:r>
              <a:rPr sz="1400" spc="-35" dirty="0">
                <a:latin typeface="Arial"/>
                <a:cs typeface="Arial"/>
              </a:rPr>
              <a:t> </a:t>
            </a:r>
            <a:r>
              <a:rPr sz="1400" dirty="0">
                <a:latin typeface="Arial"/>
                <a:cs typeface="Arial"/>
              </a:rPr>
              <a:t>staying</a:t>
            </a:r>
            <a:r>
              <a:rPr sz="1400" spc="-30" dirty="0">
                <a:latin typeface="Arial"/>
                <a:cs typeface="Arial"/>
              </a:rPr>
              <a:t> </a:t>
            </a:r>
            <a:r>
              <a:rPr sz="1400" dirty="0">
                <a:latin typeface="Arial"/>
                <a:cs typeface="Arial"/>
              </a:rPr>
              <a:t>in</a:t>
            </a:r>
            <a:r>
              <a:rPr sz="1400" spc="-40" dirty="0">
                <a:latin typeface="Arial"/>
                <a:cs typeface="Arial"/>
              </a:rPr>
              <a:t> </a:t>
            </a:r>
            <a:r>
              <a:rPr sz="1400" dirty="0">
                <a:latin typeface="Arial"/>
                <a:cs typeface="Arial"/>
              </a:rPr>
              <a:t>the</a:t>
            </a:r>
            <a:r>
              <a:rPr sz="1400" spc="-40" dirty="0">
                <a:latin typeface="Arial"/>
                <a:cs typeface="Arial"/>
              </a:rPr>
              <a:t> </a:t>
            </a:r>
            <a:r>
              <a:rPr sz="1400" dirty="0">
                <a:latin typeface="Arial"/>
                <a:cs typeface="Arial"/>
              </a:rPr>
              <a:t>same</a:t>
            </a:r>
            <a:r>
              <a:rPr sz="1400" spc="-35" dirty="0">
                <a:latin typeface="Arial"/>
                <a:cs typeface="Arial"/>
              </a:rPr>
              <a:t> </a:t>
            </a:r>
            <a:r>
              <a:rPr sz="1400" dirty="0">
                <a:latin typeface="Arial"/>
                <a:cs typeface="Arial"/>
              </a:rPr>
              <a:t>voting</a:t>
            </a:r>
            <a:r>
              <a:rPr sz="1400" spc="-30" dirty="0">
                <a:latin typeface="Arial"/>
                <a:cs typeface="Arial"/>
              </a:rPr>
              <a:t> </a:t>
            </a:r>
            <a:r>
              <a:rPr sz="1400" dirty="0">
                <a:latin typeface="Arial"/>
                <a:cs typeface="Arial"/>
              </a:rPr>
              <a:t>residence</a:t>
            </a:r>
            <a:r>
              <a:rPr sz="1400" spc="-65" dirty="0">
                <a:latin typeface="Arial"/>
                <a:cs typeface="Arial"/>
              </a:rPr>
              <a:t> </a:t>
            </a:r>
            <a:r>
              <a:rPr sz="1400" dirty="0">
                <a:latin typeface="Arial"/>
                <a:cs typeface="Arial"/>
              </a:rPr>
              <a:t>after</a:t>
            </a:r>
            <a:r>
              <a:rPr sz="1400" spc="-45" dirty="0">
                <a:latin typeface="Arial"/>
                <a:cs typeface="Arial"/>
              </a:rPr>
              <a:t> </a:t>
            </a:r>
            <a:r>
              <a:rPr sz="1400" spc="-10" dirty="0">
                <a:latin typeface="Arial"/>
                <a:cs typeface="Arial"/>
              </a:rPr>
              <a:t>separation:</a:t>
            </a:r>
            <a:endParaRPr sz="1400" dirty="0">
              <a:latin typeface="Arial"/>
              <a:cs typeface="Arial"/>
            </a:endParaRPr>
          </a:p>
          <a:p>
            <a:pPr marL="12700" marR="192405"/>
            <a:r>
              <a:rPr sz="1400" dirty="0">
                <a:latin typeface="Arial"/>
                <a:cs typeface="Arial"/>
              </a:rPr>
              <a:t>Step1:</a:t>
            </a:r>
            <a:r>
              <a:rPr sz="1400" spc="-50" dirty="0">
                <a:latin typeface="Arial"/>
                <a:cs typeface="Arial"/>
              </a:rPr>
              <a:t> </a:t>
            </a:r>
            <a:r>
              <a:rPr sz="1400" dirty="0">
                <a:latin typeface="Arial"/>
                <a:cs typeface="Arial"/>
              </a:rPr>
              <a:t>Notify</a:t>
            </a:r>
            <a:r>
              <a:rPr sz="1400" spc="-40" dirty="0">
                <a:latin typeface="Arial"/>
                <a:cs typeface="Arial"/>
              </a:rPr>
              <a:t> </a:t>
            </a:r>
            <a:r>
              <a:rPr sz="1400" dirty="0">
                <a:latin typeface="Arial"/>
                <a:cs typeface="Arial"/>
              </a:rPr>
              <a:t>your</a:t>
            </a:r>
            <a:r>
              <a:rPr sz="1400" spc="-30" dirty="0">
                <a:latin typeface="Arial"/>
                <a:cs typeface="Arial"/>
              </a:rPr>
              <a:t> </a:t>
            </a:r>
            <a:r>
              <a:rPr sz="1400" dirty="0">
                <a:latin typeface="Arial"/>
                <a:cs typeface="Arial"/>
              </a:rPr>
              <a:t>election</a:t>
            </a:r>
            <a:r>
              <a:rPr sz="1400" spc="-45" dirty="0">
                <a:latin typeface="Arial"/>
                <a:cs typeface="Arial"/>
              </a:rPr>
              <a:t> </a:t>
            </a:r>
            <a:r>
              <a:rPr sz="1400" dirty="0">
                <a:latin typeface="Arial"/>
                <a:cs typeface="Arial"/>
              </a:rPr>
              <a:t>official</a:t>
            </a:r>
            <a:r>
              <a:rPr sz="1400" spc="-60" dirty="0">
                <a:latin typeface="Arial"/>
                <a:cs typeface="Arial"/>
              </a:rPr>
              <a:t> </a:t>
            </a:r>
            <a:r>
              <a:rPr sz="1400" dirty="0">
                <a:latin typeface="Arial"/>
                <a:cs typeface="Arial"/>
              </a:rPr>
              <a:t>of</a:t>
            </a:r>
            <a:r>
              <a:rPr sz="1400" spc="-35" dirty="0">
                <a:latin typeface="Arial"/>
                <a:cs typeface="Arial"/>
              </a:rPr>
              <a:t> </a:t>
            </a:r>
            <a:r>
              <a:rPr sz="1400" dirty="0">
                <a:latin typeface="Arial"/>
                <a:cs typeface="Arial"/>
              </a:rPr>
              <a:t>your</a:t>
            </a:r>
            <a:r>
              <a:rPr sz="1400" spc="-15" dirty="0">
                <a:latin typeface="Arial"/>
                <a:cs typeface="Arial"/>
              </a:rPr>
              <a:t> </a:t>
            </a:r>
            <a:r>
              <a:rPr sz="1400" dirty="0">
                <a:latin typeface="Arial"/>
                <a:cs typeface="Arial"/>
              </a:rPr>
              <a:t>change</a:t>
            </a:r>
            <a:r>
              <a:rPr sz="1400" spc="-60" dirty="0">
                <a:latin typeface="Arial"/>
                <a:cs typeface="Arial"/>
              </a:rPr>
              <a:t> </a:t>
            </a:r>
            <a:r>
              <a:rPr sz="1400" dirty="0">
                <a:latin typeface="Arial"/>
                <a:cs typeface="Arial"/>
              </a:rPr>
              <a:t>in</a:t>
            </a:r>
            <a:r>
              <a:rPr sz="1400" spc="-30" dirty="0">
                <a:latin typeface="Arial"/>
                <a:cs typeface="Arial"/>
              </a:rPr>
              <a:t> </a:t>
            </a:r>
            <a:r>
              <a:rPr sz="1400" dirty="0">
                <a:latin typeface="Arial"/>
                <a:cs typeface="Arial"/>
              </a:rPr>
              <a:t>status</a:t>
            </a:r>
            <a:r>
              <a:rPr sz="1400" spc="-55" dirty="0">
                <a:latin typeface="Arial"/>
                <a:cs typeface="Arial"/>
              </a:rPr>
              <a:t> </a:t>
            </a:r>
            <a:r>
              <a:rPr sz="1400" dirty="0">
                <a:latin typeface="Arial"/>
                <a:cs typeface="Arial"/>
              </a:rPr>
              <a:t>and</a:t>
            </a:r>
            <a:r>
              <a:rPr sz="1400" spc="-40" dirty="0">
                <a:latin typeface="Arial"/>
                <a:cs typeface="Arial"/>
              </a:rPr>
              <a:t> </a:t>
            </a:r>
            <a:r>
              <a:rPr sz="1400" dirty="0">
                <a:latin typeface="Arial"/>
                <a:cs typeface="Arial"/>
              </a:rPr>
              <a:t>that</a:t>
            </a:r>
            <a:r>
              <a:rPr sz="1400" spc="-45" dirty="0">
                <a:latin typeface="Arial"/>
                <a:cs typeface="Arial"/>
              </a:rPr>
              <a:t> </a:t>
            </a:r>
            <a:r>
              <a:rPr sz="1400" dirty="0">
                <a:latin typeface="Arial"/>
                <a:cs typeface="Arial"/>
              </a:rPr>
              <a:t>you</a:t>
            </a:r>
            <a:r>
              <a:rPr sz="1400" spc="-20" dirty="0">
                <a:latin typeface="Arial"/>
                <a:cs typeface="Arial"/>
              </a:rPr>
              <a:t> </a:t>
            </a:r>
            <a:r>
              <a:rPr sz="1400" dirty="0">
                <a:latin typeface="Arial"/>
                <a:cs typeface="Arial"/>
              </a:rPr>
              <a:t>will</a:t>
            </a:r>
            <a:r>
              <a:rPr sz="1400" spc="-10" dirty="0">
                <a:latin typeface="Arial"/>
                <a:cs typeface="Arial"/>
              </a:rPr>
              <a:t> </a:t>
            </a:r>
            <a:r>
              <a:rPr sz="1400" dirty="0">
                <a:latin typeface="Arial"/>
                <a:cs typeface="Arial"/>
              </a:rPr>
              <a:t>be</a:t>
            </a:r>
            <a:r>
              <a:rPr sz="1400" spc="-30" dirty="0">
                <a:latin typeface="Arial"/>
                <a:cs typeface="Arial"/>
              </a:rPr>
              <a:t> </a:t>
            </a:r>
            <a:r>
              <a:rPr sz="1400" dirty="0">
                <a:latin typeface="Arial"/>
                <a:cs typeface="Arial"/>
              </a:rPr>
              <a:t>voting</a:t>
            </a:r>
            <a:r>
              <a:rPr sz="1400" spc="-25" dirty="0">
                <a:latin typeface="Arial"/>
                <a:cs typeface="Arial"/>
              </a:rPr>
              <a:t> </a:t>
            </a:r>
            <a:r>
              <a:rPr sz="1400" dirty="0">
                <a:latin typeface="Arial"/>
                <a:cs typeface="Arial"/>
              </a:rPr>
              <a:t>at</a:t>
            </a:r>
            <a:r>
              <a:rPr sz="1400" spc="-35" dirty="0">
                <a:latin typeface="Arial"/>
                <a:cs typeface="Arial"/>
              </a:rPr>
              <a:t> </a:t>
            </a:r>
            <a:r>
              <a:rPr sz="1400" dirty="0">
                <a:latin typeface="Arial"/>
                <a:cs typeface="Arial"/>
              </a:rPr>
              <a:t>the</a:t>
            </a:r>
            <a:r>
              <a:rPr sz="1400" spc="-45" dirty="0">
                <a:latin typeface="Arial"/>
                <a:cs typeface="Arial"/>
              </a:rPr>
              <a:t> </a:t>
            </a:r>
            <a:r>
              <a:rPr sz="1400" dirty="0">
                <a:latin typeface="Arial"/>
                <a:cs typeface="Arial"/>
              </a:rPr>
              <a:t>poll</a:t>
            </a:r>
            <a:r>
              <a:rPr sz="1400" spc="-30" dirty="0">
                <a:latin typeface="Arial"/>
                <a:cs typeface="Arial"/>
              </a:rPr>
              <a:t> </a:t>
            </a:r>
            <a:r>
              <a:rPr sz="1400" dirty="0">
                <a:latin typeface="Arial"/>
                <a:cs typeface="Arial"/>
              </a:rPr>
              <a:t>site</a:t>
            </a:r>
            <a:r>
              <a:rPr sz="1400" spc="20" dirty="0">
                <a:latin typeface="Arial"/>
                <a:cs typeface="Arial"/>
              </a:rPr>
              <a:t> </a:t>
            </a:r>
            <a:r>
              <a:rPr sz="1400" spc="-10" dirty="0" err="1">
                <a:latin typeface="Arial"/>
                <a:cs typeface="Arial"/>
              </a:rPr>
              <a:t>infuture</a:t>
            </a:r>
            <a:r>
              <a:rPr sz="1400" spc="-10" dirty="0">
                <a:latin typeface="Arial"/>
                <a:cs typeface="Arial"/>
              </a:rPr>
              <a:t> elections.</a:t>
            </a:r>
            <a:r>
              <a:rPr sz="1400" spc="-120" dirty="0">
                <a:latin typeface="Arial"/>
                <a:cs typeface="Arial"/>
              </a:rPr>
              <a:t> </a:t>
            </a:r>
            <a:r>
              <a:rPr sz="1400" dirty="0">
                <a:latin typeface="Arial"/>
                <a:cs typeface="Arial"/>
              </a:rPr>
              <a:t>A</a:t>
            </a:r>
            <a:r>
              <a:rPr sz="1400" spc="-95" dirty="0">
                <a:latin typeface="Arial"/>
                <a:cs typeface="Arial"/>
              </a:rPr>
              <a:t> </a:t>
            </a:r>
            <a:r>
              <a:rPr sz="1400" dirty="0">
                <a:latin typeface="Arial"/>
                <a:cs typeface="Arial"/>
              </a:rPr>
              <a:t>sample</a:t>
            </a:r>
            <a:r>
              <a:rPr sz="1400" spc="-40" dirty="0">
                <a:latin typeface="Arial"/>
                <a:cs typeface="Arial"/>
              </a:rPr>
              <a:t> </a:t>
            </a:r>
            <a:r>
              <a:rPr sz="1400" dirty="0">
                <a:latin typeface="Arial"/>
                <a:cs typeface="Arial"/>
              </a:rPr>
              <a:t>letter</a:t>
            </a:r>
            <a:r>
              <a:rPr sz="1400" spc="-55" dirty="0">
                <a:latin typeface="Arial"/>
                <a:cs typeface="Arial"/>
              </a:rPr>
              <a:t> </a:t>
            </a:r>
            <a:r>
              <a:rPr sz="1400" dirty="0">
                <a:latin typeface="Arial"/>
                <a:cs typeface="Arial"/>
              </a:rPr>
              <a:t>is</a:t>
            </a:r>
            <a:r>
              <a:rPr sz="1400" spc="-15" dirty="0">
                <a:latin typeface="Arial"/>
                <a:cs typeface="Arial"/>
              </a:rPr>
              <a:t> </a:t>
            </a:r>
            <a:r>
              <a:rPr sz="1400" dirty="0">
                <a:latin typeface="Arial"/>
                <a:cs typeface="Arial"/>
              </a:rPr>
              <a:t>provided</a:t>
            </a:r>
            <a:r>
              <a:rPr sz="1400" spc="-30" dirty="0">
                <a:latin typeface="Arial"/>
                <a:cs typeface="Arial"/>
              </a:rPr>
              <a:t> </a:t>
            </a:r>
            <a:r>
              <a:rPr sz="1400" dirty="0">
                <a:latin typeface="Arial"/>
                <a:cs typeface="Arial"/>
              </a:rPr>
              <a:t>for</a:t>
            </a:r>
            <a:r>
              <a:rPr sz="1400" spc="-30" dirty="0">
                <a:latin typeface="Arial"/>
                <a:cs typeface="Arial"/>
              </a:rPr>
              <a:t> </a:t>
            </a:r>
            <a:r>
              <a:rPr sz="1400" dirty="0">
                <a:latin typeface="Arial"/>
                <a:cs typeface="Arial"/>
              </a:rPr>
              <a:t>your</a:t>
            </a:r>
            <a:r>
              <a:rPr sz="1400" spc="-15" dirty="0">
                <a:latin typeface="Arial"/>
                <a:cs typeface="Arial"/>
              </a:rPr>
              <a:t> </a:t>
            </a:r>
            <a:r>
              <a:rPr sz="1400" spc="-10" dirty="0">
                <a:latin typeface="Arial"/>
                <a:cs typeface="Arial"/>
              </a:rPr>
              <a:t>convenience.</a:t>
            </a:r>
            <a:endParaRPr sz="1400" dirty="0">
              <a:latin typeface="Arial"/>
              <a:cs typeface="Arial"/>
            </a:endParaRPr>
          </a:p>
          <a:p>
            <a:pPr marL="12700"/>
            <a:r>
              <a:rPr sz="1400" dirty="0">
                <a:latin typeface="Arial"/>
                <a:cs typeface="Arial"/>
              </a:rPr>
              <a:t>•If</a:t>
            </a:r>
            <a:r>
              <a:rPr sz="1400" spc="-55" dirty="0">
                <a:latin typeface="Arial"/>
                <a:cs typeface="Arial"/>
              </a:rPr>
              <a:t> </a:t>
            </a:r>
            <a:r>
              <a:rPr sz="1400" dirty="0">
                <a:latin typeface="Arial"/>
                <a:cs typeface="Arial"/>
              </a:rPr>
              <a:t>you</a:t>
            </a:r>
            <a:r>
              <a:rPr sz="1400" spc="-15" dirty="0">
                <a:latin typeface="Arial"/>
                <a:cs typeface="Arial"/>
              </a:rPr>
              <a:t> </a:t>
            </a:r>
            <a:r>
              <a:rPr sz="1400" dirty="0">
                <a:latin typeface="Arial"/>
                <a:cs typeface="Arial"/>
              </a:rPr>
              <a:t>voted</a:t>
            </a:r>
            <a:r>
              <a:rPr sz="1400" spc="-25" dirty="0">
                <a:latin typeface="Arial"/>
                <a:cs typeface="Arial"/>
              </a:rPr>
              <a:t> </a:t>
            </a:r>
            <a:r>
              <a:rPr sz="1400" dirty="0">
                <a:latin typeface="Arial"/>
                <a:cs typeface="Arial"/>
              </a:rPr>
              <a:t>absentee</a:t>
            </a:r>
            <a:r>
              <a:rPr sz="1400" spc="-70" dirty="0">
                <a:latin typeface="Arial"/>
                <a:cs typeface="Arial"/>
              </a:rPr>
              <a:t> </a:t>
            </a:r>
            <a:r>
              <a:rPr sz="1400" dirty="0">
                <a:latin typeface="Arial"/>
                <a:cs typeface="Arial"/>
              </a:rPr>
              <a:t>or</a:t>
            </a:r>
            <a:r>
              <a:rPr sz="1400" spc="-25" dirty="0">
                <a:latin typeface="Arial"/>
                <a:cs typeface="Arial"/>
              </a:rPr>
              <a:t> </a:t>
            </a:r>
            <a:r>
              <a:rPr sz="1400" dirty="0">
                <a:latin typeface="Arial"/>
                <a:cs typeface="Arial"/>
              </a:rPr>
              <a:t>locally</a:t>
            </a:r>
            <a:r>
              <a:rPr sz="1400" spc="-40" dirty="0">
                <a:latin typeface="Arial"/>
                <a:cs typeface="Arial"/>
              </a:rPr>
              <a:t> </a:t>
            </a:r>
            <a:r>
              <a:rPr sz="1400" dirty="0">
                <a:latin typeface="Arial"/>
                <a:cs typeface="Arial"/>
              </a:rPr>
              <a:t>and</a:t>
            </a:r>
            <a:r>
              <a:rPr sz="1400" spc="-35" dirty="0">
                <a:latin typeface="Arial"/>
                <a:cs typeface="Arial"/>
              </a:rPr>
              <a:t> </a:t>
            </a:r>
            <a:r>
              <a:rPr sz="1400" dirty="0">
                <a:latin typeface="Arial"/>
                <a:cs typeface="Arial"/>
              </a:rPr>
              <a:t>are</a:t>
            </a:r>
            <a:r>
              <a:rPr sz="1400" spc="-35" dirty="0">
                <a:latin typeface="Arial"/>
                <a:cs typeface="Arial"/>
              </a:rPr>
              <a:t> </a:t>
            </a:r>
            <a:r>
              <a:rPr sz="1400" dirty="0">
                <a:latin typeface="Arial"/>
                <a:cs typeface="Arial"/>
              </a:rPr>
              <a:t>moving</a:t>
            </a:r>
            <a:r>
              <a:rPr sz="1400" spc="-20" dirty="0">
                <a:latin typeface="Arial"/>
                <a:cs typeface="Arial"/>
              </a:rPr>
              <a:t> </a:t>
            </a:r>
            <a:r>
              <a:rPr sz="1400" dirty="0">
                <a:latin typeface="Arial"/>
                <a:cs typeface="Arial"/>
              </a:rPr>
              <a:t>to</a:t>
            </a:r>
            <a:r>
              <a:rPr sz="1400" spc="-25" dirty="0">
                <a:latin typeface="Arial"/>
                <a:cs typeface="Arial"/>
              </a:rPr>
              <a:t> </a:t>
            </a:r>
            <a:r>
              <a:rPr sz="1400" dirty="0">
                <a:latin typeface="Arial"/>
                <a:cs typeface="Arial"/>
              </a:rPr>
              <a:t>a</a:t>
            </a:r>
            <a:r>
              <a:rPr sz="1400" spc="-35" dirty="0">
                <a:latin typeface="Arial"/>
                <a:cs typeface="Arial"/>
              </a:rPr>
              <a:t> </a:t>
            </a:r>
            <a:r>
              <a:rPr sz="1400" dirty="0">
                <a:latin typeface="Arial"/>
                <a:cs typeface="Arial"/>
              </a:rPr>
              <a:t>new</a:t>
            </a:r>
            <a:r>
              <a:rPr sz="1400" spc="-30" dirty="0">
                <a:latin typeface="Arial"/>
                <a:cs typeface="Arial"/>
              </a:rPr>
              <a:t> </a:t>
            </a:r>
            <a:r>
              <a:rPr sz="1400" dirty="0">
                <a:latin typeface="Arial"/>
                <a:cs typeface="Arial"/>
              </a:rPr>
              <a:t>State</a:t>
            </a:r>
            <a:r>
              <a:rPr sz="1400" spc="-45" dirty="0">
                <a:latin typeface="Arial"/>
                <a:cs typeface="Arial"/>
              </a:rPr>
              <a:t> </a:t>
            </a:r>
            <a:r>
              <a:rPr sz="1400" dirty="0">
                <a:latin typeface="Arial"/>
                <a:cs typeface="Arial"/>
              </a:rPr>
              <a:t>or</a:t>
            </a:r>
            <a:r>
              <a:rPr sz="1400" spc="-25" dirty="0">
                <a:latin typeface="Arial"/>
                <a:cs typeface="Arial"/>
              </a:rPr>
              <a:t> </a:t>
            </a:r>
            <a:r>
              <a:rPr sz="1400" dirty="0">
                <a:latin typeface="Arial"/>
                <a:cs typeface="Arial"/>
              </a:rPr>
              <a:t>county</a:t>
            </a:r>
            <a:r>
              <a:rPr sz="1400" spc="-50" dirty="0">
                <a:latin typeface="Arial"/>
                <a:cs typeface="Arial"/>
              </a:rPr>
              <a:t> </a:t>
            </a:r>
            <a:r>
              <a:rPr sz="1400" dirty="0">
                <a:latin typeface="Arial"/>
                <a:cs typeface="Arial"/>
              </a:rPr>
              <a:t>after</a:t>
            </a:r>
            <a:r>
              <a:rPr sz="1400" spc="-55" dirty="0">
                <a:latin typeface="Arial"/>
                <a:cs typeface="Arial"/>
              </a:rPr>
              <a:t> </a:t>
            </a:r>
            <a:r>
              <a:rPr sz="1400" spc="-10" dirty="0">
                <a:latin typeface="Arial"/>
                <a:cs typeface="Arial"/>
              </a:rPr>
              <a:t>separation:</a:t>
            </a:r>
            <a:endParaRPr sz="1400" dirty="0">
              <a:latin typeface="Arial"/>
              <a:cs typeface="Arial"/>
            </a:endParaRPr>
          </a:p>
          <a:p>
            <a:pPr marL="12700"/>
            <a:r>
              <a:rPr sz="1400" dirty="0">
                <a:latin typeface="Arial"/>
                <a:cs typeface="Arial"/>
              </a:rPr>
              <a:t>Step1:</a:t>
            </a:r>
            <a:r>
              <a:rPr sz="1400" spc="-65" dirty="0">
                <a:latin typeface="Arial"/>
                <a:cs typeface="Arial"/>
              </a:rPr>
              <a:t> </a:t>
            </a:r>
            <a:r>
              <a:rPr sz="1400" dirty="0">
                <a:latin typeface="Arial"/>
                <a:cs typeface="Arial"/>
              </a:rPr>
              <a:t>Notify</a:t>
            </a:r>
            <a:r>
              <a:rPr sz="1400" spc="-45" dirty="0">
                <a:latin typeface="Arial"/>
                <a:cs typeface="Arial"/>
              </a:rPr>
              <a:t> </a:t>
            </a:r>
            <a:r>
              <a:rPr sz="1400" dirty="0">
                <a:latin typeface="Arial"/>
                <a:cs typeface="Arial"/>
              </a:rPr>
              <a:t>your</a:t>
            </a:r>
            <a:r>
              <a:rPr sz="1400" spc="-30" dirty="0">
                <a:latin typeface="Arial"/>
                <a:cs typeface="Arial"/>
              </a:rPr>
              <a:t> </a:t>
            </a:r>
            <a:r>
              <a:rPr sz="1400" dirty="0">
                <a:latin typeface="Arial"/>
                <a:cs typeface="Arial"/>
              </a:rPr>
              <a:t>election</a:t>
            </a:r>
            <a:r>
              <a:rPr sz="1400" spc="-55" dirty="0">
                <a:latin typeface="Arial"/>
                <a:cs typeface="Arial"/>
              </a:rPr>
              <a:t> </a:t>
            </a:r>
            <a:r>
              <a:rPr sz="1400" dirty="0">
                <a:latin typeface="Arial"/>
                <a:cs typeface="Arial"/>
              </a:rPr>
              <a:t>official</a:t>
            </a:r>
            <a:r>
              <a:rPr sz="1400" spc="-65" dirty="0">
                <a:latin typeface="Arial"/>
                <a:cs typeface="Arial"/>
              </a:rPr>
              <a:t> </a:t>
            </a:r>
            <a:r>
              <a:rPr sz="1400" dirty="0">
                <a:latin typeface="Arial"/>
                <a:cs typeface="Arial"/>
              </a:rPr>
              <a:t>of</a:t>
            </a:r>
            <a:r>
              <a:rPr sz="1400" spc="-35" dirty="0">
                <a:latin typeface="Arial"/>
                <a:cs typeface="Arial"/>
              </a:rPr>
              <a:t> </a:t>
            </a:r>
            <a:r>
              <a:rPr sz="1400" dirty="0">
                <a:latin typeface="Arial"/>
                <a:cs typeface="Arial"/>
              </a:rPr>
              <a:t>your</a:t>
            </a:r>
            <a:r>
              <a:rPr sz="1400" spc="-20" dirty="0">
                <a:latin typeface="Arial"/>
                <a:cs typeface="Arial"/>
              </a:rPr>
              <a:t> </a:t>
            </a:r>
            <a:r>
              <a:rPr sz="1400" dirty="0">
                <a:latin typeface="Arial"/>
                <a:cs typeface="Arial"/>
              </a:rPr>
              <a:t>change</a:t>
            </a:r>
            <a:r>
              <a:rPr sz="1400" spc="-65" dirty="0">
                <a:latin typeface="Arial"/>
                <a:cs typeface="Arial"/>
              </a:rPr>
              <a:t> </a:t>
            </a:r>
            <a:r>
              <a:rPr sz="1400" dirty="0">
                <a:latin typeface="Arial"/>
                <a:cs typeface="Arial"/>
              </a:rPr>
              <a:t>in</a:t>
            </a:r>
            <a:r>
              <a:rPr sz="1400" spc="-35" dirty="0">
                <a:latin typeface="Arial"/>
                <a:cs typeface="Arial"/>
              </a:rPr>
              <a:t> </a:t>
            </a:r>
            <a:r>
              <a:rPr sz="1400" dirty="0">
                <a:latin typeface="Arial"/>
                <a:cs typeface="Arial"/>
              </a:rPr>
              <a:t>status</a:t>
            </a:r>
            <a:r>
              <a:rPr sz="1400" spc="-55" dirty="0">
                <a:latin typeface="Arial"/>
                <a:cs typeface="Arial"/>
              </a:rPr>
              <a:t> </a:t>
            </a:r>
            <a:r>
              <a:rPr sz="1400" dirty="0">
                <a:latin typeface="Arial"/>
                <a:cs typeface="Arial"/>
              </a:rPr>
              <a:t>and</a:t>
            </a:r>
            <a:r>
              <a:rPr sz="1400" spc="-45" dirty="0">
                <a:latin typeface="Arial"/>
                <a:cs typeface="Arial"/>
              </a:rPr>
              <a:t> </a:t>
            </a:r>
            <a:r>
              <a:rPr sz="1400" dirty="0">
                <a:latin typeface="Arial"/>
                <a:cs typeface="Arial"/>
              </a:rPr>
              <a:t>that</a:t>
            </a:r>
            <a:r>
              <a:rPr sz="1400" spc="-50" dirty="0">
                <a:latin typeface="Arial"/>
                <a:cs typeface="Arial"/>
              </a:rPr>
              <a:t> </a:t>
            </a:r>
            <a:r>
              <a:rPr sz="1400" dirty="0">
                <a:latin typeface="Arial"/>
                <a:cs typeface="Arial"/>
              </a:rPr>
              <a:t>you</a:t>
            </a:r>
            <a:r>
              <a:rPr sz="1400" spc="-20" dirty="0">
                <a:latin typeface="Arial"/>
                <a:cs typeface="Arial"/>
              </a:rPr>
              <a:t> </a:t>
            </a:r>
            <a:r>
              <a:rPr sz="1400" dirty="0">
                <a:latin typeface="Arial"/>
                <a:cs typeface="Arial"/>
              </a:rPr>
              <a:t>will</a:t>
            </a:r>
            <a:r>
              <a:rPr sz="1400" spc="-20" dirty="0">
                <a:latin typeface="Arial"/>
                <a:cs typeface="Arial"/>
              </a:rPr>
              <a:t> </a:t>
            </a:r>
            <a:r>
              <a:rPr sz="1400" dirty="0">
                <a:latin typeface="Arial"/>
                <a:cs typeface="Arial"/>
              </a:rPr>
              <a:t>no</a:t>
            </a:r>
            <a:r>
              <a:rPr sz="1400" spc="-35" dirty="0">
                <a:latin typeface="Arial"/>
                <a:cs typeface="Arial"/>
              </a:rPr>
              <a:t> </a:t>
            </a:r>
            <a:r>
              <a:rPr sz="1400" dirty="0">
                <a:latin typeface="Arial"/>
                <a:cs typeface="Arial"/>
              </a:rPr>
              <a:t>longer</a:t>
            </a:r>
            <a:r>
              <a:rPr sz="1400" spc="-25" dirty="0">
                <a:latin typeface="Arial"/>
                <a:cs typeface="Arial"/>
              </a:rPr>
              <a:t> </a:t>
            </a:r>
            <a:r>
              <a:rPr sz="1400" dirty="0" err="1">
                <a:latin typeface="Arial"/>
                <a:cs typeface="Arial"/>
              </a:rPr>
              <a:t>bevoting</a:t>
            </a:r>
            <a:r>
              <a:rPr sz="1400" spc="-40" dirty="0">
                <a:latin typeface="Arial"/>
                <a:cs typeface="Arial"/>
              </a:rPr>
              <a:t> </a:t>
            </a:r>
            <a:r>
              <a:rPr sz="1400" dirty="0">
                <a:latin typeface="Arial"/>
                <a:cs typeface="Arial"/>
              </a:rPr>
              <a:t>in</a:t>
            </a:r>
            <a:r>
              <a:rPr sz="1400" spc="-30" dirty="0">
                <a:latin typeface="Arial"/>
                <a:cs typeface="Arial"/>
              </a:rPr>
              <a:t> </a:t>
            </a:r>
            <a:r>
              <a:rPr sz="1400" spc="-20" dirty="0">
                <a:latin typeface="Arial"/>
                <a:cs typeface="Arial"/>
              </a:rPr>
              <a:t>that</a:t>
            </a:r>
            <a:endParaRPr sz="1400" dirty="0">
              <a:latin typeface="Arial"/>
              <a:cs typeface="Arial"/>
            </a:endParaRPr>
          </a:p>
          <a:p>
            <a:pPr marL="12700">
              <a:spcBef>
                <a:spcPts val="5"/>
              </a:spcBef>
            </a:pPr>
            <a:r>
              <a:rPr sz="1400" spc="-10" dirty="0">
                <a:latin typeface="Arial"/>
                <a:cs typeface="Arial"/>
              </a:rPr>
              <a:t>jurisdiction.</a:t>
            </a:r>
            <a:r>
              <a:rPr sz="1400" spc="-130" dirty="0">
                <a:latin typeface="Arial"/>
                <a:cs typeface="Arial"/>
              </a:rPr>
              <a:t> </a:t>
            </a:r>
            <a:r>
              <a:rPr sz="1400" dirty="0">
                <a:latin typeface="Arial"/>
                <a:cs typeface="Arial"/>
              </a:rPr>
              <a:t>A</a:t>
            </a:r>
            <a:r>
              <a:rPr sz="1400" spc="-95" dirty="0">
                <a:latin typeface="Arial"/>
                <a:cs typeface="Arial"/>
              </a:rPr>
              <a:t> </a:t>
            </a:r>
            <a:r>
              <a:rPr sz="1400" dirty="0">
                <a:latin typeface="Arial"/>
                <a:cs typeface="Arial"/>
              </a:rPr>
              <a:t>sample</a:t>
            </a:r>
            <a:r>
              <a:rPr sz="1400" spc="-35" dirty="0">
                <a:latin typeface="Arial"/>
                <a:cs typeface="Arial"/>
              </a:rPr>
              <a:t> </a:t>
            </a:r>
            <a:r>
              <a:rPr sz="1400" dirty="0">
                <a:latin typeface="Arial"/>
                <a:cs typeface="Arial"/>
              </a:rPr>
              <a:t>letter</a:t>
            </a:r>
            <a:r>
              <a:rPr sz="1400" spc="-35" dirty="0">
                <a:latin typeface="Arial"/>
                <a:cs typeface="Arial"/>
              </a:rPr>
              <a:t> </a:t>
            </a:r>
            <a:r>
              <a:rPr sz="1400" dirty="0">
                <a:latin typeface="Arial"/>
                <a:cs typeface="Arial"/>
              </a:rPr>
              <a:t>is</a:t>
            </a:r>
            <a:r>
              <a:rPr sz="1400" spc="-10" dirty="0">
                <a:latin typeface="Arial"/>
                <a:cs typeface="Arial"/>
              </a:rPr>
              <a:t> </a:t>
            </a:r>
            <a:r>
              <a:rPr sz="1400" dirty="0">
                <a:latin typeface="Arial"/>
                <a:cs typeface="Arial"/>
              </a:rPr>
              <a:t>provided</a:t>
            </a:r>
            <a:r>
              <a:rPr sz="1400" spc="-30" dirty="0">
                <a:latin typeface="Arial"/>
                <a:cs typeface="Arial"/>
              </a:rPr>
              <a:t> </a:t>
            </a:r>
            <a:r>
              <a:rPr sz="1400" dirty="0">
                <a:latin typeface="Arial"/>
                <a:cs typeface="Arial"/>
              </a:rPr>
              <a:t>for</a:t>
            </a:r>
            <a:r>
              <a:rPr sz="1400" spc="-25" dirty="0">
                <a:latin typeface="Arial"/>
                <a:cs typeface="Arial"/>
              </a:rPr>
              <a:t> </a:t>
            </a:r>
            <a:r>
              <a:rPr sz="1400" dirty="0">
                <a:latin typeface="Arial"/>
                <a:cs typeface="Arial"/>
              </a:rPr>
              <a:t>your</a:t>
            </a:r>
            <a:r>
              <a:rPr sz="1400" spc="-15" dirty="0">
                <a:latin typeface="Arial"/>
                <a:cs typeface="Arial"/>
              </a:rPr>
              <a:t> </a:t>
            </a:r>
            <a:r>
              <a:rPr sz="1400" spc="-10" dirty="0">
                <a:latin typeface="Arial"/>
                <a:cs typeface="Arial"/>
              </a:rPr>
              <a:t>convenience.</a:t>
            </a:r>
            <a:endParaRPr sz="1400" dirty="0">
              <a:latin typeface="Arial"/>
              <a:cs typeface="Arial"/>
            </a:endParaRPr>
          </a:p>
          <a:p>
            <a:pPr marL="12700"/>
            <a:r>
              <a:rPr sz="1400" dirty="0">
                <a:latin typeface="Arial"/>
                <a:cs typeface="Arial"/>
              </a:rPr>
              <a:t>–Step2:</a:t>
            </a:r>
            <a:r>
              <a:rPr sz="1400" spc="-70" dirty="0">
                <a:latin typeface="Arial"/>
                <a:cs typeface="Arial"/>
              </a:rPr>
              <a:t> </a:t>
            </a:r>
            <a:r>
              <a:rPr sz="1400" dirty="0">
                <a:latin typeface="Arial"/>
                <a:cs typeface="Arial"/>
              </a:rPr>
              <a:t>Complete</a:t>
            </a:r>
            <a:r>
              <a:rPr sz="1400" spc="-40" dirty="0">
                <a:latin typeface="Arial"/>
                <a:cs typeface="Arial"/>
              </a:rPr>
              <a:t> </a:t>
            </a:r>
            <a:r>
              <a:rPr sz="1400" dirty="0">
                <a:latin typeface="Arial"/>
                <a:cs typeface="Arial"/>
              </a:rPr>
              <a:t>a</a:t>
            </a:r>
            <a:r>
              <a:rPr sz="1400" spc="-40" dirty="0">
                <a:latin typeface="Arial"/>
                <a:cs typeface="Arial"/>
              </a:rPr>
              <a:t> </a:t>
            </a:r>
            <a:r>
              <a:rPr sz="1400" dirty="0">
                <a:latin typeface="Arial"/>
                <a:cs typeface="Arial"/>
              </a:rPr>
              <a:t>National</a:t>
            </a:r>
            <a:r>
              <a:rPr sz="1400" spc="-35" dirty="0">
                <a:latin typeface="Arial"/>
                <a:cs typeface="Arial"/>
              </a:rPr>
              <a:t> </a:t>
            </a:r>
            <a:r>
              <a:rPr sz="1400" spc="-10" dirty="0">
                <a:latin typeface="Arial"/>
                <a:cs typeface="Arial"/>
              </a:rPr>
              <a:t>Voter</a:t>
            </a:r>
            <a:r>
              <a:rPr sz="1400" spc="-50" dirty="0">
                <a:latin typeface="Arial"/>
                <a:cs typeface="Arial"/>
              </a:rPr>
              <a:t> </a:t>
            </a:r>
            <a:r>
              <a:rPr sz="1400" dirty="0">
                <a:latin typeface="Arial"/>
                <a:cs typeface="Arial"/>
              </a:rPr>
              <a:t>Registration</a:t>
            </a:r>
            <a:r>
              <a:rPr sz="1400" spc="-65" dirty="0">
                <a:latin typeface="Arial"/>
                <a:cs typeface="Arial"/>
              </a:rPr>
              <a:t> </a:t>
            </a:r>
            <a:r>
              <a:rPr sz="1400" dirty="0">
                <a:latin typeface="Arial"/>
                <a:cs typeface="Arial"/>
              </a:rPr>
              <a:t>Form</a:t>
            </a:r>
            <a:r>
              <a:rPr sz="1400" spc="-40" dirty="0">
                <a:latin typeface="Arial"/>
                <a:cs typeface="Arial"/>
              </a:rPr>
              <a:t> </a:t>
            </a:r>
            <a:r>
              <a:rPr sz="1400" dirty="0">
                <a:latin typeface="Arial"/>
                <a:cs typeface="Arial"/>
              </a:rPr>
              <a:t>to</a:t>
            </a:r>
            <a:r>
              <a:rPr sz="1400" spc="-40" dirty="0">
                <a:latin typeface="Arial"/>
                <a:cs typeface="Arial"/>
              </a:rPr>
              <a:t> </a:t>
            </a:r>
            <a:r>
              <a:rPr sz="1400" dirty="0">
                <a:latin typeface="Arial"/>
                <a:cs typeface="Arial"/>
              </a:rPr>
              <a:t>register</a:t>
            </a:r>
            <a:r>
              <a:rPr sz="1400" spc="-65" dirty="0">
                <a:latin typeface="Arial"/>
                <a:cs typeface="Arial"/>
              </a:rPr>
              <a:t> </a:t>
            </a:r>
            <a:r>
              <a:rPr sz="1400" dirty="0">
                <a:latin typeface="Arial"/>
                <a:cs typeface="Arial"/>
              </a:rPr>
              <a:t>as</a:t>
            </a:r>
            <a:r>
              <a:rPr sz="1400" spc="-35" dirty="0">
                <a:latin typeface="Arial"/>
                <a:cs typeface="Arial"/>
              </a:rPr>
              <a:t> </a:t>
            </a:r>
            <a:r>
              <a:rPr sz="1400" dirty="0">
                <a:latin typeface="Arial"/>
                <a:cs typeface="Arial"/>
              </a:rPr>
              <a:t>a</a:t>
            </a:r>
            <a:r>
              <a:rPr sz="1400" spc="-25" dirty="0">
                <a:latin typeface="Arial"/>
                <a:cs typeface="Arial"/>
              </a:rPr>
              <a:t> </a:t>
            </a:r>
            <a:r>
              <a:rPr sz="1400" spc="-10" dirty="0">
                <a:latin typeface="Arial"/>
                <a:cs typeface="Arial"/>
              </a:rPr>
              <a:t>civilian.</a:t>
            </a:r>
            <a:endParaRPr sz="1400" dirty="0">
              <a:latin typeface="Arial"/>
              <a:cs typeface="Arial"/>
            </a:endParaRPr>
          </a:p>
          <a:p>
            <a:pPr marL="12700"/>
            <a:r>
              <a:rPr sz="1400" dirty="0">
                <a:latin typeface="Arial"/>
                <a:cs typeface="Arial"/>
              </a:rPr>
              <a:t>•Additional</a:t>
            </a:r>
            <a:r>
              <a:rPr sz="1400" spc="-70" dirty="0">
                <a:latin typeface="Arial"/>
                <a:cs typeface="Arial"/>
              </a:rPr>
              <a:t> </a:t>
            </a:r>
            <a:r>
              <a:rPr sz="1400" dirty="0">
                <a:latin typeface="Arial"/>
                <a:cs typeface="Arial"/>
              </a:rPr>
              <a:t>information</a:t>
            </a:r>
            <a:r>
              <a:rPr sz="1400" spc="-60" dirty="0">
                <a:latin typeface="Arial"/>
                <a:cs typeface="Arial"/>
              </a:rPr>
              <a:t> </a:t>
            </a:r>
            <a:r>
              <a:rPr sz="1400" dirty="0">
                <a:latin typeface="Arial"/>
                <a:cs typeface="Arial"/>
              </a:rPr>
              <a:t>about</a:t>
            </a:r>
            <a:r>
              <a:rPr sz="1400" spc="-40" dirty="0">
                <a:latin typeface="Arial"/>
                <a:cs typeface="Arial"/>
              </a:rPr>
              <a:t> </a:t>
            </a:r>
            <a:r>
              <a:rPr sz="1400" dirty="0">
                <a:latin typeface="Arial"/>
                <a:cs typeface="Arial"/>
              </a:rPr>
              <a:t>registering</a:t>
            </a:r>
            <a:r>
              <a:rPr sz="1400" spc="-60" dirty="0">
                <a:latin typeface="Arial"/>
                <a:cs typeface="Arial"/>
              </a:rPr>
              <a:t> </a:t>
            </a:r>
            <a:r>
              <a:rPr sz="1400" dirty="0">
                <a:latin typeface="Arial"/>
                <a:cs typeface="Arial"/>
              </a:rPr>
              <a:t>to</a:t>
            </a:r>
            <a:r>
              <a:rPr sz="1400" spc="-30" dirty="0">
                <a:latin typeface="Arial"/>
                <a:cs typeface="Arial"/>
              </a:rPr>
              <a:t> </a:t>
            </a:r>
            <a:r>
              <a:rPr sz="1400" dirty="0">
                <a:latin typeface="Arial"/>
                <a:cs typeface="Arial"/>
              </a:rPr>
              <a:t>vote</a:t>
            </a:r>
            <a:r>
              <a:rPr sz="1400" spc="-25" dirty="0">
                <a:latin typeface="Arial"/>
                <a:cs typeface="Arial"/>
              </a:rPr>
              <a:t> </a:t>
            </a:r>
            <a:r>
              <a:rPr sz="1400" dirty="0">
                <a:latin typeface="Arial"/>
                <a:cs typeface="Arial"/>
              </a:rPr>
              <a:t>locally</a:t>
            </a:r>
            <a:r>
              <a:rPr sz="1400" spc="-40" dirty="0">
                <a:latin typeface="Arial"/>
                <a:cs typeface="Arial"/>
              </a:rPr>
              <a:t> </a:t>
            </a:r>
            <a:r>
              <a:rPr sz="1400" dirty="0">
                <a:latin typeface="Arial"/>
                <a:cs typeface="Arial"/>
              </a:rPr>
              <a:t>can</a:t>
            </a:r>
            <a:r>
              <a:rPr sz="1400" spc="-30" dirty="0">
                <a:latin typeface="Arial"/>
                <a:cs typeface="Arial"/>
              </a:rPr>
              <a:t> </a:t>
            </a:r>
            <a:r>
              <a:rPr sz="1400" dirty="0">
                <a:latin typeface="Arial"/>
                <a:cs typeface="Arial"/>
              </a:rPr>
              <a:t>be</a:t>
            </a:r>
            <a:r>
              <a:rPr sz="1400" spc="-35" dirty="0">
                <a:latin typeface="Arial"/>
                <a:cs typeface="Arial"/>
              </a:rPr>
              <a:t> </a:t>
            </a:r>
            <a:r>
              <a:rPr sz="1400" dirty="0">
                <a:latin typeface="Arial"/>
                <a:cs typeface="Arial"/>
              </a:rPr>
              <a:t>found</a:t>
            </a:r>
            <a:r>
              <a:rPr sz="1400" spc="-50" dirty="0">
                <a:latin typeface="Arial"/>
                <a:cs typeface="Arial"/>
              </a:rPr>
              <a:t> </a:t>
            </a:r>
            <a:r>
              <a:rPr sz="1400" dirty="0">
                <a:latin typeface="Arial"/>
                <a:cs typeface="Arial"/>
              </a:rPr>
              <a:t>on</a:t>
            </a:r>
            <a:r>
              <a:rPr sz="1400" spc="-25" dirty="0">
                <a:latin typeface="Arial"/>
                <a:cs typeface="Arial"/>
              </a:rPr>
              <a:t> </a:t>
            </a:r>
            <a:r>
              <a:rPr sz="1400" dirty="0">
                <a:latin typeface="Arial"/>
                <a:cs typeface="Arial"/>
              </a:rPr>
              <a:t>your</a:t>
            </a:r>
            <a:r>
              <a:rPr sz="1400" spc="-20" dirty="0">
                <a:latin typeface="Arial"/>
                <a:cs typeface="Arial"/>
              </a:rPr>
              <a:t> State/Territory</a:t>
            </a:r>
            <a:r>
              <a:rPr sz="1400" spc="-55" dirty="0">
                <a:latin typeface="Arial"/>
                <a:cs typeface="Arial"/>
              </a:rPr>
              <a:t> </a:t>
            </a:r>
            <a:r>
              <a:rPr sz="1400" dirty="0">
                <a:latin typeface="Arial"/>
                <a:cs typeface="Arial"/>
              </a:rPr>
              <a:t>Election</a:t>
            </a:r>
            <a:r>
              <a:rPr sz="1400" spc="-40" dirty="0">
                <a:latin typeface="Arial"/>
                <a:cs typeface="Arial"/>
              </a:rPr>
              <a:t> </a:t>
            </a:r>
            <a:r>
              <a:rPr sz="1400" spc="-10" dirty="0">
                <a:latin typeface="Arial"/>
                <a:cs typeface="Arial"/>
              </a:rPr>
              <a:t>websites.</a:t>
            </a:r>
            <a:endParaRPr sz="1400" dirty="0">
              <a:latin typeface="Arial"/>
              <a:cs typeface="Arial"/>
            </a:endParaRPr>
          </a:p>
          <a:p>
            <a:pPr>
              <a:lnSpc>
                <a:spcPct val="100000"/>
              </a:lnSpc>
            </a:pPr>
            <a:endParaRPr sz="1450" dirty="0">
              <a:latin typeface="Arial"/>
              <a:cs typeface="Arial"/>
            </a:endParaRPr>
          </a:p>
          <a:p>
            <a:pPr marL="163830" algn="ctr"/>
            <a:r>
              <a:rPr sz="2000" b="1" spc="-10" dirty="0" err="1">
                <a:latin typeface="Arial"/>
                <a:cs typeface="Arial"/>
              </a:rPr>
              <a:t>PCSing</a:t>
            </a:r>
            <a:endParaRPr sz="2000" dirty="0">
              <a:latin typeface="Arial"/>
              <a:cs typeface="Arial"/>
            </a:endParaRPr>
          </a:p>
          <a:p>
            <a:pPr marL="12700" marR="89535" algn="just">
              <a:spcBef>
                <a:spcPts val="15"/>
              </a:spcBef>
            </a:pPr>
            <a:r>
              <a:rPr sz="1400" dirty="0">
                <a:latin typeface="Arial"/>
                <a:cs typeface="Arial"/>
              </a:rPr>
              <a:t>•If</a:t>
            </a:r>
            <a:r>
              <a:rPr sz="1400" spc="-65" dirty="0">
                <a:latin typeface="Arial"/>
                <a:cs typeface="Arial"/>
              </a:rPr>
              <a:t> </a:t>
            </a:r>
            <a:r>
              <a:rPr sz="1400" dirty="0">
                <a:latin typeface="Arial"/>
                <a:cs typeface="Arial"/>
              </a:rPr>
              <a:t>you</a:t>
            </a:r>
            <a:r>
              <a:rPr sz="1400" spc="-20" dirty="0">
                <a:latin typeface="Arial"/>
                <a:cs typeface="Arial"/>
              </a:rPr>
              <a:t> </a:t>
            </a:r>
            <a:r>
              <a:rPr sz="1400" dirty="0">
                <a:latin typeface="Arial"/>
                <a:cs typeface="Arial"/>
              </a:rPr>
              <a:t>move</a:t>
            </a:r>
            <a:r>
              <a:rPr sz="1400" spc="-20" dirty="0">
                <a:latin typeface="Arial"/>
                <a:cs typeface="Arial"/>
              </a:rPr>
              <a:t> </a:t>
            </a:r>
            <a:r>
              <a:rPr sz="1400" dirty="0">
                <a:latin typeface="Arial"/>
                <a:cs typeface="Arial"/>
              </a:rPr>
              <a:t>within</a:t>
            </a:r>
            <a:r>
              <a:rPr sz="1400" spc="-30" dirty="0">
                <a:latin typeface="Arial"/>
                <a:cs typeface="Arial"/>
              </a:rPr>
              <a:t> </a:t>
            </a:r>
            <a:r>
              <a:rPr sz="1400" dirty="0">
                <a:latin typeface="Arial"/>
                <a:cs typeface="Arial"/>
              </a:rPr>
              <a:t>your</a:t>
            </a:r>
            <a:r>
              <a:rPr sz="1400" spc="-20" dirty="0">
                <a:latin typeface="Arial"/>
                <a:cs typeface="Arial"/>
              </a:rPr>
              <a:t> </a:t>
            </a:r>
            <a:r>
              <a:rPr sz="1400" dirty="0">
                <a:latin typeface="Arial"/>
                <a:cs typeface="Arial"/>
              </a:rPr>
              <a:t>existing</a:t>
            </a:r>
            <a:r>
              <a:rPr sz="1400" spc="-45" dirty="0">
                <a:latin typeface="Arial"/>
                <a:cs typeface="Arial"/>
              </a:rPr>
              <a:t> </a:t>
            </a:r>
            <a:r>
              <a:rPr sz="1400" spc="-20" dirty="0">
                <a:latin typeface="Arial"/>
                <a:cs typeface="Arial"/>
              </a:rPr>
              <a:t>county,</a:t>
            </a:r>
            <a:r>
              <a:rPr sz="1400" spc="-50" dirty="0">
                <a:latin typeface="Arial"/>
                <a:cs typeface="Arial"/>
              </a:rPr>
              <a:t> </a:t>
            </a:r>
            <a:r>
              <a:rPr sz="1400" dirty="0">
                <a:latin typeface="Arial"/>
                <a:cs typeface="Arial"/>
              </a:rPr>
              <a:t>you</a:t>
            </a:r>
            <a:r>
              <a:rPr sz="1400" spc="-20" dirty="0">
                <a:latin typeface="Arial"/>
                <a:cs typeface="Arial"/>
              </a:rPr>
              <a:t> </a:t>
            </a:r>
            <a:r>
              <a:rPr sz="1400" dirty="0">
                <a:latin typeface="Arial"/>
                <a:cs typeface="Arial"/>
              </a:rPr>
              <a:t>must</a:t>
            </a:r>
            <a:r>
              <a:rPr sz="1400" spc="-55" dirty="0">
                <a:latin typeface="Arial"/>
                <a:cs typeface="Arial"/>
              </a:rPr>
              <a:t> </a:t>
            </a:r>
            <a:r>
              <a:rPr sz="1400" dirty="0">
                <a:latin typeface="Arial"/>
                <a:cs typeface="Arial"/>
              </a:rPr>
              <a:t>complete</a:t>
            </a:r>
            <a:r>
              <a:rPr sz="1400" spc="-50" dirty="0">
                <a:latin typeface="Arial"/>
                <a:cs typeface="Arial"/>
              </a:rPr>
              <a:t> </a:t>
            </a:r>
            <a:r>
              <a:rPr sz="1400" dirty="0">
                <a:latin typeface="Arial"/>
                <a:cs typeface="Arial"/>
              </a:rPr>
              <a:t>a</a:t>
            </a:r>
            <a:r>
              <a:rPr sz="1400" spc="-40" dirty="0">
                <a:latin typeface="Arial"/>
                <a:cs typeface="Arial"/>
              </a:rPr>
              <a:t> </a:t>
            </a:r>
            <a:r>
              <a:rPr sz="1400" dirty="0">
                <a:latin typeface="Arial"/>
                <a:cs typeface="Arial"/>
              </a:rPr>
              <a:t>new</a:t>
            </a:r>
            <a:r>
              <a:rPr sz="1400" spc="-35" dirty="0">
                <a:latin typeface="Arial"/>
                <a:cs typeface="Arial"/>
              </a:rPr>
              <a:t> </a:t>
            </a:r>
            <a:r>
              <a:rPr sz="1400" dirty="0">
                <a:latin typeface="Arial"/>
                <a:cs typeface="Arial"/>
              </a:rPr>
              <a:t>voter</a:t>
            </a:r>
            <a:r>
              <a:rPr sz="1400" spc="-35" dirty="0">
                <a:latin typeface="Arial"/>
                <a:cs typeface="Arial"/>
              </a:rPr>
              <a:t> </a:t>
            </a:r>
            <a:r>
              <a:rPr sz="1400" dirty="0">
                <a:latin typeface="Arial"/>
                <a:cs typeface="Arial"/>
              </a:rPr>
              <a:t>registration</a:t>
            </a:r>
            <a:r>
              <a:rPr sz="1400" spc="-65" dirty="0">
                <a:latin typeface="Arial"/>
                <a:cs typeface="Arial"/>
              </a:rPr>
              <a:t> </a:t>
            </a:r>
            <a:r>
              <a:rPr sz="1400" dirty="0">
                <a:latin typeface="Arial"/>
                <a:cs typeface="Arial"/>
              </a:rPr>
              <a:t>form</a:t>
            </a:r>
            <a:r>
              <a:rPr sz="1400" spc="-45" dirty="0">
                <a:latin typeface="Arial"/>
                <a:cs typeface="Arial"/>
              </a:rPr>
              <a:t> </a:t>
            </a:r>
            <a:r>
              <a:rPr sz="1400" dirty="0">
                <a:latin typeface="Arial"/>
                <a:cs typeface="Arial"/>
              </a:rPr>
              <a:t>to</a:t>
            </a:r>
            <a:r>
              <a:rPr sz="1400" spc="-40" dirty="0">
                <a:latin typeface="Arial"/>
                <a:cs typeface="Arial"/>
              </a:rPr>
              <a:t> </a:t>
            </a:r>
            <a:r>
              <a:rPr sz="1400" dirty="0">
                <a:latin typeface="Arial"/>
                <a:cs typeface="Arial"/>
              </a:rPr>
              <a:t>update</a:t>
            </a:r>
            <a:r>
              <a:rPr sz="1400" spc="-60" dirty="0">
                <a:latin typeface="Arial"/>
                <a:cs typeface="Arial"/>
              </a:rPr>
              <a:t> </a:t>
            </a:r>
            <a:r>
              <a:rPr sz="1400" dirty="0">
                <a:latin typeface="Arial"/>
                <a:cs typeface="Arial"/>
              </a:rPr>
              <a:t>your</a:t>
            </a:r>
            <a:r>
              <a:rPr sz="1400" spc="-20" dirty="0">
                <a:latin typeface="Arial"/>
                <a:cs typeface="Arial"/>
              </a:rPr>
              <a:t> </a:t>
            </a:r>
            <a:r>
              <a:rPr sz="1400" spc="-25" dirty="0">
                <a:latin typeface="Arial"/>
                <a:cs typeface="Arial"/>
              </a:rPr>
              <a:t>new </a:t>
            </a:r>
            <a:r>
              <a:rPr sz="1400" dirty="0">
                <a:latin typeface="Arial"/>
                <a:cs typeface="Arial"/>
              </a:rPr>
              <a:t>address.</a:t>
            </a:r>
            <a:r>
              <a:rPr sz="1400" spc="-65" dirty="0">
                <a:latin typeface="Arial"/>
                <a:cs typeface="Arial"/>
              </a:rPr>
              <a:t> </a:t>
            </a:r>
            <a:r>
              <a:rPr sz="1400" dirty="0">
                <a:latin typeface="Arial"/>
                <a:cs typeface="Arial"/>
              </a:rPr>
              <a:t>If</a:t>
            </a:r>
            <a:r>
              <a:rPr sz="1400" spc="-30" dirty="0">
                <a:latin typeface="Arial"/>
                <a:cs typeface="Arial"/>
              </a:rPr>
              <a:t> </a:t>
            </a:r>
            <a:r>
              <a:rPr sz="1400" dirty="0">
                <a:latin typeface="Arial"/>
                <a:cs typeface="Arial"/>
              </a:rPr>
              <a:t>you</a:t>
            </a:r>
            <a:r>
              <a:rPr sz="1400" spc="-10" dirty="0">
                <a:latin typeface="Arial"/>
                <a:cs typeface="Arial"/>
              </a:rPr>
              <a:t> </a:t>
            </a:r>
            <a:r>
              <a:rPr sz="1400" dirty="0">
                <a:latin typeface="Arial"/>
                <a:cs typeface="Arial"/>
              </a:rPr>
              <a:t>move</a:t>
            </a:r>
            <a:r>
              <a:rPr sz="1400" spc="-25" dirty="0">
                <a:latin typeface="Arial"/>
                <a:cs typeface="Arial"/>
              </a:rPr>
              <a:t> </a:t>
            </a:r>
            <a:r>
              <a:rPr sz="1400" dirty="0">
                <a:latin typeface="Arial"/>
                <a:cs typeface="Arial"/>
              </a:rPr>
              <a:t>to</a:t>
            </a:r>
            <a:r>
              <a:rPr sz="1400" spc="-25" dirty="0">
                <a:latin typeface="Arial"/>
                <a:cs typeface="Arial"/>
              </a:rPr>
              <a:t> </a:t>
            </a:r>
            <a:r>
              <a:rPr sz="1400" dirty="0">
                <a:latin typeface="Arial"/>
                <a:cs typeface="Arial"/>
              </a:rPr>
              <a:t>a</a:t>
            </a:r>
            <a:r>
              <a:rPr sz="1400" spc="-25" dirty="0">
                <a:latin typeface="Arial"/>
                <a:cs typeface="Arial"/>
              </a:rPr>
              <a:t> </a:t>
            </a:r>
            <a:r>
              <a:rPr sz="1400" spc="-10" dirty="0">
                <a:latin typeface="Arial"/>
                <a:cs typeface="Arial"/>
              </a:rPr>
              <a:t>different</a:t>
            </a:r>
            <a:r>
              <a:rPr sz="1400" spc="-60" dirty="0">
                <a:latin typeface="Arial"/>
                <a:cs typeface="Arial"/>
              </a:rPr>
              <a:t> </a:t>
            </a:r>
            <a:r>
              <a:rPr sz="1400" dirty="0">
                <a:latin typeface="Arial"/>
                <a:cs typeface="Arial"/>
              </a:rPr>
              <a:t>county</a:t>
            </a:r>
            <a:r>
              <a:rPr sz="1400" spc="-50" dirty="0">
                <a:latin typeface="Arial"/>
                <a:cs typeface="Arial"/>
              </a:rPr>
              <a:t> </a:t>
            </a:r>
            <a:r>
              <a:rPr sz="1400" dirty="0">
                <a:latin typeface="Arial"/>
                <a:cs typeface="Arial"/>
              </a:rPr>
              <a:t>or</a:t>
            </a:r>
            <a:r>
              <a:rPr sz="1400" spc="-20" dirty="0">
                <a:latin typeface="Arial"/>
                <a:cs typeface="Arial"/>
              </a:rPr>
              <a:t> </a:t>
            </a:r>
            <a:r>
              <a:rPr sz="1400" dirty="0">
                <a:latin typeface="Arial"/>
                <a:cs typeface="Arial"/>
              </a:rPr>
              <a:t>state,</a:t>
            </a:r>
            <a:r>
              <a:rPr sz="1400" spc="-55" dirty="0">
                <a:latin typeface="Arial"/>
                <a:cs typeface="Arial"/>
              </a:rPr>
              <a:t> </a:t>
            </a:r>
            <a:r>
              <a:rPr sz="1400" dirty="0">
                <a:latin typeface="Arial"/>
                <a:cs typeface="Arial"/>
              </a:rPr>
              <a:t>you</a:t>
            </a:r>
            <a:r>
              <a:rPr sz="1400" spc="-25" dirty="0">
                <a:latin typeface="Arial"/>
                <a:cs typeface="Arial"/>
              </a:rPr>
              <a:t> </a:t>
            </a:r>
            <a:r>
              <a:rPr sz="1400" dirty="0">
                <a:latin typeface="Arial"/>
                <a:cs typeface="Arial"/>
              </a:rPr>
              <a:t>must</a:t>
            </a:r>
            <a:r>
              <a:rPr sz="1400" spc="-25" dirty="0">
                <a:latin typeface="Arial"/>
                <a:cs typeface="Arial"/>
              </a:rPr>
              <a:t> </a:t>
            </a:r>
            <a:r>
              <a:rPr sz="1400" dirty="0">
                <a:latin typeface="Arial"/>
                <a:cs typeface="Arial"/>
              </a:rPr>
              <a:t>re-register</a:t>
            </a:r>
            <a:r>
              <a:rPr sz="1400" spc="-60" dirty="0">
                <a:latin typeface="Arial"/>
                <a:cs typeface="Arial"/>
              </a:rPr>
              <a:t> </a:t>
            </a:r>
            <a:r>
              <a:rPr sz="1400" dirty="0">
                <a:latin typeface="Arial"/>
                <a:cs typeface="Arial"/>
              </a:rPr>
              <a:t>with</a:t>
            </a:r>
            <a:r>
              <a:rPr sz="1400" spc="-10" dirty="0">
                <a:latin typeface="Arial"/>
                <a:cs typeface="Arial"/>
              </a:rPr>
              <a:t> </a:t>
            </a:r>
            <a:r>
              <a:rPr sz="1400" dirty="0">
                <a:latin typeface="Arial"/>
                <a:cs typeface="Arial"/>
              </a:rPr>
              <a:t>your</a:t>
            </a:r>
            <a:r>
              <a:rPr sz="1400" spc="-20" dirty="0">
                <a:latin typeface="Arial"/>
                <a:cs typeface="Arial"/>
              </a:rPr>
              <a:t> </a:t>
            </a:r>
            <a:r>
              <a:rPr sz="1400" dirty="0">
                <a:latin typeface="Arial"/>
                <a:cs typeface="Arial"/>
              </a:rPr>
              <a:t>new</a:t>
            </a:r>
            <a:r>
              <a:rPr sz="1400" spc="-30" dirty="0">
                <a:latin typeface="Arial"/>
                <a:cs typeface="Arial"/>
              </a:rPr>
              <a:t> </a:t>
            </a:r>
            <a:r>
              <a:rPr sz="1400" dirty="0">
                <a:latin typeface="Arial"/>
                <a:cs typeface="Arial"/>
              </a:rPr>
              <a:t>county</a:t>
            </a:r>
            <a:r>
              <a:rPr sz="1400" spc="-50" dirty="0">
                <a:latin typeface="Arial"/>
                <a:cs typeface="Arial"/>
              </a:rPr>
              <a:t> </a:t>
            </a:r>
            <a:r>
              <a:rPr sz="1400" dirty="0">
                <a:latin typeface="Arial"/>
                <a:cs typeface="Arial"/>
              </a:rPr>
              <a:t>and/or</a:t>
            </a:r>
            <a:r>
              <a:rPr sz="1400" spc="-50" dirty="0">
                <a:latin typeface="Arial"/>
                <a:cs typeface="Arial"/>
              </a:rPr>
              <a:t> </a:t>
            </a:r>
            <a:r>
              <a:rPr sz="1400" dirty="0">
                <a:latin typeface="Arial"/>
                <a:cs typeface="Arial"/>
              </a:rPr>
              <a:t>state.</a:t>
            </a:r>
            <a:r>
              <a:rPr sz="1400" spc="-75" dirty="0">
                <a:latin typeface="Arial"/>
                <a:cs typeface="Arial"/>
              </a:rPr>
              <a:t> </a:t>
            </a:r>
            <a:r>
              <a:rPr sz="1400" spc="-25" dirty="0">
                <a:latin typeface="Arial"/>
                <a:cs typeface="Arial"/>
              </a:rPr>
              <a:t>To </a:t>
            </a:r>
            <a:r>
              <a:rPr sz="1400" dirty="0">
                <a:latin typeface="Arial"/>
                <a:cs typeface="Arial"/>
              </a:rPr>
              <a:t>find</a:t>
            </a:r>
            <a:r>
              <a:rPr sz="1400" spc="-40" dirty="0">
                <a:latin typeface="Arial"/>
                <a:cs typeface="Arial"/>
              </a:rPr>
              <a:t> </a:t>
            </a:r>
            <a:r>
              <a:rPr sz="1400" dirty="0">
                <a:latin typeface="Arial"/>
                <a:cs typeface="Arial"/>
              </a:rPr>
              <a:t>this</a:t>
            </a:r>
            <a:r>
              <a:rPr sz="1400" spc="-40" dirty="0">
                <a:latin typeface="Arial"/>
                <a:cs typeface="Arial"/>
              </a:rPr>
              <a:t> </a:t>
            </a:r>
            <a:r>
              <a:rPr sz="1400" spc="-10" dirty="0">
                <a:latin typeface="Arial"/>
                <a:cs typeface="Arial"/>
              </a:rPr>
              <a:t>information,</a:t>
            </a:r>
            <a:r>
              <a:rPr sz="1400" spc="-50" dirty="0">
                <a:latin typeface="Arial"/>
                <a:cs typeface="Arial"/>
              </a:rPr>
              <a:t> </a:t>
            </a:r>
            <a:r>
              <a:rPr sz="1400" dirty="0">
                <a:latin typeface="Arial"/>
                <a:cs typeface="Arial"/>
              </a:rPr>
              <a:t>visit</a:t>
            </a:r>
            <a:r>
              <a:rPr sz="1400" spc="-15" dirty="0">
                <a:latin typeface="Arial"/>
                <a:cs typeface="Arial"/>
              </a:rPr>
              <a:t> </a:t>
            </a:r>
            <a:r>
              <a:rPr sz="1400" dirty="0">
                <a:latin typeface="Arial"/>
                <a:cs typeface="Arial"/>
              </a:rPr>
              <a:t>your</a:t>
            </a:r>
            <a:r>
              <a:rPr sz="1400" spc="-10" dirty="0">
                <a:latin typeface="Arial"/>
                <a:cs typeface="Arial"/>
              </a:rPr>
              <a:t> </a:t>
            </a:r>
            <a:r>
              <a:rPr sz="1400" dirty="0">
                <a:latin typeface="Arial"/>
                <a:cs typeface="Arial"/>
              </a:rPr>
              <a:t>state</a:t>
            </a:r>
            <a:r>
              <a:rPr sz="1400" spc="-55" dirty="0">
                <a:latin typeface="Arial"/>
                <a:cs typeface="Arial"/>
              </a:rPr>
              <a:t> </a:t>
            </a:r>
            <a:r>
              <a:rPr sz="1400" dirty="0">
                <a:latin typeface="Arial"/>
                <a:cs typeface="Arial"/>
              </a:rPr>
              <a:t>election</a:t>
            </a:r>
            <a:r>
              <a:rPr sz="1400" spc="-55" dirty="0">
                <a:latin typeface="Arial"/>
                <a:cs typeface="Arial"/>
              </a:rPr>
              <a:t> </a:t>
            </a:r>
            <a:r>
              <a:rPr sz="1400" spc="-10" dirty="0">
                <a:latin typeface="Arial"/>
                <a:cs typeface="Arial"/>
              </a:rPr>
              <a:t>office’s</a:t>
            </a:r>
            <a:r>
              <a:rPr sz="1400" spc="-50" dirty="0">
                <a:latin typeface="Arial"/>
                <a:cs typeface="Arial"/>
              </a:rPr>
              <a:t> </a:t>
            </a:r>
            <a:r>
              <a:rPr sz="1400" dirty="0">
                <a:latin typeface="Arial"/>
                <a:cs typeface="Arial"/>
              </a:rPr>
              <a:t>Website,</a:t>
            </a:r>
            <a:r>
              <a:rPr sz="1400" spc="-55" dirty="0">
                <a:latin typeface="Arial"/>
                <a:cs typeface="Arial"/>
              </a:rPr>
              <a:t> </a:t>
            </a:r>
            <a:r>
              <a:rPr sz="1400" dirty="0">
                <a:latin typeface="Arial"/>
                <a:cs typeface="Arial"/>
              </a:rPr>
              <a:t>or</a:t>
            </a:r>
            <a:r>
              <a:rPr sz="1400" spc="-20" dirty="0">
                <a:latin typeface="Arial"/>
                <a:cs typeface="Arial"/>
              </a:rPr>
              <a:t> </a:t>
            </a:r>
            <a:r>
              <a:rPr sz="1400" dirty="0">
                <a:latin typeface="Arial"/>
                <a:cs typeface="Arial"/>
              </a:rPr>
              <a:t>visit</a:t>
            </a:r>
            <a:r>
              <a:rPr sz="1400" spc="-15" dirty="0">
                <a:latin typeface="Arial"/>
                <a:cs typeface="Arial"/>
              </a:rPr>
              <a:t> </a:t>
            </a:r>
            <a:r>
              <a:rPr sz="1400" spc="-10" dirty="0">
                <a:latin typeface="Arial"/>
                <a:cs typeface="Arial"/>
              </a:rPr>
              <a:t>FVAP.gov.</a:t>
            </a:r>
            <a:endParaRPr sz="1400" dirty="0">
              <a:latin typeface="Arial"/>
              <a:cs typeface="Arial"/>
            </a:endParaRPr>
          </a:p>
          <a:p>
            <a:pPr marL="12700" marR="269875"/>
            <a:r>
              <a:rPr sz="1400" dirty="0">
                <a:latin typeface="Arial"/>
                <a:cs typeface="Arial"/>
              </a:rPr>
              <a:t>•Contact</a:t>
            </a:r>
            <a:r>
              <a:rPr sz="1400" spc="-60" dirty="0">
                <a:latin typeface="Arial"/>
                <a:cs typeface="Arial"/>
              </a:rPr>
              <a:t> </a:t>
            </a:r>
            <a:r>
              <a:rPr sz="1400" dirty="0">
                <a:latin typeface="Arial"/>
                <a:cs typeface="Arial"/>
              </a:rPr>
              <a:t>both</a:t>
            </a:r>
            <a:r>
              <a:rPr sz="1400" spc="-50" dirty="0">
                <a:latin typeface="Arial"/>
                <a:cs typeface="Arial"/>
              </a:rPr>
              <a:t> </a:t>
            </a:r>
            <a:r>
              <a:rPr sz="1400" dirty="0">
                <a:latin typeface="Arial"/>
                <a:cs typeface="Arial"/>
              </a:rPr>
              <a:t>your</a:t>
            </a:r>
            <a:r>
              <a:rPr sz="1400" spc="-20" dirty="0">
                <a:latin typeface="Arial"/>
                <a:cs typeface="Arial"/>
              </a:rPr>
              <a:t> </a:t>
            </a:r>
            <a:r>
              <a:rPr sz="1400" dirty="0">
                <a:latin typeface="Arial"/>
                <a:cs typeface="Arial"/>
              </a:rPr>
              <a:t>former</a:t>
            </a:r>
            <a:r>
              <a:rPr sz="1400" spc="-65" dirty="0">
                <a:latin typeface="Arial"/>
                <a:cs typeface="Arial"/>
              </a:rPr>
              <a:t> </a:t>
            </a:r>
            <a:r>
              <a:rPr sz="1400" dirty="0">
                <a:latin typeface="Arial"/>
                <a:cs typeface="Arial"/>
              </a:rPr>
              <a:t>and</a:t>
            </a:r>
            <a:r>
              <a:rPr sz="1400" spc="-40" dirty="0">
                <a:latin typeface="Arial"/>
                <a:cs typeface="Arial"/>
              </a:rPr>
              <a:t> </a:t>
            </a:r>
            <a:r>
              <a:rPr sz="1400" dirty="0">
                <a:latin typeface="Arial"/>
                <a:cs typeface="Arial"/>
              </a:rPr>
              <a:t>your</a:t>
            </a:r>
            <a:r>
              <a:rPr sz="1400" spc="-20" dirty="0">
                <a:latin typeface="Arial"/>
                <a:cs typeface="Arial"/>
              </a:rPr>
              <a:t> </a:t>
            </a:r>
            <a:r>
              <a:rPr sz="1400" dirty="0">
                <a:latin typeface="Arial"/>
                <a:cs typeface="Arial"/>
              </a:rPr>
              <a:t>new</a:t>
            </a:r>
            <a:r>
              <a:rPr sz="1400" spc="-40" dirty="0">
                <a:latin typeface="Arial"/>
                <a:cs typeface="Arial"/>
              </a:rPr>
              <a:t> </a:t>
            </a:r>
            <a:r>
              <a:rPr sz="1400" dirty="0">
                <a:latin typeface="Arial"/>
                <a:cs typeface="Arial"/>
              </a:rPr>
              <a:t>election</a:t>
            </a:r>
            <a:r>
              <a:rPr sz="1400" spc="-60" dirty="0">
                <a:latin typeface="Arial"/>
                <a:cs typeface="Arial"/>
              </a:rPr>
              <a:t> </a:t>
            </a:r>
            <a:r>
              <a:rPr sz="1400" dirty="0">
                <a:latin typeface="Arial"/>
                <a:cs typeface="Arial"/>
              </a:rPr>
              <a:t>offices</a:t>
            </a:r>
            <a:r>
              <a:rPr sz="1400" spc="-60" dirty="0">
                <a:latin typeface="Arial"/>
                <a:cs typeface="Arial"/>
              </a:rPr>
              <a:t> </a:t>
            </a:r>
            <a:r>
              <a:rPr sz="1400" dirty="0">
                <a:latin typeface="Arial"/>
                <a:cs typeface="Arial"/>
              </a:rPr>
              <a:t>regarding</a:t>
            </a:r>
            <a:r>
              <a:rPr sz="1400" spc="-75" dirty="0">
                <a:latin typeface="Arial"/>
                <a:cs typeface="Arial"/>
              </a:rPr>
              <a:t> </a:t>
            </a:r>
            <a:r>
              <a:rPr sz="1400" dirty="0">
                <a:latin typeface="Arial"/>
                <a:cs typeface="Arial"/>
              </a:rPr>
              <a:t>your</a:t>
            </a:r>
            <a:r>
              <a:rPr sz="1400" spc="-20" dirty="0">
                <a:latin typeface="Arial"/>
                <a:cs typeface="Arial"/>
              </a:rPr>
              <a:t> </a:t>
            </a:r>
            <a:r>
              <a:rPr sz="1400" dirty="0">
                <a:latin typeface="Arial"/>
                <a:cs typeface="Arial"/>
              </a:rPr>
              <a:t>registration</a:t>
            </a:r>
            <a:r>
              <a:rPr sz="1400" spc="-65" dirty="0">
                <a:latin typeface="Arial"/>
                <a:cs typeface="Arial"/>
              </a:rPr>
              <a:t> </a:t>
            </a:r>
            <a:r>
              <a:rPr sz="1400" dirty="0">
                <a:latin typeface="Arial"/>
                <a:cs typeface="Arial"/>
              </a:rPr>
              <a:t>stat</a:t>
            </a:r>
            <a:r>
              <a:rPr sz="1400" spc="-50" dirty="0">
                <a:latin typeface="Arial"/>
                <a:cs typeface="Arial"/>
              </a:rPr>
              <a:t> </a:t>
            </a:r>
            <a:r>
              <a:rPr sz="1400" dirty="0">
                <a:latin typeface="Arial"/>
                <a:cs typeface="Arial"/>
              </a:rPr>
              <a:t>us.</a:t>
            </a:r>
            <a:r>
              <a:rPr sz="1400" spc="-65" dirty="0">
                <a:latin typeface="Arial"/>
                <a:cs typeface="Arial"/>
              </a:rPr>
              <a:t> </a:t>
            </a:r>
            <a:r>
              <a:rPr sz="1400" dirty="0">
                <a:latin typeface="Arial"/>
                <a:cs typeface="Arial"/>
              </a:rPr>
              <a:t>The</a:t>
            </a:r>
            <a:r>
              <a:rPr sz="1400" spc="-30" dirty="0">
                <a:latin typeface="Arial"/>
                <a:cs typeface="Arial"/>
              </a:rPr>
              <a:t> </a:t>
            </a:r>
            <a:r>
              <a:rPr sz="1400" spc="-10" dirty="0">
                <a:latin typeface="Arial"/>
                <a:cs typeface="Arial"/>
              </a:rPr>
              <a:t>voter </a:t>
            </a:r>
            <a:r>
              <a:rPr sz="1400" dirty="0">
                <a:latin typeface="Arial"/>
                <a:cs typeface="Arial"/>
              </a:rPr>
              <a:t>registration</a:t>
            </a:r>
            <a:r>
              <a:rPr sz="1400" spc="-85" dirty="0">
                <a:latin typeface="Arial"/>
                <a:cs typeface="Arial"/>
              </a:rPr>
              <a:t> </a:t>
            </a:r>
            <a:r>
              <a:rPr sz="1400" dirty="0">
                <a:latin typeface="Arial"/>
                <a:cs typeface="Arial"/>
              </a:rPr>
              <a:t>application</a:t>
            </a:r>
            <a:r>
              <a:rPr sz="1400" spc="-70" dirty="0">
                <a:latin typeface="Arial"/>
                <a:cs typeface="Arial"/>
              </a:rPr>
              <a:t> </a:t>
            </a:r>
            <a:r>
              <a:rPr sz="1400" dirty="0">
                <a:latin typeface="Arial"/>
                <a:cs typeface="Arial"/>
              </a:rPr>
              <a:t>may</a:t>
            </a:r>
            <a:r>
              <a:rPr sz="1400" spc="-40" dirty="0">
                <a:latin typeface="Arial"/>
                <a:cs typeface="Arial"/>
              </a:rPr>
              <a:t> </a:t>
            </a:r>
            <a:r>
              <a:rPr sz="1400" dirty="0">
                <a:latin typeface="Arial"/>
                <a:cs typeface="Arial"/>
              </a:rPr>
              <a:t>ask</a:t>
            </a:r>
            <a:r>
              <a:rPr sz="1400" spc="-55" dirty="0">
                <a:latin typeface="Arial"/>
                <a:cs typeface="Arial"/>
              </a:rPr>
              <a:t> </a:t>
            </a:r>
            <a:r>
              <a:rPr sz="1400" dirty="0">
                <a:latin typeface="Arial"/>
                <a:cs typeface="Arial"/>
              </a:rPr>
              <a:t>that</a:t>
            </a:r>
            <a:r>
              <a:rPr sz="1400" spc="-45" dirty="0">
                <a:latin typeface="Arial"/>
                <a:cs typeface="Arial"/>
              </a:rPr>
              <a:t> </a:t>
            </a:r>
            <a:r>
              <a:rPr sz="1400" dirty="0">
                <a:latin typeface="Arial"/>
                <a:cs typeface="Arial"/>
              </a:rPr>
              <a:t>you</a:t>
            </a:r>
            <a:r>
              <a:rPr sz="1400" spc="-40" dirty="0">
                <a:latin typeface="Arial"/>
                <a:cs typeface="Arial"/>
              </a:rPr>
              <a:t> </a:t>
            </a:r>
            <a:r>
              <a:rPr sz="1400" dirty="0">
                <a:latin typeface="Arial"/>
                <a:cs typeface="Arial"/>
              </a:rPr>
              <a:t>provide</a:t>
            </a:r>
            <a:r>
              <a:rPr sz="1400" spc="-35" dirty="0">
                <a:latin typeface="Arial"/>
                <a:cs typeface="Arial"/>
              </a:rPr>
              <a:t> </a:t>
            </a:r>
            <a:r>
              <a:rPr sz="1400" dirty="0">
                <a:latin typeface="Arial"/>
                <a:cs typeface="Arial"/>
              </a:rPr>
              <a:t>your</a:t>
            </a:r>
            <a:r>
              <a:rPr sz="1400" spc="-40" dirty="0">
                <a:latin typeface="Arial"/>
                <a:cs typeface="Arial"/>
              </a:rPr>
              <a:t> </a:t>
            </a:r>
            <a:r>
              <a:rPr sz="1400" dirty="0">
                <a:latin typeface="Arial"/>
                <a:cs typeface="Arial"/>
              </a:rPr>
              <a:t>previous</a:t>
            </a:r>
            <a:r>
              <a:rPr sz="1400" spc="-40" dirty="0">
                <a:latin typeface="Arial"/>
                <a:cs typeface="Arial"/>
              </a:rPr>
              <a:t> </a:t>
            </a:r>
            <a:r>
              <a:rPr sz="1400" dirty="0">
                <a:latin typeface="Arial"/>
                <a:cs typeface="Arial"/>
              </a:rPr>
              <a:t>name,</a:t>
            </a:r>
            <a:r>
              <a:rPr sz="1400" spc="-55" dirty="0">
                <a:latin typeface="Arial"/>
                <a:cs typeface="Arial"/>
              </a:rPr>
              <a:t> </a:t>
            </a:r>
            <a:r>
              <a:rPr sz="1400" dirty="0">
                <a:latin typeface="Arial"/>
                <a:cs typeface="Arial"/>
              </a:rPr>
              <a:t>address,</a:t>
            </a:r>
            <a:r>
              <a:rPr sz="1400" spc="-75" dirty="0">
                <a:latin typeface="Arial"/>
                <a:cs typeface="Arial"/>
              </a:rPr>
              <a:t> </a:t>
            </a:r>
            <a:r>
              <a:rPr sz="1400" dirty="0">
                <a:latin typeface="Arial"/>
                <a:cs typeface="Arial"/>
              </a:rPr>
              <a:t>county</a:t>
            </a:r>
            <a:r>
              <a:rPr sz="1400" spc="-65" dirty="0">
                <a:latin typeface="Arial"/>
                <a:cs typeface="Arial"/>
              </a:rPr>
              <a:t> </a:t>
            </a:r>
            <a:r>
              <a:rPr sz="1400" dirty="0">
                <a:latin typeface="Arial"/>
                <a:cs typeface="Arial"/>
              </a:rPr>
              <a:t>and</a:t>
            </a:r>
            <a:r>
              <a:rPr sz="1400" spc="-45" dirty="0">
                <a:latin typeface="Arial"/>
                <a:cs typeface="Arial"/>
              </a:rPr>
              <a:t> </a:t>
            </a:r>
            <a:r>
              <a:rPr sz="1400" dirty="0">
                <a:latin typeface="Arial"/>
                <a:cs typeface="Arial"/>
              </a:rPr>
              <a:t>state.</a:t>
            </a:r>
            <a:r>
              <a:rPr sz="1400" spc="-90" dirty="0">
                <a:latin typeface="Arial"/>
                <a:cs typeface="Arial"/>
              </a:rPr>
              <a:t> </a:t>
            </a:r>
            <a:r>
              <a:rPr sz="1400" spc="-25" dirty="0">
                <a:latin typeface="Arial"/>
                <a:cs typeface="Arial"/>
              </a:rPr>
              <a:t>Your</a:t>
            </a:r>
            <a:r>
              <a:rPr sz="1400" spc="-35" dirty="0">
                <a:latin typeface="Arial"/>
                <a:cs typeface="Arial"/>
              </a:rPr>
              <a:t> </a:t>
            </a:r>
            <a:r>
              <a:rPr sz="1400" spc="-25" dirty="0">
                <a:latin typeface="Arial"/>
                <a:cs typeface="Arial"/>
              </a:rPr>
              <a:t>new </a:t>
            </a:r>
            <a:r>
              <a:rPr sz="1400" dirty="0">
                <a:latin typeface="Arial"/>
                <a:cs typeface="Arial"/>
              </a:rPr>
              <a:t>election</a:t>
            </a:r>
            <a:r>
              <a:rPr sz="1400" spc="-75" dirty="0">
                <a:latin typeface="Arial"/>
                <a:cs typeface="Arial"/>
              </a:rPr>
              <a:t> </a:t>
            </a:r>
            <a:r>
              <a:rPr sz="1400" dirty="0">
                <a:latin typeface="Arial"/>
                <a:cs typeface="Arial"/>
              </a:rPr>
              <a:t>office</a:t>
            </a:r>
            <a:r>
              <a:rPr sz="1400" spc="-50" dirty="0">
                <a:latin typeface="Arial"/>
                <a:cs typeface="Arial"/>
              </a:rPr>
              <a:t> </a:t>
            </a:r>
            <a:r>
              <a:rPr sz="1400" dirty="0">
                <a:latin typeface="Arial"/>
                <a:cs typeface="Arial"/>
              </a:rPr>
              <a:t>uses</a:t>
            </a:r>
            <a:r>
              <a:rPr sz="1400" spc="-50" dirty="0">
                <a:latin typeface="Arial"/>
                <a:cs typeface="Arial"/>
              </a:rPr>
              <a:t> </a:t>
            </a:r>
            <a:r>
              <a:rPr sz="1400" dirty="0">
                <a:latin typeface="Arial"/>
                <a:cs typeface="Arial"/>
              </a:rPr>
              <a:t>this</a:t>
            </a:r>
            <a:r>
              <a:rPr sz="1400" spc="-50" dirty="0">
                <a:latin typeface="Arial"/>
                <a:cs typeface="Arial"/>
              </a:rPr>
              <a:t> </a:t>
            </a:r>
            <a:r>
              <a:rPr sz="1400" dirty="0">
                <a:latin typeface="Arial"/>
                <a:cs typeface="Arial"/>
              </a:rPr>
              <a:t>information</a:t>
            </a:r>
            <a:r>
              <a:rPr sz="1400" spc="-60" dirty="0">
                <a:latin typeface="Arial"/>
                <a:cs typeface="Arial"/>
              </a:rPr>
              <a:t> </a:t>
            </a:r>
            <a:r>
              <a:rPr sz="1400" dirty="0">
                <a:latin typeface="Arial"/>
                <a:cs typeface="Arial"/>
              </a:rPr>
              <a:t>to</a:t>
            </a:r>
            <a:r>
              <a:rPr sz="1400" spc="-40" dirty="0">
                <a:latin typeface="Arial"/>
                <a:cs typeface="Arial"/>
              </a:rPr>
              <a:t> </a:t>
            </a:r>
            <a:r>
              <a:rPr sz="1400" dirty="0">
                <a:latin typeface="Arial"/>
                <a:cs typeface="Arial"/>
              </a:rPr>
              <a:t>notify</a:t>
            </a:r>
            <a:r>
              <a:rPr sz="1400" spc="-60" dirty="0">
                <a:latin typeface="Arial"/>
                <a:cs typeface="Arial"/>
              </a:rPr>
              <a:t> </a:t>
            </a:r>
            <a:r>
              <a:rPr sz="1400" dirty="0">
                <a:latin typeface="Arial"/>
                <a:cs typeface="Arial"/>
              </a:rPr>
              <a:t>your</a:t>
            </a:r>
            <a:r>
              <a:rPr sz="1400" spc="-20" dirty="0">
                <a:latin typeface="Arial"/>
                <a:cs typeface="Arial"/>
              </a:rPr>
              <a:t> </a:t>
            </a:r>
            <a:r>
              <a:rPr sz="1400" dirty="0">
                <a:latin typeface="Arial"/>
                <a:cs typeface="Arial"/>
              </a:rPr>
              <a:t>former</a:t>
            </a:r>
            <a:r>
              <a:rPr sz="1400" spc="-65" dirty="0">
                <a:latin typeface="Arial"/>
                <a:cs typeface="Arial"/>
              </a:rPr>
              <a:t> </a:t>
            </a:r>
            <a:r>
              <a:rPr sz="1400" dirty="0">
                <a:latin typeface="Arial"/>
                <a:cs typeface="Arial"/>
              </a:rPr>
              <a:t>election</a:t>
            </a:r>
            <a:r>
              <a:rPr sz="1400" spc="-45" dirty="0">
                <a:latin typeface="Arial"/>
                <a:cs typeface="Arial"/>
              </a:rPr>
              <a:t> </a:t>
            </a:r>
            <a:r>
              <a:rPr sz="1400" dirty="0">
                <a:latin typeface="Arial"/>
                <a:cs typeface="Arial"/>
              </a:rPr>
              <a:t>office</a:t>
            </a:r>
            <a:r>
              <a:rPr sz="1400" spc="-65" dirty="0">
                <a:latin typeface="Arial"/>
                <a:cs typeface="Arial"/>
              </a:rPr>
              <a:t> </a:t>
            </a:r>
            <a:r>
              <a:rPr sz="1400" dirty="0">
                <a:latin typeface="Arial"/>
                <a:cs typeface="Arial"/>
              </a:rPr>
              <a:t>that</a:t>
            </a:r>
            <a:r>
              <a:rPr sz="1400" spc="-50" dirty="0">
                <a:latin typeface="Arial"/>
                <a:cs typeface="Arial"/>
              </a:rPr>
              <a:t> </a:t>
            </a:r>
            <a:r>
              <a:rPr sz="1400" dirty="0">
                <a:latin typeface="Arial"/>
                <a:cs typeface="Arial"/>
              </a:rPr>
              <a:t>you</a:t>
            </a:r>
            <a:r>
              <a:rPr sz="1400" spc="-20" dirty="0">
                <a:latin typeface="Arial"/>
                <a:cs typeface="Arial"/>
              </a:rPr>
              <a:t> </a:t>
            </a:r>
            <a:r>
              <a:rPr sz="1400" dirty="0">
                <a:latin typeface="Arial"/>
                <a:cs typeface="Arial"/>
              </a:rPr>
              <a:t>no</a:t>
            </a:r>
            <a:r>
              <a:rPr sz="1400" spc="-40" dirty="0">
                <a:latin typeface="Arial"/>
                <a:cs typeface="Arial"/>
              </a:rPr>
              <a:t> </a:t>
            </a:r>
            <a:r>
              <a:rPr sz="1400" dirty="0">
                <a:latin typeface="Arial"/>
                <a:cs typeface="Arial"/>
              </a:rPr>
              <a:t>longer</a:t>
            </a:r>
            <a:r>
              <a:rPr sz="1400" spc="-55" dirty="0">
                <a:latin typeface="Arial"/>
                <a:cs typeface="Arial"/>
              </a:rPr>
              <a:t> </a:t>
            </a:r>
            <a:r>
              <a:rPr sz="1400" dirty="0">
                <a:latin typeface="Arial"/>
                <a:cs typeface="Arial"/>
              </a:rPr>
              <a:t>reside</a:t>
            </a:r>
            <a:r>
              <a:rPr sz="1400" spc="-45" dirty="0">
                <a:latin typeface="Arial"/>
                <a:cs typeface="Arial"/>
              </a:rPr>
              <a:t> </a:t>
            </a:r>
            <a:r>
              <a:rPr sz="1400" dirty="0">
                <a:latin typeface="Arial"/>
                <a:cs typeface="Arial"/>
              </a:rPr>
              <a:t>in</a:t>
            </a:r>
            <a:r>
              <a:rPr sz="1400" spc="-30" dirty="0">
                <a:latin typeface="Arial"/>
                <a:cs typeface="Arial"/>
              </a:rPr>
              <a:t> </a:t>
            </a:r>
            <a:r>
              <a:rPr sz="1400" spc="-20" dirty="0">
                <a:latin typeface="Arial"/>
                <a:cs typeface="Arial"/>
              </a:rPr>
              <a:t>that </a:t>
            </a:r>
            <a:r>
              <a:rPr sz="1400" spc="-10" dirty="0">
                <a:latin typeface="Arial"/>
                <a:cs typeface="Arial"/>
              </a:rPr>
              <a:t>jurisdiction.</a:t>
            </a:r>
            <a:endParaRPr sz="1400" dirty="0">
              <a:latin typeface="Arial"/>
              <a:cs typeface="Arial"/>
            </a:endParaRPr>
          </a:p>
          <a:p>
            <a:pPr marL="12700" marR="92075"/>
            <a:r>
              <a:rPr sz="1400" dirty="0">
                <a:latin typeface="Arial"/>
                <a:cs typeface="Arial"/>
              </a:rPr>
              <a:t>•If</a:t>
            </a:r>
            <a:r>
              <a:rPr sz="1400" spc="-45" dirty="0">
                <a:latin typeface="Arial"/>
                <a:cs typeface="Arial"/>
              </a:rPr>
              <a:t> </a:t>
            </a:r>
            <a:r>
              <a:rPr sz="1400" dirty="0">
                <a:latin typeface="Arial"/>
                <a:cs typeface="Arial"/>
              </a:rPr>
              <a:t>you</a:t>
            </a:r>
            <a:r>
              <a:rPr sz="1400" spc="-10" dirty="0">
                <a:latin typeface="Arial"/>
                <a:cs typeface="Arial"/>
              </a:rPr>
              <a:t> </a:t>
            </a:r>
            <a:r>
              <a:rPr sz="1400" dirty="0">
                <a:latin typeface="Arial"/>
                <a:cs typeface="Arial"/>
              </a:rPr>
              <a:t>are</a:t>
            </a:r>
            <a:r>
              <a:rPr sz="1400" spc="-35" dirty="0">
                <a:latin typeface="Arial"/>
                <a:cs typeface="Arial"/>
              </a:rPr>
              <a:t> </a:t>
            </a:r>
            <a:r>
              <a:rPr sz="1400" dirty="0">
                <a:latin typeface="Arial"/>
                <a:cs typeface="Arial"/>
              </a:rPr>
              <a:t>living</a:t>
            </a:r>
            <a:r>
              <a:rPr sz="1400" spc="-10" dirty="0">
                <a:latin typeface="Arial"/>
                <a:cs typeface="Arial"/>
              </a:rPr>
              <a:t> </a:t>
            </a:r>
            <a:r>
              <a:rPr sz="1400" dirty="0">
                <a:latin typeface="Arial"/>
                <a:cs typeface="Arial"/>
              </a:rPr>
              <a:t>in</a:t>
            </a:r>
            <a:r>
              <a:rPr sz="1400" spc="-25" dirty="0">
                <a:latin typeface="Arial"/>
                <a:cs typeface="Arial"/>
              </a:rPr>
              <a:t> </a:t>
            </a:r>
            <a:r>
              <a:rPr sz="1400" dirty="0">
                <a:latin typeface="Arial"/>
                <a:cs typeface="Arial"/>
              </a:rPr>
              <a:t>a</a:t>
            </a:r>
            <a:r>
              <a:rPr sz="1400" spc="-20" dirty="0">
                <a:latin typeface="Arial"/>
                <a:cs typeface="Arial"/>
              </a:rPr>
              <a:t> </a:t>
            </a:r>
            <a:r>
              <a:rPr sz="1400" dirty="0">
                <a:latin typeface="Arial"/>
                <a:cs typeface="Arial"/>
              </a:rPr>
              <a:t>other</a:t>
            </a:r>
            <a:r>
              <a:rPr sz="1400" spc="-40" dirty="0">
                <a:latin typeface="Arial"/>
                <a:cs typeface="Arial"/>
              </a:rPr>
              <a:t> </a:t>
            </a:r>
            <a:r>
              <a:rPr sz="1400" dirty="0">
                <a:latin typeface="Arial"/>
                <a:cs typeface="Arial"/>
              </a:rPr>
              <a:t>state</a:t>
            </a:r>
            <a:r>
              <a:rPr sz="1400" spc="-60" dirty="0">
                <a:latin typeface="Arial"/>
                <a:cs typeface="Arial"/>
              </a:rPr>
              <a:t> </a:t>
            </a:r>
            <a:r>
              <a:rPr sz="1400" spc="-20" dirty="0">
                <a:latin typeface="Arial"/>
                <a:cs typeface="Arial"/>
              </a:rPr>
              <a:t>temporarily,</a:t>
            </a:r>
            <a:r>
              <a:rPr sz="1400" spc="-60" dirty="0">
                <a:latin typeface="Arial"/>
                <a:cs typeface="Arial"/>
              </a:rPr>
              <a:t> </a:t>
            </a:r>
            <a:r>
              <a:rPr sz="1400" spc="-35" dirty="0">
                <a:latin typeface="Arial"/>
                <a:cs typeface="Arial"/>
              </a:rPr>
              <a:t>You</a:t>
            </a:r>
            <a:r>
              <a:rPr sz="1400" spc="-10" dirty="0">
                <a:latin typeface="Arial"/>
                <a:cs typeface="Arial"/>
              </a:rPr>
              <a:t> </a:t>
            </a:r>
            <a:r>
              <a:rPr sz="1400" dirty="0">
                <a:latin typeface="Arial"/>
                <a:cs typeface="Arial"/>
              </a:rPr>
              <a:t>should</a:t>
            </a:r>
            <a:r>
              <a:rPr sz="1400" spc="-50" dirty="0">
                <a:latin typeface="Arial"/>
                <a:cs typeface="Arial"/>
              </a:rPr>
              <a:t> </a:t>
            </a:r>
            <a:r>
              <a:rPr sz="1400" dirty="0">
                <a:latin typeface="Arial"/>
                <a:cs typeface="Arial"/>
              </a:rPr>
              <a:t>register</a:t>
            </a:r>
            <a:r>
              <a:rPr sz="1400" spc="-55" dirty="0">
                <a:latin typeface="Arial"/>
                <a:cs typeface="Arial"/>
              </a:rPr>
              <a:t> </a:t>
            </a:r>
            <a:r>
              <a:rPr sz="1400" dirty="0">
                <a:latin typeface="Arial"/>
                <a:cs typeface="Arial"/>
              </a:rPr>
              <a:t>to</a:t>
            </a:r>
            <a:r>
              <a:rPr sz="1400" spc="-30" dirty="0">
                <a:latin typeface="Arial"/>
                <a:cs typeface="Arial"/>
              </a:rPr>
              <a:t> </a:t>
            </a:r>
            <a:r>
              <a:rPr sz="1400" dirty="0">
                <a:latin typeface="Arial"/>
                <a:cs typeface="Arial"/>
              </a:rPr>
              <a:t>vote</a:t>
            </a:r>
            <a:r>
              <a:rPr sz="1400" spc="-25" dirty="0">
                <a:latin typeface="Arial"/>
                <a:cs typeface="Arial"/>
              </a:rPr>
              <a:t> </a:t>
            </a:r>
            <a:r>
              <a:rPr sz="1400" dirty="0">
                <a:latin typeface="Arial"/>
                <a:cs typeface="Arial"/>
              </a:rPr>
              <a:t>using</a:t>
            </a:r>
            <a:r>
              <a:rPr sz="1400" spc="-40" dirty="0">
                <a:latin typeface="Arial"/>
                <a:cs typeface="Arial"/>
              </a:rPr>
              <a:t> </a:t>
            </a:r>
            <a:r>
              <a:rPr sz="1400" dirty="0">
                <a:latin typeface="Arial"/>
                <a:cs typeface="Arial"/>
              </a:rPr>
              <a:t>the</a:t>
            </a:r>
            <a:r>
              <a:rPr sz="1400" spc="-30" dirty="0">
                <a:latin typeface="Arial"/>
                <a:cs typeface="Arial"/>
              </a:rPr>
              <a:t> </a:t>
            </a:r>
            <a:r>
              <a:rPr sz="1400" dirty="0">
                <a:latin typeface="Arial"/>
                <a:cs typeface="Arial"/>
              </a:rPr>
              <a:t>address</a:t>
            </a:r>
            <a:r>
              <a:rPr sz="1400" spc="-50" dirty="0">
                <a:latin typeface="Arial"/>
                <a:cs typeface="Arial"/>
              </a:rPr>
              <a:t> </a:t>
            </a:r>
            <a:r>
              <a:rPr sz="1400" dirty="0">
                <a:latin typeface="Arial"/>
                <a:cs typeface="Arial"/>
              </a:rPr>
              <a:t>of</a:t>
            </a:r>
            <a:r>
              <a:rPr sz="1400" spc="-25" dirty="0">
                <a:latin typeface="Arial"/>
                <a:cs typeface="Arial"/>
              </a:rPr>
              <a:t> </a:t>
            </a:r>
            <a:r>
              <a:rPr sz="1400" dirty="0">
                <a:latin typeface="Arial"/>
                <a:cs typeface="Arial"/>
              </a:rPr>
              <a:t>your</a:t>
            </a:r>
            <a:r>
              <a:rPr sz="1400" spc="-20" dirty="0">
                <a:latin typeface="Arial"/>
                <a:cs typeface="Arial"/>
              </a:rPr>
              <a:t> </a:t>
            </a:r>
            <a:r>
              <a:rPr sz="1400" spc="-10" dirty="0">
                <a:latin typeface="Arial"/>
                <a:cs typeface="Arial"/>
              </a:rPr>
              <a:t>Permanent </a:t>
            </a:r>
            <a:r>
              <a:rPr sz="1400" dirty="0">
                <a:latin typeface="Arial"/>
                <a:cs typeface="Arial"/>
              </a:rPr>
              <a:t>residence.</a:t>
            </a:r>
            <a:r>
              <a:rPr sz="1400" spc="-55" dirty="0">
                <a:latin typeface="Arial"/>
                <a:cs typeface="Arial"/>
              </a:rPr>
              <a:t> </a:t>
            </a:r>
            <a:r>
              <a:rPr sz="1400" dirty="0">
                <a:latin typeface="Arial"/>
                <a:cs typeface="Arial"/>
              </a:rPr>
              <a:t>If</a:t>
            </a:r>
            <a:r>
              <a:rPr sz="1400" spc="-30" dirty="0">
                <a:latin typeface="Arial"/>
                <a:cs typeface="Arial"/>
              </a:rPr>
              <a:t> </a:t>
            </a:r>
            <a:r>
              <a:rPr sz="1400" dirty="0">
                <a:latin typeface="Arial"/>
                <a:cs typeface="Arial"/>
              </a:rPr>
              <a:t>you</a:t>
            </a:r>
            <a:r>
              <a:rPr sz="1400" spc="-20" dirty="0">
                <a:latin typeface="Arial"/>
                <a:cs typeface="Arial"/>
              </a:rPr>
              <a:t> </a:t>
            </a:r>
            <a:r>
              <a:rPr sz="1400" dirty="0">
                <a:latin typeface="Arial"/>
                <a:cs typeface="Arial"/>
              </a:rPr>
              <a:t>receive</a:t>
            </a:r>
            <a:r>
              <a:rPr sz="1400" spc="-25" dirty="0">
                <a:latin typeface="Arial"/>
                <a:cs typeface="Arial"/>
              </a:rPr>
              <a:t> </a:t>
            </a:r>
            <a:r>
              <a:rPr sz="1400" dirty="0">
                <a:latin typeface="Arial"/>
                <a:cs typeface="Arial"/>
              </a:rPr>
              <a:t>your</a:t>
            </a:r>
            <a:r>
              <a:rPr sz="1400" spc="-20" dirty="0">
                <a:latin typeface="Arial"/>
                <a:cs typeface="Arial"/>
              </a:rPr>
              <a:t> </a:t>
            </a:r>
            <a:r>
              <a:rPr sz="1400" dirty="0">
                <a:latin typeface="Arial"/>
                <a:cs typeface="Arial"/>
              </a:rPr>
              <a:t>mail</a:t>
            </a:r>
            <a:r>
              <a:rPr sz="1400" spc="-20" dirty="0">
                <a:latin typeface="Arial"/>
                <a:cs typeface="Arial"/>
              </a:rPr>
              <a:t> </a:t>
            </a:r>
            <a:r>
              <a:rPr sz="1400" dirty="0">
                <a:latin typeface="Arial"/>
                <a:cs typeface="Arial"/>
              </a:rPr>
              <a:t>at</a:t>
            </a:r>
            <a:r>
              <a:rPr sz="1400" spc="-30" dirty="0">
                <a:latin typeface="Arial"/>
                <a:cs typeface="Arial"/>
              </a:rPr>
              <a:t> </a:t>
            </a:r>
            <a:r>
              <a:rPr sz="1400" dirty="0">
                <a:latin typeface="Arial"/>
                <a:cs typeface="Arial"/>
              </a:rPr>
              <a:t>a</a:t>
            </a:r>
            <a:r>
              <a:rPr sz="1400" spc="-5" dirty="0">
                <a:latin typeface="Arial"/>
                <a:cs typeface="Arial"/>
              </a:rPr>
              <a:t> </a:t>
            </a:r>
            <a:r>
              <a:rPr sz="1400" spc="-25" dirty="0" err="1">
                <a:latin typeface="Arial"/>
                <a:cs typeface="Arial"/>
              </a:rPr>
              <a:t>P.O.Box</a:t>
            </a:r>
            <a:r>
              <a:rPr sz="1400" spc="-25" dirty="0">
                <a:latin typeface="Arial"/>
                <a:cs typeface="Arial"/>
              </a:rPr>
              <a:t>,</a:t>
            </a:r>
            <a:r>
              <a:rPr sz="1400" spc="-30" dirty="0">
                <a:latin typeface="Arial"/>
                <a:cs typeface="Arial"/>
              </a:rPr>
              <a:t> </a:t>
            </a:r>
            <a:r>
              <a:rPr sz="1400" dirty="0">
                <a:latin typeface="Arial"/>
                <a:cs typeface="Arial"/>
              </a:rPr>
              <a:t>you</a:t>
            </a:r>
            <a:r>
              <a:rPr sz="1400" spc="-15" dirty="0">
                <a:latin typeface="Arial"/>
                <a:cs typeface="Arial"/>
              </a:rPr>
              <a:t> </a:t>
            </a:r>
            <a:r>
              <a:rPr sz="1400" dirty="0">
                <a:latin typeface="Arial"/>
                <a:cs typeface="Arial"/>
              </a:rPr>
              <a:t>can</a:t>
            </a:r>
            <a:r>
              <a:rPr sz="1400" spc="-40" dirty="0">
                <a:latin typeface="Arial"/>
                <a:cs typeface="Arial"/>
              </a:rPr>
              <a:t> </a:t>
            </a:r>
            <a:r>
              <a:rPr sz="1400" dirty="0">
                <a:latin typeface="Arial"/>
                <a:cs typeface="Arial"/>
              </a:rPr>
              <a:t>provide</a:t>
            </a:r>
            <a:r>
              <a:rPr sz="1400" spc="-25" dirty="0">
                <a:latin typeface="Arial"/>
                <a:cs typeface="Arial"/>
              </a:rPr>
              <a:t> </a:t>
            </a:r>
            <a:r>
              <a:rPr sz="1400" dirty="0">
                <a:latin typeface="Arial"/>
                <a:cs typeface="Arial"/>
              </a:rPr>
              <a:t>that</a:t>
            </a:r>
            <a:r>
              <a:rPr sz="1400" spc="-40" dirty="0">
                <a:latin typeface="Arial"/>
                <a:cs typeface="Arial"/>
              </a:rPr>
              <a:t> </a:t>
            </a:r>
            <a:r>
              <a:rPr sz="1400" spc="-10" dirty="0">
                <a:latin typeface="Arial"/>
                <a:cs typeface="Arial"/>
              </a:rPr>
              <a:t>information</a:t>
            </a:r>
            <a:r>
              <a:rPr sz="1400" spc="-60" dirty="0">
                <a:latin typeface="Arial"/>
                <a:cs typeface="Arial"/>
              </a:rPr>
              <a:t> </a:t>
            </a:r>
            <a:r>
              <a:rPr sz="1400" dirty="0">
                <a:latin typeface="Arial"/>
                <a:cs typeface="Arial"/>
              </a:rPr>
              <a:t>on</a:t>
            </a:r>
            <a:r>
              <a:rPr sz="1400" spc="-20" dirty="0">
                <a:latin typeface="Arial"/>
                <a:cs typeface="Arial"/>
              </a:rPr>
              <a:t> </a:t>
            </a:r>
            <a:r>
              <a:rPr sz="1400" dirty="0">
                <a:latin typeface="Arial"/>
                <a:cs typeface="Arial"/>
              </a:rPr>
              <a:t>the</a:t>
            </a:r>
            <a:r>
              <a:rPr sz="1400" spc="-35" dirty="0">
                <a:latin typeface="Arial"/>
                <a:cs typeface="Arial"/>
              </a:rPr>
              <a:t> </a:t>
            </a:r>
            <a:r>
              <a:rPr sz="1400" dirty="0">
                <a:latin typeface="Arial"/>
                <a:cs typeface="Arial"/>
              </a:rPr>
              <a:t>voter</a:t>
            </a:r>
            <a:r>
              <a:rPr sz="1400" spc="-30" dirty="0">
                <a:latin typeface="Arial"/>
                <a:cs typeface="Arial"/>
              </a:rPr>
              <a:t> </a:t>
            </a:r>
            <a:r>
              <a:rPr sz="1400" spc="-10" dirty="0">
                <a:latin typeface="Arial"/>
                <a:cs typeface="Arial"/>
              </a:rPr>
              <a:t>registration </a:t>
            </a:r>
            <a:r>
              <a:rPr sz="1400" dirty="0">
                <a:latin typeface="Arial"/>
                <a:cs typeface="Arial"/>
              </a:rPr>
              <a:t>application,</a:t>
            </a:r>
            <a:r>
              <a:rPr sz="1400" spc="-75" dirty="0">
                <a:latin typeface="Arial"/>
                <a:cs typeface="Arial"/>
              </a:rPr>
              <a:t> </a:t>
            </a:r>
            <a:r>
              <a:rPr sz="1400" dirty="0">
                <a:latin typeface="Arial"/>
                <a:cs typeface="Arial"/>
              </a:rPr>
              <a:t>under</a:t>
            </a:r>
            <a:r>
              <a:rPr sz="1400" spc="-65" dirty="0">
                <a:latin typeface="Arial"/>
                <a:cs typeface="Arial"/>
              </a:rPr>
              <a:t> </a:t>
            </a:r>
            <a:r>
              <a:rPr sz="1400" dirty="0">
                <a:latin typeface="Arial"/>
                <a:cs typeface="Arial"/>
              </a:rPr>
              <a:t>the</a:t>
            </a:r>
            <a:r>
              <a:rPr sz="1400" spc="-45" dirty="0">
                <a:latin typeface="Arial"/>
                <a:cs typeface="Arial"/>
              </a:rPr>
              <a:t> </a:t>
            </a:r>
            <a:r>
              <a:rPr sz="1400" dirty="0">
                <a:latin typeface="Arial"/>
                <a:cs typeface="Arial"/>
              </a:rPr>
              <a:t>category</a:t>
            </a:r>
            <a:r>
              <a:rPr sz="1400" spc="-65" dirty="0">
                <a:latin typeface="Arial"/>
                <a:cs typeface="Arial"/>
              </a:rPr>
              <a:t> </a:t>
            </a:r>
            <a:r>
              <a:rPr sz="1400" dirty="0">
                <a:latin typeface="Arial"/>
                <a:cs typeface="Arial"/>
              </a:rPr>
              <a:t>of</a:t>
            </a:r>
            <a:r>
              <a:rPr sz="1400" spc="-40" dirty="0">
                <a:latin typeface="Arial"/>
                <a:cs typeface="Arial"/>
              </a:rPr>
              <a:t> </a:t>
            </a:r>
            <a:r>
              <a:rPr sz="1400" dirty="0">
                <a:latin typeface="Arial"/>
                <a:cs typeface="Arial"/>
              </a:rPr>
              <a:t>mailing</a:t>
            </a:r>
            <a:r>
              <a:rPr sz="1400" spc="-45" dirty="0">
                <a:latin typeface="Arial"/>
                <a:cs typeface="Arial"/>
              </a:rPr>
              <a:t> </a:t>
            </a:r>
            <a:r>
              <a:rPr sz="1400" spc="-10" dirty="0">
                <a:latin typeface="Arial"/>
                <a:cs typeface="Arial"/>
              </a:rPr>
              <a:t>address.</a:t>
            </a:r>
            <a:endParaRPr sz="1400" dirty="0">
              <a:latin typeface="Arial"/>
              <a:cs typeface="Arial"/>
            </a:endParaRPr>
          </a:p>
        </p:txBody>
      </p:sp>
    </p:spTree>
    <p:extLst>
      <p:ext uri="{BB962C8B-B14F-4D97-AF65-F5344CB8AC3E}">
        <p14:creationId xmlns:p14="http://schemas.microsoft.com/office/powerpoint/2010/main" val="46389587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784E8A-6245-D9CE-2412-6B5C70422EF3}"/>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0A9197C0-162D-3B5B-7D8A-2177A3FB31C8}"/>
              </a:ext>
            </a:extLst>
          </p:cNvPr>
          <p:cNvSpPr txBox="1"/>
          <p:nvPr/>
        </p:nvSpPr>
        <p:spPr>
          <a:xfrm>
            <a:off x="5885307" y="845441"/>
            <a:ext cx="651510" cy="113493"/>
          </a:xfrm>
          <a:prstGeom prst="rect">
            <a:avLst/>
          </a:prstGeom>
        </p:spPr>
        <p:txBody>
          <a:bodyPr vert="horz" wrap="square" lIns="0" tIns="9525" rIns="0" bIns="0" rtlCol="0">
            <a:spAutoFit/>
          </a:bodyPr>
          <a:lstStyle/>
          <a:p>
            <a:pPr marL="9525" defTabSz="685800">
              <a:spcBef>
                <a:spcPts val="75"/>
              </a:spcBef>
            </a:pPr>
            <a:r>
              <a:rPr sz="675" b="1" kern="0" spc="-8" dirty="0">
                <a:solidFill>
                  <a:srgbClr val="FFFFFF"/>
                </a:solidFill>
                <a:latin typeface="Arial"/>
                <a:cs typeface="Arial"/>
              </a:rPr>
              <a:t>UNCLASSIFIED</a:t>
            </a:r>
            <a:endParaRPr sz="675" kern="0">
              <a:solidFill>
                <a:sysClr val="windowText" lastClr="000000"/>
              </a:solidFill>
              <a:latin typeface="Arial"/>
              <a:cs typeface="Arial"/>
            </a:endParaRPr>
          </a:p>
        </p:txBody>
      </p:sp>
      <p:sp>
        <p:nvSpPr>
          <p:cNvPr id="4" name="object 4">
            <a:extLst>
              <a:ext uri="{FF2B5EF4-FFF2-40B4-BE49-F238E27FC236}">
                <a16:creationId xmlns:a16="http://schemas.microsoft.com/office/drawing/2014/main" id="{D85CA01B-E6D9-99C8-9CD0-62585E257CD3}"/>
              </a:ext>
            </a:extLst>
          </p:cNvPr>
          <p:cNvSpPr txBox="1">
            <a:spLocks noGrp="1"/>
          </p:cNvSpPr>
          <p:nvPr>
            <p:ph type="title"/>
          </p:nvPr>
        </p:nvSpPr>
        <p:spPr>
          <a:xfrm>
            <a:off x="1100779" y="173786"/>
            <a:ext cx="3006725" cy="378469"/>
          </a:xfrm>
          <a:prstGeom prst="rect">
            <a:avLst/>
          </a:prstGeom>
        </p:spPr>
        <p:txBody>
          <a:bodyPr vert="horz" wrap="square" lIns="0" tIns="9049" rIns="0" bIns="0" rtlCol="0">
            <a:spAutoFit/>
          </a:bodyPr>
          <a:lstStyle/>
          <a:p>
            <a:pPr marL="9525">
              <a:spcBef>
                <a:spcPts val="71"/>
              </a:spcBef>
            </a:pPr>
            <a:r>
              <a:rPr lang="en-US" sz="2400" spc="-15" dirty="0"/>
              <a:t>AAFES</a:t>
            </a:r>
            <a:endParaRPr sz="2400" spc="-8" dirty="0"/>
          </a:p>
        </p:txBody>
      </p:sp>
      <p:sp>
        <p:nvSpPr>
          <p:cNvPr id="13" name="object 2">
            <a:extLst>
              <a:ext uri="{FF2B5EF4-FFF2-40B4-BE49-F238E27FC236}">
                <a16:creationId xmlns:a16="http://schemas.microsoft.com/office/drawing/2014/main" id="{474A8BA7-E642-0D31-BE91-02EDA085BD1B}"/>
              </a:ext>
            </a:extLst>
          </p:cNvPr>
          <p:cNvSpPr txBox="1"/>
          <p:nvPr/>
        </p:nvSpPr>
        <p:spPr>
          <a:xfrm>
            <a:off x="5815076" y="-15747"/>
            <a:ext cx="868680" cy="151323"/>
          </a:xfrm>
          <a:prstGeom prst="rect">
            <a:avLst/>
          </a:prstGeom>
        </p:spPr>
        <p:txBody>
          <a:bodyPr vert="horz" wrap="square" lIns="0" tIns="12700" rIns="0" bIns="0" rtlCol="0">
            <a:spAutoFit/>
          </a:bodyPr>
          <a:lstStyle/>
          <a:p>
            <a:pPr marL="12700">
              <a:spcBef>
                <a:spcPts val="100"/>
              </a:spcBef>
            </a:pPr>
            <a:r>
              <a:rPr sz="900" b="1" spc="-10">
                <a:solidFill>
                  <a:srgbClr val="FFFFFF"/>
                </a:solidFill>
                <a:latin typeface="Arial"/>
                <a:cs typeface="Arial"/>
              </a:rPr>
              <a:t>UNCLASSIFIED</a:t>
            </a:r>
            <a:endParaRPr sz="900">
              <a:latin typeface="Arial"/>
              <a:cs typeface="Arial"/>
            </a:endParaRPr>
          </a:p>
        </p:txBody>
      </p:sp>
      <p:pic>
        <p:nvPicPr>
          <p:cNvPr id="14" name="object 3">
            <a:extLst>
              <a:ext uri="{FF2B5EF4-FFF2-40B4-BE49-F238E27FC236}">
                <a16:creationId xmlns:a16="http://schemas.microsoft.com/office/drawing/2014/main" id="{4FE4BC0A-80E0-5CF2-26F3-FEF4F3FCE44D}"/>
              </a:ext>
            </a:extLst>
          </p:cNvPr>
          <p:cNvPicPr/>
          <p:nvPr/>
        </p:nvPicPr>
        <p:blipFill>
          <a:blip r:embed="rId3" cstate="print"/>
          <a:stretch>
            <a:fillRect/>
          </a:stretch>
        </p:blipFill>
        <p:spPr>
          <a:xfrm>
            <a:off x="11165967" y="6019801"/>
            <a:ext cx="711708" cy="657224"/>
          </a:xfrm>
          <a:prstGeom prst="rect">
            <a:avLst/>
          </a:prstGeom>
        </p:spPr>
      </p:pic>
      <p:grpSp>
        <p:nvGrpSpPr>
          <p:cNvPr id="3" name="object 5">
            <a:extLst>
              <a:ext uri="{FF2B5EF4-FFF2-40B4-BE49-F238E27FC236}">
                <a16:creationId xmlns:a16="http://schemas.microsoft.com/office/drawing/2014/main" id="{659C0DD5-4E7C-2B37-393B-F92A992EDCE2}"/>
              </a:ext>
            </a:extLst>
          </p:cNvPr>
          <p:cNvGrpSpPr/>
          <p:nvPr/>
        </p:nvGrpSpPr>
        <p:grpSpPr>
          <a:xfrm>
            <a:off x="2087054" y="845441"/>
            <a:ext cx="8248015" cy="5260975"/>
            <a:chOff x="690372" y="676655"/>
            <a:chExt cx="8248015" cy="5260975"/>
          </a:xfrm>
        </p:grpSpPr>
        <p:pic>
          <p:nvPicPr>
            <p:cNvPr id="6" name="object 6">
              <a:extLst>
                <a:ext uri="{FF2B5EF4-FFF2-40B4-BE49-F238E27FC236}">
                  <a16:creationId xmlns:a16="http://schemas.microsoft.com/office/drawing/2014/main" id="{30FB24A5-77E7-92BA-008C-0ADA8CD112DA}"/>
                </a:ext>
              </a:extLst>
            </p:cNvPr>
            <p:cNvPicPr/>
            <p:nvPr/>
          </p:nvPicPr>
          <p:blipFill>
            <a:blip r:embed="rId4" cstate="print"/>
            <a:stretch>
              <a:fillRect/>
            </a:stretch>
          </p:blipFill>
          <p:spPr>
            <a:xfrm>
              <a:off x="690372" y="676655"/>
              <a:ext cx="8247888" cy="5260848"/>
            </a:xfrm>
            <a:prstGeom prst="rect">
              <a:avLst/>
            </a:prstGeom>
          </p:spPr>
        </p:pic>
        <p:sp>
          <p:nvSpPr>
            <p:cNvPr id="7" name="object 7">
              <a:extLst>
                <a:ext uri="{FF2B5EF4-FFF2-40B4-BE49-F238E27FC236}">
                  <a16:creationId xmlns:a16="http://schemas.microsoft.com/office/drawing/2014/main" id="{4E100708-3433-4022-9A94-CC28B9E5A7E5}"/>
                </a:ext>
              </a:extLst>
            </p:cNvPr>
            <p:cNvSpPr/>
            <p:nvPr/>
          </p:nvSpPr>
          <p:spPr>
            <a:xfrm>
              <a:off x="6620618" y="4869472"/>
              <a:ext cx="401320" cy="325755"/>
            </a:xfrm>
            <a:custGeom>
              <a:avLst/>
              <a:gdLst/>
              <a:ahLst/>
              <a:cxnLst/>
              <a:rect l="l" t="t" r="r" b="b"/>
              <a:pathLst>
                <a:path w="401320" h="325754">
                  <a:moveTo>
                    <a:pt x="400741" y="0"/>
                  </a:moveTo>
                  <a:lnTo>
                    <a:pt x="202429" y="0"/>
                  </a:lnTo>
                  <a:lnTo>
                    <a:pt x="2708" y="299103"/>
                  </a:lnTo>
                  <a:lnTo>
                    <a:pt x="0" y="306599"/>
                  </a:lnTo>
                  <a:lnTo>
                    <a:pt x="594" y="315326"/>
                  </a:lnTo>
                  <a:lnTo>
                    <a:pt x="5638" y="322559"/>
                  </a:lnTo>
                  <a:lnTo>
                    <a:pt x="16279" y="325575"/>
                  </a:lnTo>
                  <a:lnTo>
                    <a:pt x="167350" y="325575"/>
                  </a:lnTo>
                  <a:lnTo>
                    <a:pt x="400741" y="0"/>
                  </a:lnTo>
                  <a:close/>
                </a:path>
              </a:pathLst>
            </a:custGeom>
            <a:solidFill>
              <a:srgbClr val="B3112C"/>
            </a:solidFill>
          </p:spPr>
          <p:txBody>
            <a:bodyPr wrap="square" lIns="0" tIns="0" rIns="0" bIns="0" rtlCol="0"/>
            <a:lstStyle/>
            <a:p>
              <a:endParaRPr/>
            </a:p>
          </p:txBody>
        </p:sp>
        <p:sp>
          <p:nvSpPr>
            <p:cNvPr id="8" name="object 8">
              <a:extLst>
                <a:ext uri="{FF2B5EF4-FFF2-40B4-BE49-F238E27FC236}">
                  <a16:creationId xmlns:a16="http://schemas.microsoft.com/office/drawing/2014/main" id="{B153F3EA-4289-61CF-9B83-EA0A8572DC81}"/>
                </a:ext>
              </a:extLst>
            </p:cNvPr>
            <p:cNvSpPr/>
            <p:nvPr/>
          </p:nvSpPr>
          <p:spPr>
            <a:xfrm>
              <a:off x="6936294" y="4896479"/>
              <a:ext cx="276860" cy="299085"/>
            </a:xfrm>
            <a:custGeom>
              <a:avLst/>
              <a:gdLst/>
              <a:ahLst/>
              <a:cxnLst/>
              <a:rect l="l" t="t" r="r" b="b"/>
              <a:pathLst>
                <a:path w="276859" h="299085">
                  <a:moveTo>
                    <a:pt x="102048" y="0"/>
                  </a:moveTo>
                  <a:lnTo>
                    <a:pt x="0" y="152811"/>
                  </a:lnTo>
                  <a:lnTo>
                    <a:pt x="82766" y="284063"/>
                  </a:lnTo>
                  <a:lnTo>
                    <a:pt x="87796" y="290841"/>
                  </a:lnTo>
                  <a:lnTo>
                    <a:pt x="93311" y="295327"/>
                  </a:lnTo>
                  <a:lnTo>
                    <a:pt x="99958" y="297807"/>
                  </a:lnTo>
                  <a:lnTo>
                    <a:pt x="108389" y="298569"/>
                  </a:lnTo>
                  <a:lnTo>
                    <a:pt x="258940" y="298569"/>
                  </a:lnTo>
                  <a:lnTo>
                    <a:pt x="270388" y="295695"/>
                  </a:lnTo>
                  <a:lnTo>
                    <a:pt x="275687" y="288760"/>
                  </a:lnTo>
                  <a:lnTo>
                    <a:pt x="276320" y="280297"/>
                  </a:lnTo>
                  <a:lnTo>
                    <a:pt x="273773" y="272838"/>
                  </a:lnTo>
                  <a:lnTo>
                    <a:pt x="102048" y="0"/>
                  </a:lnTo>
                  <a:close/>
                </a:path>
              </a:pathLst>
            </a:custGeom>
            <a:solidFill>
              <a:srgbClr val="25406C"/>
            </a:solidFill>
          </p:spPr>
          <p:txBody>
            <a:bodyPr wrap="square" lIns="0" tIns="0" rIns="0" bIns="0" rtlCol="0"/>
            <a:lstStyle/>
            <a:p>
              <a:endParaRPr/>
            </a:p>
          </p:txBody>
        </p:sp>
        <p:sp>
          <p:nvSpPr>
            <p:cNvPr id="9" name="object 9">
              <a:extLst>
                <a:ext uri="{FF2B5EF4-FFF2-40B4-BE49-F238E27FC236}">
                  <a16:creationId xmlns:a16="http://schemas.microsoft.com/office/drawing/2014/main" id="{E42CCFE5-2A71-D28D-148C-902DE5EB6FB0}"/>
                </a:ext>
              </a:extLst>
            </p:cNvPr>
            <p:cNvSpPr/>
            <p:nvPr/>
          </p:nvSpPr>
          <p:spPr>
            <a:xfrm>
              <a:off x="6942858" y="4566850"/>
              <a:ext cx="266700" cy="276225"/>
            </a:xfrm>
            <a:custGeom>
              <a:avLst/>
              <a:gdLst/>
              <a:ahLst/>
              <a:cxnLst/>
              <a:rect l="l" t="t" r="r" b="b"/>
              <a:pathLst>
                <a:path w="266700" h="276225">
                  <a:moveTo>
                    <a:pt x="248668" y="0"/>
                  </a:moveTo>
                  <a:lnTo>
                    <a:pt x="98006" y="0"/>
                  </a:lnTo>
                  <a:lnTo>
                    <a:pt x="91167" y="803"/>
                  </a:lnTo>
                  <a:lnTo>
                    <a:pt x="0" y="123101"/>
                  </a:lnTo>
                  <a:lnTo>
                    <a:pt x="96226" y="275950"/>
                  </a:lnTo>
                  <a:lnTo>
                    <a:pt x="263167" y="26042"/>
                  </a:lnTo>
                  <a:lnTo>
                    <a:pt x="266116" y="17331"/>
                  </a:lnTo>
                  <a:lnTo>
                    <a:pt x="264817" y="8895"/>
                  </a:lnTo>
                  <a:lnTo>
                    <a:pt x="259069" y="2521"/>
                  </a:lnTo>
                  <a:lnTo>
                    <a:pt x="248668" y="0"/>
                  </a:lnTo>
                  <a:close/>
                </a:path>
              </a:pathLst>
            </a:custGeom>
            <a:solidFill>
              <a:srgbClr val="00407B"/>
            </a:solidFill>
          </p:spPr>
          <p:txBody>
            <a:bodyPr wrap="square" lIns="0" tIns="0" rIns="0" bIns="0" rtlCol="0"/>
            <a:lstStyle/>
            <a:p>
              <a:endParaRPr/>
            </a:p>
          </p:txBody>
        </p:sp>
        <p:sp>
          <p:nvSpPr>
            <p:cNvPr id="10" name="object 10">
              <a:extLst>
                <a:ext uri="{FF2B5EF4-FFF2-40B4-BE49-F238E27FC236}">
                  <a16:creationId xmlns:a16="http://schemas.microsoft.com/office/drawing/2014/main" id="{61DCFA88-5C3C-6717-FF28-8BAA742B44F3}"/>
                </a:ext>
              </a:extLst>
            </p:cNvPr>
            <p:cNvSpPr/>
            <p:nvPr/>
          </p:nvSpPr>
          <p:spPr>
            <a:xfrm>
              <a:off x="6646316" y="4566850"/>
              <a:ext cx="375285" cy="302895"/>
            </a:xfrm>
            <a:custGeom>
              <a:avLst/>
              <a:gdLst/>
              <a:ahLst/>
              <a:cxnLst/>
              <a:rect l="l" t="t" r="r" b="b"/>
              <a:pathLst>
                <a:path w="375284" h="302895">
                  <a:moveTo>
                    <a:pt x="172503" y="0"/>
                  </a:moveTo>
                  <a:lnTo>
                    <a:pt x="7638" y="0"/>
                  </a:lnTo>
                  <a:lnTo>
                    <a:pt x="0" y="7631"/>
                  </a:lnTo>
                  <a:lnTo>
                    <a:pt x="0" y="19819"/>
                  </a:lnTo>
                  <a:lnTo>
                    <a:pt x="1928" y="24894"/>
                  </a:lnTo>
                  <a:lnTo>
                    <a:pt x="176730" y="302622"/>
                  </a:lnTo>
                  <a:lnTo>
                    <a:pt x="375042" y="302622"/>
                  </a:lnTo>
                  <a:lnTo>
                    <a:pt x="193454" y="14521"/>
                  </a:lnTo>
                  <a:lnTo>
                    <a:pt x="192193" y="12521"/>
                  </a:lnTo>
                  <a:lnTo>
                    <a:pt x="190599" y="10594"/>
                  </a:lnTo>
                  <a:lnTo>
                    <a:pt x="185852" y="5927"/>
                  </a:lnTo>
                  <a:lnTo>
                    <a:pt x="182329" y="3630"/>
                  </a:lnTo>
                  <a:lnTo>
                    <a:pt x="178436" y="2037"/>
                  </a:lnTo>
                  <a:lnTo>
                    <a:pt x="175469" y="740"/>
                  </a:lnTo>
                  <a:lnTo>
                    <a:pt x="172503" y="0"/>
                  </a:lnTo>
                  <a:close/>
                </a:path>
              </a:pathLst>
            </a:custGeom>
            <a:solidFill>
              <a:srgbClr val="7C1D2A"/>
            </a:solidFill>
          </p:spPr>
          <p:txBody>
            <a:bodyPr wrap="square" lIns="0" tIns="0" rIns="0" bIns="0" rtlCol="0"/>
            <a:lstStyle/>
            <a:p>
              <a:endParaRPr/>
            </a:p>
          </p:txBody>
        </p:sp>
        <p:pic>
          <p:nvPicPr>
            <p:cNvPr id="11" name="object 11">
              <a:extLst>
                <a:ext uri="{FF2B5EF4-FFF2-40B4-BE49-F238E27FC236}">
                  <a16:creationId xmlns:a16="http://schemas.microsoft.com/office/drawing/2014/main" id="{A7A6ACB0-88C8-7572-696E-A60E4F98BB11}"/>
                </a:ext>
              </a:extLst>
            </p:cNvPr>
            <p:cNvPicPr/>
            <p:nvPr/>
          </p:nvPicPr>
          <p:blipFill>
            <a:blip r:embed="rId5" cstate="print"/>
            <a:stretch>
              <a:fillRect/>
            </a:stretch>
          </p:blipFill>
          <p:spPr>
            <a:xfrm>
              <a:off x="6188417" y="5354554"/>
              <a:ext cx="1454442" cy="205229"/>
            </a:xfrm>
            <a:prstGeom prst="rect">
              <a:avLst/>
            </a:prstGeom>
          </p:spPr>
        </p:pic>
        <p:sp>
          <p:nvSpPr>
            <p:cNvPr id="12" name="object 12">
              <a:extLst>
                <a:ext uri="{FF2B5EF4-FFF2-40B4-BE49-F238E27FC236}">
                  <a16:creationId xmlns:a16="http://schemas.microsoft.com/office/drawing/2014/main" id="{99036367-95D3-412E-128D-E72990F5703A}"/>
                </a:ext>
              </a:extLst>
            </p:cNvPr>
            <p:cNvSpPr/>
            <p:nvPr/>
          </p:nvSpPr>
          <p:spPr>
            <a:xfrm>
              <a:off x="7237171" y="5158765"/>
              <a:ext cx="72390" cy="36830"/>
            </a:xfrm>
            <a:custGeom>
              <a:avLst/>
              <a:gdLst/>
              <a:ahLst/>
              <a:cxnLst/>
              <a:rect l="l" t="t" r="r" b="b"/>
              <a:pathLst>
                <a:path w="72390" h="36829">
                  <a:moveTo>
                    <a:pt x="26619" y="0"/>
                  </a:moveTo>
                  <a:lnTo>
                    <a:pt x="0" y="0"/>
                  </a:lnTo>
                  <a:lnTo>
                    <a:pt x="0" y="5080"/>
                  </a:lnTo>
                  <a:lnTo>
                    <a:pt x="10198" y="5080"/>
                  </a:lnTo>
                  <a:lnTo>
                    <a:pt x="10198" y="36283"/>
                  </a:lnTo>
                  <a:lnTo>
                    <a:pt x="16421" y="36283"/>
                  </a:lnTo>
                  <a:lnTo>
                    <a:pt x="16421" y="5080"/>
                  </a:lnTo>
                  <a:lnTo>
                    <a:pt x="26619" y="5080"/>
                  </a:lnTo>
                  <a:lnTo>
                    <a:pt x="26619" y="0"/>
                  </a:lnTo>
                  <a:close/>
                </a:path>
                <a:path w="72390" h="36829">
                  <a:moveTo>
                    <a:pt x="72263" y="36283"/>
                  </a:moveTo>
                  <a:lnTo>
                    <a:pt x="68694" y="10147"/>
                  </a:lnTo>
                  <a:lnTo>
                    <a:pt x="67297" y="0"/>
                  </a:lnTo>
                  <a:lnTo>
                    <a:pt x="61366" y="0"/>
                  </a:lnTo>
                  <a:lnTo>
                    <a:pt x="53213" y="23482"/>
                  </a:lnTo>
                  <a:lnTo>
                    <a:pt x="52133" y="26339"/>
                  </a:lnTo>
                  <a:lnTo>
                    <a:pt x="51092" y="29819"/>
                  </a:lnTo>
                  <a:lnTo>
                    <a:pt x="50025" y="26339"/>
                  </a:lnTo>
                  <a:lnTo>
                    <a:pt x="48945" y="23482"/>
                  </a:lnTo>
                  <a:lnTo>
                    <a:pt x="44310" y="10147"/>
                  </a:lnTo>
                  <a:lnTo>
                    <a:pt x="40792" y="0"/>
                  </a:lnTo>
                  <a:lnTo>
                    <a:pt x="34848" y="0"/>
                  </a:lnTo>
                  <a:lnTo>
                    <a:pt x="29883" y="36283"/>
                  </a:lnTo>
                  <a:lnTo>
                    <a:pt x="35521" y="36283"/>
                  </a:lnTo>
                  <a:lnTo>
                    <a:pt x="38150" y="15443"/>
                  </a:lnTo>
                  <a:lnTo>
                    <a:pt x="38379" y="12776"/>
                  </a:lnTo>
                  <a:lnTo>
                    <a:pt x="38557" y="10147"/>
                  </a:lnTo>
                  <a:lnTo>
                    <a:pt x="39560" y="12890"/>
                  </a:lnTo>
                  <a:lnTo>
                    <a:pt x="47790" y="36283"/>
                  </a:lnTo>
                  <a:lnTo>
                    <a:pt x="53733" y="36283"/>
                  </a:lnTo>
                  <a:lnTo>
                    <a:pt x="55968" y="29819"/>
                  </a:lnTo>
                  <a:lnTo>
                    <a:pt x="61887" y="12776"/>
                  </a:lnTo>
                  <a:lnTo>
                    <a:pt x="62623" y="10147"/>
                  </a:lnTo>
                  <a:lnTo>
                    <a:pt x="63055" y="12890"/>
                  </a:lnTo>
                  <a:lnTo>
                    <a:pt x="66001" y="36283"/>
                  </a:lnTo>
                  <a:lnTo>
                    <a:pt x="72263" y="36283"/>
                  </a:lnTo>
                  <a:close/>
                </a:path>
              </a:pathLst>
            </a:custGeom>
            <a:solidFill>
              <a:srgbClr val="25406C"/>
            </a:solidFill>
          </p:spPr>
          <p:txBody>
            <a:bodyPr wrap="square" lIns="0" tIns="0" rIns="0" bIns="0" rtlCol="0"/>
            <a:lstStyle/>
            <a:p>
              <a:endParaRPr/>
            </a:p>
          </p:txBody>
        </p:sp>
      </p:grpSp>
    </p:spTree>
    <p:extLst>
      <p:ext uri="{BB962C8B-B14F-4D97-AF65-F5344CB8AC3E}">
        <p14:creationId xmlns:p14="http://schemas.microsoft.com/office/powerpoint/2010/main" val="60653941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E35CAB-FCE0-DA7A-9140-7F156229B12A}"/>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FF1E9C7C-66DD-6EE1-570E-7314DD99C917}"/>
              </a:ext>
            </a:extLst>
          </p:cNvPr>
          <p:cNvSpPr txBox="1"/>
          <p:nvPr/>
        </p:nvSpPr>
        <p:spPr>
          <a:xfrm>
            <a:off x="5885307" y="845441"/>
            <a:ext cx="651510" cy="113493"/>
          </a:xfrm>
          <a:prstGeom prst="rect">
            <a:avLst/>
          </a:prstGeom>
        </p:spPr>
        <p:txBody>
          <a:bodyPr vert="horz" wrap="square" lIns="0" tIns="9525" rIns="0" bIns="0" rtlCol="0">
            <a:spAutoFit/>
          </a:bodyPr>
          <a:lstStyle/>
          <a:p>
            <a:pPr marL="9525" defTabSz="685800">
              <a:spcBef>
                <a:spcPts val="75"/>
              </a:spcBef>
            </a:pPr>
            <a:r>
              <a:rPr sz="675" b="1" kern="0" spc="-8" dirty="0">
                <a:solidFill>
                  <a:srgbClr val="FFFFFF"/>
                </a:solidFill>
                <a:latin typeface="Arial"/>
                <a:cs typeface="Arial"/>
              </a:rPr>
              <a:t>UNCLASSIFIED</a:t>
            </a:r>
            <a:endParaRPr sz="675" kern="0">
              <a:solidFill>
                <a:sysClr val="windowText" lastClr="000000"/>
              </a:solidFill>
              <a:latin typeface="Arial"/>
              <a:cs typeface="Arial"/>
            </a:endParaRPr>
          </a:p>
        </p:txBody>
      </p:sp>
      <p:sp>
        <p:nvSpPr>
          <p:cNvPr id="4" name="object 4">
            <a:extLst>
              <a:ext uri="{FF2B5EF4-FFF2-40B4-BE49-F238E27FC236}">
                <a16:creationId xmlns:a16="http://schemas.microsoft.com/office/drawing/2014/main" id="{4D1FE278-2CFE-109B-46D8-A4F1301FC505}"/>
              </a:ext>
            </a:extLst>
          </p:cNvPr>
          <p:cNvSpPr txBox="1">
            <a:spLocks noGrp="1"/>
          </p:cNvSpPr>
          <p:nvPr>
            <p:ph type="title"/>
          </p:nvPr>
        </p:nvSpPr>
        <p:spPr>
          <a:xfrm>
            <a:off x="1100779" y="173786"/>
            <a:ext cx="5582977" cy="378469"/>
          </a:xfrm>
          <a:prstGeom prst="rect">
            <a:avLst/>
          </a:prstGeom>
        </p:spPr>
        <p:txBody>
          <a:bodyPr vert="horz" wrap="square" lIns="0" tIns="9049" rIns="0" bIns="0" rtlCol="0">
            <a:spAutoFit/>
          </a:bodyPr>
          <a:lstStyle/>
          <a:p>
            <a:pPr marL="9525">
              <a:spcBef>
                <a:spcPts val="71"/>
              </a:spcBef>
            </a:pPr>
            <a:r>
              <a:rPr lang="en-US" sz="2400" spc="-15" dirty="0"/>
              <a:t>Transition Assistance Program (TAP)</a:t>
            </a:r>
            <a:endParaRPr sz="2400" spc="-8" dirty="0"/>
          </a:p>
        </p:txBody>
      </p:sp>
      <p:sp>
        <p:nvSpPr>
          <p:cNvPr id="13" name="object 2">
            <a:extLst>
              <a:ext uri="{FF2B5EF4-FFF2-40B4-BE49-F238E27FC236}">
                <a16:creationId xmlns:a16="http://schemas.microsoft.com/office/drawing/2014/main" id="{9C3A6F64-2D83-5A4F-42F7-C53583FF9B38}"/>
              </a:ext>
            </a:extLst>
          </p:cNvPr>
          <p:cNvSpPr txBox="1"/>
          <p:nvPr/>
        </p:nvSpPr>
        <p:spPr>
          <a:xfrm>
            <a:off x="5815076" y="-15747"/>
            <a:ext cx="868680" cy="151323"/>
          </a:xfrm>
          <a:prstGeom prst="rect">
            <a:avLst/>
          </a:prstGeom>
        </p:spPr>
        <p:txBody>
          <a:bodyPr vert="horz" wrap="square" lIns="0" tIns="12700" rIns="0" bIns="0" rtlCol="0">
            <a:spAutoFit/>
          </a:bodyPr>
          <a:lstStyle/>
          <a:p>
            <a:pPr marL="12700">
              <a:spcBef>
                <a:spcPts val="100"/>
              </a:spcBef>
            </a:pPr>
            <a:r>
              <a:rPr sz="900" b="1" spc="-10">
                <a:solidFill>
                  <a:srgbClr val="FFFFFF"/>
                </a:solidFill>
                <a:latin typeface="Arial"/>
                <a:cs typeface="Arial"/>
              </a:rPr>
              <a:t>UNCLASSIFIED</a:t>
            </a:r>
            <a:endParaRPr sz="900">
              <a:latin typeface="Arial"/>
              <a:cs typeface="Arial"/>
            </a:endParaRPr>
          </a:p>
        </p:txBody>
      </p:sp>
      <p:pic>
        <p:nvPicPr>
          <p:cNvPr id="14" name="object 3">
            <a:extLst>
              <a:ext uri="{FF2B5EF4-FFF2-40B4-BE49-F238E27FC236}">
                <a16:creationId xmlns:a16="http://schemas.microsoft.com/office/drawing/2014/main" id="{4ABC3298-940A-4D55-2F18-34021DE058DF}"/>
              </a:ext>
            </a:extLst>
          </p:cNvPr>
          <p:cNvPicPr/>
          <p:nvPr/>
        </p:nvPicPr>
        <p:blipFill>
          <a:blip r:embed="rId3" cstate="print"/>
          <a:stretch>
            <a:fillRect/>
          </a:stretch>
        </p:blipFill>
        <p:spPr>
          <a:xfrm>
            <a:off x="11165967" y="6019801"/>
            <a:ext cx="711708" cy="657224"/>
          </a:xfrm>
          <a:prstGeom prst="rect">
            <a:avLst/>
          </a:prstGeom>
        </p:spPr>
      </p:pic>
      <p:sp>
        <p:nvSpPr>
          <p:cNvPr id="5" name="Rectangle 17">
            <a:extLst>
              <a:ext uri="{FF2B5EF4-FFF2-40B4-BE49-F238E27FC236}">
                <a16:creationId xmlns:a16="http://schemas.microsoft.com/office/drawing/2014/main" id="{6D371FA6-481F-5F56-1E64-F6087E0523D1}"/>
              </a:ext>
            </a:extLst>
          </p:cNvPr>
          <p:cNvSpPr>
            <a:spLocks noChangeArrowheads="1"/>
          </p:cNvSpPr>
          <p:nvPr/>
        </p:nvSpPr>
        <p:spPr bwMode="auto">
          <a:xfrm rot="10800000" flipV="1">
            <a:off x="1383103" y="1067455"/>
            <a:ext cx="8587277" cy="3693319"/>
          </a:xfrm>
          <a:prstGeom prst="rect">
            <a:avLst/>
          </a:prstGeom>
          <a:noFill/>
          <a:ln>
            <a:noFill/>
          </a:ln>
          <a:effectLst/>
        </p:spPr>
        <p:txBody>
          <a:bodyPr vert="horz" wrap="square" lIns="0" tIns="0" rIns="0" bIns="0" numCol="1" anchor="ctr" anchorCtr="0" compatLnSpc="1">
            <a:prstTxWarp prst="textNoShape">
              <a:avLst/>
            </a:prstTxWarp>
            <a:spAutoFit/>
          </a:bodyPr>
          <a:lstStyle/>
          <a:p>
            <a:r>
              <a:rPr lang="en-US" sz="2000" b="1" u="sng" dirty="0"/>
              <a:t>TAP Center</a:t>
            </a:r>
            <a:r>
              <a:rPr lang="en-US" sz="2000" b="1" dirty="0"/>
              <a:t> is the Central Point of Delivery</a:t>
            </a:r>
            <a:r>
              <a:rPr lang="en-US" sz="2000" dirty="0"/>
              <a:t> that ensures all Soldiers in the Transition Phase complete all requirements of the </a:t>
            </a:r>
            <a:r>
              <a:rPr lang="en-US" sz="2000" b="1" dirty="0"/>
              <a:t>VOW Ac</a:t>
            </a:r>
            <a:r>
              <a:rPr lang="en-US" sz="2000" dirty="0"/>
              <a:t>t (Public Law) and the Career Readiness Standards (CRS) of DoD/Army Directive as directed by congress and have the knowledge, skills, and self-confidence necessary to:</a:t>
            </a:r>
          </a:p>
          <a:p>
            <a:endParaRPr lang="en-US" sz="2000" dirty="0"/>
          </a:p>
          <a:p>
            <a:pPr marL="742950" lvl="1" indent="-285750">
              <a:buFont typeface="Arial" panose="020B0604020202020204" pitchFamily="34" charset="0"/>
              <a:buChar char="•"/>
            </a:pPr>
            <a:r>
              <a:rPr lang="en-US" sz="2000" dirty="0"/>
              <a:t>Be competitive and successful in the global workforce through employment assistance</a:t>
            </a:r>
          </a:p>
          <a:p>
            <a:pPr marL="285750" indent="-285750">
              <a:buFont typeface="Arial" panose="020B0604020202020204" pitchFamily="34" charset="0"/>
              <a:buChar char="•"/>
            </a:pPr>
            <a:endParaRPr lang="en-US" sz="2000" dirty="0"/>
          </a:p>
          <a:p>
            <a:pPr marL="742950" lvl="1" indent="-285750">
              <a:buFont typeface="Arial" panose="020B0604020202020204" pitchFamily="34" charset="0"/>
              <a:buChar char="•"/>
            </a:pPr>
            <a:r>
              <a:rPr lang="en-US" sz="2000" dirty="0"/>
              <a:t>Make informed decision about health, education, and insurance benefits</a:t>
            </a:r>
          </a:p>
          <a:p>
            <a:endParaRPr lang="en-US" sz="2000" dirty="0"/>
          </a:p>
          <a:p>
            <a:pPr marL="742950" lvl="1" indent="-285750">
              <a:buFont typeface="Arial" panose="020B0604020202020204" pitchFamily="34" charset="0"/>
              <a:buChar char="•"/>
            </a:pPr>
            <a:r>
              <a:rPr lang="en-US" sz="2000" dirty="0"/>
              <a:t>Pursue career or vocational training (credentialing or licensures), higher education, or small business opportunities</a:t>
            </a:r>
          </a:p>
        </p:txBody>
      </p:sp>
      <p:pic>
        <p:nvPicPr>
          <p:cNvPr id="15" name="Picture 14">
            <a:extLst>
              <a:ext uri="{FF2B5EF4-FFF2-40B4-BE49-F238E27FC236}">
                <a16:creationId xmlns:a16="http://schemas.microsoft.com/office/drawing/2014/main" id="{191EBBD5-4C34-2BC0-7B31-505B654C7907}"/>
              </a:ext>
            </a:extLst>
          </p:cNvPr>
          <p:cNvPicPr>
            <a:picLocks noChangeAspect="1"/>
          </p:cNvPicPr>
          <p:nvPr/>
        </p:nvPicPr>
        <p:blipFill>
          <a:blip r:embed="rId4"/>
          <a:stretch>
            <a:fillRect/>
          </a:stretch>
        </p:blipFill>
        <p:spPr>
          <a:xfrm>
            <a:off x="9899271" y="643190"/>
            <a:ext cx="1758660" cy="631488"/>
          </a:xfrm>
          <a:prstGeom prst="rect">
            <a:avLst/>
          </a:prstGeom>
        </p:spPr>
      </p:pic>
    </p:spTree>
    <p:extLst>
      <p:ext uri="{BB962C8B-B14F-4D97-AF65-F5344CB8AC3E}">
        <p14:creationId xmlns:p14="http://schemas.microsoft.com/office/powerpoint/2010/main" val="16704096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24FF1A-6946-5D2E-180E-7D471A654D86}"/>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D04D615F-69C1-7F52-F2B1-74658A1927D6}"/>
              </a:ext>
            </a:extLst>
          </p:cNvPr>
          <p:cNvSpPr txBox="1"/>
          <p:nvPr/>
        </p:nvSpPr>
        <p:spPr>
          <a:xfrm>
            <a:off x="5885307" y="845441"/>
            <a:ext cx="651510" cy="113493"/>
          </a:xfrm>
          <a:prstGeom prst="rect">
            <a:avLst/>
          </a:prstGeom>
        </p:spPr>
        <p:txBody>
          <a:bodyPr vert="horz" wrap="square" lIns="0" tIns="9525" rIns="0" bIns="0" rtlCol="0">
            <a:spAutoFit/>
          </a:bodyPr>
          <a:lstStyle/>
          <a:p>
            <a:pPr marL="9525" defTabSz="685800">
              <a:spcBef>
                <a:spcPts val="75"/>
              </a:spcBef>
            </a:pPr>
            <a:r>
              <a:rPr sz="675" b="1" kern="0" spc="-8" dirty="0">
                <a:solidFill>
                  <a:srgbClr val="FFFFFF"/>
                </a:solidFill>
                <a:latin typeface="Arial"/>
                <a:cs typeface="Arial"/>
              </a:rPr>
              <a:t>UNCLASSIFIED</a:t>
            </a:r>
            <a:endParaRPr sz="675" kern="0">
              <a:solidFill>
                <a:sysClr val="windowText" lastClr="000000"/>
              </a:solidFill>
              <a:latin typeface="Arial"/>
              <a:cs typeface="Arial"/>
            </a:endParaRPr>
          </a:p>
        </p:txBody>
      </p:sp>
      <p:sp>
        <p:nvSpPr>
          <p:cNvPr id="4" name="object 4">
            <a:extLst>
              <a:ext uri="{FF2B5EF4-FFF2-40B4-BE49-F238E27FC236}">
                <a16:creationId xmlns:a16="http://schemas.microsoft.com/office/drawing/2014/main" id="{52E3FCA7-DBA4-6F77-F710-63AB6516EF5A}"/>
              </a:ext>
            </a:extLst>
          </p:cNvPr>
          <p:cNvSpPr txBox="1">
            <a:spLocks noGrp="1"/>
          </p:cNvSpPr>
          <p:nvPr>
            <p:ph type="title"/>
          </p:nvPr>
        </p:nvSpPr>
        <p:spPr>
          <a:xfrm>
            <a:off x="1100779" y="173786"/>
            <a:ext cx="5582977" cy="378469"/>
          </a:xfrm>
          <a:prstGeom prst="rect">
            <a:avLst/>
          </a:prstGeom>
        </p:spPr>
        <p:txBody>
          <a:bodyPr vert="horz" wrap="square" lIns="0" tIns="9049" rIns="0" bIns="0" rtlCol="0">
            <a:spAutoFit/>
          </a:bodyPr>
          <a:lstStyle/>
          <a:p>
            <a:pPr marL="9525">
              <a:spcBef>
                <a:spcPts val="71"/>
              </a:spcBef>
            </a:pPr>
            <a:r>
              <a:rPr lang="en-US" sz="2400" spc="-15" dirty="0"/>
              <a:t>Transition Assistance Program (TAP)</a:t>
            </a:r>
            <a:endParaRPr sz="2400" spc="-8" dirty="0"/>
          </a:p>
        </p:txBody>
      </p:sp>
      <p:sp>
        <p:nvSpPr>
          <p:cNvPr id="13" name="object 2">
            <a:extLst>
              <a:ext uri="{FF2B5EF4-FFF2-40B4-BE49-F238E27FC236}">
                <a16:creationId xmlns:a16="http://schemas.microsoft.com/office/drawing/2014/main" id="{EA7857B7-E0C5-22CE-040C-AF77BF77AFCC}"/>
              </a:ext>
            </a:extLst>
          </p:cNvPr>
          <p:cNvSpPr txBox="1"/>
          <p:nvPr/>
        </p:nvSpPr>
        <p:spPr>
          <a:xfrm>
            <a:off x="5815076" y="-15747"/>
            <a:ext cx="868680" cy="151323"/>
          </a:xfrm>
          <a:prstGeom prst="rect">
            <a:avLst/>
          </a:prstGeom>
        </p:spPr>
        <p:txBody>
          <a:bodyPr vert="horz" wrap="square" lIns="0" tIns="12700" rIns="0" bIns="0" rtlCol="0">
            <a:spAutoFit/>
          </a:bodyPr>
          <a:lstStyle/>
          <a:p>
            <a:pPr marL="12700">
              <a:spcBef>
                <a:spcPts val="100"/>
              </a:spcBef>
            </a:pPr>
            <a:r>
              <a:rPr sz="900" b="1" spc="-10">
                <a:solidFill>
                  <a:srgbClr val="FFFFFF"/>
                </a:solidFill>
                <a:latin typeface="Arial"/>
                <a:cs typeface="Arial"/>
              </a:rPr>
              <a:t>UNCLASSIFIED</a:t>
            </a:r>
            <a:endParaRPr sz="900">
              <a:latin typeface="Arial"/>
              <a:cs typeface="Arial"/>
            </a:endParaRPr>
          </a:p>
        </p:txBody>
      </p:sp>
      <p:pic>
        <p:nvPicPr>
          <p:cNvPr id="14" name="object 3">
            <a:extLst>
              <a:ext uri="{FF2B5EF4-FFF2-40B4-BE49-F238E27FC236}">
                <a16:creationId xmlns:a16="http://schemas.microsoft.com/office/drawing/2014/main" id="{D03CC4DE-1FA4-9DFD-3AA5-261750E2E3BA}"/>
              </a:ext>
            </a:extLst>
          </p:cNvPr>
          <p:cNvPicPr/>
          <p:nvPr/>
        </p:nvPicPr>
        <p:blipFill>
          <a:blip r:embed="rId3" cstate="print"/>
          <a:stretch>
            <a:fillRect/>
          </a:stretch>
        </p:blipFill>
        <p:spPr>
          <a:xfrm>
            <a:off x="11165967" y="6019801"/>
            <a:ext cx="711708" cy="657224"/>
          </a:xfrm>
          <a:prstGeom prst="rect">
            <a:avLst/>
          </a:prstGeom>
        </p:spPr>
      </p:pic>
      <p:sp>
        <p:nvSpPr>
          <p:cNvPr id="3" name="TextBox 2">
            <a:extLst>
              <a:ext uri="{FF2B5EF4-FFF2-40B4-BE49-F238E27FC236}">
                <a16:creationId xmlns:a16="http://schemas.microsoft.com/office/drawing/2014/main" id="{F11A33D7-C1F8-AC0F-5A19-07F48014DB5D}"/>
              </a:ext>
            </a:extLst>
          </p:cNvPr>
          <p:cNvSpPr txBox="1"/>
          <p:nvPr/>
        </p:nvSpPr>
        <p:spPr>
          <a:xfrm>
            <a:off x="1100779" y="1252120"/>
            <a:ext cx="9062720" cy="738664"/>
          </a:xfrm>
          <a:prstGeom prst="rect">
            <a:avLst/>
          </a:prstGeom>
          <a:noFill/>
        </p:spPr>
        <p:txBody>
          <a:bodyPr wrap="square">
            <a:spAutoFit/>
          </a:bodyPr>
          <a:lstStyle/>
          <a:p>
            <a:r>
              <a:rPr lang="en-US" sz="2400" b="1" dirty="0"/>
              <a:t>TAP offers: </a:t>
            </a:r>
            <a:r>
              <a:rPr lang="en-US" dirty="0"/>
              <a:t>Classes/Workshops and one-on-one appointments with Career, Financial, and Education Counselors</a:t>
            </a:r>
          </a:p>
        </p:txBody>
      </p:sp>
      <p:sp>
        <p:nvSpPr>
          <p:cNvPr id="6" name="TextBox 10">
            <a:extLst>
              <a:ext uri="{FF2B5EF4-FFF2-40B4-BE49-F238E27FC236}">
                <a16:creationId xmlns:a16="http://schemas.microsoft.com/office/drawing/2014/main" id="{972F47D6-B4E6-20EE-9D84-AF73E73ACC41}"/>
              </a:ext>
            </a:extLst>
          </p:cNvPr>
          <p:cNvSpPr txBox="1"/>
          <p:nvPr/>
        </p:nvSpPr>
        <p:spPr>
          <a:xfrm>
            <a:off x="1180273" y="2343714"/>
            <a:ext cx="8983226" cy="3015063"/>
          </a:xfrm>
          <a:prstGeom prst="rect">
            <a:avLst/>
          </a:prstGeom>
        </p:spPr>
        <p:txBody>
          <a:bodyPr vert="horz" lIns="91440" tIns="45720" rIns="91440" bIns="4572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a:spcBef>
                <a:spcPts val="0"/>
              </a:spcBef>
              <a:spcAft>
                <a:spcPts val="0"/>
              </a:spcAft>
              <a:buSzPts val="1000"/>
              <a:tabLst>
                <a:tab pos="457200" algn="l"/>
              </a:tabLst>
            </a:pPr>
            <a:r>
              <a:rPr lang="en-US" sz="2400" b="1" dirty="0">
                <a:ea typeface="Aptos" panose="020B0004020202020204" pitchFamily="34" charset="0"/>
                <a:cs typeface="Aptos" panose="020B0004020202020204" pitchFamily="34" charset="0"/>
              </a:rPr>
              <a:t>What can TAP assist with?</a:t>
            </a:r>
          </a:p>
          <a:p>
            <a:pPr marR="0" lvl="0">
              <a:spcBef>
                <a:spcPts val="0"/>
              </a:spcBef>
              <a:spcAft>
                <a:spcPts val="0"/>
              </a:spcAft>
              <a:buSzPts val="1000"/>
              <a:tabLst>
                <a:tab pos="457200" algn="l"/>
              </a:tabLst>
            </a:pPr>
            <a:endParaRPr lang="en-US" sz="2000" b="1" dirty="0">
              <a:effectLst/>
              <a:ea typeface="Aptos" panose="020B0004020202020204" pitchFamily="34" charset="0"/>
              <a:cs typeface="Aptos" panose="020B0004020202020204" pitchFamily="34" charset="0"/>
            </a:endParaRPr>
          </a:p>
          <a:p>
            <a:pPr marR="0" lvl="0">
              <a:spcBef>
                <a:spcPts val="0"/>
              </a:spcBef>
              <a:spcAft>
                <a:spcPts val="0"/>
              </a:spcAft>
              <a:buSzPts val="1000"/>
              <a:tabLst>
                <a:tab pos="457200" algn="l"/>
              </a:tabLst>
            </a:pPr>
            <a:r>
              <a:rPr lang="en-US" sz="2000" dirty="0">
                <a:solidFill>
                  <a:srgbClr val="AC9417"/>
                </a:solidFill>
                <a:effectLst/>
                <a:ea typeface="Aptos" panose="020B0004020202020204" pitchFamily="34" charset="0"/>
                <a:cs typeface="Aptos" panose="020B0004020202020204" pitchFamily="34" charset="0"/>
              </a:rPr>
              <a:t>     Employment Opportunities </a:t>
            </a:r>
            <a:r>
              <a:rPr lang="en-US" sz="2000" dirty="0">
                <a:effectLst/>
                <a:ea typeface="Aptos" panose="020B0004020202020204" pitchFamily="34" charset="0"/>
                <a:cs typeface="Aptos" panose="020B0004020202020204" pitchFamily="34" charset="0"/>
              </a:rPr>
              <a:t>	                      </a:t>
            </a:r>
            <a:r>
              <a:rPr lang="en-US" sz="2000" dirty="0">
                <a:solidFill>
                  <a:srgbClr val="E7BC41"/>
                </a:solidFill>
                <a:effectLst/>
                <a:ea typeface="Aptos" panose="020B0004020202020204" pitchFamily="34" charset="0"/>
                <a:cs typeface="Aptos" panose="020B0004020202020204" pitchFamily="34" charset="0"/>
              </a:rPr>
              <a:t>VA Health Care Benefits</a:t>
            </a:r>
            <a:r>
              <a:rPr lang="en-US" sz="2000" dirty="0">
                <a:effectLst/>
                <a:ea typeface="Aptos" panose="020B0004020202020204" pitchFamily="34" charset="0"/>
                <a:cs typeface="Aptos" panose="020B0004020202020204" pitchFamily="34" charset="0"/>
              </a:rPr>
              <a:t>	</a:t>
            </a:r>
          </a:p>
          <a:p>
            <a:pPr marR="0" lvl="0">
              <a:spcBef>
                <a:spcPts val="0"/>
              </a:spcBef>
              <a:spcAft>
                <a:spcPts val="0"/>
              </a:spcAft>
              <a:buSzPts val="1000"/>
              <a:tabLst>
                <a:tab pos="457200" algn="l"/>
              </a:tabLst>
            </a:pPr>
            <a:endParaRPr lang="en-US" sz="2000" dirty="0">
              <a:effectLst/>
              <a:ea typeface="Aptos" panose="020B0004020202020204" pitchFamily="34" charset="0"/>
              <a:cs typeface="Aptos" panose="020B0004020202020204" pitchFamily="34" charset="0"/>
            </a:endParaRPr>
          </a:p>
          <a:p>
            <a:pPr marR="0" lvl="0">
              <a:spcBef>
                <a:spcPts val="0"/>
              </a:spcBef>
              <a:spcAft>
                <a:spcPts val="0"/>
              </a:spcAft>
              <a:buSzPts val="1000"/>
              <a:tabLst>
                <a:tab pos="457200" algn="l"/>
              </a:tabLst>
            </a:pPr>
            <a:r>
              <a:rPr lang="en-US" sz="2000" dirty="0">
                <a:effectLst/>
                <a:ea typeface="Aptos" panose="020B0004020202020204" pitchFamily="34" charset="0"/>
                <a:cs typeface="Aptos" panose="020B0004020202020204" pitchFamily="34" charset="0"/>
              </a:rPr>
              <a:t>		      </a:t>
            </a:r>
            <a:r>
              <a:rPr lang="en-US" sz="2000" dirty="0">
                <a:solidFill>
                  <a:srgbClr val="DB7631"/>
                </a:solidFill>
                <a:effectLst/>
                <a:ea typeface="Aptos" panose="020B0004020202020204" pitchFamily="34" charset="0"/>
                <a:cs typeface="Aptos" panose="020B0004020202020204" pitchFamily="34" charset="0"/>
              </a:rPr>
              <a:t>Career Skills Programs (Internships/Apprenticeships)</a:t>
            </a:r>
          </a:p>
          <a:p>
            <a:pPr marR="0" lvl="0">
              <a:spcBef>
                <a:spcPts val="0"/>
              </a:spcBef>
              <a:spcAft>
                <a:spcPts val="0"/>
              </a:spcAft>
              <a:buSzPts val="1000"/>
              <a:tabLst>
                <a:tab pos="457200" algn="l"/>
              </a:tabLst>
            </a:pPr>
            <a:endParaRPr lang="en-US" sz="2000" dirty="0">
              <a:solidFill>
                <a:srgbClr val="DB7631"/>
              </a:solidFill>
              <a:effectLst/>
              <a:ea typeface="Aptos" panose="020B0004020202020204" pitchFamily="34" charset="0"/>
              <a:cs typeface="Aptos" panose="020B0004020202020204" pitchFamily="34" charset="0"/>
            </a:endParaRPr>
          </a:p>
          <a:p>
            <a:pPr marR="0" lvl="0">
              <a:spcBef>
                <a:spcPts val="0"/>
              </a:spcBef>
              <a:spcAft>
                <a:spcPts val="0"/>
              </a:spcAft>
              <a:buSzPts val="1000"/>
              <a:tabLst>
                <a:tab pos="457200" algn="l"/>
              </a:tabLst>
            </a:pPr>
            <a:r>
              <a:rPr lang="en-US" sz="2000" dirty="0">
                <a:solidFill>
                  <a:srgbClr val="033B58"/>
                </a:solidFill>
                <a:ea typeface="Aptos" panose="020B0004020202020204" pitchFamily="34" charset="0"/>
                <a:cs typeface="Aptos" panose="020B0004020202020204" pitchFamily="34" charset="0"/>
              </a:rPr>
              <a:t>	Education Benefits</a:t>
            </a:r>
            <a:r>
              <a:rPr lang="en-US" sz="2000" dirty="0">
                <a:ea typeface="Aptos" panose="020B0004020202020204" pitchFamily="34" charset="0"/>
                <a:cs typeface="Aptos" panose="020B0004020202020204" pitchFamily="34" charset="0"/>
              </a:rPr>
              <a:t>	                </a:t>
            </a:r>
            <a:r>
              <a:rPr lang="en-US" sz="2000" dirty="0">
                <a:solidFill>
                  <a:srgbClr val="7B650F"/>
                </a:solidFill>
                <a:ea typeface="Aptos" panose="020B0004020202020204" pitchFamily="34" charset="0"/>
                <a:cs typeface="Aptos" panose="020B0004020202020204" pitchFamily="34" charset="0"/>
              </a:rPr>
              <a:t>Hiring Events (Hiring our Heroes)</a:t>
            </a:r>
          </a:p>
          <a:p>
            <a:pPr marR="0" lvl="0">
              <a:spcBef>
                <a:spcPts val="0"/>
              </a:spcBef>
              <a:spcAft>
                <a:spcPts val="0"/>
              </a:spcAft>
              <a:buSzPts val="1000"/>
              <a:tabLst>
                <a:tab pos="457200" algn="l"/>
              </a:tabLst>
            </a:pPr>
            <a:endParaRPr lang="en-US" sz="2000" dirty="0">
              <a:effectLst/>
              <a:ea typeface="Aptos" panose="020B0004020202020204" pitchFamily="34" charset="0"/>
              <a:cs typeface="Aptos" panose="020B0004020202020204" pitchFamily="34" charset="0"/>
            </a:endParaRPr>
          </a:p>
          <a:p>
            <a:pPr marR="0" lvl="0">
              <a:spcBef>
                <a:spcPts val="0"/>
              </a:spcBef>
              <a:spcAft>
                <a:spcPts val="0"/>
              </a:spcAft>
              <a:buSzPts val="1000"/>
              <a:tabLst>
                <a:tab pos="457200" algn="l"/>
              </a:tabLst>
            </a:pPr>
            <a:r>
              <a:rPr lang="en-US" sz="2000" dirty="0">
                <a:solidFill>
                  <a:srgbClr val="808000"/>
                </a:solidFill>
                <a:ea typeface="Aptos" panose="020B0004020202020204" pitchFamily="34" charset="0"/>
                <a:cs typeface="Aptos" panose="020B0004020202020204" pitchFamily="34" charset="0"/>
              </a:rPr>
              <a:t>Financial Readiness</a:t>
            </a:r>
            <a:r>
              <a:rPr lang="en-US" sz="2000" dirty="0">
                <a:ea typeface="Aptos" panose="020B0004020202020204" pitchFamily="34" charset="0"/>
                <a:cs typeface="Aptos" panose="020B0004020202020204" pitchFamily="34" charset="0"/>
              </a:rPr>
              <a:t>	</a:t>
            </a:r>
            <a:r>
              <a:rPr lang="en-US" sz="2000" dirty="0">
                <a:solidFill>
                  <a:srgbClr val="3B3206"/>
                </a:solidFill>
                <a:ea typeface="Aptos" panose="020B0004020202020204" pitchFamily="34" charset="0"/>
                <a:cs typeface="Aptos" panose="020B0004020202020204" pitchFamily="34" charset="0"/>
              </a:rPr>
              <a:t>         		           Small Business Administration 						                    (Entrepreneurship) </a:t>
            </a:r>
          </a:p>
          <a:p>
            <a:pPr marR="0" lvl="0">
              <a:spcBef>
                <a:spcPts val="0"/>
              </a:spcBef>
              <a:spcAft>
                <a:spcPts val="0"/>
              </a:spcAft>
              <a:buSzPts val="1000"/>
              <a:tabLst>
                <a:tab pos="457200" algn="l"/>
              </a:tabLst>
            </a:pPr>
            <a:endParaRPr lang="en-US" sz="2000" dirty="0">
              <a:solidFill>
                <a:srgbClr val="3B3206"/>
              </a:solidFill>
              <a:effectLst/>
              <a:ea typeface="Aptos" panose="020B0004020202020204" pitchFamily="34" charset="0"/>
              <a:cs typeface="Aptos" panose="020B0004020202020204" pitchFamily="34" charset="0"/>
            </a:endParaRPr>
          </a:p>
          <a:p>
            <a:pPr marR="0" lvl="0">
              <a:spcBef>
                <a:spcPts val="0"/>
              </a:spcBef>
              <a:spcAft>
                <a:spcPts val="0"/>
              </a:spcAft>
              <a:buSzPts val="1000"/>
              <a:tabLst>
                <a:tab pos="457200" algn="l"/>
              </a:tabLst>
            </a:pPr>
            <a:r>
              <a:rPr lang="en-US" sz="2400" dirty="0">
                <a:effectLst/>
                <a:ea typeface="Aptos" panose="020B0004020202020204" pitchFamily="34" charset="0"/>
                <a:cs typeface="Aptos" panose="020B0004020202020204" pitchFamily="34" charset="0"/>
              </a:rPr>
              <a:t>	</a:t>
            </a:r>
          </a:p>
          <a:p>
            <a:pPr marL="285750" marR="0" lvl="0" indent="-228600" fontAlgn="auto">
              <a:lnSpc>
                <a:spcPct val="90000"/>
              </a:lnSpc>
              <a:spcBef>
                <a:spcPts val="0"/>
              </a:spcBef>
              <a:spcAft>
                <a:spcPts val="600"/>
              </a:spcAft>
              <a:buClrTx/>
              <a:buSzTx/>
              <a:buFont typeface="Arial" panose="020B0604020202020204" pitchFamily="34" charset="0"/>
              <a:buChar char="•"/>
              <a:tabLst/>
              <a:defRPr/>
            </a:pPr>
            <a:endParaRPr kumimoji="0" lang="en-US" sz="1300" b="0" i="0" u="none" strike="noStrike" cap="none" spc="0" normalizeH="0" baseline="0" noProof="0" dirty="0">
              <a:ln>
                <a:noFill/>
              </a:ln>
              <a:effectLst/>
              <a:uLnTx/>
              <a:uFillTx/>
            </a:endParaRPr>
          </a:p>
        </p:txBody>
      </p:sp>
      <p:pic>
        <p:nvPicPr>
          <p:cNvPr id="7" name="Picture 6">
            <a:extLst>
              <a:ext uri="{FF2B5EF4-FFF2-40B4-BE49-F238E27FC236}">
                <a16:creationId xmlns:a16="http://schemas.microsoft.com/office/drawing/2014/main" id="{91646188-F19E-910F-2F14-C2439A8361C3}"/>
              </a:ext>
            </a:extLst>
          </p:cNvPr>
          <p:cNvPicPr>
            <a:picLocks noChangeAspect="1"/>
          </p:cNvPicPr>
          <p:nvPr/>
        </p:nvPicPr>
        <p:blipFill>
          <a:blip r:embed="rId4"/>
          <a:stretch>
            <a:fillRect/>
          </a:stretch>
        </p:blipFill>
        <p:spPr>
          <a:xfrm>
            <a:off x="9899271" y="643190"/>
            <a:ext cx="1758660" cy="631488"/>
          </a:xfrm>
          <a:prstGeom prst="rect">
            <a:avLst/>
          </a:prstGeom>
        </p:spPr>
      </p:pic>
      <p:sp>
        <p:nvSpPr>
          <p:cNvPr id="8" name="TextBox 7">
            <a:extLst>
              <a:ext uri="{FF2B5EF4-FFF2-40B4-BE49-F238E27FC236}">
                <a16:creationId xmlns:a16="http://schemas.microsoft.com/office/drawing/2014/main" id="{B090C813-45B2-7B61-784E-598CA77DF863}"/>
              </a:ext>
            </a:extLst>
          </p:cNvPr>
          <p:cNvSpPr txBox="1"/>
          <p:nvPr/>
        </p:nvSpPr>
        <p:spPr>
          <a:xfrm>
            <a:off x="4968251" y="744506"/>
            <a:ext cx="2562329" cy="461665"/>
          </a:xfrm>
          <a:prstGeom prst="rect">
            <a:avLst/>
          </a:prstGeom>
          <a:noFill/>
        </p:spPr>
        <p:txBody>
          <a:bodyPr wrap="square" rtlCol="0">
            <a:spAutoFit/>
          </a:bodyPr>
          <a:lstStyle/>
          <a:p>
            <a:r>
              <a:rPr lang="en-US" sz="2400" b="1" dirty="0"/>
              <a:t>TAP Resources</a:t>
            </a:r>
          </a:p>
        </p:txBody>
      </p:sp>
    </p:spTree>
    <p:extLst>
      <p:ext uri="{BB962C8B-B14F-4D97-AF65-F5344CB8AC3E}">
        <p14:creationId xmlns:p14="http://schemas.microsoft.com/office/powerpoint/2010/main" val="250038567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5B308F-ADBA-229B-54E8-03AE24D6E27E}"/>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8F95CF2B-75C2-B649-D878-ED8FE196E9BF}"/>
              </a:ext>
            </a:extLst>
          </p:cNvPr>
          <p:cNvSpPr txBox="1"/>
          <p:nvPr/>
        </p:nvSpPr>
        <p:spPr>
          <a:xfrm>
            <a:off x="5885307" y="845441"/>
            <a:ext cx="651510" cy="113493"/>
          </a:xfrm>
          <a:prstGeom prst="rect">
            <a:avLst/>
          </a:prstGeom>
        </p:spPr>
        <p:txBody>
          <a:bodyPr vert="horz" wrap="square" lIns="0" tIns="9525" rIns="0" bIns="0" rtlCol="0">
            <a:spAutoFit/>
          </a:bodyPr>
          <a:lstStyle/>
          <a:p>
            <a:pPr marL="9525" defTabSz="685800">
              <a:spcBef>
                <a:spcPts val="75"/>
              </a:spcBef>
            </a:pPr>
            <a:r>
              <a:rPr sz="675" b="1" kern="0" spc="-8" dirty="0">
                <a:solidFill>
                  <a:srgbClr val="FFFFFF"/>
                </a:solidFill>
                <a:latin typeface="Arial"/>
                <a:cs typeface="Arial"/>
              </a:rPr>
              <a:t>UNCLASSIFIED</a:t>
            </a:r>
            <a:endParaRPr sz="675" kern="0">
              <a:solidFill>
                <a:sysClr val="windowText" lastClr="000000"/>
              </a:solidFill>
              <a:latin typeface="Arial"/>
              <a:cs typeface="Arial"/>
            </a:endParaRPr>
          </a:p>
        </p:txBody>
      </p:sp>
      <p:sp>
        <p:nvSpPr>
          <p:cNvPr id="4" name="object 4">
            <a:extLst>
              <a:ext uri="{FF2B5EF4-FFF2-40B4-BE49-F238E27FC236}">
                <a16:creationId xmlns:a16="http://schemas.microsoft.com/office/drawing/2014/main" id="{93E86422-A8DF-82B9-3FD8-F481BE7CEAD3}"/>
              </a:ext>
            </a:extLst>
          </p:cNvPr>
          <p:cNvSpPr txBox="1">
            <a:spLocks noGrp="1"/>
          </p:cNvSpPr>
          <p:nvPr>
            <p:ph type="title"/>
          </p:nvPr>
        </p:nvSpPr>
        <p:spPr>
          <a:xfrm>
            <a:off x="1100779" y="173786"/>
            <a:ext cx="5582977" cy="378469"/>
          </a:xfrm>
          <a:prstGeom prst="rect">
            <a:avLst/>
          </a:prstGeom>
        </p:spPr>
        <p:txBody>
          <a:bodyPr vert="horz" wrap="square" lIns="0" tIns="9049" rIns="0" bIns="0" rtlCol="0">
            <a:spAutoFit/>
          </a:bodyPr>
          <a:lstStyle/>
          <a:p>
            <a:pPr marL="9525">
              <a:spcBef>
                <a:spcPts val="71"/>
              </a:spcBef>
            </a:pPr>
            <a:r>
              <a:rPr lang="en-US" sz="2400" spc="-15" dirty="0"/>
              <a:t>Transition Assistance Program (TAP)</a:t>
            </a:r>
            <a:endParaRPr sz="2400" spc="-8" dirty="0"/>
          </a:p>
        </p:txBody>
      </p:sp>
      <p:sp>
        <p:nvSpPr>
          <p:cNvPr id="13" name="object 2">
            <a:extLst>
              <a:ext uri="{FF2B5EF4-FFF2-40B4-BE49-F238E27FC236}">
                <a16:creationId xmlns:a16="http://schemas.microsoft.com/office/drawing/2014/main" id="{0BB12298-EB11-7AE6-EBF7-E511B59C7698}"/>
              </a:ext>
            </a:extLst>
          </p:cNvPr>
          <p:cNvSpPr txBox="1"/>
          <p:nvPr/>
        </p:nvSpPr>
        <p:spPr>
          <a:xfrm>
            <a:off x="5815076" y="-15747"/>
            <a:ext cx="868680" cy="151323"/>
          </a:xfrm>
          <a:prstGeom prst="rect">
            <a:avLst/>
          </a:prstGeom>
        </p:spPr>
        <p:txBody>
          <a:bodyPr vert="horz" wrap="square" lIns="0" tIns="12700" rIns="0" bIns="0" rtlCol="0">
            <a:spAutoFit/>
          </a:bodyPr>
          <a:lstStyle/>
          <a:p>
            <a:pPr marL="12700">
              <a:spcBef>
                <a:spcPts val="100"/>
              </a:spcBef>
            </a:pPr>
            <a:r>
              <a:rPr sz="900" b="1" spc="-10">
                <a:solidFill>
                  <a:srgbClr val="FFFFFF"/>
                </a:solidFill>
                <a:latin typeface="Arial"/>
                <a:cs typeface="Arial"/>
              </a:rPr>
              <a:t>UNCLASSIFIED</a:t>
            </a:r>
            <a:endParaRPr sz="900">
              <a:latin typeface="Arial"/>
              <a:cs typeface="Arial"/>
            </a:endParaRPr>
          </a:p>
        </p:txBody>
      </p:sp>
      <p:pic>
        <p:nvPicPr>
          <p:cNvPr id="14" name="object 3">
            <a:extLst>
              <a:ext uri="{FF2B5EF4-FFF2-40B4-BE49-F238E27FC236}">
                <a16:creationId xmlns:a16="http://schemas.microsoft.com/office/drawing/2014/main" id="{E22B4143-E484-6396-F3C8-F54126750D49}"/>
              </a:ext>
            </a:extLst>
          </p:cNvPr>
          <p:cNvPicPr/>
          <p:nvPr/>
        </p:nvPicPr>
        <p:blipFill>
          <a:blip r:embed="rId3" cstate="print"/>
          <a:stretch>
            <a:fillRect/>
          </a:stretch>
        </p:blipFill>
        <p:spPr>
          <a:xfrm>
            <a:off x="11165967" y="6019801"/>
            <a:ext cx="711708" cy="657224"/>
          </a:xfrm>
          <a:prstGeom prst="rect">
            <a:avLst/>
          </a:prstGeom>
        </p:spPr>
      </p:pic>
      <p:pic>
        <p:nvPicPr>
          <p:cNvPr id="7" name="Picture 6">
            <a:extLst>
              <a:ext uri="{FF2B5EF4-FFF2-40B4-BE49-F238E27FC236}">
                <a16:creationId xmlns:a16="http://schemas.microsoft.com/office/drawing/2014/main" id="{0E2A38F6-3B46-C923-554D-B6B37FFE2F35}"/>
              </a:ext>
            </a:extLst>
          </p:cNvPr>
          <p:cNvPicPr>
            <a:picLocks noChangeAspect="1"/>
          </p:cNvPicPr>
          <p:nvPr/>
        </p:nvPicPr>
        <p:blipFill>
          <a:blip r:embed="rId4"/>
          <a:stretch>
            <a:fillRect/>
          </a:stretch>
        </p:blipFill>
        <p:spPr>
          <a:xfrm>
            <a:off x="9899271" y="643190"/>
            <a:ext cx="1758660" cy="631488"/>
          </a:xfrm>
          <a:prstGeom prst="rect">
            <a:avLst/>
          </a:prstGeom>
        </p:spPr>
      </p:pic>
      <p:sp>
        <p:nvSpPr>
          <p:cNvPr id="5" name="TextBox 10">
            <a:extLst>
              <a:ext uri="{FF2B5EF4-FFF2-40B4-BE49-F238E27FC236}">
                <a16:creationId xmlns:a16="http://schemas.microsoft.com/office/drawing/2014/main" id="{A615F27A-ED83-9F70-6BAC-B912529B57DD}"/>
              </a:ext>
            </a:extLst>
          </p:cNvPr>
          <p:cNvSpPr txBox="1"/>
          <p:nvPr/>
        </p:nvSpPr>
        <p:spPr>
          <a:xfrm>
            <a:off x="1686937" y="1185777"/>
            <a:ext cx="8818126" cy="3015063"/>
          </a:xfrm>
          <a:prstGeom prst="rect">
            <a:avLst/>
          </a:prstGeom>
        </p:spPr>
        <p:txBody>
          <a:bodyPr vert="horz" lIns="91440" tIns="45720" rIns="91440" bIns="4572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a:spcBef>
                <a:spcPts val="0"/>
              </a:spcBef>
              <a:spcAft>
                <a:spcPts val="0"/>
              </a:spcAft>
              <a:buSzPts val="1000"/>
              <a:tabLst>
                <a:tab pos="457200" algn="l"/>
              </a:tabLst>
            </a:pPr>
            <a:endParaRPr lang="en-US" dirty="0">
              <a:effectLst/>
              <a:ea typeface="Times New Roman" panose="02020603050405020304" pitchFamily="18" charset="0"/>
              <a:cs typeface="Aptos" panose="020B000402020202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dirty="0">
                <a:effectLst/>
                <a:ea typeface="Times New Roman" panose="02020603050405020304" pitchFamily="18" charset="0"/>
                <a:cs typeface="Aptos" panose="020B0004020202020204" pitchFamily="34" charset="0"/>
              </a:rPr>
              <a:t>TAP enrollment is open 18 months before a service member’s ETS date, but NLT 12 months prior to ETS. The window is 24 months for retirees.</a:t>
            </a:r>
          </a:p>
          <a:p>
            <a:pPr marR="0" lvl="0" algn="ctr">
              <a:spcBef>
                <a:spcPts val="0"/>
              </a:spcBef>
              <a:spcAft>
                <a:spcPts val="0"/>
              </a:spcAft>
              <a:buSzPts val="1000"/>
              <a:tabLst>
                <a:tab pos="457200" algn="l"/>
              </a:tabLst>
            </a:pPr>
            <a:r>
              <a:rPr lang="en-US" dirty="0">
                <a:ea typeface="Times New Roman" panose="02020603050405020304" pitchFamily="18" charset="0"/>
                <a:cs typeface="Aptos" panose="020B0004020202020204" pitchFamily="34" charset="0"/>
              </a:rPr>
              <a:t>		</a:t>
            </a:r>
            <a:r>
              <a:rPr lang="en-US" sz="1600" i="1" dirty="0">
                <a:solidFill>
                  <a:srgbClr val="FF0000"/>
                </a:solidFill>
                <a:ea typeface="Times New Roman" panose="02020603050405020304" pitchFamily="18" charset="0"/>
                <a:cs typeface="Aptos" panose="020B0004020202020204" pitchFamily="34" charset="0"/>
              </a:rPr>
              <a:t>*Congressionally mandated timeline*</a:t>
            </a:r>
            <a:endParaRPr lang="en-US" sz="1600" i="1" dirty="0">
              <a:solidFill>
                <a:srgbClr val="FF0000"/>
              </a:solidFill>
              <a:effectLst/>
              <a:ea typeface="Times New Roman" panose="02020603050405020304" pitchFamily="18" charset="0"/>
              <a:cs typeface="Aptos" panose="020B000402020202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endParaRPr lang="en-US" b="1" dirty="0">
              <a:ea typeface="Aptos" panose="020B0004020202020204" pitchFamily="34" charset="0"/>
              <a:cs typeface="Aptos" panose="020B0004020202020204" pitchFamily="34" charset="0"/>
            </a:endParaRPr>
          </a:p>
          <a:p>
            <a:pPr marL="342900" marR="0" lvl="0" indent="-342900" algn="l" defTabSz="914400" rtl="0" eaLnBrk="1" fontAlgn="auto" latinLnBrk="0" hangingPunct="1">
              <a:lnSpc>
                <a:spcPct val="100000"/>
              </a:lnSpc>
              <a:spcBef>
                <a:spcPts val="0"/>
              </a:spcBef>
              <a:spcAft>
                <a:spcPts val="0"/>
              </a:spcAft>
              <a:buClrTx/>
              <a:buSzPts val="1000"/>
              <a:buFont typeface="Symbol" panose="05050102010706020507" pitchFamily="18" charset="2"/>
              <a:buChar char=""/>
              <a:tabLst>
                <a:tab pos="457200" algn="l"/>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Aptos" panose="020B0004020202020204" pitchFamily="34" charset="0"/>
                <a:cs typeface="Aptos" panose="020B0004020202020204" pitchFamily="34" charset="0"/>
              </a:rPr>
              <a:t>Service members can complete their registration and self-assessment @ </a:t>
            </a:r>
            <a:r>
              <a:rPr kumimoji="0" lang="en-US" sz="1800" b="0" i="0" u="none" strike="noStrike" kern="1200" cap="none" spc="0" normalizeH="0" baseline="0" noProof="0" dirty="0">
                <a:ln>
                  <a:noFill/>
                </a:ln>
                <a:solidFill>
                  <a:srgbClr val="0070C0"/>
                </a:solidFill>
                <a:effectLst/>
                <a:uLnTx/>
                <a:uFillTx/>
                <a:latin typeface="Arial" panose="020B0604020202020204"/>
                <a:ea typeface="Aptos" panose="020B0004020202020204" pitchFamily="34" charset="0"/>
                <a:cs typeface="Aptos" panose="020B0004020202020204" pitchFamily="34" charset="0"/>
              </a:rPr>
              <a:t>https://armytap.appsplatformportals.us</a:t>
            </a:r>
          </a:p>
          <a:p>
            <a:pPr marL="342900" indent="-342900">
              <a:buSzPts val="1000"/>
              <a:buFont typeface="Symbol" panose="05050102010706020507" pitchFamily="18" charset="2"/>
              <a:buChar char=""/>
              <a:tabLst>
                <a:tab pos="457200" algn="l"/>
              </a:tabLst>
            </a:pPr>
            <a:endParaRPr lang="en-US" dirty="0">
              <a:solidFill>
                <a:srgbClr val="000000"/>
              </a:solidFill>
              <a:effectLst/>
              <a:ea typeface="Times New Roman" panose="02020603050405020304" pitchFamily="18" charset="0"/>
              <a:cs typeface="Aptos" panose="020B0004020202020204" pitchFamily="34" charset="0"/>
            </a:endParaRPr>
          </a:p>
          <a:p>
            <a:pPr marL="342900" indent="-342900">
              <a:buSzPts val="1000"/>
              <a:buFont typeface="Symbol" panose="05050102010706020507" pitchFamily="18" charset="2"/>
              <a:buChar char=""/>
              <a:tabLst>
                <a:tab pos="457200" algn="l"/>
              </a:tabLst>
            </a:pPr>
            <a:r>
              <a:rPr lang="en-US" dirty="0">
                <a:solidFill>
                  <a:srgbClr val="000000"/>
                </a:solidFill>
                <a:effectLst/>
                <a:ea typeface="Times New Roman" panose="02020603050405020304" pitchFamily="18" charset="0"/>
                <a:cs typeface="Aptos" panose="020B0004020202020204" pitchFamily="34" charset="0"/>
              </a:rPr>
              <a:t>Ensure each SM attends initial counseling at TAP Center </a:t>
            </a:r>
            <a:r>
              <a:rPr lang="en-US" dirty="0">
                <a:solidFill>
                  <a:srgbClr val="FF0000"/>
                </a:solidFill>
                <a:effectLst/>
                <a:ea typeface="Times New Roman" panose="02020603050405020304" pitchFamily="18" charset="0"/>
                <a:cs typeface="Aptos" panose="020B0004020202020204" pitchFamily="34" charset="0"/>
              </a:rPr>
              <a:t>NLT 365 days prior to separation </a:t>
            </a:r>
            <a:r>
              <a:rPr lang="en-US" dirty="0">
                <a:solidFill>
                  <a:srgbClr val="00B050"/>
                </a:solidFill>
                <a:effectLst/>
                <a:ea typeface="Times New Roman" panose="02020603050405020304" pitchFamily="18" charset="0"/>
                <a:cs typeface="Aptos" panose="020B0004020202020204" pitchFamily="34" charset="0"/>
              </a:rPr>
              <a:t>(Recommend NLT 15 months). </a:t>
            </a:r>
            <a:r>
              <a:rPr lang="en-US" dirty="0">
                <a:effectLst/>
                <a:ea typeface="Times New Roman" panose="02020603050405020304" pitchFamily="18" charset="0"/>
                <a:cs typeface="Aptos" panose="020B0004020202020204" pitchFamily="34" charset="0"/>
              </a:rPr>
              <a:t>Registration</a:t>
            </a:r>
            <a:r>
              <a:rPr lang="en-US" dirty="0">
                <a:ea typeface="Times New Roman" panose="02020603050405020304" pitchFamily="18" charset="0"/>
                <a:cs typeface="Aptos" panose="020B0004020202020204" pitchFamily="34" charset="0"/>
              </a:rPr>
              <a:t> and </a:t>
            </a:r>
            <a:r>
              <a:rPr lang="en-US" dirty="0">
                <a:effectLst/>
                <a:ea typeface="Times New Roman" panose="02020603050405020304" pitchFamily="18" charset="0"/>
                <a:cs typeface="Aptos" panose="020B0004020202020204" pitchFamily="34" charset="0"/>
              </a:rPr>
              <a:t>initial counseling totals approx. 1-2 hours</a:t>
            </a:r>
            <a:r>
              <a:rPr lang="en-US" dirty="0">
                <a:ea typeface="Times New Roman" panose="02020603050405020304" pitchFamily="18" charset="0"/>
                <a:cs typeface="Aptos" panose="020B0004020202020204" pitchFamily="34" charset="0"/>
              </a:rPr>
              <a:t> (Enrollment memo provided at Initial Counseling)</a:t>
            </a:r>
            <a:endParaRPr lang="en-US" dirty="0">
              <a:effectLst/>
              <a:ea typeface="Times New Roman" panose="02020603050405020304" pitchFamily="18" charset="0"/>
              <a:cs typeface="Aptos" panose="020B0004020202020204" pitchFamily="34" charset="0"/>
            </a:endParaRPr>
          </a:p>
          <a:p>
            <a:pPr marL="342900" indent="-342900">
              <a:buSzPts val="1000"/>
              <a:buFont typeface="Symbol" panose="05050102010706020507" pitchFamily="18" charset="2"/>
              <a:buChar char=""/>
              <a:tabLst>
                <a:tab pos="457200" algn="l"/>
              </a:tabLst>
            </a:pPr>
            <a:endParaRPr lang="en-US" dirty="0">
              <a:ea typeface="Times New Roman" panose="02020603050405020304" pitchFamily="18" charset="0"/>
              <a:cs typeface="Aptos" panose="020B0004020202020204" pitchFamily="34" charset="0"/>
            </a:endParaRPr>
          </a:p>
          <a:p>
            <a:pPr>
              <a:buSzPts val="1000"/>
              <a:tabLst>
                <a:tab pos="457200" algn="l"/>
              </a:tabLst>
            </a:pPr>
            <a:endParaRPr lang="en-US" dirty="0">
              <a:ea typeface="Aptos" panose="020B0004020202020204" pitchFamily="34" charset="0"/>
              <a:cs typeface="Aptos" panose="020B0004020202020204" pitchFamily="34" charset="0"/>
            </a:endParaRPr>
          </a:p>
          <a:p>
            <a:pPr marL="342900" indent="-342900">
              <a:buSzPts val="1000"/>
              <a:buFont typeface="Symbol" panose="05050102010706020507" pitchFamily="18" charset="2"/>
              <a:buChar char=""/>
              <a:tabLst>
                <a:tab pos="457200" algn="l"/>
              </a:tabLst>
            </a:pPr>
            <a:r>
              <a:rPr lang="en-US" dirty="0">
                <a:effectLst/>
                <a:ea typeface="Aptos" panose="020B0004020202020204" pitchFamily="34" charset="0"/>
                <a:cs typeface="Aptos" panose="020B0004020202020204" pitchFamily="34" charset="0"/>
              </a:rPr>
              <a:t>TAP enrollment memo is required for re</a:t>
            </a:r>
            <a:r>
              <a:rPr lang="en-US" dirty="0">
                <a:ea typeface="Aptos" panose="020B0004020202020204" pitchFamily="34" charset="0"/>
                <a:cs typeface="Aptos" panose="020B0004020202020204" pitchFamily="34" charset="0"/>
              </a:rPr>
              <a:t>tirement packet and ETS orders</a:t>
            </a:r>
            <a:endParaRPr lang="en-US" dirty="0">
              <a:effectLst/>
              <a:ea typeface="Aptos" panose="020B0004020202020204" pitchFamily="34" charset="0"/>
              <a:cs typeface="Aptos" panose="020B0004020202020204" pitchFamily="34" charset="0"/>
            </a:endParaRPr>
          </a:p>
          <a:p>
            <a:pPr marL="285750" marR="0" lvl="0" indent="-228600" fontAlgn="auto">
              <a:lnSpc>
                <a:spcPct val="90000"/>
              </a:lnSpc>
              <a:spcBef>
                <a:spcPts val="0"/>
              </a:spcBef>
              <a:spcAft>
                <a:spcPts val="600"/>
              </a:spcAft>
              <a:buClrTx/>
              <a:buSzTx/>
              <a:buFont typeface="Arial" panose="020B0604020202020204" pitchFamily="34" charset="0"/>
              <a:buChar char="•"/>
              <a:tabLst/>
              <a:defRPr/>
            </a:pPr>
            <a:endParaRPr kumimoji="0" lang="en-US" sz="1300" b="0" i="0" u="none" strike="noStrike" cap="none" spc="0" normalizeH="0" baseline="0" noProof="0" dirty="0">
              <a:ln>
                <a:noFill/>
              </a:ln>
              <a:effectLst/>
              <a:uLnTx/>
              <a:uFillTx/>
            </a:endParaRPr>
          </a:p>
        </p:txBody>
      </p:sp>
    </p:spTree>
    <p:extLst>
      <p:ext uri="{BB962C8B-B14F-4D97-AF65-F5344CB8AC3E}">
        <p14:creationId xmlns:p14="http://schemas.microsoft.com/office/powerpoint/2010/main" val="104234416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7320CF-BA88-05D2-6435-1E99B6D9EF32}"/>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CB2821DC-04DB-8C36-16F1-E2A7E80BA28A}"/>
              </a:ext>
            </a:extLst>
          </p:cNvPr>
          <p:cNvSpPr txBox="1"/>
          <p:nvPr/>
        </p:nvSpPr>
        <p:spPr>
          <a:xfrm>
            <a:off x="5885307" y="845441"/>
            <a:ext cx="651510" cy="113493"/>
          </a:xfrm>
          <a:prstGeom prst="rect">
            <a:avLst/>
          </a:prstGeom>
        </p:spPr>
        <p:txBody>
          <a:bodyPr vert="horz" wrap="square" lIns="0" tIns="9525" rIns="0" bIns="0" rtlCol="0">
            <a:spAutoFit/>
          </a:bodyPr>
          <a:lstStyle/>
          <a:p>
            <a:pPr marL="9525" defTabSz="685800">
              <a:spcBef>
                <a:spcPts val="75"/>
              </a:spcBef>
            </a:pPr>
            <a:r>
              <a:rPr sz="675" b="1" kern="0" spc="-8" dirty="0">
                <a:solidFill>
                  <a:srgbClr val="FFFFFF"/>
                </a:solidFill>
                <a:latin typeface="Arial"/>
                <a:cs typeface="Arial"/>
              </a:rPr>
              <a:t>UNCLASSIFIED</a:t>
            </a:r>
            <a:endParaRPr sz="675" kern="0">
              <a:solidFill>
                <a:sysClr val="windowText" lastClr="000000"/>
              </a:solidFill>
              <a:latin typeface="Arial"/>
              <a:cs typeface="Arial"/>
            </a:endParaRPr>
          </a:p>
        </p:txBody>
      </p:sp>
      <p:sp>
        <p:nvSpPr>
          <p:cNvPr id="4" name="object 4">
            <a:extLst>
              <a:ext uri="{FF2B5EF4-FFF2-40B4-BE49-F238E27FC236}">
                <a16:creationId xmlns:a16="http://schemas.microsoft.com/office/drawing/2014/main" id="{B2C7577C-61F8-B6F1-5327-7E2A448C090C}"/>
              </a:ext>
            </a:extLst>
          </p:cNvPr>
          <p:cNvSpPr txBox="1">
            <a:spLocks noGrp="1"/>
          </p:cNvSpPr>
          <p:nvPr>
            <p:ph type="title"/>
          </p:nvPr>
        </p:nvSpPr>
        <p:spPr>
          <a:xfrm>
            <a:off x="1100779" y="173786"/>
            <a:ext cx="5582977" cy="378469"/>
          </a:xfrm>
          <a:prstGeom prst="rect">
            <a:avLst/>
          </a:prstGeom>
        </p:spPr>
        <p:txBody>
          <a:bodyPr vert="horz" wrap="square" lIns="0" tIns="9049" rIns="0" bIns="0" rtlCol="0">
            <a:spAutoFit/>
          </a:bodyPr>
          <a:lstStyle/>
          <a:p>
            <a:pPr marL="9525">
              <a:spcBef>
                <a:spcPts val="71"/>
              </a:spcBef>
            </a:pPr>
            <a:r>
              <a:rPr lang="en-US" sz="2400" spc="-15" dirty="0"/>
              <a:t>Transition Assistance Program (TAP)</a:t>
            </a:r>
            <a:endParaRPr sz="2400" spc="-8" dirty="0"/>
          </a:p>
        </p:txBody>
      </p:sp>
      <p:sp>
        <p:nvSpPr>
          <p:cNvPr id="13" name="object 2">
            <a:extLst>
              <a:ext uri="{FF2B5EF4-FFF2-40B4-BE49-F238E27FC236}">
                <a16:creationId xmlns:a16="http://schemas.microsoft.com/office/drawing/2014/main" id="{08541174-6265-E730-C115-7C28EB27F89A}"/>
              </a:ext>
            </a:extLst>
          </p:cNvPr>
          <p:cNvSpPr txBox="1"/>
          <p:nvPr/>
        </p:nvSpPr>
        <p:spPr>
          <a:xfrm>
            <a:off x="5815076" y="-15747"/>
            <a:ext cx="868680" cy="151323"/>
          </a:xfrm>
          <a:prstGeom prst="rect">
            <a:avLst/>
          </a:prstGeom>
        </p:spPr>
        <p:txBody>
          <a:bodyPr vert="horz" wrap="square" lIns="0" tIns="12700" rIns="0" bIns="0" rtlCol="0">
            <a:spAutoFit/>
          </a:bodyPr>
          <a:lstStyle/>
          <a:p>
            <a:pPr marL="12700">
              <a:spcBef>
                <a:spcPts val="100"/>
              </a:spcBef>
            </a:pPr>
            <a:r>
              <a:rPr sz="900" b="1" spc="-10">
                <a:solidFill>
                  <a:srgbClr val="FFFFFF"/>
                </a:solidFill>
                <a:latin typeface="Arial"/>
                <a:cs typeface="Arial"/>
              </a:rPr>
              <a:t>UNCLASSIFIED</a:t>
            </a:r>
            <a:endParaRPr sz="900">
              <a:latin typeface="Arial"/>
              <a:cs typeface="Arial"/>
            </a:endParaRPr>
          </a:p>
        </p:txBody>
      </p:sp>
      <p:pic>
        <p:nvPicPr>
          <p:cNvPr id="14" name="object 3">
            <a:extLst>
              <a:ext uri="{FF2B5EF4-FFF2-40B4-BE49-F238E27FC236}">
                <a16:creationId xmlns:a16="http://schemas.microsoft.com/office/drawing/2014/main" id="{F98F897A-6CF0-2912-343C-2E640134AD91}"/>
              </a:ext>
            </a:extLst>
          </p:cNvPr>
          <p:cNvPicPr/>
          <p:nvPr/>
        </p:nvPicPr>
        <p:blipFill>
          <a:blip r:embed="rId3" cstate="print"/>
          <a:stretch>
            <a:fillRect/>
          </a:stretch>
        </p:blipFill>
        <p:spPr>
          <a:xfrm>
            <a:off x="11165967" y="6019801"/>
            <a:ext cx="711708" cy="657224"/>
          </a:xfrm>
          <a:prstGeom prst="rect">
            <a:avLst/>
          </a:prstGeom>
        </p:spPr>
      </p:pic>
      <p:pic>
        <p:nvPicPr>
          <p:cNvPr id="7" name="Picture 6">
            <a:extLst>
              <a:ext uri="{FF2B5EF4-FFF2-40B4-BE49-F238E27FC236}">
                <a16:creationId xmlns:a16="http://schemas.microsoft.com/office/drawing/2014/main" id="{35353756-63F2-7EC0-18DC-D037912F25AD}"/>
              </a:ext>
            </a:extLst>
          </p:cNvPr>
          <p:cNvPicPr>
            <a:picLocks noChangeAspect="1"/>
          </p:cNvPicPr>
          <p:nvPr/>
        </p:nvPicPr>
        <p:blipFill>
          <a:blip r:embed="rId4"/>
          <a:stretch>
            <a:fillRect/>
          </a:stretch>
        </p:blipFill>
        <p:spPr>
          <a:xfrm>
            <a:off x="10286637" y="643190"/>
            <a:ext cx="1758660" cy="631488"/>
          </a:xfrm>
          <a:prstGeom prst="rect">
            <a:avLst/>
          </a:prstGeom>
        </p:spPr>
      </p:pic>
      <p:graphicFrame>
        <p:nvGraphicFramePr>
          <p:cNvPr id="3" name="Table 2">
            <a:extLst>
              <a:ext uri="{FF2B5EF4-FFF2-40B4-BE49-F238E27FC236}">
                <a16:creationId xmlns:a16="http://schemas.microsoft.com/office/drawing/2014/main" id="{552D4581-2CF3-49AF-F49D-2594B73BE4B6}"/>
              </a:ext>
            </a:extLst>
          </p:cNvPr>
          <p:cNvGraphicFramePr>
            <a:graphicFrameLocks noGrp="1"/>
          </p:cNvGraphicFramePr>
          <p:nvPr>
            <p:extLst>
              <p:ext uri="{D42A27DB-BD31-4B8C-83A1-F6EECF244321}">
                <p14:modId xmlns:p14="http://schemas.microsoft.com/office/powerpoint/2010/main" val="2896533419"/>
              </p:ext>
            </p:extLst>
          </p:nvPr>
        </p:nvGraphicFramePr>
        <p:xfrm>
          <a:off x="2437907" y="1012890"/>
          <a:ext cx="7623018" cy="871963"/>
        </p:xfrm>
        <a:graphic>
          <a:graphicData uri="http://schemas.openxmlformats.org/drawingml/2006/table">
            <a:tbl>
              <a:tblPr firstRow="1" bandRow="1">
                <a:tableStyleId>{00A15C55-8517-42AA-B614-E9B94910E393}</a:tableStyleId>
              </a:tblPr>
              <a:tblGrid>
                <a:gridCol w="7623018">
                  <a:extLst>
                    <a:ext uri="{9D8B030D-6E8A-4147-A177-3AD203B41FA5}">
                      <a16:colId xmlns:a16="http://schemas.microsoft.com/office/drawing/2014/main" val="727497493"/>
                    </a:ext>
                  </a:extLst>
                </a:gridCol>
              </a:tblGrid>
              <a:tr h="871963">
                <a:tc>
                  <a:txBody>
                    <a:bodyPr/>
                    <a:lstStyle/>
                    <a:p>
                      <a:pPr algn="ctr"/>
                      <a:r>
                        <a:rPr lang="en-US" sz="2400" dirty="0"/>
                        <a:t>USAG Bavaria TAP</a:t>
                      </a:r>
                    </a:p>
                    <a:p>
                      <a:pPr algn="ctr"/>
                      <a:r>
                        <a:rPr lang="en-US" sz="2400" dirty="0"/>
                        <a:t>Rose Barracks, Tank Road A., Bldg. 161</a:t>
                      </a:r>
                    </a:p>
                  </a:txBody>
                  <a:tcPr>
                    <a:solidFill>
                      <a:srgbClr val="E7BC41"/>
                    </a:solidFill>
                  </a:tcPr>
                </a:tc>
                <a:extLst>
                  <a:ext uri="{0D108BD9-81ED-4DB2-BD59-A6C34878D82A}">
                    <a16:rowId xmlns:a16="http://schemas.microsoft.com/office/drawing/2014/main" val="2208825696"/>
                  </a:ext>
                </a:extLst>
              </a:tr>
            </a:tbl>
          </a:graphicData>
        </a:graphic>
      </p:graphicFrame>
      <p:pic>
        <p:nvPicPr>
          <p:cNvPr id="6" name="Picture 5" descr="Qr code&#10;&#10;AI-generated content may be incorrect.">
            <a:extLst>
              <a:ext uri="{FF2B5EF4-FFF2-40B4-BE49-F238E27FC236}">
                <a16:creationId xmlns:a16="http://schemas.microsoft.com/office/drawing/2014/main" id="{A729C35E-2A29-ADD0-A5B0-1486D335EAFE}"/>
              </a:ext>
            </a:extLst>
          </p:cNvPr>
          <p:cNvPicPr>
            <a:picLocks noChangeAspect="1"/>
          </p:cNvPicPr>
          <p:nvPr/>
        </p:nvPicPr>
        <p:blipFill>
          <a:blip r:embed="rId5"/>
          <a:stretch>
            <a:fillRect/>
          </a:stretch>
        </p:blipFill>
        <p:spPr>
          <a:xfrm>
            <a:off x="4043997" y="1952565"/>
            <a:ext cx="4104005" cy="4104005"/>
          </a:xfrm>
          <a:prstGeom prst="rect">
            <a:avLst/>
          </a:prstGeom>
        </p:spPr>
      </p:pic>
      <p:pic>
        <p:nvPicPr>
          <p:cNvPr id="8" name="Picture 7">
            <a:extLst>
              <a:ext uri="{FF2B5EF4-FFF2-40B4-BE49-F238E27FC236}">
                <a16:creationId xmlns:a16="http://schemas.microsoft.com/office/drawing/2014/main" id="{1C92447E-D870-D241-92A1-D9FF812F4E64}"/>
              </a:ext>
            </a:extLst>
          </p:cNvPr>
          <p:cNvPicPr>
            <a:picLocks noChangeAspect="1"/>
          </p:cNvPicPr>
          <p:nvPr/>
        </p:nvPicPr>
        <p:blipFill>
          <a:blip r:embed="rId6"/>
          <a:stretch>
            <a:fillRect/>
          </a:stretch>
        </p:blipFill>
        <p:spPr>
          <a:xfrm>
            <a:off x="-916368" y="5690778"/>
            <a:ext cx="5230821" cy="731583"/>
          </a:xfrm>
          <a:prstGeom prst="rect">
            <a:avLst/>
          </a:prstGeom>
        </p:spPr>
      </p:pic>
    </p:spTree>
    <p:extLst>
      <p:ext uri="{BB962C8B-B14F-4D97-AF65-F5344CB8AC3E}">
        <p14:creationId xmlns:p14="http://schemas.microsoft.com/office/powerpoint/2010/main" val="382730719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815076" y="-15747"/>
            <a:ext cx="868680" cy="151323"/>
          </a:xfrm>
          <a:prstGeom prst="rect">
            <a:avLst/>
          </a:prstGeom>
        </p:spPr>
        <p:txBody>
          <a:bodyPr vert="horz" wrap="square" lIns="0" tIns="12700" rIns="0" bIns="0" rtlCol="0">
            <a:spAutoFit/>
          </a:bodyPr>
          <a:lstStyle/>
          <a:p>
            <a:pPr marL="12700">
              <a:spcBef>
                <a:spcPts val="100"/>
              </a:spcBef>
            </a:pPr>
            <a:r>
              <a:rPr sz="900" b="1" spc="-10">
                <a:solidFill>
                  <a:srgbClr val="FFFFFF"/>
                </a:solidFill>
                <a:latin typeface="Arial"/>
                <a:cs typeface="Arial"/>
              </a:rPr>
              <a:t>UNCLASSIFIED</a:t>
            </a:r>
            <a:endParaRPr sz="900">
              <a:latin typeface="Arial"/>
              <a:cs typeface="Arial"/>
            </a:endParaRPr>
          </a:p>
        </p:txBody>
      </p:sp>
      <p:sp>
        <p:nvSpPr>
          <p:cNvPr id="5" name="object 5"/>
          <p:cNvSpPr txBox="1"/>
          <p:nvPr/>
        </p:nvSpPr>
        <p:spPr>
          <a:xfrm>
            <a:off x="2806701" y="1086053"/>
            <a:ext cx="6412865" cy="4146648"/>
          </a:xfrm>
          <a:prstGeom prst="rect">
            <a:avLst/>
          </a:prstGeom>
        </p:spPr>
        <p:txBody>
          <a:bodyPr vert="horz" wrap="square" lIns="0" tIns="12065" rIns="0" bIns="0" rtlCol="0">
            <a:spAutoFit/>
          </a:bodyPr>
          <a:lstStyle/>
          <a:p>
            <a:pPr algn="ctr">
              <a:spcBef>
                <a:spcPts val="95"/>
              </a:spcBef>
            </a:pPr>
            <a:r>
              <a:rPr sz="2200">
                <a:latin typeface="Arial"/>
                <a:cs typeface="Arial"/>
              </a:rPr>
              <a:t>This</a:t>
            </a:r>
            <a:r>
              <a:rPr sz="2200" spc="-70">
                <a:latin typeface="Arial"/>
                <a:cs typeface="Arial"/>
              </a:rPr>
              <a:t> </a:t>
            </a:r>
            <a:r>
              <a:rPr sz="2200">
                <a:latin typeface="Arial"/>
                <a:cs typeface="Arial"/>
              </a:rPr>
              <a:t>concludes</a:t>
            </a:r>
            <a:r>
              <a:rPr sz="2200" spc="-75">
                <a:latin typeface="Arial"/>
                <a:cs typeface="Arial"/>
              </a:rPr>
              <a:t> </a:t>
            </a:r>
            <a:r>
              <a:rPr sz="2200">
                <a:latin typeface="Arial"/>
                <a:cs typeface="Arial"/>
              </a:rPr>
              <a:t>your</a:t>
            </a:r>
            <a:r>
              <a:rPr sz="2200" spc="-60">
                <a:latin typeface="Arial"/>
                <a:cs typeface="Arial"/>
              </a:rPr>
              <a:t> </a:t>
            </a:r>
            <a:r>
              <a:rPr sz="2200">
                <a:latin typeface="Arial"/>
                <a:cs typeface="Arial"/>
              </a:rPr>
              <a:t>online</a:t>
            </a:r>
            <a:r>
              <a:rPr sz="2200" spc="-75">
                <a:latin typeface="Arial"/>
                <a:cs typeface="Arial"/>
              </a:rPr>
              <a:t> </a:t>
            </a:r>
            <a:r>
              <a:rPr sz="2200">
                <a:latin typeface="Arial"/>
                <a:cs typeface="Arial"/>
              </a:rPr>
              <a:t>levy</a:t>
            </a:r>
            <a:r>
              <a:rPr sz="2200" spc="-70">
                <a:latin typeface="Arial"/>
                <a:cs typeface="Arial"/>
              </a:rPr>
              <a:t> </a:t>
            </a:r>
            <a:r>
              <a:rPr sz="2200" spc="-10">
                <a:latin typeface="Arial"/>
                <a:cs typeface="Arial"/>
              </a:rPr>
              <a:t>brief.</a:t>
            </a:r>
            <a:endParaRPr sz="2200">
              <a:latin typeface="Arial"/>
              <a:cs typeface="Arial"/>
            </a:endParaRPr>
          </a:p>
          <a:p>
            <a:pPr>
              <a:lnSpc>
                <a:spcPct val="100000"/>
              </a:lnSpc>
            </a:pPr>
            <a:endParaRPr sz="2300">
              <a:latin typeface="Arial"/>
              <a:cs typeface="Arial"/>
            </a:endParaRPr>
          </a:p>
          <a:p>
            <a:pPr marL="12700" marR="5080" algn="ctr"/>
            <a:r>
              <a:rPr sz="2200" b="1">
                <a:solidFill>
                  <a:srgbClr val="FF0000"/>
                </a:solidFill>
                <a:latin typeface="Arial"/>
                <a:cs typeface="Arial"/>
              </a:rPr>
              <a:t>Please</a:t>
            </a:r>
            <a:r>
              <a:rPr sz="2200" b="1" spc="-75">
                <a:solidFill>
                  <a:srgbClr val="FF0000"/>
                </a:solidFill>
                <a:latin typeface="Arial"/>
                <a:cs typeface="Arial"/>
              </a:rPr>
              <a:t> </a:t>
            </a:r>
            <a:r>
              <a:rPr sz="2200" b="1">
                <a:solidFill>
                  <a:srgbClr val="FF0000"/>
                </a:solidFill>
                <a:latin typeface="Arial"/>
                <a:cs typeface="Arial"/>
              </a:rPr>
              <a:t>follow</a:t>
            </a:r>
            <a:r>
              <a:rPr sz="2200" b="1" spc="-45">
                <a:solidFill>
                  <a:srgbClr val="FF0000"/>
                </a:solidFill>
                <a:latin typeface="Arial"/>
                <a:cs typeface="Arial"/>
              </a:rPr>
              <a:t> </a:t>
            </a:r>
            <a:r>
              <a:rPr sz="2200" b="1">
                <a:solidFill>
                  <a:srgbClr val="FF0000"/>
                </a:solidFill>
                <a:latin typeface="Arial"/>
                <a:cs typeface="Arial"/>
              </a:rPr>
              <a:t>the</a:t>
            </a:r>
            <a:r>
              <a:rPr sz="2200" b="1" spc="-60">
                <a:solidFill>
                  <a:srgbClr val="FF0000"/>
                </a:solidFill>
                <a:latin typeface="Arial"/>
                <a:cs typeface="Arial"/>
              </a:rPr>
              <a:t> </a:t>
            </a:r>
            <a:r>
              <a:rPr sz="2200" b="1">
                <a:solidFill>
                  <a:srgbClr val="FF0000"/>
                </a:solidFill>
                <a:latin typeface="Arial"/>
                <a:cs typeface="Arial"/>
              </a:rPr>
              <a:t>instructions</a:t>
            </a:r>
            <a:r>
              <a:rPr sz="2200" b="1" spc="-40">
                <a:solidFill>
                  <a:srgbClr val="FF0000"/>
                </a:solidFill>
                <a:latin typeface="Arial"/>
                <a:cs typeface="Arial"/>
              </a:rPr>
              <a:t> </a:t>
            </a:r>
            <a:r>
              <a:rPr sz="2200" b="1">
                <a:solidFill>
                  <a:srgbClr val="FF0000"/>
                </a:solidFill>
                <a:latin typeface="Arial"/>
                <a:cs typeface="Arial"/>
              </a:rPr>
              <a:t>for</a:t>
            </a:r>
            <a:r>
              <a:rPr sz="2200" b="1" spc="-60">
                <a:solidFill>
                  <a:srgbClr val="FF0000"/>
                </a:solidFill>
                <a:latin typeface="Arial"/>
                <a:cs typeface="Arial"/>
              </a:rPr>
              <a:t> </a:t>
            </a:r>
            <a:r>
              <a:rPr sz="2200" b="1">
                <a:solidFill>
                  <a:srgbClr val="FF0000"/>
                </a:solidFill>
                <a:latin typeface="Arial"/>
                <a:cs typeface="Arial"/>
              </a:rPr>
              <a:t>required</a:t>
            </a:r>
            <a:r>
              <a:rPr sz="2200" b="1" spc="-60">
                <a:solidFill>
                  <a:srgbClr val="FF0000"/>
                </a:solidFill>
                <a:latin typeface="Arial"/>
                <a:cs typeface="Arial"/>
              </a:rPr>
              <a:t> </a:t>
            </a:r>
            <a:r>
              <a:rPr sz="2200" b="1" spc="-10">
                <a:solidFill>
                  <a:srgbClr val="FF0000"/>
                </a:solidFill>
                <a:latin typeface="Arial"/>
                <a:cs typeface="Arial"/>
              </a:rPr>
              <a:t>proof </a:t>
            </a:r>
            <a:r>
              <a:rPr sz="2200" b="1">
                <a:solidFill>
                  <a:srgbClr val="FF0000"/>
                </a:solidFill>
                <a:latin typeface="Arial"/>
                <a:cs typeface="Arial"/>
              </a:rPr>
              <a:t>of</a:t>
            </a:r>
            <a:r>
              <a:rPr sz="2200" b="1" spc="-10">
                <a:solidFill>
                  <a:srgbClr val="FF0000"/>
                </a:solidFill>
                <a:latin typeface="Arial"/>
                <a:cs typeface="Arial"/>
              </a:rPr>
              <a:t> attendance.</a:t>
            </a:r>
            <a:endParaRPr sz="2200">
              <a:latin typeface="Arial"/>
              <a:cs typeface="Arial"/>
            </a:endParaRPr>
          </a:p>
          <a:p>
            <a:pPr>
              <a:lnSpc>
                <a:spcPct val="100000"/>
              </a:lnSpc>
            </a:pPr>
            <a:endParaRPr sz="2400">
              <a:latin typeface="Arial"/>
              <a:cs typeface="Arial"/>
            </a:endParaRPr>
          </a:p>
          <a:p>
            <a:pPr>
              <a:spcBef>
                <a:spcPts val="50"/>
              </a:spcBef>
            </a:pPr>
            <a:endParaRPr sz="2150">
              <a:latin typeface="Arial"/>
              <a:cs typeface="Arial"/>
            </a:endParaRPr>
          </a:p>
          <a:p>
            <a:pPr marL="20320" marR="13335" algn="ctr"/>
            <a:r>
              <a:rPr sz="2200">
                <a:latin typeface="Arial"/>
                <a:cs typeface="Arial"/>
              </a:rPr>
              <a:t>By</a:t>
            </a:r>
            <a:r>
              <a:rPr sz="2200" spc="-55">
                <a:latin typeface="Arial"/>
                <a:cs typeface="Arial"/>
              </a:rPr>
              <a:t> </a:t>
            </a:r>
            <a:r>
              <a:rPr sz="2200">
                <a:latin typeface="Arial"/>
                <a:cs typeface="Arial"/>
              </a:rPr>
              <a:t>signing</a:t>
            </a:r>
            <a:r>
              <a:rPr sz="2200" spc="-60">
                <a:latin typeface="Arial"/>
                <a:cs typeface="Arial"/>
              </a:rPr>
              <a:t> </a:t>
            </a:r>
            <a:r>
              <a:rPr sz="2200">
                <a:latin typeface="Arial"/>
                <a:cs typeface="Arial"/>
              </a:rPr>
              <a:t>the</a:t>
            </a:r>
            <a:r>
              <a:rPr sz="2200" spc="-55">
                <a:latin typeface="Arial"/>
                <a:cs typeface="Arial"/>
              </a:rPr>
              <a:t> </a:t>
            </a:r>
            <a:r>
              <a:rPr sz="2200">
                <a:latin typeface="Arial"/>
                <a:cs typeface="Arial"/>
              </a:rPr>
              <a:t>Memorandum</a:t>
            </a:r>
            <a:r>
              <a:rPr sz="2200" spc="-5">
                <a:latin typeface="Arial"/>
                <a:cs typeface="Arial"/>
              </a:rPr>
              <a:t> </a:t>
            </a:r>
            <a:r>
              <a:rPr sz="2200">
                <a:latin typeface="Arial"/>
                <a:cs typeface="Arial"/>
              </a:rPr>
              <a:t>of</a:t>
            </a:r>
            <a:r>
              <a:rPr sz="2200" spc="-60">
                <a:latin typeface="Arial"/>
                <a:cs typeface="Arial"/>
              </a:rPr>
              <a:t> </a:t>
            </a:r>
            <a:r>
              <a:rPr sz="2200" spc="-10">
                <a:latin typeface="Arial"/>
                <a:cs typeface="Arial"/>
              </a:rPr>
              <a:t>Understanding,</a:t>
            </a:r>
            <a:r>
              <a:rPr sz="2200" spc="-45">
                <a:latin typeface="Arial"/>
                <a:cs typeface="Arial"/>
              </a:rPr>
              <a:t> </a:t>
            </a:r>
            <a:r>
              <a:rPr sz="2200" spc="-25">
                <a:latin typeface="Arial"/>
                <a:cs typeface="Arial"/>
              </a:rPr>
              <a:t>you </a:t>
            </a:r>
            <a:r>
              <a:rPr sz="2200">
                <a:latin typeface="Arial"/>
                <a:cs typeface="Arial"/>
              </a:rPr>
              <a:t>are</a:t>
            </a:r>
            <a:r>
              <a:rPr sz="2200" spc="-45">
                <a:latin typeface="Arial"/>
                <a:cs typeface="Arial"/>
              </a:rPr>
              <a:t> </a:t>
            </a:r>
            <a:r>
              <a:rPr sz="2200">
                <a:latin typeface="Arial"/>
                <a:cs typeface="Arial"/>
              </a:rPr>
              <a:t>indicating</a:t>
            </a:r>
            <a:r>
              <a:rPr sz="2200" spc="-60">
                <a:latin typeface="Arial"/>
                <a:cs typeface="Arial"/>
              </a:rPr>
              <a:t> </a:t>
            </a:r>
            <a:r>
              <a:rPr sz="2200">
                <a:latin typeface="Arial"/>
                <a:cs typeface="Arial"/>
              </a:rPr>
              <a:t>that</a:t>
            </a:r>
            <a:r>
              <a:rPr sz="2200" spc="-55">
                <a:latin typeface="Arial"/>
                <a:cs typeface="Arial"/>
              </a:rPr>
              <a:t> </a:t>
            </a:r>
            <a:r>
              <a:rPr sz="2200">
                <a:latin typeface="Arial"/>
                <a:cs typeface="Arial"/>
              </a:rPr>
              <a:t>you</a:t>
            </a:r>
            <a:r>
              <a:rPr sz="2200" spc="-40">
                <a:latin typeface="Arial"/>
                <a:cs typeface="Arial"/>
              </a:rPr>
              <a:t> </a:t>
            </a:r>
            <a:r>
              <a:rPr sz="2200">
                <a:latin typeface="Arial"/>
                <a:cs typeface="Arial"/>
              </a:rPr>
              <a:t>have</a:t>
            </a:r>
            <a:r>
              <a:rPr sz="2200" spc="-45">
                <a:latin typeface="Arial"/>
                <a:cs typeface="Arial"/>
              </a:rPr>
              <a:t> </a:t>
            </a:r>
            <a:r>
              <a:rPr sz="2200">
                <a:latin typeface="Arial"/>
                <a:cs typeface="Arial"/>
              </a:rPr>
              <a:t>viewed</a:t>
            </a:r>
            <a:r>
              <a:rPr sz="2200" spc="-40">
                <a:latin typeface="Arial"/>
                <a:cs typeface="Arial"/>
              </a:rPr>
              <a:t> </a:t>
            </a:r>
            <a:r>
              <a:rPr sz="2200">
                <a:latin typeface="Arial"/>
                <a:cs typeface="Arial"/>
              </a:rPr>
              <a:t>the</a:t>
            </a:r>
            <a:r>
              <a:rPr sz="2200" spc="-50">
                <a:latin typeface="Arial"/>
                <a:cs typeface="Arial"/>
              </a:rPr>
              <a:t> </a:t>
            </a:r>
            <a:r>
              <a:rPr sz="2200" spc="-10">
                <a:latin typeface="Arial"/>
                <a:cs typeface="Arial"/>
              </a:rPr>
              <a:t>entire briefing.</a:t>
            </a:r>
            <a:endParaRPr sz="2200">
              <a:latin typeface="Arial"/>
              <a:cs typeface="Arial"/>
            </a:endParaRPr>
          </a:p>
          <a:p>
            <a:pPr>
              <a:spcBef>
                <a:spcPts val="55"/>
              </a:spcBef>
            </a:pPr>
            <a:endParaRPr sz="2250">
              <a:latin typeface="Arial"/>
              <a:cs typeface="Arial"/>
            </a:endParaRPr>
          </a:p>
          <a:p>
            <a:pPr marL="265430" marR="259079" algn="ctr"/>
            <a:r>
              <a:rPr sz="2200">
                <a:latin typeface="Arial"/>
                <a:cs typeface="Arial"/>
              </a:rPr>
              <a:t>We</a:t>
            </a:r>
            <a:r>
              <a:rPr sz="2200" spc="-65">
                <a:latin typeface="Arial"/>
                <a:cs typeface="Arial"/>
              </a:rPr>
              <a:t> </a:t>
            </a:r>
            <a:r>
              <a:rPr sz="2200">
                <a:latin typeface="Arial"/>
                <a:cs typeface="Arial"/>
              </a:rPr>
              <a:t>hope</a:t>
            </a:r>
            <a:r>
              <a:rPr sz="2200" spc="-55">
                <a:latin typeface="Arial"/>
                <a:cs typeface="Arial"/>
              </a:rPr>
              <a:t> </a:t>
            </a:r>
            <a:r>
              <a:rPr sz="2200">
                <a:latin typeface="Arial"/>
                <a:cs typeface="Arial"/>
              </a:rPr>
              <a:t>you</a:t>
            </a:r>
            <a:r>
              <a:rPr sz="2200" spc="-50">
                <a:latin typeface="Arial"/>
                <a:cs typeface="Arial"/>
              </a:rPr>
              <a:t> </a:t>
            </a:r>
            <a:r>
              <a:rPr sz="2200">
                <a:latin typeface="Arial"/>
                <a:cs typeface="Arial"/>
              </a:rPr>
              <a:t>have</a:t>
            </a:r>
            <a:r>
              <a:rPr sz="2200" spc="-50">
                <a:latin typeface="Arial"/>
                <a:cs typeface="Arial"/>
              </a:rPr>
              <a:t> </a:t>
            </a:r>
            <a:r>
              <a:rPr sz="2200">
                <a:latin typeface="Arial"/>
                <a:cs typeface="Arial"/>
              </a:rPr>
              <a:t>enjoyed</a:t>
            </a:r>
            <a:r>
              <a:rPr sz="2200" spc="-50">
                <a:latin typeface="Arial"/>
                <a:cs typeface="Arial"/>
              </a:rPr>
              <a:t> </a:t>
            </a:r>
            <a:r>
              <a:rPr sz="2200">
                <a:latin typeface="Arial"/>
                <a:cs typeface="Arial"/>
              </a:rPr>
              <a:t>your</a:t>
            </a:r>
            <a:r>
              <a:rPr sz="2200" spc="-80">
                <a:latin typeface="Arial"/>
                <a:cs typeface="Arial"/>
              </a:rPr>
              <a:t> </a:t>
            </a:r>
            <a:r>
              <a:rPr sz="2200" spc="-50">
                <a:latin typeface="Arial"/>
                <a:cs typeface="Arial"/>
              </a:rPr>
              <a:t>Tour </a:t>
            </a:r>
            <a:r>
              <a:rPr sz="2200">
                <a:latin typeface="Arial"/>
                <a:cs typeface="Arial"/>
              </a:rPr>
              <a:t>of</a:t>
            </a:r>
            <a:r>
              <a:rPr sz="2200" spc="-60">
                <a:latin typeface="Arial"/>
                <a:cs typeface="Arial"/>
              </a:rPr>
              <a:t> </a:t>
            </a:r>
            <a:r>
              <a:rPr sz="2200">
                <a:latin typeface="Arial"/>
                <a:cs typeface="Arial"/>
              </a:rPr>
              <a:t>Duty</a:t>
            </a:r>
            <a:r>
              <a:rPr sz="2200" spc="-55">
                <a:latin typeface="Arial"/>
                <a:cs typeface="Arial"/>
              </a:rPr>
              <a:t> </a:t>
            </a:r>
            <a:r>
              <a:rPr sz="2200" spc="-25">
                <a:latin typeface="Arial"/>
                <a:cs typeface="Arial"/>
              </a:rPr>
              <a:t>in </a:t>
            </a:r>
            <a:r>
              <a:rPr sz="2200">
                <a:latin typeface="Arial"/>
                <a:cs typeface="Arial"/>
              </a:rPr>
              <a:t>Bavaria.</a:t>
            </a:r>
            <a:r>
              <a:rPr sz="2200" spc="-75">
                <a:latin typeface="Arial"/>
                <a:cs typeface="Arial"/>
              </a:rPr>
              <a:t> </a:t>
            </a:r>
            <a:r>
              <a:rPr sz="2200">
                <a:latin typeface="Arial"/>
                <a:cs typeface="Arial"/>
              </a:rPr>
              <a:t>Thank</a:t>
            </a:r>
            <a:r>
              <a:rPr sz="2200" spc="-45">
                <a:latin typeface="Arial"/>
                <a:cs typeface="Arial"/>
              </a:rPr>
              <a:t> </a:t>
            </a:r>
            <a:r>
              <a:rPr sz="2200">
                <a:latin typeface="Arial"/>
                <a:cs typeface="Arial"/>
              </a:rPr>
              <a:t>you</a:t>
            </a:r>
            <a:r>
              <a:rPr sz="2200" spc="-40">
                <a:latin typeface="Arial"/>
                <a:cs typeface="Arial"/>
              </a:rPr>
              <a:t> </a:t>
            </a:r>
            <a:r>
              <a:rPr sz="2200">
                <a:latin typeface="Arial"/>
                <a:cs typeface="Arial"/>
              </a:rPr>
              <a:t>for</a:t>
            </a:r>
            <a:r>
              <a:rPr sz="2200" spc="-35">
                <a:latin typeface="Arial"/>
                <a:cs typeface="Arial"/>
              </a:rPr>
              <a:t> </a:t>
            </a:r>
            <a:r>
              <a:rPr sz="2200">
                <a:latin typeface="Arial"/>
                <a:cs typeface="Arial"/>
              </a:rPr>
              <a:t>your</a:t>
            </a:r>
            <a:r>
              <a:rPr sz="2200" spc="-40">
                <a:latin typeface="Arial"/>
                <a:cs typeface="Arial"/>
              </a:rPr>
              <a:t> </a:t>
            </a:r>
            <a:r>
              <a:rPr sz="2200" spc="-10">
                <a:latin typeface="Arial"/>
                <a:cs typeface="Arial"/>
              </a:rPr>
              <a:t>Service.</a:t>
            </a:r>
            <a:endParaRPr sz="2200">
              <a:latin typeface="Arial"/>
              <a:cs typeface="Arial"/>
            </a:endParaRPr>
          </a:p>
        </p:txBody>
      </p:sp>
      <p:pic>
        <p:nvPicPr>
          <p:cNvPr id="8" name="object 3">
            <a:extLst>
              <a:ext uri="{FF2B5EF4-FFF2-40B4-BE49-F238E27FC236}">
                <a16:creationId xmlns:a16="http://schemas.microsoft.com/office/drawing/2014/main" id="{1BF53C4E-4DD2-10F7-1693-E283ED1B3ADB}"/>
              </a:ext>
            </a:extLst>
          </p:cNvPr>
          <p:cNvPicPr/>
          <p:nvPr/>
        </p:nvPicPr>
        <p:blipFill>
          <a:blip r:embed="rId2" cstate="print"/>
          <a:stretch>
            <a:fillRect/>
          </a:stretch>
        </p:blipFill>
        <p:spPr>
          <a:xfrm>
            <a:off x="11165967" y="6019801"/>
            <a:ext cx="711708" cy="657224"/>
          </a:xfrm>
          <a:prstGeom prst="rect">
            <a:avLst/>
          </a:prstGeom>
        </p:spPr>
      </p:pic>
    </p:spTree>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2359</TotalTime>
  <Words>11010</Words>
  <Application>Microsoft Office PowerPoint</Application>
  <PresentationFormat>Widescreen</PresentationFormat>
  <Paragraphs>1471</Paragraphs>
  <Slides>97</Slides>
  <Notes>17</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97</vt:i4>
      </vt:variant>
    </vt:vector>
  </HeadingPairs>
  <TitlesOfParts>
    <vt:vector size="109" baseType="lpstr">
      <vt:lpstr>Aptos</vt:lpstr>
      <vt:lpstr>Aptos Display</vt:lpstr>
      <vt:lpstr>Arial</vt:lpstr>
      <vt:lpstr>Calibri</vt:lpstr>
      <vt:lpstr>Constantia</vt:lpstr>
      <vt:lpstr>Courier New</vt:lpstr>
      <vt:lpstr>Garamond</vt:lpstr>
      <vt:lpstr>Symbol</vt:lpstr>
      <vt:lpstr>Times New Roman</vt:lpstr>
      <vt:lpstr>Wingdings</vt:lpstr>
      <vt:lpstr>1_Office Theme</vt:lpstr>
      <vt:lpstr>2_Office Theme</vt:lpstr>
      <vt:lpstr>PowerPoint Presentation</vt:lpstr>
      <vt:lpstr>Briefing Topics</vt:lpstr>
      <vt:lpstr>PowerPoint Presentation</vt:lpstr>
      <vt:lpstr>PowerPoint Presentation</vt:lpstr>
      <vt:lpstr>PowerPoint Presentation</vt:lpstr>
      <vt:lpstr>Finance Customer Support Team</vt:lpstr>
      <vt:lpstr>Finance Customer Support Team</vt:lpstr>
      <vt:lpstr>Finance Customer Support Team</vt:lpstr>
      <vt:lpstr>Finance Customer Support Team</vt:lpstr>
      <vt:lpstr>Finance Customer Support Team</vt:lpstr>
      <vt:lpstr>Central Issue Facility (CIF)</vt:lpstr>
      <vt:lpstr>Central Issue Facility (CIF)</vt:lpstr>
      <vt:lpstr>PowerPoint Presentation</vt:lpstr>
      <vt:lpstr>PowerPoint Presentation</vt:lpstr>
      <vt:lpstr>PowerPoint Presentation</vt:lpstr>
      <vt:lpstr>PowerPoint Presentation</vt:lpstr>
      <vt:lpstr>Transportation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Official Travel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PAX TRAVEL UPDATE</vt:lpstr>
      <vt:lpstr>PowerPoint Presentation</vt:lpstr>
      <vt:lpstr>PowerPoint Presentation</vt:lpstr>
      <vt:lpstr>PowerPoint Presentation</vt:lpstr>
      <vt:lpstr>Postal</vt:lpstr>
      <vt:lpstr>PowerPoint Presentation</vt:lpstr>
      <vt:lpstr>PowerPoint Presentation</vt:lpstr>
      <vt:lpstr>Vehicle Registration</vt:lpstr>
      <vt:lpstr>Vehicle Registration</vt:lpstr>
      <vt:lpstr>Vehicle Registration</vt:lpstr>
      <vt:lpstr>Vehicle Registration</vt:lpstr>
      <vt:lpstr>Vehicle Registration</vt:lpstr>
      <vt:lpstr>Vehicle Registration</vt:lpstr>
      <vt:lpstr>Vehicle Registration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Army Continuing Education System (ACES)</vt:lpstr>
      <vt:lpstr>PowerPoint Presentation</vt:lpstr>
      <vt:lpstr>PowerPoint Presentation</vt:lpstr>
      <vt:lpstr>PowerPoint Presentation</vt:lpstr>
      <vt:lpstr>PowerPoint Presentation</vt:lpstr>
      <vt:lpstr>PowerPoint Presentation</vt:lpstr>
      <vt:lpstr>PowerPoint Presentation</vt:lpstr>
      <vt:lpstr>USAG Bavaria Health Clinics</vt:lpstr>
      <vt:lpstr>USAG Bavaria Dental Clinics</vt:lpstr>
      <vt:lpstr>Veterinary Clinic</vt:lpstr>
      <vt:lpstr>Veterinary Clinic</vt:lpstr>
      <vt:lpstr>Veterinary Clinic</vt:lpstr>
      <vt:lpstr>Voting Assistance </vt:lpstr>
      <vt:lpstr>Voting Assistance </vt:lpstr>
      <vt:lpstr>Voting Assistance </vt:lpstr>
      <vt:lpstr>AAFES</vt:lpstr>
      <vt:lpstr>Transition Assistance Program (TAP)</vt:lpstr>
      <vt:lpstr>Transition Assistance Program (TAP)</vt:lpstr>
      <vt:lpstr>Transition Assistance Program (TAP)</vt:lpstr>
      <vt:lpstr>Transition Assistance Program (TAP)</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Martinez, Ryan D CIV USARMY IMCOM EUROPE (USA)</dc:creator>
  <cp:lastModifiedBy>Martinez, Ryan D CIV USARMY IMCOM EUROPE (USA)</cp:lastModifiedBy>
  <cp:revision>1</cp:revision>
  <dcterms:created xsi:type="dcterms:W3CDTF">2025-05-29T07:16:08Z</dcterms:created>
  <dcterms:modified xsi:type="dcterms:W3CDTF">2025-06-06T07:41:51Z</dcterms:modified>
</cp:coreProperties>
</file>