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5074900" cy="201041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3030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1093" y="6232271"/>
            <a:ext cx="1281906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2187" y="11258296"/>
            <a:ext cx="1055687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700" b="1" i="0">
                <a:solidFill>
                  <a:srgbClr val="283989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700" b="1" i="0">
                <a:solidFill>
                  <a:srgbClr val="283989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4062" y="4623943"/>
            <a:ext cx="6560344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66843" y="4623943"/>
            <a:ext cx="6560344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700" b="1" i="0">
                <a:solidFill>
                  <a:srgbClr val="283989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5078075" cy="201041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730604" y="8900252"/>
            <a:ext cx="4935855" cy="1075055"/>
          </a:xfrm>
          <a:custGeom>
            <a:avLst/>
            <a:gdLst/>
            <a:ahLst/>
            <a:cxnLst/>
            <a:rect l="l" t="t" r="r" b="b"/>
            <a:pathLst>
              <a:path w="4935855" h="1075054">
                <a:moveTo>
                  <a:pt x="0" y="1074452"/>
                </a:moveTo>
                <a:lnTo>
                  <a:pt x="4935859" y="1074452"/>
                </a:lnTo>
                <a:lnTo>
                  <a:pt x="4935859" y="0"/>
                </a:lnTo>
                <a:lnTo>
                  <a:pt x="0" y="0"/>
                </a:lnTo>
                <a:lnTo>
                  <a:pt x="0" y="1074452"/>
                </a:lnTo>
                <a:close/>
              </a:path>
            </a:pathLst>
          </a:custGeom>
          <a:solidFill>
            <a:srgbClr val="EED9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759690" y="9974704"/>
            <a:ext cx="4907280" cy="1103630"/>
          </a:xfrm>
          <a:custGeom>
            <a:avLst/>
            <a:gdLst/>
            <a:ahLst/>
            <a:cxnLst/>
            <a:rect l="l" t="t" r="r" b="b"/>
            <a:pathLst>
              <a:path w="4907280" h="1103629">
                <a:moveTo>
                  <a:pt x="0" y="1103549"/>
                </a:moveTo>
                <a:lnTo>
                  <a:pt x="4906773" y="1103549"/>
                </a:lnTo>
                <a:lnTo>
                  <a:pt x="4906773" y="0"/>
                </a:lnTo>
                <a:lnTo>
                  <a:pt x="0" y="0"/>
                </a:lnTo>
                <a:lnTo>
                  <a:pt x="0" y="1103549"/>
                </a:lnTo>
                <a:close/>
              </a:path>
            </a:pathLst>
          </a:custGeom>
          <a:solidFill>
            <a:srgbClr val="E7CA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759690" y="11078254"/>
            <a:ext cx="4907280" cy="1103630"/>
          </a:xfrm>
          <a:custGeom>
            <a:avLst/>
            <a:gdLst/>
            <a:ahLst/>
            <a:cxnLst/>
            <a:rect l="l" t="t" r="r" b="b"/>
            <a:pathLst>
              <a:path w="4907280" h="1103629">
                <a:moveTo>
                  <a:pt x="0" y="1103538"/>
                </a:moveTo>
                <a:lnTo>
                  <a:pt x="4906773" y="1103538"/>
                </a:lnTo>
                <a:lnTo>
                  <a:pt x="4906773" y="0"/>
                </a:lnTo>
                <a:lnTo>
                  <a:pt x="0" y="0"/>
                </a:lnTo>
                <a:lnTo>
                  <a:pt x="0" y="1103538"/>
                </a:lnTo>
                <a:close/>
              </a:path>
            </a:pathLst>
          </a:custGeom>
          <a:solidFill>
            <a:srgbClr val="D4AE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730604" y="12181792"/>
            <a:ext cx="4965065" cy="1075055"/>
          </a:xfrm>
          <a:custGeom>
            <a:avLst/>
            <a:gdLst/>
            <a:ahLst/>
            <a:cxnLst/>
            <a:rect l="l" t="t" r="r" b="b"/>
            <a:pathLst>
              <a:path w="4965065" h="1075055">
                <a:moveTo>
                  <a:pt x="0" y="1074464"/>
                </a:moveTo>
                <a:lnTo>
                  <a:pt x="4964945" y="1074464"/>
                </a:lnTo>
                <a:lnTo>
                  <a:pt x="4964945" y="0"/>
                </a:lnTo>
                <a:lnTo>
                  <a:pt x="0" y="0"/>
                </a:lnTo>
                <a:lnTo>
                  <a:pt x="0" y="1074464"/>
                </a:lnTo>
                <a:close/>
              </a:path>
            </a:pathLst>
          </a:custGeom>
          <a:solidFill>
            <a:srgbClr val="8066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730604" y="8900258"/>
            <a:ext cx="0" cy="1075055"/>
          </a:xfrm>
          <a:custGeom>
            <a:avLst/>
            <a:gdLst/>
            <a:ahLst/>
            <a:cxnLst/>
            <a:rect l="l" t="t" r="r" b="b"/>
            <a:pathLst>
              <a:path h="1075054">
                <a:moveTo>
                  <a:pt x="0" y="1074452"/>
                </a:moveTo>
                <a:lnTo>
                  <a:pt x="0" y="0"/>
                </a:lnTo>
              </a:path>
            </a:pathLst>
          </a:custGeom>
          <a:ln w="58171">
            <a:solidFill>
              <a:srgbClr val="BC28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701518" y="8871167"/>
            <a:ext cx="5023485" cy="0"/>
          </a:xfrm>
          <a:custGeom>
            <a:avLst/>
            <a:gdLst/>
            <a:ahLst/>
            <a:cxnLst/>
            <a:rect l="l" t="t" r="r" b="b"/>
            <a:pathLst>
              <a:path w="5023484">
                <a:moveTo>
                  <a:pt x="0" y="0"/>
                </a:moveTo>
                <a:lnTo>
                  <a:pt x="5023116" y="0"/>
                </a:lnTo>
              </a:path>
            </a:pathLst>
          </a:custGeom>
          <a:ln w="58171">
            <a:solidFill>
              <a:srgbClr val="BC28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6695549" y="8900258"/>
            <a:ext cx="0" cy="1075055"/>
          </a:xfrm>
          <a:custGeom>
            <a:avLst/>
            <a:gdLst/>
            <a:ahLst/>
            <a:cxnLst/>
            <a:rect l="l" t="t" r="r" b="b"/>
            <a:pathLst>
              <a:path h="1075054">
                <a:moveTo>
                  <a:pt x="0" y="1074452"/>
                </a:moveTo>
                <a:lnTo>
                  <a:pt x="0" y="0"/>
                </a:lnTo>
              </a:path>
            </a:pathLst>
          </a:custGeom>
          <a:ln w="58171">
            <a:solidFill>
              <a:srgbClr val="BC28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730604" y="9974705"/>
            <a:ext cx="0" cy="1103630"/>
          </a:xfrm>
          <a:custGeom>
            <a:avLst/>
            <a:gdLst/>
            <a:ahLst/>
            <a:cxnLst/>
            <a:rect l="l" t="t" r="r" b="b"/>
            <a:pathLst>
              <a:path h="1103629">
                <a:moveTo>
                  <a:pt x="0" y="1103549"/>
                </a:moveTo>
                <a:lnTo>
                  <a:pt x="0" y="0"/>
                </a:lnTo>
              </a:path>
            </a:pathLst>
          </a:custGeom>
          <a:ln w="58171">
            <a:solidFill>
              <a:srgbClr val="BC28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6695549" y="9974705"/>
            <a:ext cx="0" cy="1103630"/>
          </a:xfrm>
          <a:custGeom>
            <a:avLst/>
            <a:gdLst/>
            <a:ahLst/>
            <a:cxnLst/>
            <a:rect l="l" t="t" r="r" b="b"/>
            <a:pathLst>
              <a:path h="1103629">
                <a:moveTo>
                  <a:pt x="0" y="1103549"/>
                </a:moveTo>
                <a:lnTo>
                  <a:pt x="0" y="0"/>
                </a:lnTo>
              </a:path>
            </a:pathLst>
          </a:custGeom>
          <a:ln w="58171">
            <a:solidFill>
              <a:srgbClr val="BC28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730604" y="11078261"/>
            <a:ext cx="0" cy="1103630"/>
          </a:xfrm>
          <a:custGeom>
            <a:avLst/>
            <a:gdLst/>
            <a:ahLst/>
            <a:cxnLst/>
            <a:rect l="l" t="t" r="r" b="b"/>
            <a:pathLst>
              <a:path h="1103629">
                <a:moveTo>
                  <a:pt x="0" y="1103538"/>
                </a:moveTo>
                <a:lnTo>
                  <a:pt x="0" y="0"/>
                </a:lnTo>
              </a:path>
            </a:pathLst>
          </a:custGeom>
          <a:ln w="58171">
            <a:solidFill>
              <a:srgbClr val="BC28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6695549" y="11078261"/>
            <a:ext cx="0" cy="1103630"/>
          </a:xfrm>
          <a:custGeom>
            <a:avLst/>
            <a:gdLst/>
            <a:ahLst/>
            <a:cxnLst/>
            <a:rect l="l" t="t" r="r" b="b"/>
            <a:pathLst>
              <a:path h="1103629">
                <a:moveTo>
                  <a:pt x="0" y="1103538"/>
                </a:moveTo>
                <a:lnTo>
                  <a:pt x="0" y="0"/>
                </a:lnTo>
              </a:path>
            </a:pathLst>
          </a:custGeom>
          <a:ln w="58171">
            <a:solidFill>
              <a:srgbClr val="BC28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1730604" y="12181792"/>
            <a:ext cx="0" cy="1075055"/>
          </a:xfrm>
          <a:custGeom>
            <a:avLst/>
            <a:gdLst/>
            <a:ahLst/>
            <a:cxnLst/>
            <a:rect l="l" t="t" r="r" b="b"/>
            <a:pathLst>
              <a:path h="1075055">
                <a:moveTo>
                  <a:pt x="0" y="1074464"/>
                </a:moveTo>
                <a:lnTo>
                  <a:pt x="0" y="0"/>
                </a:lnTo>
              </a:path>
            </a:pathLst>
          </a:custGeom>
          <a:ln w="58171">
            <a:solidFill>
              <a:srgbClr val="BC28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6695549" y="12181792"/>
            <a:ext cx="0" cy="1075055"/>
          </a:xfrm>
          <a:custGeom>
            <a:avLst/>
            <a:gdLst/>
            <a:ahLst/>
            <a:cxnLst/>
            <a:rect l="l" t="t" r="r" b="b"/>
            <a:pathLst>
              <a:path h="1075055">
                <a:moveTo>
                  <a:pt x="0" y="1074464"/>
                </a:moveTo>
                <a:lnTo>
                  <a:pt x="0" y="0"/>
                </a:lnTo>
              </a:path>
            </a:pathLst>
          </a:custGeom>
          <a:ln w="58171">
            <a:solidFill>
              <a:srgbClr val="BC28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1701518" y="13285342"/>
            <a:ext cx="5023485" cy="0"/>
          </a:xfrm>
          <a:custGeom>
            <a:avLst/>
            <a:gdLst/>
            <a:ahLst/>
            <a:cxnLst/>
            <a:rect l="l" t="t" r="r" b="b"/>
            <a:pathLst>
              <a:path w="5023484">
                <a:moveTo>
                  <a:pt x="0" y="0"/>
                </a:moveTo>
                <a:lnTo>
                  <a:pt x="5023116" y="0"/>
                </a:lnTo>
              </a:path>
            </a:pathLst>
          </a:custGeom>
          <a:ln w="58171">
            <a:solidFill>
              <a:srgbClr val="BC28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1759690" y="4230237"/>
            <a:ext cx="4891405" cy="1075055"/>
          </a:xfrm>
          <a:custGeom>
            <a:avLst/>
            <a:gdLst/>
            <a:ahLst/>
            <a:cxnLst/>
            <a:rect l="l" t="t" r="r" b="b"/>
            <a:pathLst>
              <a:path w="4891405" h="1075054">
                <a:moveTo>
                  <a:pt x="0" y="1074463"/>
                </a:moveTo>
                <a:lnTo>
                  <a:pt x="4890844" y="1074463"/>
                </a:lnTo>
                <a:lnTo>
                  <a:pt x="4890844" y="0"/>
                </a:lnTo>
                <a:lnTo>
                  <a:pt x="0" y="0"/>
                </a:lnTo>
                <a:lnTo>
                  <a:pt x="0" y="1074463"/>
                </a:lnTo>
                <a:close/>
              </a:path>
            </a:pathLst>
          </a:custGeom>
          <a:solidFill>
            <a:srgbClr val="FAF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1759690" y="5304701"/>
            <a:ext cx="4891405" cy="1103630"/>
          </a:xfrm>
          <a:custGeom>
            <a:avLst/>
            <a:gdLst/>
            <a:ahLst/>
            <a:cxnLst/>
            <a:rect l="l" t="t" r="r" b="b"/>
            <a:pathLst>
              <a:path w="4891405" h="1103629">
                <a:moveTo>
                  <a:pt x="0" y="1103538"/>
                </a:moveTo>
                <a:lnTo>
                  <a:pt x="4890844" y="1103538"/>
                </a:lnTo>
                <a:lnTo>
                  <a:pt x="4890844" y="0"/>
                </a:lnTo>
                <a:lnTo>
                  <a:pt x="0" y="0"/>
                </a:lnTo>
                <a:lnTo>
                  <a:pt x="0" y="1103538"/>
                </a:lnTo>
                <a:close/>
              </a:path>
            </a:pathLst>
          </a:custGeom>
          <a:solidFill>
            <a:srgbClr val="F7F4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759690" y="6408239"/>
            <a:ext cx="4891405" cy="1103630"/>
          </a:xfrm>
          <a:custGeom>
            <a:avLst/>
            <a:gdLst/>
            <a:ahLst/>
            <a:cxnLst/>
            <a:rect l="l" t="t" r="r" b="b"/>
            <a:pathLst>
              <a:path w="4891405" h="1103629">
                <a:moveTo>
                  <a:pt x="0" y="1103549"/>
                </a:moveTo>
                <a:lnTo>
                  <a:pt x="4890844" y="1103549"/>
                </a:lnTo>
                <a:lnTo>
                  <a:pt x="4890844" y="0"/>
                </a:lnTo>
                <a:lnTo>
                  <a:pt x="0" y="0"/>
                </a:lnTo>
                <a:lnTo>
                  <a:pt x="0" y="1103549"/>
                </a:lnTo>
                <a:close/>
              </a:path>
            </a:pathLst>
          </a:custGeom>
          <a:solidFill>
            <a:srgbClr val="F7EF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1730604" y="7511777"/>
            <a:ext cx="4949190" cy="1075055"/>
          </a:xfrm>
          <a:custGeom>
            <a:avLst/>
            <a:gdLst/>
            <a:ahLst/>
            <a:cxnLst/>
            <a:rect l="l" t="t" r="r" b="b"/>
            <a:pathLst>
              <a:path w="4949190" h="1075054">
                <a:moveTo>
                  <a:pt x="0" y="1074464"/>
                </a:moveTo>
                <a:lnTo>
                  <a:pt x="4949017" y="1074464"/>
                </a:lnTo>
                <a:lnTo>
                  <a:pt x="4949017" y="0"/>
                </a:lnTo>
                <a:lnTo>
                  <a:pt x="0" y="0"/>
                </a:lnTo>
                <a:lnTo>
                  <a:pt x="0" y="1074464"/>
                </a:lnTo>
                <a:close/>
              </a:path>
            </a:pathLst>
          </a:custGeom>
          <a:solidFill>
            <a:srgbClr val="F5E1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1701518" y="4201152"/>
            <a:ext cx="5007610" cy="0"/>
          </a:xfrm>
          <a:custGeom>
            <a:avLst/>
            <a:gdLst/>
            <a:ahLst/>
            <a:cxnLst/>
            <a:rect l="l" t="t" r="r" b="b"/>
            <a:pathLst>
              <a:path w="5007609">
                <a:moveTo>
                  <a:pt x="0" y="0"/>
                </a:moveTo>
                <a:lnTo>
                  <a:pt x="5007189" y="0"/>
                </a:lnTo>
              </a:path>
            </a:pathLst>
          </a:custGeom>
          <a:ln w="58171">
            <a:solidFill>
              <a:srgbClr val="283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1730604" y="4230231"/>
            <a:ext cx="0" cy="1075055"/>
          </a:xfrm>
          <a:custGeom>
            <a:avLst/>
            <a:gdLst/>
            <a:ahLst/>
            <a:cxnLst/>
            <a:rect l="l" t="t" r="r" b="b"/>
            <a:pathLst>
              <a:path h="1075054">
                <a:moveTo>
                  <a:pt x="0" y="1074464"/>
                </a:moveTo>
                <a:lnTo>
                  <a:pt x="0" y="0"/>
                </a:lnTo>
              </a:path>
            </a:pathLst>
          </a:custGeom>
          <a:ln w="58171">
            <a:solidFill>
              <a:srgbClr val="283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6679620" y="4230231"/>
            <a:ext cx="0" cy="1075055"/>
          </a:xfrm>
          <a:custGeom>
            <a:avLst/>
            <a:gdLst/>
            <a:ahLst/>
            <a:cxnLst/>
            <a:rect l="l" t="t" r="r" b="b"/>
            <a:pathLst>
              <a:path h="1075054">
                <a:moveTo>
                  <a:pt x="0" y="1074464"/>
                </a:moveTo>
                <a:lnTo>
                  <a:pt x="0" y="0"/>
                </a:lnTo>
              </a:path>
            </a:pathLst>
          </a:custGeom>
          <a:ln w="58171">
            <a:solidFill>
              <a:srgbClr val="283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730604" y="5304700"/>
            <a:ext cx="0" cy="1103630"/>
          </a:xfrm>
          <a:custGeom>
            <a:avLst/>
            <a:gdLst/>
            <a:ahLst/>
            <a:cxnLst/>
            <a:rect l="l" t="t" r="r" b="b"/>
            <a:pathLst>
              <a:path h="1103629">
                <a:moveTo>
                  <a:pt x="0" y="1103538"/>
                </a:moveTo>
                <a:lnTo>
                  <a:pt x="0" y="0"/>
                </a:lnTo>
              </a:path>
            </a:pathLst>
          </a:custGeom>
          <a:ln w="58171">
            <a:solidFill>
              <a:srgbClr val="283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6679620" y="5304700"/>
            <a:ext cx="0" cy="1103630"/>
          </a:xfrm>
          <a:custGeom>
            <a:avLst/>
            <a:gdLst/>
            <a:ahLst/>
            <a:cxnLst/>
            <a:rect l="l" t="t" r="r" b="b"/>
            <a:pathLst>
              <a:path h="1103629">
                <a:moveTo>
                  <a:pt x="0" y="1103538"/>
                </a:moveTo>
                <a:lnTo>
                  <a:pt x="0" y="0"/>
                </a:lnTo>
              </a:path>
            </a:pathLst>
          </a:custGeom>
          <a:ln w="58171">
            <a:solidFill>
              <a:srgbClr val="283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1730604" y="6408234"/>
            <a:ext cx="0" cy="1103630"/>
          </a:xfrm>
          <a:custGeom>
            <a:avLst/>
            <a:gdLst/>
            <a:ahLst/>
            <a:cxnLst/>
            <a:rect l="l" t="t" r="r" b="b"/>
            <a:pathLst>
              <a:path h="1103629">
                <a:moveTo>
                  <a:pt x="0" y="1103549"/>
                </a:moveTo>
                <a:lnTo>
                  <a:pt x="0" y="0"/>
                </a:lnTo>
              </a:path>
            </a:pathLst>
          </a:custGeom>
          <a:ln w="58171">
            <a:solidFill>
              <a:srgbClr val="283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6679620" y="6408234"/>
            <a:ext cx="0" cy="1103630"/>
          </a:xfrm>
          <a:custGeom>
            <a:avLst/>
            <a:gdLst/>
            <a:ahLst/>
            <a:cxnLst/>
            <a:rect l="l" t="t" r="r" b="b"/>
            <a:pathLst>
              <a:path h="1103629">
                <a:moveTo>
                  <a:pt x="0" y="1103549"/>
                </a:moveTo>
                <a:lnTo>
                  <a:pt x="0" y="0"/>
                </a:lnTo>
              </a:path>
            </a:pathLst>
          </a:custGeom>
          <a:ln w="58171">
            <a:solidFill>
              <a:srgbClr val="283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1730604" y="7511777"/>
            <a:ext cx="0" cy="1075055"/>
          </a:xfrm>
          <a:custGeom>
            <a:avLst/>
            <a:gdLst/>
            <a:ahLst/>
            <a:cxnLst/>
            <a:rect l="l" t="t" r="r" b="b"/>
            <a:pathLst>
              <a:path h="1075054">
                <a:moveTo>
                  <a:pt x="0" y="1074464"/>
                </a:moveTo>
                <a:lnTo>
                  <a:pt x="0" y="0"/>
                </a:lnTo>
              </a:path>
            </a:pathLst>
          </a:custGeom>
          <a:ln w="58171">
            <a:solidFill>
              <a:srgbClr val="283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6679620" y="7511777"/>
            <a:ext cx="0" cy="1075055"/>
          </a:xfrm>
          <a:custGeom>
            <a:avLst/>
            <a:gdLst/>
            <a:ahLst/>
            <a:cxnLst/>
            <a:rect l="l" t="t" r="r" b="b"/>
            <a:pathLst>
              <a:path h="1075054">
                <a:moveTo>
                  <a:pt x="0" y="1074464"/>
                </a:moveTo>
                <a:lnTo>
                  <a:pt x="0" y="0"/>
                </a:lnTo>
              </a:path>
            </a:pathLst>
          </a:custGeom>
          <a:ln w="58171">
            <a:solidFill>
              <a:srgbClr val="283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1701518" y="8615328"/>
            <a:ext cx="5007610" cy="0"/>
          </a:xfrm>
          <a:custGeom>
            <a:avLst/>
            <a:gdLst/>
            <a:ahLst/>
            <a:cxnLst/>
            <a:rect l="l" t="t" r="r" b="b"/>
            <a:pathLst>
              <a:path w="5007609">
                <a:moveTo>
                  <a:pt x="0" y="0"/>
                </a:moveTo>
                <a:lnTo>
                  <a:pt x="5007189" y="0"/>
                </a:lnTo>
              </a:path>
            </a:pathLst>
          </a:custGeom>
          <a:ln w="58171">
            <a:solidFill>
              <a:srgbClr val="283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00757" y="698941"/>
            <a:ext cx="12479735" cy="25184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700" b="1" i="0">
                <a:solidFill>
                  <a:srgbClr val="283989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4062" y="4623943"/>
            <a:ext cx="1357312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27625" y="18696814"/>
            <a:ext cx="482600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4062" y="18696814"/>
            <a:ext cx="3468687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58500" y="18696814"/>
            <a:ext cx="3468687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phc.amedd.army.mil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26337" y="3938830"/>
            <a:ext cx="1143000" cy="351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5" dirty="0">
                <a:solidFill>
                  <a:srgbClr val="283989"/>
                </a:solidFill>
                <a:latin typeface="Arial"/>
                <a:cs typeface="Arial"/>
              </a:rPr>
              <a:t>Purpose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26337" y="4426001"/>
            <a:ext cx="7564755" cy="10639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1165" marR="922019" indent="-418465">
              <a:lnSpc>
                <a:spcPct val="100800"/>
              </a:lnSpc>
              <a:buChar char="•"/>
              <a:tabLst>
                <a:tab pos="431165" algn="l"/>
                <a:tab pos="431800" algn="l"/>
              </a:tabLst>
            </a:pPr>
            <a:r>
              <a:rPr sz="2000" spc="-15" dirty="0">
                <a:solidFill>
                  <a:srgbClr val="231F20"/>
                </a:solidFill>
                <a:latin typeface="Times New Roman"/>
                <a:cs typeface="Times New Roman"/>
              </a:rPr>
              <a:t>With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normal </a:t>
            </a:r>
            <a:r>
              <a:rPr sz="2000" dirty="0">
                <a:solidFill>
                  <a:srgbClr val="231F20"/>
                </a:solidFill>
                <a:latin typeface="Times New Roman"/>
                <a:cs typeface="Times New Roman"/>
              </a:rPr>
              <a:t>kidney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function, your </a:t>
            </a:r>
            <a:r>
              <a:rPr sz="2000" spc="-15" dirty="0">
                <a:solidFill>
                  <a:srgbClr val="231F20"/>
                </a:solidFill>
                <a:latin typeface="Times New Roman"/>
                <a:cs typeface="Times New Roman"/>
              </a:rPr>
              <a:t>level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of hydration is  indicated by the color of your urine. Some vitamins and  supplements may cause a </a:t>
            </a:r>
            <a:r>
              <a:rPr sz="2000" dirty="0">
                <a:solidFill>
                  <a:srgbClr val="231F20"/>
                </a:solidFill>
                <a:latin typeface="Times New Roman"/>
                <a:cs typeface="Times New Roman"/>
              </a:rPr>
              <a:t>darkening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of the urine unrelated to  dehydration.</a:t>
            </a:r>
            <a:endParaRPr sz="2000">
              <a:latin typeface="Times New Roman"/>
              <a:cs typeface="Times New Roman"/>
            </a:endParaRPr>
          </a:p>
          <a:p>
            <a:pPr marL="431165" marR="621030" indent="-418465">
              <a:lnSpc>
                <a:spcPct val="101600"/>
              </a:lnSpc>
              <a:spcBef>
                <a:spcPts val="390"/>
              </a:spcBef>
              <a:buChar char="•"/>
              <a:tabLst>
                <a:tab pos="431165" algn="l"/>
                <a:tab pos="431800" algn="l"/>
              </a:tabLst>
            </a:pP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Since heat-related illness often </a:t>
            </a:r>
            <a:r>
              <a:rPr sz="2000" spc="-5" dirty="0">
                <a:solidFill>
                  <a:srgbClr val="231F20"/>
                </a:solidFill>
                <a:latin typeface="Times New Roman"/>
                <a:cs typeface="Times New Roman"/>
              </a:rPr>
              <a:t>follows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dehydration, this</a:t>
            </a:r>
            <a:r>
              <a:rPr sz="2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simple  test will help protect your</a:t>
            </a:r>
            <a:r>
              <a:rPr sz="2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health</a:t>
            </a:r>
            <a:r>
              <a:rPr sz="2200" spc="5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431165" indent="-418465">
              <a:lnSpc>
                <a:spcPct val="100000"/>
              </a:lnSpc>
              <a:spcBef>
                <a:spcPts val="605"/>
              </a:spcBef>
              <a:buChar char="•"/>
              <a:tabLst>
                <a:tab pos="431165" algn="l"/>
                <a:tab pos="431800" algn="l"/>
              </a:tabLst>
            </a:pP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Dehydration also increases your risk for </a:t>
            </a:r>
            <a:r>
              <a:rPr sz="2000" dirty="0">
                <a:solidFill>
                  <a:srgbClr val="231F20"/>
                </a:solidFill>
                <a:latin typeface="Times New Roman"/>
                <a:cs typeface="Times New Roman"/>
              </a:rPr>
              <a:t>kidney</a:t>
            </a:r>
            <a:r>
              <a:rPr sz="2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stones.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231F20"/>
              </a:buClr>
              <a:buFont typeface="Times New Roman"/>
              <a:buChar char="•"/>
            </a:pPr>
            <a:endParaRPr sz="2200">
              <a:latin typeface="Times New Roman"/>
              <a:cs typeface="Times New Roman"/>
            </a:endParaRPr>
          </a:p>
          <a:p>
            <a:pPr marL="2164715">
              <a:lnSpc>
                <a:spcPct val="100000"/>
              </a:lnSpc>
              <a:spcBef>
                <a:spcPts val="1875"/>
              </a:spcBef>
            </a:pPr>
            <a:r>
              <a:rPr sz="2200" b="1" spc="-5" dirty="0">
                <a:solidFill>
                  <a:srgbClr val="283989"/>
                </a:solidFill>
                <a:latin typeface="Arial"/>
                <a:cs typeface="Arial"/>
              </a:rPr>
              <a:t>How does it</a:t>
            </a:r>
            <a:r>
              <a:rPr sz="2200" b="1" spc="-55" dirty="0">
                <a:solidFill>
                  <a:srgbClr val="283989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283989"/>
                </a:solidFill>
                <a:latin typeface="Arial"/>
                <a:cs typeface="Arial"/>
              </a:rPr>
              <a:t>work?</a:t>
            </a:r>
            <a:endParaRPr sz="2200">
              <a:latin typeface="Arial"/>
              <a:cs typeface="Arial"/>
            </a:endParaRPr>
          </a:p>
          <a:p>
            <a:pPr marL="2583180" marR="728980" lvl="1" indent="-418465">
              <a:lnSpc>
                <a:spcPct val="100800"/>
              </a:lnSpc>
              <a:spcBef>
                <a:spcPts val="1195"/>
              </a:spcBef>
              <a:buChar char="•"/>
              <a:tabLst>
                <a:tab pos="2583180" algn="l"/>
                <a:tab pos="2583815" algn="l"/>
              </a:tabLst>
            </a:pP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Match your urine color to closest color</a:t>
            </a:r>
            <a:r>
              <a:rPr sz="2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in  the chart and read the hydration </a:t>
            </a:r>
            <a:r>
              <a:rPr sz="2000" spc="-15" dirty="0">
                <a:solidFill>
                  <a:srgbClr val="231F20"/>
                </a:solidFill>
                <a:latin typeface="Times New Roman"/>
                <a:cs typeface="Times New Roman"/>
              </a:rPr>
              <a:t>level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on  the</a:t>
            </a:r>
            <a:r>
              <a:rPr sz="2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chart.</a:t>
            </a:r>
            <a:endParaRPr sz="2000">
              <a:latin typeface="Times New Roman"/>
              <a:cs typeface="Times New Roman"/>
            </a:endParaRPr>
          </a:p>
          <a:p>
            <a:pPr marL="2583180" marR="570230" lvl="1" indent="-418465">
              <a:lnSpc>
                <a:spcPct val="100800"/>
              </a:lnSpc>
              <a:spcBef>
                <a:spcPts val="409"/>
              </a:spcBef>
              <a:buChar char="•"/>
              <a:tabLst>
                <a:tab pos="2583180" algn="l"/>
                <a:tab pos="2583815" algn="l"/>
              </a:tabLst>
            </a:pPr>
            <a:r>
              <a:rPr sz="2000" spc="-25" dirty="0">
                <a:solidFill>
                  <a:srgbClr val="231F20"/>
                </a:solidFill>
                <a:latin typeface="Times New Roman"/>
                <a:cs typeface="Times New Roman"/>
              </a:rPr>
              <a:t>Watch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the urine stream not the toilet </a:t>
            </a:r>
            <a:r>
              <a:rPr sz="2000" spc="-15" dirty="0">
                <a:solidFill>
                  <a:srgbClr val="231F20"/>
                </a:solidFill>
                <a:latin typeface="Times New Roman"/>
                <a:cs typeface="Times New Roman"/>
              </a:rPr>
              <a:t>water, 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as the </a:t>
            </a:r>
            <a:r>
              <a:rPr sz="2000" dirty="0">
                <a:solidFill>
                  <a:srgbClr val="231F20"/>
                </a:solidFill>
                <a:latin typeface="Times New Roman"/>
                <a:cs typeface="Times New Roman"/>
              </a:rPr>
              <a:t>water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in the toilet will dilute your  urine</a:t>
            </a:r>
            <a:r>
              <a:rPr sz="2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1F20"/>
                </a:solidFill>
                <a:latin typeface="Times New Roman"/>
                <a:cs typeface="Times New Roman"/>
              </a:rPr>
              <a:t>color.</a:t>
            </a:r>
            <a:endParaRPr sz="2000">
              <a:latin typeface="Times New Roman"/>
              <a:cs typeface="Times New Roman"/>
            </a:endParaRPr>
          </a:p>
          <a:p>
            <a:pPr marL="2792730" marR="942975" lvl="1" indent="-616585">
              <a:lnSpc>
                <a:spcPct val="100800"/>
              </a:lnSpc>
              <a:spcBef>
                <a:spcPts val="409"/>
              </a:spcBef>
              <a:buChar char="•"/>
              <a:tabLst>
                <a:tab pos="2595245" algn="l"/>
                <a:tab pos="2595880" algn="l"/>
              </a:tabLst>
            </a:pP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In response to dehydration, the</a:t>
            </a:r>
            <a:r>
              <a:rPr sz="2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1F20"/>
                </a:solidFill>
                <a:latin typeface="Times New Roman"/>
                <a:cs typeface="Times New Roman"/>
              </a:rPr>
              <a:t>kidneys  conserve water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sz="2000" dirty="0">
                <a:solidFill>
                  <a:srgbClr val="231F20"/>
                </a:solidFill>
                <a:latin typeface="Times New Roman"/>
                <a:cs typeface="Times New Roman"/>
              </a:rPr>
              <a:t>excrete</a:t>
            </a:r>
            <a:r>
              <a:rPr sz="2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more</a:t>
            </a:r>
            <a:endParaRPr sz="2000">
              <a:latin typeface="Times New Roman"/>
              <a:cs typeface="Times New Roman"/>
            </a:endParaRPr>
          </a:p>
          <a:p>
            <a:pPr marL="3537585" marR="652780" indent="-302895">
              <a:lnSpc>
                <a:spcPct val="100800"/>
              </a:lnSpc>
            </a:pP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concentrated urine; the more  concentrated the urine the</a:t>
            </a:r>
            <a:r>
              <a:rPr sz="2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31F20"/>
                </a:solidFill>
                <a:latin typeface="Times New Roman"/>
                <a:cs typeface="Times New Roman"/>
              </a:rPr>
              <a:t>darker</a:t>
            </a:r>
            <a:endParaRPr sz="2000">
              <a:latin typeface="Times New Roman"/>
              <a:cs typeface="Times New Roman"/>
            </a:endParaRPr>
          </a:p>
          <a:p>
            <a:pPr marL="649605" algn="ctr">
              <a:lnSpc>
                <a:spcPct val="100000"/>
              </a:lnSpc>
              <a:spcBef>
                <a:spcPts val="235"/>
              </a:spcBef>
            </a:pP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2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31F20"/>
                </a:solidFill>
                <a:latin typeface="Times New Roman"/>
                <a:cs typeface="Times New Roman"/>
              </a:rPr>
              <a:t>color.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50">
              <a:latin typeface="Times New Roman"/>
              <a:cs typeface="Times New Roman"/>
            </a:endParaRPr>
          </a:p>
          <a:p>
            <a:pPr marL="4037965" marR="5080">
              <a:lnSpc>
                <a:spcPct val="100000"/>
              </a:lnSpc>
              <a:tabLst>
                <a:tab pos="5976620" algn="l"/>
                <a:tab pos="7551420" algn="l"/>
              </a:tabLst>
            </a:pPr>
            <a:r>
              <a:rPr sz="2200" b="1" spc="-5" dirty="0">
                <a:solidFill>
                  <a:srgbClr val="283989"/>
                </a:solidFill>
                <a:latin typeface="Arial"/>
                <a:cs typeface="Arial"/>
              </a:rPr>
              <a:t>Prevent 	</a:t>
            </a:r>
            <a:r>
              <a:rPr sz="2200" b="1" u="sng" spc="-5" dirty="0">
                <a:solidFill>
                  <a:srgbClr val="283989"/>
                </a:solidFill>
                <a:latin typeface="Arial"/>
                <a:cs typeface="Arial"/>
              </a:rPr>
              <a:t>	</a:t>
            </a:r>
            <a:r>
              <a:rPr sz="2200" b="1" dirty="0">
                <a:solidFill>
                  <a:srgbClr val="283989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283989"/>
                </a:solidFill>
                <a:latin typeface="Arial"/>
                <a:cs typeface="Arial"/>
              </a:rPr>
              <a:t>Dehydration</a:t>
            </a:r>
            <a:endParaRPr sz="2200">
              <a:latin typeface="Arial"/>
              <a:cs typeface="Arial"/>
            </a:endParaRPr>
          </a:p>
          <a:p>
            <a:pPr marL="4456430" marR="518795" lvl="2" indent="-418465">
              <a:lnSpc>
                <a:spcPct val="100800"/>
              </a:lnSpc>
              <a:spcBef>
                <a:spcPts val="1195"/>
              </a:spcBef>
              <a:buChar char="•"/>
              <a:tabLst>
                <a:tab pos="4456430" algn="l"/>
                <a:tab pos="4457065" algn="l"/>
              </a:tabLst>
            </a:pP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No amount of training in  a </a:t>
            </a:r>
            <a:r>
              <a:rPr sz="2000" spc="-10" dirty="0">
                <a:solidFill>
                  <a:srgbClr val="231F20"/>
                </a:solidFill>
                <a:latin typeface="Times New Roman"/>
                <a:cs typeface="Times New Roman"/>
              </a:rPr>
              <a:t>new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climate can</a:t>
            </a:r>
            <a:r>
              <a:rPr sz="2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reduce  the </a:t>
            </a:r>
            <a:r>
              <a:rPr sz="2000" spc="-15" dirty="0">
                <a:solidFill>
                  <a:srgbClr val="231F20"/>
                </a:solidFill>
                <a:latin typeface="Times New Roman"/>
                <a:cs typeface="Times New Roman"/>
              </a:rPr>
              <a:t>body’s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requirement  for</a:t>
            </a:r>
            <a:r>
              <a:rPr sz="2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31F20"/>
                </a:solidFill>
                <a:latin typeface="Times New Roman"/>
                <a:cs typeface="Times New Roman"/>
              </a:rPr>
              <a:t>water.</a:t>
            </a:r>
            <a:endParaRPr sz="2000">
              <a:latin typeface="Times New Roman"/>
              <a:cs typeface="Times New Roman"/>
            </a:endParaRPr>
          </a:p>
          <a:p>
            <a:pPr marL="4456430" marR="661035" lvl="2" indent="-418465">
              <a:lnSpc>
                <a:spcPct val="103800"/>
              </a:lnSpc>
              <a:spcBef>
                <a:spcPts val="340"/>
              </a:spcBef>
              <a:buChar char="•"/>
              <a:tabLst>
                <a:tab pos="4456430" algn="l"/>
                <a:tab pos="4457065" algn="l"/>
              </a:tabLst>
            </a:pPr>
            <a:r>
              <a:rPr sz="2000" spc="-10" dirty="0">
                <a:solidFill>
                  <a:srgbClr val="231F20"/>
                </a:solidFill>
                <a:latin typeface="Times New Roman"/>
                <a:cs typeface="Times New Roman"/>
              </a:rPr>
              <a:t>Follow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sz="2000" dirty="0">
                <a:solidFill>
                  <a:srgbClr val="231F20"/>
                </a:solidFill>
                <a:latin typeface="Times New Roman"/>
                <a:cs typeface="Times New Roman"/>
              </a:rPr>
              <a:t>water 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consumption</a:t>
            </a:r>
            <a:r>
              <a:rPr sz="2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guidelines  in the </a:t>
            </a:r>
            <a:r>
              <a:rPr sz="2000" dirty="0">
                <a:solidFill>
                  <a:srgbClr val="231F20"/>
                </a:solidFill>
                <a:latin typeface="Times New Roman"/>
                <a:cs typeface="Times New Roman"/>
              </a:rPr>
              <a:t>water 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consumption</a:t>
            </a:r>
            <a:r>
              <a:rPr sz="2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231F20"/>
                </a:solidFill>
                <a:latin typeface="Times New Roman"/>
                <a:cs typeface="Times New Roman"/>
              </a:rPr>
              <a:t>table.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33191" y="9138676"/>
            <a:ext cx="2753360" cy="518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1980"/>
              </a:lnSpc>
            </a:pPr>
            <a:r>
              <a:rPr sz="1650" spc="-15" dirty="0">
                <a:solidFill>
                  <a:srgbClr val="231F20"/>
                </a:solidFill>
                <a:latin typeface="Arial"/>
                <a:cs typeface="Arial"/>
              </a:rPr>
              <a:t>DEHYDRATED:</a:t>
            </a:r>
            <a:endParaRPr sz="16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650" spc="-55" dirty="0">
                <a:solidFill>
                  <a:srgbClr val="231F20"/>
                </a:solidFill>
                <a:latin typeface="Arial"/>
                <a:cs typeface="Arial"/>
              </a:rPr>
              <a:t>You </a:t>
            </a:r>
            <a:r>
              <a:rPr sz="1650" spc="-5" dirty="0">
                <a:solidFill>
                  <a:srgbClr val="231F20"/>
                </a:solidFill>
                <a:latin typeface="Arial"/>
                <a:cs typeface="Arial"/>
              </a:rPr>
              <a:t>need to drink more</a:t>
            </a:r>
            <a:r>
              <a:rPr sz="165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650" spc="-10" dirty="0">
                <a:solidFill>
                  <a:srgbClr val="231F20"/>
                </a:solidFill>
                <a:latin typeface="Arial"/>
                <a:cs typeface="Arial"/>
              </a:rPr>
              <a:t>water</a:t>
            </a:r>
            <a:endParaRPr sz="16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18621" y="6836337"/>
            <a:ext cx="178308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50" spc="-5" dirty="0">
                <a:solidFill>
                  <a:srgbClr val="231F20"/>
                </a:solidFill>
                <a:latin typeface="Arial"/>
                <a:cs typeface="Arial"/>
              </a:rPr>
              <a:t>WELL</a:t>
            </a:r>
            <a:r>
              <a:rPr sz="1650" spc="-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650" spc="-20" dirty="0">
                <a:solidFill>
                  <a:srgbClr val="231F20"/>
                </a:solidFill>
                <a:latin typeface="Arial"/>
                <a:cs typeface="Arial"/>
              </a:rPr>
              <a:t>HYDRATED</a:t>
            </a:r>
            <a:endParaRPr sz="1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41435" y="4554942"/>
            <a:ext cx="945515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50" spc="-5" dirty="0">
                <a:solidFill>
                  <a:srgbClr val="231F20"/>
                </a:solidFill>
                <a:latin typeface="Arial"/>
                <a:cs typeface="Arial"/>
              </a:rPr>
              <a:t>OPTIMAL</a:t>
            </a:r>
            <a:endParaRPr sz="165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209960" y="9870887"/>
            <a:ext cx="0" cy="857250"/>
          </a:xfrm>
          <a:custGeom>
            <a:avLst/>
            <a:gdLst/>
            <a:ahLst/>
            <a:cxnLst/>
            <a:rect l="l" t="t" r="r" b="b"/>
            <a:pathLst>
              <a:path h="857250">
                <a:moveTo>
                  <a:pt x="0" y="0"/>
                </a:moveTo>
                <a:lnTo>
                  <a:pt x="0" y="856832"/>
                </a:lnTo>
              </a:path>
            </a:pathLst>
          </a:custGeom>
          <a:ln w="23268">
            <a:solidFill>
              <a:srgbClr val="BC282E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164563" y="10683537"/>
            <a:ext cx="90805" cy="125095"/>
          </a:xfrm>
          <a:custGeom>
            <a:avLst/>
            <a:gdLst/>
            <a:ahLst/>
            <a:cxnLst/>
            <a:rect l="l" t="t" r="r" b="b"/>
            <a:pathLst>
              <a:path w="90804" h="125095">
                <a:moveTo>
                  <a:pt x="0" y="0"/>
                </a:moveTo>
                <a:lnTo>
                  <a:pt x="45397" y="124743"/>
                </a:lnTo>
                <a:lnTo>
                  <a:pt x="78733" y="33140"/>
                </a:lnTo>
                <a:lnTo>
                  <a:pt x="45397" y="33140"/>
                </a:lnTo>
                <a:lnTo>
                  <a:pt x="26954" y="24855"/>
                </a:lnTo>
                <a:lnTo>
                  <a:pt x="0" y="0"/>
                </a:lnTo>
                <a:close/>
              </a:path>
              <a:path w="90804" h="125095">
                <a:moveTo>
                  <a:pt x="90794" y="0"/>
                </a:moveTo>
                <a:lnTo>
                  <a:pt x="63839" y="24855"/>
                </a:lnTo>
                <a:lnTo>
                  <a:pt x="45397" y="33140"/>
                </a:lnTo>
                <a:lnTo>
                  <a:pt x="78733" y="33140"/>
                </a:lnTo>
                <a:lnTo>
                  <a:pt x="90794" y="0"/>
                </a:lnTo>
                <a:close/>
              </a:path>
            </a:pathLst>
          </a:custGeom>
          <a:solidFill>
            <a:srgbClr val="BC28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09960" y="4886412"/>
            <a:ext cx="0" cy="1816100"/>
          </a:xfrm>
          <a:custGeom>
            <a:avLst/>
            <a:gdLst/>
            <a:ahLst/>
            <a:cxnLst/>
            <a:rect l="l" t="t" r="r" b="b"/>
            <a:pathLst>
              <a:path h="1816100">
                <a:moveTo>
                  <a:pt x="0" y="0"/>
                </a:moveTo>
                <a:lnTo>
                  <a:pt x="0" y="1815837"/>
                </a:lnTo>
              </a:path>
            </a:pathLst>
          </a:custGeom>
          <a:ln w="23268">
            <a:solidFill>
              <a:srgbClr val="283989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164563" y="6658062"/>
            <a:ext cx="90805" cy="125095"/>
          </a:xfrm>
          <a:custGeom>
            <a:avLst/>
            <a:gdLst/>
            <a:ahLst/>
            <a:cxnLst/>
            <a:rect l="l" t="t" r="r" b="b"/>
            <a:pathLst>
              <a:path w="90804" h="125095">
                <a:moveTo>
                  <a:pt x="0" y="0"/>
                </a:moveTo>
                <a:lnTo>
                  <a:pt x="45397" y="124743"/>
                </a:lnTo>
                <a:lnTo>
                  <a:pt x="78733" y="33140"/>
                </a:lnTo>
                <a:lnTo>
                  <a:pt x="45397" y="33140"/>
                </a:lnTo>
                <a:lnTo>
                  <a:pt x="26954" y="24855"/>
                </a:lnTo>
                <a:lnTo>
                  <a:pt x="0" y="0"/>
                </a:lnTo>
                <a:close/>
              </a:path>
              <a:path w="90804" h="125095">
                <a:moveTo>
                  <a:pt x="90794" y="0"/>
                </a:moveTo>
                <a:lnTo>
                  <a:pt x="63839" y="24855"/>
                </a:lnTo>
                <a:lnTo>
                  <a:pt x="45397" y="33140"/>
                </a:lnTo>
                <a:lnTo>
                  <a:pt x="78733" y="33140"/>
                </a:lnTo>
                <a:lnTo>
                  <a:pt x="90794" y="0"/>
                </a:lnTo>
                <a:close/>
              </a:path>
            </a:pathLst>
          </a:custGeom>
          <a:solidFill>
            <a:srgbClr val="2839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924676" y="977281"/>
            <a:ext cx="762000" cy="699770"/>
          </a:xfrm>
          <a:custGeom>
            <a:avLst/>
            <a:gdLst/>
            <a:ahLst/>
            <a:cxnLst/>
            <a:rect l="l" t="t" r="r" b="b"/>
            <a:pathLst>
              <a:path w="762000" h="699769">
                <a:moveTo>
                  <a:pt x="535225" y="699559"/>
                </a:moveTo>
                <a:lnTo>
                  <a:pt x="761594" y="699559"/>
                </a:lnTo>
                <a:lnTo>
                  <a:pt x="498716" y="0"/>
                </a:lnTo>
                <a:lnTo>
                  <a:pt x="262923" y="0"/>
                </a:lnTo>
                <a:lnTo>
                  <a:pt x="0" y="699559"/>
                </a:lnTo>
                <a:lnTo>
                  <a:pt x="220714" y="699559"/>
                </a:lnTo>
                <a:lnTo>
                  <a:pt x="254814" y="584077"/>
                </a:lnTo>
                <a:lnTo>
                  <a:pt x="500229" y="584077"/>
                </a:lnTo>
                <a:lnTo>
                  <a:pt x="535225" y="699559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26435" y="1158613"/>
            <a:ext cx="153670" cy="252095"/>
          </a:xfrm>
          <a:custGeom>
            <a:avLst/>
            <a:gdLst/>
            <a:ahLst/>
            <a:cxnLst/>
            <a:rect l="l" t="t" r="r" b="b"/>
            <a:pathLst>
              <a:path w="153670" h="252094">
                <a:moveTo>
                  <a:pt x="0" y="251475"/>
                </a:moveTo>
                <a:lnTo>
                  <a:pt x="76414" y="0"/>
                </a:lnTo>
                <a:lnTo>
                  <a:pt x="153631" y="251475"/>
                </a:lnTo>
                <a:lnTo>
                  <a:pt x="0" y="251475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685371" y="1158613"/>
            <a:ext cx="399415" cy="518795"/>
          </a:xfrm>
          <a:custGeom>
            <a:avLst/>
            <a:gdLst/>
            <a:ahLst/>
            <a:cxnLst/>
            <a:rect l="l" t="t" r="r" b="b"/>
            <a:pathLst>
              <a:path w="399414" h="518794">
                <a:moveTo>
                  <a:pt x="0" y="518227"/>
                </a:moveTo>
                <a:lnTo>
                  <a:pt x="195165" y="518227"/>
                </a:lnTo>
                <a:lnTo>
                  <a:pt x="195165" y="348343"/>
                </a:lnTo>
                <a:lnTo>
                  <a:pt x="197045" y="292337"/>
                </a:lnTo>
                <a:lnTo>
                  <a:pt x="202684" y="245991"/>
                </a:lnTo>
                <a:lnTo>
                  <a:pt x="225228" y="182286"/>
                </a:lnTo>
                <a:lnTo>
                  <a:pt x="266384" y="152760"/>
                </a:lnTo>
                <a:lnTo>
                  <a:pt x="284400" y="150792"/>
                </a:lnTo>
                <a:lnTo>
                  <a:pt x="295319" y="151686"/>
                </a:lnTo>
                <a:lnTo>
                  <a:pt x="308024" y="154369"/>
                </a:lnTo>
                <a:lnTo>
                  <a:pt x="322518" y="158841"/>
                </a:lnTo>
                <a:lnTo>
                  <a:pt x="338802" y="165102"/>
                </a:lnTo>
                <a:lnTo>
                  <a:pt x="398929" y="26724"/>
                </a:lnTo>
                <a:lnTo>
                  <a:pt x="373905" y="15033"/>
                </a:lnTo>
                <a:lnTo>
                  <a:pt x="349897" y="6682"/>
                </a:lnTo>
                <a:lnTo>
                  <a:pt x="326904" y="1670"/>
                </a:lnTo>
                <a:lnTo>
                  <a:pt x="304923" y="0"/>
                </a:lnTo>
                <a:lnTo>
                  <a:pt x="285222" y="1267"/>
                </a:lnTo>
                <a:lnTo>
                  <a:pt x="235967" y="20278"/>
                </a:lnTo>
                <a:lnTo>
                  <a:pt x="208469" y="48977"/>
                </a:lnTo>
                <a:lnTo>
                  <a:pt x="181809" y="94482"/>
                </a:lnTo>
                <a:lnTo>
                  <a:pt x="181809" y="11448"/>
                </a:lnTo>
                <a:lnTo>
                  <a:pt x="0" y="11448"/>
                </a:lnTo>
                <a:lnTo>
                  <a:pt x="0" y="518227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050003" y="1158609"/>
            <a:ext cx="587375" cy="530225"/>
          </a:xfrm>
          <a:custGeom>
            <a:avLst/>
            <a:gdLst/>
            <a:ahLst/>
            <a:cxnLst/>
            <a:rect l="l" t="t" r="r" b="b"/>
            <a:pathLst>
              <a:path w="587375" h="530225">
                <a:moveTo>
                  <a:pt x="586939" y="291090"/>
                </a:moveTo>
                <a:lnTo>
                  <a:pt x="584882" y="243343"/>
                </a:lnTo>
                <a:lnTo>
                  <a:pt x="578709" y="200308"/>
                </a:lnTo>
                <a:lnTo>
                  <a:pt x="568420" y="161984"/>
                </a:lnTo>
                <a:lnTo>
                  <a:pt x="535670" y="98965"/>
                </a:lnTo>
                <a:lnTo>
                  <a:pt x="487714" y="51245"/>
                </a:lnTo>
                <a:lnTo>
                  <a:pt x="423740" y="18528"/>
                </a:lnTo>
                <a:lnTo>
                  <a:pt x="383657" y="8235"/>
                </a:lnTo>
                <a:lnTo>
                  <a:pt x="337848" y="2059"/>
                </a:lnTo>
                <a:lnTo>
                  <a:pt x="286308" y="0"/>
                </a:lnTo>
                <a:lnTo>
                  <a:pt x="234990" y="2940"/>
                </a:lnTo>
                <a:lnTo>
                  <a:pt x="188311" y="11760"/>
                </a:lnTo>
                <a:lnTo>
                  <a:pt x="146272" y="26459"/>
                </a:lnTo>
                <a:lnTo>
                  <a:pt x="108873" y="47037"/>
                </a:lnTo>
                <a:lnTo>
                  <a:pt x="76111" y="73493"/>
                </a:lnTo>
                <a:lnTo>
                  <a:pt x="42809" y="113071"/>
                </a:lnTo>
                <a:lnTo>
                  <a:pt x="19025" y="158315"/>
                </a:lnTo>
                <a:lnTo>
                  <a:pt x="4755" y="209224"/>
                </a:lnTo>
                <a:lnTo>
                  <a:pt x="0" y="265797"/>
                </a:lnTo>
                <a:lnTo>
                  <a:pt x="2371" y="306199"/>
                </a:lnTo>
                <a:lnTo>
                  <a:pt x="9484" y="343884"/>
                </a:lnTo>
                <a:lnTo>
                  <a:pt x="37939" y="411098"/>
                </a:lnTo>
                <a:lnTo>
                  <a:pt x="80817" y="464552"/>
                </a:lnTo>
                <a:lnTo>
                  <a:pt x="133608" y="501287"/>
                </a:lnTo>
                <a:lnTo>
                  <a:pt x="202083" y="522585"/>
                </a:lnTo>
                <a:lnTo>
                  <a:pt x="244375" y="527911"/>
                </a:lnTo>
                <a:lnTo>
                  <a:pt x="292033" y="529687"/>
                </a:lnTo>
                <a:lnTo>
                  <a:pt x="346643" y="527613"/>
                </a:lnTo>
                <a:lnTo>
                  <a:pt x="394510" y="521391"/>
                </a:lnTo>
                <a:lnTo>
                  <a:pt x="435637" y="511026"/>
                </a:lnTo>
                <a:lnTo>
                  <a:pt x="499907" y="477238"/>
                </a:lnTo>
                <a:lnTo>
                  <a:pt x="552880" y="422480"/>
                </a:lnTo>
                <a:lnTo>
                  <a:pt x="575968" y="387003"/>
                </a:lnTo>
                <a:lnTo>
                  <a:pt x="384607" y="369354"/>
                </a:lnTo>
                <a:lnTo>
                  <a:pt x="375691" y="379940"/>
                </a:lnTo>
                <a:lnTo>
                  <a:pt x="367074" y="388799"/>
                </a:lnTo>
                <a:lnTo>
                  <a:pt x="324246" y="412058"/>
                </a:lnTo>
                <a:lnTo>
                  <a:pt x="296326" y="415635"/>
                </a:lnTo>
                <a:lnTo>
                  <a:pt x="274731" y="413578"/>
                </a:lnTo>
                <a:lnTo>
                  <a:pt x="237991" y="397117"/>
                </a:lnTo>
                <a:lnTo>
                  <a:pt x="206501" y="353841"/>
                </a:lnTo>
                <a:lnTo>
                  <a:pt x="197550" y="313044"/>
                </a:lnTo>
                <a:lnTo>
                  <a:pt x="586939" y="313044"/>
                </a:lnTo>
                <a:lnTo>
                  <a:pt x="586939" y="291090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248031" y="1273614"/>
            <a:ext cx="191770" cy="105410"/>
          </a:xfrm>
          <a:custGeom>
            <a:avLst/>
            <a:gdLst/>
            <a:ahLst/>
            <a:cxnLst/>
            <a:rect l="l" t="t" r="r" b="b"/>
            <a:pathLst>
              <a:path w="191770" h="105409">
                <a:moveTo>
                  <a:pt x="0" y="104988"/>
                </a:moveTo>
                <a:lnTo>
                  <a:pt x="7991" y="65258"/>
                </a:lnTo>
                <a:lnTo>
                  <a:pt x="37432" y="20668"/>
                </a:lnTo>
                <a:lnTo>
                  <a:pt x="74412" y="2296"/>
                </a:lnTo>
                <a:lnTo>
                  <a:pt x="96390" y="0"/>
                </a:lnTo>
                <a:lnTo>
                  <a:pt x="115462" y="1520"/>
                </a:lnTo>
                <a:lnTo>
                  <a:pt x="161053" y="24338"/>
                </a:lnTo>
                <a:lnTo>
                  <a:pt x="187314" y="78835"/>
                </a:lnTo>
                <a:lnTo>
                  <a:pt x="191361" y="104988"/>
                </a:lnTo>
                <a:lnTo>
                  <a:pt x="0" y="104988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877082" y="977286"/>
            <a:ext cx="761365" cy="699770"/>
          </a:xfrm>
          <a:custGeom>
            <a:avLst/>
            <a:gdLst/>
            <a:ahLst/>
            <a:cxnLst/>
            <a:rect l="l" t="t" r="r" b="b"/>
            <a:pathLst>
              <a:path w="761364" h="699769">
                <a:moveTo>
                  <a:pt x="272475" y="406561"/>
                </a:moveTo>
                <a:lnTo>
                  <a:pt x="272475" y="699559"/>
                </a:lnTo>
                <a:lnTo>
                  <a:pt x="489118" y="699559"/>
                </a:lnTo>
                <a:lnTo>
                  <a:pt x="489118" y="406561"/>
                </a:lnTo>
                <a:lnTo>
                  <a:pt x="761117" y="0"/>
                </a:lnTo>
                <a:lnTo>
                  <a:pt x="522287" y="0"/>
                </a:lnTo>
                <a:lnTo>
                  <a:pt x="381058" y="235990"/>
                </a:lnTo>
                <a:lnTo>
                  <a:pt x="240120" y="0"/>
                </a:lnTo>
                <a:lnTo>
                  <a:pt x="0" y="0"/>
                </a:lnTo>
                <a:lnTo>
                  <a:pt x="272475" y="406561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529458" y="1158617"/>
            <a:ext cx="582295" cy="530225"/>
          </a:xfrm>
          <a:custGeom>
            <a:avLst/>
            <a:gdLst/>
            <a:ahLst/>
            <a:cxnLst/>
            <a:rect l="l" t="t" r="r" b="b"/>
            <a:pathLst>
              <a:path w="582295" h="530225">
                <a:moveTo>
                  <a:pt x="92574" y="467641"/>
                </a:moveTo>
                <a:lnTo>
                  <a:pt x="133192" y="494782"/>
                </a:lnTo>
                <a:lnTo>
                  <a:pt x="179657" y="514168"/>
                </a:lnTo>
                <a:lnTo>
                  <a:pt x="231967" y="525798"/>
                </a:lnTo>
                <a:lnTo>
                  <a:pt x="290124" y="529675"/>
                </a:lnTo>
                <a:lnTo>
                  <a:pt x="342531" y="526689"/>
                </a:lnTo>
                <a:lnTo>
                  <a:pt x="390183" y="517728"/>
                </a:lnTo>
                <a:lnTo>
                  <a:pt x="433082" y="502793"/>
                </a:lnTo>
                <a:lnTo>
                  <a:pt x="471230" y="481882"/>
                </a:lnTo>
                <a:lnTo>
                  <a:pt x="504626" y="454994"/>
                </a:lnTo>
                <a:lnTo>
                  <a:pt x="538550" y="415017"/>
                </a:lnTo>
                <a:lnTo>
                  <a:pt x="562782" y="369760"/>
                </a:lnTo>
                <a:lnTo>
                  <a:pt x="577322" y="319221"/>
                </a:lnTo>
                <a:lnTo>
                  <a:pt x="582169" y="263400"/>
                </a:lnTo>
                <a:lnTo>
                  <a:pt x="578262" y="213450"/>
                </a:lnTo>
                <a:lnTo>
                  <a:pt x="566541" y="167612"/>
                </a:lnTo>
                <a:lnTo>
                  <a:pt x="547007" y="125888"/>
                </a:lnTo>
                <a:lnTo>
                  <a:pt x="519658" y="88281"/>
                </a:lnTo>
                <a:lnTo>
                  <a:pt x="485568" y="56498"/>
                </a:lnTo>
                <a:lnTo>
                  <a:pt x="445521" y="31779"/>
                </a:lnTo>
                <a:lnTo>
                  <a:pt x="399519" y="14123"/>
                </a:lnTo>
                <a:lnTo>
                  <a:pt x="347561" y="3530"/>
                </a:lnTo>
                <a:lnTo>
                  <a:pt x="289647" y="0"/>
                </a:lnTo>
                <a:lnTo>
                  <a:pt x="238593" y="3005"/>
                </a:lnTo>
                <a:lnTo>
                  <a:pt x="191926" y="12024"/>
                </a:lnTo>
                <a:lnTo>
                  <a:pt x="149648" y="27055"/>
                </a:lnTo>
                <a:lnTo>
                  <a:pt x="111760" y="48099"/>
                </a:lnTo>
                <a:lnTo>
                  <a:pt x="78264" y="75157"/>
                </a:lnTo>
                <a:lnTo>
                  <a:pt x="44021" y="115282"/>
                </a:lnTo>
                <a:lnTo>
                  <a:pt x="19564" y="160509"/>
                </a:lnTo>
                <a:lnTo>
                  <a:pt x="4890" y="210837"/>
                </a:lnTo>
                <a:lnTo>
                  <a:pt x="0" y="266262"/>
                </a:lnTo>
                <a:lnTo>
                  <a:pt x="3702" y="314174"/>
                </a:lnTo>
                <a:lnTo>
                  <a:pt x="14810" y="358269"/>
                </a:lnTo>
                <a:lnTo>
                  <a:pt x="33325" y="398545"/>
                </a:lnTo>
                <a:lnTo>
                  <a:pt x="59246" y="435003"/>
                </a:lnTo>
                <a:lnTo>
                  <a:pt x="92574" y="467641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724146" y="1292225"/>
            <a:ext cx="192405" cy="265430"/>
          </a:xfrm>
          <a:custGeom>
            <a:avLst/>
            <a:gdLst/>
            <a:ahLst/>
            <a:cxnLst/>
            <a:rect l="l" t="t" r="r" b="b"/>
            <a:pathLst>
              <a:path w="192404" h="265430">
                <a:moveTo>
                  <a:pt x="27678" y="32692"/>
                </a:moveTo>
                <a:lnTo>
                  <a:pt x="42441" y="18391"/>
                </a:lnTo>
                <a:lnTo>
                  <a:pt x="59055" y="8174"/>
                </a:lnTo>
                <a:lnTo>
                  <a:pt x="77519" y="2043"/>
                </a:lnTo>
                <a:lnTo>
                  <a:pt x="97832" y="0"/>
                </a:lnTo>
                <a:lnTo>
                  <a:pt x="117064" y="2013"/>
                </a:lnTo>
                <a:lnTo>
                  <a:pt x="165114" y="32215"/>
                </a:lnTo>
                <a:lnTo>
                  <a:pt x="185512" y="72830"/>
                </a:lnTo>
                <a:lnTo>
                  <a:pt x="192315" y="130269"/>
                </a:lnTo>
                <a:lnTo>
                  <a:pt x="190629" y="163167"/>
                </a:lnTo>
                <a:lnTo>
                  <a:pt x="177143" y="214470"/>
                </a:lnTo>
                <a:lnTo>
                  <a:pt x="150925" y="246859"/>
                </a:lnTo>
                <a:lnTo>
                  <a:pt x="96390" y="264843"/>
                </a:lnTo>
                <a:lnTo>
                  <a:pt x="76517" y="262816"/>
                </a:lnTo>
                <a:lnTo>
                  <a:pt x="42043" y="246594"/>
                </a:lnTo>
                <a:lnTo>
                  <a:pt x="15436" y="213964"/>
                </a:lnTo>
                <a:lnTo>
                  <a:pt x="1714" y="163853"/>
                </a:lnTo>
                <a:lnTo>
                  <a:pt x="0" y="132177"/>
                </a:lnTo>
                <a:lnTo>
                  <a:pt x="1729" y="100913"/>
                </a:lnTo>
                <a:lnTo>
                  <a:pt x="6919" y="73909"/>
                </a:lnTo>
                <a:lnTo>
                  <a:pt x="15568" y="51168"/>
                </a:lnTo>
                <a:lnTo>
                  <a:pt x="27678" y="32692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144606" y="1170066"/>
            <a:ext cx="535940" cy="518795"/>
          </a:xfrm>
          <a:custGeom>
            <a:avLst/>
            <a:gdLst/>
            <a:ahLst/>
            <a:cxnLst/>
            <a:rect l="l" t="t" r="r" b="b"/>
            <a:pathLst>
              <a:path w="535940" h="518794">
                <a:moveTo>
                  <a:pt x="535888" y="0"/>
                </a:moveTo>
                <a:lnTo>
                  <a:pt x="341676" y="0"/>
                </a:lnTo>
                <a:lnTo>
                  <a:pt x="341676" y="243843"/>
                </a:lnTo>
                <a:lnTo>
                  <a:pt x="340289" y="275786"/>
                </a:lnTo>
                <a:lnTo>
                  <a:pt x="329190" y="323743"/>
                </a:lnTo>
                <a:lnTo>
                  <a:pt x="294131" y="359802"/>
                </a:lnTo>
                <a:lnTo>
                  <a:pt x="262458" y="366480"/>
                </a:lnTo>
                <a:lnTo>
                  <a:pt x="247367" y="365228"/>
                </a:lnTo>
                <a:lnTo>
                  <a:pt x="212826" y="346435"/>
                </a:lnTo>
                <a:lnTo>
                  <a:pt x="196280" y="300809"/>
                </a:lnTo>
                <a:lnTo>
                  <a:pt x="195177" y="278676"/>
                </a:lnTo>
                <a:lnTo>
                  <a:pt x="195177" y="0"/>
                </a:lnTo>
                <a:lnTo>
                  <a:pt x="0" y="0"/>
                </a:lnTo>
                <a:lnTo>
                  <a:pt x="0" y="322584"/>
                </a:lnTo>
                <a:lnTo>
                  <a:pt x="2848" y="369215"/>
                </a:lnTo>
                <a:lnTo>
                  <a:pt x="11394" y="409372"/>
                </a:lnTo>
                <a:lnTo>
                  <a:pt x="45571" y="470270"/>
                </a:lnTo>
                <a:lnTo>
                  <a:pt x="99791" y="506238"/>
                </a:lnTo>
                <a:lnTo>
                  <a:pt x="171315" y="518227"/>
                </a:lnTo>
                <a:lnTo>
                  <a:pt x="200197" y="516885"/>
                </a:lnTo>
                <a:lnTo>
                  <a:pt x="250898" y="506148"/>
                </a:lnTo>
                <a:lnTo>
                  <a:pt x="293312" y="484198"/>
                </a:lnTo>
                <a:lnTo>
                  <a:pt x="334231" y="448173"/>
                </a:lnTo>
                <a:lnTo>
                  <a:pt x="354555" y="424699"/>
                </a:lnTo>
                <a:lnTo>
                  <a:pt x="354555" y="506779"/>
                </a:lnTo>
                <a:lnTo>
                  <a:pt x="535888" y="506779"/>
                </a:lnTo>
                <a:lnTo>
                  <a:pt x="535888" y="0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020845" y="977281"/>
            <a:ext cx="669925" cy="699770"/>
          </a:xfrm>
          <a:custGeom>
            <a:avLst/>
            <a:gdLst/>
            <a:ahLst/>
            <a:cxnLst/>
            <a:rect l="l" t="t" r="r" b="b"/>
            <a:pathLst>
              <a:path w="669925" h="699769">
                <a:moveTo>
                  <a:pt x="0" y="699559"/>
                </a:moveTo>
                <a:lnTo>
                  <a:pt x="216165" y="699559"/>
                </a:lnTo>
                <a:lnTo>
                  <a:pt x="216165" y="416590"/>
                </a:lnTo>
                <a:lnTo>
                  <a:pt x="452377" y="416590"/>
                </a:lnTo>
                <a:lnTo>
                  <a:pt x="452377" y="699559"/>
                </a:lnTo>
                <a:lnTo>
                  <a:pt x="669496" y="699559"/>
                </a:lnTo>
                <a:lnTo>
                  <a:pt x="669496" y="0"/>
                </a:lnTo>
                <a:lnTo>
                  <a:pt x="452377" y="0"/>
                </a:lnTo>
                <a:lnTo>
                  <a:pt x="452377" y="244797"/>
                </a:lnTo>
                <a:lnTo>
                  <a:pt x="216165" y="244797"/>
                </a:lnTo>
                <a:lnTo>
                  <a:pt x="216165" y="0"/>
                </a:lnTo>
                <a:lnTo>
                  <a:pt x="0" y="0"/>
                </a:lnTo>
                <a:lnTo>
                  <a:pt x="0" y="699559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706620" y="1170065"/>
            <a:ext cx="598170" cy="712470"/>
          </a:xfrm>
          <a:custGeom>
            <a:avLst/>
            <a:gdLst/>
            <a:ahLst/>
            <a:cxnLst/>
            <a:rect l="l" t="t" r="r" b="b"/>
            <a:pathLst>
              <a:path w="598170" h="712469">
                <a:moveTo>
                  <a:pt x="212663" y="506686"/>
                </a:moveTo>
                <a:lnTo>
                  <a:pt x="196275" y="541084"/>
                </a:lnTo>
                <a:lnTo>
                  <a:pt x="165238" y="569961"/>
                </a:lnTo>
                <a:lnTo>
                  <a:pt x="121124" y="578830"/>
                </a:lnTo>
                <a:lnTo>
                  <a:pt x="95977" y="577995"/>
                </a:lnTo>
                <a:lnTo>
                  <a:pt x="72019" y="575490"/>
                </a:lnTo>
                <a:lnTo>
                  <a:pt x="49252" y="571316"/>
                </a:lnTo>
                <a:lnTo>
                  <a:pt x="27678" y="565474"/>
                </a:lnTo>
                <a:lnTo>
                  <a:pt x="42930" y="700990"/>
                </a:lnTo>
                <a:lnTo>
                  <a:pt x="83950" y="705999"/>
                </a:lnTo>
                <a:lnTo>
                  <a:pt x="119247" y="709577"/>
                </a:lnTo>
                <a:lnTo>
                  <a:pt x="148822" y="711723"/>
                </a:lnTo>
                <a:lnTo>
                  <a:pt x="172676" y="712439"/>
                </a:lnTo>
                <a:lnTo>
                  <a:pt x="221119" y="709574"/>
                </a:lnTo>
                <a:lnTo>
                  <a:pt x="262944" y="700980"/>
                </a:lnTo>
                <a:lnTo>
                  <a:pt x="326738" y="666599"/>
                </a:lnTo>
                <a:lnTo>
                  <a:pt x="362155" y="619080"/>
                </a:lnTo>
                <a:lnTo>
                  <a:pt x="379596" y="584041"/>
                </a:lnTo>
                <a:lnTo>
                  <a:pt x="396858" y="541484"/>
                </a:lnTo>
                <a:lnTo>
                  <a:pt x="597922" y="0"/>
                </a:lnTo>
                <a:lnTo>
                  <a:pt x="406537" y="0"/>
                </a:lnTo>
                <a:lnTo>
                  <a:pt x="309461" y="337371"/>
                </a:lnTo>
                <a:lnTo>
                  <a:pt x="204926" y="0"/>
                </a:lnTo>
                <a:lnTo>
                  <a:pt x="0" y="0"/>
                </a:lnTo>
                <a:lnTo>
                  <a:pt x="212663" y="506686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259740" y="977282"/>
            <a:ext cx="558165" cy="711200"/>
          </a:xfrm>
          <a:custGeom>
            <a:avLst/>
            <a:gdLst/>
            <a:ahLst/>
            <a:cxnLst/>
            <a:rect l="l" t="t" r="r" b="b"/>
            <a:pathLst>
              <a:path w="558165" h="711200">
                <a:moveTo>
                  <a:pt x="361710" y="0"/>
                </a:moveTo>
                <a:lnTo>
                  <a:pt x="361710" y="242412"/>
                </a:lnTo>
                <a:lnTo>
                  <a:pt x="346870" y="228097"/>
                </a:lnTo>
                <a:lnTo>
                  <a:pt x="330987" y="215691"/>
                </a:lnTo>
                <a:lnTo>
                  <a:pt x="296093" y="196596"/>
                </a:lnTo>
                <a:lnTo>
                  <a:pt x="257026" y="185151"/>
                </a:lnTo>
                <a:lnTo>
                  <a:pt x="213780" y="181332"/>
                </a:lnTo>
                <a:lnTo>
                  <a:pt x="169297" y="185507"/>
                </a:lnTo>
                <a:lnTo>
                  <a:pt x="128899" y="198033"/>
                </a:lnTo>
                <a:lnTo>
                  <a:pt x="92589" y="218909"/>
                </a:lnTo>
                <a:lnTo>
                  <a:pt x="60370" y="248136"/>
                </a:lnTo>
                <a:lnTo>
                  <a:pt x="33955" y="285243"/>
                </a:lnTo>
                <a:lnTo>
                  <a:pt x="15089" y="329741"/>
                </a:lnTo>
                <a:lnTo>
                  <a:pt x="3772" y="381632"/>
                </a:lnTo>
                <a:lnTo>
                  <a:pt x="0" y="440917"/>
                </a:lnTo>
                <a:lnTo>
                  <a:pt x="3414" y="495113"/>
                </a:lnTo>
                <a:lnTo>
                  <a:pt x="13657" y="545070"/>
                </a:lnTo>
                <a:lnTo>
                  <a:pt x="30730" y="590791"/>
                </a:lnTo>
                <a:lnTo>
                  <a:pt x="54634" y="632278"/>
                </a:lnTo>
                <a:lnTo>
                  <a:pt x="85011" y="666721"/>
                </a:lnTo>
                <a:lnTo>
                  <a:pt x="121501" y="691324"/>
                </a:lnTo>
                <a:lnTo>
                  <a:pt x="164106" y="706086"/>
                </a:lnTo>
                <a:lnTo>
                  <a:pt x="212826" y="711008"/>
                </a:lnTo>
                <a:lnTo>
                  <a:pt x="237997" y="709636"/>
                </a:lnTo>
                <a:lnTo>
                  <a:pt x="284763" y="698663"/>
                </a:lnTo>
                <a:lnTo>
                  <a:pt x="322519" y="678775"/>
                </a:lnTo>
                <a:lnTo>
                  <a:pt x="357349" y="646560"/>
                </a:lnTo>
                <a:lnTo>
                  <a:pt x="376021" y="624634"/>
                </a:lnTo>
                <a:lnTo>
                  <a:pt x="376021" y="699559"/>
                </a:lnTo>
                <a:lnTo>
                  <a:pt x="557830" y="699559"/>
                </a:lnTo>
                <a:lnTo>
                  <a:pt x="557830" y="0"/>
                </a:lnTo>
                <a:lnTo>
                  <a:pt x="361710" y="0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453963" y="1303683"/>
            <a:ext cx="168910" cy="242570"/>
          </a:xfrm>
          <a:custGeom>
            <a:avLst/>
            <a:gdLst/>
            <a:ahLst/>
            <a:cxnLst/>
            <a:rect l="l" t="t" r="r" b="b"/>
            <a:pathLst>
              <a:path w="168909" h="242569">
                <a:moveTo>
                  <a:pt x="144102" y="213303"/>
                </a:moveTo>
                <a:lnTo>
                  <a:pt x="130920" y="226038"/>
                </a:lnTo>
                <a:lnTo>
                  <a:pt x="116187" y="235135"/>
                </a:lnTo>
                <a:lnTo>
                  <a:pt x="99904" y="240593"/>
                </a:lnTo>
                <a:lnTo>
                  <a:pt x="82068" y="242412"/>
                </a:lnTo>
                <a:lnTo>
                  <a:pt x="65352" y="240608"/>
                </a:lnTo>
                <a:lnTo>
                  <a:pt x="23617" y="213536"/>
                </a:lnTo>
                <a:lnTo>
                  <a:pt x="5901" y="176380"/>
                </a:lnTo>
                <a:lnTo>
                  <a:pt x="0" y="122637"/>
                </a:lnTo>
                <a:lnTo>
                  <a:pt x="1431" y="91857"/>
                </a:lnTo>
                <a:lnTo>
                  <a:pt x="12879" y="44616"/>
                </a:lnTo>
                <a:lnTo>
                  <a:pt x="48545" y="7040"/>
                </a:lnTo>
                <a:lnTo>
                  <a:pt x="79683" y="0"/>
                </a:lnTo>
                <a:lnTo>
                  <a:pt x="98175" y="1834"/>
                </a:lnTo>
                <a:lnTo>
                  <a:pt x="143625" y="29341"/>
                </a:lnTo>
                <a:lnTo>
                  <a:pt x="162593" y="66269"/>
                </a:lnTo>
                <a:lnTo>
                  <a:pt x="168918" y="118344"/>
                </a:lnTo>
                <a:lnTo>
                  <a:pt x="167367" y="148971"/>
                </a:lnTo>
                <a:lnTo>
                  <a:pt x="162714" y="175007"/>
                </a:lnTo>
                <a:lnTo>
                  <a:pt x="154959" y="196452"/>
                </a:lnTo>
                <a:lnTo>
                  <a:pt x="144102" y="213303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879189" y="1158613"/>
            <a:ext cx="399415" cy="518795"/>
          </a:xfrm>
          <a:custGeom>
            <a:avLst/>
            <a:gdLst/>
            <a:ahLst/>
            <a:cxnLst/>
            <a:rect l="l" t="t" r="r" b="b"/>
            <a:pathLst>
              <a:path w="399415" h="518794">
                <a:moveTo>
                  <a:pt x="0" y="518227"/>
                </a:moveTo>
                <a:lnTo>
                  <a:pt x="195165" y="518227"/>
                </a:lnTo>
                <a:lnTo>
                  <a:pt x="195165" y="348343"/>
                </a:lnTo>
                <a:lnTo>
                  <a:pt x="197045" y="292337"/>
                </a:lnTo>
                <a:lnTo>
                  <a:pt x="202684" y="245991"/>
                </a:lnTo>
                <a:lnTo>
                  <a:pt x="225228" y="182286"/>
                </a:lnTo>
                <a:lnTo>
                  <a:pt x="266384" y="152760"/>
                </a:lnTo>
                <a:lnTo>
                  <a:pt x="284400" y="150792"/>
                </a:lnTo>
                <a:lnTo>
                  <a:pt x="295319" y="151686"/>
                </a:lnTo>
                <a:lnTo>
                  <a:pt x="308024" y="154369"/>
                </a:lnTo>
                <a:lnTo>
                  <a:pt x="322518" y="158841"/>
                </a:lnTo>
                <a:lnTo>
                  <a:pt x="338802" y="165102"/>
                </a:lnTo>
                <a:lnTo>
                  <a:pt x="398929" y="26724"/>
                </a:lnTo>
                <a:lnTo>
                  <a:pt x="373905" y="15033"/>
                </a:lnTo>
                <a:lnTo>
                  <a:pt x="349897" y="6682"/>
                </a:lnTo>
                <a:lnTo>
                  <a:pt x="326904" y="1670"/>
                </a:lnTo>
                <a:lnTo>
                  <a:pt x="304923" y="0"/>
                </a:lnTo>
                <a:lnTo>
                  <a:pt x="285222" y="1267"/>
                </a:lnTo>
                <a:lnTo>
                  <a:pt x="235967" y="20278"/>
                </a:lnTo>
                <a:lnTo>
                  <a:pt x="208469" y="48977"/>
                </a:lnTo>
                <a:lnTo>
                  <a:pt x="181809" y="94482"/>
                </a:lnTo>
                <a:lnTo>
                  <a:pt x="181809" y="11448"/>
                </a:lnTo>
                <a:lnTo>
                  <a:pt x="0" y="11448"/>
                </a:lnTo>
                <a:lnTo>
                  <a:pt x="0" y="518227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245246" y="1158617"/>
            <a:ext cx="584200" cy="530225"/>
          </a:xfrm>
          <a:custGeom>
            <a:avLst/>
            <a:gdLst/>
            <a:ahLst/>
            <a:cxnLst/>
            <a:rect l="l" t="t" r="r" b="b"/>
            <a:pathLst>
              <a:path w="584200" h="530225">
                <a:moveTo>
                  <a:pt x="230964" y="130746"/>
                </a:moveTo>
                <a:lnTo>
                  <a:pt x="244384" y="124066"/>
                </a:lnTo>
                <a:lnTo>
                  <a:pt x="260787" y="119296"/>
                </a:lnTo>
                <a:lnTo>
                  <a:pt x="280172" y="116435"/>
                </a:lnTo>
                <a:lnTo>
                  <a:pt x="302538" y="115482"/>
                </a:lnTo>
                <a:lnTo>
                  <a:pt x="319748" y="116376"/>
                </a:lnTo>
                <a:lnTo>
                  <a:pt x="361025" y="138291"/>
                </a:lnTo>
                <a:lnTo>
                  <a:pt x="369354" y="179901"/>
                </a:lnTo>
                <a:lnTo>
                  <a:pt x="351453" y="186714"/>
                </a:lnTo>
                <a:lnTo>
                  <a:pt x="300630" y="203042"/>
                </a:lnTo>
                <a:lnTo>
                  <a:pt x="248972" y="215151"/>
                </a:lnTo>
                <a:lnTo>
                  <a:pt x="208743" y="223664"/>
                </a:lnTo>
                <a:lnTo>
                  <a:pt x="158913" y="233814"/>
                </a:lnTo>
                <a:lnTo>
                  <a:pt x="116918" y="244079"/>
                </a:lnTo>
                <a:lnTo>
                  <a:pt x="54407" y="271753"/>
                </a:lnTo>
                <a:lnTo>
                  <a:pt x="19063" y="309065"/>
                </a:lnTo>
                <a:lnTo>
                  <a:pt x="2118" y="356546"/>
                </a:lnTo>
                <a:lnTo>
                  <a:pt x="0" y="384130"/>
                </a:lnTo>
                <a:lnTo>
                  <a:pt x="2938" y="413690"/>
                </a:lnTo>
                <a:lnTo>
                  <a:pt x="26440" y="465469"/>
                </a:lnTo>
                <a:lnTo>
                  <a:pt x="73231" y="506057"/>
                </a:lnTo>
                <a:lnTo>
                  <a:pt x="142068" y="527051"/>
                </a:lnTo>
                <a:lnTo>
                  <a:pt x="184671" y="529675"/>
                </a:lnTo>
                <a:lnTo>
                  <a:pt x="217746" y="528362"/>
                </a:lnTo>
                <a:lnTo>
                  <a:pt x="277634" y="517861"/>
                </a:lnTo>
                <a:lnTo>
                  <a:pt x="323324" y="499493"/>
                </a:lnTo>
                <a:lnTo>
                  <a:pt x="361264" y="473254"/>
                </a:lnTo>
                <a:lnTo>
                  <a:pt x="380325" y="456193"/>
                </a:lnTo>
                <a:lnTo>
                  <a:pt x="381992" y="466439"/>
                </a:lnTo>
                <a:lnTo>
                  <a:pt x="396308" y="509027"/>
                </a:lnTo>
                <a:lnTo>
                  <a:pt x="401325" y="518227"/>
                </a:lnTo>
                <a:lnTo>
                  <a:pt x="583612" y="518227"/>
                </a:lnTo>
                <a:lnTo>
                  <a:pt x="576642" y="503179"/>
                </a:lnTo>
                <a:lnTo>
                  <a:pt x="571018" y="489534"/>
                </a:lnTo>
                <a:lnTo>
                  <a:pt x="560401" y="442293"/>
                </a:lnTo>
                <a:lnTo>
                  <a:pt x="559273" y="410377"/>
                </a:lnTo>
                <a:lnTo>
                  <a:pt x="559273" y="186579"/>
                </a:lnTo>
                <a:lnTo>
                  <a:pt x="558378" y="168460"/>
                </a:lnTo>
                <a:lnTo>
                  <a:pt x="551218" y="130882"/>
                </a:lnTo>
                <a:lnTo>
                  <a:pt x="537138" y="92855"/>
                </a:lnTo>
                <a:lnTo>
                  <a:pt x="505825" y="50574"/>
                </a:lnTo>
                <a:lnTo>
                  <a:pt x="466095" y="24869"/>
                </a:lnTo>
                <a:lnTo>
                  <a:pt x="417544" y="9784"/>
                </a:lnTo>
                <a:lnTo>
                  <a:pt x="355986" y="2444"/>
                </a:lnTo>
                <a:lnTo>
                  <a:pt x="277257" y="0"/>
                </a:lnTo>
                <a:lnTo>
                  <a:pt x="250530" y="506"/>
                </a:lnTo>
                <a:lnTo>
                  <a:pt x="199946" y="4559"/>
                </a:lnTo>
                <a:lnTo>
                  <a:pt x="153954" y="12585"/>
                </a:lnTo>
                <a:lnTo>
                  <a:pt x="117214" y="24041"/>
                </a:lnTo>
                <a:lnTo>
                  <a:pt x="69733" y="53384"/>
                </a:lnTo>
                <a:lnTo>
                  <a:pt x="36250" y="94702"/>
                </a:lnTo>
                <a:lnTo>
                  <a:pt x="21102" y="132999"/>
                </a:lnTo>
                <a:lnTo>
                  <a:pt x="15275" y="156039"/>
                </a:lnTo>
                <a:lnTo>
                  <a:pt x="200901" y="175596"/>
                </a:lnTo>
                <a:lnTo>
                  <a:pt x="207074" y="160451"/>
                </a:lnTo>
                <a:lnTo>
                  <a:pt x="214144" y="147927"/>
                </a:lnTo>
                <a:lnTo>
                  <a:pt x="222108" y="138025"/>
                </a:lnTo>
                <a:lnTo>
                  <a:pt x="230964" y="130746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439946" y="1436340"/>
            <a:ext cx="175260" cy="144145"/>
          </a:xfrm>
          <a:custGeom>
            <a:avLst/>
            <a:gdLst/>
            <a:ahLst/>
            <a:cxnLst/>
            <a:rect l="l" t="t" r="r" b="b"/>
            <a:pathLst>
              <a:path w="175259" h="144144">
                <a:moveTo>
                  <a:pt x="174654" y="31017"/>
                </a:moveTo>
                <a:lnTo>
                  <a:pt x="168072" y="77766"/>
                </a:lnTo>
                <a:lnTo>
                  <a:pt x="147207" y="110885"/>
                </a:lnTo>
                <a:lnTo>
                  <a:pt x="109109" y="135250"/>
                </a:lnTo>
                <a:lnTo>
                  <a:pt x="62988" y="144114"/>
                </a:lnTo>
                <a:lnTo>
                  <a:pt x="48415" y="143204"/>
                </a:lnTo>
                <a:lnTo>
                  <a:pt x="8986" y="121759"/>
                </a:lnTo>
                <a:lnTo>
                  <a:pt x="0" y="92097"/>
                </a:lnTo>
                <a:lnTo>
                  <a:pt x="1012" y="82341"/>
                </a:lnTo>
                <a:lnTo>
                  <a:pt x="26809" y="48644"/>
                </a:lnTo>
                <a:lnTo>
                  <a:pt x="64269" y="33135"/>
                </a:lnTo>
                <a:lnTo>
                  <a:pt x="112645" y="19595"/>
                </a:lnTo>
                <a:lnTo>
                  <a:pt x="133732" y="13479"/>
                </a:lnTo>
                <a:lnTo>
                  <a:pt x="154402" y="6947"/>
                </a:lnTo>
                <a:lnTo>
                  <a:pt x="174654" y="0"/>
                </a:lnTo>
                <a:lnTo>
                  <a:pt x="174654" y="31017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813642" y="977286"/>
            <a:ext cx="380365" cy="711200"/>
          </a:xfrm>
          <a:custGeom>
            <a:avLst/>
            <a:gdLst/>
            <a:ahLst/>
            <a:cxnLst/>
            <a:rect l="l" t="t" r="r" b="b"/>
            <a:pathLst>
              <a:path w="380365" h="711200">
                <a:moveTo>
                  <a:pt x="71574" y="99729"/>
                </a:moveTo>
                <a:lnTo>
                  <a:pt x="71574" y="192780"/>
                </a:lnTo>
                <a:lnTo>
                  <a:pt x="0" y="192780"/>
                </a:lnTo>
                <a:lnTo>
                  <a:pt x="0" y="334986"/>
                </a:lnTo>
                <a:lnTo>
                  <a:pt x="71574" y="334986"/>
                </a:lnTo>
                <a:lnTo>
                  <a:pt x="71574" y="513224"/>
                </a:lnTo>
                <a:lnTo>
                  <a:pt x="72603" y="552706"/>
                </a:lnTo>
                <a:lnTo>
                  <a:pt x="80836" y="614065"/>
                </a:lnTo>
                <a:lnTo>
                  <a:pt x="97384" y="653685"/>
                </a:lnTo>
                <a:lnTo>
                  <a:pt x="138855" y="692416"/>
                </a:lnTo>
                <a:lnTo>
                  <a:pt x="182757" y="706358"/>
                </a:lnTo>
                <a:lnTo>
                  <a:pt x="245751" y="711008"/>
                </a:lnTo>
                <a:lnTo>
                  <a:pt x="277598" y="710024"/>
                </a:lnTo>
                <a:lnTo>
                  <a:pt x="310642" y="707072"/>
                </a:lnTo>
                <a:lnTo>
                  <a:pt x="344881" y="702153"/>
                </a:lnTo>
                <a:lnTo>
                  <a:pt x="380314" y="695266"/>
                </a:lnTo>
                <a:lnTo>
                  <a:pt x="366003" y="561192"/>
                </a:lnTo>
                <a:lnTo>
                  <a:pt x="347749" y="566613"/>
                </a:lnTo>
                <a:lnTo>
                  <a:pt x="331643" y="570485"/>
                </a:lnTo>
                <a:lnTo>
                  <a:pt x="317685" y="572809"/>
                </a:lnTo>
                <a:lnTo>
                  <a:pt x="305877" y="573583"/>
                </a:lnTo>
                <a:lnTo>
                  <a:pt x="294837" y="572571"/>
                </a:lnTo>
                <a:lnTo>
                  <a:pt x="267816" y="541437"/>
                </a:lnTo>
                <a:lnTo>
                  <a:pt x="266262" y="514527"/>
                </a:lnTo>
                <a:lnTo>
                  <a:pt x="266262" y="334986"/>
                </a:lnTo>
                <a:lnTo>
                  <a:pt x="373159" y="334986"/>
                </a:lnTo>
                <a:lnTo>
                  <a:pt x="373159" y="192780"/>
                </a:lnTo>
                <a:lnTo>
                  <a:pt x="266262" y="192780"/>
                </a:lnTo>
                <a:lnTo>
                  <a:pt x="266262" y="0"/>
                </a:lnTo>
                <a:lnTo>
                  <a:pt x="71574" y="99729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196404" y="1158609"/>
            <a:ext cx="587375" cy="530225"/>
          </a:xfrm>
          <a:custGeom>
            <a:avLst/>
            <a:gdLst/>
            <a:ahLst/>
            <a:cxnLst/>
            <a:rect l="l" t="t" r="r" b="b"/>
            <a:pathLst>
              <a:path w="587375" h="530225">
                <a:moveTo>
                  <a:pt x="586939" y="291090"/>
                </a:moveTo>
                <a:lnTo>
                  <a:pt x="584882" y="243343"/>
                </a:lnTo>
                <a:lnTo>
                  <a:pt x="578709" y="200308"/>
                </a:lnTo>
                <a:lnTo>
                  <a:pt x="568420" y="161984"/>
                </a:lnTo>
                <a:lnTo>
                  <a:pt x="535670" y="98965"/>
                </a:lnTo>
                <a:lnTo>
                  <a:pt x="487714" y="51245"/>
                </a:lnTo>
                <a:lnTo>
                  <a:pt x="423740" y="18528"/>
                </a:lnTo>
                <a:lnTo>
                  <a:pt x="383657" y="8235"/>
                </a:lnTo>
                <a:lnTo>
                  <a:pt x="337848" y="2059"/>
                </a:lnTo>
                <a:lnTo>
                  <a:pt x="286308" y="0"/>
                </a:lnTo>
                <a:lnTo>
                  <a:pt x="234990" y="2940"/>
                </a:lnTo>
                <a:lnTo>
                  <a:pt x="188311" y="11760"/>
                </a:lnTo>
                <a:lnTo>
                  <a:pt x="146272" y="26459"/>
                </a:lnTo>
                <a:lnTo>
                  <a:pt x="108873" y="47037"/>
                </a:lnTo>
                <a:lnTo>
                  <a:pt x="76111" y="73493"/>
                </a:lnTo>
                <a:lnTo>
                  <a:pt x="42809" y="113071"/>
                </a:lnTo>
                <a:lnTo>
                  <a:pt x="19025" y="158315"/>
                </a:lnTo>
                <a:lnTo>
                  <a:pt x="4755" y="209224"/>
                </a:lnTo>
                <a:lnTo>
                  <a:pt x="0" y="265797"/>
                </a:lnTo>
                <a:lnTo>
                  <a:pt x="2371" y="306199"/>
                </a:lnTo>
                <a:lnTo>
                  <a:pt x="9484" y="343884"/>
                </a:lnTo>
                <a:lnTo>
                  <a:pt x="37939" y="411098"/>
                </a:lnTo>
                <a:lnTo>
                  <a:pt x="80817" y="464552"/>
                </a:lnTo>
                <a:lnTo>
                  <a:pt x="133608" y="501287"/>
                </a:lnTo>
                <a:lnTo>
                  <a:pt x="202083" y="522585"/>
                </a:lnTo>
                <a:lnTo>
                  <a:pt x="244375" y="527911"/>
                </a:lnTo>
                <a:lnTo>
                  <a:pt x="292033" y="529687"/>
                </a:lnTo>
                <a:lnTo>
                  <a:pt x="346643" y="527613"/>
                </a:lnTo>
                <a:lnTo>
                  <a:pt x="394510" y="521391"/>
                </a:lnTo>
                <a:lnTo>
                  <a:pt x="435637" y="511026"/>
                </a:lnTo>
                <a:lnTo>
                  <a:pt x="499907" y="477238"/>
                </a:lnTo>
                <a:lnTo>
                  <a:pt x="552880" y="422480"/>
                </a:lnTo>
                <a:lnTo>
                  <a:pt x="575968" y="387003"/>
                </a:lnTo>
                <a:lnTo>
                  <a:pt x="384607" y="369354"/>
                </a:lnTo>
                <a:lnTo>
                  <a:pt x="375691" y="379940"/>
                </a:lnTo>
                <a:lnTo>
                  <a:pt x="367074" y="388799"/>
                </a:lnTo>
                <a:lnTo>
                  <a:pt x="324246" y="412058"/>
                </a:lnTo>
                <a:lnTo>
                  <a:pt x="296326" y="415635"/>
                </a:lnTo>
                <a:lnTo>
                  <a:pt x="274731" y="413578"/>
                </a:lnTo>
                <a:lnTo>
                  <a:pt x="237991" y="397117"/>
                </a:lnTo>
                <a:lnTo>
                  <a:pt x="206501" y="353841"/>
                </a:lnTo>
                <a:lnTo>
                  <a:pt x="197550" y="313044"/>
                </a:lnTo>
                <a:lnTo>
                  <a:pt x="586939" y="313044"/>
                </a:lnTo>
                <a:lnTo>
                  <a:pt x="586939" y="291090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394432" y="1273614"/>
            <a:ext cx="191770" cy="105410"/>
          </a:xfrm>
          <a:custGeom>
            <a:avLst/>
            <a:gdLst/>
            <a:ahLst/>
            <a:cxnLst/>
            <a:rect l="l" t="t" r="r" b="b"/>
            <a:pathLst>
              <a:path w="191770" h="105409">
                <a:moveTo>
                  <a:pt x="0" y="104988"/>
                </a:moveTo>
                <a:lnTo>
                  <a:pt x="7991" y="65258"/>
                </a:lnTo>
                <a:lnTo>
                  <a:pt x="37432" y="20668"/>
                </a:lnTo>
                <a:lnTo>
                  <a:pt x="74412" y="2296"/>
                </a:lnTo>
                <a:lnTo>
                  <a:pt x="96390" y="0"/>
                </a:lnTo>
                <a:lnTo>
                  <a:pt x="115462" y="1520"/>
                </a:lnTo>
                <a:lnTo>
                  <a:pt x="161053" y="24338"/>
                </a:lnTo>
                <a:lnTo>
                  <a:pt x="187314" y="78835"/>
                </a:lnTo>
                <a:lnTo>
                  <a:pt x="191361" y="104988"/>
                </a:lnTo>
                <a:lnTo>
                  <a:pt x="0" y="104988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789604" y="977282"/>
            <a:ext cx="558165" cy="711200"/>
          </a:xfrm>
          <a:custGeom>
            <a:avLst/>
            <a:gdLst/>
            <a:ahLst/>
            <a:cxnLst/>
            <a:rect l="l" t="t" r="r" b="b"/>
            <a:pathLst>
              <a:path w="558165" h="711200">
                <a:moveTo>
                  <a:pt x="361710" y="0"/>
                </a:moveTo>
                <a:lnTo>
                  <a:pt x="361710" y="242412"/>
                </a:lnTo>
                <a:lnTo>
                  <a:pt x="346870" y="228097"/>
                </a:lnTo>
                <a:lnTo>
                  <a:pt x="330987" y="215691"/>
                </a:lnTo>
                <a:lnTo>
                  <a:pt x="296093" y="196596"/>
                </a:lnTo>
                <a:lnTo>
                  <a:pt x="257026" y="185151"/>
                </a:lnTo>
                <a:lnTo>
                  <a:pt x="213780" y="181332"/>
                </a:lnTo>
                <a:lnTo>
                  <a:pt x="169297" y="185507"/>
                </a:lnTo>
                <a:lnTo>
                  <a:pt x="128899" y="198033"/>
                </a:lnTo>
                <a:lnTo>
                  <a:pt x="92589" y="218909"/>
                </a:lnTo>
                <a:lnTo>
                  <a:pt x="60370" y="248136"/>
                </a:lnTo>
                <a:lnTo>
                  <a:pt x="33955" y="285243"/>
                </a:lnTo>
                <a:lnTo>
                  <a:pt x="15089" y="329741"/>
                </a:lnTo>
                <a:lnTo>
                  <a:pt x="3772" y="381632"/>
                </a:lnTo>
                <a:lnTo>
                  <a:pt x="0" y="440917"/>
                </a:lnTo>
                <a:lnTo>
                  <a:pt x="3414" y="495113"/>
                </a:lnTo>
                <a:lnTo>
                  <a:pt x="13657" y="545070"/>
                </a:lnTo>
                <a:lnTo>
                  <a:pt x="30730" y="590791"/>
                </a:lnTo>
                <a:lnTo>
                  <a:pt x="54634" y="632278"/>
                </a:lnTo>
                <a:lnTo>
                  <a:pt x="85011" y="666721"/>
                </a:lnTo>
                <a:lnTo>
                  <a:pt x="121501" y="691324"/>
                </a:lnTo>
                <a:lnTo>
                  <a:pt x="164106" y="706086"/>
                </a:lnTo>
                <a:lnTo>
                  <a:pt x="212826" y="711008"/>
                </a:lnTo>
                <a:lnTo>
                  <a:pt x="237997" y="709636"/>
                </a:lnTo>
                <a:lnTo>
                  <a:pt x="284763" y="698663"/>
                </a:lnTo>
                <a:lnTo>
                  <a:pt x="322521" y="678775"/>
                </a:lnTo>
                <a:lnTo>
                  <a:pt x="357354" y="646560"/>
                </a:lnTo>
                <a:lnTo>
                  <a:pt x="376021" y="624634"/>
                </a:lnTo>
                <a:lnTo>
                  <a:pt x="376021" y="699559"/>
                </a:lnTo>
                <a:lnTo>
                  <a:pt x="557830" y="699559"/>
                </a:lnTo>
                <a:lnTo>
                  <a:pt x="557830" y="0"/>
                </a:lnTo>
                <a:lnTo>
                  <a:pt x="361710" y="0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983827" y="1303683"/>
            <a:ext cx="168910" cy="242570"/>
          </a:xfrm>
          <a:custGeom>
            <a:avLst/>
            <a:gdLst/>
            <a:ahLst/>
            <a:cxnLst/>
            <a:rect l="l" t="t" r="r" b="b"/>
            <a:pathLst>
              <a:path w="168909" h="242569">
                <a:moveTo>
                  <a:pt x="144102" y="213303"/>
                </a:moveTo>
                <a:lnTo>
                  <a:pt x="130920" y="226038"/>
                </a:lnTo>
                <a:lnTo>
                  <a:pt x="116187" y="235135"/>
                </a:lnTo>
                <a:lnTo>
                  <a:pt x="99904" y="240593"/>
                </a:lnTo>
                <a:lnTo>
                  <a:pt x="82068" y="242412"/>
                </a:lnTo>
                <a:lnTo>
                  <a:pt x="65352" y="240608"/>
                </a:lnTo>
                <a:lnTo>
                  <a:pt x="23617" y="213536"/>
                </a:lnTo>
                <a:lnTo>
                  <a:pt x="5901" y="176380"/>
                </a:lnTo>
                <a:lnTo>
                  <a:pt x="0" y="122637"/>
                </a:lnTo>
                <a:lnTo>
                  <a:pt x="1431" y="91857"/>
                </a:lnTo>
                <a:lnTo>
                  <a:pt x="12879" y="44616"/>
                </a:lnTo>
                <a:lnTo>
                  <a:pt x="48545" y="7040"/>
                </a:lnTo>
                <a:lnTo>
                  <a:pt x="79683" y="0"/>
                </a:lnTo>
                <a:lnTo>
                  <a:pt x="98175" y="1834"/>
                </a:lnTo>
                <a:lnTo>
                  <a:pt x="143625" y="29341"/>
                </a:lnTo>
                <a:lnTo>
                  <a:pt x="162593" y="66269"/>
                </a:lnTo>
                <a:lnTo>
                  <a:pt x="168918" y="118344"/>
                </a:lnTo>
                <a:lnTo>
                  <a:pt x="167367" y="148971"/>
                </a:lnTo>
                <a:lnTo>
                  <a:pt x="162714" y="175007"/>
                </a:lnTo>
                <a:lnTo>
                  <a:pt x="154959" y="196452"/>
                </a:lnTo>
                <a:lnTo>
                  <a:pt x="144102" y="213303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1383285" y="965348"/>
            <a:ext cx="527685" cy="492125"/>
          </a:xfrm>
          <a:custGeom>
            <a:avLst/>
            <a:gdLst/>
            <a:ahLst/>
            <a:cxnLst/>
            <a:rect l="l" t="t" r="r" b="b"/>
            <a:pathLst>
              <a:path w="527684" h="492125">
                <a:moveTo>
                  <a:pt x="352403" y="431621"/>
                </a:moveTo>
                <a:lnTo>
                  <a:pt x="391361" y="388448"/>
                </a:lnTo>
                <a:lnTo>
                  <a:pt x="444913" y="344143"/>
                </a:lnTo>
                <a:lnTo>
                  <a:pt x="470741" y="320077"/>
                </a:lnTo>
                <a:lnTo>
                  <a:pt x="504859" y="278199"/>
                </a:lnTo>
                <a:lnTo>
                  <a:pt x="521681" y="239793"/>
                </a:lnTo>
                <a:lnTo>
                  <a:pt x="527290" y="199947"/>
                </a:lnTo>
                <a:lnTo>
                  <a:pt x="521862" y="153483"/>
                </a:lnTo>
                <a:lnTo>
                  <a:pt x="505579" y="111907"/>
                </a:lnTo>
                <a:lnTo>
                  <a:pt x="478438" y="75222"/>
                </a:lnTo>
                <a:lnTo>
                  <a:pt x="440440" y="43430"/>
                </a:lnTo>
                <a:lnTo>
                  <a:pt x="405964" y="24433"/>
                </a:lnTo>
                <a:lnTo>
                  <a:pt x="366479" y="10860"/>
                </a:lnTo>
                <a:lnTo>
                  <a:pt x="321983" y="2715"/>
                </a:lnTo>
                <a:lnTo>
                  <a:pt x="272475" y="0"/>
                </a:lnTo>
                <a:lnTo>
                  <a:pt x="209975" y="3893"/>
                </a:lnTo>
                <a:lnTo>
                  <a:pt x="156097" y="15572"/>
                </a:lnTo>
                <a:lnTo>
                  <a:pt x="110841" y="35034"/>
                </a:lnTo>
                <a:lnTo>
                  <a:pt x="74203" y="62278"/>
                </a:lnTo>
                <a:lnTo>
                  <a:pt x="45314" y="95904"/>
                </a:lnTo>
                <a:lnTo>
                  <a:pt x="23319" y="134514"/>
                </a:lnTo>
                <a:lnTo>
                  <a:pt x="8215" y="178104"/>
                </a:lnTo>
                <a:lnTo>
                  <a:pt x="0" y="226671"/>
                </a:lnTo>
                <a:lnTo>
                  <a:pt x="185148" y="249579"/>
                </a:lnTo>
                <a:lnTo>
                  <a:pt x="189247" y="223748"/>
                </a:lnTo>
                <a:lnTo>
                  <a:pt x="195346" y="202096"/>
                </a:lnTo>
                <a:lnTo>
                  <a:pt x="225364" y="161503"/>
                </a:lnTo>
                <a:lnTo>
                  <a:pt x="269613" y="148884"/>
                </a:lnTo>
                <a:lnTo>
                  <a:pt x="284357" y="149794"/>
                </a:lnTo>
                <a:lnTo>
                  <a:pt x="323398" y="171453"/>
                </a:lnTo>
                <a:lnTo>
                  <a:pt x="332124" y="204240"/>
                </a:lnTo>
                <a:lnTo>
                  <a:pt x="329708" y="217691"/>
                </a:lnTo>
                <a:lnTo>
                  <a:pt x="322459" y="231797"/>
                </a:lnTo>
                <a:lnTo>
                  <a:pt x="310381" y="246560"/>
                </a:lnTo>
                <a:lnTo>
                  <a:pt x="293475" y="261981"/>
                </a:lnTo>
                <a:lnTo>
                  <a:pt x="260440" y="289777"/>
                </a:lnTo>
                <a:lnTo>
                  <a:pt x="233878" y="313041"/>
                </a:lnTo>
                <a:lnTo>
                  <a:pt x="200180" y="345969"/>
                </a:lnTo>
                <a:lnTo>
                  <a:pt x="174812" y="384576"/>
                </a:lnTo>
                <a:lnTo>
                  <a:pt x="161049" y="431925"/>
                </a:lnTo>
                <a:lnTo>
                  <a:pt x="158424" y="473854"/>
                </a:lnTo>
                <a:lnTo>
                  <a:pt x="158424" y="491980"/>
                </a:lnTo>
                <a:lnTo>
                  <a:pt x="339756" y="491980"/>
                </a:lnTo>
                <a:lnTo>
                  <a:pt x="340546" y="474256"/>
                </a:lnTo>
                <a:lnTo>
                  <a:pt x="342917" y="458288"/>
                </a:lnTo>
                <a:lnTo>
                  <a:pt x="346868" y="444077"/>
                </a:lnTo>
                <a:lnTo>
                  <a:pt x="352403" y="431621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1535509" y="1505529"/>
            <a:ext cx="194310" cy="171450"/>
          </a:xfrm>
          <a:custGeom>
            <a:avLst/>
            <a:gdLst/>
            <a:ahLst/>
            <a:cxnLst/>
            <a:rect l="l" t="t" r="r" b="b"/>
            <a:pathLst>
              <a:path w="194309" h="171450">
                <a:moveTo>
                  <a:pt x="0" y="171315"/>
                </a:moveTo>
                <a:lnTo>
                  <a:pt x="194211" y="171315"/>
                </a:lnTo>
                <a:lnTo>
                  <a:pt x="194211" y="0"/>
                </a:lnTo>
                <a:lnTo>
                  <a:pt x="0" y="0"/>
                </a:lnTo>
                <a:lnTo>
                  <a:pt x="0" y="171315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335884" y="2202372"/>
            <a:ext cx="657225" cy="699770"/>
          </a:xfrm>
          <a:custGeom>
            <a:avLst/>
            <a:gdLst/>
            <a:ahLst/>
            <a:cxnLst/>
            <a:rect l="l" t="t" r="r" b="b"/>
            <a:pathLst>
              <a:path w="657225" h="699769">
                <a:moveTo>
                  <a:pt x="0" y="172746"/>
                </a:moveTo>
                <a:lnTo>
                  <a:pt x="220458" y="172746"/>
                </a:lnTo>
                <a:lnTo>
                  <a:pt x="220458" y="699559"/>
                </a:lnTo>
                <a:lnTo>
                  <a:pt x="436624" y="699559"/>
                </a:lnTo>
                <a:lnTo>
                  <a:pt x="436624" y="172746"/>
                </a:lnTo>
                <a:lnTo>
                  <a:pt x="657094" y="172746"/>
                </a:lnTo>
                <a:lnTo>
                  <a:pt x="657094" y="0"/>
                </a:lnTo>
                <a:lnTo>
                  <a:pt x="0" y="0"/>
                </a:lnTo>
                <a:lnTo>
                  <a:pt x="0" y="172746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945784" y="2383712"/>
            <a:ext cx="584200" cy="530225"/>
          </a:xfrm>
          <a:custGeom>
            <a:avLst/>
            <a:gdLst/>
            <a:ahLst/>
            <a:cxnLst/>
            <a:rect l="l" t="t" r="r" b="b"/>
            <a:pathLst>
              <a:path w="584200" h="530225">
                <a:moveTo>
                  <a:pt x="230964" y="130746"/>
                </a:moveTo>
                <a:lnTo>
                  <a:pt x="244384" y="124066"/>
                </a:lnTo>
                <a:lnTo>
                  <a:pt x="260787" y="119296"/>
                </a:lnTo>
                <a:lnTo>
                  <a:pt x="280172" y="116435"/>
                </a:lnTo>
                <a:lnTo>
                  <a:pt x="302538" y="115482"/>
                </a:lnTo>
                <a:lnTo>
                  <a:pt x="319748" y="116376"/>
                </a:lnTo>
                <a:lnTo>
                  <a:pt x="361025" y="138291"/>
                </a:lnTo>
                <a:lnTo>
                  <a:pt x="369354" y="179901"/>
                </a:lnTo>
                <a:lnTo>
                  <a:pt x="351453" y="186714"/>
                </a:lnTo>
                <a:lnTo>
                  <a:pt x="300630" y="203042"/>
                </a:lnTo>
                <a:lnTo>
                  <a:pt x="248972" y="215151"/>
                </a:lnTo>
                <a:lnTo>
                  <a:pt x="208743" y="223664"/>
                </a:lnTo>
                <a:lnTo>
                  <a:pt x="158913" y="233814"/>
                </a:lnTo>
                <a:lnTo>
                  <a:pt x="116918" y="244079"/>
                </a:lnTo>
                <a:lnTo>
                  <a:pt x="54407" y="271753"/>
                </a:lnTo>
                <a:lnTo>
                  <a:pt x="19063" y="309065"/>
                </a:lnTo>
                <a:lnTo>
                  <a:pt x="2118" y="356546"/>
                </a:lnTo>
                <a:lnTo>
                  <a:pt x="0" y="384130"/>
                </a:lnTo>
                <a:lnTo>
                  <a:pt x="2938" y="413690"/>
                </a:lnTo>
                <a:lnTo>
                  <a:pt x="26440" y="465469"/>
                </a:lnTo>
                <a:lnTo>
                  <a:pt x="73231" y="506057"/>
                </a:lnTo>
                <a:lnTo>
                  <a:pt x="142068" y="527051"/>
                </a:lnTo>
                <a:lnTo>
                  <a:pt x="184671" y="529675"/>
                </a:lnTo>
                <a:lnTo>
                  <a:pt x="217746" y="528362"/>
                </a:lnTo>
                <a:lnTo>
                  <a:pt x="277634" y="517861"/>
                </a:lnTo>
                <a:lnTo>
                  <a:pt x="323324" y="499493"/>
                </a:lnTo>
                <a:lnTo>
                  <a:pt x="361264" y="473254"/>
                </a:lnTo>
                <a:lnTo>
                  <a:pt x="380325" y="456193"/>
                </a:lnTo>
                <a:lnTo>
                  <a:pt x="381992" y="466439"/>
                </a:lnTo>
                <a:lnTo>
                  <a:pt x="396308" y="509027"/>
                </a:lnTo>
                <a:lnTo>
                  <a:pt x="401325" y="518227"/>
                </a:lnTo>
                <a:lnTo>
                  <a:pt x="583612" y="518227"/>
                </a:lnTo>
                <a:lnTo>
                  <a:pt x="576642" y="503179"/>
                </a:lnTo>
                <a:lnTo>
                  <a:pt x="571018" y="489534"/>
                </a:lnTo>
                <a:lnTo>
                  <a:pt x="560401" y="442293"/>
                </a:lnTo>
                <a:lnTo>
                  <a:pt x="559273" y="410377"/>
                </a:lnTo>
                <a:lnTo>
                  <a:pt x="559273" y="186579"/>
                </a:lnTo>
                <a:lnTo>
                  <a:pt x="558378" y="168460"/>
                </a:lnTo>
                <a:lnTo>
                  <a:pt x="551218" y="130882"/>
                </a:lnTo>
                <a:lnTo>
                  <a:pt x="537138" y="92855"/>
                </a:lnTo>
                <a:lnTo>
                  <a:pt x="505825" y="50574"/>
                </a:lnTo>
                <a:lnTo>
                  <a:pt x="466095" y="24869"/>
                </a:lnTo>
                <a:lnTo>
                  <a:pt x="417544" y="9784"/>
                </a:lnTo>
                <a:lnTo>
                  <a:pt x="355986" y="2444"/>
                </a:lnTo>
                <a:lnTo>
                  <a:pt x="277257" y="0"/>
                </a:lnTo>
                <a:lnTo>
                  <a:pt x="250530" y="506"/>
                </a:lnTo>
                <a:lnTo>
                  <a:pt x="199946" y="4559"/>
                </a:lnTo>
                <a:lnTo>
                  <a:pt x="153954" y="12585"/>
                </a:lnTo>
                <a:lnTo>
                  <a:pt x="117214" y="24041"/>
                </a:lnTo>
                <a:lnTo>
                  <a:pt x="69733" y="53384"/>
                </a:lnTo>
                <a:lnTo>
                  <a:pt x="36250" y="94702"/>
                </a:lnTo>
                <a:lnTo>
                  <a:pt x="21102" y="132999"/>
                </a:lnTo>
                <a:lnTo>
                  <a:pt x="15275" y="156039"/>
                </a:lnTo>
                <a:lnTo>
                  <a:pt x="200901" y="175596"/>
                </a:lnTo>
                <a:lnTo>
                  <a:pt x="207074" y="160451"/>
                </a:lnTo>
                <a:lnTo>
                  <a:pt x="214144" y="147927"/>
                </a:lnTo>
                <a:lnTo>
                  <a:pt x="222108" y="138025"/>
                </a:lnTo>
                <a:lnTo>
                  <a:pt x="230964" y="130746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140485" y="2661435"/>
            <a:ext cx="175260" cy="144145"/>
          </a:xfrm>
          <a:custGeom>
            <a:avLst/>
            <a:gdLst/>
            <a:ahLst/>
            <a:cxnLst/>
            <a:rect l="l" t="t" r="r" b="b"/>
            <a:pathLst>
              <a:path w="175260" h="144144">
                <a:moveTo>
                  <a:pt x="174654" y="31017"/>
                </a:moveTo>
                <a:lnTo>
                  <a:pt x="168072" y="77766"/>
                </a:lnTo>
                <a:lnTo>
                  <a:pt x="147207" y="110885"/>
                </a:lnTo>
                <a:lnTo>
                  <a:pt x="109109" y="135250"/>
                </a:lnTo>
                <a:lnTo>
                  <a:pt x="62988" y="144114"/>
                </a:lnTo>
                <a:lnTo>
                  <a:pt x="48415" y="143204"/>
                </a:lnTo>
                <a:lnTo>
                  <a:pt x="8986" y="121759"/>
                </a:lnTo>
                <a:lnTo>
                  <a:pt x="0" y="92097"/>
                </a:lnTo>
                <a:lnTo>
                  <a:pt x="1012" y="82341"/>
                </a:lnTo>
                <a:lnTo>
                  <a:pt x="26809" y="48644"/>
                </a:lnTo>
                <a:lnTo>
                  <a:pt x="64269" y="33135"/>
                </a:lnTo>
                <a:lnTo>
                  <a:pt x="112645" y="19595"/>
                </a:lnTo>
                <a:lnTo>
                  <a:pt x="133732" y="13479"/>
                </a:lnTo>
                <a:lnTo>
                  <a:pt x="154402" y="6947"/>
                </a:lnTo>
                <a:lnTo>
                  <a:pt x="174654" y="0"/>
                </a:lnTo>
                <a:lnTo>
                  <a:pt x="174654" y="31017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562851" y="2202376"/>
            <a:ext cx="593725" cy="699770"/>
          </a:xfrm>
          <a:custGeom>
            <a:avLst/>
            <a:gdLst/>
            <a:ahLst/>
            <a:cxnLst/>
            <a:rect l="l" t="t" r="r" b="b"/>
            <a:pathLst>
              <a:path w="593725" h="699769">
                <a:moveTo>
                  <a:pt x="0" y="699559"/>
                </a:moveTo>
                <a:lnTo>
                  <a:pt x="198504" y="699559"/>
                </a:lnTo>
                <a:lnTo>
                  <a:pt x="198504" y="567859"/>
                </a:lnTo>
                <a:lnTo>
                  <a:pt x="271672" y="496413"/>
                </a:lnTo>
                <a:lnTo>
                  <a:pt x="374322" y="699559"/>
                </a:lnTo>
                <a:lnTo>
                  <a:pt x="593140" y="699559"/>
                </a:lnTo>
                <a:lnTo>
                  <a:pt x="400848" y="370308"/>
                </a:lnTo>
                <a:lnTo>
                  <a:pt x="582646" y="192780"/>
                </a:lnTo>
                <a:lnTo>
                  <a:pt x="343573" y="192780"/>
                </a:lnTo>
                <a:lnTo>
                  <a:pt x="198504" y="361094"/>
                </a:lnTo>
                <a:lnTo>
                  <a:pt x="198504" y="0"/>
                </a:lnTo>
                <a:lnTo>
                  <a:pt x="0" y="0"/>
                </a:lnTo>
                <a:lnTo>
                  <a:pt x="0" y="699559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098317" y="2383702"/>
            <a:ext cx="587375" cy="530225"/>
          </a:xfrm>
          <a:custGeom>
            <a:avLst/>
            <a:gdLst/>
            <a:ahLst/>
            <a:cxnLst/>
            <a:rect l="l" t="t" r="r" b="b"/>
            <a:pathLst>
              <a:path w="587375" h="530225">
                <a:moveTo>
                  <a:pt x="586939" y="291090"/>
                </a:moveTo>
                <a:lnTo>
                  <a:pt x="584882" y="243343"/>
                </a:lnTo>
                <a:lnTo>
                  <a:pt x="578709" y="200308"/>
                </a:lnTo>
                <a:lnTo>
                  <a:pt x="568420" y="161984"/>
                </a:lnTo>
                <a:lnTo>
                  <a:pt x="535670" y="98965"/>
                </a:lnTo>
                <a:lnTo>
                  <a:pt x="487714" y="51245"/>
                </a:lnTo>
                <a:lnTo>
                  <a:pt x="423740" y="18528"/>
                </a:lnTo>
                <a:lnTo>
                  <a:pt x="383657" y="8235"/>
                </a:lnTo>
                <a:lnTo>
                  <a:pt x="337848" y="2059"/>
                </a:lnTo>
                <a:lnTo>
                  <a:pt x="286308" y="0"/>
                </a:lnTo>
                <a:lnTo>
                  <a:pt x="234990" y="2940"/>
                </a:lnTo>
                <a:lnTo>
                  <a:pt x="188311" y="11760"/>
                </a:lnTo>
                <a:lnTo>
                  <a:pt x="146272" y="26459"/>
                </a:lnTo>
                <a:lnTo>
                  <a:pt x="108873" y="47037"/>
                </a:lnTo>
                <a:lnTo>
                  <a:pt x="76111" y="73493"/>
                </a:lnTo>
                <a:lnTo>
                  <a:pt x="42809" y="113071"/>
                </a:lnTo>
                <a:lnTo>
                  <a:pt x="19025" y="158315"/>
                </a:lnTo>
                <a:lnTo>
                  <a:pt x="4755" y="209224"/>
                </a:lnTo>
                <a:lnTo>
                  <a:pt x="0" y="265797"/>
                </a:lnTo>
                <a:lnTo>
                  <a:pt x="2371" y="306199"/>
                </a:lnTo>
                <a:lnTo>
                  <a:pt x="9484" y="343884"/>
                </a:lnTo>
                <a:lnTo>
                  <a:pt x="37939" y="411098"/>
                </a:lnTo>
                <a:lnTo>
                  <a:pt x="80817" y="464552"/>
                </a:lnTo>
                <a:lnTo>
                  <a:pt x="133608" y="501287"/>
                </a:lnTo>
                <a:lnTo>
                  <a:pt x="202083" y="522585"/>
                </a:lnTo>
                <a:lnTo>
                  <a:pt x="244375" y="527911"/>
                </a:lnTo>
                <a:lnTo>
                  <a:pt x="292033" y="529687"/>
                </a:lnTo>
                <a:lnTo>
                  <a:pt x="346643" y="527613"/>
                </a:lnTo>
                <a:lnTo>
                  <a:pt x="394510" y="521391"/>
                </a:lnTo>
                <a:lnTo>
                  <a:pt x="435637" y="511026"/>
                </a:lnTo>
                <a:lnTo>
                  <a:pt x="499907" y="477238"/>
                </a:lnTo>
                <a:lnTo>
                  <a:pt x="552880" y="422480"/>
                </a:lnTo>
                <a:lnTo>
                  <a:pt x="575968" y="387003"/>
                </a:lnTo>
                <a:lnTo>
                  <a:pt x="384607" y="369354"/>
                </a:lnTo>
                <a:lnTo>
                  <a:pt x="375691" y="379940"/>
                </a:lnTo>
                <a:lnTo>
                  <a:pt x="367074" y="388799"/>
                </a:lnTo>
                <a:lnTo>
                  <a:pt x="324246" y="412058"/>
                </a:lnTo>
                <a:lnTo>
                  <a:pt x="296326" y="415635"/>
                </a:lnTo>
                <a:lnTo>
                  <a:pt x="274731" y="413578"/>
                </a:lnTo>
                <a:lnTo>
                  <a:pt x="237991" y="397117"/>
                </a:lnTo>
                <a:lnTo>
                  <a:pt x="206501" y="353841"/>
                </a:lnTo>
                <a:lnTo>
                  <a:pt x="197550" y="313044"/>
                </a:lnTo>
                <a:lnTo>
                  <a:pt x="586939" y="313044"/>
                </a:lnTo>
                <a:lnTo>
                  <a:pt x="586939" y="291090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296345" y="2498708"/>
            <a:ext cx="191770" cy="105410"/>
          </a:xfrm>
          <a:custGeom>
            <a:avLst/>
            <a:gdLst/>
            <a:ahLst/>
            <a:cxnLst/>
            <a:rect l="l" t="t" r="r" b="b"/>
            <a:pathLst>
              <a:path w="191770" h="105410">
                <a:moveTo>
                  <a:pt x="0" y="104988"/>
                </a:moveTo>
                <a:lnTo>
                  <a:pt x="7991" y="65258"/>
                </a:lnTo>
                <a:lnTo>
                  <a:pt x="37432" y="20668"/>
                </a:lnTo>
                <a:lnTo>
                  <a:pt x="74412" y="2296"/>
                </a:lnTo>
                <a:lnTo>
                  <a:pt x="96390" y="0"/>
                </a:lnTo>
                <a:lnTo>
                  <a:pt x="115462" y="1520"/>
                </a:lnTo>
                <a:lnTo>
                  <a:pt x="161053" y="24338"/>
                </a:lnTo>
                <a:lnTo>
                  <a:pt x="187314" y="78835"/>
                </a:lnTo>
                <a:lnTo>
                  <a:pt x="191361" y="104988"/>
                </a:lnTo>
                <a:lnTo>
                  <a:pt x="0" y="104988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951170" y="2202379"/>
            <a:ext cx="380365" cy="711200"/>
          </a:xfrm>
          <a:custGeom>
            <a:avLst/>
            <a:gdLst/>
            <a:ahLst/>
            <a:cxnLst/>
            <a:rect l="l" t="t" r="r" b="b"/>
            <a:pathLst>
              <a:path w="380364" h="711200">
                <a:moveTo>
                  <a:pt x="71574" y="99729"/>
                </a:moveTo>
                <a:lnTo>
                  <a:pt x="71574" y="192780"/>
                </a:lnTo>
                <a:lnTo>
                  <a:pt x="0" y="192780"/>
                </a:lnTo>
                <a:lnTo>
                  <a:pt x="0" y="334986"/>
                </a:lnTo>
                <a:lnTo>
                  <a:pt x="71574" y="334986"/>
                </a:lnTo>
                <a:lnTo>
                  <a:pt x="71574" y="513224"/>
                </a:lnTo>
                <a:lnTo>
                  <a:pt x="72603" y="552706"/>
                </a:lnTo>
                <a:lnTo>
                  <a:pt x="80836" y="614065"/>
                </a:lnTo>
                <a:lnTo>
                  <a:pt x="97384" y="653685"/>
                </a:lnTo>
                <a:lnTo>
                  <a:pt x="138855" y="692416"/>
                </a:lnTo>
                <a:lnTo>
                  <a:pt x="182757" y="706358"/>
                </a:lnTo>
                <a:lnTo>
                  <a:pt x="245751" y="711008"/>
                </a:lnTo>
                <a:lnTo>
                  <a:pt x="277602" y="710024"/>
                </a:lnTo>
                <a:lnTo>
                  <a:pt x="310646" y="707072"/>
                </a:lnTo>
                <a:lnTo>
                  <a:pt x="344883" y="702153"/>
                </a:lnTo>
                <a:lnTo>
                  <a:pt x="380314" y="695266"/>
                </a:lnTo>
                <a:lnTo>
                  <a:pt x="366003" y="561192"/>
                </a:lnTo>
                <a:lnTo>
                  <a:pt x="347749" y="566613"/>
                </a:lnTo>
                <a:lnTo>
                  <a:pt x="331643" y="570485"/>
                </a:lnTo>
                <a:lnTo>
                  <a:pt x="317685" y="572809"/>
                </a:lnTo>
                <a:lnTo>
                  <a:pt x="305877" y="573583"/>
                </a:lnTo>
                <a:lnTo>
                  <a:pt x="294837" y="572571"/>
                </a:lnTo>
                <a:lnTo>
                  <a:pt x="267816" y="541437"/>
                </a:lnTo>
                <a:lnTo>
                  <a:pt x="266262" y="514527"/>
                </a:lnTo>
                <a:lnTo>
                  <a:pt x="266262" y="334986"/>
                </a:lnTo>
                <a:lnTo>
                  <a:pt x="373159" y="334986"/>
                </a:lnTo>
                <a:lnTo>
                  <a:pt x="373159" y="192780"/>
                </a:lnTo>
                <a:lnTo>
                  <a:pt x="266262" y="192780"/>
                </a:lnTo>
                <a:lnTo>
                  <a:pt x="266262" y="0"/>
                </a:lnTo>
                <a:lnTo>
                  <a:pt x="71574" y="99729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358265" y="2202376"/>
            <a:ext cx="535940" cy="699770"/>
          </a:xfrm>
          <a:custGeom>
            <a:avLst/>
            <a:gdLst/>
            <a:ahLst/>
            <a:cxnLst/>
            <a:rect l="l" t="t" r="r" b="b"/>
            <a:pathLst>
              <a:path w="535939" h="699769">
                <a:moveTo>
                  <a:pt x="0" y="699559"/>
                </a:moveTo>
                <a:lnTo>
                  <a:pt x="194211" y="699559"/>
                </a:lnTo>
                <a:lnTo>
                  <a:pt x="194211" y="456193"/>
                </a:lnTo>
                <a:lnTo>
                  <a:pt x="195583" y="424257"/>
                </a:lnTo>
                <a:lnTo>
                  <a:pt x="206560" y="376300"/>
                </a:lnTo>
                <a:lnTo>
                  <a:pt x="241451" y="340238"/>
                </a:lnTo>
                <a:lnTo>
                  <a:pt x="273429" y="333555"/>
                </a:lnTo>
                <a:lnTo>
                  <a:pt x="288520" y="334794"/>
                </a:lnTo>
                <a:lnTo>
                  <a:pt x="323061" y="353357"/>
                </a:lnTo>
                <a:lnTo>
                  <a:pt x="339607" y="398770"/>
                </a:lnTo>
                <a:lnTo>
                  <a:pt x="340710" y="420883"/>
                </a:lnTo>
                <a:lnTo>
                  <a:pt x="340710" y="699559"/>
                </a:lnTo>
                <a:lnTo>
                  <a:pt x="535888" y="699559"/>
                </a:lnTo>
                <a:lnTo>
                  <a:pt x="535888" y="377452"/>
                </a:lnTo>
                <a:lnTo>
                  <a:pt x="533037" y="330813"/>
                </a:lnTo>
                <a:lnTo>
                  <a:pt x="524489" y="290613"/>
                </a:lnTo>
                <a:lnTo>
                  <a:pt x="490316" y="229533"/>
                </a:lnTo>
                <a:lnTo>
                  <a:pt x="436329" y="193382"/>
                </a:lnTo>
                <a:lnTo>
                  <a:pt x="365526" y="181332"/>
                </a:lnTo>
                <a:lnTo>
                  <a:pt x="339696" y="182436"/>
                </a:lnTo>
                <a:lnTo>
                  <a:pt x="293410" y="191266"/>
                </a:lnTo>
                <a:lnTo>
                  <a:pt x="253359" y="209283"/>
                </a:lnTo>
                <a:lnTo>
                  <a:pt x="213988" y="238628"/>
                </a:lnTo>
                <a:lnTo>
                  <a:pt x="194211" y="257688"/>
                </a:lnTo>
                <a:lnTo>
                  <a:pt x="194211" y="0"/>
                </a:lnTo>
                <a:lnTo>
                  <a:pt x="0" y="0"/>
                </a:lnTo>
                <a:lnTo>
                  <a:pt x="0" y="699559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927134" y="2383702"/>
            <a:ext cx="587375" cy="530225"/>
          </a:xfrm>
          <a:custGeom>
            <a:avLst/>
            <a:gdLst/>
            <a:ahLst/>
            <a:cxnLst/>
            <a:rect l="l" t="t" r="r" b="b"/>
            <a:pathLst>
              <a:path w="587375" h="530225">
                <a:moveTo>
                  <a:pt x="586939" y="291090"/>
                </a:moveTo>
                <a:lnTo>
                  <a:pt x="584882" y="243343"/>
                </a:lnTo>
                <a:lnTo>
                  <a:pt x="578709" y="200308"/>
                </a:lnTo>
                <a:lnTo>
                  <a:pt x="568420" y="161984"/>
                </a:lnTo>
                <a:lnTo>
                  <a:pt x="535670" y="98965"/>
                </a:lnTo>
                <a:lnTo>
                  <a:pt x="487714" y="51245"/>
                </a:lnTo>
                <a:lnTo>
                  <a:pt x="423740" y="18528"/>
                </a:lnTo>
                <a:lnTo>
                  <a:pt x="383657" y="8235"/>
                </a:lnTo>
                <a:lnTo>
                  <a:pt x="337848" y="2059"/>
                </a:lnTo>
                <a:lnTo>
                  <a:pt x="286308" y="0"/>
                </a:lnTo>
                <a:lnTo>
                  <a:pt x="234990" y="2940"/>
                </a:lnTo>
                <a:lnTo>
                  <a:pt x="188311" y="11760"/>
                </a:lnTo>
                <a:lnTo>
                  <a:pt x="146272" y="26459"/>
                </a:lnTo>
                <a:lnTo>
                  <a:pt x="108873" y="47037"/>
                </a:lnTo>
                <a:lnTo>
                  <a:pt x="76111" y="73493"/>
                </a:lnTo>
                <a:lnTo>
                  <a:pt x="42809" y="113071"/>
                </a:lnTo>
                <a:lnTo>
                  <a:pt x="19025" y="158315"/>
                </a:lnTo>
                <a:lnTo>
                  <a:pt x="4755" y="209224"/>
                </a:lnTo>
                <a:lnTo>
                  <a:pt x="0" y="265797"/>
                </a:lnTo>
                <a:lnTo>
                  <a:pt x="2371" y="306199"/>
                </a:lnTo>
                <a:lnTo>
                  <a:pt x="9484" y="343884"/>
                </a:lnTo>
                <a:lnTo>
                  <a:pt x="37939" y="411098"/>
                </a:lnTo>
                <a:lnTo>
                  <a:pt x="80817" y="464552"/>
                </a:lnTo>
                <a:lnTo>
                  <a:pt x="133608" y="501287"/>
                </a:lnTo>
                <a:lnTo>
                  <a:pt x="202083" y="522585"/>
                </a:lnTo>
                <a:lnTo>
                  <a:pt x="244375" y="527911"/>
                </a:lnTo>
                <a:lnTo>
                  <a:pt x="292033" y="529687"/>
                </a:lnTo>
                <a:lnTo>
                  <a:pt x="346643" y="527613"/>
                </a:lnTo>
                <a:lnTo>
                  <a:pt x="394510" y="521391"/>
                </a:lnTo>
                <a:lnTo>
                  <a:pt x="435637" y="511026"/>
                </a:lnTo>
                <a:lnTo>
                  <a:pt x="499907" y="477238"/>
                </a:lnTo>
                <a:lnTo>
                  <a:pt x="552880" y="422480"/>
                </a:lnTo>
                <a:lnTo>
                  <a:pt x="575968" y="387003"/>
                </a:lnTo>
                <a:lnTo>
                  <a:pt x="384607" y="369354"/>
                </a:lnTo>
                <a:lnTo>
                  <a:pt x="375691" y="379940"/>
                </a:lnTo>
                <a:lnTo>
                  <a:pt x="367074" y="388799"/>
                </a:lnTo>
                <a:lnTo>
                  <a:pt x="324246" y="412058"/>
                </a:lnTo>
                <a:lnTo>
                  <a:pt x="296326" y="415635"/>
                </a:lnTo>
                <a:lnTo>
                  <a:pt x="274731" y="413578"/>
                </a:lnTo>
                <a:lnTo>
                  <a:pt x="237991" y="397117"/>
                </a:lnTo>
                <a:lnTo>
                  <a:pt x="206501" y="353841"/>
                </a:lnTo>
                <a:lnTo>
                  <a:pt x="197550" y="313044"/>
                </a:lnTo>
                <a:lnTo>
                  <a:pt x="586939" y="313044"/>
                </a:lnTo>
                <a:lnTo>
                  <a:pt x="586939" y="291090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25162" y="2498708"/>
            <a:ext cx="191770" cy="105410"/>
          </a:xfrm>
          <a:custGeom>
            <a:avLst/>
            <a:gdLst/>
            <a:ahLst/>
            <a:cxnLst/>
            <a:rect l="l" t="t" r="r" b="b"/>
            <a:pathLst>
              <a:path w="191770" h="105410">
                <a:moveTo>
                  <a:pt x="0" y="104988"/>
                </a:moveTo>
                <a:lnTo>
                  <a:pt x="7991" y="65258"/>
                </a:lnTo>
                <a:lnTo>
                  <a:pt x="37432" y="20668"/>
                </a:lnTo>
                <a:lnTo>
                  <a:pt x="74412" y="2296"/>
                </a:lnTo>
                <a:lnTo>
                  <a:pt x="96390" y="0"/>
                </a:lnTo>
                <a:lnTo>
                  <a:pt x="115462" y="1520"/>
                </a:lnTo>
                <a:lnTo>
                  <a:pt x="161053" y="24338"/>
                </a:lnTo>
                <a:lnTo>
                  <a:pt x="187314" y="78835"/>
                </a:lnTo>
                <a:lnTo>
                  <a:pt x="191361" y="104988"/>
                </a:lnTo>
                <a:lnTo>
                  <a:pt x="0" y="104988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825314" y="2202377"/>
            <a:ext cx="670560" cy="711835"/>
          </a:xfrm>
          <a:custGeom>
            <a:avLst/>
            <a:gdLst/>
            <a:ahLst/>
            <a:cxnLst/>
            <a:rect l="l" t="t" r="r" b="b"/>
            <a:pathLst>
              <a:path w="670560" h="711835">
                <a:moveTo>
                  <a:pt x="454762" y="426711"/>
                </a:moveTo>
                <a:lnTo>
                  <a:pt x="446829" y="478263"/>
                </a:lnTo>
                <a:lnTo>
                  <a:pt x="423023" y="516586"/>
                </a:lnTo>
                <a:lnTo>
                  <a:pt x="385268" y="540366"/>
                </a:lnTo>
                <a:lnTo>
                  <a:pt x="335463" y="548290"/>
                </a:lnTo>
                <a:lnTo>
                  <a:pt x="308843" y="546279"/>
                </a:lnTo>
                <a:lnTo>
                  <a:pt x="264826" y="530188"/>
                </a:lnTo>
                <a:lnTo>
                  <a:pt x="233539" y="498455"/>
                </a:lnTo>
                <a:lnTo>
                  <a:pt x="217671" y="453757"/>
                </a:lnTo>
                <a:lnTo>
                  <a:pt x="215688" y="426711"/>
                </a:lnTo>
                <a:lnTo>
                  <a:pt x="215688" y="0"/>
                </a:lnTo>
                <a:lnTo>
                  <a:pt x="0" y="0"/>
                </a:lnTo>
                <a:lnTo>
                  <a:pt x="0" y="416787"/>
                </a:lnTo>
                <a:lnTo>
                  <a:pt x="1252" y="443490"/>
                </a:lnTo>
                <a:lnTo>
                  <a:pt x="11274" y="502621"/>
                </a:lnTo>
                <a:lnTo>
                  <a:pt x="27576" y="555643"/>
                </a:lnTo>
                <a:lnTo>
                  <a:pt x="50599" y="595938"/>
                </a:lnTo>
                <a:lnTo>
                  <a:pt x="83348" y="634072"/>
                </a:lnTo>
                <a:lnTo>
                  <a:pt x="120446" y="664236"/>
                </a:lnTo>
                <a:lnTo>
                  <a:pt x="161809" y="685695"/>
                </a:lnTo>
                <a:lnTo>
                  <a:pt x="212274" y="699879"/>
                </a:lnTo>
                <a:lnTo>
                  <a:pt x="270819" y="707465"/>
                </a:lnTo>
                <a:lnTo>
                  <a:pt x="326529" y="711038"/>
                </a:lnTo>
                <a:lnTo>
                  <a:pt x="352647" y="711485"/>
                </a:lnTo>
                <a:lnTo>
                  <a:pt x="395203" y="710025"/>
                </a:lnTo>
                <a:lnTo>
                  <a:pt x="434599" y="705646"/>
                </a:lnTo>
                <a:lnTo>
                  <a:pt x="503917" y="688123"/>
                </a:lnTo>
                <a:lnTo>
                  <a:pt x="548232" y="665296"/>
                </a:lnTo>
                <a:lnTo>
                  <a:pt x="590523" y="630184"/>
                </a:lnTo>
                <a:lnTo>
                  <a:pt x="626313" y="585478"/>
                </a:lnTo>
                <a:lnTo>
                  <a:pt x="651126" y="533852"/>
                </a:lnTo>
                <a:lnTo>
                  <a:pt x="665618" y="477052"/>
                </a:lnTo>
                <a:lnTo>
                  <a:pt x="670450" y="416787"/>
                </a:lnTo>
                <a:lnTo>
                  <a:pt x="670450" y="0"/>
                </a:lnTo>
                <a:lnTo>
                  <a:pt x="454762" y="0"/>
                </a:lnTo>
                <a:lnTo>
                  <a:pt x="454762" y="426711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569309" y="2383708"/>
            <a:ext cx="399415" cy="518795"/>
          </a:xfrm>
          <a:custGeom>
            <a:avLst/>
            <a:gdLst/>
            <a:ahLst/>
            <a:cxnLst/>
            <a:rect l="l" t="t" r="r" b="b"/>
            <a:pathLst>
              <a:path w="399415" h="518794">
                <a:moveTo>
                  <a:pt x="0" y="518227"/>
                </a:moveTo>
                <a:lnTo>
                  <a:pt x="195165" y="518227"/>
                </a:lnTo>
                <a:lnTo>
                  <a:pt x="195165" y="348343"/>
                </a:lnTo>
                <a:lnTo>
                  <a:pt x="197045" y="292337"/>
                </a:lnTo>
                <a:lnTo>
                  <a:pt x="202684" y="245991"/>
                </a:lnTo>
                <a:lnTo>
                  <a:pt x="225228" y="182286"/>
                </a:lnTo>
                <a:lnTo>
                  <a:pt x="266384" y="152760"/>
                </a:lnTo>
                <a:lnTo>
                  <a:pt x="284400" y="150792"/>
                </a:lnTo>
                <a:lnTo>
                  <a:pt x="295319" y="151686"/>
                </a:lnTo>
                <a:lnTo>
                  <a:pt x="308024" y="154369"/>
                </a:lnTo>
                <a:lnTo>
                  <a:pt x="322518" y="158841"/>
                </a:lnTo>
                <a:lnTo>
                  <a:pt x="338802" y="165102"/>
                </a:lnTo>
                <a:lnTo>
                  <a:pt x="398929" y="26724"/>
                </a:lnTo>
                <a:lnTo>
                  <a:pt x="373905" y="15033"/>
                </a:lnTo>
                <a:lnTo>
                  <a:pt x="349897" y="6682"/>
                </a:lnTo>
                <a:lnTo>
                  <a:pt x="326904" y="1670"/>
                </a:lnTo>
                <a:lnTo>
                  <a:pt x="304923" y="0"/>
                </a:lnTo>
                <a:lnTo>
                  <a:pt x="285222" y="1267"/>
                </a:lnTo>
                <a:lnTo>
                  <a:pt x="235967" y="20278"/>
                </a:lnTo>
                <a:lnTo>
                  <a:pt x="208469" y="48977"/>
                </a:lnTo>
                <a:lnTo>
                  <a:pt x="181809" y="94482"/>
                </a:lnTo>
                <a:lnTo>
                  <a:pt x="181809" y="11448"/>
                </a:lnTo>
                <a:lnTo>
                  <a:pt x="0" y="11448"/>
                </a:lnTo>
                <a:lnTo>
                  <a:pt x="0" y="518227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949689" y="2202375"/>
            <a:ext cx="194310" cy="132715"/>
          </a:xfrm>
          <a:custGeom>
            <a:avLst/>
            <a:gdLst/>
            <a:ahLst/>
            <a:cxnLst/>
            <a:rect l="l" t="t" r="r" b="b"/>
            <a:pathLst>
              <a:path w="194309" h="132714">
                <a:moveTo>
                  <a:pt x="0" y="132177"/>
                </a:moveTo>
                <a:lnTo>
                  <a:pt x="194211" y="132177"/>
                </a:lnTo>
                <a:lnTo>
                  <a:pt x="194211" y="0"/>
                </a:lnTo>
                <a:lnTo>
                  <a:pt x="0" y="0"/>
                </a:lnTo>
                <a:lnTo>
                  <a:pt x="0" y="132177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949689" y="2395156"/>
            <a:ext cx="194310" cy="507365"/>
          </a:xfrm>
          <a:custGeom>
            <a:avLst/>
            <a:gdLst/>
            <a:ahLst/>
            <a:cxnLst/>
            <a:rect l="l" t="t" r="r" b="b"/>
            <a:pathLst>
              <a:path w="194309" h="507364">
                <a:moveTo>
                  <a:pt x="0" y="506779"/>
                </a:moveTo>
                <a:lnTo>
                  <a:pt x="194211" y="506779"/>
                </a:lnTo>
                <a:lnTo>
                  <a:pt x="194211" y="0"/>
                </a:lnTo>
                <a:lnTo>
                  <a:pt x="0" y="0"/>
                </a:lnTo>
                <a:lnTo>
                  <a:pt x="0" y="506779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209335" y="2383708"/>
            <a:ext cx="535940" cy="518795"/>
          </a:xfrm>
          <a:custGeom>
            <a:avLst/>
            <a:gdLst/>
            <a:ahLst/>
            <a:cxnLst/>
            <a:rect l="l" t="t" r="r" b="b"/>
            <a:pathLst>
              <a:path w="535940" h="518794">
                <a:moveTo>
                  <a:pt x="0" y="518227"/>
                </a:moveTo>
                <a:lnTo>
                  <a:pt x="194211" y="518227"/>
                </a:lnTo>
                <a:lnTo>
                  <a:pt x="194211" y="274860"/>
                </a:lnTo>
                <a:lnTo>
                  <a:pt x="195583" y="242924"/>
                </a:lnTo>
                <a:lnTo>
                  <a:pt x="206560" y="194967"/>
                </a:lnTo>
                <a:lnTo>
                  <a:pt x="241451" y="158905"/>
                </a:lnTo>
                <a:lnTo>
                  <a:pt x="273429" y="152223"/>
                </a:lnTo>
                <a:lnTo>
                  <a:pt x="288515" y="153462"/>
                </a:lnTo>
                <a:lnTo>
                  <a:pt x="323061" y="172025"/>
                </a:lnTo>
                <a:lnTo>
                  <a:pt x="339607" y="217437"/>
                </a:lnTo>
                <a:lnTo>
                  <a:pt x="340710" y="239550"/>
                </a:lnTo>
                <a:lnTo>
                  <a:pt x="340710" y="518227"/>
                </a:lnTo>
                <a:lnTo>
                  <a:pt x="535888" y="518227"/>
                </a:lnTo>
                <a:lnTo>
                  <a:pt x="535888" y="196119"/>
                </a:lnTo>
                <a:lnTo>
                  <a:pt x="533037" y="149282"/>
                </a:lnTo>
                <a:lnTo>
                  <a:pt x="524489" y="108975"/>
                </a:lnTo>
                <a:lnTo>
                  <a:pt x="490316" y="47956"/>
                </a:lnTo>
                <a:lnTo>
                  <a:pt x="435971" y="11989"/>
                </a:lnTo>
                <a:lnTo>
                  <a:pt x="364095" y="0"/>
                </a:lnTo>
                <a:lnTo>
                  <a:pt x="335400" y="1356"/>
                </a:lnTo>
                <a:lnTo>
                  <a:pt x="284824" y="12211"/>
                </a:lnTo>
                <a:lnTo>
                  <a:pt x="242236" y="34375"/>
                </a:lnTo>
                <a:lnTo>
                  <a:pt x="201194" y="70521"/>
                </a:lnTo>
                <a:lnTo>
                  <a:pt x="180855" y="94005"/>
                </a:lnTo>
                <a:lnTo>
                  <a:pt x="180855" y="11448"/>
                </a:lnTo>
                <a:lnTo>
                  <a:pt x="0" y="11448"/>
                </a:lnTo>
                <a:lnTo>
                  <a:pt x="0" y="518227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778202" y="2383702"/>
            <a:ext cx="587375" cy="530225"/>
          </a:xfrm>
          <a:custGeom>
            <a:avLst/>
            <a:gdLst/>
            <a:ahLst/>
            <a:cxnLst/>
            <a:rect l="l" t="t" r="r" b="b"/>
            <a:pathLst>
              <a:path w="587375" h="530225">
                <a:moveTo>
                  <a:pt x="586939" y="291090"/>
                </a:moveTo>
                <a:lnTo>
                  <a:pt x="584882" y="243343"/>
                </a:lnTo>
                <a:lnTo>
                  <a:pt x="578709" y="200308"/>
                </a:lnTo>
                <a:lnTo>
                  <a:pt x="568420" y="161984"/>
                </a:lnTo>
                <a:lnTo>
                  <a:pt x="535670" y="98965"/>
                </a:lnTo>
                <a:lnTo>
                  <a:pt x="487714" y="51245"/>
                </a:lnTo>
                <a:lnTo>
                  <a:pt x="423740" y="18528"/>
                </a:lnTo>
                <a:lnTo>
                  <a:pt x="383657" y="8235"/>
                </a:lnTo>
                <a:lnTo>
                  <a:pt x="337848" y="2059"/>
                </a:lnTo>
                <a:lnTo>
                  <a:pt x="286308" y="0"/>
                </a:lnTo>
                <a:lnTo>
                  <a:pt x="234990" y="2940"/>
                </a:lnTo>
                <a:lnTo>
                  <a:pt x="188311" y="11760"/>
                </a:lnTo>
                <a:lnTo>
                  <a:pt x="146272" y="26459"/>
                </a:lnTo>
                <a:lnTo>
                  <a:pt x="108873" y="47037"/>
                </a:lnTo>
                <a:lnTo>
                  <a:pt x="76111" y="73493"/>
                </a:lnTo>
                <a:lnTo>
                  <a:pt x="42809" y="113071"/>
                </a:lnTo>
                <a:lnTo>
                  <a:pt x="19025" y="158315"/>
                </a:lnTo>
                <a:lnTo>
                  <a:pt x="4755" y="209224"/>
                </a:lnTo>
                <a:lnTo>
                  <a:pt x="0" y="265797"/>
                </a:lnTo>
                <a:lnTo>
                  <a:pt x="2371" y="306199"/>
                </a:lnTo>
                <a:lnTo>
                  <a:pt x="9484" y="343884"/>
                </a:lnTo>
                <a:lnTo>
                  <a:pt x="37939" y="411098"/>
                </a:lnTo>
                <a:lnTo>
                  <a:pt x="80817" y="464552"/>
                </a:lnTo>
                <a:lnTo>
                  <a:pt x="133608" y="501287"/>
                </a:lnTo>
                <a:lnTo>
                  <a:pt x="202083" y="522585"/>
                </a:lnTo>
                <a:lnTo>
                  <a:pt x="244375" y="527911"/>
                </a:lnTo>
                <a:lnTo>
                  <a:pt x="292033" y="529687"/>
                </a:lnTo>
                <a:lnTo>
                  <a:pt x="346643" y="527613"/>
                </a:lnTo>
                <a:lnTo>
                  <a:pt x="394510" y="521391"/>
                </a:lnTo>
                <a:lnTo>
                  <a:pt x="435637" y="511026"/>
                </a:lnTo>
                <a:lnTo>
                  <a:pt x="499907" y="477238"/>
                </a:lnTo>
                <a:lnTo>
                  <a:pt x="552880" y="422480"/>
                </a:lnTo>
                <a:lnTo>
                  <a:pt x="575968" y="387003"/>
                </a:lnTo>
                <a:lnTo>
                  <a:pt x="384607" y="369354"/>
                </a:lnTo>
                <a:lnTo>
                  <a:pt x="375691" y="379940"/>
                </a:lnTo>
                <a:lnTo>
                  <a:pt x="367074" y="388799"/>
                </a:lnTo>
                <a:lnTo>
                  <a:pt x="324246" y="412058"/>
                </a:lnTo>
                <a:lnTo>
                  <a:pt x="296326" y="415635"/>
                </a:lnTo>
                <a:lnTo>
                  <a:pt x="274731" y="413578"/>
                </a:lnTo>
                <a:lnTo>
                  <a:pt x="237991" y="397117"/>
                </a:lnTo>
                <a:lnTo>
                  <a:pt x="206501" y="353841"/>
                </a:lnTo>
                <a:lnTo>
                  <a:pt x="197550" y="313044"/>
                </a:lnTo>
                <a:lnTo>
                  <a:pt x="586939" y="313044"/>
                </a:lnTo>
                <a:lnTo>
                  <a:pt x="586939" y="291090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976230" y="2498708"/>
            <a:ext cx="191770" cy="105410"/>
          </a:xfrm>
          <a:custGeom>
            <a:avLst/>
            <a:gdLst/>
            <a:ahLst/>
            <a:cxnLst/>
            <a:rect l="l" t="t" r="r" b="b"/>
            <a:pathLst>
              <a:path w="191770" h="105410">
                <a:moveTo>
                  <a:pt x="0" y="104988"/>
                </a:moveTo>
                <a:lnTo>
                  <a:pt x="7991" y="65258"/>
                </a:lnTo>
                <a:lnTo>
                  <a:pt x="37432" y="20668"/>
                </a:lnTo>
                <a:lnTo>
                  <a:pt x="74412" y="2296"/>
                </a:lnTo>
                <a:lnTo>
                  <a:pt x="96390" y="0"/>
                </a:lnTo>
                <a:lnTo>
                  <a:pt x="115462" y="1520"/>
                </a:lnTo>
                <a:lnTo>
                  <a:pt x="161053" y="24338"/>
                </a:lnTo>
                <a:lnTo>
                  <a:pt x="187314" y="78835"/>
                </a:lnTo>
                <a:lnTo>
                  <a:pt x="191361" y="104988"/>
                </a:lnTo>
                <a:lnTo>
                  <a:pt x="0" y="104988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650617" y="2190449"/>
            <a:ext cx="680720" cy="723900"/>
          </a:xfrm>
          <a:custGeom>
            <a:avLst/>
            <a:gdLst/>
            <a:ahLst/>
            <a:cxnLst/>
            <a:rect l="l" t="t" r="r" b="b"/>
            <a:pathLst>
              <a:path w="680720" h="723900">
                <a:moveTo>
                  <a:pt x="444977" y="526336"/>
                </a:moveTo>
                <a:lnTo>
                  <a:pt x="427213" y="541576"/>
                </a:lnTo>
                <a:lnTo>
                  <a:pt x="405665" y="552461"/>
                </a:lnTo>
                <a:lnTo>
                  <a:pt x="380329" y="558992"/>
                </a:lnTo>
                <a:lnTo>
                  <a:pt x="351205" y="561169"/>
                </a:lnTo>
                <a:lnTo>
                  <a:pt x="321022" y="558475"/>
                </a:lnTo>
                <a:lnTo>
                  <a:pt x="271395" y="536913"/>
                </a:lnTo>
                <a:lnTo>
                  <a:pt x="236501" y="491903"/>
                </a:lnTo>
                <a:lnTo>
                  <a:pt x="218848" y="412182"/>
                </a:lnTo>
                <a:lnTo>
                  <a:pt x="216642" y="358604"/>
                </a:lnTo>
                <a:lnTo>
                  <a:pt x="218490" y="314792"/>
                </a:lnTo>
                <a:lnTo>
                  <a:pt x="233281" y="245921"/>
                </a:lnTo>
                <a:lnTo>
                  <a:pt x="267938" y="195011"/>
                </a:lnTo>
                <a:lnTo>
                  <a:pt x="324246" y="165458"/>
                </a:lnTo>
                <a:lnTo>
                  <a:pt x="358848" y="161763"/>
                </a:lnTo>
                <a:lnTo>
                  <a:pt x="374682" y="162599"/>
                </a:lnTo>
                <a:lnTo>
                  <a:pt x="417544" y="175131"/>
                </a:lnTo>
                <a:lnTo>
                  <a:pt x="452343" y="201611"/>
                </a:lnTo>
                <a:lnTo>
                  <a:pt x="477847" y="245156"/>
                </a:lnTo>
                <a:lnTo>
                  <a:pt x="482917" y="260061"/>
                </a:lnTo>
                <a:lnTo>
                  <a:pt x="673789" y="217596"/>
                </a:lnTo>
                <a:lnTo>
                  <a:pt x="652983" y="165825"/>
                </a:lnTo>
                <a:lnTo>
                  <a:pt x="627318" y="121207"/>
                </a:lnTo>
                <a:lnTo>
                  <a:pt x="596794" y="83747"/>
                </a:lnTo>
                <a:lnTo>
                  <a:pt x="561413" y="53448"/>
                </a:lnTo>
                <a:lnTo>
                  <a:pt x="520061" y="30067"/>
                </a:lnTo>
                <a:lnTo>
                  <a:pt x="471639" y="13364"/>
                </a:lnTo>
                <a:lnTo>
                  <a:pt x="416151" y="3341"/>
                </a:lnTo>
                <a:lnTo>
                  <a:pt x="353601" y="0"/>
                </a:lnTo>
                <a:lnTo>
                  <a:pt x="299418" y="2589"/>
                </a:lnTo>
                <a:lnTo>
                  <a:pt x="249490" y="10358"/>
                </a:lnTo>
                <a:lnTo>
                  <a:pt x="203817" y="23306"/>
                </a:lnTo>
                <a:lnTo>
                  <a:pt x="162399" y="41433"/>
                </a:lnTo>
                <a:lnTo>
                  <a:pt x="125236" y="64740"/>
                </a:lnTo>
                <a:lnTo>
                  <a:pt x="92329" y="93225"/>
                </a:lnTo>
                <a:lnTo>
                  <a:pt x="64116" y="126533"/>
                </a:lnTo>
                <a:lnTo>
                  <a:pt x="41033" y="164306"/>
                </a:lnTo>
                <a:lnTo>
                  <a:pt x="23081" y="206544"/>
                </a:lnTo>
                <a:lnTo>
                  <a:pt x="10258" y="253245"/>
                </a:lnTo>
                <a:lnTo>
                  <a:pt x="2564" y="304409"/>
                </a:lnTo>
                <a:lnTo>
                  <a:pt x="0" y="360035"/>
                </a:lnTo>
                <a:lnTo>
                  <a:pt x="3279" y="422208"/>
                </a:lnTo>
                <a:lnTo>
                  <a:pt x="13119" y="478541"/>
                </a:lnTo>
                <a:lnTo>
                  <a:pt x="29522" y="529034"/>
                </a:lnTo>
                <a:lnTo>
                  <a:pt x="52494" y="573688"/>
                </a:lnTo>
                <a:lnTo>
                  <a:pt x="79973" y="612269"/>
                </a:lnTo>
                <a:lnTo>
                  <a:pt x="109931" y="644560"/>
                </a:lnTo>
                <a:lnTo>
                  <a:pt x="142365" y="670561"/>
                </a:lnTo>
                <a:lnTo>
                  <a:pt x="177272" y="690275"/>
                </a:lnTo>
                <a:lnTo>
                  <a:pt x="216030" y="704773"/>
                </a:lnTo>
                <a:lnTo>
                  <a:pt x="260005" y="715128"/>
                </a:lnTo>
                <a:lnTo>
                  <a:pt x="309200" y="721339"/>
                </a:lnTo>
                <a:lnTo>
                  <a:pt x="363618" y="723410"/>
                </a:lnTo>
                <a:lnTo>
                  <a:pt x="408545" y="721710"/>
                </a:lnTo>
                <a:lnTo>
                  <a:pt x="449328" y="716612"/>
                </a:lnTo>
                <a:lnTo>
                  <a:pt x="518460" y="696220"/>
                </a:lnTo>
                <a:lnTo>
                  <a:pt x="574352" y="662458"/>
                </a:lnTo>
                <a:lnTo>
                  <a:pt x="620341" y="615571"/>
                </a:lnTo>
                <a:lnTo>
                  <a:pt x="655893" y="555567"/>
                </a:lnTo>
                <a:lnTo>
                  <a:pt x="680467" y="482440"/>
                </a:lnTo>
                <a:lnTo>
                  <a:pt x="491026" y="425176"/>
                </a:lnTo>
                <a:lnTo>
                  <a:pt x="482780" y="456373"/>
                </a:lnTo>
                <a:lnTo>
                  <a:pt x="472356" y="483631"/>
                </a:lnTo>
                <a:lnTo>
                  <a:pt x="459754" y="506952"/>
                </a:lnTo>
                <a:lnTo>
                  <a:pt x="444977" y="526336"/>
                </a:lnTo>
                <a:close/>
              </a:path>
            </a:pathLst>
          </a:custGeom>
          <a:ln w="46537">
            <a:solidFill>
              <a:srgbClr val="283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9340689" y="2383712"/>
            <a:ext cx="582295" cy="530225"/>
          </a:xfrm>
          <a:custGeom>
            <a:avLst/>
            <a:gdLst/>
            <a:ahLst/>
            <a:cxnLst/>
            <a:rect l="l" t="t" r="r" b="b"/>
            <a:pathLst>
              <a:path w="582295" h="530225">
                <a:moveTo>
                  <a:pt x="92574" y="467641"/>
                </a:moveTo>
                <a:lnTo>
                  <a:pt x="133192" y="494782"/>
                </a:lnTo>
                <a:lnTo>
                  <a:pt x="179657" y="514168"/>
                </a:lnTo>
                <a:lnTo>
                  <a:pt x="231967" y="525798"/>
                </a:lnTo>
                <a:lnTo>
                  <a:pt x="290124" y="529675"/>
                </a:lnTo>
                <a:lnTo>
                  <a:pt x="342531" y="526689"/>
                </a:lnTo>
                <a:lnTo>
                  <a:pt x="390183" y="517728"/>
                </a:lnTo>
                <a:lnTo>
                  <a:pt x="433082" y="502793"/>
                </a:lnTo>
                <a:lnTo>
                  <a:pt x="471230" y="481882"/>
                </a:lnTo>
                <a:lnTo>
                  <a:pt x="504626" y="454994"/>
                </a:lnTo>
                <a:lnTo>
                  <a:pt x="538550" y="415017"/>
                </a:lnTo>
                <a:lnTo>
                  <a:pt x="562782" y="369760"/>
                </a:lnTo>
                <a:lnTo>
                  <a:pt x="577322" y="319221"/>
                </a:lnTo>
                <a:lnTo>
                  <a:pt x="582169" y="263400"/>
                </a:lnTo>
                <a:lnTo>
                  <a:pt x="578262" y="213450"/>
                </a:lnTo>
                <a:lnTo>
                  <a:pt x="566541" y="167612"/>
                </a:lnTo>
                <a:lnTo>
                  <a:pt x="547007" y="125888"/>
                </a:lnTo>
                <a:lnTo>
                  <a:pt x="519658" y="88281"/>
                </a:lnTo>
                <a:lnTo>
                  <a:pt x="485568" y="56498"/>
                </a:lnTo>
                <a:lnTo>
                  <a:pt x="445521" y="31779"/>
                </a:lnTo>
                <a:lnTo>
                  <a:pt x="399519" y="14123"/>
                </a:lnTo>
                <a:lnTo>
                  <a:pt x="347561" y="3530"/>
                </a:lnTo>
                <a:lnTo>
                  <a:pt x="289647" y="0"/>
                </a:lnTo>
                <a:lnTo>
                  <a:pt x="238593" y="3005"/>
                </a:lnTo>
                <a:lnTo>
                  <a:pt x="191926" y="12024"/>
                </a:lnTo>
                <a:lnTo>
                  <a:pt x="149648" y="27055"/>
                </a:lnTo>
                <a:lnTo>
                  <a:pt x="111760" y="48099"/>
                </a:lnTo>
                <a:lnTo>
                  <a:pt x="78264" y="75157"/>
                </a:lnTo>
                <a:lnTo>
                  <a:pt x="44021" y="115282"/>
                </a:lnTo>
                <a:lnTo>
                  <a:pt x="19564" y="160509"/>
                </a:lnTo>
                <a:lnTo>
                  <a:pt x="4890" y="210837"/>
                </a:lnTo>
                <a:lnTo>
                  <a:pt x="0" y="266262"/>
                </a:lnTo>
                <a:lnTo>
                  <a:pt x="3702" y="314174"/>
                </a:lnTo>
                <a:lnTo>
                  <a:pt x="14810" y="358269"/>
                </a:lnTo>
                <a:lnTo>
                  <a:pt x="33325" y="398545"/>
                </a:lnTo>
                <a:lnTo>
                  <a:pt x="59246" y="435003"/>
                </a:lnTo>
                <a:lnTo>
                  <a:pt x="92574" y="467641"/>
                </a:lnTo>
                <a:close/>
              </a:path>
            </a:pathLst>
          </a:custGeom>
          <a:ln w="46537">
            <a:solidFill>
              <a:srgbClr val="283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9535378" y="2517320"/>
            <a:ext cx="192405" cy="265430"/>
          </a:xfrm>
          <a:custGeom>
            <a:avLst/>
            <a:gdLst/>
            <a:ahLst/>
            <a:cxnLst/>
            <a:rect l="l" t="t" r="r" b="b"/>
            <a:pathLst>
              <a:path w="192404" h="265430">
                <a:moveTo>
                  <a:pt x="27678" y="32692"/>
                </a:moveTo>
                <a:lnTo>
                  <a:pt x="42441" y="18391"/>
                </a:lnTo>
                <a:lnTo>
                  <a:pt x="59055" y="8174"/>
                </a:lnTo>
                <a:lnTo>
                  <a:pt x="77519" y="2043"/>
                </a:lnTo>
                <a:lnTo>
                  <a:pt x="97832" y="0"/>
                </a:lnTo>
                <a:lnTo>
                  <a:pt x="117064" y="2013"/>
                </a:lnTo>
                <a:lnTo>
                  <a:pt x="165114" y="32215"/>
                </a:lnTo>
                <a:lnTo>
                  <a:pt x="185512" y="72830"/>
                </a:lnTo>
                <a:lnTo>
                  <a:pt x="192315" y="130269"/>
                </a:lnTo>
                <a:lnTo>
                  <a:pt x="190629" y="163167"/>
                </a:lnTo>
                <a:lnTo>
                  <a:pt x="177143" y="214470"/>
                </a:lnTo>
                <a:lnTo>
                  <a:pt x="150925" y="246859"/>
                </a:lnTo>
                <a:lnTo>
                  <a:pt x="96390" y="264843"/>
                </a:lnTo>
                <a:lnTo>
                  <a:pt x="76517" y="262816"/>
                </a:lnTo>
                <a:lnTo>
                  <a:pt x="42043" y="246594"/>
                </a:lnTo>
                <a:lnTo>
                  <a:pt x="15436" y="213964"/>
                </a:lnTo>
                <a:lnTo>
                  <a:pt x="1714" y="163853"/>
                </a:lnTo>
                <a:lnTo>
                  <a:pt x="0" y="132177"/>
                </a:lnTo>
                <a:lnTo>
                  <a:pt x="1729" y="100913"/>
                </a:lnTo>
                <a:lnTo>
                  <a:pt x="6919" y="73909"/>
                </a:lnTo>
                <a:lnTo>
                  <a:pt x="15568" y="51168"/>
                </a:lnTo>
                <a:lnTo>
                  <a:pt x="27678" y="32692"/>
                </a:lnTo>
                <a:close/>
              </a:path>
            </a:pathLst>
          </a:custGeom>
          <a:ln w="46537">
            <a:solidFill>
              <a:srgbClr val="283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9964432" y="2202375"/>
            <a:ext cx="194945" cy="699770"/>
          </a:xfrm>
          <a:custGeom>
            <a:avLst/>
            <a:gdLst/>
            <a:ahLst/>
            <a:cxnLst/>
            <a:rect l="l" t="t" r="r" b="b"/>
            <a:pathLst>
              <a:path w="194945" h="699769">
                <a:moveTo>
                  <a:pt x="0" y="699559"/>
                </a:moveTo>
                <a:lnTo>
                  <a:pt x="194688" y="699559"/>
                </a:lnTo>
                <a:lnTo>
                  <a:pt x="194688" y="0"/>
                </a:lnTo>
                <a:lnTo>
                  <a:pt x="0" y="0"/>
                </a:lnTo>
                <a:lnTo>
                  <a:pt x="0" y="699559"/>
                </a:lnTo>
                <a:close/>
              </a:path>
            </a:pathLst>
          </a:custGeom>
          <a:ln w="46537">
            <a:solidFill>
              <a:srgbClr val="283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200696" y="2383712"/>
            <a:ext cx="582295" cy="530225"/>
          </a:xfrm>
          <a:custGeom>
            <a:avLst/>
            <a:gdLst/>
            <a:ahLst/>
            <a:cxnLst/>
            <a:rect l="l" t="t" r="r" b="b"/>
            <a:pathLst>
              <a:path w="582295" h="530225">
                <a:moveTo>
                  <a:pt x="92574" y="467641"/>
                </a:moveTo>
                <a:lnTo>
                  <a:pt x="133192" y="494782"/>
                </a:lnTo>
                <a:lnTo>
                  <a:pt x="179657" y="514168"/>
                </a:lnTo>
                <a:lnTo>
                  <a:pt x="231967" y="525798"/>
                </a:lnTo>
                <a:lnTo>
                  <a:pt x="290124" y="529675"/>
                </a:lnTo>
                <a:lnTo>
                  <a:pt x="342531" y="526689"/>
                </a:lnTo>
                <a:lnTo>
                  <a:pt x="390183" y="517728"/>
                </a:lnTo>
                <a:lnTo>
                  <a:pt x="433082" y="502793"/>
                </a:lnTo>
                <a:lnTo>
                  <a:pt x="471230" y="481882"/>
                </a:lnTo>
                <a:lnTo>
                  <a:pt x="504626" y="454994"/>
                </a:lnTo>
                <a:lnTo>
                  <a:pt x="538550" y="415017"/>
                </a:lnTo>
                <a:lnTo>
                  <a:pt x="562782" y="369760"/>
                </a:lnTo>
                <a:lnTo>
                  <a:pt x="577322" y="319221"/>
                </a:lnTo>
                <a:lnTo>
                  <a:pt x="582169" y="263400"/>
                </a:lnTo>
                <a:lnTo>
                  <a:pt x="578262" y="213450"/>
                </a:lnTo>
                <a:lnTo>
                  <a:pt x="566541" y="167612"/>
                </a:lnTo>
                <a:lnTo>
                  <a:pt x="547007" y="125888"/>
                </a:lnTo>
                <a:lnTo>
                  <a:pt x="519658" y="88281"/>
                </a:lnTo>
                <a:lnTo>
                  <a:pt x="485568" y="56498"/>
                </a:lnTo>
                <a:lnTo>
                  <a:pt x="445521" y="31779"/>
                </a:lnTo>
                <a:lnTo>
                  <a:pt x="399519" y="14123"/>
                </a:lnTo>
                <a:lnTo>
                  <a:pt x="347561" y="3530"/>
                </a:lnTo>
                <a:lnTo>
                  <a:pt x="289647" y="0"/>
                </a:lnTo>
                <a:lnTo>
                  <a:pt x="238593" y="3005"/>
                </a:lnTo>
                <a:lnTo>
                  <a:pt x="191926" y="12024"/>
                </a:lnTo>
                <a:lnTo>
                  <a:pt x="149648" y="27055"/>
                </a:lnTo>
                <a:lnTo>
                  <a:pt x="111760" y="48099"/>
                </a:lnTo>
                <a:lnTo>
                  <a:pt x="78264" y="75157"/>
                </a:lnTo>
                <a:lnTo>
                  <a:pt x="44021" y="115282"/>
                </a:lnTo>
                <a:lnTo>
                  <a:pt x="19564" y="160509"/>
                </a:lnTo>
                <a:lnTo>
                  <a:pt x="4890" y="210837"/>
                </a:lnTo>
                <a:lnTo>
                  <a:pt x="0" y="266262"/>
                </a:lnTo>
                <a:lnTo>
                  <a:pt x="3702" y="314174"/>
                </a:lnTo>
                <a:lnTo>
                  <a:pt x="14810" y="358269"/>
                </a:lnTo>
                <a:lnTo>
                  <a:pt x="33325" y="398545"/>
                </a:lnTo>
                <a:lnTo>
                  <a:pt x="59246" y="435003"/>
                </a:lnTo>
                <a:lnTo>
                  <a:pt x="92574" y="467641"/>
                </a:lnTo>
                <a:close/>
              </a:path>
            </a:pathLst>
          </a:custGeom>
          <a:ln w="46537">
            <a:solidFill>
              <a:srgbClr val="283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0395385" y="2517320"/>
            <a:ext cx="192405" cy="265430"/>
          </a:xfrm>
          <a:custGeom>
            <a:avLst/>
            <a:gdLst/>
            <a:ahLst/>
            <a:cxnLst/>
            <a:rect l="l" t="t" r="r" b="b"/>
            <a:pathLst>
              <a:path w="192404" h="265430">
                <a:moveTo>
                  <a:pt x="27678" y="32692"/>
                </a:moveTo>
                <a:lnTo>
                  <a:pt x="42441" y="18391"/>
                </a:lnTo>
                <a:lnTo>
                  <a:pt x="59055" y="8174"/>
                </a:lnTo>
                <a:lnTo>
                  <a:pt x="77519" y="2043"/>
                </a:lnTo>
                <a:lnTo>
                  <a:pt x="97832" y="0"/>
                </a:lnTo>
                <a:lnTo>
                  <a:pt x="117064" y="2013"/>
                </a:lnTo>
                <a:lnTo>
                  <a:pt x="165114" y="32215"/>
                </a:lnTo>
                <a:lnTo>
                  <a:pt x="185512" y="72830"/>
                </a:lnTo>
                <a:lnTo>
                  <a:pt x="192315" y="130269"/>
                </a:lnTo>
                <a:lnTo>
                  <a:pt x="190629" y="163167"/>
                </a:lnTo>
                <a:lnTo>
                  <a:pt x="177143" y="214470"/>
                </a:lnTo>
                <a:lnTo>
                  <a:pt x="150925" y="246859"/>
                </a:lnTo>
                <a:lnTo>
                  <a:pt x="96390" y="264843"/>
                </a:lnTo>
                <a:lnTo>
                  <a:pt x="76517" y="262816"/>
                </a:lnTo>
                <a:lnTo>
                  <a:pt x="42043" y="246594"/>
                </a:lnTo>
                <a:lnTo>
                  <a:pt x="15436" y="213964"/>
                </a:lnTo>
                <a:lnTo>
                  <a:pt x="1714" y="163853"/>
                </a:lnTo>
                <a:lnTo>
                  <a:pt x="0" y="132177"/>
                </a:lnTo>
                <a:lnTo>
                  <a:pt x="1729" y="100913"/>
                </a:lnTo>
                <a:lnTo>
                  <a:pt x="6919" y="73909"/>
                </a:lnTo>
                <a:lnTo>
                  <a:pt x="15568" y="51168"/>
                </a:lnTo>
                <a:lnTo>
                  <a:pt x="27678" y="32692"/>
                </a:lnTo>
                <a:close/>
              </a:path>
            </a:pathLst>
          </a:custGeom>
          <a:ln w="46537">
            <a:solidFill>
              <a:srgbClr val="283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819668" y="2383708"/>
            <a:ext cx="399415" cy="518795"/>
          </a:xfrm>
          <a:custGeom>
            <a:avLst/>
            <a:gdLst/>
            <a:ahLst/>
            <a:cxnLst/>
            <a:rect l="l" t="t" r="r" b="b"/>
            <a:pathLst>
              <a:path w="399415" h="518794">
                <a:moveTo>
                  <a:pt x="0" y="518227"/>
                </a:moveTo>
                <a:lnTo>
                  <a:pt x="195165" y="518227"/>
                </a:lnTo>
                <a:lnTo>
                  <a:pt x="195165" y="348343"/>
                </a:lnTo>
                <a:lnTo>
                  <a:pt x="197045" y="292337"/>
                </a:lnTo>
                <a:lnTo>
                  <a:pt x="202684" y="245991"/>
                </a:lnTo>
                <a:lnTo>
                  <a:pt x="225228" y="182286"/>
                </a:lnTo>
                <a:lnTo>
                  <a:pt x="266384" y="152760"/>
                </a:lnTo>
                <a:lnTo>
                  <a:pt x="284400" y="150792"/>
                </a:lnTo>
                <a:lnTo>
                  <a:pt x="295319" y="151686"/>
                </a:lnTo>
                <a:lnTo>
                  <a:pt x="308024" y="154369"/>
                </a:lnTo>
                <a:lnTo>
                  <a:pt x="322518" y="158841"/>
                </a:lnTo>
                <a:lnTo>
                  <a:pt x="338802" y="165102"/>
                </a:lnTo>
                <a:lnTo>
                  <a:pt x="398929" y="26724"/>
                </a:lnTo>
                <a:lnTo>
                  <a:pt x="373905" y="15033"/>
                </a:lnTo>
                <a:lnTo>
                  <a:pt x="349897" y="6682"/>
                </a:lnTo>
                <a:lnTo>
                  <a:pt x="326904" y="1670"/>
                </a:lnTo>
                <a:lnTo>
                  <a:pt x="304923" y="0"/>
                </a:lnTo>
                <a:lnTo>
                  <a:pt x="285222" y="1267"/>
                </a:lnTo>
                <a:lnTo>
                  <a:pt x="235967" y="20278"/>
                </a:lnTo>
                <a:lnTo>
                  <a:pt x="208469" y="48977"/>
                </a:lnTo>
                <a:lnTo>
                  <a:pt x="181809" y="94482"/>
                </a:lnTo>
                <a:lnTo>
                  <a:pt x="181809" y="11448"/>
                </a:lnTo>
                <a:lnTo>
                  <a:pt x="0" y="11448"/>
                </a:lnTo>
                <a:lnTo>
                  <a:pt x="0" y="518227"/>
                </a:lnTo>
                <a:close/>
              </a:path>
            </a:pathLst>
          </a:custGeom>
          <a:ln w="46537">
            <a:solidFill>
              <a:srgbClr val="283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1423903" y="2202372"/>
            <a:ext cx="657225" cy="699770"/>
          </a:xfrm>
          <a:custGeom>
            <a:avLst/>
            <a:gdLst/>
            <a:ahLst/>
            <a:cxnLst/>
            <a:rect l="l" t="t" r="r" b="b"/>
            <a:pathLst>
              <a:path w="657225" h="699769">
                <a:moveTo>
                  <a:pt x="0" y="172746"/>
                </a:moveTo>
                <a:lnTo>
                  <a:pt x="220458" y="172746"/>
                </a:lnTo>
                <a:lnTo>
                  <a:pt x="220458" y="699559"/>
                </a:lnTo>
                <a:lnTo>
                  <a:pt x="436624" y="699559"/>
                </a:lnTo>
                <a:lnTo>
                  <a:pt x="436624" y="172746"/>
                </a:lnTo>
                <a:lnTo>
                  <a:pt x="657094" y="172746"/>
                </a:lnTo>
                <a:lnTo>
                  <a:pt x="657094" y="0"/>
                </a:lnTo>
                <a:lnTo>
                  <a:pt x="0" y="0"/>
                </a:lnTo>
                <a:lnTo>
                  <a:pt x="0" y="172746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2024268" y="2383702"/>
            <a:ext cx="587375" cy="530225"/>
          </a:xfrm>
          <a:custGeom>
            <a:avLst/>
            <a:gdLst/>
            <a:ahLst/>
            <a:cxnLst/>
            <a:rect l="l" t="t" r="r" b="b"/>
            <a:pathLst>
              <a:path w="587375" h="530225">
                <a:moveTo>
                  <a:pt x="586939" y="291090"/>
                </a:moveTo>
                <a:lnTo>
                  <a:pt x="584882" y="243343"/>
                </a:lnTo>
                <a:lnTo>
                  <a:pt x="578709" y="200308"/>
                </a:lnTo>
                <a:lnTo>
                  <a:pt x="568420" y="161984"/>
                </a:lnTo>
                <a:lnTo>
                  <a:pt x="535670" y="98965"/>
                </a:lnTo>
                <a:lnTo>
                  <a:pt x="487714" y="51245"/>
                </a:lnTo>
                <a:lnTo>
                  <a:pt x="423740" y="18528"/>
                </a:lnTo>
                <a:lnTo>
                  <a:pt x="383657" y="8235"/>
                </a:lnTo>
                <a:lnTo>
                  <a:pt x="337848" y="2059"/>
                </a:lnTo>
                <a:lnTo>
                  <a:pt x="286308" y="0"/>
                </a:lnTo>
                <a:lnTo>
                  <a:pt x="234990" y="2940"/>
                </a:lnTo>
                <a:lnTo>
                  <a:pt x="188311" y="11760"/>
                </a:lnTo>
                <a:lnTo>
                  <a:pt x="146272" y="26459"/>
                </a:lnTo>
                <a:lnTo>
                  <a:pt x="108873" y="47037"/>
                </a:lnTo>
                <a:lnTo>
                  <a:pt x="76111" y="73493"/>
                </a:lnTo>
                <a:lnTo>
                  <a:pt x="42809" y="113071"/>
                </a:lnTo>
                <a:lnTo>
                  <a:pt x="19025" y="158315"/>
                </a:lnTo>
                <a:lnTo>
                  <a:pt x="4755" y="209224"/>
                </a:lnTo>
                <a:lnTo>
                  <a:pt x="0" y="265797"/>
                </a:lnTo>
                <a:lnTo>
                  <a:pt x="2371" y="306199"/>
                </a:lnTo>
                <a:lnTo>
                  <a:pt x="9484" y="343884"/>
                </a:lnTo>
                <a:lnTo>
                  <a:pt x="37939" y="411098"/>
                </a:lnTo>
                <a:lnTo>
                  <a:pt x="80817" y="464552"/>
                </a:lnTo>
                <a:lnTo>
                  <a:pt x="133608" y="501287"/>
                </a:lnTo>
                <a:lnTo>
                  <a:pt x="202083" y="522585"/>
                </a:lnTo>
                <a:lnTo>
                  <a:pt x="244375" y="527911"/>
                </a:lnTo>
                <a:lnTo>
                  <a:pt x="292033" y="529687"/>
                </a:lnTo>
                <a:lnTo>
                  <a:pt x="346643" y="527613"/>
                </a:lnTo>
                <a:lnTo>
                  <a:pt x="394510" y="521391"/>
                </a:lnTo>
                <a:lnTo>
                  <a:pt x="435637" y="511026"/>
                </a:lnTo>
                <a:lnTo>
                  <a:pt x="499907" y="477238"/>
                </a:lnTo>
                <a:lnTo>
                  <a:pt x="552880" y="422480"/>
                </a:lnTo>
                <a:lnTo>
                  <a:pt x="575968" y="387003"/>
                </a:lnTo>
                <a:lnTo>
                  <a:pt x="384607" y="369354"/>
                </a:lnTo>
                <a:lnTo>
                  <a:pt x="375691" y="379940"/>
                </a:lnTo>
                <a:lnTo>
                  <a:pt x="367074" y="388799"/>
                </a:lnTo>
                <a:lnTo>
                  <a:pt x="324246" y="412058"/>
                </a:lnTo>
                <a:lnTo>
                  <a:pt x="296326" y="415635"/>
                </a:lnTo>
                <a:lnTo>
                  <a:pt x="274731" y="413578"/>
                </a:lnTo>
                <a:lnTo>
                  <a:pt x="237991" y="397117"/>
                </a:lnTo>
                <a:lnTo>
                  <a:pt x="206501" y="353841"/>
                </a:lnTo>
                <a:lnTo>
                  <a:pt x="197550" y="313044"/>
                </a:lnTo>
                <a:lnTo>
                  <a:pt x="586939" y="313044"/>
                </a:lnTo>
                <a:lnTo>
                  <a:pt x="586939" y="291090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2222295" y="2498708"/>
            <a:ext cx="191770" cy="105410"/>
          </a:xfrm>
          <a:custGeom>
            <a:avLst/>
            <a:gdLst/>
            <a:ahLst/>
            <a:cxnLst/>
            <a:rect l="l" t="t" r="r" b="b"/>
            <a:pathLst>
              <a:path w="191770" h="105410">
                <a:moveTo>
                  <a:pt x="0" y="104988"/>
                </a:moveTo>
                <a:lnTo>
                  <a:pt x="7991" y="65258"/>
                </a:lnTo>
                <a:lnTo>
                  <a:pt x="37427" y="20668"/>
                </a:lnTo>
                <a:lnTo>
                  <a:pt x="74410" y="2296"/>
                </a:lnTo>
                <a:lnTo>
                  <a:pt x="96390" y="0"/>
                </a:lnTo>
                <a:lnTo>
                  <a:pt x="115462" y="1520"/>
                </a:lnTo>
                <a:lnTo>
                  <a:pt x="161053" y="24338"/>
                </a:lnTo>
                <a:lnTo>
                  <a:pt x="187314" y="78835"/>
                </a:lnTo>
                <a:lnTo>
                  <a:pt x="191361" y="104988"/>
                </a:lnTo>
                <a:lnTo>
                  <a:pt x="0" y="104988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2607445" y="2383708"/>
            <a:ext cx="539115" cy="530225"/>
          </a:xfrm>
          <a:custGeom>
            <a:avLst/>
            <a:gdLst/>
            <a:ahLst/>
            <a:cxnLst/>
            <a:rect l="l" t="t" r="r" b="b"/>
            <a:pathLst>
              <a:path w="539115" h="530225">
                <a:moveTo>
                  <a:pt x="75634" y="490072"/>
                </a:moveTo>
                <a:lnTo>
                  <a:pt x="110096" y="507402"/>
                </a:lnTo>
                <a:lnTo>
                  <a:pt x="154550" y="519777"/>
                </a:lnTo>
                <a:lnTo>
                  <a:pt x="208994" y="527201"/>
                </a:lnTo>
                <a:lnTo>
                  <a:pt x="273429" y="529675"/>
                </a:lnTo>
                <a:lnTo>
                  <a:pt x="320001" y="528142"/>
                </a:lnTo>
                <a:lnTo>
                  <a:pt x="361412" y="523541"/>
                </a:lnTo>
                <a:lnTo>
                  <a:pt x="428759" y="505138"/>
                </a:lnTo>
                <a:lnTo>
                  <a:pt x="478144" y="476354"/>
                </a:lnTo>
                <a:lnTo>
                  <a:pt x="512258" y="439114"/>
                </a:lnTo>
                <a:lnTo>
                  <a:pt x="532127" y="397038"/>
                </a:lnTo>
                <a:lnTo>
                  <a:pt x="538750" y="353776"/>
                </a:lnTo>
                <a:lnTo>
                  <a:pt x="537184" y="332537"/>
                </a:lnTo>
                <a:lnTo>
                  <a:pt x="524653" y="292731"/>
                </a:lnTo>
                <a:lnTo>
                  <a:pt x="499781" y="257097"/>
                </a:lnTo>
                <a:lnTo>
                  <a:pt x="463634" y="229214"/>
                </a:lnTo>
                <a:lnTo>
                  <a:pt x="414671" y="209156"/>
                </a:lnTo>
                <a:lnTo>
                  <a:pt x="342619" y="193899"/>
                </a:lnTo>
                <a:lnTo>
                  <a:pt x="297291" y="187882"/>
                </a:lnTo>
                <a:lnTo>
                  <a:pt x="268117" y="183951"/>
                </a:lnTo>
                <a:lnTo>
                  <a:pt x="226600" y="175378"/>
                </a:lnTo>
                <a:lnTo>
                  <a:pt x="196358" y="151346"/>
                </a:lnTo>
                <a:lnTo>
                  <a:pt x="195165" y="142613"/>
                </a:lnTo>
                <a:lnTo>
                  <a:pt x="196105" y="134592"/>
                </a:lnTo>
                <a:lnTo>
                  <a:pt x="229707" y="105513"/>
                </a:lnTo>
                <a:lnTo>
                  <a:pt x="258153" y="102591"/>
                </a:lnTo>
                <a:lnTo>
                  <a:pt x="273786" y="103546"/>
                </a:lnTo>
                <a:lnTo>
                  <a:pt x="313509" y="117867"/>
                </a:lnTo>
                <a:lnTo>
                  <a:pt x="337371" y="153654"/>
                </a:lnTo>
                <a:lnTo>
                  <a:pt x="521566" y="135516"/>
                </a:lnTo>
                <a:lnTo>
                  <a:pt x="500031" y="91025"/>
                </a:lnTo>
                <a:lnTo>
                  <a:pt x="473609" y="56787"/>
                </a:lnTo>
                <a:lnTo>
                  <a:pt x="441157" y="31497"/>
                </a:lnTo>
                <a:lnTo>
                  <a:pt x="401558" y="13833"/>
                </a:lnTo>
                <a:lnTo>
                  <a:pt x="346499" y="3461"/>
                </a:lnTo>
                <a:lnTo>
                  <a:pt x="267705" y="0"/>
                </a:lnTo>
                <a:lnTo>
                  <a:pt x="226934" y="1118"/>
                </a:lnTo>
                <a:lnTo>
                  <a:pt x="158455" y="10061"/>
                </a:lnTo>
                <a:lnTo>
                  <a:pt x="106587" y="27964"/>
                </a:lnTo>
                <a:lnTo>
                  <a:pt x="66505" y="55014"/>
                </a:lnTo>
                <a:lnTo>
                  <a:pt x="37845" y="90960"/>
                </a:lnTo>
                <a:lnTo>
                  <a:pt x="23294" y="134104"/>
                </a:lnTo>
                <a:lnTo>
                  <a:pt x="21476" y="158273"/>
                </a:lnTo>
                <a:lnTo>
                  <a:pt x="23161" y="180527"/>
                </a:lnTo>
                <a:lnTo>
                  <a:pt x="36638" y="221285"/>
                </a:lnTo>
                <a:lnTo>
                  <a:pt x="62689" y="256366"/>
                </a:lnTo>
                <a:lnTo>
                  <a:pt x="95852" y="281753"/>
                </a:lnTo>
                <a:lnTo>
                  <a:pt x="138307" y="298229"/>
                </a:lnTo>
                <a:lnTo>
                  <a:pt x="208571" y="314551"/>
                </a:lnTo>
                <a:lnTo>
                  <a:pt x="255291" y="323201"/>
                </a:lnTo>
                <a:lnTo>
                  <a:pt x="285923" y="328926"/>
                </a:lnTo>
                <a:lnTo>
                  <a:pt x="327680" y="338927"/>
                </a:lnTo>
                <a:lnTo>
                  <a:pt x="359383" y="365739"/>
                </a:lnTo>
                <a:lnTo>
                  <a:pt x="360756" y="375625"/>
                </a:lnTo>
                <a:lnTo>
                  <a:pt x="359712" y="384530"/>
                </a:lnTo>
                <a:lnTo>
                  <a:pt x="332211" y="413883"/>
                </a:lnTo>
                <a:lnTo>
                  <a:pt x="283446" y="423268"/>
                </a:lnTo>
                <a:lnTo>
                  <a:pt x="266451" y="422343"/>
                </a:lnTo>
                <a:lnTo>
                  <a:pt x="226182" y="408469"/>
                </a:lnTo>
                <a:lnTo>
                  <a:pt x="199339" y="375278"/>
                </a:lnTo>
                <a:lnTo>
                  <a:pt x="192780" y="359325"/>
                </a:lnTo>
                <a:lnTo>
                  <a:pt x="0" y="377452"/>
                </a:lnTo>
                <a:lnTo>
                  <a:pt x="10990" y="411872"/>
                </a:lnTo>
                <a:lnTo>
                  <a:pt x="27259" y="442117"/>
                </a:lnTo>
                <a:lnTo>
                  <a:pt x="48807" y="468184"/>
                </a:lnTo>
                <a:lnTo>
                  <a:pt x="75634" y="490072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3148163" y="2202379"/>
            <a:ext cx="380365" cy="711200"/>
          </a:xfrm>
          <a:custGeom>
            <a:avLst/>
            <a:gdLst/>
            <a:ahLst/>
            <a:cxnLst/>
            <a:rect l="l" t="t" r="r" b="b"/>
            <a:pathLst>
              <a:path w="380365" h="711200">
                <a:moveTo>
                  <a:pt x="71574" y="99729"/>
                </a:moveTo>
                <a:lnTo>
                  <a:pt x="71574" y="192780"/>
                </a:lnTo>
                <a:lnTo>
                  <a:pt x="0" y="192780"/>
                </a:lnTo>
                <a:lnTo>
                  <a:pt x="0" y="334986"/>
                </a:lnTo>
                <a:lnTo>
                  <a:pt x="71574" y="334986"/>
                </a:lnTo>
                <a:lnTo>
                  <a:pt x="71574" y="513224"/>
                </a:lnTo>
                <a:lnTo>
                  <a:pt x="72603" y="552706"/>
                </a:lnTo>
                <a:lnTo>
                  <a:pt x="80836" y="614065"/>
                </a:lnTo>
                <a:lnTo>
                  <a:pt x="97384" y="653685"/>
                </a:lnTo>
                <a:lnTo>
                  <a:pt x="138855" y="692416"/>
                </a:lnTo>
                <a:lnTo>
                  <a:pt x="182757" y="706358"/>
                </a:lnTo>
                <a:lnTo>
                  <a:pt x="245751" y="711008"/>
                </a:lnTo>
                <a:lnTo>
                  <a:pt x="277598" y="710024"/>
                </a:lnTo>
                <a:lnTo>
                  <a:pt x="310642" y="707072"/>
                </a:lnTo>
                <a:lnTo>
                  <a:pt x="344881" y="702153"/>
                </a:lnTo>
                <a:lnTo>
                  <a:pt x="380314" y="695266"/>
                </a:lnTo>
                <a:lnTo>
                  <a:pt x="366003" y="561192"/>
                </a:lnTo>
                <a:lnTo>
                  <a:pt x="347749" y="566613"/>
                </a:lnTo>
                <a:lnTo>
                  <a:pt x="331643" y="570485"/>
                </a:lnTo>
                <a:lnTo>
                  <a:pt x="317685" y="572809"/>
                </a:lnTo>
                <a:lnTo>
                  <a:pt x="305877" y="573583"/>
                </a:lnTo>
                <a:lnTo>
                  <a:pt x="294837" y="572571"/>
                </a:lnTo>
                <a:lnTo>
                  <a:pt x="267816" y="541437"/>
                </a:lnTo>
                <a:lnTo>
                  <a:pt x="266262" y="514527"/>
                </a:lnTo>
                <a:lnTo>
                  <a:pt x="266262" y="334986"/>
                </a:lnTo>
                <a:lnTo>
                  <a:pt x="373159" y="334986"/>
                </a:lnTo>
                <a:lnTo>
                  <a:pt x="373159" y="192780"/>
                </a:lnTo>
                <a:lnTo>
                  <a:pt x="266262" y="192780"/>
                </a:lnTo>
                <a:lnTo>
                  <a:pt x="266262" y="0"/>
                </a:lnTo>
                <a:lnTo>
                  <a:pt x="71574" y="99729"/>
                </a:lnTo>
                <a:close/>
              </a:path>
            </a:pathLst>
          </a:custGeom>
          <a:ln w="46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>
            <a:spLocks noGrp="1"/>
          </p:cNvSpPr>
          <p:nvPr>
            <p:ph type="title"/>
          </p:nvPr>
        </p:nvSpPr>
        <p:spPr>
          <a:xfrm>
            <a:off x="1300757" y="698941"/>
            <a:ext cx="12208510" cy="2518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pc="-275" dirty="0"/>
              <a:t>Are </a:t>
            </a:r>
            <a:r>
              <a:rPr spc="-535" dirty="0"/>
              <a:t>You</a:t>
            </a:r>
            <a:r>
              <a:rPr spc="-1645" dirty="0"/>
              <a:t> </a:t>
            </a:r>
            <a:r>
              <a:rPr spc="-484" dirty="0"/>
              <a:t>Hydrated?</a:t>
            </a:r>
          </a:p>
          <a:p>
            <a:pPr algn="ctr">
              <a:lnSpc>
                <a:spcPct val="100000"/>
              </a:lnSpc>
              <a:spcBef>
                <a:spcPts val="405"/>
              </a:spcBef>
            </a:pPr>
            <a:r>
              <a:rPr spc="-515" dirty="0"/>
              <a:t>Take</a:t>
            </a:r>
            <a:r>
              <a:rPr spc="-950" dirty="0"/>
              <a:t> </a:t>
            </a:r>
            <a:r>
              <a:rPr spc="-310" dirty="0"/>
              <a:t>the</a:t>
            </a:r>
            <a:r>
              <a:rPr spc="-955" dirty="0"/>
              <a:t> </a:t>
            </a:r>
            <a:r>
              <a:rPr spc="-375" dirty="0"/>
              <a:t>Urine</a:t>
            </a:r>
            <a:r>
              <a:rPr spc="-940" dirty="0"/>
              <a:t> </a:t>
            </a:r>
            <a:r>
              <a:rPr spc="-375" dirty="0">
                <a:solidFill>
                  <a:srgbClr val="F5E129"/>
                </a:solidFill>
              </a:rPr>
              <a:t>Color</a:t>
            </a:r>
            <a:r>
              <a:rPr spc="-960" dirty="0">
                <a:solidFill>
                  <a:srgbClr val="F5E129"/>
                </a:solidFill>
              </a:rPr>
              <a:t> </a:t>
            </a:r>
            <a:r>
              <a:rPr spc="-585" dirty="0"/>
              <a:t>Test</a:t>
            </a:r>
          </a:p>
        </p:txBody>
      </p:sp>
      <p:sp>
        <p:nvSpPr>
          <p:cNvPr id="64" name="object 64"/>
          <p:cNvSpPr txBox="1"/>
          <p:nvPr/>
        </p:nvSpPr>
        <p:spPr>
          <a:xfrm>
            <a:off x="1742825" y="12505066"/>
            <a:ext cx="4568825" cy="1070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5125" algn="ctr">
              <a:lnSpc>
                <a:spcPts val="1980"/>
              </a:lnSpc>
            </a:pPr>
            <a:r>
              <a:rPr sz="1650" spc="-5" dirty="0">
                <a:solidFill>
                  <a:srgbClr val="FFFFFF"/>
                </a:solidFill>
                <a:latin typeface="Arial"/>
                <a:cs typeface="Arial"/>
              </a:rPr>
              <a:t>SEEK MEDICAL</a:t>
            </a:r>
            <a:r>
              <a:rPr sz="1650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Arial"/>
                <a:cs typeface="Arial"/>
              </a:rPr>
              <a:t>AID:</a:t>
            </a:r>
            <a:endParaRPr sz="1650">
              <a:latin typeface="Arial"/>
              <a:cs typeface="Arial"/>
            </a:endParaRPr>
          </a:p>
          <a:p>
            <a:pPr marL="364490" algn="ctr">
              <a:lnSpc>
                <a:spcPct val="100000"/>
              </a:lnSpc>
            </a:pPr>
            <a:r>
              <a:rPr sz="1650" spc="-5" dirty="0">
                <a:solidFill>
                  <a:srgbClr val="FFFFFF"/>
                </a:solidFill>
                <a:latin typeface="Arial"/>
                <a:cs typeface="Arial"/>
              </a:rPr>
              <a:t>May indicate blood in urine or kidney</a:t>
            </a:r>
            <a:r>
              <a:rPr sz="16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disease</a:t>
            </a:r>
            <a:endParaRPr sz="1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50" spc="10" dirty="0">
                <a:solidFill>
                  <a:srgbClr val="231F20"/>
                </a:solidFill>
                <a:latin typeface="Arial"/>
                <a:cs typeface="Arial"/>
              </a:rPr>
              <a:t>*This color chart </a:t>
            </a:r>
            <a:r>
              <a:rPr sz="1250" spc="5" dirty="0">
                <a:solidFill>
                  <a:srgbClr val="231F20"/>
                </a:solidFill>
                <a:latin typeface="Arial"/>
                <a:cs typeface="Arial"/>
              </a:rPr>
              <a:t>is </a:t>
            </a:r>
            <a:r>
              <a:rPr sz="1250" spc="10" dirty="0">
                <a:solidFill>
                  <a:srgbClr val="231F20"/>
                </a:solidFill>
                <a:latin typeface="Arial"/>
                <a:cs typeface="Arial"/>
              </a:rPr>
              <a:t>not for clinical</a:t>
            </a:r>
            <a:r>
              <a:rPr sz="12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50" spc="10" dirty="0">
                <a:solidFill>
                  <a:srgbClr val="231F20"/>
                </a:solidFill>
                <a:latin typeface="Arial"/>
                <a:cs typeface="Arial"/>
              </a:rPr>
              <a:t>use.</a:t>
            </a:r>
            <a:endParaRPr sz="125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171273" y="5529190"/>
            <a:ext cx="419734" cy="1728470"/>
          </a:xfrm>
          <a:prstGeom prst="rect">
            <a:avLst/>
          </a:prstGeom>
        </p:spPr>
        <p:txBody>
          <a:bodyPr vert="vert270" wrap="square" lIns="0" tIns="406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2200" b="1" dirty="0">
                <a:solidFill>
                  <a:srgbClr val="283989"/>
                </a:solidFill>
                <a:latin typeface="Arial Black"/>
                <a:cs typeface="Arial Black"/>
              </a:rPr>
              <a:t>HYDR</a:t>
            </a:r>
            <a:r>
              <a:rPr sz="2200" b="1" spc="-155" dirty="0">
                <a:solidFill>
                  <a:srgbClr val="283989"/>
                </a:solidFill>
                <a:latin typeface="Arial Black"/>
                <a:cs typeface="Arial Black"/>
              </a:rPr>
              <a:t>A</a:t>
            </a:r>
            <a:r>
              <a:rPr sz="2200" b="1" spc="-5" dirty="0">
                <a:solidFill>
                  <a:srgbClr val="283989"/>
                </a:solidFill>
                <a:latin typeface="Arial Black"/>
                <a:cs typeface="Arial Black"/>
              </a:rPr>
              <a:t>TED</a:t>
            </a:r>
            <a:endParaRPr sz="2200">
              <a:latin typeface="Arial Black"/>
              <a:cs typeface="Arial Black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4209960" y="7190007"/>
            <a:ext cx="0" cy="1188085"/>
          </a:xfrm>
          <a:custGeom>
            <a:avLst/>
            <a:gdLst/>
            <a:ahLst/>
            <a:cxnLst/>
            <a:rect l="l" t="t" r="r" b="b"/>
            <a:pathLst>
              <a:path h="1188084">
                <a:moveTo>
                  <a:pt x="0" y="0"/>
                </a:moveTo>
                <a:lnTo>
                  <a:pt x="0" y="1187584"/>
                </a:lnTo>
              </a:path>
            </a:pathLst>
          </a:custGeom>
          <a:ln w="23268">
            <a:solidFill>
              <a:srgbClr val="283989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164563" y="8333404"/>
            <a:ext cx="90805" cy="125095"/>
          </a:xfrm>
          <a:custGeom>
            <a:avLst/>
            <a:gdLst/>
            <a:ahLst/>
            <a:cxnLst/>
            <a:rect l="l" t="t" r="r" b="b"/>
            <a:pathLst>
              <a:path w="90804" h="125095">
                <a:moveTo>
                  <a:pt x="0" y="0"/>
                </a:moveTo>
                <a:lnTo>
                  <a:pt x="45397" y="124743"/>
                </a:lnTo>
                <a:lnTo>
                  <a:pt x="78733" y="33140"/>
                </a:lnTo>
                <a:lnTo>
                  <a:pt x="45397" y="33140"/>
                </a:lnTo>
                <a:lnTo>
                  <a:pt x="26954" y="24855"/>
                </a:lnTo>
                <a:lnTo>
                  <a:pt x="0" y="0"/>
                </a:lnTo>
                <a:close/>
              </a:path>
              <a:path w="90804" h="125095">
                <a:moveTo>
                  <a:pt x="90794" y="0"/>
                </a:moveTo>
                <a:lnTo>
                  <a:pt x="63839" y="24855"/>
                </a:lnTo>
                <a:lnTo>
                  <a:pt x="45397" y="33140"/>
                </a:lnTo>
                <a:lnTo>
                  <a:pt x="78733" y="33140"/>
                </a:lnTo>
                <a:lnTo>
                  <a:pt x="90794" y="0"/>
                </a:lnTo>
                <a:close/>
              </a:path>
            </a:pathLst>
          </a:custGeom>
          <a:solidFill>
            <a:srgbClr val="2839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209960" y="10785012"/>
            <a:ext cx="0" cy="1533525"/>
          </a:xfrm>
          <a:custGeom>
            <a:avLst/>
            <a:gdLst/>
            <a:ahLst/>
            <a:cxnLst/>
            <a:rect l="l" t="t" r="r" b="b"/>
            <a:pathLst>
              <a:path h="1533525">
                <a:moveTo>
                  <a:pt x="0" y="0"/>
                </a:moveTo>
                <a:lnTo>
                  <a:pt x="0" y="1533286"/>
                </a:lnTo>
              </a:path>
            </a:pathLst>
          </a:custGeom>
          <a:ln w="23268">
            <a:solidFill>
              <a:srgbClr val="BC282E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164563" y="12274115"/>
            <a:ext cx="90805" cy="125095"/>
          </a:xfrm>
          <a:custGeom>
            <a:avLst/>
            <a:gdLst/>
            <a:ahLst/>
            <a:cxnLst/>
            <a:rect l="l" t="t" r="r" b="b"/>
            <a:pathLst>
              <a:path w="90804" h="125095">
                <a:moveTo>
                  <a:pt x="0" y="0"/>
                </a:moveTo>
                <a:lnTo>
                  <a:pt x="45397" y="124743"/>
                </a:lnTo>
                <a:lnTo>
                  <a:pt x="78733" y="33140"/>
                </a:lnTo>
                <a:lnTo>
                  <a:pt x="45397" y="33140"/>
                </a:lnTo>
                <a:lnTo>
                  <a:pt x="26954" y="24855"/>
                </a:lnTo>
                <a:lnTo>
                  <a:pt x="0" y="0"/>
                </a:lnTo>
                <a:close/>
              </a:path>
              <a:path w="90804" h="125095">
                <a:moveTo>
                  <a:pt x="90794" y="0"/>
                </a:moveTo>
                <a:lnTo>
                  <a:pt x="63839" y="24855"/>
                </a:lnTo>
                <a:lnTo>
                  <a:pt x="45397" y="33140"/>
                </a:lnTo>
                <a:lnTo>
                  <a:pt x="78733" y="33140"/>
                </a:lnTo>
                <a:lnTo>
                  <a:pt x="90794" y="0"/>
                </a:lnTo>
                <a:close/>
              </a:path>
            </a:pathLst>
          </a:custGeom>
          <a:solidFill>
            <a:srgbClr val="BC28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1171273" y="9992404"/>
            <a:ext cx="419734" cy="2146935"/>
          </a:xfrm>
          <a:prstGeom prst="rect">
            <a:avLst/>
          </a:prstGeom>
        </p:spPr>
        <p:txBody>
          <a:bodyPr vert="vert270" wrap="square" lIns="0" tIns="406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2200" b="1" dirty="0">
                <a:solidFill>
                  <a:srgbClr val="BC282E"/>
                </a:solidFill>
                <a:latin typeface="Arial Black"/>
                <a:cs typeface="Arial Black"/>
              </a:rPr>
              <a:t>DEHYDR</a:t>
            </a:r>
            <a:r>
              <a:rPr sz="2200" b="1" spc="-155" dirty="0">
                <a:solidFill>
                  <a:srgbClr val="BC282E"/>
                </a:solidFill>
                <a:latin typeface="Arial Black"/>
                <a:cs typeface="Arial Black"/>
              </a:rPr>
              <a:t>A</a:t>
            </a:r>
            <a:r>
              <a:rPr sz="2200" b="1" spc="-5" dirty="0">
                <a:solidFill>
                  <a:srgbClr val="BC282E"/>
                </a:solidFill>
                <a:latin typeface="Arial Black"/>
                <a:cs typeface="Arial Black"/>
              </a:rPr>
              <a:t>TED</a:t>
            </a:r>
            <a:endParaRPr sz="2200">
              <a:latin typeface="Arial Black"/>
              <a:cs typeface="Arial Blac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994452" y="14181061"/>
            <a:ext cx="2507615" cy="625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420"/>
              </a:lnSpc>
            </a:pPr>
            <a:r>
              <a:rPr sz="2200" b="1" spc="-5" dirty="0">
                <a:solidFill>
                  <a:srgbClr val="283989"/>
                </a:solidFill>
                <a:latin typeface="Arial"/>
                <a:cs typeface="Arial"/>
              </a:rPr>
              <a:t>Fluid </a:t>
            </a:r>
            <a:r>
              <a:rPr sz="2200" b="1" spc="-10" dirty="0">
                <a:solidFill>
                  <a:srgbClr val="283989"/>
                </a:solidFill>
                <a:latin typeface="Arial"/>
                <a:cs typeface="Arial"/>
              </a:rPr>
              <a:t>Replacement  </a:t>
            </a:r>
            <a:r>
              <a:rPr sz="2200" b="1" spc="-5" dirty="0">
                <a:solidFill>
                  <a:srgbClr val="283989"/>
                </a:solidFill>
                <a:latin typeface="Arial"/>
                <a:cs typeface="Arial"/>
              </a:rPr>
              <a:t>Guide</a:t>
            </a:r>
            <a:endParaRPr sz="2200">
              <a:latin typeface="Arial"/>
              <a:cs typeface="Aria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2570602" y="3580460"/>
            <a:ext cx="209550" cy="209550"/>
          </a:xfrm>
          <a:custGeom>
            <a:avLst/>
            <a:gdLst/>
            <a:ahLst/>
            <a:cxnLst/>
            <a:rect l="l" t="t" r="r" b="b"/>
            <a:pathLst>
              <a:path w="209550" h="209550">
                <a:moveTo>
                  <a:pt x="104708" y="0"/>
                </a:moveTo>
                <a:lnTo>
                  <a:pt x="63949" y="8227"/>
                </a:lnTo>
                <a:lnTo>
                  <a:pt x="30666" y="30666"/>
                </a:lnTo>
                <a:lnTo>
                  <a:pt x="8227" y="63949"/>
                </a:lnTo>
                <a:lnTo>
                  <a:pt x="0" y="104708"/>
                </a:lnTo>
                <a:lnTo>
                  <a:pt x="8227" y="145468"/>
                </a:lnTo>
                <a:lnTo>
                  <a:pt x="30666" y="178751"/>
                </a:lnTo>
                <a:lnTo>
                  <a:pt x="63949" y="201189"/>
                </a:lnTo>
                <a:lnTo>
                  <a:pt x="104708" y="209417"/>
                </a:lnTo>
                <a:lnTo>
                  <a:pt x="145468" y="201189"/>
                </a:lnTo>
                <a:lnTo>
                  <a:pt x="178751" y="178751"/>
                </a:lnTo>
                <a:lnTo>
                  <a:pt x="201189" y="145468"/>
                </a:lnTo>
                <a:lnTo>
                  <a:pt x="209417" y="104708"/>
                </a:lnTo>
                <a:lnTo>
                  <a:pt x="201189" y="63949"/>
                </a:lnTo>
                <a:lnTo>
                  <a:pt x="178751" y="30666"/>
                </a:lnTo>
                <a:lnTo>
                  <a:pt x="145468" y="8227"/>
                </a:lnTo>
                <a:lnTo>
                  <a:pt x="104708" y="0"/>
                </a:lnTo>
                <a:close/>
              </a:path>
            </a:pathLst>
          </a:custGeom>
          <a:solidFill>
            <a:srgbClr val="2839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0" y="3685170"/>
            <a:ext cx="2670175" cy="0"/>
          </a:xfrm>
          <a:custGeom>
            <a:avLst/>
            <a:gdLst/>
            <a:ahLst/>
            <a:cxnLst/>
            <a:rect l="l" t="t" r="r" b="b"/>
            <a:pathLst>
              <a:path w="2670175">
                <a:moveTo>
                  <a:pt x="0" y="0"/>
                </a:moveTo>
                <a:lnTo>
                  <a:pt x="2670075" y="0"/>
                </a:lnTo>
              </a:path>
            </a:pathLst>
          </a:custGeom>
          <a:ln w="11634">
            <a:solidFill>
              <a:srgbClr val="283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692793" y="14220043"/>
            <a:ext cx="209550" cy="209550"/>
          </a:xfrm>
          <a:custGeom>
            <a:avLst/>
            <a:gdLst/>
            <a:ahLst/>
            <a:cxnLst/>
            <a:rect l="l" t="t" r="r" b="b"/>
            <a:pathLst>
              <a:path w="209550" h="209550">
                <a:moveTo>
                  <a:pt x="104708" y="0"/>
                </a:moveTo>
                <a:lnTo>
                  <a:pt x="63949" y="8227"/>
                </a:lnTo>
                <a:lnTo>
                  <a:pt x="30666" y="30666"/>
                </a:lnTo>
                <a:lnTo>
                  <a:pt x="8227" y="63949"/>
                </a:lnTo>
                <a:lnTo>
                  <a:pt x="0" y="104708"/>
                </a:lnTo>
                <a:lnTo>
                  <a:pt x="8227" y="145468"/>
                </a:lnTo>
                <a:lnTo>
                  <a:pt x="30666" y="178751"/>
                </a:lnTo>
                <a:lnTo>
                  <a:pt x="63949" y="201189"/>
                </a:lnTo>
                <a:lnTo>
                  <a:pt x="104708" y="209417"/>
                </a:lnTo>
                <a:lnTo>
                  <a:pt x="145468" y="201189"/>
                </a:lnTo>
                <a:lnTo>
                  <a:pt x="178751" y="178751"/>
                </a:lnTo>
                <a:lnTo>
                  <a:pt x="201189" y="145468"/>
                </a:lnTo>
                <a:lnTo>
                  <a:pt x="209417" y="104708"/>
                </a:lnTo>
                <a:lnTo>
                  <a:pt x="201189" y="63949"/>
                </a:lnTo>
                <a:lnTo>
                  <a:pt x="178751" y="30666"/>
                </a:lnTo>
                <a:lnTo>
                  <a:pt x="145468" y="8227"/>
                </a:lnTo>
                <a:lnTo>
                  <a:pt x="104708" y="0"/>
                </a:lnTo>
                <a:close/>
              </a:path>
            </a:pathLst>
          </a:custGeom>
          <a:solidFill>
            <a:srgbClr val="2839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0" y="14324753"/>
            <a:ext cx="1774825" cy="0"/>
          </a:xfrm>
          <a:custGeom>
            <a:avLst/>
            <a:gdLst/>
            <a:ahLst/>
            <a:cxnLst/>
            <a:rect l="l" t="t" r="r" b="b"/>
            <a:pathLst>
              <a:path w="1774825">
                <a:moveTo>
                  <a:pt x="0" y="0"/>
                </a:moveTo>
                <a:lnTo>
                  <a:pt x="1774815" y="0"/>
                </a:lnTo>
              </a:path>
            </a:pathLst>
          </a:custGeom>
          <a:ln w="11634">
            <a:solidFill>
              <a:srgbClr val="283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14111" y="6288348"/>
            <a:ext cx="209550" cy="209550"/>
          </a:xfrm>
          <a:custGeom>
            <a:avLst/>
            <a:gdLst/>
            <a:ahLst/>
            <a:cxnLst/>
            <a:rect l="l" t="t" r="r" b="b"/>
            <a:pathLst>
              <a:path w="209550" h="209550">
                <a:moveTo>
                  <a:pt x="104708" y="0"/>
                </a:moveTo>
                <a:lnTo>
                  <a:pt x="63949" y="8227"/>
                </a:lnTo>
                <a:lnTo>
                  <a:pt x="30666" y="30666"/>
                </a:lnTo>
                <a:lnTo>
                  <a:pt x="8227" y="63949"/>
                </a:lnTo>
                <a:lnTo>
                  <a:pt x="0" y="104708"/>
                </a:lnTo>
                <a:lnTo>
                  <a:pt x="8227" y="145468"/>
                </a:lnTo>
                <a:lnTo>
                  <a:pt x="30666" y="178751"/>
                </a:lnTo>
                <a:lnTo>
                  <a:pt x="63949" y="201189"/>
                </a:lnTo>
                <a:lnTo>
                  <a:pt x="104708" y="209417"/>
                </a:lnTo>
                <a:lnTo>
                  <a:pt x="145468" y="201189"/>
                </a:lnTo>
                <a:lnTo>
                  <a:pt x="178751" y="178751"/>
                </a:lnTo>
                <a:lnTo>
                  <a:pt x="201189" y="145468"/>
                </a:lnTo>
                <a:lnTo>
                  <a:pt x="209417" y="104708"/>
                </a:lnTo>
                <a:lnTo>
                  <a:pt x="201189" y="63949"/>
                </a:lnTo>
                <a:lnTo>
                  <a:pt x="178751" y="30666"/>
                </a:lnTo>
                <a:lnTo>
                  <a:pt x="145468" y="8227"/>
                </a:lnTo>
                <a:lnTo>
                  <a:pt x="104708" y="0"/>
                </a:lnTo>
                <a:close/>
              </a:path>
            </a:pathLst>
          </a:custGeom>
          <a:solidFill>
            <a:srgbClr val="2839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0" y="6393057"/>
            <a:ext cx="913765" cy="0"/>
          </a:xfrm>
          <a:custGeom>
            <a:avLst/>
            <a:gdLst/>
            <a:ahLst/>
            <a:cxnLst/>
            <a:rect l="l" t="t" r="r" b="b"/>
            <a:pathLst>
              <a:path w="913765">
                <a:moveTo>
                  <a:pt x="0" y="0"/>
                </a:moveTo>
                <a:lnTo>
                  <a:pt x="913584" y="0"/>
                </a:lnTo>
              </a:path>
            </a:pathLst>
          </a:custGeom>
          <a:ln w="11634">
            <a:solidFill>
              <a:srgbClr val="283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814111" y="10960981"/>
            <a:ext cx="209550" cy="209550"/>
          </a:xfrm>
          <a:custGeom>
            <a:avLst/>
            <a:gdLst/>
            <a:ahLst/>
            <a:cxnLst/>
            <a:rect l="l" t="t" r="r" b="b"/>
            <a:pathLst>
              <a:path w="209550" h="209550">
                <a:moveTo>
                  <a:pt x="104708" y="0"/>
                </a:moveTo>
                <a:lnTo>
                  <a:pt x="63949" y="8227"/>
                </a:lnTo>
                <a:lnTo>
                  <a:pt x="30666" y="30666"/>
                </a:lnTo>
                <a:lnTo>
                  <a:pt x="8227" y="63949"/>
                </a:lnTo>
                <a:lnTo>
                  <a:pt x="0" y="104708"/>
                </a:lnTo>
                <a:lnTo>
                  <a:pt x="8227" y="145468"/>
                </a:lnTo>
                <a:lnTo>
                  <a:pt x="30666" y="178751"/>
                </a:lnTo>
                <a:lnTo>
                  <a:pt x="63949" y="201189"/>
                </a:lnTo>
                <a:lnTo>
                  <a:pt x="104708" y="209417"/>
                </a:lnTo>
                <a:lnTo>
                  <a:pt x="145468" y="201189"/>
                </a:lnTo>
                <a:lnTo>
                  <a:pt x="178751" y="178751"/>
                </a:lnTo>
                <a:lnTo>
                  <a:pt x="201189" y="145468"/>
                </a:lnTo>
                <a:lnTo>
                  <a:pt x="209417" y="104708"/>
                </a:lnTo>
                <a:lnTo>
                  <a:pt x="201189" y="63949"/>
                </a:lnTo>
                <a:lnTo>
                  <a:pt x="178751" y="30666"/>
                </a:lnTo>
                <a:lnTo>
                  <a:pt x="145468" y="8227"/>
                </a:lnTo>
                <a:lnTo>
                  <a:pt x="104708" y="0"/>
                </a:lnTo>
                <a:close/>
              </a:path>
            </a:pathLst>
          </a:custGeom>
          <a:solidFill>
            <a:srgbClr val="BC28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0" y="11065689"/>
            <a:ext cx="913765" cy="0"/>
          </a:xfrm>
          <a:custGeom>
            <a:avLst/>
            <a:gdLst/>
            <a:ahLst/>
            <a:cxnLst/>
            <a:rect l="l" t="t" r="r" b="b"/>
            <a:pathLst>
              <a:path w="913765">
                <a:moveTo>
                  <a:pt x="0" y="0"/>
                </a:moveTo>
                <a:lnTo>
                  <a:pt x="913584" y="0"/>
                </a:lnTo>
              </a:path>
            </a:pathLst>
          </a:custGeom>
          <a:ln w="11634">
            <a:solidFill>
              <a:srgbClr val="BC28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3002063" y="3503928"/>
            <a:ext cx="2416175" cy="351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5" dirty="0">
                <a:solidFill>
                  <a:srgbClr val="283989"/>
                </a:solidFill>
                <a:latin typeface="Arial"/>
                <a:cs typeface="Arial"/>
              </a:rPr>
              <a:t>Urine Color</a:t>
            </a:r>
            <a:r>
              <a:rPr sz="2200" b="1" spc="-75" dirty="0">
                <a:solidFill>
                  <a:srgbClr val="283989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283989"/>
                </a:solidFill>
                <a:latin typeface="Arial"/>
                <a:cs typeface="Arial"/>
              </a:rPr>
              <a:t>Chart</a:t>
            </a:r>
            <a:r>
              <a:rPr sz="1875" b="1" spc="-7" baseline="33333" dirty="0">
                <a:solidFill>
                  <a:srgbClr val="283989"/>
                </a:solidFill>
                <a:latin typeface="Arial"/>
                <a:cs typeface="Arial"/>
              </a:rPr>
              <a:t>*</a:t>
            </a:r>
            <a:endParaRPr sz="1875" baseline="33333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12292819" y="7366849"/>
            <a:ext cx="209550" cy="209550"/>
          </a:xfrm>
          <a:custGeom>
            <a:avLst/>
            <a:gdLst/>
            <a:ahLst/>
            <a:cxnLst/>
            <a:rect l="l" t="t" r="r" b="b"/>
            <a:pathLst>
              <a:path w="209550" h="209550">
                <a:moveTo>
                  <a:pt x="104708" y="0"/>
                </a:moveTo>
                <a:lnTo>
                  <a:pt x="63949" y="8229"/>
                </a:lnTo>
                <a:lnTo>
                  <a:pt x="30666" y="30670"/>
                </a:lnTo>
                <a:lnTo>
                  <a:pt x="8227" y="63954"/>
                </a:lnTo>
                <a:lnTo>
                  <a:pt x="0" y="104708"/>
                </a:lnTo>
                <a:lnTo>
                  <a:pt x="8227" y="145468"/>
                </a:lnTo>
                <a:lnTo>
                  <a:pt x="30666" y="178751"/>
                </a:lnTo>
                <a:lnTo>
                  <a:pt x="63949" y="201189"/>
                </a:lnTo>
                <a:lnTo>
                  <a:pt x="104708" y="209417"/>
                </a:lnTo>
                <a:lnTo>
                  <a:pt x="145468" y="201189"/>
                </a:lnTo>
                <a:lnTo>
                  <a:pt x="178751" y="178751"/>
                </a:lnTo>
                <a:lnTo>
                  <a:pt x="201189" y="145468"/>
                </a:lnTo>
                <a:lnTo>
                  <a:pt x="209417" y="104708"/>
                </a:lnTo>
                <a:lnTo>
                  <a:pt x="201189" y="63954"/>
                </a:lnTo>
                <a:lnTo>
                  <a:pt x="178751" y="30670"/>
                </a:lnTo>
                <a:lnTo>
                  <a:pt x="145468" y="8229"/>
                </a:lnTo>
                <a:lnTo>
                  <a:pt x="104708" y="0"/>
                </a:lnTo>
                <a:close/>
              </a:path>
            </a:pathLst>
          </a:custGeom>
          <a:solidFill>
            <a:srgbClr val="2839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2460353" y="7471558"/>
            <a:ext cx="2618105" cy="0"/>
          </a:xfrm>
          <a:custGeom>
            <a:avLst/>
            <a:gdLst/>
            <a:ahLst/>
            <a:cxnLst/>
            <a:rect l="l" t="t" r="r" b="b"/>
            <a:pathLst>
              <a:path w="2618105">
                <a:moveTo>
                  <a:pt x="0" y="0"/>
                </a:moveTo>
                <a:lnTo>
                  <a:pt x="2617722" y="0"/>
                </a:lnTo>
              </a:path>
            </a:pathLst>
          </a:custGeom>
          <a:ln w="11634">
            <a:solidFill>
              <a:srgbClr val="283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865349" y="4020820"/>
            <a:ext cx="209550" cy="209550"/>
          </a:xfrm>
          <a:custGeom>
            <a:avLst/>
            <a:gdLst/>
            <a:ahLst/>
            <a:cxnLst/>
            <a:rect l="l" t="t" r="r" b="b"/>
            <a:pathLst>
              <a:path w="209550" h="209550">
                <a:moveTo>
                  <a:pt x="104708" y="0"/>
                </a:moveTo>
                <a:lnTo>
                  <a:pt x="63949" y="8227"/>
                </a:lnTo>
                <a:lnTo>
                  <a:pt x="30666" y="30666"/>
                </a:lnTo>
                <a:lnTo>
                  <a:pt x="8227" y="63949"/>
                </a:lnTo>
                <a:lnTo>
                  <a:pt x="0" y="104708"/>
                </a:lnTo>
                <a:lnTo>
                  <a:pt x="8227" y="145468"/>
                </a:lnTo>
                <a:lnTo>
                  <a:pt x="30666" y="178751"/>
                </a:lnTo>
                <a:lnTo>
                  <a:pt x="63949" y="201189"/>
                </a:lnTo>
                <a:lnTo>
                  <a:pt x="104708" y="209417"/>
                </a:lnTo>
                <a:lnTo>
                  <a:pt x="145468" y="201189"/>
                </a:lnTo>
                <a:lnTo>
                  <a:pt x="178751" y="178751"/>
                </a:lnTo>
                <a:lnTo>
                  <a:pt x="201189" y="145468"/>
                </a:lnTo>
                <a:lnTo>
                  <a:pt x="209417" y="104708"/>
                </a:lnTo>
                <a:lnTo>
                  <a:pt x="201189" y="63949"/>
                </a:lnTo>
                <a:lnTo>
                  <a:pt x="178751" y="30666"/>
                </a:lnTo>
                <a:lnTo>
                  <a:pt x="145468" y="8227"/>
                </a:lnTo>
                <a:lnTo>
                  <a:pt x="104708" y="0"/>
                </a:lnTo>
                <a:close/>
              </a:path>
            </a:pathLst>
          </a:custGeom>
          <a:solidFill>
            <a:srgbClr val="2839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032883" y="4125528"/>
            <a:ext cx="6045200" cy="0"/>
          </a:xfrm>
          <a:custGeom>
            <a:avLst/>
            <a:gdLst/>
            <a:ahLst/>
            <a:cxnLst/>
            <a:rect l="l" t="t" r="r" b="b"/>
            <a:pathLst>
              <a:path w="6045200">
                <a:moveTo>
                  <a:pt x="0" y="0"/>
                </a:moveTo>
                <a:lnTo>
                  <a:pt x="6045191" y="0"/>
                </a:lnTo>
              </a:path>
            </a:pathLst>
          </a:custGeom>
          <a:ln w="11634">
            <a:solidFill>
              <a:srgbClr val="283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3335719" y="11867003"/>
            <a:ext cx="209550" cy="209550"/>
          </a:xfrm>
          <a:custGeom>
            <a:avLst/>
            <a:gdLst/>
            <a:ahLst/>
            <a:cxnLst/>
            <a:rect l="l" t="t" r="r" b="b"/>
            <a:pathLst>
              <a:path w="209550" h="209550">
                <a:moveTo>
                  <a:pt x="104708" y="0"/>
                </a:moveTo>
                <a:lnTo>
                  <a:pt x="63949" y="8227"/>
                </a:lnTo>
                <a:lnTo>
                  <a:pt x="30666" y="30666"/>
                </a:lnTo>
                <a:lnTo>
                  <a:pt x="8227" y="63949"/>
                </a:lnTo>
                <a:lnTo>
                  <a:pt x="0" y="104708"/>
                </a:lnTo>
                <a:lnTo>
                  <a:pt x="8227" y="145468"/>
                </a:lnTo>
                <a:lnTo>
                  <a:pt x="30666" y="178751"/>
                </a:lnTo>
                <a:lnTo>
                  <a:pt x="63949" y="201189"/>
                </a:lnTo>
                <a:lnTo>
                  <a:pt x="104708" y="209417"/>
                </a:lnTo>
                <a:lnTo>
                  <a:pt x="145468" y="201189"/>
                </a:lnTo>
                <a:lnTo>
                  <a:pt x="178751" y="178751"/>
                </a:lnTo>
                <a:lnTo>
                  <a:pt x="201189" y="145468"/>
                </a:lnTo>
                <a:lnTo>
                  <a:pt x="209417" y="104708"/>
                </a:lnTo>
                <a:lnTo>
                  <a:pt x="201189" y="63949"/>
                </a:lnTo>
                <a:lnTo>
                  <a:pt x="178751" y="30666"/>
                </a:lnTo>
                <a:lnTo>
                  <a:pt x="145468" y="8227"/>
                </a:lnTo>
                <a:lnTo>
                  <a:pt x="104708" y="0"/>
                </a:lnTo>
                <a:close/>
              </a:path>
            </a:pathLst>
          </a:custGeom>
          <a:solidFill>
            <a:srgbClr val="2839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11958002" y="18214798"/>
            <a:ext cx="2084705" cy="770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250" spc="5" dirty="0">
                <a:solidFill>
                  <a:srgbClr val="231F20"/>
                </a:solidFill>
                <a:latin typeface="Arial"/>
                <a:cs typeface="Arial"/>
                <a:hlinkClick r:id="rId2"/>
              </a:rPr>
              <a:t>http://phc.amedd.army.mil</a:t>
            </a:r>
            <a:endParaRPr sz="12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70"/>
              </a:spcBef>
            </a:pP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CP-070-0615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40"/>
              </a:spcBef>
            </a:pPr>
            <a:r>
              <a:rPr sz="900" spc="5" dirty="0">
                <a:solidFill>
                  <a:srgbClr val="231F20"/>
                </a:solidFill>
                <a:latin typeface="Arial"/>
                <a:cs typeface="Arial"/>
              </a:rPr>
              <a:t>(Also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available </a:t>
            </a:r>
            <a:r>
              <a:rPr sz="900" spc="5" dirty="0">
                <a:solidFill>
                  <a:srgbClr val="231F20"/>
                </a:solidFill>
                <a:latin typeface="Arial"/>
                <a:cs typeface="Arial"/>
              </a:rPr>
              <a:t>as a tip</a:t>
            </a:r>
            <a:r>
              <a:rPr sz="9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Arial"/>
                <a:cs typeface="Arial"/>
              </a:rPr>
              <a:t>card)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40"/>
              </a:spcBef>
            </a:pPr>
            <a:r>
              <a:rPr sz="700" spc="15" dirty="0">
                <a:solidFill>
                  <a:srgbClr val="231F20"/>
                </a:solidFill>
                <a:latin typeface="Arial"/>
                <a:cs typeface="Arial"/>
              </a:rPr>
              <a:t>Approved </a:t>
            </a:r>
            <a:r>
              <a:rPr sz="700" spc="10" dirty="0">
                <a:solidFill>
                  <a:srgbClr val="231F20"/>
                </a:solidFill>
                <a:latin typeface="Arial"/>
                <a:cs typeface="Arial"/>
              </a:rPr>
              <a:t>for public release, </a:t>
            </a:r>
            <a:r>
              <a:rPr sz="700" spc="5" dirty="0">
                <a:solidFill>
                  <a:srgbClr val="231F20"/>
                </a:solidFill>
                <a:latin typeface="Arial"/>
                <a:cs typeface="Arial"/>
              </a:rPr>
              <a:t>distribution</a:t>
            </a:r>
            <a:r>
              <a:rPr sz="7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5" dirty="0">
                <a:solidFill>
                  <a:srgbClr val="231F20"/>
                </a:solidFill>
                <a:latin typeface="Arial"/>
                <a:cs typeface="Arial"/>
              </a:rPr>
              <a:t>unlimited.</a:t>
            </a:r>
            <a:endParaRPr sz="700">
              <a:latin typeface="Arial"/>
              <a:cs typeface="Arial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12673800" y="16805777"/>
            <a:ext cx="517525" cy="544830"/>
          </a:xfrm>
          <a:custGeom>
            <a:avLst/>
            <a:gdLst/>
            <a:ahLst/>
            <a:cxnLst/>
            <a:rect l="l" t="t" r="r" b="b"/>
            <a:pathLst>
              <a:path w="517525" h="544830">
                <a:moveTo>
                  <a:pt x="314266" y="0"/>
                </a:moveTo>
                <a:lnTo>
                  <a:pt x="0" y="544299"/>
                </a:lnTo>
                <a:lnTo>
                  <a:pt x="23658" y="525107"/>
                </a:lnTo>
                <a:lnTo>
                  <a:pt x="57595" y="502515"/>
                </a:lnTo>
                <a:lnTo>
                  <a:pt x="101289" y="480151"/>
                </a:lnTo>
                <a:lnTo>
                  <a:pt x="154219" y="461636"/>
                </a:lnTo>
                <a:lnTo>
                  <a:pt x="215863" y="450597"/>
                </a:lnTo>
                <a:lnTo>
                  <a:pt x="281391" y="444001"/>
                </a:lnTo>
                <a:lnTo>
                  <a:pt x="334870" y="436589"/>
                </a:lnTo>
                <a:lnTo>
                  <a:pt x="379941" y="426716"/>
                </a:lnTo>
                <a:lnTo>
                  <a:pt x="420247" y="412734"/>
                </a:lnTo>
                <a:lnTo>
                  <a:pt x="459427" y="392999"/>
                </a:lnTo>
                <a:lnTo>
                  <a:pt x="501124" y="365864"/>
                </a:lnTo>
                <a:lnTo>
                  <a:pt x="517087" y="351309"/>
                </a:lnTo>
                <a:lnTo>
                  <a:pt x="31426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2437657" y="17182213"/>
            <a:ext cx="1101725" cy="577850"/>
          </a:xfrm>
          <a:custGeom>
            <a:avLst/>
            <a:gdLst/>
            <a:ahLst/>
            <a:cxnLst/>
            <a:rect l="l" t="t" r="r" b="b"/>
            <a:pathLst>
              <a:path w="1101725" h="577850">
                <a:moveTo>
                  <a:pt x="906070" y="239597"/>
                </a:moveTo>
                <a:lnTo>
                  <a:pt x="615653" y="239597"/>
                </a:lnTo>
                <a:lnTo>
                  <a:pt x="579756" y="350412"/>
                </a:lnTo>
                <a:lnTo>
                  <a:pt x="546708" y="409519"/>
                </a:lnTo>
                <a:lnTo>
                  <a:pt x="497535" y="436868"/>
                </a:lnTo>
                <a:lnTo>
                  <a:pt x="413262" y="452412"/>
                </a:lnTo>
                <a:lnTo>
                  <a:pt x="375788" y="456489"/>
                </a:lnTo>
                <a:lnTo>
                  <a:pt x="289347" y="461362"/>
                </a:lnTo>
                <a:lnTo>
                  <a:pt x="242930" y="464701"/>
                </a:lnTo>
                <a:lnTo>
                  <a:pt x="196081" y="470339"/>
                </a:lnTo>
                <a:lnTo>
                  <a:pt x="150077" y="479545"/>
                </a:lnTo>
                <a:lnTo>
                  <a:pt x="106191" y="493594"/>
                </a:lnTo>
                <a:lnTo>
                  <a:pt x="65700" y="513755"/>
                </a:lnTo>
                <a:lnTo>
                  <a:pt x="29878" y="541301"/>
                </a:lnTo>
                <a:lnTo>
                  <a:pt x="0" y="577504"/>
                </a:lnTo>
                <a:lnTo>
                  <a:pt x="34111" y="577504"/>
                </a:lnTo>
                <a:lnTo>
                  <a:pt x="48151" y="562891"/>
                </a:lnTo>
                <a:lnTo>
                  <a:pt x="71626" y="543706"/>
                </a:lnTo>
                <a:lnTo>
                  <a:pt x="105344" y="523112"/>
                </a:lnTo>
                <a:lnTo>
                  <a:pt x="150116" y="504270"/>
                </a:lnTo>
                <a:lnTo>
                  <a:pt x="206751" y="490341"/>
                </a:lnTo>
                <a:lnTo>
                  <a:pt x="276059" y="484487"/>
                </a:lnTo>
                <a:lnTo>
                  <a:pt x="339422" y="483289"/>
                </a:lnTo>
                <a:lnTo>
                  <a:pt x="394124" y="479269"/>
                </a:lnTo>
                <a:lnTo>
                  <a:pt x="440474" y="469753"/>
                </a:lnTo>
                <a:lnTo>
                  <a:pt x="478787" y="452063"/>
                </a:lnTo>
                <a:lnTo>
                  <a:pt x="1028740" y="452063"/>
                </a:lnTo>
                <a:lnTo>
                  <a:pt x="906070" y="239597"/>
                </a:lnTo>
                <a:close/>
              </a:path>
              <a:path w="1101725" h="577850">
                <a:moveTo>
                  <a:pt x="1028740" y="452063"/>
                </a:moveTo>
                <a:lnTo>
                  <a:pt x="478787" y="452063"/>
                </a:lnTo>
                <a:lnTo>
                  <a:pt x="463555" y="497333"/>
                </a:lnTo>
                <a:lnTo>
                  <a:pt x="445286" y="525490"/>
                </a:lnTo>
                <a:lnTo>
                  <a:pt x="412103" y="548293"/>
                </a:lnTo>
                <a:lnTo>
                  <a:pt x="352135" y="577504"/>
                </a:lnTo>
                <a:lnTo>
                  <a:pt x="1101164" y="577504"/>
                </a:lnTo>
                <a:lnTo>
                  <a:pt x="1028740" y="452063"/>
                </a:lnTo>
                <a:close/>
              </a:path>
              <a:path w="1101725" h="577850">
                <a:moveTo>
                  <a:pt x="767736" y="0"/>
                </a:moveTo>
                <a:lnTo>
                  <a:pt x="737570" y="72394"/>
                </a:lnTo>
                <a:lnTo>
                  <a:pt x="712399" y="113233"/>
                </a:lnTo>
                <a:lnTo>
                  <a:pt x="678935" y="155752"/>
                </a:lnTo>
                <a:lnTo>
                  <a:pt x="636001" y="198888"/>
                </a:lnTo>
                <a:lnTo>
                  <a:pt x="591756" y="233442"/>
                </a:lnTo>
                <a:lnTo>
                  <a:pt x="550188" y="256312"/>
                </a:lnTo>
                <a:lnTo>
                  <a:pt x="510126" y="269977"/>
                </a:lnTo>
                <a:lnTo>
                  <a:pt x="470397" y="276912"/>
                </a:lnTo>
                <a:lnTo>
                  <a:pt x="429830" y="279594"/>
                </a:lnTo>
                <a:lnTo>
                  <a:pt x="387252" y="280500"/>
                </a:lnTo>
                <a:lnTo>
                  <a:pt x="341491" y="282106"/>
                </a:lnTo>
                <a:lnTo>
                  <a:pt x="291376" y="286889"/>
                </a:lnTo>
                <a:lnTo>
                  <a:pt x="235734" y="297326"/>
                </a:lnTo>
                <a:lnTo>
                  <a:pt x="176594" y="316773"/>
                </a:lnTo>
                <a:lnTo>
                  <a:pt x="138832" y="336429"/>
                </a:lnTo>
                <a:lnTo>
                  <a:pt x="113620" y="380093"/>
                </a:lnTo>
                <a:lnTo>
                  <a:pt x="138967" y="364242"/>
                </a:lnTo>
                <a:lnTo>
                  <a:pt x="176858" y="345409"/>
                </a:lnTo>
                <a:lnTo>
                  <a:pt x="226568" y="327486"/>
                </a:lnTo>
                <a:lnTo>
                  <a:pt x="287373" y="314368"/>
                </a:lnTo>
                <a:lnTo>
                  <a:pt x="358546" y="309949"/>
                </a:lnTo>
                <a:lnTo>
                  <a:pt x="420535" y="309116"/>
                </a:lnTo>
                <a:lnTo>
                  <a:pt x="472180" y="304262"/>
                </a:lnTo>
                <a:lnTo>
                  <a:pt x="515497" y="295135"/>
                </a:lnTo>
                <a:lnTo>
                  <a:pt x="552504" y="281482"/>
                </a:lnTo>
                <a:lnTo>
                  <a:pt x="585217" y="263054"/>
                </a:lnTo>
                <a:lnTo>
                  <a:pt x="615653" y="239597"/>
                </a:lnTo>
                <a:lnTo>
                  <a:pt x="906070" y="239597"/>
                </a:lnTo>
                <a:lnTo>
                  <a:pt x="76773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2153974" y="17820116"/>
            <a:ext cx="299085" cy="236220"/>
          </a:xfrm>
          <a:custGeom>
            <a:avLst/>
            <a:gdLst/>
            <a:ahLst/>
            <a:cxnLst/>
            <a:rect l="l" t="t" r="r" b="b"/>
            <a:pathLst>
              <a:path w="299084" h="236219">
                <a:moveTo>
                  <a:pt x="105779" y="0"/>
                </a:moveTo>
                <a:lnTo>
                  <a:pt x="0" y="0"/>
                </a:lnTo>
                <a:lnTo>
                  <a:pt x="33041" y="21395"/>
                </a:lnTo>
                <a:lnTo>
                  <a:pt x="33041" y="159250"/>
                </a:lnTo>
                <a:lnTo>
                  <a:pt x="51290" y="209155"/>
                </a:lnTo>
                <a:lnTo>
                  <a:pt x="106356" y="231440"/>
                </a:lnTo>
                <a:lnTo>
                  <a:pt x="165416" y="235618"/>
                </a:lnTo>
                <a:lnTo>
                  <a:pt x="196458" y="234573"/>
                </a:lnTo>
                <a:lnTo>
                  <a:pt x="246265" y="226218"/>
                </a:lnTo>
                <a:lnTo>
                  <a:pt x="290343" y="196702"/>
                </a:lnTo>
                <a:lnTo>
                  <a:pt x="296319" y="181867"/>
                </a:lnTo>
                <a:lnTo>
                  <a:pt x="166719" y="181867"/>
                </a:lnTo>
                <a:lnTo>
                  <a:pt x="151772" y="181151"/>
                </a:lnTo>
                <a:lnTo>
                  <a:pt x="113897" y="163561"/>
                </a:lnTo>
                <a:lnTo>
                  <a:pt x="105779" y="131723"/>
                </a:lnTo>
                <a:lnTo>
                  <a:pt x="105779" y="0"/>
                </a:lnTo>
                <a:close/>
              </a:path>
              <a:path w="299084" h="236219">
                <a:moveTo>
                  <a:pt x="298780" y="0"/>
                </a:moveTo>
                <a:lnTo>
                  <a:pt x="225717" y="0"/>
                </a:lnTo>
                <a:lnTo>
                  <a:pt x="225630" y="131723"/>
                </a:lnTo>
                <a:lnTo>
                  <a:pt x="224857" y="143204"/>
                </a:lnTo>
                <a:lnTo>
                  <a:pt x="203837" y="175045"/>
                </a:lnTo>
                <a:lnTo>
                  <a:pt x="166719" y="181867"/>
                </a:lnTo>
                <a:lnTo>
                  <a:pt x="296319" y="181867"/>
                </a:lnTo>
                <a:lnTo>
                  <a:pt x="296671" y="180995"/>
                </a:lnTo>
                <a:lnTo>
                  <a:pt x="298708" y="162857"/>
                </a:lnTo>
                <a:lnTo>
                  <a:pt x="29878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2471738" y="17817607"/>
            <a:ext cx="224790" cy="240029"/>
          </a:xfrm>
          <a:custGeom>
            <a:avLst/>
            <a:gdLst/>
            <a:ahLst/>
            <a:cxnLst/>
            <a:rect l="l" t="t" r="r" b="b"/>
            <a:pathLst>
              <a:path w="224790" h="240030">
                <a:moveTo>
                  <a:pt x="19336" y="181192"/>
                </a:moveTo>
                <a:lnTo>
                  <a:pt x="7213" y="228055"/>
                </a:lnTo>
                <a:lnTo>
                  <a:pt x="10494" y="228707"/>
                </a:lnTo>
                <a:lnTo>
                  <a:pt x="15508" y="229591"/>
                </a:lnTo>
                <a:lnTo>
                  <a:pt x="63486" y="236760"/>
                </a:lnTo>
                <a:lnTo>
                  <a:pt x="108466" y="239538"/>
                </a:lnTo>
                <a:lnTo>
                  <a:pt x="134107" y="238302"/>
                </a:lnTo>
                <a:lnTo>
                  <a:pt x="176666" y="228470"/>
                </a:lnTo>
                <a:lnTo>
                  <a:pt x="216763" y="196348"/>
                </a:lnTo>
                <a:lnTo>
                  <a:pt x="217041" y="195619"/>
                </a:lnTo>
                <a:lnTo>
                  <a:pt x="114039" y="195619"/>
                </a:lnTo>
                <a:lnTo>
                  <a:pt x="106913" y="195567"/>
                </a:lnTo>
                <a:lnTo>
                  <a:pt x="68738" y="192872"/>
                </a:lnTo>
                <a:lnTo>
                  <a:pt x="52110" y="188731"/>
                </a:lnTo>
                <a:lnTo>
                  <a:pt x="46420" y="187207"/>
                </a:lnTo>
                <a:lnTo>
                  <a:pt x="42058" y="186172"/>
                </a:lnTo>
                <a:lnTo>
                  <a:pt x="35938" y="185078"/>
                </a:lnTo>
                <a:lnTo>
                  <a:pt x="33425" y="184694"/>
                </a:lnTo>
                <a:lnTo>
                  <a:pt x="29492" y="184252"/>
                </a:lnTo>
                <a:lnTo>
                  <a:pt x="27701" y="183973"/>
                </a:lnTo>
                <a:lnTo>
                  <a:pt x="24420" y="183321"/>
                </a:lnTo>
                <a:lnTo>
                  <a:pt x="22175" y="182507"/>
                </a:lnTo>
                <a:lnTo>
                  <a:pt x="19336" y="181192"/>
                </a:lnTo>
                <a:close/>
              </a:path>
              <a:path w="224790" h="240030">
                <a:moveTo>
                  <a:pt x="111084" y="0"/>
                </a:moveTo>
                <a:lnTo>
                  <a:pt x="64315" y="4578"/>
                </a:lnTo>
                <a:lnTo>
                  <a:pt x="16589" y="28558"/>
                </a:lnTo>
                <a:lnTo>
                  <a:pt x="0" y="71760"/>
                </a:lnTo>
                <a:lnTo>
                  <a:pt x="1392" y="85852"/>
                </a:lnTo>
                <a:lnTo>
                  <a:pt x="22291" y="118297"/>
                </a:lnTo>
                <a:lnTo>
                  <a:pt x="76293" y="139663"/>
                </a:lnTo>
                <a:lnTo>
                  <a:pt x="111823" y="146635"/>
                </a:lnTo>
                <a:lnTo>
                  <a:pt x="119603" y="148142"/>
                </a:lnTo>
                <a:lnTo>
                  <a:pt x="156737" y="161216"/>
                </a:lnTo>
                <a:lnTo>
                  <a:pt x="160251" y="166126"/>
                </a:lnTo>
                <a:lnTo>
                  <a:pt x="160251" y="179889"/>
                </a:lnTo>
                <a:lnTo>
                  <a:pt x="123987" y="195250"/>
                </a:lnTo>
                <a:lnTo>
                  <a:pt x="114039" y="195619"/>
                </a:lnTo>
                <a:lnTo>
                  <a:pt x="217041" y="195619"/>
                </a:lnTo>
                <a:lnTo>
                  <a:pt x="222539" y="181192"/>
                </a:lnTo>
                <a:lnTo>
                  <a:pt x="224460" y="163834"/>
                </a:lnTo>
                <a:lnTo>
                  <a:pt x="223191" y="150686"/>
                </a:lnTo>
                <a:lnTo>
                  <a:pt x="192021" y="110415"/>
                </a:lnTo>
                <a:lnTo>
                  <a:pt x="154997" y="96987"/>
                </a:lnTo>
                <a:lnTo>
                  <a:pt x="114440" y="88832"/>
                </a:lnTo>
                <a:lnTo>
                  <a:pt x="107417" y="87410"/>
                </a:lnTo>
                <a:lnTo>
                  <a:pt x="69352" y="76891"/>
                </a:lnTo>
                <a:lnTo>
                  <a:pt x="63918" y="71097"/>
                </a:lnTo>
                <a:lnTo>
                  <a:pt x="63918" y="56251"/>
                </a:lnTo>
                <a:lnTo>
                  <a:pt x="108140" y="43582"/>
                </a:lnTo>
                <a:lnTo>
                  <a:pt x="198460" y="43582"/>
                </a:lnTo>
                <a:lnTo>
                  <a:pt x="202506" y="12122"/>
                </a:lnTo>
                <a:lnTo>
                  <a:pt x="162531" y="3920"/>
                </a:lnTo>
                <a:lnTo>
                  <a:pt x="124126" y="246"/>
                </a:lnTo>
                <a:lnTo>
                  <a:pt x="111084" y="0"/>
                </a:lnTo>
                <a:close/>
              </a:path>
              <a:path w="224790" h="240030">
                <a:moveTo>
                  <a:pt x="198460" y="43582"/>
                </a:moveTo>
                <a:lnTo>
                  <a:pt x="108140" y="43582"/>
                </a:lnTo>
                <a:lnTo>
                  <a:pt x="120033" y="44033"/>
                </a:lnTo>
                <a:lnTo>
                  <a:pt x="132465" y="45385"/>
                </a:lnTo>
                <a:lnTo>
                  <a:pt x="145433" y="47636"/>
                </a:lnTo>
                <a:lnTo>
                  <a:pt x="158936" y="50783"/>
                </a:lnTo>
                <a:lnTo>
                  <a:pt x="164823" y="52307"/>
                </a:lnTo>
                <a:lnTo>
                  <a:pt x="170826" y="53622"/>
                </a:lnTo>
                <a:lnTo>
                  <a:pt x="194304" y="57729"/>
                </a:lnTo>
                <a:lnTo>
                  <a:pt x="196154" y="57985"/>
                </a:lnTo>
                <a:lnTo>
                  <a:pt x="196608" y="57985"/>
                </a:lnTo>
                <a:lnTo>
                  <a:pt x="198460" y="4358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2682917" y="17820129"/>
            <a:ext cx="339725" cy="231775"/>
          </a:xfrm>
          <a:custGeom>
            <a:avLst/>
            <a:gdLst/>
            <a:ahLst/>
            <a:cxnLst/>
            <a:rect l="l" t="t" r="r" b="b"/>
            <a:pathLst>
              <a:path w="339725" h="231775">
                <a:moveTo>
                  <a:pt x="204787" y="0"/>
                </a:moveTo>
                <a:lnTo>
                  <a:pt x="100334" y="58"/>
                </a:lnTo>
                <a:lnTo>
                  <a:pt x="129920" y="21476"/>
                </a:lnTo>
                <a:lnTo>
                  <a:pt x="0" y="231325"/>
                </a:lnTo>
                <a:lnTo>
                  <a:pt x="72411" y="231325"/>
                </a:lnTo>
                <a:lnTo>
                  <a:pt x="93714" y="194630"/>
                </a:lnTo>
                <a:lnTo>
                  <a:pt x="318092" y="194630"/>
                </a:lnTo>
                <a:lnTo>
                  <a:pt x="296540" y="157610"/>
                </a:lnTo>
                <a:lnTo>
                  <a:pt x="115994" y="157610"/>
                </a:lnTo>
                <a:lnTo>
                  <a:pt x="167766" y="71446"/>
                </a:lnTo>
                <a:lnTo>
                  <a:pt x="246380" y="71446"/>
                </a:lnTo>
                <a:lnTo>
                  <a:pt x="204787" y="0"/>
                </a:lnTo>
                <a:close/>
              </a:path>
              <a:path w="339725" h="231775">
                <a:moveTo>
                  <a:pt x="318092" y="194630"/>
                </a:moveTo>
                <a:lnTo>
                  <a:pt x="237235" y="194630"/>
                </a:lnTo>
                <a:lnTo>
                  <a:pt x="257874" y="231325"/>
                </a:lnTo>
                <a:lnTo>
                  <a:pt x="339454" y="231325"/>
                </a:lnTo>
                <a:lnTo>
                  <a:pt x="318092" y="194630"/>
                </a:lnTo>
                <a:close/>
              </a:path>
              <a:path w="339725" h="231775">
                <a:moveTo>
                  <a:pt x="246380" y="71446"/>
                </a:moveTo>
                <a:lnTo>
                  <a:pt x="167766" y="71446"/>
                </a:lnTo>
                <a:lnTo>
                  <a:pt x="216596" y="157610"/>
                </a:lnTo>
                <a:lnTo>
                  <a:pt x="296540" y="157610"/>
                </a:lnTo>
                <a:lnTo>
                  <a:pt x="246380" y="714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2999713" y="17819980"/>
            <a:ext cx="267335" cy="231775"/>
          </a:xfrm>
          <a:custGeom>
            <a:avLst/>
            <a:gdLst/>
            <a:ahLst/>
            <a:cxnLst/>
            <a:rect l="l" t="t" r="r" b="b"/>
            <a:pathLst>
              <a:path w="267334" h="231775">
                <a:moveTo>
                  <a:pt x="0" y="0"/>
                </a:moveTo>
                <a:lnTo>
                  <a:pt x="34740" y="21628"/>
                </a:lnTo>
                <a:lnTo>
                  <a:pt x="34740" y="231476"/>
                </a:lnTo>
                <a:lnTo>
                  <a:pt x="110770" y="231476"/>
                </a:lnTo>
                <a:lnTo>
                  <a:pt x="110770" y="141694"/>
                </a:lnTo>
                <a:lnTo>
                  <a:pt x="182907" y="141694"/>
                </a:lnTo>
                <a:lnTo>
                  <a:pt x="183547" y="141657"/>
                </a:lnTo>
                <a:lnTo>
                  <a:pt x="223844" y="132567"/>
                </a:lnTo>
                <a:lnTo>
                  <a:pt x="258013" y="105127"/>
                </a:lnTo>
                <a:lnTo>
                  <a:pt x="148221" y="105127"/>
                </a:lnTo>
                <a:lnTo>
                  <a:pt x="139262" y="104685"/>
                </a:lnTo>
                <a:lnTo>
                  <a:pt x="110770" y="103708"/>
                </a:lnTo>
                <a:lnTo>
                  <a:pt x="110979" y="52284"/>
                </a:lnTo>
                <a:lnTo>
                  <a:pt x="88630" y="38416"/>
                </a:lnTo>
                <a:lnTo>
                  <a:pt x="123326" y="38416"/>
                </a:lnTo>
                <a:lnTo>
                  <a:pt x="141554" y="38160"/>
                </a:lnTo>
                <a:lnTo>
                  <a:pt x="149861" y="37718"/>
                </a:lnTo>
                <a:lnTo>
                  <a:pt x="258342" y="37718"/>
                </a:lnTo>
                <a:lnTo>
                  <a:pt x="242710" y="19240"/>
                </a:lnTo>
                <a:lnTo>
                  <a:pt x="225476" y="8880"/>
                </a:lnTo>
                <a:lnTo>
                  <a:pt x="216142" y="5270"/>
                </a:lnTo>
                <a:lnTo>
                  <a:pt x="212768" y="3862"/>
                </a:lnTo>
                <a:lnTo>
                  <a:pt x="205683" y="1791"/>
                </a:lnTo>
                <a:lnTo>
                  <a:pt x="194746" y="477"/>
                </a:lnTo>
                <a:lnTo>
                  <a:pt x="186777" y="151"/>
                </a:lnTo>
                <a:lnTo>
                  <a:pt x="34740" y="151"/>
                </a:lnTo>
                <a:lnTo>
                  <a:pt x="0" y="0"/>
                </a:lnTo>
                <a:close/>
              </a:path>
              <a:path w="267334" h="231775">
                <a:moveTo>
                  <a:pt x="182907" y="141694"/>
                </a:moveTo>
                <a:lnTo>
                  <a:pt x="110770" y="141694"/>
                </a:lnTo>
                <a:lnTo>
                  <a:pt x="158599" y="142357"/>
                </a:lnTo>
                <a:lnTo>
                  <a:pt x="171476" y="142344"/>
                </a:lnTo>
                <a:lnTo>
                  <a:pt x="182907" y="141694"/>
                </a:lnTo>
                <a:close/>
              </a:path>
              <a:path w="267334" h="231775">
                <a:moveTo>
                  <a:pt x="258342" y="37718"/>
                </a:moveTo>
                <a:lnTo>
                  <a:pt x="149861" y="37718"/>
                </a:lnTo>
                <a:lnTo>
                  <a:pt x="157214" y="38265"/>
                </a:lnTo>
                <a:lnTo>
                  <a:pt x="170116" y="41348"/>
                </a:lnTo>
                <a:lnTo>
                  <a:pt x="193664" y="71585"/>
                </a:lnTo>
                <a:lnTo>
                  <a:pt x="192803" y="79669"/>
                </a:lnTo>
                <a:lnTo>
                  <a:pt x="156074" y="104569"/>
                </a:lnTo>
                <a:lnTo>
                  <a:pt x="148221" y="105127"/>
                </a:lnTo>
                <a:lnTo>
                  <a:pt x="258013" y="105127"/>
                </a:lnTo>
                <a:lnTo>
                  <a:pt x="259855" y="102457"/>
                </a:lnTo>
                <a:lnTo>
                  <a:pt x="265018" y="87567"/>
                </a:lnTo>
                <a:lnTo>
                  <a:pt x="266739" y="70259"/>
                </a:lnTo>
                <a:lnTo>
                  <a:pt x="259310" y="38862"/>
                </a:lnTo>
                <a:lnTo>
                  <a:pt x="258342" y="37718"/>
                </a:lnTo>
                <a:close/>
              </a:path>
              <a:path w="267334" h="231775">
                <a:moveTo>
                  <a:pt x="123326" y="38416"/>
                </a:moveTo>
                <a:lnTo>
                  <a:pt x="88630" y="38416"/>
                </a:lnTo>
                <a:lnTo>
                  <a:pt x="110898" y="38591"/>
                </a:lnTo>
                <a:lnTo>
                  <a:pt x="123326" y="3841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3289796" y="17956207"/>
            <a:ext cx="78105" cy="95250"/>
          </a:xfrm>
          <a:custGeom>
            <a:avLst/>
            <a:gdLst/>
            <a:ahLst/>
            <a:cxnLst/>
            <a:rect l="l" t="t" r="r" b="b"/>
            <a:pathLst>
              <a:path w="78105" h="95250">
                <a:moveTo>
                  <a:pt x="0" y="95250"/>
                </a:moveTo>
                <a:lnTo>
                  <a:pt x="77996" y="95250"/>
                </a:lnTo>
                <a:lnTo>
                  <a:pt x="77996" y="0"/>
                </a:lnTo>
                <a:lnTo>
                  <a:pt x="0" y="0"/>
                </a:lnTo>
                <a:lnTo>
                  <a:pt x="0" y="9525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3289796" y="17933347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5">
                <a:moveTo>
                  <a:pt x="0" y="0"/>
                </a:moveTo>
                <a:lnTo>
                  <a:pt x="268043" y="0"/>
                </a:lnTo>
              </a:path>
            </a:pathLst>
          </a:custGeom>
          <a:ln w="4571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3289796" y="17820316"/>
            <a:ext cx="78105" cy="90170"/>
          </a:xfrm>
          <a:custGeom>
            <a:avLst/>
            <a:gdLst/>
            <a:ahLst/>
            <a:cxnLst/>
            <a:rect l="l" t="t" r="r" b="b"/>
            <a:pathLst>
              <a:path w="78105" h="90169">
                <a:moveTo>
                  <a:pt x="0" y="90169"/>
                </a:moveTo>
                <a:lnTo>
                  <a:pt x="77996" y="90169"/>
                </a:lnTo>
                <a:lnTo>
                  <a:pt x="77996" y="0"/>
                </a:lnTo>
                <a:lnTo>
                  <a:pt x="0" y="0"/>
                </a:lnTo>
                <a:lnTo>
                  <a:pt x="0" y="9016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3479843" y="17956451"/>
            <a:ext cx="78105" cy="95250"/>
          </a:xfrm>
          <a:custGeom>
            <a:avLst/>
            <a:gdLst/>
            <a:ahLst/>
            <a:cxnLst/>
            <a:rect l="l" t="t" r="r" b="b"/>
            <a:pathLst>
              <a:path w="78105" h="95250">
                <a:moveTo>
                  <a:pt x="77996" y="0"/>
                </a:moveTo>
                <a:lnTo>
                  <a:pt x="0" y="0"/>
                </a:lnTo>
                <a:lnTo>
                  <a:pt x="0" y="95005"/>
                </a:lnTo>
                <a:lnTo>
                  <a:pt x="77996" y="95005"/>
                </a:lnTo>
                <a:lnTo>
                  <a:pt x="7799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13479843" y="17820120"/>
            <a:ext cx="78105" cy="90170"/>
          </a:xfrm>
          <a:custGeom>
            <a:avLst/>
            <a:gdLst/>
            <a:ahLst/>
            <a:cxnLst/>
            <a:rect l="l" t="t" r="r" b="b"/>
            <a:pathLst>
              <a:path w="78105" h="90169">
                <a:moveTo>
                  <a:pt x="77996" y="0"/>
                </a:moveTo>
                <a:lnTo>
                  <a:pt x="0" y="0"/>
                </a:lnTo>
                <a:lnTo>
                  <a:pt x="0" y="90119"/>
                </a:lnTo>
                <a:lnTo>
                  <a:pt x="77996" y="90119"/>
                </a:lnTo>
                <a:lnTo>
                  <a:pt x="7799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3575856" y="17816199"/>
            <a:ext cx="271145" cy="240029"/>
          </a:xfrm>
          <a:custGeom>
            <a:avLst/>
            <a:gdLst/>
            <a:ahLst/>
            <a:cxnLst/>
            <a:rect l="l" t="t" r="r" b="b"/>
            <a:pathLst>
              <a:path w="271144" h="240030">
                <a:moveTo>
                  <a:pt x="154329" y="0"/>
                </a:moveTo>
                <a:lnTo>
                  <a:pt x="88793" y="7943"/>
                </a:lnTo>
                <a:lnTo>
                  <a:pt x="40289" y="31784"/>
                </a:lnTo>
                <a:lnTo>
                  <a:pt x="10070" y="70845"/>
                </a:lnTo>
                <a:lnTo>
                  <a:pt x="0" y="123858"/>
                </a:lnTo>
                <a:lnTo>
                  <a:pt x="2620" y="149970"/>
                </a:lnTo>
                <a:lnTo>
                  <a:pt x="23588" y="192729"/>
                </a:lnTo>
                <a:lnTo>
                  <a:pt x="64890" y="222564"/>
                </a:lnTo>
                <a:lnTo>
                  <a:pt x="122719" y="237642"/>
                </a:lnTo>
                <a:lnTo>
                  <a:pt x="157598" y="239527"/>
                </a:lnTo>
                <a:lnTo>
                  <a:pt x="173546" y="239281"/>
                </a:lnTo>
                <a:lnTo>
                  <a:pt x="218224" y="235594"/>
                </a:lnTo>
                <a:lnTo>
                  <a:pt x="257634" y="227565"/>
                </a:lnTo>
                <a:lnTo>
                  <a:pt x="270267" y="195282"/>
                </a:lnTo>
                <a:lnTo>
                  <a:pt x="171385" y="195282"/>
                </a:lnTo>
                <a:lnTo>
                  <a:pt x="150953" y="194034"/>
                </a:lnTo>
                <a:lnTo>
                  <a:pt x="102230" y="175305"/>
                </a:lnTo>
                <a:lnTo>
                  <a:pt x="77645" y="137883"/>
                </a:lnTo>
                <a:lnTo>
                  <a:pt x="76006" y="121892"/>
                </a:lnTo>
                <a:lnTo>
                  <a:pt x="77583" y="103974"/>
                </a:lnTo>
                <a:lnTo>
                  <a:pt x="101230" y="63232"/>
                </a:lnTo>
                <a:lnTo>
                  <a:pt x="149909" y="43578"/>
                </a:lnTo>
                <a:lnTo>
                  <a:pt x="170710" y="42267"/>
                </a:lnTo>
                <a:lnTo>
                  <a:pt x="252041" y="42267"/>
                </a:lnTo>
                <a:lnTo>
                  <a:pt x="258200" y="12762"/>
                </a:lnTo>
                <a:lnTo>
                  <a:pt x="213966" y="3606"/>
                </a:lnTo>
                <a:lnTo>
                  <a:pt x="170583" y="239"/>
                </a:lnTo>
                <a:lnTo>
                  <a:pt x="162568" y="59"/>
                </a:lnTo>
                <a:lnTo>
                  <a:pt x="154329" y="0"/>
                </a:lnTo>
                <a:close/>
              </a:path>
              <a:path w="271144" h="240030">
                <a:moveTo>
                  <a:pt x="270660" y="176271"/>
                </a:moveTo>
                <a:lnTo>
                  <a:pt x="226752" y="188731"/>
                </a:lnTo>
                <a:lnTo>
                  <a:pt x="185405" y="194872"/>
                </a:lnTo>
                <a:lnTo>
                  <a:pt x="171385" y="195282"/>
                </a:lnTo>
                <a:lnTo>
                  <a:pt x="270267" y="195282"/>
                </a:lnTo>
                <a:lnTo>
                  <a:pt x="270660" y="176271"/>
                </a:lnTo>
                <a:close/>
              </a:path>
              <a:path w="271144" h="240030">
                <a:moveTo>
                  <a:pt x="252041" y="42267"/>
                </a:moveTo>
                <a:lnTo>
                  <a:pt x="179005" y="42267"/>
                </a:lnTo>
                <a:lnTo>
                  <a:pt x="187359" y="42802"/>
                </a:lnTo>
                <a:lnTo>
                  <a:pt x="195782" y="43907"/>
                </a:lnTo>
                <a:lnTo>
                  <a:pt x="225310" y="49597"/>
                </a:lnTo>
                <a:lnTo>
                  <a:pt x="228649" y="50399"/>
                </a:lnTo>
                <a:lnTo>
                  <a:pt x="244285" y="55041"/>
                </a:lnTo>
                <a:lnTo>
                  <a:pt x="246403" y="55798"/>
                </a:lnTo>
                <a:lnTo>
                  <a:pt x="249032" y="56682"/>
                </a:lnTo>
                <a:lnTo>
                  <a:pt x="252041" y="4226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57932" y="18610304"/>
            <a:ext cx="633095" cy="601980"/>
          </a:xfrm>
          <a:custGeom>
            <a:avLst/>
            <a:gdLst/>
            <a:ahLst/>
            <a:cxnLst/>
            <a:rect l="l" t="t" r="r" b="b"/>
            <a:pathLst>
              <a:path w="633094" h="601980">
                <a:moveTo>
                  <a:pt x="580831" y="0"/>
                </a:moveTo>
                <a:lnTo>
                  <a:pt x="52424" y="0"/>
                </a:lnTo>
                <a:lnTo>
                  <a:pt x="41970" y="966"/>
                </a:lnTo>
                <a:lnTo>
                  <a:pt x="8717" y="23472"/>
                </a:lnTo>
                <a:lnTo>
                  <a:pt x="0" y="52412"/>
                </a:lnTo>
                <a:lnTo>
                  <a:pt x="0" y="549325"/>
                </a:lnTo>
                <a:lnTo>
                  <a:pt x="15496" y="586253"/>
                </a:lnTo>
                <a:lnTo>
                  <a:pt x="52424" y="601494"/>
                </a:lnTo>
                <a:lnTo>
                  <a:pt x="580831" y="601494"/>
                </a:lnTo>
                <a:lnTo>
                  <a:pt x="617770" y="586253"/>
                </a:lnTo>
                <a:lnTo>
                  <a:pt x="633011" y="549325"/>
                </a:lnTo>
                <a:lnTo>
                  <a:pt x="633011" y="52412"/>
                </a:lnTo>
                <a:lnTo>
                  <a:pt x="617770" y="15485"/>
                </a:lnTo>
                <a:lnTo>
                  <a:pt x="58083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74708" y="18627073"/>
            <a:ext cx="600075" cy="568325"/>
          </a:xfrm>
          <a:custGeom>
            <a:avLst/>
            <a:gdLst/>
            <a:ahLst/>
            <a:cxnLst/>
            <a:rect l="l" t="t" r="r" b="b"/>
            <a:pathLst>
              <a:path w="600075" h="568325">
                <a:moveTo>
                  <a:pt x="564054" y="0"/>
                </a:moveTo>
                <a:lnTo>
                  <a:pt x="35647" y="0"/>
                </a:lnTo>
                <a:lnTo>
                  <a:pt x="28423" y="634"/>
                </a:lnTo>
                <a:lnTo>
                  <a:pt x="634" y="28566"/>
                </a:lnTo>
                <a:lnTo>
                  <a:pt x="0" y="35647"/>
                </a:lnTo>
                <a:lnTo>
                  <a:pt x="0" y="532549"/>
                </a:lnTo>
                <a:lnTo>
                  <a:pt x="21830" y="565648"/>
                </a:lnTo>
                <a:lnTo>
                  <a:pt x="35647" y="568196"/>
                </a:lnTo>
                <a:lnTo>
                  <a:pt x="564054" y="568196"/>
                </a:lnTo>
                <a:lnTo>
                  <a:pt x="597022" y="546271"/>
                </a:lnTo>
                <a:lnTo>
                  <a:pt x="599702" y="532549"/>
                </a:lnTo>
                <a:lnTo>
                  <a:pt x="599702" y="35647"/>
                </a:lnTo>
                <a:lnTo>
                  <a:pt x="577750" y="2552"/>
                </a:lnTo>
                <a:lnTo>
                  <a:pt x="564054" y="0"/>
                </a:lnTo>
                <a:close/>
              </a:path>
            </a:pathLst>
          </a:custGeom>
          <a:solidFill>
            <a:srgbClr val="F3C4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91240" y="18643868"/>
            <a:ext cx="566420" cy="534670"/>
          </a:xfrm>
          <a:custGeom>
            <a:avLst/>
            <a:gdLst/>
            <a:ahLst/>
            <a:cxnLst/>
            <a:rect l="l" t="t" r="r" b="b"/>
            <a:pathLst>
              <a:path w="566419" h="534669">
                <a:moveTo>
                  <a:pt x="552699" y="0"/>
                </a:moveTo>
                <a:lnTo>
                  <a:pt x="13949" y="0"/>
                </a:lnTo>
                <a:lnTo>
                  <a:pt x="9307" y="1803"/>
                </a:lnTo>
                <a:lnTo>
                  <a:pt x="2070" y="9039"/>
                </a:lnTo>
                <a:lnTo>
                  <a:pt x="0" y="13693"/>
                </a:lnTo>
                <a:lnTo>
                  <a:pt x="0" y="520926"/>
                </a:lnTo>
                <a:lnTo>
                  <a:pt x="2070" y="525580"/>
                </a:lnTo>
                <a:lnTo>
                  <a:pt x="9307" y="532805"/>
                </a:lnTo>
                <a:lnTo>
                  <a:pt x="13949" y="534608"/>
                </a:lnTo>
                <a:lnTo>
                  <a:pt x="552699" y="534608"/>
                </a:lnTo>
                <a:lnTo>
                  <a:pt x="557086" y="532805"/>
                </a:lnTo>
                <a:lnTo>
                  <a:pt x="560960" y="529186"/>
                </a:lnTo>
                <a:lnTo>
                  <a:pt x="564578" y="525580"/>
                </a:lnTo>
                <a:lnTo>
                  <a:pt x="566381" y="520926"/>
                </a:lnTo>
                <a:lnTo>
                  <a:pt x="566381" y="13693"/>
                </a:lnTo>
                <a:lnTo>
                  <a:pt x="564578" y="9039"/>
                </a:lnTo>
                <a:lnTo>
                  <a:pt x="560960" y="5421"/>
                </a:lnTo>
                <a:lnTo>
                  <a:pt x="557086" y="1803"/>
                </a:lnTo>
                <a:lnTo>
                  <a:pt x="55269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41609" y="18681320"/>
            <a:ext cx="477520" cy="450215"/>
          </a:xfrm>
          <a:custGeom>
            <a:avLst/>
            <a:gdLst/>
            <a:ahLst/>
            <a:cxnLst/>
            <a:rect l="l" t="t" r="r" b="b"/>
            <a:pathLst>
              <a:path w="477519" h="450215">
                <a:moveTo>
                  <a:pt x="354067" y="342979"/>
                </a:moveTo>
                <a:lnTo>
                  <a:pt x="239155" y="342979"/>
                </a:lnTo>
                <a:lnTo>
                  <a:pt x="387399" y="449887"/>
                </a:lnTo>
                <a:lnTo>
                  <a:pt x="354067" y="342979"/>
                </a:lnTo>
                <a:close/>
              </a:path>
              <a:path w="477519" h="450215">
                <a:moveTo>
                  <a:pt x="477274" y="170966"/>
                </a:moveTo>
                <a:lnTo>
                  <a:pt x="0" y="170966"/>
                </a:lnTo>
                <a:lnTo>
                  <a:pt x="149279" y="276082"/>
                </a:lnTo>
                <a:lnTo>
                  <a:pt x="93493" y="447304"/>
                </a:lnTo>
                <a:lnTo>
                  <a:pt x="239155" y="342979"/>
                </a:lnTo>
                <a:lnTo>
                  <a:pt x="354067" y="342979"/>
                </a:lnTo>
                <a:lnTo>
                  <a:pt x="332648" y="274279"/>
                </a:lnTo>
                <a:lnTo>
                  <a:pt x="477274" y="170966"/>
                </a:lnTo>
                <a:close/>
              </a:path>
              <a:path w="477519" h="450215">
                <a:moveTo>
                  <a:pt x="239922" y="0"/>
                </a:moveTo>
                <a:lnTo>
                  <a:pt x="182600" y="170966"/>
                </a:lnTo>
                <a:lnTo>
                  <a:pt x="296232" y="170966"/>
                </a:lnTo>
                <a:lnTo>
                  <a:pt x="239922" y="0"/>
                </a:lnTo>
                <a:close/>
              </a:path>
            </a:pathLst>
          </a:custGeom>
          <a:solidFill>
            <a:srgbClr val="F3C4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801527" y="18741228"/>
            <a:ext cx="357505" cy="337185"/>
          </a:xfrm>
          <a:custGeom>
            <a:avLst/>
            <a:gdLst/>
            <a:ahLst/>
            <a:cxnLst/>
            <a:rect l="l" t="t" r="r" b="b"/>
            <a:pathLst>
              <a:path w="357505" h="337184">
                <a:moveTo>
                  <a:pt x="265180" y="256978"/>
                </a:moveTo>
                <a:lnTo>
                  <a:pt x="179238" y="256978"/>
                </a:lnTo>
                <a:lnTo>
                  <a:pt x="290031" y="337046"/>
                </a:lnTo>
                <a:lnTo>
                  <a:pt x="265180" y="256978"/>
                </a:lnTo>
                <a:close/>
              </a:path>
              <a:path w="357505" h="337184">
                <a:moveTo>
                  <a:pt x="357441" y="128105"/>
                </a:moveTo>
                <a:lnTo>
                  <a:pt x="0" y="128105"/>
                </a:lnTo>
                <a:lnTo>
                  <a:pt x="111573" y="206881"/>
                </a:lnTo>
                <a:lnTo>
                  <a:pt x="69992" y="334975"/>
                </a:lnTo>
                <a:lnTo>
                  <a:pt x="179238" y="256978"/>
                </a:lnTo>
                <a:lnTo>
                  <a:pt x="265180" y="256978"/>
                </a:lnTo>
                <a:lnTo>
                  <a:pt x="249230" y="205590"/>
                </a:lnTo>
                <a:lnTo>
                  <a:pt x="357441" y="128105"/>
                </a:lnTo>
                <a:close/>
              </a:path>
              <a:path w="357505" h="337184">
                <a:moveTo>
                  <a:pt x="179750" y="0"/>
                </a:moveTo>
                <a:lnTo>
                  <a:pt x="136877" y="128105"/>
                </a:lnTo>
                <a:lnTo>
                  <a:pt x="221843" y="128105"/>
                </a:lnTo>
                <a:lnTo>
                  <a:pt x="17975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845435" y="18787983"/>
            <a:ext cx="269875" cy="254635"/>
          </a:xfrm>
          <a:custGeom>
            <a:avLst/>
            <a:gdLst/>
            <a:ahLst/>
            <a:cxnLst/>
            <a:rect l="l" t="t" r="r" b="b"/>
            <a:pathLst>
              <a:path w="269875" h="254634">
                <a:moveTo>
                  <a:pt x="199861" y="193699"/>
                </a:moveTo>
                <a:lnTo>
                  <a:pt x="135074" y="193699"/>
                </a:lnTo>
                <a:lnTo>
                  <a:pt x="218748" y="254140"/>
                </a:lnTo>
                <a:lnTo>
                  <a:pt x="199861" y="193699"/>
                </a:lnTo>
                <a:close/>
              </a:path>
              <a:path w="269875" h="254634">
                <a:moveTo>
                  <a:pt x="269625" y="96588"/>
                </a:moveTo>
                <a:lnTo>
                  <a:pt x="0" y="96588"/>
                </a:lnTo>
                <a:lnTo>
                  <a:pt x="84185" y="155992"/>
                </a:lnTo>
                <a:lnTo>
                  <a:pt x="52947" y="252581"/>
                </a:lnTo>
                <a:lnTo>
                  <a:pt x="135074" y="193699"/>
                </a:lnTo>
                <a:lnTo>
                  <a:pt x="199861" y="193699"/>
                </a:lnTo>
                <a:lnTo>
                  <a:pt x="187754" y="154957"/>
                </a:lnTo>
                <a:lnTo>
                  <a:pt x="269625" y="96588"/>
                </a:lnTo>
                <a:close/>
              </a:path>
              <a:path w="269875" h="254634">
                <a:moveTo>
                  <a:pt x="135586" y="0"/>
                </a:moveTo>
                <a:lnTo>
                  <a:pt x="103301" y="96588"/>
                </a:lnTo>
                <a:lnTo>
                  <a:pt x="167359" y="96588"/>
                </a:lnTo>
                <a:lnTo>
                  <a:pt x="1355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57932" y="19227801"/>
            <a:ext cx="633095" cy="224790"/>
          </a:xfrm>
          <a:custGeom>
            <a:avLst/>
            <a:gdLst/>
            <a:ahLst/>
            <a:cxnLst/>
            <a:rect l="l" t="t" r="r" b="b"/>
            <a:pathLst>
              <a:path w="633094" h="224790">
                <a:moveTo>
                  <a:pt x="580831" y="0"/>
                </a:moveTo>
                <a:lnTo>
                  <a:pt x="52424" y="0"/>
                </a:lnTo>
                <a:lnTo>
                  <a:pt x="41968" y="970"/>
                </a:lnTo>
                <a:lnTo>
                  <a:pt x="8717" y="23485"/>
                </a:lnTo>
                <a:lnTo>
                  <a:pt x="0" y="52424"/>
                </a:lnTo>
                <a:lnTo>
                  <a:pt x="0" y="172525"/>
                </a:lnTo>
                <a:lnTo>
                  <a:pt x="15496" y="209208"/>
                </a:lnTo>
                <a:lnTo>
                  <a:pt x="52424" y="224693"/>
                </a:lnTo>
                <a:lnTo>
                  <a:pt x="580831" y="224693"/>
                </a:lnTo>
                <a:lnTo>
                  <a:pt x="617770" y="209208"/>
                </a:lnTo>
                <a:lnTo>
                  <a:pt x="633011" y="172525"/>
                </a:lnTo>
                <a:lnTo>
                  <a:pt x="633011" y="52424"/>
                </a:lnTo>
                <a:lnTo>
                  <a:pt x="617770" y="15496"/>
                </a:lnTo>
                <a:lnTo>
                  <a:pt x="58083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74717" y="19244583"/>
            <a:ext cx="600075" cy="191135"/>
          </a:xfrm>
          <a:custGeom>
            <a:avLst/>
            <a:gdLst/>
            <a:ahLst/>
            <a:cxnLst/>
            <a:rect l="l" t="t" r="r" b="b"/>
            <a:pathLst>
              <a:path w="600075" h="191134">
                <a:moveTo>
                  <a:pt x="564054" y="0"/>
                </a:moveTo>
                <a:lnTo>
                  <a:pt x="35635" y="0"/>
                </a:lnTo>
                <a:lnTo>
                  <a:pt x="28416" y="636"/>
                </a:lnTo>
                <a:lnTo>
                  <a:pt x="634" y="28536"/>
                </a:lnTo>
                <a:lnTo>
                  <a:pt x="0" y="35647"/>
                </a:lnTo>
                <a:lnTo>
                  <a:pt x="0" y="155748"/>
                </a:lnTo>
                <a:lnTo>
                  <a:pt x="21823" y="188580"/>
                </a:lnTo>
                <a:lnTo>
                  <a:pt x="35635" y="191128"/>
                </a:lnTo>
                <a:lnTo>
                  <a:pt x="564054" y="191128"/>
                </a:lnTo>
                <a:lnTo>
                  <a:pt x="597014" y="169341"/>
                </a:lnTo>
                <a:lnTo>
                  <a:pt x="599690" y="155748"/>
                </a:lnTo>
                <a:lnTo>
                  <a:pt x="599690" y="35647"/>
                </a:lnTo>
                <a:lnTo>
                  <a:pt x="577739" y="2558"/>
                </a:lnTo>
                <a:lnTo>
                  <a:pt x="564054" y="0"/>
                </a:lnTo>
                <a:close/>
              </a:path>
            </a:pathLst>
          </a:custGeom>
          <a:solidFill>
            <a:srgbClr val="F3C4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91252" y="19261379"/>
            <a:ext cx="566420" cy="158115"/>
          </a:xfrm>
          <a:custGeom>
            <a:avLst/>
            <a:gdLst/>
            <a:ahLst/>
            <a:cxnLst/>
            <a:rect l="l" t="t" r="r" b="b"/>
            <a:pathLst>
              <a:path w="566419" h="158115">
                <a:moveTo>
                  <a:pt x="552688" y="0"/>
                </a:moveTo>
                <a:lnTo>
                  <a:pt x="13937" y="0"/>
                </a:lnTo>
                <a:lnTo>
                  <a:pt x="9284" y="1814"/>
                </a:lnTo>
                <a:lnTo>
                  <a:pt x="2059" y="9051"/>
                </a:lnTo>
                <a:lnTo>
                  <a:pt x="0" y="13681"/>
                </a:lnTo>
                <a:lnTo>
                  <a:pt x="0" y="144114"/>
                </a:lnTo>
                <a:lnTo>
                  <a:pt x="2059" y="148500"/>
                </a:lnTo>
                <a:lnTo>
                  <a:pt x="5677" y="152118"/>
                </a:lnTo>
                <a:lnTo>
                  <a:pt x="9284" y="155992"/>
                </a:lnTo>
                <a:lnTo>
                  <a:pt x="13937" y="157796"/>
                </a:lnTo>
                <a:lnTo>
                  <a:pt x="552688" y="157796"/>
                </a:lnTo>
                <a:lnTo>
                  <a:pt x="557074" y="155992"/>
                </a:lnTo>
                <a:lnTo>
                  <a:pt x="564566" y="148500"/>
                </a:lnTo>
                <a:lnTo>
                  <a:pt x="566370" y="144114"/>
                </a:lnTo>
                <a:lnTo>
                  <a:pt x="566370" y="13681"/>
                </a:lnTo>
                <a:lnTo>
                  <a:pt x="564566" y="9051"/>
                </a:lnTo>
                <a:lnTo>
                  <a:pt x="560948" y="5421"/>
                </a:lnTo>
                <a:lnTo>
                  <a:pt x="557074" y="1814"/>
                </a:lnTo>
                <a:lnTo>
                  <a:pt x="55268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29726" y="19290056"/>
            <a:ext cx="493395" cy="104139"/>
          </a:xfrm>
          <a:custGeom>
            <a:avLst/>
            <a:gdLst/>
            <a:ahLst/>
            <a:cxnLst/>
            <a:rect l="l" t="t" r="r" b="b"/>
            <a:pathLst>
              <a:path w="493394" h="104140">
                <a:moveTo>
                  <a:pt x="249486" y="0"/>
                </a:moveTo>
                <a:lnTo>
                  <a:pt x="214874" y="0"/>
                </a:lnTo>
                <a:lnTo>
                  <a:pt x="200412" y="103813"/>
                </a:lnTo>
                <a:lnTo>
                  <a:pt x="223658" y="103813"/>
                </a:lnTo>
                <a:lnTo>
                  <a:pt x="225729" y="84453"/>
                </a:lnTo>
                <a:lnTo>
                  <a:pt x="261885" y="84453"/>
                </a:lnTo>
                <a:lnTo>
                  <a:pt x="259039" y="65070"/>
                </a:lnTo>
                <a:lnTo>
                  <a:pt x="227276" y="65070"/>
                </a:lnTo>
                <a:lnTo>
                  <a:pt x="230894" y="21953"/>
                </a:lnTo>
                <a:lnTo>
                  <a:pt x="252709" y="21953"/>
                </a:lnTo>
                <a:lnTo>
                  <a:pt x="249486" y="0"/>
                </a:lnTo>
                <a:close/>
              </a:path>
              <a:path w="493394" h="104140">
                <a:moveTo>
                  <a:pt x="261885" y="84453"/>
                </a:moveTo>
                <a:lnTo>
                  <a:pt x="239422" y="84453"/>
                </a:lnTo>
                <a:lnTo>
                  <a:pt x="241481" y="103813"/>
                </a:lnTo>
                <a:lnTo>
                  <a:pt x="264727" y="103813"/>
                </a:lnTo>
                <a:lnTo>
                  <a:pt x="261885" y="84453"/>
                </a:lnTo>
                <a:close/>
              </a:path>
              <a:path w="493394" h="104140">
                <a:moveTo>
                  <a:pt x="252709" y="21953"/>
                </a:moveTo>
                <a:lnTo>
                  <a:pt x="233209" y="21953"/>
                </a:lnTo>
                <a:lnTo>
                  <a:pt x="237607" y="65070"/>
                </a:lnTo>
                <a:lnTo>
                  <a:pt x="259039" y="65070"/>
                </a:lnTo>
                <a:lnTo>
                  <a:pt x="252709" y="21953"/>
                </a:lnTo>
                <a:close/>
              </a:path>
              <a:path w="493394" h="104140">
                <a:moveTo>
                  <a:pt x="124231" y="70503"/>
                </a:moveTo>
                <a:lnTo>
                  <a:pt x="100462" y="70503"/>
                </a:lnTo>
                <a:lnTo>
                  <a:pt x="100462" y="88572"/>
                </a:lnTo>
                <a:lnTo>
                  <a:pt x="115959" y="103813"/>
                </a:lnTo>
                <a:lnTo>
                  <a:pt x="142310" y="103813"/>
                </a:lnTo>
                <a:lnTo>
                  <a:pt x="158063" y="88572"/>
                </a:lnTo>
                <a:lnTo>
                  <a:pt x="158063" y="84185"/>
                </a:lnTo>
                <a:lnTo>
                  <a:pt x="124231" y="84185"/>
                </a:lnTo>
                <a:lnTo>
                  <a:pt x="124231" y="70503"/>
                </a:lnTo>
                <a:close/>
              </a:path>
              <a:path w="493394" h="104140">
                <a:moveTo>
                  <a:pt x="141275" y="0"/>
                </a:moveTo>
                <a:lnTo>
                  <a:pt x="115959" y="0"/>
                </a:lnTo>
                <a:lnTo>
                  <a:pt x="100462" y="14973"/>
                </a:lnTo>
                <a:lnTo>
                  <a:pt x="100462" y="46223"/>
                </a:lnTo>
                <a:lnTo>
                  <a:pt x="116994" y="61196"/>
                </a:lnTo>
                <a:lnTo>
                  <a:pt x="134038" y="62487"/>
                </a:lnTo>
                <a:lnTo>
                  <a:pt x="134038" y="84185"/>
                </a:lnTo>
                <a:lnTo>
                  <a:pt x="158063" y="84185"/>
                </a:lnTo>
                <a:lnTo>
                  <a:pt x="158063" y="57066"/>
                </a:lnTo>
                <a:lnTo>
                  <a:pt x="141787" y="42092"/>
                </a:lnTo>
                <a:lnTo>
                  <a:pt x="124231" y="40533"/>
                </a:lnTo>
                <a:lnTo>
                  <a:pt x="124231" y="19371"/>
                </a:lnTo>
                <a:lnTo>
                  <a:pt x="158063" y="19371"/>
                </a:lnTo>
                <a:lnTo>
                  <a:pt x="158063" y="14973"/>
                </a:lnTo>
                <a:lnTo>
                  <a:pt x="141275" y="0"/>
                </a:lnTo>
                <a:close/>
              </a:path>
              <a:path w="493394" h="104140">
                <a:moveTo>
                  <a:pt x="158063" y="19371"/>
                </a:moveTo>
                <a:lnTo>
                  <a:pt x="134038" y="19371"/>
                </a:lnTo>
                <a:lnTo>
                  <a:pt x="134038" y="33320"/>
                </a:lnTo>
                <a:lnTo>
                  <a:pt x="158063" y="33320"/>
                </a:lnTo>
                <a:lnTo>
                  <a:pt x="158063" y="19371"/>
                </a:lnTo>
                <a:close/>
              </a:path>
              <a:path w="493394" h="104140">
                <a:moveTo>
                  <a:pt x="190093" y="83674"/>
                </a:moveTo>
                <a:lnTo>
                  <a:pt x="166324" y="83674"/>
                </a:lnTo>
                <a:lnTo>
                  <a:pt x="166324" y="103813"/>
                </a:lnTo>
                <a:lnTo>
                  <a:pt x="190093" y="103813"/>
                </a:lnTo>
                <a:lnTo>
                  <a:pt x="190093" y="83674"/>
                </a:lnTo>
                <a:close/>
              </a:path>
              <a:path w="493394" h="104140">
                <a:moveTo>
                  <a:pt x="90398" y="83674"/>
                </a:moveTo>
                <a:lnTo>
                  <a:pt x="66373" y="83674"/>
                </a:lnTo>
                <a:lnTo>
                  <a:pt x="66373" y="103813"/>
                </a:lnTo>
                <a:lnTo>
                  <a:pt x="90398" y="103813"/>
                </a:lnTo>
                <a:lnTo>
                  <a:pt x="90398" y="83674"/>
                </a:lnTo>
                <a:close/>
              </a:path>
              <a:path w="493394" h="104140">
                <a:moveTo>
                  <a:pt x="451702" y="0"/>
                </a:moveTo>
                <a:lnTo>
                  <a:pt x="427945" y="0"/>
                </a:lnTo>
                <a:lnTo>
                  <a:pt x="448351" y="60172"/>
                </a:lnTo>
                <a:lnTo>
                  <a:pt x="448351" y="103813"/>
                </a:lnTo>
                <a:lnTo>
                  <a:pt x="472364" y="103813"/>
                </a:lnTo>
                <a:lnTo>
                  <a:pt x="472364" y="60172"/>
                </a:lnTo>
                <a:lnTo>
                  <a:pt x="480171" y="37439"/>
                </a:lnTo>
                <a:lnTo>
                  <a:pt x="460230" y="37439"/>
                </a:lnTo>
                <a:lnTo>
                  <a:pt x="451702" y="0"/>
                </a:lnTo>
                <a:close/>
              </a:path>
              <a:path w="493394" h="104140">
                <a:moveTo>
                  <a:pt x="493027" y="0"/>
                </a:moveTo>
                <a:lnTo>
                  <a:pt x="469270" y="0"/>
                </a:lnTo>
                <a:lnTo>
                  <a:pt x="460497" y="37439"/>
                </a:lnTo>
                <a:lnTo>
                  <a:pt x="480171" y="37439"/>
                </a:lnTo>
                <a:lnTo>
                  <a:pt x="493027" y="0"/>
                </a:lnTo>
                <a:close/>
              </a:path>
              <a:path w="493394" h="104140">
                <a:moveTo>
                  <a:pt x="371646" y="0"/>
                </a:moveTo>
                <a:lnTo>
                  <a:pt x="343759" y="0"/>
                </a:lnTo>
                <a:lnTo>
                  <a:pt x="343759" y="103813"/>
                </a:lnTo>
                <a:lnTo>
                  <a:pt x="365445" y="103813"/>
                </a:lnTo>
                <a:lnTo>
                  <a:pt x="365445" y="37951"/>
                </a:lnTo>
                <a:lnTo>
                  <a:pt x="378106" y="37951"/>
                </a:lnTo>
                <a:lnTo>
                  <a:pt x="371646" y="0"/>
                </a:lnTo>
                <a:close/>
              </a:path>
              <a:path w="493394" h="104140">
                <a:moveTo>
                  <a:pt x="378106" y="37951"/>
                </a:moveTo>
                <a:lnTo>
                  <a:pt x="366480" y="37951"/>
                </a:lnTo>
                <a:lnTo>
                  <a:pt x="376556" y="103813"/>
                </a:lnTo>
                <a:lnTo>
                  <a:pt x="385328" y="103813"/>
                </a:lnTo>
                <a:lnTo>
                  <a:pt x="393555" y="50097"/>
                </a:lnTo>
                <a:lnTo>
                  <a:pt x="380174" y="50097"/>
                </a:lnTo>
                <a:lnTo>
                  <a:pt x="378106" y="37951"/>
                </a:lnTo>
                <a:close/>
              </a:path>
              <a:path w="493394" h="104140">
                <a:moveTo>
                  <a:pt x="418137" y="37951"/>
                </a:moveTo>
                <a:lnTo>
                  <a:pt x="396439" y="37951"/>
                </a:lnTo>
                <a:lnTo>
                  <a:pt x="396439" y="103813"/>
                </a:lnTo>
                <a:lnTo>
                  <a:pt x="418137" y="103813"/>
                </a:lnTo>
                <a:lnTo>
                  <a:pt x="418137" y="37951"/>
                </a:lnTo>
                <a:close/>
              </a:path>
              <a:path w="493394" h="104140">
                <a:moveTo>
                  <a:pt x="418137" y="0"/>
                </a:moveTo>
                <a:lnTo>
                  <a:pt x="389982" y="0"/>
                </a:lnTo>
                <a:lnTo>
                  <a:pt x="382233" y="50097"/>
                </a:lnTo>
                <a:lnTo>
                  <a:pt x="393555" y="50097"/>
                </a:lnTo>
                <a:lnTo>
                  <a:pt x="395415" y="37951"/>
                </a:lnTo>
                <a:lnTo>
                  <a:pt x="418137" y="37951"/>
                </a:lnTo>
                <a:lnTo>
                  <a:pt x="418137" y="0"/>
                </a:lnTo>
                <a:close/>
              </a:path>
              <a:path w="493394" h="104140">
                <a:moveTo>
                  <a:pt x="315604" y="0"/>
                </a:moveTo>
                <a:lnTo>
                  <a:pt x="274534" y="0"/>
                </a:lnTo>
                <a:lnTo>
                  <a:pt x="274534" y="103813"/>
                </a:lnTo>
                <a:lnTo>
                  <a:pt x="298303" y="103813"/>
                </a:lnTo>
                <a:lnTo>
                  <a:pt x="298303" y="62243"/>
                </a:lnTo>
                <a:lnTo>
                  <a:pt x="331612" y="62243"/>
                </a:lnTo>
                <a:lnTo>
                  <a:pt x="319478" y="52156"/>
                </a:lnTo>
                <a:lnTo>
                  <a:pt x="330673" y="42872"/>
                </a:lnTo>
                <a:lnTo>
                  <a:pt x="298303" y="42872"/>
                </a:lnTo>
                <a:lnTo>
                  <a:pt x="298303" y="19371"/>
                </a:lnTo>
                <a:lnTo>
                  <a:pt x="331612" y="19371"/>
                </a:lnTo>
                <a:lnTo>
                  <a:pt x="331612" y="14973"/>
                </a:lnTo>
                <a:lnTo>
                  <a:pt x="315604" y="0"/>
                </a:lnTo>
                <a:close/>
              </a:path>
              <a:path w="493394" h="104140">
                <a:moveTo>
                  <a:pt x="331612" y="62243"/>
                </a:moveTo>
                <a:lnTo>
                  <a:pt x="308379" y="62243"/>
                </a:lnTo>
                <a:lnTo>
                  <a:pt x="308379" y="103813"/>
                </a:lnTo>
                <a:lnTo>
                  <a:pt x="331612" y="103813"/>
                </a:lnTo>
                <a:lnTo>
                  <a:pt x="331612" y="62243"/>
                </a:lnTo>
                <a:close/>
              </a:path>
              <a:path w="493394" h="104140">
                <a:moveTo>
                  <a:pt x="331612" y="19371"/>
                </a:moveTo>
                <a:lnTo>
                  <a:pt x="308379" y="19371"/>
                </a:lnTo>
                <a:lnTo>
                  <a:pt x="308379" y="42872"/>
                </a:lnTo>
                <a:lnTo>
                  <a:pt x="330673" y="42872"/>
                </a:lnTo>
                <a:lnTo>
                  <a:pt x="331612" y="42092"/>
                </a:lnTo>
                <a:lnTo>
                  <a:pt x="331612" y="19371"/>
                </a:lnTo>
                <a:close/>
              </a:path>
              <a:path w="493394" h="104140">
                <a:moveTo>
                  <a:pt x="24024" y="0"/>
                </a:moveTo>
                <a:lnTo>
                  <a:pt x="0" y="0"/>
                </a:lnTo>
                <a:lnTo>
                  <a:pt x="0" y="88572"/>
                </a:lnTo>
                <a:lnTo>
                  <a:pt x="16020" y="103813"/>
                </a:lnTo>
                <a:lnTo>
                  <a:pt x="42872" y="103813"/>
                </a:lnTo>
                <a:lnTo>
                  <a:pt x="58369" y="88572"/>
                </a:lnTo>
                <a:lnTo>
                  <a:pt x="58369" y="84185"/>
                </a:lnTo>
                <a:lnTo>
                  <a:pt x="24024" y="84185"/>
                </a:lnTo>
                <a:lnTo>
                  <a:pt x="24024" y="0"/>
                </a:lnTo>
                <a:close/>
              </a:path>
              <a:path w="493394" h="104140">
                <a:moveTo>
                  <a:pt x="58369" y="0"/>
                </a:moveTo>
                <a:lnTo>
                  <a:pt x="34344" y="0"/>
                </a:lnTo>
                <a:lnTo>
                  <a:pt x="34344" y="84185"/>
                </a:lnTo>
                <a:lnTo>
                  <a:pt x="58369" y="84185"/>
                </a:lnTo>
                <a:lnTo>
                  <a:pt x="583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9" name="object 109"/>
          <p:cNvGraphicFramePr>
            <a:graphicFrameLocks noGrp="1"/>
          </p:cNvGraphicFramePr>
          <p:nvPr/>
        </p:nvGraphicFramePr>
        <p:xfrm>
          <a:off x="2001104" y="14893790"/>
          <a:ext cx="7832919" cy="37422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8152"/>
                <a:gridCol w="1388086"/>
                <a:gridCol w="1792228"/>
                <a:gridCol w="1792225"/>
                <a:gridCol w="1792228"/>
              </a:tblGrid>
              <a:tr h="96422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3345" marR="88900" indent="217804">
                        <a:lnSpc>
                          <a:spcPct val="102099"/>
                        </a:lnSpc>
                      </a:pPr>
                      <a:r>
                        <a:rPr sz="155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Heat  </a:t>
                      </a:r>
                      <a:r>
                        <a:rPr sz="155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5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55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5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5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go</a:t>
                      </a:r>
                      <a:r>
                        <a:rPr sz="1550" b="1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5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182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14182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E0DFE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389890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sz="155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WBGT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 marL="525145" marR="396240" indent="-121285">
                        <a:lnSpc>
                          <a:spcPct val="102099"/>
                        </a:lnSpc>
                      </a:pPr>
                      <a:r>
                        <a:rPr sz="15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5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55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550" b="1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5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x,  </a:t>
                      </a:r>
                      <a:r>
                        <a:rPr sz="155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(ºF)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096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14182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E0DFEC"/>
                    </a:solidFill>
                  </a:tcPr>
                </a:tc>
                <a:tc>
                  <a:txBody>
                    <a:bodyPr/>
                    <a:lstStyle/>
                    <a:p>
                      <a:pPr marL="38798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5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Easy</a:t>
                      </a:r>
                      <a:r>
                        <a:rPr sz="1550" b="1" spc="-9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Work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 marL="59690" marR="260985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sz="9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Walking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on hard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surface,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2.5  mph,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&lt;30 </a:t>
                      </a:r>
                      <a:r>
                        <a:rPr sz="9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lb. load;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weapon  maintenance,</a:t>
                      </a:r>
                      <a:r>
                        <a:rPr sz="9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marksmanship  training.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7096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14182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E0DFEC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55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Moderate</a:t>
                      </a:r>
                      <a:r>
                        <a:rPr sz="1550" b="1" spc="-7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Work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 marL="59690" marR="178435">
                        <a:lnSpc>
                          <a:spcPts val="1010"/>
                        </a:lnSpc>
                        <a:spcBef>
                          <a:spcPts val="295"/>
                        </a:spcBef>
                      </a:pP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Patrolling, walking in sand, 2.5  mph, no </a:t>
                      </a:r>
                      <a:r>
                        <a:rPr sz="9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load;</a:t>
                      </a:r>
                      <a:r>
                        <a:rPr sz="9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calisthenics.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7096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14182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C6C5D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55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Hard</a:t>
                      </a:r>
                      <a:r>
                        <a:rPr sz="1550" b="1" spc="-9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Work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 marL="59690">
                        <a:lnSpc>
                          <a:spcPts val="1045"/>
                        </a:lnSpc>
                        <a:spcBef>
                          <a:spcPts val="204"/>
                        </a:spcBef>
                      </a:pPr>
                      <a:r>
                        <a:rPr sz="9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Walking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 sand, 2.5 mph,</a:t>
                      </a:r>
                      <a:r>
                        <a:rPr sz="9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59690">
                        <a:lnSpc>
                          <a:spcPts val="1045"/>
                        </a:lnSpc>
                      </a:pPr>
                      <a:r>
                        <a:rPr sz="9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load;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field</a:t>
                      </a:r>
                      <a:r>
                        <a:rPr sz="9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assaults.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7096">
                      <a:solidFill>
                        <a:srgbClr val="231F20"/>
                      </a:solidFill>
                      <a:prstDash val="solid"/>
                    </a:lnL>
                    <a:lnR w="14182">
                      <a:solidFill>
                        <a:srgbClr val="231F20"/>
                      </a:solidFill>
                      <a:prstDash val="solid"/>
                    </a:lnR>
                    <a:lnT w="14182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AEADCF"/>
                    </a:solidFill>
                  </a:tcPr>
                </a:tc>
              </a:tr>
              <a:tr h="57133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4182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14182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E0DF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096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14182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E0DFEC"/>
                    </a:solidFill>
                  </a:tcPr>
                </a:tc>
                <a:tc>
                  <a:txBody>
                    <a:bodyPr/>
                    <a:lstStyle/>
                    <a:p>
                      <a:pPr marL="345440">
                        <a:lnSpc>
                          <a:spcPts val="1755"/>
                        </a:lnSpc>
                        <a:spcBef>
                          <a:spcPts val="565"/>
                        </a:spcBef>
                      </a:pPr>
                      <a:r>
                        <a:rPr sz="1550" b="1" i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Fluid</a:t>
                      </a:r>
                      <a:r>
                        <a:rPr sz="1550" b="1" i="1" spc="-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50" b="1" i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Intake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 marL="386080">
                        <a:lnSpc>
                          <a:spcPts val="1395"/>
                        </a:lnSpc>
                      </a:pPr>
                      <a:r>
                        <a:rPr sz="1250" b="1" i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(quarts/hour)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T="71755" marB="0">
                    <a:lnL w="7096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E0DFEC"/>
                    </a:solidFill>
                  </a:tcPr>
                </a:tc>
                <a:tc>
                  <a:txBody>
                    <a:bodyPr/>
                    <a:lstStyle/>
                    <a:p>
                      <a:pPr marL="345440">
                        <a:lnSpc>
                          <a:spcPts val="1755"/>
                        </a:lnSpc>
                        <a:spcBef>
                          <a:spcPts val="565"/>
                        </a:spcBef>
                      </a:pPr>
                      <a:r>
                        <a:rPr sz="1550" b="1" i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Fluid</a:t>
                      </a:r>
                      <a:r>
                        <a:rPr sz="1550" b="1" i="1" spc="-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50" b="1" i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Intake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 marL="386080">
                        <a:lnSpc>
                          <a:spcPts val="1395"/>
                        </a:lnSpc>
                      </a:pPr>
                      <a:r>
                        <a:rPr sz="1250" b="1" i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(quarts/hour)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T="71755" marB="0">
                    <a:lnL w="7096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C6C5DD"/>
                    </a:solidFill>
                  </a:tcPr>
                </a:tc>
                <a:tc>
                  <a:txBody>
                    <a:bodyPr/>
                    <a:lstStyle/>
                    <a:p>
                      <a:pPr marL="345440">
                        <a:lnSpc>
                          <a:spcPts val="1755"/>
                        </a:lnSpc>
                        <a:spcBef>
                          <a:spcPts val="565"/>
                        </a:spcBef>
                      </a:pPr>
                      <a:r>
                        <a:rPr sz="1550" b="1" i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Fluid</a:t>
                      </a:r>
                      <a:r>
                        <a:rPr sz="1550" b="1" i="1" spc="-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50" b="1" i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Intake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 marL="386080">
                        <a:lnSpc>
                          <a:spcPts val="1395"/>
                        </a:lnSpc>
                      </a:pPr>
                      <a:r>
                        <a:rPr sz="1250" b="1" i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(quarts/hour)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T="71755" marB="0">
                    <a:lnL w="7096">
                      <a:solidFill>
                        <a:srgbClr val="231F20"/>
                      </a:solidFill>
                      <a:prstDash val="solid"/>
                    </a:lnL>
                    <a:lnR w="14182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AEADCF"/>
                    </a:solidFill>
                  </a:tcPr>
                </a:tc>
              </a:tr>
              <a:tr h="296856">
                <a:tc>
                  <a:txBody>
                    <a:bodyPr/>
                    <a:lstStyle/>
                    <a:p>
                      <a:pPr marL="47117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5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14182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5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78º -</a:t>
                      </a:r>
                      <a:r>
                        <a:rPr sz="1550" spc="-7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5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81.9º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7096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5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½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7096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5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¾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7096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675005" algn="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50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¾</a:t>
                      </a:r>
                      <a:r>
                        <a:rPr sz="125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(1)*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7096">
                      <a:solidFill>
                        <a:srgbClr val="231F20"/>
                      </a:solidFill>
                      <a:prstDash val="solid"/>
                    </a:lnL>
                    <a:lnR w="14182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96857">
                <a:tc>
                  <a:txBody>
                    <a:bodyPr/>
                    <a:lstStyle/>
                    <a:p>
                      <a:pPr marL="47117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5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33019" marB="0">
                    <a:lnL w="14182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2FB56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550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82º 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155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50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84.9º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7096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2FB56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5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½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7096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2FB56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50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¾</a:t>
                      </a:r>
                      <a:r>
                        <a:rPr sz="125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(1)*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7096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2FB56A"/>
                    </a:solidFill>
                  </a:tcPr>
                </a:tc>
                <a:tc>
                  <a:txBody>
                    <a:bodyPr/>
                    <a:lstStyle/>
                    <a:p>
                      <a:pPr marR="632460" algn="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50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25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5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(1¼)*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7096">
                      <a:solidFill>
                        <a:srgbClr val="231F20"/>
                      </a:solidFill>
                      <a:prstDash val="solid"/>
                    </a:lnL>
                    <a:lnR w="14182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2FB56A"/>
                    </a:solidFill>
                  </a:tcPr>
                </a:tc>
              </a:tr>
              <a:tr h="296857">
                <a:tc>
                  <a:txBody>
                    <a:bodyPr/>
                    <a:lstStyle/>
                    <a:p>
                      <a:pPr marL="47117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5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14182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FFF5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5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85º -</a:t>
                      </a:r>
                      <a:r>
                        <a:rPr sz="155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5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87.9º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7096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FFF5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5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¾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7096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FFF5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50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¾</a:t>
                      </a:r>
                      <a:r>
                        <a:rPr sz="125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5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(1)*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7096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FFF56D"/>
                    </a:solidFill>
                  </a:tcPr>
                </a:tc>
                <a:tc>
                  <a:txBody>
                    <a:bodyPr/>
                    <a:lstStyle/>
                    <a:p>
                      <a:pPr marR="632460" algn="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50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25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5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(1¼)*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7096">
                      <a:solidFill>
                        <a:srgbClr val="231F20"/>
                      </a:solidFill>
                      <a:prstDash val="solid"/>
                    </a:lnL>
                    <a:lnR w="14182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FFF56D"/>
                    </a:solidFill>
                  </a:tcPr>
                </a:tc>
              </a:tr>
              <a:tr h="296857">
                <a:tc>
                  <a:txBody>
                    <a:bodyPr/>
                    <a:lstStyle/>
                    <a:p>
                      <a:pPr marL="47117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5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14182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solidFill>
                      <a:srgbClr val="BC282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550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88º </a:t>
                      </a:r>
                      <a:r>
                        <a:rPr sz="15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1550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89.9º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7096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solidFill>
                      <a:srgbClr val="BC282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5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¾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7096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solidFill>
                      <a:srgbClr val="BC282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50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¾</a:t>
                      </a:r>
                      <a:r>
                        <a:rPr sz="1250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50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(1¼)*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7096">
                      <a:solidFill>
                        <a:srgbClr val="231F20"/>
                      </a:solidFill>
                      <a:prstDash val="solid"/>
                    </a:lnL>
                    <a:lnR w="7096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solidFill>
                      <a:srgbClr val="BC282E"/>
                    </a:solidFill>
                  </a:tcPr>
                </a:tc>
                <a:tc>
                  <a:txBody>
                    <a:bodyPr/>
                    <a:lstStyle/>
                    <a:p>
                      <a:pPr marR="632460" algn="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50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250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50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(1¼)*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7096">
                      <a:solidFill>
                        <a:srgbClr val="231F20"/>
                      </a:solidFill>
                      <a:prstDash val="solid"/>
                    </a:lnL>
                    <a:lnR w="14182">
                      <a:solidFill>
                        <a:srgbClr val="231F20"/>
                      </a:solidFill>
                      <a:prstDash val="solid"/>
                    </a:lnR>
                    <a:lnT w="7096">
                      <a:solidFill>
                        <a:srgbClr val="231F20"/>
                      </a:solidFill>
                      <a:prstDash val="solid"/>
                    </a:lnT>
                    <a:solidFill>
                      <a:srgbClr val="BC282E"/>
                    </a:solidFill>
                  </a:tcPr>
                </a:tc>
              </a:tr>
              <a:tr h="296856">
                <a:tc>
                  <a:txBody>
                    <a:bodyPr/>
                    <a:lstStyle/>
                    <a:p>
                      <a:pPr marL="47879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5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R w="7096">
                      <a:solidFill>
                        <a:srgbClr val="FFFFFF"/>
                      </a:solidFill>
                      <a:prstDash val="solid"/>
                    </a:lnR>
                    <a:solidFill>
                      <a:srgbClr val="231F2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550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&gt;</a:t>
                      </a:r>
                      <a:r>
                        <a:rPr sz="1550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50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90º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7096">
                      <a:solidFill>
                        <a:srgbClr val="FFFFFF"/>
                      </a:solidFill>
                      <a:prstDash val="solid"/>
                    </a:lnL>
                    <a:lnR w="7096">
                      <a:solidFill>
                        <a:srgbClr val="FFFFFF"/>
                      </a:solidFill>
                      <a:prstDash val="solid"/>
                    </a:lnR>
                    <a:solidFill>
                      <a:srgbClr val="231F2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5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7096">
                      <a:solidFill>
                        <a:srgbClr val="FFFFFF"/>
                      </a:solidFill>
                      <a:prstDash val="solid"/>
                    </a:lnL>
                    <a:lnR w="7096">
                      <a:solidFill>
                        <a:srgbClr val="FFFFFF"/>
                      </a:solidFill>
                      <a:prstDash val="solid"/>
                    </a:lnR>
                    <a:solidFill>
                      <a:srgbClr val="231F2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250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250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50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(1¼)*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T="48260" marB="0">
                    <a:lnL w="7096">
                      <a:solidFill>
                        <a:srgbClr val="FFFFFF"/>
                      </a:solidFill>
                      <a:prstDash val="solid"/>
                    </a:lnL>
                    <a:lnR w="7096">
                      <a:solidFill>
                        <a:srgbClr val="FFFFFF"/>
                      </a:solidFill>
                      <a:prstDash val="solid"/>
                    </a:lnR>
                    <a:solidFill>
                      <a:srgbClr val="231F20"/>
                    </a:solidFill>
                  </a:tcPr>
                </a:tc>
                <a:tc>
                  <a:txBody>
                    <a:bodyPr/>
                    <a:lstStyle/>
                    <a:p>
                      <a:pPr marR="640080" algn="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250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250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50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(1½)*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T="48260" marB="0">
                    <a:lnL w="7096">
                      <a:solidFill>
                        <a:srgbClr val="FFFFFF"/>
                      </a:solidFill>
                      <a:prstDash val="solid"/>
                    </a:lnL>
                    <a:solidFill>
                      <a:srgbClr val="231F20"/>
                    </a:solidFill>
                  </a:tcPr>
                </a:tc>
              </a:tr>
              <a:tr h="722460">
                <a:tc gridSpan="5">
                  <a:txBody>
                    <a:bodyPr/>
                    <a:lstStyle/>
                    <a:p>
                      <a:pPr marL="55880" marR="49530">
                        <a:lnSpc>
                          <a:spcPts val="1010"/>
                        </a:lnSpc>
                        <a:spcBef>
                          <a:spcPts val="350"/>
                        </a:spcBef>
                      </a:pPr>
                      <a:r>
                        <a:rPr sz="900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*Use the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amounts in parentheses for continuous 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work when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rest breaks are not possible. Leaders should ensure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several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hours of rest and rehydration  time 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after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continuous 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work.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This guidance will sustain performance and hydration for at least 4 hours of work in the specified heat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category.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Fluid needs  can vary based on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individual diiferences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(± 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¼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qt/hr)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exposure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 full sun or full shade (± 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¼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qt/hr).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Rest means minimal physical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activity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(sitting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standing) in the shade if possible. Body armor - add 5°F to 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WBGT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index in humid climates. 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NBC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(MOPP 4) - Add 10°F (Easy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Work)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or 20°F (Moderate  or Hard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Work)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WBGT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Index. </a:t>
                      </a:r>
                      <a:r>
                        <a:rPr sz="900" b="1" dirty="0">
                          <a:solidFill>
                            <a:srgbClr val="D2232A"/>
                          </a:solidFill>
                          <a:latin typeface="Arial"/>
                          <a:cs typeface="Arial"/>
                        </a:rPr>
                        <a:t>CAUTION: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Hourly fluid intake should not exceed 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1½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qts. Daily fluid intake should not exceed 12</a:t>
                      </a:r>
                      <a:r>
                        <a:rPr sz="900" spc="19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qts.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4182">
                      <a:solidFill>
                        <a:srgbClr val="231F20"/>
                      </a:solidFill>
                      <a:prstDash val="solid"/>
                    </a:lnL>
                    <a:lnR w="14182">
                      <a:solidFill>
                        <a:srgbClr val="231F20"/>
                      </a:solidFill>
                      <a:prstDash val="solid"/>
                    </a:lnR>
                    <a:lnB w="7096">
                      <a:solidFill>
                        <a:srgbClr val="231F20"/>
                      </a:solidFill>
                      <a:prstDash val="solid"/>
                    </a:lnB>
                    <a:solidFill>
                      <a:srgbClr val="E1E0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8C94970354364DB43B19EFE7FB0654" ma:contentTypeVersion="" ma:contentTypeDescription="Create a new document." ma:contentTypeScope="" ma:versionID="2064dbe83a2a4fbfd6017c08b47d7c0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54d83fbe754951bdc95503c1c81e52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2A4794-6F7D-425D-B5DF-93208C3DB5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3A989B5-AC1E-47C1-9163-68DDC1F208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BD5B06-31AE-47F3-88A2-0158A1B6427E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485</Words>
  <Application>Microsoft Office PowerPoint</Application>
  <PresentationFormat>Custom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Times New Roman</vt:lpstr>
      <vt:lpstr>Office Theme</vt:lpstr>
      <vt:lpstr>Are You Hydrated? Take the Urine Color Test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You Hydrated? Take the Urine Color Test</dc:title>
  <dc:creator>Hermes, Werner J MR LN IMCOM-Europe</dc:creator>
  <cp:lastModifiedBy>Hermes, Werner J MR LN IMCOM-Europe</cp:lastModifiedBy>
  <cp:revision>1</cp:revision>
  <cp:lastPrinted>2018-07-24T07:13:21Z</cp:lastPrinted>
  <dcterms:created xsi:type="dcterms:W3CDTF">2018-07-18T14:30:49Z</dcterms:created>
  <dcterms:modified xsi:type="dcterms:W3CDTF">2018-07-24T07:14:40Z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2015-06-02T00:00:00Z</vt:filetime>
  </property>
  <property fmtid="{D5CDD505-2E9C-101B-9397-08002B2CF9AE}" pid="3" name="Creator">
    <vt:lpwstr>Adobe InDesign CC 2014 (Windows)</vt:lpwstr>
  </property>
  <property fmtid="{D5CDD505-2E9C-101B-9397-08002B2CF9AE}" pid="4" name="LastSaved">
    <vt:filetime>2018-07-18T00:00:00Z</vt:filetime>
  </property>
  <property fmtid="{D5CDD505-2E9C-101B-9397-08002B2CF9AE}" pid="5" name="ContentTypeId">
    <vt:lpwstr>0x010100378C94970354364DB43B19EFE7FB0654</vt:lpwstr>
  </property>
</Properties>
</file>