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jpg" ContentType="image/jpg"/>
  <Override PartName="/ppt/notesSlides/notesSlide2.xml" ContentType="application/vnd.openxmlformats-officedocument.presentationml.notesSlide+xml"/>
  <Override PartName="/ppt/media/image17.jpg" ContentType="image/jpg"/>
  <Override PartName="/ppt/notesSlides/notesSlide3.xml" ContentType="application/vnd.openxmlformats-officedocument.presentationml.notesSlide+xml"/>
  <Override PartName="/ppt/media/image19.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1"/>
  </p:sldMasterIdLst>
  <p:notesMasterIdLst>
    <p:notesMasterId r:id="rId11"/>
  </p:notesMasterIdLst>
  <p:sldIdLst>
    <p:sldId id="256" r:id="rId2"/>
    <p:sldId id="257" r:id="rId3"/>
    <p:sldId id="259" r:id="rId4"/>
    <p:sldId id="268" r:id="rId5"/>
    <p:sldId id="262" r:id="rId6"/>
    <p:sldId id="260" r:id="rId7"/>
    <p:sldId id="270" r:id="rId8"/>
    <p:sldId id="266" r:id="rId9"/>
    <p:sldId id="271" r:id="rId10"/>
  </p:sldIdLst>
  <p:sldSz cx="10058400" cy="5657850"/>
  <p:notesSz cx="10058400" cy="5657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9C9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2841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284163"/>
          </a:xfrm>
          <a:prstGeom prst="rect">
            <a:avLst/>
          </a:prstGeom>
        </p:spPr>
        <p:txBody>
          <a:bodyPr vert="horz" lIns="91440" tIns="45720" rIns="91440" bIns="45720" rtlCol="0"/>
          <a:lstStyle>
            <a:lvl1pPr algn="r">
              <a:defRPr sz="1200"/>
            </a:lvl1pPr>
          </a:lstStyle>
          <a:p>
            <a:fld id="{0C6B4E25-E1CF-4092-B6C0-FD87C6AA39E0}" type="datetimeFigureOut">
              <a:rPr lang="en-US" smtClean="0"/>
              <a:t>8/28/2020</a:t>
            </a:fld>
            <a:endParaRPr lang="en-US"/>
          </a:p>
        </p:txBody>
      </p:sp>
      <p:sp>
        <p:nvSpPr>
          <p:cNvPr id="4" name="Slide Image Placeholder 3"/>
          <p:cNvSpPr>
            <a:spLocks noGrp="1" noRot="1" noChangeAspect="1"/>
          </p:cNvSpPr>
          <p:nvPr>
            <p:ph type="sldImg" idx="2"/>
          </p:nvPr>
        </p:nvSpPr>
        <p:spPr>
          <a:xfrm>
            <a:off x="3333750" y="708025"/>
            <a:ext cx="3390900" cy="1908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2722563"/>
            <a:ext cx="8045450" cy="22288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5373688"/>
            <a:ext cx="4359275" cy="2841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5373688"/>
            <a:ext cx="4359275" cy="284162"/>
          </a:xfrm>
          <a:prstGeom prst="rect">
            <a:avLst/>
          </a:prstGeom>
        </p:spPr>
        <p:txBody>
          <a:bodyPr vert="horz" lIns="91440" tIns="45720" rIns="91440" bIns="45720" rtlCol="0" anchor="b"/>
          <a:lstStyle>
            <a:lvl1pPr algn="r">
              <a:defRPr sz="1200"/>
            </a:lvl1pPr>
          </a:lstStyle>
          <a:p>
            <a:fld id="{1FAE64DB-4856-4992-9AA1-0404BD8E9035}" type="slidenum">
              <a:rPr lang="en-US" smtClean="0"/>
              <a:t>‹#›</a:t>
            </a:fld>
            <a:endParaRPr lang="en-US"/>
          </a:p>
        </p:txBody>
      </p:sp>
    </p:spTree>
    <p:extLst>
      <p:ext uri="{BB962C8B-B14F-4D97-AF65-F5344CB8AC3E}">
        <p14:creationId xmlns:p14="http://schemas.microsoft.com/office/powerpoint/2010/main" val="382733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AE64DB-4856-4992-9AA1-0404BD8E9035}" type="slidenum">
              <a:rPr lang="en-US" smtClean="0"/>
              <a:t>2</a:t>
            </a:fld>
            <a:endParaRPr lang="en-US"/>
          </a:p>
        </p:txBody>
      </p:sp>
    </p:spTree>
    <p:extLst>
      <p:ext uri="{BB962C8B-B14F-4D97-AF65-F5344CB8AC3E}">
        <p14:creationId xmlns:p14="http://schemas.microsoft.com/office/powerpoint/2010/main" val="280043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E64DB-4856-4992-9AA1-0404BD8E9035}" type="slidenum">
              <a:rPr lang="en-US" smtClean="0"/>
              <a:t>3</a:t>
            </a:fld>
            <a:endParaRPr lang="en-US"/>
          </a:p>
        </p:txBody>
      </p:sp>
    </p:spTree>
    <p:extLst>
      <p:ext uri="{BB962C8B-B14F-4D97-AF65-F5344CB8AC3E}">
        <p14:creationId xmlns:p14="http://schemas.microsoft.com/office/powerpoint/2010/main" val="159103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E64DB-4856-4992-9AA1-0404BD8E9035}" type="slidenum">
              <a:rPr lang="en-US" smtClean="0"/>
              <a:t>4</a:t>
            </a:fld>
            <a:endParaRPr lang="en-US"/>
          </a:p>
        </p:txBody>
      </p:sp>
    </p:spTree>
    <p:extLst>
      <p:ext uri="{BB962C8B-B14F-4D97-AF65-F5344CB8AC3E}">
        <p14:creationId xmlns:p14="http://schemas.microsoft.com/office/powerpoint/2010/main" val="265353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619"/>
            <a:ext cx="10058400" cy="4293156"/>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1"/>
          </a:solid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68251" y="1195547"/>
            <a:ext cx="8721900" cy="2451117"/>
          </a:xfrm>
        </p:spPr>
        <p:txBody>
          <a:bodyPr/>
          <a:lstStyle>
            <a:lvl1pPr>
              <a:defRPr sz="4455"/>
            </a:lvl1pPr>
          </a:lstStyle>
          <a:p>
            <a:r>
              <a:rPr lang="en-US" smtClean="0"/>
              <a:t>Click to edit Master title style</a:t>
            </a:r>
            <a:endParaRPr lang="en-US" dirty="0"/>
          </a:p>
        </p:txBody>
      </p:sp>
      <p:sp>
        <p:nvSpPr>
          <p:cNvPr id="3" name="Subtitle 2"/>
          <p:cNvSpPr>
            <a:spLocks noGrp="1"/>
          </p:cNvSpPr>
          <p:nvPr>
            <p:ph type="subTitle" idx="1"/>
          </p:nvPr>
        </p:nvSpPr>
        <p:spPr>
          <a:xfrm>
            <a:off x="668251" y="4356699"/>
            <a:ext cx="8721900" cy="358854"/>
          </a:xfrm>
        </p:spPr>
        <p:txBody>
          <a:bodyPr anchor="t"/>
          <a:lstStyle>
            <a:lvl1pPr marL="0" indent="0" algn="l">
              <a:buNone/>
              <a:defRPr>
                <a:solidFill>
                  <a:schemeClr val="tx1"/>
                </a:solidFill>
              </a:defRPr>
            </a:lvl1pPr>
            <a:lvl2pPr marL="377190" indent="0" algn="ctr">
              <a:buNone/>
              <a:defRPr>
                <a:solidFill>
                  <a:schemeClr val="tx1">
                    <a:tint val="75000"/>
                  </a:schemeClr>
                </a:solidFill>
              </a:defRPr>
            </a:lvl2pPr>
            <a:lvl3pPr marL="754380" indent="0" algn="ctr">
              <a:buNone/>
              <a:defRPr>
                <a:solidFill>
                  <a:schemeClr val="tx1">
                    <a:tint val="75000"/>
                  </a:schemeClr>
                </a:solidFill>
              </a:defRPr>
            </a:lvl3pPr>
            <a:lvl4pPr marL="1131570" indent="0" algn="ctr">
              <a:buNone/>
              <a:defRPr>
                <a:solidFill>
                  <a:schemeClr val="tx1">
                    <a:tint val="75000"/>
                  </a:schemeClr>
                </a:solidFill>
              </a:defRPr>
            </a:lvl4pPr>
            <a:lvl5pPr marL="1508760" indent="0" algn="ctr">
              <a:buNone/>
              <a:defRPr>
                <a:solidFill>
                  <a:schemeClr val="tx1">
                    <a:tint val="75000"/>
                  </a:schemeClr>
                </a:solidFill>
              </a:defRPr>
            </a:lvl5pPr>
            <a:lvl6pPr marL="1885950" indent="0" algn="ctr">
              <a:buNone/>
              <a:defRPr>
                <a:solidFill>
                  <a:schemeClr val="tx1">
                    <a:tint val="75000"/>
                  </a:schemeClr>
                </a:solidFill>
              </a:defRPr>
            </a:lvl6pPr>
            <a:lvl7pPr marL="2263140" indent="0" algn="ctr">
              <a:buNone/>
              <a:defRPr>
                <a:solidFill>
                  <a:schemeClr val="tx1">
                    <a:tint val="75000"/>
                  </a:schemeClr>
                </a:solidFill>
              </a:defRPr>
            </a:lvl7pPr>
            <a:lvl8pPr marL="2640330" indent="0" algn="ctr">
              <a:buNone/>
              <a:defRPr>
                <a:solidFill>
                  <a:schemeClr val="tx1">
                    <a:tint val="75000"/>
                  </a:schemeClr>
                </a:solidFill>
              </a:defRPr>
            </a:lvl8pPr>
            <a:lvl9pPr marL="30175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lvl1pPr>
              <a:defRPr/>
            </a:lvl1p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6" name="Slide Number Placeholder 5"/>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pic>
        <p:nvPicPr>
          <p:cNvPr id="8" name="Picture 7">
            <a:extLst>
              <a:ext uri="{FF2B5EF4-FFF2-40B4-BE49-F238E27FC236}">
                <a16:creationId xmlns:a16="http://schemas.microsoft.com/office/drawing/2014/main" id="{35B5B587-DF64-4A2C-9841-53D5D1E27B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638" y="76275"/>
            <a:ext cx="1446908" cy="800621"/>
          </a:xfrm>
          <a:prstGeom prst="rect">
            <a:avLst/>
          </a:prstGeom>
        </p:spPr>
      </p:pic>
    </p:spTree>
    <p:extLst>
      <p:ext uri="{BB962C8B-B14F-4D97-AF65-F5344CB8AC3E}">
        <p14:creationId xmlns:p14="http://schemas.microsoft.com/office/powerpoint/2010/main" val="118577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50" y="3960495"/>
            <a:ext cx="8713170" cy="467559"/>
          </a:xfrm>
        </p:spPr>
        <p:txBody>
          <a:bodyPr anchor="b">
            <a:normAutofit/>
          </a:bodyPr>
          <a:lstStyle>
            <a:lvl1pPr algn="l">
              <a:defRPr sz="198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0058400" cy="3960495"/>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320"/>
            </a:lvl1pPr>
          </a:lstStyle>
          <a:p>
            <a:r>
              <a:rPr lang="en-US" smtClean="0"/>
              <a:t>Click icon to add picture</a:t>
            </a:r>
            <a:endParaRPr lang="en-US" dirty="0"/>
          </a:p>
        </p:txBody>
      </p:sp>
      <p:sp>
        <p:nvSpPr>
          <p:cNvPr id="4" name="Text Placeholder 3"/>
          <p:cNvSpPr>
            <a:spLocks noGrp="1"/>
          </p:cNvSpPr>
          <p:nvPr>
            <p:ph type="body" sz="half" idx="2"/>
          </p:nvPr>
        </p:nvSpPr>
        <p:spPr>
          <a:xfrm>
            <a:off x="668250" y="4428054"/>
            <a:ext cx="8713170" cy="407312"/>
          </a:xfrm>
        </p:spPr>
        <p:txBody>
          <a:bodyPr>
            <a:normAutofit/>
          </a:bodyPr>
          <a:lstStyle>
            <a:lvl1pPr marL="0" indent="0">
              <a:buNone/>
              <a:defRPr sz="990"/>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8/28/2020</a:t>
            </a:fld>
            <a:endParaRPr lang="en-US"/>
          </a:p>
        </p:txBody>
      </p:sp>
      <p:sp>
        <p:nvSpPr>
          <p:cNvPr id="6" name="Footer Placeholder 5"/>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7" name="Slide Number Placeholder 6"/>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spTree>
    <p:extLst>
      <p:ext uri="{BB962C8B-B14F-4D97-AF65-F5344CB8AC3E}">
        <p14:creationId xmlns:p14="http://schemas.microsoft.com/office/powerpoint/2010/main" val="366388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521150" y="892201"/>
            <a:ext cx="5224243" cy="2672330"/>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02063" y="1021764"/>
            <a:ext cx="4862418" cy="2182877"/>
          </a:xfrm>
        </p:spPr>
        <p:txBody>
          <a:bodyPr anchor="b"/>
          <a:lstStyle>
            <a:lvl1pPr algn="l">
              <a:defRPr sz="3465"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03882" y="3666036"/>
            <a:ext cx="4860600" cy="588424"/>
          </a:xfrm>
        </p:spPr>
        <p:txBody>
          <a:bodyPr anchor="t">
            <a:noAutofit/>
          </a:bodyPr>
          <a:lstStyle>
            <a:lvl1pPr marL="0" indent="0" algn="l">
              <a:buNone/>
              <a:defRPr sz="1485">
                <a:solidFill>
                  <a:schemeClr val="tx1"/>
                </a:soli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6249080" y="892201"/>
            <a:ext cx="3143251" cy="3362259"/>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6" name="Slide Number Placeholder 5"/>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spTree>
    <p:extLst>
      <p:ext uri="{BB962C8B-B14F-4D97-AF65-F5344CB8AC3E}">
        <p14:creationId xmlns:p14="http://schemas.microsoft.com/office/powerpoint/2010/main" val="1584268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941230" y="1886433"/>
            <a:ext cx="4038470" cy="2065777"/>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119599" y="2009665"/>
            <a:ext cx="3615580" cy="1656426"/>
          </a:xfrm>
        </p:spPr>
        <p:txBody>
          <a:bodyPr/>
          <a:lstStyle>
            <a:lvl1pPr>
              <a:defRPr sz="264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5078700" y="1885950"/>
            <a:ext cx="4026248" cy="189380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1D8BD707-D9CF-40AE-B4C6-C98DA3205C09}" type="datetimeFigureOut">
              <a:rPr lang="en-US" smtClean="0"/>
              <a:t>8/28/2020</a:t>
            </a:fld>
            <a:endParaRPr lang="en-US"/>
          </a:p>
        </p:txBody>
      </p:sp>
      <p:sp>
        <p:nvSpPr>
          <p:cNvPr id="3" name="Footer Placeholder 2"/>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4" name="Slide Number Placeholder 3"/>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spTree>
    <p:extLst>
      <p:ext uri="{BB962C8B-B14F-4D97-AF65-F5344CB8AC3E}">
        <p14:creationId xmlns:p14="http://schemas.microsoft.com/office/powerpoint/2010/main" val="215522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0058400" cy="180344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6" name="Slide Number Placeholder 5"/>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pic>
        <p:nvPicPr>
          <p:cNvPr id="8" name="Picture 7">
            <a:extLst>
              <a:ext uri="{FF2B5EF4-FFF2-40B4-BE49-F238E27FC236}">
                <a16:creationId xmlns:a16="http://schemas.microsoft.com/office/drawing/2014/main" id="{2B38BD1C-9836-4FE4-84D6-E5513D889E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638" y="76275"/>
            <a:ext cx="1446908" cy="800621"/>
          </a:xfrm>
          <a:prstGeom prst="rect">
            <a:avLst/>
          </a:prstGeom>
        </p:spPr>
      </p:pic>
    </p:spTree>
    <p:extLst>
      <p:ext uri="{BB962C8B-B14F-4D97-AF65-F5344CB8AC3E}">
        <p14:creationId xmlns:p14="http://schemas.microsoft.com/office/powerpoint/2010/main" val="65006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defRPr sz="600" b="0" i="0">
                <a:solidFill>
                  <a:srgbClr val="231F20"/>
                </a:solidFill>
                <a:latin typeface="Calibri"/>
                <a:cs typeface="Calibri"/>
              </a:defRPr>
            </a:lvl1pPr>
          </a:lstStyle>
          <a:p>
            <a:pPr marL="12700">
              <a:lnSpc>
                <a:spcPct val="100000"/>
              </a:lnSpc>
              <a:spcBef>
                <a:spcPts val="80"/>
              </a:spcBef>
            </a:pPr>
            <a:r>
              <a:rPr spc="35" dirty="0">
                <a:solidFill>
                  <a:srgbClr val="FFFFFF"/>
                </a:solidFill>
              </a:rPr>
              <a:t>Insured </a:t>
            </a:r>
            <a:r>
              <a:rPr spc="50" dirty="0">
                <a:solidFill>
                  <a:srgbClr val="FFFFFF"/>
                </a:solidFill>
              </a:rPr>
              <a:t>by</a:t>
            </a:r>
            <a:r>
              <a:rPr spc="-60" dirty="0">
                <a:solidFill>
                  <a:srgbClr val="FFFFFF"/>
                </a:solidFill>
              </a:rPr>
              <a:t> </a:t>
            </a:r>
            <a:r>
              <a:rPr spc="50" dirty="0">
                <a:solidFill>
                  <a:srgbClr val="FFFFFF"/>
                </a:solidFill>
              </a:rPr>
              <a:t>NCUA</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8/28/2020</a:t>
            </a:fld>
            <a:endParaRPr lang="en-US"/>
          </a:p>
        </p:txBody>
      </p:sp>
      <p:sp>
        <p:nvSpPr>
          <p:cNvPr id="5" name="Holder 5"/>
          <p:cNvSpPr>
            <a:spLocks noGrp="1"/>
          </p:cNvSpPr>
          <p:nvPr>
            <p:ph type="sldNum" sz="quarter" idx="7"/>
          </p:nvPr>
        </p:nvSpPr>
        <p:spPr/>
        <p:txBody>
          <a:bodyPr lIns="0" tIns="0" rIns="0" bIns="0"/>
          <a:lstStyle>
            <a:lvl1pPr>
              <a:defRPr sz="1200" b="1" i="0">
                <a:solidFill>
                  <a:srgbClr val="231F20"/>
                </a:solidFill>
                <a:latin typeface="Calibri"/>
                <a:cs typeface="Calibri"/>
              </a:defRPr>
            </a:lvl1pPr>
          </a:lstStyle>
          <a:p>
            <a:pPr marL="92710">
              <a:lnSpc>
                <a:spcPct val="100000"/>
              </a:lnSpc>
              <a:spcBef>
                <a:spcPts val="70"/>
              </a:spcBef>
            </a:pPr>
            <a:fld id="{81D60167-4931-47E6-BA6A-407CBD079E47}" type="slidenum">
              <a:rPr spc="55" dirty="0"/>
              <a:t>‹#›</a:t>
            </a:fld>
            <a:endParaRPr spc="55" dirty="0"/>
          </a:p>
        </p:txBody>
      </p:sp>
    </p:spTree>
    <p:extLst>
      <p:ext uri="{BB962C8B-B14F-4D97-AF65-F5344CB8AC3E}">
        <p14:creationId xmlns:p14="http://schemas.microsoft.com/office/powerpoint/2010/main" val="342999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7" name="bk object 17"/>
          <p:cNvSpPr/>
          <p:nvPr/>
        </p:nvSpPr>
        <p:spPr>
          <a:xfrm>
            <a:off x="0" y="3505352"/>
            <a:ext cx="7367270" cy="156210"/>
          </a:xfrm>
          <a:custGeom>
            <a:avLst/>
            <a:gdLst/>
            <a:ahLst/>
            <a:cxnLst/>
            <a:rect l="l" t="t" r="r" b="b"/>
            <a:pathLst>
              <a:path w="7367270" h="156210">
                <a:moveTo>
                  <a:pt x="0" y="156006"/>
                </a:moveTo>
                <a:lnTo>
                  <a:pt x="7366799" y="156006"/>
                </a:lnTo>
                <a:lnTo>
                  <a:pt x="7366799" y="0"/>
                </a:lnTo>
                <a:lnTo>
                  <a:pt x="0" y="0"/>
                </a:lnTo>
                <a:lnTo>
                  <a:pt x="0" y="156006"/>
                </a:lnTo>
                <a:close/>
              </a:path>
            </a:pathLst>
          </a:custGeom>
          <a:solidFill>
            <a:srgbClr val="231F20">
              <a:alpha val="44999"/>
            </a:srgbClr>
          </a:solidFill>
        </p:spPr>
        <p:txBody>
          <a:bodyPr wrap="square" lIns="0" tIns="0" rIns="0" bIns="0" rtlCol="0"/>
          <a:lstStyle/>
          <a:p>
            <a:endParaRPr/>
          </a:p>
        </p:txBody>
      </p:sp>
      <p:sp>
        <p:nvSpPr>
          <p:cNvPr id="18" name="bk object 18"/>
          <p:cNvSpPr/>
          <p:nvPr/>
        </p:nvSpPr>
        <p:spPr>
          <a:xfrm>
            <a:off x="7535418" y="3514496"/>
            <a:ext cx="2523490" cy="161290"/>
          </a:xfrm>
          <a:custGeom>
            <a:avLst/>
            <a:gdLst/>
            <a:ahLst/>
            <a:cxnLst/>
            <a:rect l="l" t="t" r="r" b="b"/>
            <a:pathLst>
              <a:path w="2523490" h="161289">
                <a:moveTo>
                  <a:pt x="0" y="160781"/>
                </a:moveTo>
                <a:lnTo>
                  <a:pt x="2522981" y="160781"/>
                </a:lnTo>
                <a:lnTo>
                  <a:pt x="2522981" y="0"/>
                </a:lnTo>
                <a:lnTo>
                  <a:pt x="0" y="0"/>
                </a:lnTo>
                <a:lnTo>
                  <a:pt x="0" y="160781"/>
                </a:lnTo>
                <a:close/>
              </a:path>
            </a:pathLst>
          </a:custGeom>
          <a:solidFill>
            <a:srgbClr val="231F20">
              <a:alpha val="47499"/>
            </a:srgbClr>
          </a:solidFill>
        </p:spPr>
        <p:txBody>
          <a:bodyPr wrap="square" lIns="0" tIns="0" rIns="0" bIns="0" rtlCol="0"/>
          <a:lstStyle/>
          <a:p>
            <a:endParaRPr/>
          </a:p>
        </p:txBody>
      </p:sp>
      <p:sp>
        <p:nvSpPr>
          <p:cNvPr id="19" name="bk object 19"/>
          <p:cNvSpPr/>
          <p:nvPr/>
        </p:nvSpPr>
        <p:spPr>
          <a:xfrm>
            <a:off x="7516368" y="2133752"/>
            <a:ext cx="2542540" cy="1381125"/>
          </a:xfrm>
          <a:custGeom>
            <a:avLst/>
            <a:gdLst/>
            <a:ahLst/>
            <a:cxnLst/>
            <a:rect l="l" t="t" r="r" b="b"/>
            <a:pathLst>
              <a:path w="2542540" h="1381125">
                <a:moveTo>
                  <a:pt x="0" y="1380744"/>
                </a:moveTo>
                <a:lnTo>
                  <a:pt x="2542031" y="1380744"/>
                </a:lnTo>
                <a:lnTo>
                  <a:pt x="2542031" y="0"/>
                </a:lnTo>
                <a:lnTo>
                  <a:pt x="0" y="0"/>
                </a:lnTo>
                <a:lnTo>
                  <a:pt x="0" y="1380744"/>
                </a:lnTo>
                <a:close/>
              </a:path>
            </a:pathLst>
          </a:custGeom>
          <a:solidFill>
            <a:srgbClr val="00AEEF">
              <a:alpha val="94999"/>
            </a:srgbClr>
          </a:solidFill>
        </p:spPr>
        <p:txBody>
          <a:bodyPr wrap="square" lIns="0" tIns="0" rIns="0" bIns="0" rtlCol="0"/>
          <a:lstStyle/>
          <a:p>
            <a:endParaRPr/>
          </a:p>
        </p:txBody>
      </p:sp>
      <p:sp>
        <p:nvSpPr>
          <p:cNvPr id="20" name="bk object 20"/>
          <p:cNvSpPr/>
          <p:nvPr/>
        </p:nvSpPr>
        <p:spPr>
          <a:xfrm>
            <a:off x="8150607" y="2448208"/>
            <a:ext cx="231775" cy="260350"/>
          </a:xfrm>
          <a:custGeom>
            <a:avLst/>
            <a:gdLst/>
            <a:ahLst/>
            <a:cxnLst/>
            <a:rect l="l" t="t" r="r" b="b"/>
            <a:pathLst>
              <a:path w="231775" h="260350">
                <a:moveTo>
                  <a:pt x="39306" y="165620"/>
                </a:moveTo>
                <a:lnTo>
                  <a:pt x="0" y="236753"/>
                </a:lnTo>
                <a:lnTo>
                  <a:pt x="21116" y="246407"/>
                </a:lnTo>
                <a:lnTo>
                  <a:pt x="44491" y="253653"/>
                </a:lnTo>
                <a:lnTo>
                  <a:pt x="68908" y="258209"/>
                </a:lnTo>
                <a:lnTo>
                  <a:pt x="93154" y="259791"/>
                </a:lnTo>
                <a:lnTo>
                  <a:pt x="134080" y="254204"/>
                </a:lnTo>
                <a:lnTo>
                  <a:pt x="171724" y="237407"/>
                </a:lnTo>
                <a:lnTo>
                  <a:pt x="200941" y="209342"/>
                </a:lnTo>
                <a:lnTo>
                  <a:pt x="207698" y="192328"/>
                </a:lnTo>
                <a:lnTo>
                  <a:pt x="96837" y="192328"/>
                </a:lnTo>
                <a:lnTo>
                  <a:pt x="81643" y="190511"/>
                </a:lnTo>
                <a:lnTo>
                  <a:pt x="67621" y="185564"/>
                </a:lnTo>
                <a:lnTo>
                  <a:pt x="54846" y="178243"/>
                </a:lnTo>
                <a:lnTo>
                  <a:pt x="43395" y="169303"/>
                </a:lnTo>
                <a:lnTo>
                  <a:pt x="39306" y="165620"/>
                </a:lnTo>
                <a:close/>
              </a:path>
              <a:path w="231775" h="260350">
                <a:moveTo>
                  <a:pt x="155359" y="0"/>
                </a:moveTo>
                <a:lnTo>
                  <a:pt x="114219" y="6150"/>
                </a:lnTo>
                <a:lnTo>
                  <a:pt x="76396" y="24166"/>
                </a:lnTo>
                <a:lnTo>
                  <a:pt x="47070" y="53390"/>
                </a:lnTo>
                <a:lnTo>
                  <a:pt x="31419" y="93167"/>
                </a:lnTo>
                <a:lnTo>
                  <a:pt x="32519" y="119335"/>
                </a:lnTo>
                <a:lnTo>
                  <a:pt x="43646" y="138958"/>
                </a:lnTo>
                <a:lnTo>
                  <a:pt x="62455" y="152383"/>
                </a:lnTo>
                <a:lnTo>
                  <a:pt x="86601" y="159956"/>
                </a:lnTo>
                <a:lnTo>
                  <a:pt x="104457" y="163283"/>
                </a:lnTo>
                <a:lnTo>
                  <a:pt x="110950" y="164585"/>
                </a:lnTo>
                <a:lnTo>
                  <a:pt x="117227" y="166665"/>
                </a:lnTo>
                <a:lnTo>
                  <a:pt x="121656" y="170559"/>
                </a:lnTo>
                <a:lnTo>
                  <a:pt x="122605" y="177304"/>
                </a:lnTo>
                <a:lnTo>
                  <a:pt x="119084" y="184447"/>
                </a:lnTo>
                <a:lnTo>
                  <a:pt x="112421" y="189079"/>
                </a:lnTo>
                <a:lnTo>
                  <a:pt x="104408" y="191579"/>
                </a:lnTo>
                <a:lnTo>
                  <a:pt x="96837" y="192328"/>
                </a:lnTo>
                <a:lnTo>
                  <a:pt x="207698" y="192328"/>
                </a:lnTo>
                <a:lnTo>
                  <a:pt x="216585" y="169951"/>
                </a:lnTo>
                <a:lnTo>
                  <a:pt x="216040" y="141881"/>
                </a:lnTo>
                <a:lnTo>
                  <a:pt x="205449" y="121131"/>
                </a:lnTo>
                <a:lnTo>
                  <a:pt x="186583" y="106759"/>
                </a:lnTo>
                <a:lnTo>
                  <a:pt x="161213" y="97828"/>
                </a:lnTo>
                <a:lnTo>
                  <a:pt x="141274" y="93167"/>
                </a:lnTo>
                <a:lnTo>
                  <a:pt x="134518" y="91490"/>
                </a:lnTo>
                <a:lnTo>
                  <a:pt x="123380" y="90182"/>
                </a:lnTo>
                <a:lnTo>
                  <a:pt x="124866" y="80822"/>
                </a:lnTo>
                <a:lnTo>
                  <a:pt x="127832" y="74361"/>
                </a:lnTo>
                <a:lnTo>
                  <a:pt x="133373" y="70250"/>
                </a:lnTo>
                <a:lnTo>
                  <a:pt x="140112" y="68081"/>
                </a:lnTo>
                <a:lnTo>
                  <a:pt x="146672" y="67449"/>
                </a:lnTo>
                <a:lnTo>
                  <a:pt x="207065" y="67449"/>
                </a:lnTo>
                <a:lnTo>
                  <a:pt x="231648" y="22034"/>
                </a:lnTo>
                <a:lnTo>
                  <a:pt x="214345" y="12258"/>
                </a:lnTo>
                <a:lnTo>
                  <a:pt x="195894" y="5387"/>
                </a:lnTo>
                <a:lnTo>
                  <a:pt x="176248" y="1331"/>
                </a:lnTo>
                <a:lnTo>
                  <a:pt x="155359" y="0"/>
                </a:lnTo>
                <a:close/>
              </a:path>
              <a:path w="231775" h="260350">
                <a:moveTo>
                  <a:pt x="207065" y="67449"/>
                </a:moveTo>
                <a:lnTo>
                  <a:pt x="146672" y="67449"/>
                </a:lnTo>
                <a:lnTo>
                  <a:pt x="160840" y="68922"/>
                </a:lnTo>
                <a:lnTo>
                  <a:pt x="173855" y="72963"/>
                </a:lnTo>
                <a:lnTo>
                  <a:pt x="185800" y="79006"/>
                </a:lnTo>
                <a:lnTo>
                  <a:pt x="196761" y="86486"/>
                </a:lnTo>
                <a:lnTo>
                  <a:pt x="207065" y="67449"/>
                </a:lnTo>
                <a:close/>
              </a:path>
            </a:pathLst>
          </a:custGeom>
          <a:solidFill>
            <a:srgbClr val="FFFFFF"/>
          </a:solidFill>
        </p:spPr>
        <p:txBody>
          <a:bodyPr wrap="square" lIns="0" tIns="0" rIns="0" bIns="0" rtlCol="0"/>
          <a:lstStyle/>
          <a:p>
            <a:endParaRPr/>
          </a:p>
        </p:txBody>
      </p:sp>
      <p:sp>
        <p:nvSpPr>
          <p:cNvPr id="21" name="bk object 21"/>
          <p:cNvSpPr/>
          <p:nvPr/>
        </p:nvSpPr>
        <p:spPr>
          <a:xfrm>
            <a:off x="8367306" y="2452220"/>
            <a:ext cx="437690" cy="251757"/>
          </a:xfrm>
          <a:prstGeom prst="rect">
            <a:avLst/>
          </a:prstGeom>
          <a:blipFill>
            <a:blip r:embed="rId2" cstate="print"/>
            <a:stretch>
              <a:fillRect/>
            </a:stretch>
          </a:blipFill>
        </p:spPr>
        <p:txBody>
          <a:bodyPr wrap="square" lIns="0" tIns="0" rIns="0" bIns="0" rtlCol="0"/>
          <a:lstStyle/>
          <a:p>
            <a:endParaRPr/>
          </a:p>
        </p:txBody>
      </p:sp>
      <p:sp>
        <p:nvSpPr>
          <p:cNvPr id="22" name="bk object 22"/>
          <p:cNvSpPr/>
          <p:nvPr/>
        </p:nvSpPr>
        <p:spPr>
          <a:xfrm>
            <a:off x="8815206" y="2452220"/>
            <a:ext cx="273050" cy="252095"/>
          </a:xfrm>
          <a:custGeom>
            <a:avLst/>
            <a:gdLst/>
            <a:ahLst/>
            <a:cxnLst/>
            <a:rect l="l" t="t" r="r" b="b"/>
            <a:pathLst>
              <a:path w="273050" h="252094">
                <a:moveTo>
                  <a:pt x="95478" y="0"/>
                </a:moveTo>
                <a:lnTo>
                  <a:pt x="0" y="0"/>
                </a:lnTo>
                <a:lnTo>
                  <a:pt x="57632" y="251752"/>
                </a:lnTo>
                <a:lnTo>
                  <a:pt x="135077" y="251752"/>
                </a:lnTo>
                <a:lnTo>
                  <a:pt x="189559" y="151917"/>
                </a:lnTo>
                <a:lnTo>
                  <a:pt x="111150" y="151917"/>
                </a:lnTo>
                <a:lnTo>
                  <a:pt x="112179" y="142464"/>
                </a:lnTo>
                <a:lnTo>
                  <a:pt x="112345" y="133099"/>
                </a:lnTo>
                <a:lnTo>
                  <a:pt x="111809" y="123796"/>
                </a:lnTo>
                <a:lnTo>
                  <a:pt x="110731" y="114528"/>
                </a:lnTo>
                <a:lnTo>
                  <a:pt x="95478" y="0"/>
                </a:lnTo>
                <a:close/>
              </a:path>
              <a:path w="273050" h="252094">
                <a:moveTo>
                  <a:pt x="272465" y="0"/>
                </a:moveTo>
                <a:lnTo>
                  <a:pt x="176961" y="0"/>
                </a:lnTo>
                <a:lnTo>
                  <a:pt x="125425" y="114528"/>
                </a:lnTo>
                <a:lnTo>
                  <a:pt x="121417" y="123796"/>
                </a:lnTo>
                <a:lnTo>
                  <a:pt x="117935" y="133099"/>
                </a:lnTo>
                <a:lnTo>
                  <a:pt x="115134" y="142464"/>
                </a:lnTo>
                <a:lnTo>
                  <a:pt x="113169" y="151917"/>
                </a:lnTo>
                <a:lnTo>
                  <a:pt x="189559" y="151917"/>
                </a:lnTo>
                <a:lnTo>
                  <a:pt x="272465" y="0"/>
                </a:lnTo>
                <a:close/>
              </a:path>
            </a:pathLst>
          </a:custGeom>
          <a:solidFill>
            <a:srgbClr val="FFFFFF"/>
          </a:solidFill>
        </p:spPr>
        <p:txBody>
          <a:bodyPr wrap="square" lIns="0" tIns="0" rIns="0" bIns="0" rtlCol="0"/>
          <a:lstStyle/>
          <a:p>
            <a:endParaRPr/>
          </a:p>
        </p:txBody>
      </p:sp>
      <p:sp>
        <p:nvSpPr>
          <p:cNvPr id="23" name="bk object 23"/>
          <p:cNvSpPr/>
          <p:nvPr/>
        </p:nvSpPr>
        <p:spPr>
          <a:xfrm>
            <a:off x="9055468" y="2452220"/>
            <a:ext cx="131445" cy="252095"/>
          </a:xfrm>
          <a:custGeom>
            <a:avLst/>
            <a:gdLst/>
            <a:ahLst/>
            <a:cxnLst/>
            <a:rect l="l" t="t" r="r" b="b"/>
            <a:pathLst>
              <a:path w="131445" h="252094">
                <a:moveTo>
                  <a:pt x="131356" y="0"/>
                </a:moveTo>
                <a:lnTo>
                  <a:pt x="39865" y="0"/>
                </a:lnTo>
                <a:lnTo>
                  <a:pt x="0" y="251752"/>
                </a:lnTo>
                <a:lnTo>
                  <a:pt x="91465" y="251752"/>
                </a:lnTo>
                <a:lnTo>
                  <a:pt x="131356" y="0"/>
                </a:lnTo>
                <a:close/>
              </a:path>
            </a:pathLst>
          </a:custGeom>
          <a:solidFill>
            <a:srgbClr val="FFFFFF"/>
          </a:solidFill>
        </p:spPr>
        <p:txBody>
          <a:bodyPr wrap="square" lIns="0" tIns="0" rIns="0" bIns="0" rtlCol="0"/>
          <a:lstStyle/>
          <a:p>
            <a:endParaRPr/>
          </a:p>
        </p:txBody>
      </p:sp>
      <p:sp>
        <p:nvSpPr>
          <p:cNvPr id="24" name="bk object 24"/>
          <p:cNvSpPr/>
          <p:nvPr/>
        </p:nvSpPr>
        <p:spPr>
          <a:xfrm>
            <a:off x="9186548" y="2448204"/>
            <a:ext cx="212725" cy="260350"/>
          </a:xfrm>
          <a:custGeom>
            <a:avLst/>
            <a:gdLst/>
            <a:ahLst/>
            <a:cxnLst/>
            <a:rect l="l" t="t" r="r" b="b"/>
            <a:pathLst>
              <a:path w="212725" h="260350">
                <a:moveTo>
                  <a:pt x="152526" y="0"/>
                </a:moveTo>
                <a:lnTo>
                  <a:pt x="109439" y="6700"/>
                </a:lnTo>
                <a:lnTo>
                  <a:pt x="70308" y="25389"/>
                </a:lnTo>
                <a:lnTo>
                  <a:pt x="37468" y="53950"/>
                </a:lnTo>
                <a:lnTo>
                  <a:pt x="13253" y="90266"/>
                </a:lnTo>
                <a:lnTo>
                  <a:pt x="0" y="132219"/>
                </a:lnTo>
                <a:lnTo>
                  <a:pt x="1938" y="182440"/>
                </a:lnTo>
                <a:lnTo>
                  <a:pt x="22669" y="222927"/>
                </a:lnTo>
                <a:lnTo>
                  <a:pt x="58993" y="249954"/>
                </a:lnTo>
                <a:lnTo>
                  <a:pt x="107708" y="259791"/>
                </a:lnTo>
                <a:lnTo>
                  <a:pt x="122800" y="259211"/>
                </a:lnTo>
                <a:lnTo>
                  <a:pt x="141249" y="257409"/>
                </a:lnTo>
                <a:lnTo>
                  <a:pt x="159593" y="254294"/>
                </a:lnTo>
                <a:lnTo>
                  <a:pt x="174370" y="249770"/>
                </a:lnTo>
                <a:lnTo>
                  <a:pt x="187595" y="178968"/>
                </a:lnTo>
                <a:lnTo>
                  <a:pt x="135839" y="178968"/>
                </a:lnTo>
                <a:lnTo>
                  <a:pt x="116908" y="175197"/>
                </a:lnTo>
                <a:lnTo>
                  <a:pt x="102274" y="164825"/>
                </a:lnTo>
                <a:lnTo>
                  <a:pt x="93596" y="149259"/>
                </a:lnTo>
                <a:lnTo>
                  <a:pt x="92532" y="129908"/>
                </a:lnTo>
                <a:lnTo>
                  <a:pt x="99501" y="110687"/>
                </a:lnTo>
                <a:lnTo>
                  <a:pt x="112655" y="95097"/>
                </a:lnTo>
                <a:lnTo>
                  <a:pt x="130133" y="84641"/>
                </a:lnTo>
                <a:lnTo>
                  <a:pt x="150075" y="80822"/>
                </a:lnTo>
                <a:lnTo>
                  <a:pt x="203106" y="80822"/>
                </a:lnTo>
                <a:lnTo>
                  <a:pt x="212305" y="10350"/>
                </a:lnTo>
                <a:lnTo>
                  <a:pt x="198146" y="5920"/>
                </a:lnTo>
                <a:lnTo>
                  <a:pt x="183302" y="2674"/>
                </a:lnTo>
                <a:lnTo>
                  <a:pt x="168014" y="679"/>
                </a:lnTo>
                <a:lnTo>
                  <a:pt x="152526" y="0"/>
                </a:lnTo>
                <a:close/>
              </a:path>
              <a:path w="212725" h="260350">
                <a:moveTo>
                  <a:pt x="191960" y="155600"/>
                </a:moveTo>
                <a:lnTo>
                  <a:pt x="179003" y="165311"/>
                </a:lnTo>
                <a:lnTo>
                  <a:pt x="165438" y="172670"/>
                </a:lnTo>
                <a:lnTo>
                  <a:pt x="151103" y="177337"/>
                </a:lnTo>
                <a:lnTo>
                  <a:pt x="135839" y="178968"/>
                </a:lnTo>
                <a:lnTo>
                  <a:pt x="187595" y="178968"/>
                </a:lnTo>
                <a:lnTo>
                  <a:pt x="191960" y="155600"/>
                </a:lnTo>
                <a:close/>
              </a:path>
              <a:path w="212725" h="260350">
                <a:moveTo>
                  <a:pt x="203106" y="80822"/>
                </a:moveTo>
                <a:lnTo>
                  <a:pt x="150075" y="80822"/>
                </a:lnTo>
                <a:lnTo>
                  <a:pt x="164806" y="82863"/>
                </a:lnTo>
                <a:lnTo>
                  <a:pt x="177993" y="88379"/>
                </a:lnTo>
                <a:lnTo>
                  <a:pt x="189652" y="96456"/>
                </a:lnTo>
                <a:lnTo>
                  <a:pt x="199796" y="106184"/>
                </a:lnTo>
                <a:lnTo>
                  <a:pt x="203106" y="80822"/>
                </a:lnTo>
                <a:close/>
              </a:path>
            </a:pathLst>
          </a:custGeom>
          <a:solidFill>
            <a:srgbClr val="FFFFFF"/>
          </a:solidFill>
        </p:spPr>
        <p:txBody>
          <a:bodyPr wrap="square" lIns="0" tIns="0" rIns="0" bIns="0" rtlCol="0"/>
          <a:lstStyle/>
          <a:p>
            <a:endParaRPr/>
          </a:p>
        </p:txBody>
      </p:sp>
      <p:sp>
        <p:nvSpPr>
          <p:cNvPr id="25" name="bk object 25"/>
          <p:cNvSpPr/>
          <p:nvPr/>
        </p:nvSpPr>
        <p:spPr>
          <a:xfrm>
            <a:off x="9380332" y="2452220"/>
            <a:ext cx="209550" cy="252095"/>
          </a:xfrm>
          <a:custGeom>
            <a:avLst/>
            <a:gdLst/>
            <a:ahLst/>
            <a:cxnLst/>
            <a:rect l="l" t="t" r="r" b="b"/>
            <a:pathLst>
              <a:path w="209550" h="252094">
                <a:moveTo>
                  <a:pt x="209194" y="0"/>
                </a:moveTo>
                <a:lnTo>
                  <a:pt x="39903" y="0"/>
                </a:lnTo>
                <a:lnTo>
                  <a:pt x="0" y="251752"/>
                </a:lnTo>
                <a:lnTo>
                  <a:pt x="171983" y="251752"/>
                </a:lnTo>
                <a:lnTo>
                  <a:pt x="182892" y="182968"/>
                </a:lnTo>
                <a:lnTo>
                  <a:pt x="103085" y="182968"/>
                </a:lnTo>
                <a:lnTo>
                  <a:pt x="106984" y="158254"/>
                </a:lnTo>
                <a:lnTo>
                  <a:pt x="177431" y="158254"/>
                </a:lnTo>
                <a:lnTo>
                  <a:pt x="187794" y="92824"/>
                </a:lnTo>
                <a:lnTo>
                  <a:pt x="117360" y="92824"/>
                </a:lnTo>
                <a:lnTo>
                  <a:pt x="121158" y="68783"/>
                </a:lnTo>
                <a:lnTo>
                  <a:pt x="198310" y="68783"/>
                </a:lnTo>
                <a:lnTo>
                  <a:pt x="209194" y="0"/>
                </a:lnTo>
                <a:close/>
              </a:path>
            </a:pathLst>
          </a:custGeom>
          <a:solidFill>
            <a:srgbClr val="FFFFFF"/>
          </a:solidFill>
        </p:spPr>
        <p:txBody>
          <a:bodyPr wrap="square" lIns="0" tIns="0" rIns="0" bIns="0" rtlCol="0"/>
          <a:lstStyle/>
          <a:p>
            <a:endParaRPr/>
          </a:p>
        </p:txBody>
      </p:sp>
      <p:sp>
        <p:nvSpPr>
          <p:cNvPr id="26" name="bk object 26"/>
          <p:cNvSpPr/>
          <p:nvPr/>
        </p:nvSpPr>
        <p:spPr>
          <a:xfrm>
            <a:off x="8153696" y="2959165"/>
            <a:ext cx="243979" cy="232397"/>
          </a:xfrm>
          <a:prstGeom prst="rect">
            <a:avLst/>
          </a:prstGeom>
          <a:blipFill>
            <a:blip r:embed="rId3" cstate="print"/>
            <a:stretch>
              <a:fillRect/>
            </a:stretch>
          </a:blipFill>
        </p:spPr>
        <p:txBody>
          <a:bodyPr wrap="square" lIns="0" tIns="0" rIns="0" bIns="0" rtlCol="0"/>
          <a:lstStyle/>
          <a:p>
            <a:endParaRPr/>
          </a:p>
        </p:txBody>
      </p:sp>
      <p:sp>
        <p:nvSpPr>
          <p:cNvPr id="27" name="bk object 27"/>
          <p:cNvSpPr/>
          <p:nvPr/>
        </p:nvSpPr>
        <p:spPr>
          <a:xfrm>
            <a:off x="8732380" y="2959165"/>
            <a:ext cx="243979" cy="232397"/>
          </a:xfrm>
          <a:prstGeom prst="rect">
            <a:avLst/>
          </a:prstGeom>
          <a:blipFill>
            <a:blip r:embed="rId4" cstate="print"/>
            <a:stretch>
              <a:fillRect/>
            </a:stretch>
          </a:blipFill>
        </p:spPr>
        <p:txBody>
          <a:bodyPr wrap="square" lIns="0" tIns="0" rIns="0" bIns="0" rtlCol="0"/>
          <a:lstStyle/>
          <a:p>
            <a:endParaRPr/>
          </a:p>
        </p:txBody>
      </p:sp>
      <p:sp>
        <p:nvSpPr>
          <p:cNvPr id="28" name="bk object 28"/>
          <p:cNvSpPr/>
          <p:nvPr/>
        </p:nvSpPr>
        <p:spPr>
          <a:xfrm>
            <a:off x="8446912" y="2959165"/>
            <a:ext cx="243979" cy="232397"/>
          </a:xfrm>
          <a:prstGeom prst="rect">
            <a:avLst/>
          </a:prstGeom>
          <a:blipFill>
            <a:blip r:embed="rId5" cstate="print"/>
            <a:stretch>
              <a:fillRect/>
            </a:stretch>
          </a:blipFill>
        </p:spPr>
        <p:txBody>
          <a:bodyPr wrap="square" lIns="0" tIns="0" rIns="0" bIns="0" rtlCol="0"/>
          <a:lstStyle/>
          <a:p>
            <a:endParaRPr/>
          </a:p>
        </p:txBody>
      </p:sp>
      <p:sp>
        <p:nvSpPr>
          <p:cNvPr id="29" name="bk object 29"/>
          <p:cNvSpPr/>
          <p:nvPr/>
        </p:nvSpPr>
        <p:spPr>
          <a:xfrm>
            <a:off x="9009335" y="2959165"/>
            <a:ext cx="243992" cy="232397"/>
          </a:xfrm>
          <a:prstGeom prst="rect">
            <a:avLst/>
          </a:prstGeom>
          <a:blipFill>
            <a:blip r:embed="rId6" cstate="print"/>
            <a:stretch>
              <a:fillRect/>
            </a:stretch>
          </a:blipFill>
        </p:spPr>
        <p:txBody>
          <a:bodyPr wrap="square" lIns="0" tIns="0" rIns="0" bIns="0" rtlCol="0"/>
          <a:lstStyle/>
          <a:p>
            <a:endParaRPr/>
          </a:p>
        </p:txBody>
      </p:sp>
      <p:sp>
        <p:nvSpPr>
          <p:cNvPr id="30" name="bk object 30"/>
          <p:cNvSpPr/>
          <p:nvPr/>
        </p:nvSpPr>
        <p:spPr>
          <a:xfrm>
            <a:off x="9302569" y="2959165"/>
            <a:ext cx="243979" cy="232397"/>
          </a:xfrm>
          <a:prstGeom prst="rect">
            <a:avLst/>
          </a:prstGeom>
          <a:blipFill>
            <a:blip r:embed="rId7" cstate="print"/>
            <a:stretch>
              <a:fillRect/>
            </a:stretch>
          </a:blipFill>
        </p:spPr>
        <p:txBody>
          <a:bodyPr wrap="square" lIns="0" tIns="0" rIns="0" bIns="0" rtlCol="0"/>
          <a:lstStyle/>
          <a:p>
            <a:endParaRPr/>
          </a:p>
        </p:txBody>
      </p:sp>
      <p:sp>
        <p:nvSpPr>
          <p:cNvPr id="31" name="bk object 31"/>
          <p:cNvSpPr/>
          <p:nvPr/>
        </p:nvSpPr>
        <p:spPr>
          <a:xfrm>
            <a:off x="8149846" y="2763862"/>
            <a:ext cx="113664" cy="149225"/>
          </a:xfrm>
          <a:custGeom>
            <a:avLst/>
            <a:gdLst/>
            <a:ahLst/>
            <a:cxnLst/>
            <a:rect l="l" t="t" r="r" b="b"/>
            <a:pathLst>
              <a:path w="113665" h="149225">
                <a:moveTo>
                  <a:pt x="81495" y="0"/>
                </a:moveTo>
                <a:lnTo>
                  <a:pt x="52985" y="5918"/>
                </a:lnTo>
                <a:lnTo>
                  <a:pt x="28279" y="22078"/>
                </a:lnTo>
                <a:lnTo>
                  <a:pt x="9801" y="46130"/>
                </a:lnTo>
                <a:lnTo>
                  <a:pt x="0" y="75704"/>
                </a:lnTo>
                <a:lnTo>
                  <a:pt x="1024" y="104450"/>
                </a:lnTo>
                <a:lnTo>
                  <a:pt x="12098" y="127622"/>
                </a:lnTo>
                <a:lnTo>
                  <a:pt x="31509" y="143088"/>
                </a:lnTo>
                <a:lnTo>
                  <a:pt x="57543" y="148717"/>
                </a:lnTo>
                <a:lnTo>
                  <a:pt x="65623" y="148386"/>
                </a:lnTo>
                <a:lnTo>
                  <a:pt x="75487" y="147361"/>
                </a:lnTo>
                <a:lnTo>
                  <a:pt x="85291" y="145588"/>
                </a:lnTo>
                <a:lnTo>
                  <a:pt x="93192" y="143014"/>
                </a:lnTo>
                <a:lnTo>
                  <a:pt x="100273" y="102476"/>
                </a:lnTo>
                <a:lnTo>
                  <a:pt x="72605" y="102476"/>
                </a:lnTo>
                <a:lnTo>
                  <a:pt x="62487" y="100316"/>
                </a:lnTo>
                <a:lnTo>
                  <a:pt x="54665" y="94373"/>
                </a:lnTo>
                <a:lnTo>
                  <a:pt x="50022" y="85449"/>
                </a:lnTo>
                <a:lnTo>
                  <a:pt x="49441" y="74345"/>
                </a:lnTo>
                <a:lnTo>
                  <a:pt x="53168" y="63354"/>
                </a:lnTo>
                <a:lnTo>
                  <a:pt x="60201" y="54440"/>
                </a:lnTo>
                <a:lnTo>
                  <a:pt x="69543" y="48462"/>
                </a:lnTo>
                <a:lnTo>
                  <a:pt x="80200" y="46278"/>
                </a:lnTo>
                <a:lnTo>
                  <a:pt x="108560" y="46278"/>
                </a:lnTo>
                <a:lnTo>
                  <a:pt x="113474" y="5918"/>
                </a:lnTo>
                <a:lnTo>
                  <a:pt x="105904" y="3386"/>
                </a:lnTo>
                <a:lnTo>
                  <a:pt x="97966" y="1530"/>
                </a:lnTo>
                <a:lnTo>
                  <a:pt x="89787" y="388"/>
                </a:lnTo>
                <a:lnTo>
                  <a:pt x="81495" y="0"/>
                </a:lnTo>
                <a:close/>
              </a:path>
              <a:path w="113665" h="149225">
                <a:moveTo>
                  <a:pt x="102615" y="89065"/>
                </a:moveTo>
                <a:lnTo>
                  <a:pt x="95678" y="94637"/>
                </a:lnTo>
                <a:lnTo>
                  <a:pt x="88425" y="98861"/>
                </a:lnTo>
                <a:lnTo>
                  <a:pt x="80765" y="101539"/>
                </a:lnTo>
                <a:lnTo>
                  <a:pt x="72605" y="102476"/>
                </a:lnTo>
                <a:lnTo>
                  <a:pt x="100273" y="102476"/>
                </a:lnTo>
                <a:lnTo>
                  <a:pt x="102615" y="89065"/>
                </a:lnTo>
                <a:close/>
              </a:path>
              <a:path w="113665" h="149225">
                <a:moveTo>
                  <a:pt x="108560" y="46278"/>
                </a:moveTo>
                <a:lnTo>
                  <a:pt x="80200" y="46278"/>
                </a:lnTo>
                <a:lnTo>
                  <a:pt x="88083" y="47443"/>
                </a:lnTo>
                <a:lnTo>
                  <a:pt x="95140" y="50592"/>
                </a:lnTo>
                <a:lnTo>
                  <a:pt x="101376" y="55210"/>
                </a:lnTo>
                <a:lnTo>
                  <a:pt x="106794" y="60782"/>
                </a:lnTo>
                <a:lnTo>
                  <a:pt x="108560" y="46278"/>
                </a:lnTo>
                <a:close/>
              </a:path>
            </a:pathLst>
          </a:custGeom>
          <a:solidFill>
            <a:srgbClr val="FFFFFF"/>
          </a:solidFill>
        </p:spPr>
        <p:txBody>
          <a:bodyPr wrap="square" lIns="0" tIns="0" rIns="0" bIns="0" rtlCol="0"/>
          <a:lstStyle/>
          <a:p>
            <a:endParaRPr/>
          </a:p>
        </p:txBody>
      </p:sp>
      <p:sp>
        <p:nvSpPr>
          <p:cNvPr id="32" name="bk object 32"/>
          <p:cNvSpPr/>
          <p:nvPr/>
        </p:nvSpPr>
        <p:spPr>
          <a:xfrm>
            <a:off x="8256842" y="2766151"/>
            <a:ext cx="129539" cy="144145"/>
          </a:xfrm>
          <a:custGeom>
            <a:avLst/>
            <a:gdLst/>
            <a:ahLst/>
            <a:cxnLst/>
            <a:rect l="l" t="t" r="r" b="b"/>
            <a:pathLst>
              <a:path w="129540" h="144144">
                <a:moveTo>
                  <a:pt x="80391" y="0"/>
                </a:moveTo>
                <a:lnTo>
                  <a:pt x="21285" y="0"/>
                </a:lnTo>
                <a:lnTo>
                  <a:pt x="0" y="144144"/>
                </a:lnTo>
                <a:lnTo>
                  <a:pt x="47840" y="144144"/>
                </a:lnTo>
                <a:lnTo>
                  <a:pt x="54673" y="97866"/>
                </a:lnTo>
                <a:lnTo>
                  <a:pt x="104489" y="97866"/>
                </a:lnTo>
                <a:lnTo>
                  <a:pt x="102146" y="93090"/>
                </a:lnTo>
                <a:lnTo>
                  <a:pt x="99466" y="90804"/>
                </a:lnTo>
                <a:lnTo>
                  <a:pt x="97256" y="88696"/>
                </a:lnTo>
                <a:lnTo>
                  <a:pt x="97447" y="87553"/>
                </a:lnTo>
                <a:lnTo>
                  <a:pt x="110019" y="82026"/>
                </a:lnTo>
                <a:lnTo>
                  <a:pt x="119233" y="74558"/>
                </a:lnTo>
                <a:lnTo>
                  <a:pt x="125457" y="64218"/>
                </a:lnTo>
                <a:lnTo>
                  <a:pt x="125550" y="63855"/>
                </a:lnTo>
                <a:lnTo>
                  <a:pt x="59702" y="63855"/>
                </a:lnTo>
                <a:lnTo>
                  <a:pt x="63322" y="39395"/>
                </a:lnTo>
                <a:lnTo>
                  <a:pt x="128558" y="39395"/>
                </a:lnTo>
                <a:lnTo>
                  <a:pt x="127977" y="26933"/>
                </a:lnTo>
                <a:lnTo>
                  <a:pt x="118111" y="11422"/>
                </a:lnTo>
                <a:lnTo>
                  <a:pt x="101552" y="2718"/>
                </a:lnTo>
                <a:lnTo>
                  <a:pt x="80391" y="0"/>
                </a:lnTo>
                <a:close/>
              </a:path>
              <a:path w="129540" h="144144">
                <a:moveTo>
                  <a:pt x="104489" y="97866"/>
                </a:moveTo>
                <a:lnTo>
                  <a:pt x="55562" y="97866"/>
                </a:lnTo>
                <a:lnTo>
                  <a:pt x="70142" y="144144"/>
                </a:lnTo>
                <a:lnTo>
                  <a:pt x="126580" y="144144"/>
                </a:lnTo>
                <a:lnTo>
                  <a:pt x="104489" y="97866"/>
                </a:lnTo>
                <a:close/>
              </a:path>
              <a:path w="129540" h="144144">
                <a:moveTo>
                  <a:pt x="128558" y="39395"/>
                </a:moveTo>
                <a:lnTo>
                  <a:pt x="75463" y="39395"/>
                </a:lnTo>
                <a:lnTo>
                  <a:pt x="82588" y="40703"/>
                </a:lnTo>
                <a:lnTo>
                  <a:pt x="79362" y="62522"/>
                </a:lnTo>
                <a:lnTo>
                  <a:pt x="71120" y="63855"/>
                </a:lnTo>
                <a:lnTo>
                  <a:pt x="125550" y="63855"/>
                </a:lnTo>
                <a:lnTo>
                  <a:pt x="129057" y="50076"/>
                </a:lnTo>
                <a:lnTo>
                  <a:pt x="128558" y="39395"/>
                </a:lnTo>
                <a:close/>
              </a:path>
            </a:pathLst>
          </a:custGeom>
          <a:solidFill>
            <a:srgbClr val="FFFFFF"/>
          </a:solidFill>
        </p:spPr>
        <p:txBody>
          <a:bodyPr wrap="square" lIns="0" tIns="0" rIns="0" bIns="0" rtlCol="0"/>
          <a:lstStyle/>
          <a:p>
            <a:endParaRPr/>
          </a:p>
        </p:txBody>
      </p:sp>
      <p:sp>
        <p:nvSpPr>
          <p:cNvPr id="33" name="bk object 33"/>
          <p:cNvSpPr/>
          <p:nvPr/>
        </p:nvSpPr>
        <p:spPr>
          <a:xfrm>
            <a:off x="8386816" y="2766147"/>
            <a:ext cx="112395" cy="144780"/>
          </a:xfrm>
          <a:custGeom>
            <a:avLst/>
            <a:gdLst/>
            <a:ahLst/>
            <a:cxnLst/>
            <a:rect l="l" t="t" r="r" b="b"/>
            <a:pathLst>
              <a:path w="112395" h="144780">
                <a:moveTo>
                  <a:pt x="111823" y="0"/>
                </a:moveTo>
                <a:lnTo>
                  <a:pt x="21310" y="0"/>
                </a:lnTo>
                <a:lnTo>
                  <a:pt x="0" y="144157"/>
                </a:lnTo>
                <a:lnTo>
                  <a:pt x="91909" y="144157"/>
                </a:lnTo>
                <a:lnTo>
                  <a:pt x="97726" y="104775"/>
                </a:lnTo>
                <a:lnTo>
                  <a:pt x="55105" y="104775"/>
                </a:lnTo>
                <a:lnTo>
                  <a:pt x="57162" y="90627"/>
                </a:lnTo>
                <a:lnTo>
                  <a:pt x="94830" y="90627"/>
                </a:lnTo>
                <a:lnTo>
                  <a:pt x="100380" y="53162"/>
                </a:lnTo>
                <a:lnTo>
                  <a:pt x="62699" y="53162"/>
                </a:lnTo>
                <a:lnTo>
                  <a:pt x="64744" y="39395"/>
                </a:lnTo>
                <a:lnTo>
                  <a:pt x="105994" y="39395"/>
                </a:lnTo>
                <a:lnTo>
                  <a:pt x="111823" y="0"/>
                </a:lnTo>
                <a:close/>
              </a:path>
            </a:pathLst>
          </a:custGeom>
          <a:solidFill>
            <a:srgbClr val="FFFFFF"/>
          </a:solidFill>
        </p:spPr>
        <p:txBody>
          <a:bodyPr wrap="square" lIns="0" tIns="0" rIns="0" bIns="0" rtlCol="0"/>
          <a:lstStyle/>
          <a:p>
            <a:endParaRPr/>
          </a:p>
        </p:txBody>
      </p:sp>
      <p:sp>
        <p:nvSpPr>
          <p:cNvPr id="34" name="bk object 34"/>
          <p:cNvSpPr/>
          <p:nvPr/>
        </p:nvSpPr>
        <p:spPr>
          <a:xfrm>
            <a:off x="8494807" y="2766149"/>
            <a:ext cx="140335" cy="144145"/>
          </a:xfrm>
          <a:custGeom>
            <a:avLst/>
            <a:gdLst/>
            <a:ahLst/>
            <a:cxnLst/>
            <a:rect l="l" t="t" r="r" b="b"/>
            <a:pathLst>
              <a:path w="140334" h="144144">
                <a:moveTo>
                  <a:pt x="71120" y="0"/>
                </a:moveTo>
                <a:lnTo>
                  <a:pt x="21323" y="0"/>
                </a:lnTo>
                <a:lnTo>
                  <a:pt x="0" y="144145"/>
                </a:lnTo>
                <a:lnTo>
                  <a:pt x="61963" y="144145"/>
                </a:lnTo>
                <a:lnTo>
                  <a:pt x="89895" y="139237"/>
                </a:lnTo>
                <a:lnTo>
                  <a:pt x="113374" y="125226"/>
                </a:lnTo>
                <a:lnTo>
                  <a:pt x="130645" y="103184"/>
                </a:lnTo>
                <a:lnTo>
                  <a:pt x="131365" y="100939"/>
                </a:lnTo>
                <a:lnTo>
                  <a:pt x="55308" y="100939"/>
                </a:lnTo>
                <a:lnTo>
                  <a:pt x="63550" y="45123"/>
                </a:lnTo>
                <a:lnTo>
                  <a:pt x="139013" y="45123"/>
                </a:lnTo>
                <a:lnTo>
                  <a:pt x="138855" y="40247"/>
                </a:lnTo>
                <a:lnTo>
                  <a:pt x="125410" y="17230"/>
                </a:lnTo>
                <a:lnTo>
                  <a:pt x="102029" y="4143"/>
                </a:lnTo>
                <a:lnTo>
                  <a:pt x="71120" y="0"/>
                </a:lnTo>
                <a:close/>
              </a:path>
              <a:path w="140334" h="144144">
                <a:moveTo>
                  <a:pt x="139013" y="45123"/>
                </a:moveTo>
                <a:lnTo>
                  <a:pt x="66586" y="45123"/>
                </a:lnTo>
                <a:lnTo>
                  <a:pt x="78364" y="46785"/>
                </a:lnTo>
                <a:lnTo>
                  <a:pt x="86642" y="51960"/>
                </a:lnTo>
                <a:lnTo>
                  <a:pt x="91010" y="60934"/>
                </a:lnTo>
                <a:lnTo>
                  <a:pt x="90996" y="74180"/>
                </a:lnTo>
                <a:lnTo>
                  <a:pt x="87063" y="86184"/>
                </a:lnTo>
                <a:lnTo>
                  <a:pt x="79754" y="94561"/>
                </a:lnTo>
                <a:lnTo>
                  <a:pt x="69918" y="99389"/>
                </a:lnTo>
                <a:lnTo>
                  <a:pt x="58343" y="100939"/>
                </a:lnTo>
                <a:lnTo>
                  <a:pt x="131365" y="100939"/>
                </a:lnTo>
                <a:lnTo>
                  <a:pt x="139954" y="74180"/>
                </a:lnTo>
                <a:lnTo>
                  <a:pt x="139013" y="45123"/>
                </a:lnTo>
                <a:close/>
              </a:path>
            </a:pathLst>
          </a:custGeom>
          <a:solidFill>
            <a:srgbClr val="FFFFFF"/>
          </a:solidFill>
        </p:spPr>
        <p:txBody>
          <a:bodyPr wrap="square" lIns="0" tIns="0" rIns="0" bIns="0" rtlCol="0"/>
          <a:lstStyle/>
          <a:p>
            <a:endParaRPr/>
          </a:p>
        </p:txBody>
      </p:sp>
      <p:sp>
        <p:nvSpPr>
          <p:cNvPr id="35" name="bk object 35"/>
          <p:cNvSpPr/>
          <p:nvPr/>
        </p:nvSpPr>
        <p:spPr>
          <a:xfrm>
            <a:off x="8638010" y="2766147"/>
            <a:ext cx="70485" cy="144780"/>
          </a:xfrm>
          <a:custGeom>
            <a:avLst/>
            <a:gdLst/>
            <a:ahLst/>
            <a:cxnLst/>
            <a:rect l="l" t="t" r="r" b="b"/>
            <a:pathLst>
              <a:path w="70484" h="144780">
                <a:moveTo>
                  <a:pt x="70205" y="0"/>
                </a:moveTo>
                <a:lnTo>
                  <a:pt x="21310" y="0"/>
                </a:lnTo>
                <a:lnTo>
                  <a:pt x="0" y="144157"/>
                </a:lnTo>
                <a:lnTo>
                  <a:pt x="48894" y="144157"/>
                </a:lnTo>
                <a:lnTo>
                  <a:pt x="70205" y="0"/>
                </a:lnTo>
                <a:close/>
              </a:path>
            </a:pathLst>
          </a:custGeom>
          <a:solidFill>
            <a:srgbClr val="FFFFFF"/>
          </a:solidFill>
        </p:spPr>
        <p:txBody>
          <a:bodyPr wrap="square" lIns="0" tIns="0" rIns="0" bIns="0" rtlCol="0"/>
          <a:lstStyle/>
          <a:p>
            <a:endParaRPr/>
          </a:p>
        </p:txBody>
      </p:sp>
      <p:sp>
        <p:nvSpPr>
          <p:cNvPr id="36" name="bk object 36"/>
          <p:cNvSpPr/>
          <p:nvPr/>
        </p:nvSpPr>
        <p:spPr>
          <a:xfrm>
            <a:off x="8710228" y="2766147"/>
            <a:ext cx="109855" cy="144780"/>
          </a:xfrm>
          <a:custGeom>
            <a:avLst/>
            <a:gdLst/>
            <a:ahLst/>
            <a:cxnLst/>
            <a:rect l="l" t="t" r="r" b="b"/>
            <a:pathLst>
              <a:path w="109854" h="144780">
                <a:moveTo>
                  <a:pt x="76072" y="45491"/>
                </a:moveTo>
                <a:lnTo>
                  <a:pt x="27152" y="45491"/>
                </a:lnTo>
                <a:lnTo>
                  <a:pt x="12572" y="144157"/>
                </a:lnTo>
                <a:lnTo>
                  <a:pt x="61467" y="144157"/>
                </a:lnTo>
                <a:lnTo>
                  <a:pt x="76072" y="45491"/>
                </a:lnTo>
                <a:close/>
              </a:path>
              <a:path w="109854" h="144780">
                <a:moveTo>
                  <a:pt x="109753" y="0"/>
                </a:moveTo>
                <a:lnTo>
                  <a:pt x="6921" y="0"/>
                </a:lnTo>
                <a:lnTo>
                  <a:pt x="0" y="46837"/>
                </a:lnTo>
                <a:lnTo>
                  <a:pt x="27152" y="45491"/>
                </a:lnTo>
                <a:lnTo>
                  <a:pt x="103030" y="45491"/>
                </a:lnTo>
                <a:lnTo>
                  <a:pt x="109753" y="0"/>
                </a:lnTo>
                <a:close/>
              </a:path>
              <a:path w="109854" h="144780">
                <a:moveTo>
                  <a:pt x="103030" y="45491"/>
                </a:moveTo>
                <a:lnTo>
                  <a:pt x="76072" y="45491"/>
                </a:lnTo>
                <a:lnTo>
                  <a:pt x="102831" y="46837"/>
                </a:lnTo>
                <a:lnTo>
                  <a:pt x="103030" y="45491"/>
                </a:lnTo>
                <a:close/>
              </a:path>
            </a:pathLst>
          </a:custGeom>
          <a:solidFill>
            <a:srgbClr val="FFFFFF"/>
          </a:solidFill>
        </p:spPr>
        <p:txBody>
          <a:bodyPr wrap="square" lIns="0" tIns="0" rIns="0" bIns="0" rtlCol="0"/>
          <a:lstStyle/>
          <a:p>
            <a:endParaRPr/>
          </a:p>
        </p:txBody>
      </p:sp>
      <p:sp>
        <p:nvSpPr>
          <p:cNvPr id="37" name="bk object 37"/>
          <p:cNvSpPr/>
          <p:nvPr/>
        </p:nvSpPr>
        <p:spPr>
          <a:xfrm>
            <a:off x="8884860" y="2766147"/>
            <a:ext cx="137795" cy="146685"/>
          </a:xfrm>
          <a:custGeom>
            <a:avLst/>
            <a:gdLst/>
            <a:ahLst/>
            <a:cxnLst/>
            <a:rect l="l" t="t" r="r" b="b"/>
            <a:pathLst>
              <a:path w="137795" h="146685">
                <a:moveTo>
                  <a:pt x="61506" y="0"/>
                </a:moveTo>
                <a:lnTo>
                  <a:pt x="12623" y="0"/>
                </a:lnTo>
                <a:lnTo>
                  <a:pt x="0" y="85280"/>
                </a:lnTo>
                <a:lnTo>
                  <a:pt x="405" y="112569"/>
                </a:lnTo>
                <a:lnTo>
                  <a:pt x="10177" y="131619"/>
                </a:lnTo>
                <a:lnTo>
                  <a:pt x="28176" y="142787"/>
                </a:lnTo>
                <a:lnTo>
                  <a:pt x="53263" y="146431"/>
                </a:lnTo>
                <a:lnTo>
                  <a:pt x="79428" y="142787"/>
                </a:lnTo>
                <a:lnTo>
                  <a:pt x="100730" y="131619"/>
                </a:lnTo>
                <a:lnTo>
                  <a:pt x="116135" y="112569"/>
                </a:lnTo>
                <a:lnTo>
                  <a:pt x="119570" y="101511"/>
                </a:lnTo>
                <a:lnTo>
                  <a:pt x="59905" y="101511"/>
                </a:lnTo>
                <a:lnTo>
                  <a:pt x="52573" y="99784"/>
                </a:lnTo>
                <a:lnTo>
                  <a:pt x="49269" y="95140"/>
                </a:lnTo>
                <a:lnTo>
                  <a:pt x="48718" y="88379"/>
                </a:lnTo>
                <a:lnTo>
                  <a:pt x="49644" y="80302"/>
                </a:lnTo>
                <a:lnTo>
                  <a:pt x="61506" y="0"/>
                </a:lnTo>
                <a:close/>
              </a:path>
              <a:path w="137795" h="146685">
                <a:moveTo>
                  <a:pt x="137223" y="0"/>
                </a:moveTo>
                <a:lnTo>
                  <a:pt x="88290" y="0"/>
                </a:lnTo>
                <a:lnTo>
                  <a:pt x="76415" y="80302"/>
                </a:lnTo>
                <a:lnTo>
                  <a:pt x="74975" y="88379"/>
                </a:lnTo>
                <a:lnTo>
                  <a:pt x="72428" y="95140"/>
                </a:lnTo>
                <a:lnTo>
                  <a:pt x="67746" y="99784"/>
                </a:lnTo>
                <a:lnTo>
                  <a:pt x="59905" y="101511"/>
                </a:lnTo>
                <a:lnTo>
                  <a:pt x="119570" y="101511"/>
                </a:lnTo>
                <a:lnTo>
                  <a:pt x="124612" y="85280"/>
                </a:lnTo>
                <a:lnTo>
                  <a:pt x="137223" y="0"/>
                </a:lnTo>
                <a:close/>
              </a:path>
            </a:pathLst>
          </a:custGeom>
          <a:solidFill>
            <a:srgbClr val="FFFFFF"/>
          </a:solidFill>
        </p:spPr>
        <p:txBody>
          <a:bodyPr wrap="square" lIns="0" tIns="0" rIns="0" bIns="0" rtlCol="0"/>
          <a:lstStyle/>
          <a:p>
            <a:endParaRPr/>
          </a:p>
        </p:txBody>
      </p:sp>
      <p:sp>
        <p:nvSpPr>
          <p:cNvPr id="38" name="bk object 38"/>
          <p:cNvSpPr/>
          <p:nvPr/>
        </p:nvSpPr>
        <p:spPr>
          <a:xfrm>
            <a:off x="9017195" y="2766147"/>
            <a:ext cx="156845" cy="144780"/>
          </a:xfrm>
          <a:custGeom>
            <a:avLst/>
            <a:gdLst/>
            <a:ahLst/>
            <a:cxnLst/>
            <a:rect l="l" t="t" r="r" b="b"/>
            <a:pathLst>
              <a:path w="156845" h="144780">
                <a:moveTo>
                  <a:pt x="68262" y="0"/>
                </a:moveTo>
                <a:lnTo>
                  <a:pt x="21323" y="0"/>
                </a:lnTo>
                <a:lnTo>
                  <a:pt x="0" y="144157"/>
                </a:lnTo>
                <a:lnTo>
                  <a:pt x="46786" y="144157"/>
                </a:lnTo>
                <a:lnTo>
                  <a:pt x="53708" y="97294"/>
                </a:lnTo>
                <a:lnTo>
                  <a:pt x="54514" y="90162"/>
                </a:lnTo>
                <a:lnTo>
                  <a:pt x="54903" y="83026"/>
                </a:lnTo>
                <a:lnTo>
                  <a:pt x="54927" y="68453"/>
                </a:lnTo>
                <a:lnTo>
                  <a:pt x="95772" y="68453"/>
                </a:lnTo>
                <a:lnTo>
                  <a:pt x="68262" y="0"/>
                </a:lnTo>
                <a:close/>
              </a:path>
              <a:path w="156845" h="144780">
                <a:moveTo>
                  <a:pt x="95772" y="68453"/>
                </a:moveTo>
                <a:lnTo>
                  <a:pt x="56375" y="68453"/>
                </a:lnTo>
                <a:lnTo>
                  <a:pt x="88201" y="144157"/>
                </a:lnTo>
                <a:lnTo>
                  <a:pt x="134975" y="144157"/>
                </a:lnTo>
                <a:lnTo>
                  <a:pt x="144465" y="79921"/>
                </a:lnTo>
                <a:lnTo>
                  <a:pt x="100380" y="79921"/>
                </a:lnTo>
                <a:lnTo>
                  <a:pt x="95772" y="68453"/>
                </a:lnTo>
                <a:close/>
              </a:path>
              <a:path w="156845" h="144780">
                <a:moveTo>
                  <a:pt x="156273" y="0"/>
                </a:moveTo>
                <a:lnTo>
                  <a:pt x="109512" y="0"/>
                </a:lnTo>
                <a:lnTo>
                  <a:pt x="103123" y="43205"/>
                </a:lnTo>
                <a:lnTo>
                  <a:pt x="102124" y="52406"/>
                </a:lnTo>
                <a:lnTo>
                  <a:pt x="101709" y="61629"/>
                </a:lnTo>
                <a:lnTo>
                  <a:pt x="101790" y="79921"/>
                </a:lnTo>
                <a:lnTo>
                  <a:pt x="144465" y="79921"/>
                </a:lnTo>
                <a:lnTo>
                  <a:pt x="156273" y="0"/>
                </a:lnTo>
                <a:close/>
              </a:path>
            </a:pathLst>
          </a:custGeom>
          <a:solidFill>
            <a:srgbClr val="FFFFFF"/>
          </a:solidFill>
        </p:spPr>
        <p:txBody>
          <a:bodyPr wrap="square" lIns="0" tIns="0" rIns="0" bIns="0" rtlCol="0"/>
          <a:lstStyle/>
          <a:p>
            <a:endParaRPr/>
          </a:p>
        </p:txBody>
      </p:sp>
      <p:sp>
        <p:nvSpPr>
          <p:cNvPr id="39" name="bk object 39"/>
          <p:cNvSpPr/>
          <p:nvPr/>
        </p:nvSpPr>
        <p:spPr>
          <a:xfrm>
            <a:off x="9169501" y="2766147"/>
            <a:ext cx="70485" cy="144780"/>
          </a:xfrm>
          <a:custGeom>
            <a:avLst/>
            <a:gdLst/>
            <a:ahLst/>
            <a:cxnLst/>
            <a:rect l="l" t="t" r="r" b="b"/>
            <a:pathLst>
              <a:path w="70484" h="144780">
                <a:moveTo>
                  <a:pt x="70205" y="0"/>
                </a:moveTo>
                <a:lnTo>
                  <a:pt x="21323" y="0"/>
                </a:lnTo>
                <a:lnTo>
                  <a:pt x="0" y="144157"/>
                </a:lnTo>
                <a:lnTo>
                  <a:pt x="48894" y="144157"/>
                </a:lnTo>
                <a:lnTo>
                  <a:pt x="70205" y="0"/>
                </a:lnTo>
                <a:close/>
              </a:path>
            </a:pathLst>
          </a:custGeom>
          <a:solidFill>
            <a:srgbClr val="FFFFFF"/>
          </a:solidFill>
        </p:spPr>
        <p:txBody>
          <a:bodyPr wrap="square" lIns="0" tIns="0" rIns="0" bIns="0" rtlCol="0"/>
          <a:lstStyle/>
          <a:p>
            <a:endParaRPr/>
          </a:p>
        </p:txBody>
      </p:sp>
      <p:sp>
        <p:nvSpPr>
          <p:cNvPr id="40" name="bk object 40"/>
          <p:cNvSpPr/>
          <p:nvPr/>
        </p:nvSpPr>
        <p:spPr>
          <a:xfrm>
            <a:off x="9242412" y="2763859"/>
            <a:ext cx="149225" cy="149225"/>
          </a:xfrm>
          <a:custGeom>
            <a:avLst/>
            <a:gdLst/>
            <a:ahLst/>
            <a:cxnLst/>
            <a:rect l="l" t="t" r="r" b="b"/>
            <a:pathLst>
              <a:path w="149225" h="149225">
                <a:moveTo>
                  <a:pt x="85471" y="0"/>
                </a:moveTo>
                <a:lnTo>
                  <a:pt x="55817" y="5309"/>
                </a:lnTo>
                <a:lnTo>
                  <a:pt x="29914" y="20388"/>
                </a:lnTo>
                <a:lnTo>
                  <a:pt x="10422" y="43960"/>
                </a:lnTo>
                <a:lnTo>
                  <a:pt x="0" y="74752"/>
                </a:lnTo>
                <a:lnTo>
                  <a:pt x="1265" y="105822"/>
                </a:lnTo>
                <a:lnTo>
                  <a:pt x="13789" y="129079"/>
                </a:lnTo>
                <a:lnTo>
                  <a:pt x="35290" y="143664"/>
                </a:lnTo>
                <a:lnTo>
                  <a:pt x="63487" y="148716"/>
                </a:lnTo>
                <a:lnTo>
                  <a:pt x="93187" y="143664"/>
                </a:lnTo>
                <a:lnTo>
                  <a:pt x="119006" y="129079"/>
                </a:lnTo>
                <a:lnTo>
                  <a:pt x="138409" y="105822"/>
                </a:lnTo>
                <a:lnTo>
                  <a:pt x="139282" y="103225"/>
                </a:lnTo>
                <a:lnTo>
                  <a:pt x="70231" y="103225"/>
                </a:lnTo>
                <a:lnTo>
                  <a:pt x="60330" y="101210"/>
                </a:lnTo>
                <a:lnTo>
                  <a:pt x="53208" y="95542"/>
                </a:lnTo>
                <a:lnTo>
                  <a:pt x="49326" y="86787"/>
                </a:lnTo>
                <a:lnTo>
                  <a:pt x="49149" y="75514"/>
                </a:lnTo>
                <a:lnTo>
                  <a:pt x="52495" y="64677"/>
                </a:lnTo>
                <a:lnTo>
                  <a:pt x="58829" y="55732"/>
                </a:lnTo>
                <a:lnTo>
                  <a:pt x="67654" y="49652"/>
                </a:lnTo>
                <a:lnTo>
                  <a:pt x="78473" y="47409"/>
                </a:lnTo>
                <a:lnTo>
                  <a:pt x="147685" y="47409"/>
                </a:lnTo>
                <a:lnTo>
                  <a:pt x="147537" y="43960"/>
                </a:lnTo>
                <a:lnTo>
                  <a:pt x="135018" y="20388"/>
                </a:lnTo>
                <a:lnTo>
                  <a:pt x="113571" y="5309"/>
                </a:lnTo>
                <a:lnTo>
                  <a:pt x="85471" y="0"/>
                </a:lnTo>
                <a:close/>
              </a:path>
              <a:path w="149225" h="149225">
                <a:moveTo>
                  <a:pt x="147685" y="47409"/>
                </a:moveTo>
                <a:lnTo>
                  <a:pt x="78473" y="47409"/>
                </a:lnTo>
                <a:lnTo>
                  <a:pt x="88615" y="49652"/>
                </a:lnTo>
                <a:lnTo>
                  <a:pt x="95640" y="55732"/>
                </a:lnTo>
                <a:lnTo>
                  <a:pt x="99336" y="64677"/>
                </a:lnTo>
                <a:lnTo>
                  <a:pt x="99491" y="75514"/>
                </a:lnTo>
                <a:lnTo>
                  <a:pt x="95968" y="86787"/>
                </a:lnTo>
                <a:lnTo>
                  <a:pt x="89495" y="95542"/>
                </a:lnTo>
                <a:lnTo>
                  <a:pt x="80705" y="101210"/>
                </a:lnTo>
                <a:lnTo>
                  <a:pt x="70231" y="103225"/>
                </a:lnTo>
                <a:lnTo>
                  <a:pt x="139282" y="103225"/>
                </a:lnTo>
                <a:lnTo>
                  <a:pt x="148856" y="74752"/>
                </a:lnTo>
                <a:lnTo>
                  <a:pt x="147685" y="47409"/>
                </a:lnTo>
                <a:close/>
              </a:path>
            </a:pathLst>
          </a:custGeom>
          <a:solidFill>
            <a:srgbClr val="FFFFFF"/>
          </a:solidFill>
        </p:spPr>
        <p:txBody>
          <a:bodyPr wrap="square" lIns="0" tIns="0" rIns="0" bIns="0" rtlCol="0"/>
          <a:lstStyle/>
          <a:p>
            <a:endParaRPr/>
          </a:p>
        </p:txBody>
      </p:sp>
      <p:sp>
        <p:nvSpPr>
          <p:cNvPr id="41" name="bk object 41"/>
          <p:cNvSpPr/>
          <p:nvPr/>
        </p:nvSpPr>
        <p:spPr>
          <a:xfrm>
            <a:off x="9392818" y="2766147"/>
            <a:ext cx="156845" cy="144780"/>
          </a:xfrm>
          <a:custGeom>
            <a:avLst/>
            <a:gdLst/>
            <a:ahLst/>
            <a:cxnLst/>
            <a:rect l="l" t="t" r="r" b="b"/>
            <a:pathLst>
              <a:path w="156845" h="144780">
                <a:moveTo>
                  <a:pt x="68287" y="0"/>
                </a:moveTo>
                <a:lnTo>
                  <a:pt x="21310" y="0"/>
                </a:lnTo>
                <a:lnTo>
                  <a:pt x="0" y="144157"/>
                </a:lnTo>
                <a:lnTo>
                  <a:pt x="46774" y="144157"/>
                </a:lnTo>
                <a:lnTo>
                  <a:pt x="53708" y="97294"/>
                </a:lnTo>
                <a:lnTo>
                  <a:pt x="54513" y="90162"/>
                </a:lnTo>
                <a:lnTo>
                  <a:pt x="54902" y="83026"/>
                </a:lnTo>
                <a:lnTo>
                  <a:pt x="54952" y="68453"/>
                </a:lnTo>
                <a:lnTo>
                  <a:pt x="95775" y="68453"/>
                </a:lnTo>
                <a:lnTo>
                  <a:pt x="68287" y="0"/>
                </a:lnTo>
                <a:close/>
              </a:path>
              <a:path w="156845" h="144780">
                <a:moveTo>
                  <a:pt x="95775" y="68453"/>
                </a:moveTo>
                <a:lnTo>
                  <a:pt x="56362" y="68453"/>
                </a:lnTo>
                <a:lnTo>
                  <a:pt x="88188" y="144157"/>
                </a:lnTo>
                <a:lnTo>
                  <a:pt x="134962" y="144157"/>
                </a:lnTo>
                <a:lnTo>
                  <a:pt x="144470" y="79921"/>
                </a:lnTo>
                <a:lnTo>
                  <a:pt x="100380" y="79921"/>
                </a:lnTo>
                <a:lnTo>
                  <a:pt x="95775" y="68453"/>
                </a:lnTo>
                <a:close/>
              </a:path>
              <a:path w="156845" h="144780">
                <a:moveTo>
                  <a:pt x="156298" y="0"/>
                </a:moveTo>
                <a:lnTo>
                  <a:pt x="109499" y="0"/>
                </a:lnTo>
                <a:lnTo>
                  <a:pt x="103111" y="43205"/>
                </a:lnTo>
                <a:lnTo>
                  <a:pt x="102112" y="52406"/>
                </a:lnTo>
                <a:lnTo>
                  <a:pt x="101703" y="61629"/>
                </a:lnTo>
                <a:lnTo>
                  <a:pt x="101760" y="75813"/>
                </a:lnTo>
                <a:lnTo>
                  <a:pt x="101828" y="79921"/>
                </a:lnTo>
                <a:lnTo>
                  <a:pt x="144470" y="79921"/>
                </a:lnTo>
                <a:lnTo>
                  <a:pt x="156298" y="0"/>
                </a:lnTo>
                <a:close/>
              </a:path>
            </a:pathLst>
          </a:custGeom>
          <a:solidFill>
            <a:srgbClr val="FFFFFF"/>
          </a:solidFill>
        </p:spPr>
        <p:txBody>
          <a:bodyPr wrap="square" lIns="0" tIns="0" rIns="0" bIns="0" rtlCol="0"/>
          <a:lstStyle/>
          <a:p>
            <a:endParaRPr/>
          </a:p>
        </p:txBody>
      </p:sp>
      <p:sp>
        <p:nvSpPr>
          <p:cNvPr id="42" name="bk object 42"/>
          <p:cNvSpPr/>
          <p:nvPr/>
        </p:nvSpPr>
        <p:spPr>
          <a:xfrm>
            <a:off x="9604619" y="2452216"/>
            <a:ext cx="71755" cy="71755"/>
          </a:xfrm>
          <a:custGeom>
            <a:avLst/>
            <a:gdLst/>
            <a:ahLst/>
            <a:cxnLst/>
            <a:rect l="l" t="t" r="r" b="b"/>
            <a:pathLst>
              <a:path w="71754" h="71755">
                <a:moveTo>
                  <a:pt x="35572" y="0"/>
                </a:moveTo>
                <a:lnTo>
                  <a:pt x="21709" y="2782"/>
                </a:lnTo>
                <a:lnTo>
                  <a:pt x="10404" y="10385"/>
                </a:lnTo>
                <a:lnTo>
                  <a:pt x="2790" y="21688"/>
                </a:lnTo>
                <a:lnTo>
                  <a:pt x="0" y="35572"/>
                </a:lnTo>
                <a:lnTo>
                  <a:pt x="2790" y="49452"/>
                </a:lnTo>
                <a:lnTo>
                  <a:pt x="10404" y="60783"/>
                </a:lnTo>
                <a:lnTo>
                  <a:pt x="21709" y="68421"/>
                </a:lnTo>
                <a:lnTo>
                  <a:pt x="35572" y="71221"/>
                </a:lnTo>
                <a:lnTo>
                  <a:pt x="49500" y="68421"/>
                </a:lnTo>
                <a:lnTo>
                  <a:pt x="54020" y="65379"/>
                </a:lnTo>
                <a:lnTo>
                  <a:pt x="35572" y="65379"/>
                </a:lnTo>
                <a:lnTo>
                  <a:pt x="24032" y="63036"/>
                </a:lnTo>
                <a:lnTo>
                  <a:pt x="14606" y="56648"/>
                </a:lnTo>
                <a:lnTo>
                  <a:pt x="8249" y="47173"/>
                </a:lnTo>
                <a:lnTo>
                  <a:pt x="5918" y="35572"/>
                </a:lnTo>
                <a:lnTo>
                  <a:pt x="8249" y="24006"/>
                </a:lnTo>
                <a:lnTo>
                  <a:pt x="14606" y="14560"/>
                </a:lnTo>
                <a:lnTo>
                  <a:pt x="24032" y="8190"/>
                </a:lnTo>
                <a:lnTo>
                  <a:pt x="35572" y="5854"/>
                </a:lnTo>
                <a:lnTo>
                  <a:pt x="54085" y="5854"/>
                </a:lnTo>
                <a:lnTo>
                  <a:pt x="49500" y="2782"/>
                </a:lnTo>
                <a:lnTo>
                  <a:pt x="35572" y="0"/>
                </a:lnTo>
                <a:close/>
              </a:path>
              <a:path w="71754" h="71755">
                <a:moveTo>
                  <a:pt x="54085" y="5854"/>
                </a:moveTo>
                <a:lnTo>
                  <a:pt x="35572" y="5854"/>
                </a:lnTo>
                <a:lnTo>
                  <a:pt x="47195" y="8190"/>
                </a:lnTo>
                <a:lnTo>
                  <a:pt x="56681" y="14560"/>
                </a:lnTo>
                <a:lnTo>
                  <a:pt x="63074" y="24006"/>
                </a:lnTo>
                <a:lnTo>
                  <a:pt x="65417" y="35572"/>
                </a:lnTo>
                <a:lnTo>
                  <a:pt x="63074" y="47173"/>
                </a:lnTo>
                <a:lnTo>
                  <a:pt x="56681" y="56648"/>
                </a:lnTo>
                <a:lnTo>
                  <a:pt x="47195" y="63036"/>
                </a:lnTo>
                <a:lnTo>
                  <a:pt x="35572" y="65379"/>
                </a:lnTo>
                <a:lnTo>
                  <a:pt x="54020" y="65379"/>
                </a:lnTo>
                <a:lnTo>
                  <a:pt x="60848" y="60783"/>
                </a:lnTo>
                <a:lnTo>
                  <a:pt x="68487" y="49452"/>
                </a:lnTo>
                <a:lnTo>
                  <a:pt x="71285" y="35572"/>
                </a:lnTo>
                <a:lnTo>
                  <a:pt x="68487" y="21688"/>
                </a:lnTo>
                <a:lnTo>
                  <a:pt x="60848" y="10385"/>
                </a:lnTo>
                <a:lnTo>
                  <a:pt x="54085" y="5854"/>
                </a:lnTo>
                <a:close/>
              </a:path>
              <a:path w="71754" h="71755">
                <a:moveTo>
                  <a:pt x="46443" y="16992"/>
                </a:moveTo>
                <a:lnTo>
                  <a:pt x="20078" y="16992"/>
                </a:lnTo>
                <a:lnTo>
                  <a:pt x="20078" y="55270"/>
                </a:lnTo>
                <a:lnTo>
                  <a:pt x="26225" y="55270"/>
                </a:lnTo>
                <a:lnTo>
                  <a:pt x="26225" y="39065"/>
                </a:lnTo>
                <a:lnTo>
                  <a:pt x="40881" y="39065"/>
                </a:lnTo>
                <a:lnTo>
                  <a:pt x="38671" y="38252"/>
                </a:lnTo>
                <a:lnTo>
                  <a:pt x="38671" y="38074"/>
                </a:lnTo>
                <a:lnTo>
                  <a:pt x="45135" y="37719"/>
                </a:lnTo>
                <a:lnTo>
                  <a:pt x="49181" y="33718"/>
                </a:lnTo>
                <a:lnTo>
                  <a:pt x="26225" y="33718"/>
                </a:lnTo>
                <a:lnTo>
                  <a:pt x="26225" y="22237"/>
                </a:lnTo>
                <a:lnTo>
                  <a:pt x="49297" y="22237"/>
                </a:lnTo>
                <a:lnTo>
                  <a:pt x="46443" y="16992"/>
                </a:lnTo>
                <a:close/>
              </a:path>
              <a:path w="71754" h="71755">
                <a:moveTo>
                  <a:pt x="40881" y="39065"/>
                </a:moveTo>
                <a:lnTo>
                  <a:pt x="34620" y="39065"/>
                </a:lnTo>
                <a:lnTo>
                  <a:pt x="36512" y="40703"/>
                </a:lnTo>
                <a:lnTo>
                  <a:pt x="41375" y="49452"/>
                </a:lnTo>
                <a:lnTo>
                  <a:pt x="44678" y="55270"/>
                </a:lnTo>
                <a:lnTo>
                  <a:pt x="52222" y="55270"/>
                </a:lnTo>
                <a:lnTo>
                  <a:pt x="47586" y="47879"/>
                </a:lnTo>
                <a:lnTo>
                  <a:pt x="44437" y="42722"/>
                </a:lnTo>
                <a:lnTo>
                  <a:pt x="41986" y="39471"/>
                </a:lnTo>
                <a:lnTo>
                  <a:pt x="40881" y="39065"/>
                </a:lnTo>
                <a:close/>
              </a:path>
              <a:path w="71754" h="71755">
                <a:moveTo>
                  <a:pt x="49297" y="22237"/>
                </a:moveTo>
                <a:lnTo>
                  <a:pt x="40233" y="22237"/>
                </a:lnTo>
                <a:lnTo>
                  <a:pt x="43027" y="24434"/>
                </a:lnTo>
                <a:lnTo>
                  <a:pt x="43027" y="31940"/>
                </a:lnTo>
                <a:lnTo>
                  <a:pt x="39878" y="33718"/>
                </a:lnTo>
                <a:lnTo>
                  <a:pt x="49181" y="33718"/>
                </a:lnTo>
                <a:lnTo>
                  <a:pt x="49657" y="33248"/>
                </a:lnTo>
                <a:lnTo>
                  <a:pt x="49657" y="22898"/>
                </a:lnTo>
                <a:lnTo>
                  <a:pt x="49297" y="22237"/>
                </a:lnTo>
                <a:close/>
              </a:path>
            </a:pathLst>
          </a:custGeom>
          <a:solidFill>
            <a:srgbClr val="FFFFFF"/>
          </a:solidFill>
        </p:spPr>
        <p:txBody>
          <a:bodyPr wrap="square" lIns="0" tIns="0" rIns="0" bIns="0" rtlCol="0"/>
          <a:lstStyle/>
          <a:p>
            <a:endParaRPr/>
          </a:p>
        </p:txBody>
      </p:sp>
      <p:sp>
        <p:nvSpPr>
          <p:cNvPr id="3" name="Holder 3"/>
          <p:cNvSpPr>
            <a:spLocks noGrp="1"/>
          </p:cNvSpPr>
          <p:nvPr>
            <p:ph type="ftr" sz="quarter" idx="5"/>
          </p:nvPr>
        </p:nvSpPr>
        <p:spPr/>
        <p:txBody>
          <a:bodyPr lIns="0" tIns="0" rIns="0" bIns="0"/>
          <a:lstStyle>
            <a:lvl1pPr>
              <a:defRPr sz="600" b="0" i="0">
                <a:solidFill>
                  <a:srgbClr val="231F20"/>
                </a:solidFill>
                <a:latin typeface="Calibri"/>
                <a:cs typeface="Calibri"/>
              </a:defRPr>
            </a:lvl1pPr>
          </a:lstStyle>
          <a:p>
            <a:pPr marL="12700">
              <a:lnSpc>
                <a:spcPct val="100000"/>
              </a:lnSpc>
              <a:spcBef>
                <a:spcPts val="80"/>
              </a:spcBef>
            </a:pPr>
            <a:r>
              <a:rPr spc="35" dirty="0">
                <a:solidFill>
                  <a:srgbClr val="FFFFFF"/>
                </a:solidFill>
              </a:rPr>
              <a:t>Insured </a:t>
            </a:r>
            <a:r>
              <a:rPr spc="50" dirty="0">
                <a:solidFill>
                  <a:srgbClr val="FFFFFF"/>
                </a:solidFill>
              </a:rPr>
              <a:t>by</a:t>
            </a:r>
            <a:r>
              <a:rPr spc="-60" dirty="0">
                <a:solidFill>
                  <a:srgbClr val="FFFFFF"/>
                </a:solidFill>
              </a:rPr>
              <a:t> </a:t>
            </a:r>
            <a:r>
              <a:rPr spc="50" dirty="0">
                <a:solidFill>
                  <a:srgbClr val="FFFFFF"/>
                </a:solidFill>
              </a:rPr>
              <a:t>NCUA</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8/28/2020</a:t>
            </a:fld>
            <a:endParaRPr lang="en-US"/>
          </a:p>
        </p:txBody>
      </p:sp>
      <p:sp>
        <p:nvSpPr>
          <p:cNvPr id="5" name="Holder 5"/>
          <p:cNvSpPr>
            <a:spLocks noGrp="1"/>
          </p:cNvSpPr>
          <p:nvPr>
            <p:ph type="sldNum" sz="quarter" idx="7"/>
          </p:nvPr>
        </p:nvSpPr>
        <p:spPr/>
        <p:txBody>
          <a:bodyPr lIns="0" tIns="0" rIns="0" bIns="0"/>
          <a:lstStyle>
            <a:lvl1pPr>
              <a:defRPr sz="1200" b="1" i="0">
                <a:solidFill>
                  <a:srgbClr val="231F20"/>
                </a:solidFill>
                <a:latin typeface="Calibri"/>
                <a:cs typeface="Calibri"/>
              </a:defRPr>
            </a:lvl1pPr>
          </a:lstStyle>
          <a:p>
            <a:pPr marL="92710">
              <a:lnSpc>
                <a:spcPct val="100000"/>
              </a:lnSpc>
              <a:spcBef>
                <a:spcPts val="70"/>
              </a:spcBef>
            </a:pPr>
            <a:fld id="{81D60167-4931-47E6-BA6A-407CBD079E47}" type="slidenum">
              <a:rPr spc="55" dirty="0"/>
              <a:t>‹#›</a:t>
            </a:fld>
            <a:endParaRPr spc="55" dirty="0"/>
          </a:p>
        </p:txBody>
      </p:sp>
    </p:spTree>
    <p:extLst>
      <p:ext uri="{BB962C8B-B14F-4D97-AF65-F5344CB8AC3E}">
        <p14:creationId xmlns:p14="http://schemas.microsoft.com/office/powerpoint/2010/main" val="135801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0058400" cy="180344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8250" y="368930"/>
            <a:ext cx="8721898" cy="80062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75437" y="1833387"/>
            <a:ext cx="8707524" cy="30001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77768" y="5238254"/>
            <a:ext cx="1108557" cy="301228"/>
          </a:xfrm>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a:xfrm>
            <a:off x="114243" y="5238253"/>
            <a:ext cx="7131564" cy="301228"/>
          </a:xfrm>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6" name="Slide Number Placeholder 5"/>
          <p:cNvSpPr>
            <a:spLocks noGrp="1"/>
          </p:cNvSpPr>
          <p:nvPr>
            <p:ph type="sldNum" sz="quarter" idx="12"/>
          </p:nvPr>
        </p:nvSpPr>
        <p:spPr>
          <a:xfrm>
            <a:off x="9067880" y="5134738"/>
            <a:ext cx="876278" cy="404744"/>
          </a:xfrm>
        </p:spPr>
        <p:txBody>
          <a:bodyPr/>
          <a:lstStyle/>
          <a:p>
            <a:pPr marL="92710">
              <a:lnSpc>
                <a:spcPct val="100000"/>
              </a:lnSpc>
              <a:spcBef>
                <a:spcPts val="70"/>
              </a:spcBef>
            </a:pPr>
            <a:fld id="{81D60167-4931-47E6-BA6A-407CBD079E47}" type="slidenum">
              <a:rPr lang="en-US" spc="55" smtClean="0"/>
              <a:t>‹#›</a:t>
            </a:fld>
            <a:endParaRPr lang="en-US" spc="55" dirty="0"/>
          </a:p>
        </p:txBody>
      </p:sp>
      <p:pic>
        <p:nvPicPr>
          <p:cNvPr id="9" name="Picture 8">
            <a:extLst>
              <a:ext uri="{FF2B5EF4-FFF2-40B4-BE49-F238E27FC236}">
                <a16:creationId xmlns:a16="http://schemas.microsoft.com/office/drawing/2014/main" id="{D0C1F7C3-8423-43C3-B2D7-7494A0204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638" y="76275"/>
            <a:ext cx="1446908" cy="800621"/>
          </a:xfrm>
          <a:prstGeom prst="rect">
            <a:avLst/>
          </a:prstGeom>
        </p:spPr>
      </p:pic>
    </p:spTree>
    <p:extLst>
      <p:ext uri="{BB962C8B-B14F-4D97-AF65-F5344CB8AC3E}">
        <p14:creationId xmlns:p14="http://schemas.microsoft.com/office/powerpoint/2010/main" val="11659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0058400" cy="4293156"/>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8250" y="2434902"/>
            <a:ext cx="8713170" cy="1211760"/>
          </a:xfrm>
        </p:spPr>
        <p:txBody>
          <a:bodyPr anchor="b"/>
          <a:lstStyle>
            <a:lvl1pPr algn="r">
              <a:defRPr sz="396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68250" y="4356991"/>
            <a:ext cx="8713170" cy="358013"/>
          </a:xfrm>
        </p:spPr>
        <p:txBody>
          <a:bodyPr anchor="t">
            <a:noAutofit/>
          </a:bodyPr>
          <a:lstStyle>
            <a:lvl1pPr marL="0" indent="0" algn="r">
              <a:buNone/>
              <a:defRPr sz="1485">
                <a:solidFill>
                  <a:schemeClr val="tx1"/>
                </a:soli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6" name="Slide Number Placeholder 5"/>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pic>
        <p:nvPicPr>
          <p:cNvPr id="8" name="Picture 7">
            <a:extLst>
              <a:ext uri="{FF2B5EF4-FFF2-40B4-BE49-F238E27FC236}">
                <a16:creationId xmlns:a16="http://schemas.microsoft.com/office/drawing/2014/main" id="{DBA83B3A-418C-45DD-83F2-E97F778B89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638" y="76275"/>
            <a:ext cx="1446908" cy="800621"/>
          </a:xfrm>
          <a:prstGeom prst="rect">
            <a:avLst/>
          </a:prstGeom>
        </p:spPr>
      </p:pic>
    </p:spTree>
    <p:extLst>
      <p:ext uri="{BB962C8B-B14F-4D97-AF65-F5344CB8AC3E}">
        <p14:creationId xmlns:p14="http://schemas.microsoft.com/office/powerpoint/2010/main" val="298206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0058400" cy="180344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5438" y="1833387"/>
            <a:ext cx="4278345" cy="300197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4618" y="1833387"/>
            <a:ext cx="4285531" cy="300198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8/28/2020</a:t>
            </a:fld>
            <a:endParaRPr lang="en-US"/>
          </a:p>
        </p:txBody>
      </p:sp>
      <p:sp>
        <p:nvSpPr>
          <p:cNvPr id="6" name="Footer Placeholder 5"/>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7" name="Slide Number Placeholder 6"/>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pic>
        <p:nvPicPr>
          <p:cNvPr id="9" name="Picture 8">
            <a:extLst>
              <a:ext uri="{FF2B5EF4-FFF2-40B4-BE49-F238E27FC236}">
                <a16:creationId xmlns:a16="http://schemas.microsoft.com/office/drawing/2014/main" id="{C61E71F0-2269-45E7-BDE2-ED5A0F37D7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638" y="76275"/>
            <a:ext cx="1446908" cy="800621"/>
          </a:xfrm>
          <a:prstGeom prst="rect">
            <a:avLst/>
          </a:prstGeom>
        </p:spPr>
      </p:pic>
    </p:spTree>
    <p:extLst>
      <p:ext uri="{BB962C8B-B14F-4D97-AF65-F5344CB8AC3E}">
        <p14:creationId xmlns:p14="http://schemas.microsoft.com/office/powerpoint/2010/main" val="272204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0058400" cy="180344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2151" y="1794272"/>
            <a:ext cx="4281632" cy="475416"/>
          </a:xfrm>
        </p:spPr>
        <p:txBody>
          <a:bodyPr anchor="b">
            <a:noAutofit/>
          </a:bodyPr>
          <a:lstStyle>
            <a:lvl1pPr marL="0" indent="0" algn="ctr">
              <a:buNone/>
              <a:defRPr sz="1650" b="0"/>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smtClean="0"/>
              <a:t>Edit Master text styles</a:t>
            </a:r>
          </a:p>
        </p:txBody>
      </p:sp>
      <p:sp>
        <p:nvSpPr>
          <p:cNvPr id="4" name="Content Placeholder 3"/>
          <p:cNvSpPr>
            <a:spLocks noGrp="1"/>
          </p:cNvSpPr>
          <p:nvPr>
            <p:ph sz="half" idx="2"/>
          </p:nvPr>
        </p:nvSpPr>
        <p:spPr>
          <a:xfrm>
            <a:off x="672152" y="2269689"/>
            <a:ext cx="4281631" cy="256567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4618" y="1794272"/>
            <a:ext cx="4285531" cy="475416"/>
          </a:xfrm>
        </p:spPr>
        <p:txBody>
          <a:bodyPr anchor="b">
            <a:noAutofit/>
          </a:bodyPr>
          <a:lstStyle>
            <a:lvl1pPr marL="0" indent="0" algn="ctr">
              <a:buNone/>
              <a:defRPr sz="1650" b="0"/>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smtClean="0"/>
              <a:t>Edit Master text styles</a:t>
            </a:r>
          </a:p>
        </p:txBody>
      </p:sp>
      <p:sp>
        <p:nvSpPr>
          <p:cNvPr id="6" name="Content Placeholder 5"/>
          <p:cNvSpPr>
            <a:spLocks noGrp="1"/>
          </p:cNvSpPr>
          <p:nvPr>
            <p:ph sz="quarter" idx="4"/>
          </p:nvPr>
        </p:nvSpPr>
        <p:spPr>
          <a:xfrm>
            <a:off x="5104618" y="2269689"/>
            <a:ext cx="4285531" cy="256567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8/28/2020</a:t>
            </a:fld>
            <a:endParaRPr lang="en-US"/>
          </a:p>
        </p:txBody>
      </p:sp>
      <p:sp>
        <p:nvSpPr>
          <p:cNvPr id="8" name="Footer Placeholder 7"/>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9" name="Slide Number Placeholder 8"/>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pic>
        <p:nvPicPr>
          <p:cNvPr id="11" name="Picture 10">
            <a:extLst>
              <a:ext uri="{FF2B5EF4-FFF2-40B4-BE49-F238E27FC236}">
                <a16:creationId xmlns:a16="http://schemas.microsoft.com/office/drawing/2014/main" id="{052FEC32-EE48-4BF7-A4C6-F5CF0D69B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638" y="76275"/>
            <a:ext cx="1446908" cy="800621"/>
          </a:xfrm>
          <a:prstGeom prst="rect">
            <a:avLst/>
          </a:prstGeom>
        </p:spPr>
      </p:pic>
    </p:spTree>
    <p:extLst>
      <p:ext uri="{BB962C8B-B14F-4D97-AF65-F5344CB8AC3E}">
        <p14:creationId xmlns:p14="http://schemas.microsoft.com/office/powerpoint/2010/main" val="361993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0058400" cy="180344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8/28/2020</a:t>
            </a:fld>
            <a:endParaRPr lang="en-US"/>
          </a:p>
        </p:txBody>
      </p:sp>
      <p:sp>
        <p:nvSpPr>
          <p:cNvPr id="4" name="Footer Placeholder 3"/>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5" name="Slide Number Placeholder 4"/>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pic>
        <p:nvPicPr>
          <p:cNvPr id="7" name="Picture 6">
            <a:extLst>
              <a:ext uri="{FF2B5EF4-FFF2-40B4-BE49-F238E27FC236}">
                <a16:creationId xmlns:a16="http://schemas.microsoft.com/office/drawing/2014/main" id="{7DC527C9-429F-4EF8-9043-09AFEFABA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638" y="76275"/>
            <a:ext cx="1446908" cy="800621"/>
          </a:xfrm>
          <a:prstGeom prst="rect">
            <a:avLst/>
          </a:prstGeom>
        </p:spPr>
      </p:pic>
    </p:spTree>
    <p:extLst>
      <p:ext uri="{BB962C8B-B14F-4D97-AF65-F5344CB8AC3E}">
        <p14:creationId xmlns:p14="http://schemas.microsoft.com/office/powerpoint/2010/main" val="415853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8/28/2020</a:t>
            </a:fld>
            <a:endParaRPr lang="en-US"/>
          </a:p>
        </p:txBody>
      </p:sp>
      <p:sp>
        <p:nvSpPr>
          <p:cNvPr id="3" name="Footer Placeholder 2"/>
          <p:cNvSpPr>
            <a:spLocks noGrp="1"/>
          </p:cNvSpPr>
          <p:nvPr>
            <p:ph type="ftr" sz="quarter" idx="11"/>
          </p:nvPr>
        </p:nvSpPr>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4" name="Slide Number Placeholder 3"/>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spTree>
    <p:extLst>
      <p:ext uri="{BB962C8B-B14F-4D97-AF65-F5344CB8AC3E}">
        <p14:creationId xmlns:p14="http://schemas.microsoft.com/office/powerpoint/2010/main" val="252481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85350" y="368022"/>
            <a:ext cx="2926715" cy="1497087"/>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85350" y="368022"/>
            <a:ext cx="2926715" cy="1335177"/>
          </a:xfrm>
        </p:spPr>
        <p:txBody>
          <a:bodyPr anchor="b"/>
          <a:lstStyle>
            <a:lvl1pPr algn="l">
              <a:defRPr sz="1650" b="1"/>
            </a:lvl1pPr>
          </a:lstStyle>
          <a:p>
            <a:r>
              <a:rPr lang="en-US" smtClean="0"/>
              <a:t>Click to edit Master title style</a:t>
            </a:r>
            <a:endParaRPr lang="en-US" dirty="0"/>
          </a:p>
        </p:txBody>
      </p:sp>
      <p:sp>
        <p:nvSpPr>
          <p:cNvPr id="3" name="Content Placeholder 2"/>
          <p:cNvSpPr>
            <a:spLocks noGrp="1"/>
          </p:cNvSpPr>
          <p:nvPr>
            <p:ph idx="1"/>
          </p:nvPr>
        </p:nvSpPr>
        <p:spPr>
          <a:xfrm>
            <a:off x="4005898" y="368023"/>
            <a:ext cx="5158422" cy="446734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5350" y="1865109"/>
            <a:ext cx="2926715" cy="2970257"/>
          </a:xfrm>
        </p:spPr>
        <p:txBody>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8/28/2020</a:t>
            </a:fld>
            <a:endParaRPr lang="en-US"/>
          </a:p>
        </p:txBody>
      </p:sp>
      <p:sp>
        <p:nvSpPr>
          <p:cNvPr id="6" name="Footer Placeholder 5"/>
          <p:cNvSpPr>
            <a:spLocks noGrp="1"/>
          </p:cNvSpPr>
          <p:nvPr>
            <p:ph type="ftr" sz="quarter" idx="11"/>
          </p:nvPr>
        </p:nvSpPr>
        <p:spPr/>
        <p:txBody>
          <a:bodyPr/>
          <a:lstStyle>
            <a:lvl1pPr>
              <a:defRPr/>
            </a:lvl1p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7" name="Slide Number Placeholder 6"/>
          <p:cNvSpPr>
            <a:spLocks noGrp="1"/>
          </p:cNvSpPr>
          <p:nvPr>
            <p:ph type="sldNum" sz="quarter" idx="12"/>
          </p:nvPr>
        </p:nvSpPr>
        <p:spPr/>
        <p:txBody>
          <a:bodyPr/>
          <a:lstStyle/>
          <a:p>
            <a:pPr marL="92710">
              <a:lnSpc>
                <a:spcPct val="100000"/>
              </a:lnSpc>
              <a:spcBef>
                <a:spcPts val="70"/>
              </a:spcBef>
            </a:pPr>
            <a:fld id="{81D60167-4931-47E6-BA6A-407CBD079E47}" type="slidenum">
              <a:rPr lang="en-US" spc="55" smtClean="0"/>
              <a:t>‹#›</a:t>
            </a:fld>
            <a:endParaRPr lang="en-US" spc="55" dirty="0"/>
          </a:p>
        </p:txBody>
      </p:sp>
    </p:spTree>
    <p:extLst>
      <p:ext uri="{BB962C8B-B14F-4D97-AF65-F5344CB8AC3E}">
        <p14:creationId xmlns:p14="http://schemas.microsoft.com/office/powerpoint/2010/main" val="226435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151" y="600206"/>
            <a:ext cx="4003715" cy="1334159"/>
          </a:xfrm>
        </p:spPr>
        <p:txBody>
          <a:bodyPr anchor="b">
            <a:normAutofit/>
          </a:bodyPr>
          <a:lstStyle>
            <a:lvl1pPr algn="l">
              <a:defRPr sz="198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5030947" y="0"/>
            <a:ext cx="5027453" cy="565785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155"/>
            </a:lvl1pPr>
          </a:lstStyle>
          <a:p>
            <a:r>
              <a:rPr lang="en-US" smtClean="0"/>
              <a:t>Click icon to add picture</a:t>
            </a:r>
            <a:endParaRPr lang="en-US" dirty="0"/>
          </a:p>
        </p:txBody>
      </p:sp>
      <p:sp>
        <p:nvSpPr>
          <p:cNvPr id="4" name="Text Placeholder 3"/>
          <p:cNvSpPr>
            <a:spLocks noGrp="1"/>
          </p:cNvSpPr>
          <p:nvPr>
            <p:ph type="body" sz="half" idx="2"/>
          </p:nvPr>
        </p:nvSpPr>
        <p:spPr>
          <a:xfrm>
            <a:off x="672151" y="1934365"/>
            <a:ext cx="4003715" cy="2901001"/>
          </a:xfrm>
        </p:spPr>
        <p:txBody>
          <a:bodyPr anchor="t">
            <a:normAutofit/>
          </a:bodyPr>
          <a:lstStyle>
            <a:lvl1pPr marL="0" indent="0">
              <a:buNone/>
              <a:defRPr sz="990"/>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smtClean="0"/>
              <a:t>Edit Master text styles</a:t>
            </a:r>
          </a:p>
        </p:txBody>
      </p:sp>
      <p:sp>
        <p:nvSpPr>
          <p:cNvPr id="5" name="Date Placeholder 4"/>
          <p:cNvSpPr>
            <a:spLocks noGrp="1"/>
          </p:cNvSpPr>
          <p:nvPr>
            <p:ph type="dt" sz="half" idx="10"/>
          </p:nvPr>
        </p:nvSpPr>
        <p:spPr>
          <a:xfrm>
            <a:off x="3213492" y="5253545"/>
            <a:ext cx="805925" cy="301228"/>
          </a:xfrm>
        </p:spPr>
        <p:txBody>
          <a:bodyPr/>
          <a:lstStyle/>
          <a:p>
            <a:fld id="{1D8BD707-D9CF-40AE-B4C6-C98DA3205C09}" type="datetimeFigureOut">
              <a:rPr lang="en-US" smtClean="0"/>
              <a:t>8/28/2020</a:t>
            </a:fld>
            <a:endParaRPr lang="en-US"/>
          </a:p>
        </p:txBody>
      </p:sp>
      <p:sp>
        <p:nvSpPr>
          <p:cNvPr id="6" name="Footer Placeholder 5"/>
          <p:cNvSpPr>
            <a:spLocks noGrp="1"/>
          </p:cNvSpPr>
          <p:nvPr>
            <p:ph type="ftr" sz="quarter" idx="11"/>
          </p:nvPr>
        </p:nvSpPr>
        <p:spPr>
          <a:xfrm>
            <a:off x="100072" y="5253545"/>
            <a:ext cx="3113420" cy="301228"/>
          </a:xfrm>
        </p:spPr>
        <p:txBody>
          <a:body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7" name="Slide Number Placeholder 6"/>
          <p:cNvSpPr>
            <a:spLocks noGrp="1"/>
          </p:cNvSpPr>
          <p:nvPr>
            <p:ph type="sldNum" sz="quarter" idx="12"/>
          </p:nvPr>
        </p:nvSpPr>
        <p:spPr>
          <a:xfrm>
            <a:off x="4019417" y="5150029"/>
            <a:ext cx="876278" cy="404744"/>
          </a:xfrm>
        </p:spPr>
        <p:txBody>
          <a:bodyPr/>
          <a:lstStyle/>
          <a:p>
            <a:pPr marL="92710">
              <a:lnSpc>
                <a:spcPct val="100000"/>
              </a:lnSpc>
              <a:spcBef>
                <a:spcPts val="70"/>
              </a:spcBef>
            </a:pPr>
            <a:fld id="{81D60167-4931-47E6-BA6A-407CBD079E47}" type="slidenum">
              <a:rPr lang="en-US" spc="55" smtClean="0"/>
              <a:t>‹#›</a:t>
            </a:fld>
            <a:endParaRPr lang="en-US" spc="55" dirty="0"/>
          </a:p>
        </p:txBody>
      </p:sp>
    </p:spTree>
    <p:extLst>
      <p:ext uri="{BB962C8B-B14F-4D97-AF65-F5344CB8AC3E}">
        <p14:creationId xmlns:p14="http://schemas.microsoft.com/office/powerpoint/2010/main" val="59990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50" y="368930"/>
            <a:ext cx="7291072" cy="800621"/>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68250" y="1802131"/>
            <a:ext cx="8714710" cy="303137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93854" y="5285352"/>
            <a:ext cx="7131564" cy="301228"/>
          </a:xfrm>
          <a:prstGeom prst="rect">
            <a:avLst/>
          </a:prstGeom>
        </p:spPr>
        <p:txBody>
          <a:bodyPr vert="horz" lIns="91440" tIns="45720" rIns="91440" bIns="45720" rtlCol="0" anchor="b"/>
          <a:lstStyle>
            <a:lvl1pPr algn="l">
              <a:defRPr sz="743">
                <a:solidFill>
                  <a:schemeClr val="tx1"/>
                </a:solidFill>
              </a:defRPr>
            </a:lvl1pPr>
          </a:lstStyle>
          <a:p>
            <a:pPr marL="12700">
              <a:lnSpc>
                <a:spcPct val="100000"/>
              </a:lnSpc>
              <a:spcBef>
                <a:spcPts val="80"/>
              </a:spcBef>
            </a:pPr>
            <a:r>
              <a:rPr lang="en-US" spc="35" smtClean="0">
                <a:solidFill>
                  <a:srgbClr val="FFFFFF"/>
                </a:solidFill>
              </a:rPr>
              <a:t>Insured </a:t>
            </a:r>
            <a:r>
              <a:rPr lang="en-US" spc="50" smtClean="0">
                <a:solidFill>
                  <a:srgbClr val="FFFFFF"/>
                </a:solidFill>
              </a:rPr>
              <a:t>by</a:t>
            </a:r>
            <a:r>
              <a:rPr lang="en-US" spc="-60" smtClean="0">
                <a:solidFill>
                  <a:srgbClr val="FFFFFF"/>
                </a:solidFill>
              </a:rPr>
              <a:t> </a:t>
            </a:r>
            <a:r>
              <a:rPr lang="en-US" spc="50" smtClean="0">
                <a:solidFill>
                  <a:srgbClr val="FFFFFF"/>
                </a:solidFill>
              </a:rPr>
              <a:t>NCUA</a:t>
            </a:r>
            <a:endParaRPr lang="en-US" spc="50" dirty="0">
              <a:solidFill>
                <a:srgbClr val="FFFFFF"/>
              </a:solidFill>
            </a:endParaRPr>
          </a:p>
        </p:txBody>
      </p:sp>
      <p:sp>
        <p:nvSpPr>
          <p:cNvPr id="4" name="Date Placeholder 3"/>
          <p:cNvSpPr>
            <a:spLocks noGrp="1"/>
          </p:cNvSpPr>
          <p:nvPr>
            <p:ph type="dt" sz="half" idx="2"/>
          </p:nvPr>
        </p:nvSpPr>
        <p:spPr>
          <a:xfrm>
            <a:off x="7959322" y="5285351"/>
            <a:ext cx="1108557" cy="301228"/>
          </a:xfrm>
          <a:prstGeom prst="rect">
            <a:avLst/>
          </a:prstGeom>
        </p:spPr>
        <p:txBody>
          <a:bodyPr vert="horz" lIns="91440" tIns="45720" rIns="91440" bIns="45720" rtlCol="0" anchor="b"/>
          <a:lstStyle>
            <a:lvl1pPr algn="r">
              <a:defRPr sz="743">
                <a:solidFill>
                  <a:schemeClr val="tx1"/>
                </a:solidFill>
              </a:defRPr>
            </a:lvl1pPr>
          </a:lstStyle>
          <a:p>
            <a:fld id="{1D8BD707-D9CF-40AE-B4C6-C98DA3205C09}" type="datetimeFigureOut">
              <a:rPr lang="en-US" smtClean="0"/>
              <a:t>8/28/2020</a:t>
            </a:fld>
            <a:endParaRPr lang="en-US"/>
          </a:p>
        </p:txBody>
      </p:sp>
      <p:sp>
        <p:nvSpPr>
          <p:cNvPr id="6" name="Slide Number Placeholder 5"/>
          <p:cNvSpPr>
            <a:spLocks noGrp="1"/>
          </p:cNvSpPr>
          <p:nvPr>
            <p:ph type="sldNum" sz="quarter" idx="4"/>
          </p:nvPr>
        </p:nvSpPr>
        <p:spPr>
          <a:xfrm>
            <a:off x="9088269" y="5181836"/>
            <a:ext cx="876278" cy="404744"/>
          </a:xfrm>
          <a:prstGeom prst="rect">
            <a:avLst/>
          </a:prstGeom>
        </p:spPr>
        <p:txBody>
          <a:bodyPr vert="horz" lIns="91440" tIns="45720" rIns="91440" bIns="10800" rtlCol="0" anchor="b"/>
          <a:lstStyle>
            <a:lvl1pPr algn="r">
              <a:defRPr sz="1650">
                <a:solidFill>
                  <a:schemeClr val="accent1"/>
                </a:solidFill>
              </a:defRPr>
            </a:lvl1pPr>
          </a:lstStyle>
          <a:p>
            <a:pPr marL="92710">
              <a:lnSpc>
                <a:spcPct val="100000"/>
              </a:lnSpc>
              <a:spcBef>
                <a:spcPts val="70"/>
              </a:spcBef>
            </a:pPr>
            <a:fld id="{81D60167-4931-47E6-BA6A-407CBD079E47}" type="slidenum">
              <a:rPr lang="en-US" spc="55" smtClean="0"/>
              <a:t>‹#›</a:t>
            </a:fld>
            <a:endParaRPr lang="en-US" spc="55" dirty="0"/>
          </a:p>
        </p:txBody>
      </p:sp>
      <p:pic>
        <p:nvPicPr>
          <p:cNvPr id="7" name="Picture 6">
            <a:extLst>
              <a:ext uri="{FF2B5EF4-FFF2-40B4-BE49-F238E27FC236}">
                <a16:creationId xmlns:a16="http://schemas.microsoft.com/office/drawing/2014/main" id="{6592C7F3-E193-4470-A2E3-0B1B07986AB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17638" y="76275"/>
            <a:ext cx="1446908" cy="800621"/>
          </a:xfrm>
          <a:prstGeom prst="rect">
            <a:avLst/>
          </a:prstGeom>
        </p:spPr>
      </p:pic>
    </p:spTree>
    <p:extLst>
      <p:ext uri="{BB962C8B-B14F-4D97-AF65-F5344CB8AC3E}">
        <p14:creationId xmlns:p14="http://schemas.microsoft.com/office/powerpoint/2010/main" val="324331049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66" r:id="rId15"/>
  </p:sldLayoutIdLst>
  <p:txStyles>
    <p:titleStyle>
      <a:lvl1pPr algn="l" defTabSz="377190" rtl="0" eaLnBrk="1" latinLnBrk="0" hangingPunct="1">
        <a:spcBef>
          <a:spcPct val="0"/>
        </a:spcBef>
        <a:buNone/>
        <a:defRPr sz="33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2893" indent="-282893" algn="l" defTabSz="377190" rtl="0" eaLnBrk="1" latinLnBrk="0" hangingPunct="1">
        <a:spcBef>
          <a:spcPct val="20000"/>
        </a:spcBef>
        <a:spcAft>
          <a:spcPts val="495"/>
        </a:spcAft>
        <a:buClr>
          <a:schemeClr val="accent1"/>
        </a:buClr>
        <a:buFont typeface="Wingdings 2" charset="2"/>
        <a:buChar char=""/>
        <a:defRPr sz="1485" kern="1200">
          <a:solidFill>
            <a:schemeClr val="tx1"/>
          </a:solidFill>
          <a:latin typeface="+mn-lt"/>
          <a:ea typeface="+mn-ea"/>
          <a:cs typeface="+mn-cs"/>
        </a:defRPr>
      </a:lvl1pPr>
      <a:lvl2pPr marL="612934" indent="-235744" algn="l" defTabSz="377190" rtl="0" eaLnBrk="1" latinLnBrk="0" hangingPunct="1">
        <a:spcBef>
          <a:spcPct val="20000"/>
        </a:spcBef>
        <a:spcAft>
          <a:spcPts val="495"/>
        </a:spcAft>
        <a:buClr>
          <a:schemeClr val="accent1"/>
        </a:buClr>
        <a:buFont typeface="Wingdings 2" charset="2"/>
        <a:buChar char=""/>
        <a:defRPr sz="1320" kern="1200">
          <a:solidFill>
            <a:schemeClr val="tx1"/>
          </a:solidFill>
          <a:latin typeface="+mn-lt"/>
          <a:ea typeface="+mn-ea"/>
          <a:cs typeface="+mn-cs"/>
        </a:defRPr>
      </a:lvl2pPr>
      <a:lvl3pPr marL="942975" indent="-188595" algn="l" defTabSz="377190" rtl="0" eaLnBrk="1" latinLnBrk="0" hangingPunct="1">
        <a:spcBef>
          <a:spcPct val="20000"/>
        </a:spcBef>
        <a:spcAft>
          <a:spcPts val="495"/>
        </a:spcAft>
        <a:buClr>
          <a:schemeClr val="accent1"/>
        </a:buClr>
        <a:buFont typeface="Wingdings 2" charset="2"/>
        <a:buChar char=""/>
        <a:defRPr sz="1155" kern="1200">
          <a:solidFill>
            <a:schemeClr val="tx1"/>
          </a:solidFill>
          <a:latin typeface="+mn-lt"/>
          <a:ea typeface="+mn-ea"/>
          <a:cs typeface="+mn-cs"/>
        </a:defRPr>
      </a:lvl3pPr>
      <a:lvl4pPr marL="1320165"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4pPr>
      <a:lvl5pPr marL="1697355"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5pPr>
      <a:lvl6pPr marL="1980000"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6pPr>
      <a:lvl7pPr marL="2310000"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7pPr>
      <a:lvl8pPr marL="2640000"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8pPr>
      <a:lvl9pPr marL="2970000" indent="-188595" algn="l" defTabSz="377190" rtl="0" eaLnBrk="1" latinLnBrk="0" hangingPunct="1">
        <a:spcBef>
          <a:spcPct val="20000"/>
        </a:spcBef>
        <a:spcAft>
          <a:spcPts val="495"/>
        </a:spcAft>
        <a:buClr>
          <a:schemeClr val="accent1"/>
        </a:buClr>
        <a:buFont typeface="Wingdings 2" charset="2"/>
        <a:buChar char=""/>
        <a:defRPr sz="990" kern="1200">
          <a:solidFill>
            <a:schemeClr val="tx1"/>
          </a:solidFill>
          <a:latin typeface="+mn-lt"/>
          <a:ea typeface="+mn-ea"/>
          <a:cs typeface="+mn-cs"/>
        </a:defRPr>
      </a:lvl9pPr>
    </p:bodyStyle>
    <p:otherStyle>
      <a:defPPr>
        <a:defRPr lang="en-US"/>
      </a:defPPr>
      <a:lvl1pPr marL="0" algn="l" defTabSz="377190" rtl="0" eaLnBrk="1" latinLnBrk="0" hangingPunct="1">
        <a:defRPr sz="1485" kern="1200">
          <a:solidFill>
            <a:schemeClr val="tx1"/>
          </a:solidFill>
          <a:latin typeface="+mn-lt"/>
          <a:ea typeface="+mn-ea"/>
          <a:cs typeface="+mn-cs"/>
        </a:defRPr>
      </a:lvl1pPr>
      <a:lvl2pPr marL="377190" algn="l" defTabSz="377190" rtl="0" eaLnBrk="1" latinLnBrk="0" hangingPunct="1">
        <a:defRPr sz="1485" kern="1200">
          <a:solidFill>
            <a:schemeClr val="tx1"/>
          </a:solidFill>
          <a:latin typeface="+mn-lt"/>
          <a:ea typeface="+mn-ea"/>
          <a:cs typeface="+mn-cs"/>
        </a:defRPr>
      </a:lvl2pPr>
      <a:lvl3pPr marL="754380" algn="l" defTabSz="377190" rtl="0" eaLnBrk="1" latinLnBrk="0" hangingPunct="1">
        <a:defRPr sz="1485" kern="1200">
          <a:solidFill>
            <a:schemeClr val="tx1"/>
          </a:solidFill>
          <a:latin typeface="+mn-lt"/>
          <a:ea typeface="+mn-ea"/>
          <a:cs typeface="+mn-cs"/>
        </a:defRPr>
      </a:lvl3pPr>
      <a:lvl4pPr marL="1131570" algn="l" defTabSz="377190" rtl="0" eaLnBrk="1" latinLnBrk="0" hangingPunct="1">
        <a:defRPr sz="1485" kern="1200">
          <a:solidFill>
            <a:schemeClr val="tx1"/>
          </a:solidFill>
          <a:latin typeface="+mn-lt"/>
          <a:ea typeface="+mn-ea"/>
          <a:cs typeface="+mn-cs"/>
        </a:defRPr>
      </a:lvl4pPr>
      <a:lvl5pPr marL="1508760" algn="l" defTabSz="377190" rtl="0" eaLnBrk="1" latinLnBrk="0" hangingPunct="1">
        <a:defRPr sz="1485" kern="1200">
          <a:solidFill>
            <a:schemeClr val="tx1"/>
          </a:solidFill>
          <a:latin typeface="+mn-lt"/>
          <a:ea typeface="+mn-ea"/>
          <a:cs typeface="+mn-cs"/>
        </a:defRPr>
      </a:lvl5pPr>
      <a:lvl6pPr marL="1885950" algn="l" defTabSz="377190" rtl="0" eaLnBrk="1" latinLnBrk="0" hangingPunct="1">
        <a:defRPr sz="1485" kern="1200">
          <a:solidFill>
            <a:schemeClr val="tx1"/>
          </a:solidFill>
          <a:latin typeface="+mn-lt"/>
          <a:ea typeface="+mn-ea"/>
          <a:cs typeface="+mn-cs"/>
        </a:defRPr>
      </a:lvl6pPr>
      <a:lvl7pPr marL="2263140" algn="l" defTabSz="377190" rtl="0" eaLnBrk="1" latinLnBrk="0" hangingPunct="1">
        <a:defRPr sz="1485" kern="1200">
          <a:solidFill>
            <a:schemeClr val="tx1"/>
          </a:solidFill>
          <a:latin typeface="+mn-lt"/>
          <a:ea typeface="+mn-ea"/>
          <a:cs typeface="+mn-cs"/>
        </a:defRPr>
      </a:lvl7pPr>
      <a:lvl8pPr marL="2640330" algn="l" defTabSz="377190" rtl="0" eaLnBrk="1" latinLnBrk="0" hangingPunct="1">
        <a:defRPr sz="1485" kern="1200">
          <a:solidFill>
            <a:schemeClr val="tx1"/>
          </a:solidFill>
          <a:latin typeface="+mn-lt"/>
          <a:ea typeface="+mn-ea"/>
          <a:cs typeface="+mn-cs"/>
        </a:defRPr>
      </a:lvl8pPr>
      <a:lvl9pPr marL="3017520" algn="l" defTabSz="37719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11" Type="http://schemas.openxmlformats.org/officeDocument/2006/relationships/image" Target="../media/image10.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notesSlide" Target="../notesSlides/notesSlide1.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png"/><Relationship Id="rId11" Type="http://schemas.openxmlformats.org/officeDocument/2006/relationships/image" Target="../media/image10.png"/><Relationship Id="rId5" Type="http://schemas.openxmlformats.org/officeDocument/2006/relationships/image" Target="../media/image17.jpg"/><Relationship Id="rId10" Type="http://schemas.openxmlformats.org/officeDocument/2006/relationships/image" Target="../media/image16.png"/><Relationship Id="rId4" Type="http://schemas.openxmlformats.org/officeDocument/2006/relationships/notesSlide" Target="../notesSlides/notesSlide2.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pn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8.jpg"/><Relationship Id="rId4" Type="http://schemas.openxmlformats.org/officeDocument/2006/relationships/notesSlide" Target="../notesSlides/notesSlide3.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19.jp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1.jpg"/><Relationship Id="rId4" Type="http://schemas.openxmlformats.org/officeDocument/2006/relationships/image" Target="../media/image1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t="-2000" b="-2000"/>
          </a:stretch>
        </a:blipFill>
        <a:effectLst/>
      </p:bgPr>
    </p:bg>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35" dirty="0">
                <a:solidFill>
                  <a:srgbClr val="FFFFFF"/>
                </a:solidFill>
              </a:rPr>
              <a:t>Insured </a:t>
            </a:r>
            <a:r>
              <a:rPr spc="50" dirty="0">
                <a:solidFill>
                  <a:srgbClr val="FFFFFF"/>
                </a:solidFill>
              </a:rPr>
              <a:t>by</a:t>
            </a:r>
            <a:r>
              <a:rPr spc="-60" dirty="0">
                <a:solidFill>
                  <a:srgbClr val="FFFFFF"/>
                </a:solidFill>
              </a:rPr>
              <a:t> </a:t>
            </a:r>
            <a:r>
              <a:rPr spc="50" dirty="0">
                <a:solidFill>
                  <a:srgbClr val="FFFFFF"/>
                </a:solidFill>
              </a:rPr>
              <a:t>NCUA</a:t>
            </a:r>
          </a:p>
        </p:txBody>
      </p:sp>
      <p:sp>
        <p:nvSpPr>
          <p:cNvPr id="2" name="object 2"/>
          <p:cNvSpPr txBox="1">
            <a:spLocks noGrp="1"/>
          </p:cNvSpPr>
          <p:nvPr>
            <p:ph type="title" idx="4294967295"/>
          </p:nvPr>
        </p:nvSpPr>
        <p:spPr>
          <a:xfrm>
            <a:off x="0" y="4048125"/>
            <a:ext cx="8229600" cy="1020763"/>
          </a:xfrm>
          <a:prstGeom prst="rect">
            <a:avLst/>
          </a:prstGeom>
          <a:solidFill>
            <a:srgbClr val="1D417B">
              <a:alpha val="89999"/>
            </a:srgbClr>
          </a:solidFill>
        </p:spPr>
        <p:txBody>
          <a:bodyPr vert="horz" wrap="square" lIns="0" tIns="5715" rIns="0" bIns="0" rtlCol="0">
            <a:spAutoFit/>
          </a:bodyPr>
          <a:lstStyle/>
          <a:p>
            <a:pPr marL="177800">
              <a:lnSpc>
                <a:spcPct val="100000"/>
              </a:lnSpc>
              <a:spcBef>
                <a:spcPts val="5"/>
              </a:spcBef>
            </a:pPr>
            <a:r>
              <a:rPr lang="en-US" sz="1000" spc="90" dirty="0" smtClean="0"/>
              <a:t/>
            </a:r>
            <a:br>
              <a:rPr lang="en-US" sz="1000" spc="90" dirty="0" smtClean="0"/>
            </a:br>
            <a:r>
              <a:rPr sz="2800" spc="90" dirty="0" smtClean="0"/>
              <a:t>Newcomers</a:t>
            </a:r>
            <a:r>
              <a:rPr sz="2800" spc="90" dirty="0"/>
              <a:t>’</a:t>
            </a:r>
            <a:r>
              <a:rPr sz="2800" spc="5" dirty="0"/>
              <a:t> </a:t>
            </a:r>
            <a:r>
              <a:rPr sz="2800" spc="170" dirty="0"/>
              <a:t>Guide</a:t>
            </a:r>
            <a:r>
              <a:rPr sz="2800" spc="5" dirty="0"/>
              <a:t> </a:t>
            </a:r>
            <a:r>
              <a:rPr sz="2800" spc="95" dirty="0"/>
              <a:t>to</a:t>
            </a:r>
            <a:r>
              <a:rPr sz="2800" spc="10" dirty="0"/>
              <a:t> </a:t>
            </a:r>
            <a:r>
              <a:rPr sz="2800" spc="150" dirty="0"/>
              <a:t>Service</a:t>
            </a:r>
            <a:r>
              <a:rPr sz="2800" spc="5" dirty="0"/>
              <a:t> </a:t>
            </a:r>
            <a:r>
              <a:rPr sz="2800" spc="145" dirty="0"/>
              <a:t>Credit</a:t>
            </a:r>
            <a:r>
              <a:rPr sz="2800" spc="10" dirty="0"/>
              <a:t> </a:t>
            </a:r>
            <a:r>
              <a:rPr sz="2800" spc="45" dirty="0" smtClean="0"/>
              <a:t>Union</a:t>
            </a:r>
            <a:r>
              <a:rPr lang="en-US" sz="1000" spc="45" dirty="0" smtClean="0"/>
              <a:t/>
            </a:r>
            <a:br>
              <a:rPr lang="en-US" sz="1000" spc="45" dirty="0" smtClean="0"/>
            </a:br>
            <a:endParaRPr sz="28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6400" y="48958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943"/>
    </mc:Choice>
    <mc:Fallback xmlns="">
      <p:transition spd="slow" advTm="6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06814" y="2241664"/>
            <a:ext cx="5121910" cy="2372444"/>
          </a:xfrm>
          <a:prstGeom prst="rect">
            <a:avLst/>
          </a:prstGeom>
        </p:spPr>
        <p:txBody>
          <a:bodyPr vert="horz" wrap="square" lIns="0" tIns="12700" rIns="0" bIns="0" rtlCol="0">
            <a:spAutoFit/>
          </a:bodyPr>
          <a:lstStyle/>
          <a:p>
            <a:pPr marL="12700" marR="268605">
              <a:lnSpc>
                <a:spcPct val="100000"/>
              </a:lnSpc>
              <a:spcBef>
                <a:spcPts val="100"/>
              </a:spcBef>
            </a:pPr>
            <a:r>
              <a:rPr sz="1800" b="1" spc="-40" dirty="0">
                <a:solidFill>
                  <a:srgbClr val="1D417B"/>
                </a:solidFill>
                <a:latin typeface="Century Gothic"/>
                <a:cs typeface="Century Gothic"/>
              </a:rPr>
              <a:t>Service </a:t>
            </a:r>
            <a:r>
              <a:rPr sz="1800" b="1" spc="-15" dirty="0">
                <a:solidFill>
                  <a:srgbClr val="1D417B"/>
                </a:solidFill>
                <a:latin typeface="Century Gothic"/>
                <a:cs typeface="Century Gothic"/>
              </a:rPr>
              <a:t>Credit </a:t>
            </a:r>
            <a:r>
              <a:rPr sz="1800" b="1" spc="-30" dirty="0">
                <a:solidFill>
                  <a:srgbClr val="1D417B"/>
                </a:solidFill>
                <a:latin typeface="Century Gothic"/>
                <a:cs typeface="Century Gothic"/>
              </a:rPr>
              <a:t>Union has everything </a:t>
            </a:r>
            <a:r>
              <a:rPr sz="1800" b="1" spc="-95" dirty="0">
                <a:solidFill>
                  <a:srgbClr val="1D417B"/>
                </a:solidFill>
                <a:latin typeface="Century Gothic"/>
                <a:cs typeface="Century Gothic"/>
              </a:rPr>
              <a:t>you</a:t>
            </a:r>
            <a:r>
              <a:rPr sz="1800" b="1" spc="-200" dirty="0">
                <a:solidFill>
                  <a:srgbClr val="1D417B"/>
                </a:solidFill>
                <a:latin typeface="Century Gothic"/>
                <a:cs typeface="Century Gothic"/>
              </a:rPr>
              <a:t> </a:t>
            </a:r>
            <a:r>
              <a:rPr sz="1800" b="1" spc="-90" dirty="0">
                <a:solidFill>
                  <a:srgbClr val="1D417B"/>
                </a:solidFill>
                <a:latin typeface="Century Gothic"/>
                <a:cs typeface="Century Gothic"/>
              </a:rPr>
              <a:t>need  </a:t>
            </a:r>
            <a:r>
              <a:rPr sz="1800" b="1" spc="25" dirty="0">
                <a:solidFill>
                  <a:srgbClr val="1D417B"/>
                </a:solidFill>
                <a:latin typeface="Century Gothic"/>
                <a:cs typeface="Century Gothic"/>
              </a:rPr>
              <a:t>for </a:t>
            </a:r>
            <a:r>
              <a:rPr sz="1800" b="1" spc="-55" dirty="0">
                <a:solidFill>
                  <a:srgbClr val="1D417B"/>
                </a:solidFill>
                <a:latin typeface="Century Gothic"/>
                <a:cs typeface="Century Gothic"/>
              </a:rPr>
              <a:t>wherever </a:t>
            </a:r>
            <a:r>
              <a:rPr sz="1800" b="1" spc="-95" dirty="0">
                <a:solidFill>
                  <a:srgbClr val="1D417B"/>
                </a:solidFill>
                <a:latin typeface="Century Gothic"/>
                <a:cs typeface="Century Gothic"/>
              </a:rPr>
              <a:t>you</a:t>
            </a:r>
            <a:r>
              <a:rPr sz="1800" b="1" spc="-155" dirty="0">
                <a:solidFill>
                  <a:srgbClr val="1D417B"/>
                </a:solidFill>
                <a:latin typeface="Century Gothic"/>
                <a:cs typeface="Century Gothic"/>
              </a:rPr>
              <a:t> </a:t>
            </a:r>
            <a:r>
              <a:rPr sz="1800" b="1" spc="-65" dirty="0">
                <a:solidFill>
                  <a:srgbClr val="1D417B"/>
                </a:solidFill>
                <a:latin typeface="Century Gothic"/>
                <a:cs typeface="Century Gothic"/>
              </a:rPr>
              <a:t>go!</a:t>
            </a:r>
            <a:endParaRPr sz="1800" dirty="0">
              <a:latin typeface="Century Gothic"/>
              <a:cs typeface="Century Gothic"/>
            </a:endParaRPr>
          </a:p>
          <a:p>
            <a:pPr>
              <a:lnSpc>
                <a:spcPct val="100000"/>
              </a:lnSpc>
            </a:pPr>
            <a:endParaRPr sz="3000" dirty="0">
              <a:latin typeface="Century Gothic"/>
              <a:cs typeface="Century Gothic"/>
            </a:endParaRPr>
          </a:p>
          <a:p>
            <a:pPr marL="12700">
              <a:lnSpc>
                <a:spcPct val="100000"/>
              </a:lnSpc>
            </a:pPr>
            <a:r>
              <a:rPr lang="en-US" sz="1600" spc="75" dirty="0" smtClean="0">
                <a:solidFill>
                  <a:srgbClr val="58595B"/>
                </a:solidFill>
                <a:latin typeface="Calibri"/>
                <a:cs typeface="Calibri"/>
              </a:rPr>
              <a:t>We are a not-for-profit; our members are owners. </a:t>
            </a:r>
            <a:endParaRPr sz="1900" dirty="0">
              <a:latin typeface="Calibri"/>
              <a:cs typeface="Calibri"/>
            </a:endParaRPr>
          </a:p>
          <a:p>
            <a:pPr marL="12700" marR="5080">
              <a:lnSpc>
                <a:spcPct val="100000"/>
              </a:lnSpc>
              <a:spcBef>
                <a:spcPts val="1400"/>
              </a:spcBef>
            </a:pPr>
            <a:r>
              <a:rPr sz="1600" spc="75" dirty="0">
                <a:solidFill>
                  <a:srgbClr val="58595B"/>
                </a:solidFill>
                <a:latin typeface="Calibri"/>
                <a:cs typeface="Calibri"/>
              </a:rPr>
              <a:t>Our</a:t>
            </a:r>
            <a:r>
              <a:rPr sz="1600" spc="30" dirty="0">
                <a:solidFill>
                  <a:srgbClr val="58595B"/>
                </a:solidFill>
                <a:latin typeface="Calibri"/>
                <a:cs typeface="Calibri"/>
              </a:rPr>
              <a:t> </a:t>
            </a:r>
            <a:r>
              <a:rPr sz="1600" spc="130" dirty="0">
                <a:solidFill>
                  <a:srgbClr val="58595B"/>
                </a:solidFill>
                <a:latin typeface="Calibri"/>
                <a:cs typeface="Calibri"/>
              </a:rPr>
              <a:t>approach</a:t>
            </a:r>
            <a:r>
              <a:rPr sz="1600" spc="30" dirty="0">
                <a:solidFill>
                  <a:srgbClr val="58595B"/>
                </a:solidFill>
                <a:latin typeface="Calibri"/>
                <a:cs typeface="Calibri"/>
              </a:rPr>
              <a:t> </a:t>
            </a:r>
            <a:r>
              <a:rPr sz="1600" spc="60" dirty="0">
                <a:solidFill>
                  <a:srgbClr val="58595B"/>
                </a:solidFill>
                <a:latin typeface="Calibri"/>
                <a:cs typeface="Calibri"/>
              </a:rPr>
              <a:t>to</a:t>
            </a:r>
            <a:r>
              <a:rPr sz="1600" spc="35" dirty="0">
                <a:solidFill>
                  <a:srgbClr val="58595B"/>
                </a:solidFill>
                <a:latin typeface="Calibri"/>
                <a:cs typeface="Calibri"/>
              </a:rPr>
              <a:t> </a:t>
            </a:r>
            <a:r>
              <a:rPr sz="1600" spc="80" dirty="0">
                <a:solidFill>
                  <a:srgbClr val="58595B"/>
                </a:solidFill>
                <a:latin typeface="Calibri"/>
                <a:cs typeface="Calibri"/>
              </a:rPr>
              <a:t>service</a:t>
            </a:r>
            <a:r>
              <a:rPr sz="1600" spc="30" dirty="0">
                <a:solidFill>
                  <a:srgbClr val="58595B"/>
                </a:solidFill>
                <a:latin typeface="Calibri"/>
                <a:cs typeface="Calibri"/>
              </a:rPr>
              <a:t> </a:t>
            </a:r>
            <a:r>
              <a:rPr sz="1600" spc="140" dirty="0">
                <a:solidFill>
                  <a:srgbClr val="58595B"/>
                </a:solidFill>
                <a:latin typeface="Calibri"/>
                <a:cs typeface="Calibri"/>
              </a:rPr>
              <a:t>goes</a:t>
            </a:r>
            <a:r>
              <a:rPr sz="1600" spc="35" dirty="0">
                <a:solidFill>
                  <a:srgbClr val="58595B"/>
                </a:solidFill>
                <a:latin typeface="Calibri"/>
                <a:cs typeface="Calibri"/>
              </a:rPr>
              <a:t> </a:t>
            </a:r>
            <a:r>
              <a:rPr sz="1600" spc="130" dirty="0">
                <a:solidFill>
                  <a:srgbClr val="58595B"/>
                </a:solidFill>
                <a:latin typeface="Calibri"/>
                <a:cs typeface="Calibri"/>
              </a:rPr>
              <a:t>above</a:t>
            </a:r>
            <a:r>
              <a:rPr sz="1600" spc="30" dirty="0">
                <a:solidFill>
                  <a:srgbClr val="58595B"/>
                </a:solidFill>
                <a:latin typeface="Calibri"/>
                <a:cs typeface="Calibri"/>
              </a:rPr>
              <a:t> </a:t>
            </a:r>
            <a:r>
              <a:rPr sz="1600" spc="150" dirty="0">
                <a:solidFill>
                  <a:srgbClr val="58595B"/>
                </a:solidFill>
                <a:latin typeface="Calibri"/>
                <a:cs typeface="Calibri"/>
              </a:rPr>
              <a:t>and</a:t>
            </a:r>
            <a:r>
              <a:rPr sz="1600" spc="35" dirty="0">
                <a:solidFill>
                  <a:srgbClr val="58595B"/>
                </a:solidFill>
                <a:latin typeface="Calibri"/>
                <a:cs typeface="Calibri"/>
              </a:rPr>
              <a:t> </a:t>
            </a:r>
            <a:r>
              <a:rPr sz="1600" spc="105" dirty="0">
                <a:solidFill>
                  <a:srgbClr val="58595B"/>
                </a:solidFill>
                <a:latin typeface="Calibri"/>
                <a:cs typeface="Calibri"/>
              </a:rPr>
              <a:t>beyond</a:t>
            </a:r>
            <a:r>
              <a:rPr sz="1600" spc="30" dirty="0">
                <a:solidFill>
                  <a:srgbClr val="58595B"/>
                </a:solidFill>
                <a:latin typeface="Calibri"/>
                <a:cs typeface="Calibri"/>
              </a:rPr>
              <a:t> </a:t>
            </a:r>
            <a:r>
              <a:rPr sz="1600" spc="100" dirty="0">
                <a:solidFill>
                  <a:srgbClr val="58595B"/>
                </a:solidFill>
                <a:latin typeface="Calibri"/>
                <a:cs typeface="Calibri"/>
              </a:rPr>
              <a:t>what  </a:t>
            </a:r>
            <a:r>
              <a:rPr sz="1600" spc="20" dirty="0">
                <a:solidFill>
                  <a:srgbClr val="58595B"/>
                </a:solidFill>
                <a:latin typeface="Calibri"/>
                <a:cs typeface="Calibri"/>
              </a:rPr>
              <a:t>you’ll </a:t>
            </a:r>
            <a:r>
              <a:rPr sz="1600" spc="50" dirty="0">
                <a:solidFill>
                  <a:srgbClr val="58595B"/>
                </a:solidFill>
                <a:latin typeface="Calibri"/>
                <a:cs typeface="Calibri"/>
              </a:rPr>
              <a:t>find </a:t>
            </a:r>
            <a:r>
              <a:rPr sz="1600" spc="140" dirty="0">
                <a:solidFill>
                  <a:srgbClr val="58595B"/>
                </a:solidFill>
                <a:latin typeface="Calibri"/>
                <a:cs typeface="Calibri"/>
              </a:rPr>
              <a:t>at </a:t>
            </a:r>
            <a:r>
              <a:rPr sz="1600" spc="114" dirty="0">
                <a:solidFill>
                  <a:srgbClr val="58595B"/>
                </a:solidFill>
                <a:latin typeface="Calibri"/>
                <a:cs typeface="Calibri"/>
              </a:rPr>
              <a:t>any </a:t>
            </a:r>
            <a:r>
              <a:rPr sz="1600" spc="50" dirty="0">
                <a:solidFill>
                  <a:srgbClr val="58595B"/>
                </a:solidFill>
                <a:latin typeface="Calibri"/>
                <a:cs typeface="Calibri"/>
              </a:rPr>
              <a:t>other </a:t>
            </a:r>
            <a:r>
              <a:rPr sz="1600" spc="75" dirty="0">
                <a:solidFill>
                  <a:srgbClr val="58595B"/>
                </a:solidFill>
                <a:latin typeface="Calibri"/>
                <a:cs typeface="Calibri"/>
              </a:rPr>
              <a:t>financial</a:t>
            </a:r>
            <a:r>
              <a:rPr sz="1600" spc="-200" dirty="0">
                <a:solidFill>
                  <a:srgbClr val="58595B"/>
                </a:solidFill>
                <a:latin typeface="Calibri"/>
                <a:cs typeface="Calibri"/>
              </a:rPr>
              <a:t> </a:t>
            </a:r>
            <a:r>
              <a:rPr sz="1600" spc="30" dirty="0">
                <a:solidFill>
                  <a:srgbClr val="58595B"/>
                </a:solidFill>
                <a:latin typeface="Calibri"/>
                <a:cs typeface="Calibri"/>
              </a:rPr>
              <a:t>institution</a:t>
            </a:r>
            <a:r>
              <a:rPr sz="1600" spc="30" dirty="0" smtClean="0">
                <a:solidFill>
                  <a:srgbClr val="58595B"/>
                </a:solidFill>
                <a:latin typeface="Calibri"/>
                <a:cs typeface="Calibri"/>
              </a:rPr>
              <a:t>.</a:t>
            </a:r>
            <a:endParaRPr sz="1900" dirty="0">
              <a:latin typeface="Calibri"/>
              <a:cs typeface="Calibri"/>
            </a:endParaRPr>
          </a:p>
          <a:p>
            <a:pPr marL="12700">
              <a:lnSpc>
                <a:spcPct val="100000"/>
              </a:lnSpc>
              <a:spcBef>
                <a:spcPts val="1400"/>
              </a:spcBef>
            </a:pPr>
            <a:r>
              <a:rPr sz="1600" spc="105" dirty="0" smtClean="0">
                <a:solidFill>
                  <a:srgbClr val="58595B"/>
                </a:solidFill>
                <a:latin typeface="Calibri"/>
                <a:cs typeface="Calibri"/>
              </a:rPr>
              <a:t>Serv</a:t>
            </a:r>
            <a:r>
              <a:rPr lang="en-US" sz="1600" spc="105" dirty="0" smtClean="0">
                <a:solidFill>
                  <a:srgbClr val="58595B"/>
                </a:solidFill>
                <a:latin typeface="Calibri"/>
                <a:cs typeface="Calibri"/>
              </a:rPr>
              <a:t>ing</a:t>
            </a:r>
            <a:r>
              <a:rPr sz="1600" spc="105" dirty="0" smtClean="0">
                <a:solidFill>
                  <a:srgbClr val="58595B"/>
                </a:solidFill>
                <a:latin typeface="Calibri"/>
                <a:cs typeface="Calibri"/>
              </a:rPr>
              <a:t> </a:t>
            </a:r>
            <a:r>
              <a:rPr sz="1600" spc="75" dirty="0">
                <a:solidFill>
                  <a:srgbClr val="58595B"/>
                </a:solidFill>
                <a:latin typeface="Calibri"/>
                <a:cs typeface="Calibri"/>
              </a:rPr>
              <a:t>the </a:t>
            </a:r>
            <a:r>
              <a:rPr sz="1600" spc="40" dirty="0">
                <a:solidFill>
                  <a:srgbClr val="58595B"/>
                </a:solidFill>
                <a:latin typeface="Calibri"/>
                <a:cs typeface="Calibri"/>
              </a:rPr>
              <a:t>military </a:t>
            </a:r>
            <a:r>
              <a:rPr sz="1600" spc="85" dirty="0">
                <a:solidFill>
                  <a:srgbClr val="58595B"/>
                </a:solidFill>
                <a:latin typeface="Calibri"/>
                <a:cs typeface="Calibri"/>
              </a:rPr>
              <a:t>since</a:t>
            </a:r>
            <a:r>
              <a:rPr sz="1600" spc="-105" dirty="0">
                <a:solidFill>
                  <a:srgbClr val="58595B"/>
                </a:solidFill>
                <a:latin typeface="Calibri"/>
                <a:cs typeface="Calibri"/>
              </a:rPr>
              <a:t> </a:t>
            </a:r>
            <a:r>
              <a:rPr sz="1600" spc="-80" dirty="0">
                <a:solidFill>
                  <a:srgbClr val="58595B"/>
                </a:solidFill>
                <a:latin typeface="Calibri"/>
                <a:cs typeface="Calibri"/>
              </a:rPr>
              <a:t>1957.</a:t>
            </a:r>
            <a:endParaRPr sz="1600" dirty="0">
              <a:latin typeface="Calibri"/>
              <a:cs typeface="Calibri"/>
            </a:endParaRPr>
          </a:p>
        </p:txBody>
      </p:sp>
      <p:sp>
        <p:nvSpPr>
          <p:cNvPr id="3" name="object 3"/>
          <p:cNvSpPr/>
          <p:nvPr/>
        </p:nvSpPr>
        <p:spPr>
          <a:xfrm>
            <a:off x="0" y="1548536"/>
            <a:ext cx="3858767" cy="4108856"/>
          </a:xfrm>
          <a:prstGeom prst="rect">
            <a:avLst/>
          </a:prstGeom>
          <a:blipFill>
            <a:blip r:embed="rId5" cstate="print"/>
            <a:stretch>
              <a:fillRect/>
            </a:stretch>
          </a:blipFill>
        </p:spPr>
        <p:txBody>
          <a:bodyPr wrap="square" lIns="0" tIns="0" rIns="0" bIns="0" rtlCol="0"/>
          <a:lstStyle/>
          <a:p>
            <a:endParaRPr/>
          </a:p>
        </p:txBody>
      </p:sp>
      <p:sp>
        <p:nvSpPr>
          <p:cNvPr id="4" name="object 4"/>
          <p:cNvSpPr/>
          <p:nvPr/>
        </p:nvSpPr>
        <p:spPr>
          <a:xfrm>
            <a:off x="0" y="0"/>
            <a:ext cx="10058400" cy="1905635"/>
          </a:xfrm>
          <a:custGeom>
            <a:avLst/>
            <a:gdLst/>
            <a:ahLst/>
            <a:cxnLst/>
            <a:rect l="l" t="t" r="r" b="b"/>
            <a:pathLst>
              <a:path w="10058400" h="1905635">
                <a:moveTo>
                  <a:pt x="10058400" y="1905253"/>
                </a:moveTo>
                <a:lnTo>
                  <a:pt x="10058400" y="0"/>
                </a:lnTo>
                <a:lnTo>
                  <a:pt x="0" y="0"/>
                </a:lnTo>
                <a:lnTo>
                  <a:pt x="0" y="1905253"/>
                </a:lnTo>
                <a:lnTo>
                  <a:pt x="10058400" y="1905253"/>
                </a:lnTo>
                <a:close/>
              </a:path>
            </a:pathLst>
          </a:custGeom>
          <a:solidFill>
            <a:srgbClr val="231F20">
              <a:alpha val="50000"/>
            </a:srgbClr>
          </a:solidFill>
        </p:spPr>
        <p:txBody>
          <a:bodyPr wrap="square" lIns="0" tIns="0" rIns="0" bIns="0" rtlCol="0"/>
          <a:lstStyle/>
          <a:p>
            <a:endParaRPr/>
          </a:p>
        </p:txBody>
      </p:sp>
      <p:sp>
        <p:nvSpPr>
          <p:cNvPr id="5" name="object 5"/>
          <p:cNvSpPr/>
          <p:nvPr/>
        </p:nvSpPr>
        <p:spPr>
          <a:xfrm>
            <a:off x="0" y="0"/>
            <a:ext cx="10058400" cy="1817370"/>
          </a:xfrm>
          <a:custGeom>
            <a:avLst/>
            <a:gdLst/>
            <a:ahLst/>
            <a:cxnLst/>
            <a:rect l="l" t="t" r="r" b="b"/>
            <a:pathLst>
              <a:path w="10058400" h="1817370">
                <a:moveTo>
                  <a:pt x="2342896" y="1548536"/>
                </a:moveTo>
                <a:lnTo>
                  <a:pt x="1618081" y="1548536"/>
                </a:lnTo>
                <a:lnTo>
                  <a:pt x="1965959" y="1800225"/>
                </a:lnTo>
                <a:lnTo>
                  <a:pt x="1989134" y="1812937"/>
                </a:lnTo>
                <a:lnTo>
                  <a:pt x="2003907" y="1817055"/>
                </a:lnTo>
                <a:lnTo>
                  <a:pt x="2016623" y="1812472"/>
                </a:lnTo>
                <a:lnTo>
                  <a:pt x="2033625" y="1799082"/>
                </a:lnTo>
                <a:lnTo>
                  <a:pt x="2342896" y="1548536"/>
                </a:lnTo>
                <a:close/>
              </a:path>
              <a:path w="10058400" h="1817370">
                <a:moveTo>
                  <a:pt x="10058400" y="0"/>
                </a:moveTo>
                <a:lnTo>
                  <a:pt x="0" y="0"/>
                </a:lnTo>
                <a:lnTo>
                  <a:pt x="0" y="1548536"/>
                </a:lnTo>
                <a:lnTo>
                  <a:pt x="10058400" y="1548536"/>
                </a:lnTo>
                <a:lnTo>
                  <a:pt x="10058400" y="0"/>
                </a:lnTo>
                <a:close/>
              </a:path>
            </a:pathLst>
          </a:custGeom>
          <a:solidFill>
            <a:srgbClr val="00AEEF"/>
          </a:solidFill>
        </p:spPr>
        <p:txBody>
          <a:bodyPr wrap="square" lIns="0" tIns="0" rIns="0" bIns="0" rtlCol="0"/>
          <a:lstStyle/>
          <a:p>
            <a:endParaRPr/>
          </a:p>
        </p:txBody>
      </p:sp>
      <p:sp>
        <p:nvSpPr>
          <p:cNvPr id="6" name="object 6"/>
          <p:cNvSpPr/>
          <p:nvPr/>
        </p:nvSpPr>
        <p:spPr>
          <a:xfrm>
            <a:off x="8633787" y="158650"/>
            <a:ext cx="195580" cy="219075"/>
          </a:xfrm>
          <a:custGeom>
            <a:avLst/>
            <a:gdLst/>
            <a:ahLst/>
            <a:cxnLst/>
            <a:rect l="l" t="t" r="r" b="b"/>
            <a:pathLst>
              <a:path w="195579" h="219075">
                <a:moveTo>
                  <a:pt x="33083" y="139382"/>
                </a:moveTo>
                <a:lnTo>
                  <a:pt x="0" y="199250"/>
                </a:lnTo>
                <a:lnTo>
                  <a:pt x="17769" y="207368"/>
                </a:lnTo>
                <a:lnTo>
                  <a:pt x="37441" y="213464"/>
                </a:lnTo>
                <a:lnTo>
                  <a:pt x="57991" y="217298"/>
                </a:lnTo>
                <a:lnTo>
                  <a:pt x="78397" y="218630"/>
                </a:lnTo>
                <a:lnTo>
                  <a:pt x="112842" y="213929"/>
                </a:lnTo>
                <a:lnTo>
                  <a:pt x="144522" y="199793"/>
                </a:lnTo>
                <a:lnTo>
                  <a:pt x="169112" y="176175"/>
                </a:lnTo>
                <a:lnTo>
                  <a:pt x="174799" y="161861"/>
                </a:lnTo>
                <a:lnTo>
                  <a:pt x="81508" y="161861"/>
                </a:lnTo>
                <a:lnTo>
                  <a:pt x="68714" y="160331"/>
                </a:lnTo>
                <a:lnTo>
                  <a:pt x="56911" y="156167"/>
                </a:lnTo>
                <a:lnTo>
                  <a:pt x="46161" y="150004"/>
                </a:lnTo>
                <a:lnTo>
                  <a:pt x="36525" y="142481"/>
                </a:lnTo>
                <a:lnTo>
                  <a:pt x="33083" y="139382"/>
                </a:lnTo>
                <a:close/>
              </a:path>
              <a:path w="195579" h="219075">
                <a:moveTo>
                  <a:pt x="130759" y="0"/>
                </a:moveTo>
                <a:lnTo>
                  <a:pt x="96130" y="5177"/>
                </a:lnTo>
                <a:lnTo>
                  <a:pt x="64298" y="20340"/>
                </a:lnTo>
                <a:lnTo>
                  <a:pt x="39617" y="44935"/>
                </a:lnTo>
                <a:lnTo>
                  <a:pt x="26441" y="78409"/>
                </a:lnTo>
                <a:lnTo>
                  <a:pt x="27372" y="100429"/>
                </a:lnTo>
                <a:lnTo>
                  <a:pt x="36737" y="116943"/>
                </a:lnTo>
                <a:lnTo>
                  <a:pt x="52566" y="128239"/>
                </a:lnTo>
                <a:lnTo>
                  <a:pt x="72885" y="134607"/>
                </a:lnTo>
                <a:lnTo>
                  <a:pt x="87909" y="137426"/>
                </a:lnTo>
                <a:lnTo>
                  <a:pt x="94716" y="138836"/>
                </a:lnTo>
                <a:lnTo>
                  <a:pt x="104673" y="139661"/>
                </a:lnTo>
                <a:lnTo>
                  <a:pt x="103061" y="150004"/>
                </a:lnTo>
                <a:lnTo>
                  <a:pt x="101663" y="158775"/>
                </a:lnTo>
                <a:lnTo>
                  <a:pt x="89077" y="161861"/>
                </a:lnTo>
                <a:lnTo>
                  <a:pt x="174799" y="161861"/>
                </a:lnTo>
                <a:lnTo>
                  <a:pt x="182283" y="143027"/>
                </a:lnTo>
                <a:lnTo>
                  <a:pt x="181824" y="119404"/>
                </a:lnTo>
                <a:lnTo>
                  <a:pt x="172908" y="101939"/>
                </a:lnTo>
                <a:lnTo>
                  <a:pt x="157028" y="89842"/>
                </a:lnTo>
                <a:lnTo>
                  <a:pt x="135674" y="82321"/>
                </a:lnTo>
                <a:lnTo>
                  <a:pt x="118897" y="78409"/>
                </a:lnTo>
                <a:lnTo>
                  <a:pt x="113207" y="77000"/>
                </a:lnTo>
                <a:lnTo>
                  <a:pt x="103835" y="75895"/>
                </a:lnTo>
                <a:lnTo>
                  <a:pt x="105092" y="68008"/>
                </a:lnTo>
                <a:lnTo>
                  <a:pt x="106451" y="59296"/>
                </a:lnTo>
                <a:lnTo>
                  <a:pt x="116687" y="56756"/>
                </a:lnTo>
                <a:lnTo>
                  <a:pt x="174271" y="56756"/>
                </a:lnTo>
                <a:lnTo>
                  <a:pt x="194957" y="18542"/>
                </a:lnTo>
                <a:lnTo>
                  <a:pt x="180392" y="10313"/>
                </a:lnTo>
                <a:lnTo>
                  <a:pt x="164863" y="4532"/>
                </a:lnTo>
                <a:lnTo>
                  <a:pt x="148332" y="1120"/>
                </a:lnTo>
                <a:lnTo>
                  <a:pt x="130759" y="0"/>
                </a:lnTo>
                <a:close/>
              </a:path>
              <a:path w="195579" h="219075">
                <a:moveTo>
                  <a:pt x="174271" y="56756"/>
                </a:moveTo>
                <a:lnTo>
                  <a:pt x="123444" y="56756"/>
                </a:lnTo>
                <a:lnTo>
                  <a:pt x="135364" y="57996"/>
                </a:lnTo>
                <a:lnTo>
                  <a:pt x="146315" y="61398"/>
                </a:lnTo>
                <a:lnTo>
                  <a:pt x="156367" y="66486"/>
                </a:lnTo>
                <a:lnTo>
                  <a:pt x="165595" y="72783"/>
                </a:lnTo>
                <a:lnTo>
                  <a:pt x="174271" y="56756"/>
                </a:lnTo>
                <a:close/>
              </a:path>
            </a:pathLst>
          </a:custGeom>
          <a:solidFill>
            <a:srgbClr val="1D437B"/>
          </a:solidFill>
        </p:spPr>
        <p:txBody>
          <a:bodyPr wrap="square" lIns="0" tIns="0" rIns="0" bIns="0" rtlCol="0"/>
          <a:lstStyle/>
          <a:p>
            <a:endParaRPr/>
          </a:p>
        </p:txBody>
      </p:sp>
      <p:sp>
        <p:nvSpPr>
          <p:cNvPr id="7" name="object 7"/>
          <p:cNvSpPr/>
          <p:nvPr/>
        </p:nvSpPr>
        <p:spPr>
          <a:xfrm>
            <a:off x="8816158" y="162029"/>
            <a:ext cx="176530" cy="212090"/>
          </a:xfrm>
          <a:custGeom>
            <a:avLst/>
            <a:gdLst/>
            <a:ahLst/>
            <a:cxnLst/>
            <a:rect l="l" t="t" r="r" b="b"/>
            <a:pathLst>
              <a:path w="176529" h="212090">
                <a:moveTo>
                  <a:pt x="176009" y="0"/>
                </a:moveTo>
                <a:lnTo>
                  <a:pt x="33540" y="0"/>
                </a:lnTo>
                <a:lnTo>
                  <a:pt x="0" y="211861"/>
                </a:lnTo>
                <a:lnTo>
                  <a:pt x="144716" y="211861"/>
                </a:lnTo>
                <a:lnTo>
                  <a:pt x="153873" y="153974"/>
                </a:lnTo>
                <a:lnTo>
                  <a:pt x="86715" y="153974"/>
                </a:lnTo>
                <a:lnTo>
                  <a:pt x="89992" y="133184"/>
                </a:lnTo>
                <a:lnTo>
                  <a:pt x="149313" y="133184"/>
                </a:lnTo>
                <a:lnTo>
                  <a:pt x="158026" y="78117"/>
                </a:lnTo>
                <a:lnTo>
                  <a:pt x="98717" y="78117"/>
                </a:lnTo>
                <a:lnTo>
                  <a:pt x="101930" y="57886"/>
                </a:lnTo>
                <a:lnTo>
                  <a:pt x="166827" y="57886"/>
                </a:lnTo>
                <a:lnTo>
                  <a:pt x="176009" y="0"/>
                </a:lnTo>
                <a:close/>
              </a:path>
            </a:pathLst>
          </a:custGeom>
          <a:solidFill>
            <a:srgbClr val="1D437B"/>
          </a:solidFill>
        </p:spPr>
        <p:txBody>
          <a:bodyPr wrap="square" lIns="0" tIns="0" rIns="0" bIns="0" rtlCol="0"/>
          <a:lstStyle/>
          <a:p>
            <a:endParaRPr/>
          </a:p>
        </p:txBody>
      </p:sp>
      <p:sp>
        <p:nvSpPr>
          <p:cNvPr id="8" name="object 8"/>
          <p:cNvSpPr/>
          <p:nvPr/>
        </p:nvSpPr>
        <p:spPr>
          <a:xfrm>
            <a:off x="8981378" y="162027"/>
            <a:ext cx="203200" cy="212090"/>
          </a:xfrm>
          <a:custGeom>
            <a:avLst/>
            <a:gdLst/>
            <a:ahLst/>
            <a:cxnLst/>
            <a:rect l="l" t="t" r="r" b="b"/>
            <a:pathLst>
              <a:path w="203200" h="212090">
                <a:moveTo>
                  <a:pt x="126555" y="0"/>
                </a:moveTo>
                <a:lnTo>
                  <a:pt x="33540" y="0"/>
                </a:lnTo>
                <a:lnTo>
                  <a:pt x="0" y="211874"/>
                </a:lnTo>
                <a:lnTo>
                  <a:pt x="75323" y="211874"/>
                </a:lnTo>
                <a:lnTo>
                  <a:pt x="86080" y="143891"/>
                </a:lnTo>
                <a:lnTo>
                  <a:pt x="164499" y="143891"/>
                </a:lnTo>
                <a:lnTo>
                  <a:pt x="160820" y="136855"/>
                </a:lnTo>
                <a:lnTo>
                  <a:pt x="156565" y="133477"/>
                </a:lnTo>
                <a:lnTo>
                  <a:pt x="153111" y="130390"/>
                </a:lnTo>
                <a:lnTo>
                  <a:pt x="153390" y="128701"/>
                </a:lnTo>
                <a:lnTo>
                  <a:pt x="173178" y="120565"/>
                </a:lnTo>
                <a:lnTo>
                  <a:pt x="187672" y="109586"/>
                </a:lnTo>
                <a:lnTo>
                  <a:pt x="197458" y="94395"/>
                </a:lnTo>
                <a:lnTo>
                  <a:pt x="197603" y="93865"/>
                </a:lnTo>
                <a:lnTo>
                  <a:pt x="94005" y="93865"/>
                </a:lnTo>
                <a:lnTo>
                  <a:pt x="99695" y="57886"/>
                </a:lnTo>
                <a:lnTo>
                  <a:pt x="202351" y="57886"/>
                </a:lnTo>
                <a:lnTo>
                  <a:pt x="201454" y="39594"/>
                </a:lnTo>
                <a:lnTo>
                  <a:pt x="185937" y="16789"/>
                </a:lnTo>
                <a:lnTo>
                  <a:pt x="159871" y="3995"/>
                </a:lnTo>
                <a:lnTo>
                  <a:pt x="126555" y="0"/>
                </a:lnTo>
                <a:close/>
              </a:path>
              <a:path w="203200" h="212090">
                <a:moveTo>
                  <a:pt x="164499" y="143891"/>
                </a:moveTo>
                <a:lnTo>
                  <a:pt x="87477" y="143891"/>
                </a:lnTo>
                <a:lnTo>
                  <a:pt x="110426" y="211874"/>
                </a:lnTo>
                <a:lnTo>
                  <a:pt x="199237" y="211874"/>
                </a:lnTo>
                <a:lnTo>
                  <a:pt x="164499" y="143891"/>
                </a:lnTo>
                <a:close/>
              </a:path>
              <a:path w="203200" h="212090">
                <a:moveTo>
                  <a:pt x="202351" y="57886"/>
                </a:moveTo>
                <a:lnTo>
                  <a:pt x="105587" y="57886"/>
                </a:lnTo>
                <a:lnTo>
                  <a:pt x="114939" y="58447"/>
                </a:lnTo>
                <a:lnTo>
                  <a:pt x="122429" y="60904"/>
                </a:lnTo>
                <a:lnTo>
                  <a:pt x="126960" y="66421"/>
                </a:lnTo>
                <a:lnTo>
                  <a:pt x="127431" y="76161"/>
                </a:lnTo>
                <a:lnTo>
                  <a:pt x="123761" y="85566"/>
                </a:lnTo>
                <a:lnTo>
                  <a:pt x="117179" y="90914"/>
                </a:lnTo>
                <a:lnTo>
                  <a:pt x="108697" y="93312"/>
                </a:lnTo>
                <a:lnTo>
                  <a:pt x="99326" y="93865"/>
                </a:lnTo>
                <a:lnTo>
                  <a:pt x="197603" y="93865"/>
                </a:lnTo>
                <a:lnTo>
                  <a:pt x="203123" y="73621"/>
                </a:lnTo>
                <a:lnTo>
                  <a:pt x="202351" y="57886"/>
                </a:lnTo>
                <a:close/>
              </a:path>
            </a:pathLst>
          </a:custGeom>
          <a:solidFill>
            <a:srgbClr val="1D437B"/>
          </a:solidFill>
        </p:spPr>
        <p:txBody>
          <a:bodyPr wrap="square" lIns="0" tIns="0" rIns="0" bIns="0" rtlCol="0"/>
          <a:lstStyle/>
          <a:p>
            <a:endParaRPr/>
          </a:p>
        </p:txBody>
      </p:sp>
      <p:sp>
        <p:nvSpPr>
          <p:cNvPr id="9" name="object 9"/>
          <p:cNvSpPr/>
          <p:nvPr/>
        </p:nvSpPr>
        <p:spPr>
          <a:xfrm>
            <a:off x="9193101" y="162029"/>
            <a:ext cx="229870" cy="212090"/>
          </a:xfrm>
          <a:custGeom>
            <a:avLst/>
            <a:gdLst/>
            <a:ahLst/>
            <a:cxnLst/>
            <a:rect l="l" t="t" r="r" b="b"/>
            <a:pathLst>
              <a:path w="229870" h="212090">
                <a:moveTo>
                  <a:pt x="80352" y="0"/>
                </a:moveTo>
                <a:lnTo>
                  <a:pt x="0" y="0"/>
                </a:lnTo>
                <a:lnTo>
                  <a:pt x="48501" y="211861"/>
                </a:lnTo>
                <a:lnTo>
                  <a:pt x="113677" y="211861"/>
                </a:lnTo>
                <a:lnTo>
                  <a:pt x="159525" y="127850"/>
                </a:lnTo>
                <a:lnTo>
                  <a:pt x="93535" y="127850"/>
                </a:lnTo>
                <a:lnTo>
                  <a:pt x="94403" y="119894"/>
                </a:lnTo>
                <a:lnTo>
                  <a:pt x="94545" y="112012"/>
                </a:lnTo>
                <a:lnTo>
                  <a:pt x="94096" y="104185"/>
                </a:lnTo>
                <a:lnTo>
                  <a:pt x="93192" y="96393"/>
                </a:lnTo>
                <a:lnTo>
                  <a:pt x="80352" y="0"/>
                </a:lnTo>
                <a:close/>
              </a:path>
              <a:path w="229870" h="212090">
                <a:moveTo>
                  <a:pt x="229298" y="0"/>
                </a:moveTo>
                <a:lnTo>
                  <a:pt x="148920" y="0"/>
                </a:lnTo>
                <a:lnTo>
                  <a:pt x="105562" y="96393"/>
                </a:lnTo>
                <a:lnTo>
                  <a:pt x="102182" y="104185"/>
                </a:lnTo>
                <a:lnTo>
                  <a:pt x="99252" y="112012"/>
                </a:lnTo>
                <a:lnTo>
                  <a:pt x="96895" y="119894"/>
                </a:lnTo>
                <a:lnTo>
                  <a:pt x="95237" y="127850"/>
                </a:lnTo>
                <a:lnTo>
                  <a:pt x="159525" y="127850"/>
                </a:lnTo>
                <a:lnTo>
                  <a:pt x="229298" y="0"/>
                </a:lnTo>
                <a:close/>
              </a:path>
            </a:pathLst>
          </a:custGeom>
          <a:solidFill>
            <a:srgbClr val="1D437B"/>
          </a:solidFill>
        </p:spPr>
        <p:txBody>
          <a:bodyPr wrap="square" lIns="0" tIns="0" rIns="0" bIns="0" rtlCol="0"/>
          <a:lstStyle/>
          <a:p>
            <a:endParaRPr/>
          </a:p>
        </p:txBody>
      </p:sp>
      <p:sp>
        <p:nvSpPr>
          <p:cNvPr id="10" name="object 10"/>
          <p:cNvSpPr/>
          <p:nvPr/>
        </p:nvSpPr>
        <p:spPr>
          <a:xfrm>
            <a:off x="9395293" y="162029"/>
            <a:ext cx="111125" cy="212090"/>
          </a:xfrm>
          <a:custGeom>
            <a:avLst/>
            <a:gdLst/>
            <a:ahLst/>
            <a:cxnLst/>
            <a:rect l="l" t="t" r="r" b="b"/>
            <a:pathLst>
              <a:path w="111125" h="212090">
                <a:moveTo>
                  <a:pt x="110540" y="0"/>
                </a:moveTo>
                <a:lnTo>
                  <a:pt x="33553" y="0"/>
                </a:lnTo>
                <a:lnTo>
                  <a:pt x="0" y="211861"/>
                </a:lnTo>
                <a:lnTo>
                  <a:pt x="76987" y="211861"/>
                </a:lnTo>
                <a:lnTo>
                  <a:pt x="110540" y="0"/>
                </a:lnTo>
                <a:close/>
              </a:path>
            </a:pathLst>
          </a:custGeom>
          <a:solidFill>
            <a:srgbClr val="1D437B"/>
          </a:solidFill>
        </p:spPr>
        <p:txBody>
          <a:bodyPr wrap="square" lIns="0" tIns="0" rIns="0" bIns="0" rtlCol="0"/>
          <a:lstStyle/>
          <a:p>
            <a:endParaRPr/>
          </a:p>
        </p:txBody>
      </p:sp>
      <p:sp>
        <p:nvSpPr>
          <p:cNvPr id="11" name="object 11"/>
          <p:cNvSpPr/>
          <p:nvPr/>
        </p:nvSpPr>
        <p:spPr>
          <a:xfrm>
            <a:off x="9505605" y="158653"/>
            <a:ext cx="179070" cy="219075"/>
          </a:xfrm>
          <a:custGeom>
            <a:avLst/>
            <a:gdLst/>
            <a:ahLst/>
            <a:cxnLst/>
            <a:rect l="l" t="t" r="r" b="b"/>
            <a:pathLst>
              <a:path w="179070" h="219075">
                <a:moveTo>
                  <a:pt x="128371" y="0"/>
                </a:moveTo>
                <a:lnTo>
                  <a:pt x="83458" y="8712"/>
                </a:lnTo>
                <a:lnTo>
                  <a:pt x="44569" y="32458"/>
                </a:lnTo>
                <a:lnTo>
                  <a:pt x="15459" y="67808"/>
                </a:lnTo>
                <a:lnTo>
                  <a:pt x="0" y="111264"/>
                </a:lnTo>
                <a:lnTo>
                  <a:pt x="1637" y="153527"/>
                </a:lnTo>
                <a:lnTo>
                  <a:pt x="19084" y="187602"/>
                </a:lnTo>
                <a:lnTo>
                  <a:pt x="49652" y="210350"/>
                </a:lnTo>
                <a:lnTo>
                  <a:pt x="90652" y="218630"/>
                </a:lnTo>
                <a:lnTo>
                  <a:pt x="103350" y="218141"/>
                </a:lnTo>
                <a:lnTo>
                  <a:pt x="118873" y="216623"/>
                </a:lnTo>
                <a:lnTo>
                  <a:pt x="134313" y="214001"/>
                </a:lnTo>
                <a:lnTo>
                  <a:pt x="146761" y="210197"/>
                </a:lnTo>
                <a:lnTo>
                  <a:pt x="157886" y="150609"/>
                </a:lnTo>
                <a:lnTo>
                  <a:pt x="114325" y="150609"/>
                </a:lnTo>
                <a:lnTo>
                  <a:pt x="98391" y="147435"/>
                </a:lnTo>
                <a:lnTo>
                  <a:pt x="86075" y="138704"/>
                </a:lnTo>
                <a:lnTo>
                  <a:pt x="78772" y="125604"/>
                </a:lnTo>
                <a:lnTo>
                  <a:pt x="77876" y="109321"/>
                </a:lnTo>
                <a:lnTo>
                  <a:pt x="83742" y="93147"/>
                </a:lnTo>
                <a:lnTo>
                  <a:pt x="94811" y="80025"/>
                </a:lnTo>
                <a:lnTo>
                  <a:pt x="109519" y="71223"/>
                </a:lnTo>
                <a:lnTo>
                  <a:pt x="126301" y="68008"/>
                </a:lnTo>
                <a:lnTo>
                  <a:pt x="170935" y="68008"/>
                </a:lnTo>
                <a:lnTo>
                  <a:pt x="178676" y="8712"/>
                </a:lnTo>
                <a:lnTo>
                  <a:pt x="166763" y="4977"/>
                </a:lnTo>
                <a:lnTo>
                  <a:pt x="154271" y="2246"/>
                </a:lnTo>
                <a:lnTo>
                  <a:pt x="141405" y="570"/>
                </a:lnTo>
                <a:lnTo>
                  <a:pt x="128371" y="0"/>
                </a:lnTo>
                <a:close/>
              </a:path>
              <a:path w="179070" h="219075">
                <a:moveTo>
                  <a:pt x="161556" y="130949"/>
                </a:moveTo>
                <a:lnTo>
                  <a:pt x="150649" y="139116"/>
                </a:lnTo>
                <a:lnTo>
                  <a:pt x="139231" y="145308"/>
                </a:lnTo>
                <a:lnTo>
                  <a:pt x="127168" y="149235"/>
                </a:lnTo>
                <a:lnTo>
                  <a:pt x="114325" y="150609"/>
                </a:lnTo>
                <a:lnTo>
                  <a:pt x="157886" y="150609"/>
                </a:lnTo>
                <a:lnTo>
                  <a:pt x="161556" y="130949"/>
                </a:lnTo>
                <a:close/>
              </a:path>
              <a:path w="179070" h="219075">
                <a:moveTo>
                  <a:pt x="170935" y="68008"/>
                </a:moveTo>
                <a:lnTo>
                  <a:pt x="126301" y="68008"/>
                </a:lnTo>
                <a:lnTo>
                  <a:pt x="138703" y="69726"/>
                </a:lnTo>
                <a:lnTo>
                  <a:pt x="149801" y="74368"/>
                </a:lnTo>
                <a:lnTo>
                  <a:pt x="159611" y="81167"/>
                </a:lnTo>
                <a:lnTo>
                  <a:pt x="168148" y="89357"/>
                </a:lnTo>
                <a:lnTo>
                  <a:pt x="170935" y="68008"/>
                </a:lnTo>
                <a:close/>
              </a:path>
            </a:pathLst>
          </a:custGeom>
          <a:solidFill>
            <a:srgbClr val="1D437B"/>
          </a:solidFill>
        </p:spPr>
        <p:txBody>
          <a:bodyPr wrap="square" lIns="0" tIns="0" rIns="0" bIns="0" rtlCol="0"/>
          <a:lstStyle/>
          <a:p>
            <a:endParaRPr/>
          </a:p>
        </p:txBody>
      </p:sp>
      <p:sp>
        <p:nvSpPr>
          <p:cNvPr id="12" name="object 12"/>
          <p:cNvSpPr/>
          <p:nvPr/>
        </p:nvSpPr>
        <p:spPr>
          <a:xfrm>
            <a:off x="9668695" y="162029"/>
            <a:ext cx="176530" cy="212090"/>
          </a:xfrm>
          <a:custGeom>
            <a:avLst/>
            <a:gdLst/>
            <a:ahLst/>
            <a:cxnLst/>
            <a:rect l="l" t="t" r="r" b="b"/>
            <a:pathLst>
              <a:path w="176529" h="212090">
                <a:moveTo>
                  <a:pt x="176047" y="0"/>
                </a:moveTo>
                <a:lnTo>
                  <a:pt x="33578" y="0"/>
                </a:lnTo>
                <a:lnTo>
                  <a:pt x="0" y="211861"/>
                </a:lnTo>
                <a:lnTo>
                  <a:pt x="144729" y="211861"/>
                </a:lnTo>
                <a:lnTo>
                  <a:pt x="153911" y="153974"/>
                </a:lnTo>
                <a:lnTo>
                  <a:pt x="86753" y="153974"/>
                </a:lnTo>
                <a:lnTo>
                  <a:pt x="90030" y="133184"/>
                </a:lnTo>
                <a:lnTo>
                  <a:pt x="149326" y="133184"/>
                </a:lnTo>
                <a:lnTo>
                  <a:pt x="158038" y="78117"/>
                </a:lnTo>
                <a:lnTo>
                  <a:pt x="98767" y="78117"/>
                </a:lnTo>
                <a:lnTo>
                  <a:pt x="101955" y="57886"/>
                </a:lnTo>
                <a:lnTo>
                  <a:pt x="166890" y="57886"/>
                </a:lnTo>
                <a:lnTo>
                  <a:pt x="176047" y="0"/>
                </a:lnTo>
                <a:close/>
              </a:path>
            </a:pathLst>
          </a:custGeom>
          <a:solidFill>
            <a:srgbClr val="1D437B"/>
          </a:solidFill>
        </p:spPr>
        <p:txBody>
          <a:bodyPr wrap="square" lIns="0" tIns="0" rIns="0" bIns="0" rtlCol="0"/>
          <a:lstStyle/>
          <a:p>
            <a:endParaRPr/>
          </a:p>
        </p:txBody>
      </p:sp>
      <p:sp>
        <p:nvSpPr>
          <p:cNvPr id="13" name="object 13"/>
          <p:cNvSpPr/>
          <p:nvPr/>
        </p:nvSpPr>
        <p:spPr>
          <a:xfrm>
            <a:off x="8636388" y="588665"/>
            <a:ext cx="205333" cy="19557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8883160" y="588665"/>
            <a:ext cx="205320" cy="19557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9123404" y="588665"/>
            <a:ext cx="205320" cy="195579"/>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9356470" y="588665"/>
            <a:ext cx="205346" cy="195579"/>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9603249" y="588665"/>
            <a:ext cx="205333" cy="195579"/>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8633149" y="424294"/>
            <a:ext cx="95885" cy="125730"/>
          </a:xfrm>
          <a:custGeom>
            <a:avLst/>
            <a:gdLst/>
            <a:ahLst/>
            <a:cxnLst/>
            <a:rect l="l" t="t" r="r" b="b"/>
            <a:pathLst>
              <a:path w="95884" h="125729">
                <a:moveTo>
                  <a:pt x="68592" y="0"/>
                </a:moveTo>
                <a:lnTo>
                  <a:pt x="44603" y="4978"/>
                </a:lnTo>
                <a:lnTo>
                  <a:pt x="23804" y="18584"/>
                </a:lnTo>
                <a:lnTo>
                  <a:pt x="8251" y="38828"/>
                </a:lnTo>
                <a:lnTo>
                  <a:pt x="0" y="63715"/>
                </a:lnTo>
                <a:lnTo>
                  <a:pt x="862" y="87910"/>
                </a:lnTo>
                <a:lnTo>
                  <a:pt x="10183" y="107410"/>
                </a:lnTo>
                <a:lnTo>
                  <a:pt x="26522" y="120422"/>
                </a:lnTo>
                <a:lnTo>
                  <a:pt x="48437" y="125158"/>
                </a:lnTo>
                <a:lnTo>
                  <a:pt x="55232" y="124879"/>
                </a:lnTo>
                <a:lnTo>
                  <a:pt x="63531" y="124015"/>
                </a:lnTo>
                <a:lnTo>
                  <a:pt x="71783" y="122522"/>
                </a:lnTo>
                <a:lnTo>
                  <a:pt x="78435" y="120357"/>
                </a:lnTo>
                <a:lnTo>
                  <a:pt x="84389" y="86245"/>
                </a:lnTo>
                <a:lnTo>
                  <a:pt x="61099" y="86245"/>
                </a:lnTo>
                <a:lnTo>
                  <a:pt x="52587" y="84427"/>
                </a:lnTo>
                <a:lnTo>
                  <a:pt x="46005" y="79424"/>
                </a:lnTo>
                <a:lnTo>
                  <a:pt x="42100" y="71913"/>
                </a:lnTo>
                <a:lnTo>
                  <a:pt x="41617" y="62572"/>
                </a:lnTo>
                <a:lnTo>
                  <a:pt x="44754" y="53320"/>
                </a:lnTo>
                <a:lnTo>
                  <a:pt x="50672" y="45818"/>
                </a:lnTo>
                <a:lnTo>
                  <a:pt x="58534" y="40788"/>
                </a:lnTo>
                <a:lnTo>
                  <a:pt x="67500" y="38950"/>
                </a:lnTo>
                <a:lnTo>
                  <a:pt x="91364" y="38950"/>
                </a:lnTo>
                <a:lnTo>
                  <a:pt x="95503" y="4978"/>
                </a:lnTo>
                <a:lnTo>
                  <a:pt x="89132" y="2850"/>
                </a:lnTo>
                <a:lnTo>
                  <a:pt x="82453" y="1289"/>
                </a:lnTo>
                <a:lnTo>
                  <a:pt x="75571" y="327"/>
                </a:lnTo>
                <a:lnTo>
                  <a:pt x="68592" y="0"/>
                </a:lnTo>
                <a:close/>
              </a:path>
              <a:path w="95884" h="125729">
                <a:moveTo>
                  <a:pt x="86359" y="74955"/>
                </a:moveTo>
                <a:lnTo>
                  <a:pt x="80519" y="79650"/>
                </a:lnTo>
                <a:lnTo>
                  <a:pt x="74415" y="83205"/>
                </a:lnTo>
                <a:lnTo>
                  <a:pt x="67968" y="85458"/>
                </a:lnTo>
                <a:lnTo>
                  <a:pt x="61099" y="86245"/>
                </a:lnTo>
                <a:lnTo>
                  <a:pt x="84389" y="86245"/>
                </a:lnTo>
                <a:lnTo>
                  <a:pt x="86359" y="74955"/>
                </a:lnTo>
                <a:close/>
              </a:path>
              <a:path w="95884" h="125729">
                <a:moveTo>
                  <a:pt x="91364" y="38950"/>
                </a:moveTo>
                <a:lnTo>
                  <a:pt x="67500" y="38950"/>
                </a:lnTo>
                <a:lnTo>
                  <a:pt x="74133" y="39930"/>
                </a:lnTo>
                <a:lnTo>
                  <a:pt x="80070" y="42581"/>
                </a:lnTo>
                <a:lnTo>
                  <a:pt x="85317" y="46467"/>
                </a:lnTo>
                <a:lnTo>
                  <a:pt x="89877" y="51155"/>
                </a:lnTo>
                <a:lnTo>
                  <a:pt x="91364" y="38950"/>
                </a:lnTo>
                <a:close/>
              </a:path>
            </a:pathLst>
          </a:custGeom>
          <a:solidFill>
            <a:srgbClr val="1D437B"/>
          </a:solidFill>
        </p:spPr>
        <p:txBody>
          <a:bodyPr wrap="square" lIns="0" tIns="0" rIns="0" bIns="0" rtlCol="0"/>
          <a:lstStyle/>
          <a:p>
            <a:endParaRPr/>
          </a:p>
        </p:txBody>
      </p:sp>
      <p:sp>
        <p:nvSpPr>
          <p:cNvPr id="19" name="object 19"/>
          <p:cNvSpPr/>
          <p:nvPr/>
        </p:nvSpPr>
        <p:spPr>
          <a:xfrm>
            <a:off x="8723199" y="426216"/>
            <a:ext cx="109220" cy="121920"/>
          </a:xfrm>
          <a:custGeom>
            <a:avLst/>
            <a:gdLst/>
            <a:ahLst/>
            <a:cxnLst/>
            <a:rect l="l" t="t" r="r" b="b"/>
            <a:pathLst>
              <a:path w="109220" h="121920">
                <a:moveTo>
                  <a:pt x="67652" y="0"/>
                </a:moveTo>
                <a:lnTo>
                  <a:pt x="17907" y="0"/>
                </a:lnTo>
                <a:lnTo>
                  <a:pt x="0" y="121323"/>
                </a:lnTo>
                <a:lnTo>
                  <a:pt x="40259" y="121323"/>
                </a:lnTo>
                <a:lnTo>
                  <a:pt x="46012" y="82359"/>
                </a:lnTo>
                <a:lnTo>
                  <a:pt x="87930" y="82359"/>
                </a:lnTo>
                <a:lnTo>
                  <a:pt x="85966" y="78346"/>
                </a:lnTo>
                <a:lnTo>
                  <a:pt x="83705" y="76428"/>
                </a:lnTo>
                <a:lnTo>
                  <a:pt x="81838" y="74650"/>
                </a:lnTo>
                <a:lnTo>
                  <a:pt x="82003" y="73685"/>
                </a:lnTo>
                <a:lnTo>
                  <a:pt x="92585" y="69035"/>
                </a:lnTo>
                <a:lnTo>
                  <a:pt x="100341" y="62752"/>
                </a:lnTo>
                <a:lnTo>
                  <a:pt x="105580" y="54052"/>
                </a:lnTo>
                <a:lnTo>
                  <a:pt x="105658" y="53746"/>
                </a:lnTo>
                <a:lnTo>
                  <a:pt x="50241" y="53746"/>
                </a:lnTo>
                <a:lnTo>
                  <a:pt x="53289" y="33159"/>
                </a:lnTo>
                <a:lnTo>
                  <a:pt x="108189" y="33159"/>
                </a:lnTo>
                <a:lnTo>
                  <a:pt x="107698" y="22674"/>
                </a:lnTo>
                <a:lnTo>
                  <a:pt x="99394" y="9617"/>
                </a:lnTo>
                <a:lnTo>
                  <a:pt x="85459" y="2289"/>
                </a:lnTo>
                <a:lnTo>
                  <a:pt x="67652" y="0"/>
                </a:lnTo>
                <a:close/>
              </a:path>
              <a:path w="109220" h="121920">
                <a:moveTo>
                  <a:pt x="87930" y="82359"/>
                </a:moveTo>
                <a:lnTo>
                  <a:pt x="46761" y="82359"/>
                </a:lnTo>
                <a:lnTo>
                  <a:pt x="59029" y="121323"/>
                </a:lnTo>
                <a:lnTo>
                  <a:pt x="106527" y="121323"/>
                </a:lnTo>
                <a:lnTo>
                  <a:pt x="87930" y="82359"/>
                </a:lnTo>
                <a:close/>
              </a:path>
              <a:path w="109220" h="121920">
                <a:moveTo>
                  <a:pt x="108189" y="33159"/>
                </a:moveTo>
                <a:lnTo>
                  <a:pt x="63500" y="33159"/>
                </a:lnTo>
                <a:lnTo>
                  <a:pt x="69507" y="34251"/>
                </a:lnTo>
                <a:lnTo>
                  <a:pt x="66789" y="52616"/>
                </a:lnTo>
                <a:lnTo>
                  <a:pt x="59855" y="53746"/>
                </a:lnTo>
                <a:lnTo>
                  <a:pt x="105658" y="53746"/>
                </a:lnTo>
                <a:lnTo>
                  <a:pt x="108610" y="42151"/>
                </a:lnTo>
                <a:lnTo>
                  <a:pt x="108189" y="33159"/>
                </a:lnTo>
                <a:close/>
              </a:path>
            </a:pathLst>
          </a:custGeom>
          <a:solidFill>
            <a:srgbClr val="1D437B"/>
          </a:solidFill>
        </p:spPr>
        <p:txBody>
          <a:bodyPr wrap="square" lIns="0" tIns="0" rIns="0" bIns="0" rtlCol="0"/>
          <a:lstStyle/>
          <a:p>
            <a:endParaRPr/>
          </a:p>
        </p:txBody>
      </p:sp>
      <p:sp>
        <p:nvSpPr>
          <p:cNvPr id="20" name="object 20"/>
          <p:cNvSpPr/>
          <p:nvPr/>
        </p:nvSpPr>
        <p:spPr>
          <a:xfrm>
            <a:off x="8832581" y="426219"/>
            <a:ext cx="94615" cy="121920"/>
          </a:xfrm>
          <a:custGeom>
            <a:avLst/>
            <a:gdLst/>
            <a:ahLst/>
            <a:cxnLst/>
            <a:rect l="l" t="t" r="r" b="b"/>
            <a:pathLst>
              <a:path w="94615" h="121920">
                <a:moveTo>
                  <a:pt x="94107" y="0"/>
                </a:moveTo>
                <a:lnTo>
                  <a:pt x="17932" y="0"/>
                </a:lnTo>
                <a:lnTo>
                  <a:pt x="0" y="121323"/>
                </a:lnTo>
                <a:lnTo>
                  <a:pt x="77343" y="121323"/>
                </a:lnTo>
                <a:lnTo>
                  <a:pt x="82245" y="88176"/>
                </a:lnTo>
                <a:lnTo>
                  <a:pt x="46367" y="88176"/>
                </a:lnTo>
                <a:lnTo>
                  <a:pt x="48107" y="76263"/>
                </a:lnTo>
                <a:lnTo>
                  <a:pt x="79806" y="76263"/>
                </a:lnTo>
                <a:lnTo>
                  <a:pt x="84480" y="44742"/>
                </a:lnTo>
                <a:lnTo>
                  <a:pt x="52768" y="44742"/>
                </a:lnTo>
                <a:lnTo>
                  <a:pt x="54483" y="33147"/>
                </a:lnTo>
                <a:lnTo>
                  <a:pt x="89204" y="33147"/>
                </a:lnTo>
                <a:lnTo>
                  <a:pt x="94107" y="0"/>
                </a:lnTo>
                <a:close/>
              </a:path>
            </a:pathLst>
          </a:custGeom>
          <a:solidFill>
            <a:srgbClr val="1D437B"/>
          </a:solidFill>
        </p:spPr>
        <p:txBody>
          <a:bodyPr wrap="square" lIns="0" tIns="0" rIns="0" bIns="0" rtlCol="0"/>
          <a:lstStyle/>
          <a:p>
            <a:endParaRPr/>
          </a:p>
        </p:txBody>
      </p:sp>
      <p:sp>
        <p:nvSpPr>
          <p:cNvPr id="21" name="object 21"/>
          <p:cNvSpPr/>
          <p:nvPr/>
        </p:nvSpPr>
        <p:spPr>
          <a:xfrm>
            <a:off x="8923463" y="426220"/>
            <a:ext cx="118110" cy="121920"/>
          </a:xfrm>
          <a:custGeom>
            <a:avLst/>
            <a:gdLst/>
            <a:ahLst/>
            <a:cxnLst/>
            <a:rect l="l" t="t" r="r" b="b"/>
            <a:pathLst>
              <a:path w="118109" h="121920">
                <a:moveTo>
                  <a:pt x="59855" y="0"/>
                </a:moveTo>
                <a:lnTo>
                  <a:pt x="17945" y="0"/>
                </a:lnTo>
                <a:lnTo>
                  <a:pt x="0" y="121323"/>
                </a:lnTo>
                <a:lnTo>
                  <a:pt x="52146" y="121323"/>
                </a:lnTo>
                <a:lnTo>
                  <a:pt x="75653" y="117189"/>
                </a:lnTo>
                <a:lnTo>
                  <a:pt x="95411" y="105392"/>
                </a:lnTo>
                <a:lnTo>
                  <a:pt x="109946" y="86834"/>
                </a:lnTo>
                <a:lnTo>
                  <a:pt x="110550" y="84950"/>
                </a:lnTo>
                <a:lnTo>
                  <a:pt x="46545" y="84950"/>
                </a:lnTo>
                <a:lnTo>
                  <a:pt x="53479" y="37973"/>
                </a:lnTo>
                <a:lnTo>
                  <a:pt x="116986" y="37973"/>
                </a:lnTo>
                <a:lnTo>
                  <a:pt x="116853" y="33872"/>
                </a:lnTo>
                <a:lnTo>
                  <a:pt x="105538" y="14503"/>
                </a:lnTo>
                <a:lnTo>
                  <a:pt x="85863" y="3488"/>
                </a:lnTo>
                <a:lnTo>
                  <a:pt x="59855" y="0"/>
                </a:lnTo>
                <a:close/>
              </a:path>
              <a:path w="118109" h="121920">
                <a:moveTo>
                  <a:pt x="116986" y="37973"/>
                </a:moveTo>
                <a:lnTo>
                  <a:pt x="56045" y="37973"/>
                </a:lnTo>
                <a:lnTo>
                  <a:pt x="65953" y="39372"/>
                </a:lnTo>
                <a:lnTo>
                  <a:pt x="72915" y="43729"/>
                </a:lnTo>
                <a:lnTo>
                  <a:pt x="76588" y="51281"/>
                </a:lnTo>
                <a:lnTo>
                  <a:pt x="76581" y="62420"/>
                </a:lnTo>
                <a:lnTo>
                  <a:pt x="73267" y="72530"/>
                </a:lnTo>
                <a:lnTo>
                  <a:pt x="67117" y="79581"/>
                </a:lnTo>
                <a:lnTo>
                  <a:pt x="58842" y="83645"/>
                </a:lnTo>
                <a:lnTo>
                  <a:pt x="49098" y="84950"/>
                </a:lnTo>
                <a:lnTo>
                  <a:pt x="110550" y="84950"/>
                </a:lnTo>
                <a:lnTo>
                  <a:pt x="117779" y="62420"/>
                </a:lnTo>
                <a:lnTo>
                  <a:pt x="116986" y="37973"/>
                </a:lnTo>
                <a:close/>
              </a:path>
            </a:pathLst>
          </a:custGeom>
          <a:solidFill>
            <a:srgbClr val="1D437B"/>
          </a:solidFill>
        </p:spPr>
        <p:txBody>
          <a:bodyPr wrap="square" lIns="0" tIns="0" rIns="0" bIns="0" rtlCol="0"/>
          <a:lstStyle/>
          <a:p>
            <a:endParaRPr/>
          </a:p>
        </p:txBody>
      </p:sp>
      <p:sp>
        <p:nvSpPr>
          <p:cNvPr id="22" name="object 22"/>
          <p:cNvSpPr/>
          <p:nvPr/>
        </p:nvSpPr>
        <p:spPr>
          <a:xfrm>
            <a:off x="9043978" y="426219"/>
            <a:ext cx="59690" cy="121920"/>
          </a:xfrm>
          <a:custGeom>
            <a:avLst/>
            <a:gdLst/>
            <a:ahLst/>
            <a:cxnLst/>
            <a:rect l="l" t="t" r="r" b="b"/>
            <a:pathLst>
              <a:path w="59690" h="121920">
                <a:moveTo>
                  <a:pt x="59080" y="0"/>
                </a:moveTo>
                <a:lnTo>
                  <a:pt x="17932"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3" name="object 23"/>
          <p:cNvSpPr/>
          <p:nvPr/>
        </p:nvSpPr>
        <p:spPr>
          <a:xfrm>
            <a:off x="9104750" y="426219"/>
            <a:ext cx="92710" cy="121920"/>
          </a:xfrm>
          <a:custGeom>
            <a:avLst/>
            <a:gdLst/>
            <a:ahLst/>
            <a:cxnLst/>
            <a:rect l="l" t="t" r="r" b="b"/>
            <a:pathLst>
              <a:path w="92709" h="121920">
                <a:moveTo>
                  <a:pt x="64020" y="38290"/>
                </a:moveTo>
                <a:lnTo>
                  <a:pt x="22859" y="38290"/>
                </a:lnTo>
                <a:lnTo>
                  <a:pt x="10579" y="121323"/>
                </a:lnTo>
                <a:lnTo>
                  <a:pt x="51739" y="121323"/>
                </a:lnTo>
                <a:lnTo>
                  <a:pt x="64020" y="38290"/>
                </a:lnTo>
                <a:close/>
              </a:path>
              <a:path w="92709" h="121920">
                <a:moveTo>
                  <a:pt x="92367" y="0"/>
                </a:moveTo>
                <a:lnTo>
                  <a:pt x="5829" y="0"/>
                </a:lnTo>
                <a:lnTo>
                  <a:pt x="0" y="39420"/>
                </a:lnTo>
                <a:lnTo>
                  <a:pt x="22859" y="38290"/>
                </a:lnTo>
                <a:lnTo>
                  <a:pt x="86717" y="38290"/>
                </a:lnTo>
                <a:lnTo>
                  <a:pt x="92367" y="0"/>
                </a:lnTo>
                <a:close/>
              </a:path>
              <a:path w="92709" h="121920">
                <a:moveTo>
                  <a:pt x="86717" y="38290"/>
                </a:moveTo>
                <a:lnTo>
                  <a:pt x="64020" y="38290"/>
                </a:lnTo>
                <a:lnTo>
                  <a:pt x="86550" y="39420"/>
                </a:lnTo>
                <a:lnTo>
                  <a:pt x="86717" y="38290"/>
                </a:lnTo>
                <a:close/>
              </a:path>
            </a:pathLst>
          </a:custGeom>
          <a:solidFill>
            <a:srgbClr val="1D437B"/>
          </a:solidFill>
        </p:spPr>
        <p:txBody>
          <a:bodyPr wrap="square" lIns="0" tIns="0" rIns="0" bIns="0" rtlCol="0"/>
          <a:lstStyle/>
          <a:p>
            <a:endParaRPr/>
          </a:p>
        </p:txBody>
      </p:sp>
      <p:sp>
        <p:nvSpPr>
          <p:cNvPr id="24" name="object 24"/>
          <p:cNvSpPr/>
          <p:nvPr/>
        </p:nvSpPr>
        <p:spPr>
          <a:xfrm>
            <a:off x="9251707" y="426219"/>
            <a:ext cx="115570" cy="123825"/>
          </a:xfrm>
          <a:custGeom>
            <a:avLst/>
            <a:gdLst/>
            <a:ahLst/>
            <a:cxnLst/>
            <a:rect l="l" t="t" r="r" b="b"/>
            <a:pathLst>
              <a:path w="115570" h="123825">
                <a:moveTo>
                  <a:pt x="51777" y="0"/>
                </a:moveTo>
                <a:lnTo>
                  <a:pt x="10629" y="0"/>
                </a:lnTo>
                <a:lnTo>
                  <a:pt x="0" y="71780"/>
                </a:lnTo>
                <a:lnTo>
                  <a:pt x="346" y="94740"/>
                </a:lnTo>
                <a:lnTo>
                  <a:pt x="8575" y="110767"/>
                </a:lnTo>
                <a:lnTo>
                  <a:pt x="23724" y="120163"/>
                </a:lnTo>
                <a:lnTo>
                  <a:pt x="44831" y="123228"/>
                </a:lnTo>
                <a:lnTo>
                  <a:pt x="66855" y="120163"/>
                </a:lnTo>
                <a:lnTo>
                  <a:pt x="84783" y="110767"/>
                </a:lnTo>
                <a:lnTo>
                  <a:pt x="97746" y="94740"/>
                </a:lnTo>
                <a:lnTo>
                  <a:pt x="100636" y="85432"/>
                </a:lnTo>
                <a:lnTo>
                  <a:pt x="39458" y="85432"/>
                </a:lnTo>
                <a:lnTo>
                  <a:pt x="40411" y="77076"/>
                </a:lnTo>
                <a:lnTo>
                  <a:pt x="41783" y="67589"/>
                </a:lnTo>
                <a:lnTo>
                  <a:pt x="51777" y="0"/>
                </a:lnTo>
                <a:close/>
              </a:path>
              <a:path w="115570" h="123825">
                <a:moveTo>
                  <a:pt x="115493" y="0"/>
                </a:moveTo>
                <a:lnTo>
                  <a:pt x="74320" y="0"/>
                </a:lnTo>
                <a:lnTo>
                  <a:pt x="64325" y="67589"/>
                </a:lnTo>
                <a:lnTo>
                  <a:pt x="62941" y="77076"/>
                </a:lnTo>
                <a:lnTo>
                  <a:pt x="61379" y="85432"/>
                </a:lnTo>
                <a:lnTo>
                  <a:pt x="100636" y="85432"/>
                </a:lnTo>
                <a:lnTo>
                  <a:pt x="104876" y="71780"/>
                </a:lnTo>
                <a:lnTo>
                  <a:pt x="115493" y="0"/>
                </a:lnTo>
                <a:close/>
              </a:path>
            </a:pathLst>
          </a:custGeom>
          <a:solidFill>
            <a:srgbClr val="1D437B"/>
          </a:solidFill>
        </p:spPr>
        <p:txBody>
          <a:bodyPr wrap="square" lIns="0" tIns="0" rIns="0" bIns="0" rtlCol="0"/>
          <a:lstStyle/>
          <a:p>
            <a:endParaRPr/>
          </a:p>
        </p:txBody>
      </p:sp>
      <p:sp>
        <p:nvSpPr>
          <p:cNvPr id="25" name="object 25"/>
          <p:cNvSpPr/>
          <p:nvPr/>
        </p:nvSpPr>
        <p:spPr>
          <a:xfrm>
            <a:off x="9363100" y="426219"/>
            <a:ext cx="132080" cy="121920"/>
          </a:xfrm>
          <a:custGeom>
            <a:avLst/>
            <a:gdLst/>
            <a:ahLst/>
            <a:cxnLst/>
            <a:rect l="l" t="t" r="r" b="b"/>
            <a:pathLst>
              <a:path w="132079" h="121920">
                <a:moveTo>
                  <a:pt x="57442" y="0"/>
                </a:moveTo>
                <a:lnTo>
                  <a:pt x="17932" y="0"/>
                </a:lnTo>
                <a:lnTo>
                  <a:pt x="0" y="121323"/>
                </a:lnTo>
                <a:lnTo>
                  <a:pt x="39357" y="121323"/>
                </a:lnTo>
                <a:lnTo>
                  <a:pt x="46367" y="73850"/>
                </a:lnTo>
                <a:lnTo>
                  <a:pt x="46215" y="57607"/>
                </a:lnTo>
                <a:lnTo>
                  <a:pt x="80589" y="57607"/>
                </a:lnTo>
                <a:lnTo>
                  <a:pt x="57442" y="0"/>
                </a:lnTo>
                <a:close/>
              </a:path>
              <a:path w="132079" h="121920">
                <a:moveTo>
                  <a:pt x="80589" y="57607"/>
                </a:moveTo>
                <a:lnTo>
                  <a:pt x="47421" y="57607"/>
                </a:lnTo>
                <a:lnTo>
                  <a:pt x="74218" y="121323"/>
                </a:lnTo>
                <a:lnTo>
                  <a:pt x="113576" y="121323"/>
                </a:lnTo>
                <a:lnTo>
                  <a:pt x="121567" y="67259"/>
                </a:lnTo>
                <a:lnTo>
                  <a:pt x="84467" y="67259"/>
                </a:lnTo>
                <a:lnTo>
                  <a:pt x="80589" y="57607"/>
                </a:lnTo>
                <a:close/>
              </a:path>
              <a:path w="132079" h="121920">
                <a:moveTo>
                  <a:pt x="131508" y="0"/>
                </a:moveTo>
                <a:lnTo>
                  <a:pt x="92151" y="0"/>
                </a:lnTo>
                <a:lnTo>
                  <a:pt x="86766" y="36360"/>
                </a:lnTo>
                <a:lnTo>
                  <a:pt x="85927" y="44100"/>
                </a:lnTo>
                <a:lnTo>
                  <a:pt x="85578" y="51862"/>
                </a:lnTo>
                <a:lnTo>
                  <a:pt x="85648" y="67259"/>
                </a:lnTo>
                <a:lnTo>
                  <a:pt x="121567" y="67259"/>
                </a:lnTo>
                <a:lnTo>
                  <a:pt x="131508" y="0"/>
                </a:lnTo>
                <a:close/>
              </a:path>
            </a:pathLst>
          </a:custGeom>
          <a:solidFill>
            <a:srgbClr val="1D437B"/>
          </a:solidFill>
        </p:spPr>
        <p:txBody>
          <a:bodyPr wrap="square" lIns="0" tIns="0" rIns="0" bIns="0" rtlCol="0"/>
          <a:lstStyle/>
          <a:p>
            <a:endParaRPr/>
          </a:p>
        </p:txBody>
      </p:sp>
      <p:sp>
        <p:nvSpPr>
          <p:cNvPr id="26" name="object 26"/>
          <p:cNvSpPr/>
          <p:nvPr/>
        </p:nvSpPr>
        <p:spPr>
          <a:xfrm>
            <a:off x="9491264" y="426219"/>
            <a:ext cx="59690" cy="121920"/>
          </a:xfrm>
          <a:custGeom>
            <a:avLst/>
            <a:gdLst/>
            <a:ahLst/>
            <a:cxnLst/>
            <a:rect l="l" t="t" r="r" b="b"/>
            <a:pathLst>
              <a:path w="59690" h="121920">
                <a:moveTo>
                  <a:pt x="59080" y="0"/>
                </a:moveTo>
                <a:lnTo>
                  <a:pt x="17945"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7" name="object 27"/>
          <p:cNvSpPr/>
          <p:nvPr/>
        </p:nvSpPr>
        <p:spPr>
          <a:xfrm>
            <a:off x="9552621" y="424294"/>
            <a:ext cx="125730" cy="125730"/>
          </a:xfrm>
          <a:custGeom>
            <a:avLst/>
            <a:gdLst/>
            <a:ahLst/>
            <a:cxnLst/>
            <a:rect l="l" t="t" r="r" b="b"/>
            <a:pathLst>
              <a:path w="125729" h="125729">
                <a:moveTo>
                  <a:pt x="71932" y="0"/>
                </a:moveTo>
                <a:lnTo>
                  <a:pt x="46973" y="4467"/>
                </a:lnTo>
                <a:lnTo>
                  <a:pt x="25174" y="17154"/>
                </a:lnTo>
                <a:lnTo>
                  <a:pt x="8771" y="36990"/>
                </a:lnTo>
                <a:lnTo>
                  <a:pt x="0" y="62903"/>
                </a:lnTo>
                <a:lnTo>
                  <a:pt x="1063" y="89057"/>
                </a:lnTo>
                <a:lnTo>
                  <a:pt x="11603" y="108632"/>
                </a:lnTo>
                <a:lnTo>
                  <a:pt x="29698" y="120906"/>
                </a:lnTo>
                <a:lnTo>
                  <a:pt x="53428" y="125158"/>
                </a:lnTo>
                <a:lnTo>
                  <a:pt x="78425" y="120906"/>
                </a:lnTo>
                <a:lnTo>
                  <a:pt x="100156" y="108632"/>
                </a:lnTo>
                <a:lnTo>
                  <a:pt x="116484" y="89057"/>
                </a:lnTo>
                <a:lnTo>
                  <a:pt x="117216" y="86880"/>
                </a:lnTo>
                <a:lnTo>
                  <a:pt x="59105" y="86880"/>
                </a:lnTo>
                <a:lnTo>
                  <a:pt x="50772" y="85182"/>
                </a:lnTo>
                <a:lnTo>
                  <a:pt x="44777" y="80406"/>
                </a:lnTo>
                <a:lnTo>
                  <a:pt x="41510" y="73036"/>
                </a:lnTo>
                <a:lnTo>
                  <a:pt x="41363" y="63550"/>
                </a:lnTo>
                <a:lnTo>
                  <a:pt x="44180" y="54433"/>
                </a:lnTo>
                <a:lnTo>
                  <a:pt x="49510" y="46907"/>
                </a:lnTo>
                <a:lnTo>
                  <a:pt x="56937" y="41790"/>
                </a:lnTo>
                <a:lnTo>
                  <a:pt x="66039" y="39903"/>
                </a:lnTo>
                <a:lnTo>
                  <a:pt x="124287" y="39903"/>
                </a:lnTo>
                <a:lnTo>
                  <a:pt x="124162" y="36990"/>
                </a:lnTo>
                <a:lnTo>
                  <a:pt x="113628" y="17154"/>
                </a:lnTo>
                <a:lnTo>
                  <a:pt x="95581" y="4467"/>
                </a:lnTo>
                <a:lnTo>
                  <a:pt x="71932" y="0"/>
                </a:lnTo>
                <a:close/>
              </a:path>
              <a:path w="125729" h="125729">
                <a:moveTo>
                  <a:pt x="124287" y="39903"/>
                </a:moveTo>
                <a:lnTo>
                  <a:pt x="66039" y="39903"/>
                </a:lnTo>
                <a:lnTo>
                  <a:pt x="74577" y="41790"/>
                </a:lnTo>
                <a:lnTo>
                  <a:pt x="80489" y="46907"/>
                </a:lnTo>
                <a:lnTo>
                  <a:pt x="83595" y="54433"/>
                </a:lnTo>
                <a:lnTo>
                  <a:pt x="83718" y="63550"/>
                </a:lnTo>
                <a:lnTo>
                  <a:pt x="80762" y="73036"/>
                </a:lnTo>
                <a:lnTo>
                  <a:pt x="75317" y="80406"/>
                </a:lnTo>
                <a:lnTo>
                  <a:pt x="67919" y="85182"/>
                </a:lnTo>
                <a:lnTo>
                  <a:pt x="59105" y="86880"/>
                </a:lnTo>
                <a:lnTo>
                  <a:pt x="117216" y="86880"/>
                </a:lnTo>
                <a:lnTo>
                  <a:pt x="125272" y="62903"/>
                </a:lnTo>
                <a:lnTo>
                  <a:pt x="124287" y="39903"/>
                </a:lnTo>
                <a:close/>
              </a:path>
            </a:pathLst>
          </a:custGeom>
          <a:solidFill>
            <a:srgbClr val="1D437B"/>
          </a:solidFill>
        </p:spPr>
        <p:txBody>
          <a:bodyPr wrap="square" lIns="0" tIns="0" rIns="0" bIns="0" rtlCol="0"/>
          <a:lstStyle/>
          <a:p>
            <a:endParaRPr/>
          </a:p>
        </p:txBody>
      </p:sp>
      <p:sp>
        <p:nvSpPr>
          <p:cNvPr id="28" name="object 28"/>
          <p:cNvSpPr/>
          <p:nvPr/>
        </p:nvSpPr>
        <p:spPr>
          <a:xfrm>
            <a:off x="9679200" y="426219"/>
            <a:ext cx="132080" cy="121920"/>
          </a:xfrm>
          <a:custGeom>
            <a:avLst/>
            <a:gdLst/>
            <a:ahLst/>
            <a:cxnLst/>
            <a:rect l="l" t="t" r="r" b="b"/>
            <a:pathLst>
              <a:path w="132079" h="121920">
                <a:moveTo>
                  <a:pt x="57467" y="0"/>
                </a:moveTo>
                <a:lnTo>
                  <a:pt x="17932" y="0"/>
                </a:lnTo>
                <a:lnTo>
                  <a:pt x="0" y="121323"/>
                </a:lnTo>
                <a:lnTo>
                  <a:pt x="39357" y="121323"/>
                </a:lnTo>
                <a:lnTo>
                  <a:pt x="46380" y="73850"/>
                </a:lnTo>
                <a:lnTo>
                  <a:pt x="46253" y="57607"/>
                </a:lnTo>
                <a:lnTo>
                  <a:pt x="80603" y="57607"/>
                </a:lnTo>
                <a:lnTo>
                  <a:pt x="57467" y="0"/>
                </a:lnTo>
                <a:close/>
              </a:path>
              <a:path w="132079" h="121920">
                <a:moveTo>
                  <a:pt x="80603" y="57607"/>
                </a:moveTo>
                <a:lnTo>
                  <a:pt x="47421" y="57607"/>
                </a:lnTo>
                <a:lnTo>
                  <a:pt x="74218" y="121323"/>
                </a:lnTo>
                <a:lnTo>
                  <a:pt x="113588" y="121323"/>
                </a:lnTo>
                <a:lnTo>
                  <a:pt x="121585" y="67259"/>
                </a:lnTo>
                <a:lnTo>
                  <a:pt x="84480" y="67259"/>
                </a:lnTo>
                <a:lnTo>
                  <a:pt x="80603" y="57607"/>
                </a:lnTo>
                <a:close/>
              </a:path>
              <a:path w="132079" h="121920">
                <a:moveTo>
                  <a:pt x="131533" y="0"/>
                </a:moveTo>
                <a:lnTo>
                  <a:pt x="92151" y="0"/>
                </a:lnTo>
                <a:lnTo>
                  <a:pt x="86779" y="36360"/>
                </a:lnTo>
                <a:lnTo>
                  <a:pt x="85933" y="44100"/>
                </a:lnTo>
                <a:lnTo>
                  <a:pt x="85585" y="51862"/>
                </a:lnTo>
                <a:lnTo>
                  <a:pt x="85686" y="67259"/>
                </a:lnTo>
                <a:lnTo>
                  <a:pt x="121585" y="67259"/>
                </a:lnTo>
                <a:lnTo>
                  <a:pt x="131533" y="0"/>
                </a:lnTo>
                <a:close/>
              </a:path>
            </a:pathLst>
          </a:custGeom>
          <a:solidFill>
            <a:srgbClr val="1D437B"/>
          </a:solidFill>
        </p:spPr>
        <p:txBody>
          <a:bodyPr wrap="square" lIns="0" tIns="0" rIns="0" bIns="0" rtlCol="0"/>
          <a:lstStyle/>
          <a:p>
            <a:endParaRPr/>
          </a:p>
        </p:txBody>
      </p:sp>
      <p:sp>
        <p:nvSpPr>
          <p:cNvPr id="29" name="object 29"/>
          <p:cNvSpPr/>
          <p:nvPr/>
        </p:nvSpPr>
        <p:spPr>
          <a:xfrm>
            <a:off x="9857450" y="162029"/>
            <a:ext cx="60325" cy="60325"/>
          </a:xfrm>
          <a:custGeom>
            <a:avLst/>
            <a:gdLst/>
            <a:ahLst/>
            <a:cxnLst/>
            <a:rect l="l" t="t" r="r" b="b"/>
            <a:pathLst>
              <a:path w="60325" h="60325">
                <a:moveTo>
                  <a:pt x="29921" y="0"/>
                </a:moveTo>
                <a:lnTo>
                  <a:pt x="18264" y="2341"/>
                </a:lnTo>
                <a:lnTo>
                  <a:pt x="8755" y="8737"/>
                </a:lnTo>
                <a:lnTo>
                  <a:pt x="2348" y="18248"/>
                </a:lnTo>
                <a:lnTo>
                  <a:pt x="0" y="29933"/>
                </a:lnTo>
                <a:lnTo>
                  <a:pt x="2348" y="41612"/>
                </a:lnTo>
                <a:lnTo>
                  <a:pt x="8755" y="51147"/>
                </a:lnTo>
                <a:lnTo>
                  <a:pt x="18264" y="57574"/>
                </a:lnTo>
                <a:lnTo>
                  <a:pt x="29921" y="59931"/>
                </a:lnTo>
                <a:lnTo>
                  <a:pt x="41647" y="57574"/>
                </a:lnTo>
                <a:lnTo>
                  <a:pt x="45450" y="55016"/>
                </a:lnTo>
                <a:lnTo>
                  <a:pt x="29921" y="55016"/>
                </a:lnTo>
                <a:lnTo>
                  <a:pt x="20216" y="53045"/>
                </a:lnTo>
                <a:lnTo>
                  <a:pt x="12287" y="47671"/>
                </a:lnTo>
                <a:lnTo>
                  <a:pt x="6939" y="39698"/>
                </a:lnTo>
                <a:lnTo>
                  <a:pt x="4978" y="29933"/>
                </a:lnTo>
                <a:lnTo>
                  <a:pt x="6939" y="20197"/>
                </a:lnTo>
                <a:lnTo>
                  <a:pt x="12287" y="12249"/>
                </a:lnTo>
                <a:lnTo>
                  <a:pt x="20216" y="6891"/>
                </a:lnTo>
                <a:lnTo>
                  <a:pt x="29921" y="4927"/>
                </a:lnTo>
                <a:lnTo>
                  <a:pt x="45510" y="4927"/>
                </a:lnTo>
                <a:lnTo>
                  <a:pt x="41647" y="2341"/>
                </a:lnTo>
                <a:lnTo>
                  <a:pt x="29921" y="0"/>
                </a:lnTo>
                <a:close/>
              </a:path>
              <a:path w="60325" h="60325">
                <a:moveTo>
                  <a:pt x="45510" y="4927"/>
                </a:moveTo>
                <a:lnTo>
                  <a:pt x="29921" y="4927"/>
                </a:lnTo>
                <a:lnTo>
                  <a:pt x="39709" y="6891"/>
                </a:lnTo>
                <a:lnTo>
                  <a:pt x="47698" y="12249"/>
                </a:lnTo>
                <a:lnTo>
                  <a:pt x="53081" y="20197"/>
                </a:lnTo>
                <a:lnTo>
                  <a:pt x="55054" y="29933"/>
                </a:lnTo>
                <a:lnTo>
                  <a:pt x="53081" y="39698"/>
                </a:lnTo>
                <a:lnTo>
                  <a:pt x="47698" y="47671"/>
                </a:lnTo>
                <a:lnTo>
                  <a:pt x="39709" y="53045"/>
                </a:lnTo>
                <a:lnTo>
                  <a:pt x="29921" y="55016"/>
                </a:lnTo>
                <a:lnTo>
                  <a:pt x="45450" y="55016"/>
                </a:lnTo>
                <a:lnTo>
                  <a:pt x="51200" y="51147"/>
                </a:lnTo>
                <a:lnTo>
                  <a:pt x="57628" y="41612"/>
                </a:lnTo>
                <a:lnTo>
                  <a:pt x="59982" y="29933"/>
                </a:lnTo>
                <a:lnTo>
                  <a:pt x="57628" y="18248"/>
                </a:lnTo>
                <a:lnTo>
                  <a:pt x="51200" y="8737"/>
                </a:lnTo>
                <a:lnTo>
                  <a:pt x="45510" y="4927"/>
                </a:lnTo>
                <a:close/>
              </a:path>
              <a:path w="60325" h="60325">
                <a:moveTo>
                  <a:pt x="39077" y="14287"/>
                </a:moveTo>
                <a:lnTo>
                  <a:pt x="16890" y="14287"/>
                </a:lnTo>
                <a:lnTo>
                  <a:pt x="16890" y="46507"/>
                </a:lnTo>
                <a:lnTo>
                  <a:pt x="22059" y="46507"/>
                </a:lnTo>
                <a:lnTo>
                  <a:pt x="22059" y="32880"/>
                </a:lnTo>
                <a:lnTo>
                  <a:pt x="34425" y="32880"/>
                </a:lnTo>
                <a:lnTo>
                  <a:pt x="32537" y="32181"/>
                </a:lnTo>
                <a:lnTo>
                  <a:pt x="32537" y="32042"/>
                </a:lnTo>
                <a:lnTo>
                  <a:pt x="37972" y="31737"/>
                </a:lnTo>
                <a:lnTo>
                  <a:pt x="41395" y="28371"/>
                </a:lnTo>
                <a:lnTo>
                  <a:pt x="22059" y="28371"/>
                </a:lnTo>
                <a:lnTo>
                  <a:pt x="22059" y="18707"/>
                </a:lnTo>
                <a:lnTo>
                  <a:pt x="41490" y="18707"/>
                </a:lnTo>
                <a:lnTo>
                  <a:pt x="39077" y="14287"/>
                </a:lnTo>
                <a:close/>
              </a:path>
              <a:path w="60325" h="60325">
                <a:moveTo>
                  <a:pt x="34425" y="32880"/>
                </a:moveTo>
                <a:lnTo>
                  <a:pt x="29133" y="32880"/>
                </a:lnTo>
                <a:lnTo>
                  <a:pt x="30721" y="34239"/>
                </a:lnTo>
                <a:lnTo>
                  <a:pt x="34818" y="41612"/>
                </a:lnTo>
                <a:lnTo>
                  <a:pt x="37591" y="46507"/>
                </a:lnTo>
                <a:lnTo>
                  <a:pt x="43941" y="46507"/>
                </a:lnTo>
                <a:lnTo>
                  <a:pt x="40043" y="40284"/>
                </a:lnTo>
                <a:lnTo>
                  <a:pt x="37388" y="35953"/>
                </a:lnTo>
                <a:lnTo>
                  <a:pt x="35318" y="33210"/>
                </a:lnTo>
                <a:lnTo>
                  <a:pt x="34425" y="32880"/>
                </a:lnTo>
                <a:close/>
              </a:path>
              <a:path w="60325" h="60325">
                <a:moveTo>
                  <a:pt x="41490" y="18707"/>
                </a:moveTo>
                <a:lnTo>
                  <a:pt x="33858" y="18707"/>
                </a:lnTo>
                <a:lnTo>
                  <a:pt x="36207" y="20561"/>
                </a:lnTo>
                <a:lnTo>
                  <a:pt x="36207" y="26885"/>
                </a:lnTo>
                <a:lnTo>
                  <a:pt x="33553" y="28371"/>
                </a:lnTo>
                <a:lnTo>
                  <a:pt x="41395" y="28371"/>
                </a:lnTo>
                <a:lnTo>
                  <a:pt x="41795" y="27978"/>
                </a:lnTo>
                <a:lnTo>
                  <a:pt x="41795" y="19265"/>
                </a:lnTo>
                <a:lnTo>
                  <a:pt x="41490" y="18707"/>
                </a:lnTo>
                <a:close/>
              </a:path>
            </a:pathLst>
          </a:custGeom>
          <a:solidFill>
            <a:srgbClr val="1D437B"/>
          </a:solidFill>
        </p:spPr>
        <p:txBody>
          <a:bodyPr wrap="square" lIns="0" tIns="0" rIns="0" bIns="0" rtlCol="0"/>
          <a:lstStyle/>
          <a:p>
            <a:endParaRPr/>
          </a:p>
        </p:txBody>
      </p:sp>
      <p:sp>
        <p:nvSpPr>
          <p:cNvPr id="30" name="object 30"/>
          <p:cNvSpPr txBox="1">
            <a:spLocks noGrp="1"/>
          </p:cNvSpPr>
          <p:nvPr>
            <p:ph type="title"/>
          </p:nvPr>
        </p:nvSpPr>
        <p:spPr>
          <a:xfrm>
            <a:off x="389636" y="652419"/>
            <a:ext cx="4489450" cy="574040"/>
          </a:xfrm>
          <a:prstGeom prst="rect">
            <a:avLst/>
          </a:prstGeom>
        </p:spPr>
        <p:txBody>
          <a:bodyPr vert="horz" wrap="square" lIns="0" tIns="12700" rIns="0" bIns="0" rtlCol="0">
            <a:spAutoFit/>
          </a:bodyPr>
          <a:lstStyle/>
          <a:p>
            <a:pPr marL="12700">
              <a:lnSpc>
                <a:spcPct val="100000"/>
              </a:lnSpc>
              <a:spcBef>
                <a:spcPts val="100"/>
              </a:spcBef>
            </a:pPr>
            <a:r>
              <a:rPr spc="145" dirty="0"/>
              <a:t>Welcome </a:t>
            </a:r>
            <a:r>
              <a:rPr spc="100" dirty="0"/>
              <a:t>to</a:t>
            </a:r>
            <a:r>
              <a:rPr spc="-210" dirty="0"/>
              <a:t> </a:t>
            </a:r>
            <a:r>
              <a:rPr spc="170" dirty="0"/>
              <a:t>Germany</a:t>
            </a:r>
          </a:p>
        </p:txBody>
      </p:sp>
      <p:sp>
        <p:nvSpPr>
          <p:cNvPr id="32" name="object 32"/>
          <p:cNvSpPr txBox="1">
            <a:spLocks noGrp="1"/>
          </p:cNvSpPr>
          <p:nvPr>
            <p:ph type="ftr" sz="quarter" idx="11"/>
          </p:nvPr>
        </p:nvSpPr>
        <p:spPr>
          <a:xfrm>
            <a:off x="0" y="5502275"/>
            <a:ext cx="631825" cy="117475"/>
          </a:xfrm>
          <a:prstGeom prst="rect">
            <a:avLst/>
          </a:prstGeom>
        </p:spPr>
        <p:txBody>
          <a:bodyPr vert="horz" wrap="square" lIns="0" tIns="10160" rIns="0" bIns="0" rtlCol="0">
            <a:spAutoFit/>
          </a:bodyPr>
          <a:lstStyle/>
          <a:p>
            <a:pPr marL="12700">
              <a:lnSpc>
                <a:spcPct val="100000"/>
              </a:lnSpc>
              <a:spcBef>
                <a:spcPts val="80"/>
              </a:spcBef>
            </a:pPr>
            <a:r>
              <a:rPr spc="35" dirty="0">
                <a:solidFill>
                  <a:srgbClr val="FFFFFF"/>
                </a:solidFill>
              </a:rPr>
              <a:t>Insured </a:t>
            </a:r>
            <a:r>
              <a:rPr spc="50" dirty="0">
                <a:solidFill>
                  <a:srgbClr val="FFFFFF"/>
                </a:solidFill>
              </a:rPr>
              <a:t>by</a:t>
            </a:r>
            <a:r>
              <a:rPr spc="-60" dirty="0">
                <a:solidFill>
                  <a:srgbClr val="FFFFFF"/>
                </a:solidFill>
              </a:rPr>
              <a:t> </a:t>
            </a:r>
            <a:r>
              <a:rPr spc="50" dirty="0">
                <a:solidFill>
                  <a:srgbClr val="FFFFFF"/>
                </a:solidFill>
              </a:rPr>
              <a:t>NCUA</a:t>
            </a:r>
          </a:p>
        </p:txBody>
      </p:sp>
      <p:sp>
        <p:nvSpPr>
          <p:cNvPr id="31" name="object 31"/>
          <p:cNvSpPr txBox="1"/>
          <p:nvPr/>
        </p:nvSpPr>
        <p:spPr>
          <a:xfrm>
            <a:off x="9764268" y="5315812"/>
            <a:ext cx="159385" cy="214629"/>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200" b="1" spc="45" dirty="0">
                <a:solidFill>
                  <a:srgbClr val="231F20"/>
                </a:solidFill>
                <a:latin typeface="Calibri"/>
                <a:cs typeface="Calibri"/>
              </a:rPr>
              <a:t>2</a:t>
            </a:fld>
            <a:endParaRPr sz="1200">
              <a:latin typeface="Calibri"/>
              <a:cs typeface="Calibri"/>
            </a:endParaRPr>
          </a:p>
        </p:txBody>
      </p:sp>
      <p:pic>
        <p:nvPicPr>
          <p:cNvPr id="34" name="Audio 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6400" y="48958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920"/>
    </mc:Choice>
    <mc:Fallback xmlns="">
      <p:transition spd="slow" advTm="35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548536"/>
            <a:ext cx="3858767" cy="4108856"/>
          </a:xfrm>
          <a:prstGeom prst="rect">
            <a:avLst/>
          </a:prstGeom>
          <a:blipFill>
            <a:blip r:embed="rId5" cstate="print"/>
            <a:stretch>
              <a:fillRect/>
            </a:stretch>
          </a:blipFill>
        </p:spPr>
        <p:txBody>
          <a:bodyPr wrap="square" lIns="0" tIns="0" rIns="0" bIns="0" rtlCol="0"/>
          <a:lstStyle/>
          <a:p>
            <a:endParaRPr/>
          </a:p>
        </p:txBody>
      </p:sp>
      <p:sp>
        <p:nvSpPr>
          <p:cNvPr id="4" name="object 4"/>
          <p:cNvSpPr/>
          <p:nvPr/>
        </p:nvSpPr>
        <p:spPr>
          <a:xfrm>
            <a:off x="0" y="0"/>
            <a:ext cx="10058400" cy="1903095"/>
          </a:xfrm>
          <a:custGeom>
            <a:avLst/>
            <a:gdLst/>
            <a:ahLst/>
            <a:cxnLst/>
            <a:rect l="l" t="t" r="r" b="b"/>
            <a:pathLst>
              <a:path w="10058400" h="1903095">
                <a:moveTo>
                  <a:pt x="0" y="1902917"/>
                </a:moveTo>
                <a:lnTo>
                  <a:pt x="0" y="0"/>
                </a:lnTo>
                <a:lnTo>
                  <a:pt x="10058400" y="0"/>
                </a:lnTo>
                <a:lnTo>
                  <a:pt x="10058400" y="1902917"/>
                </a:lnTo>
                <a:lnTo>
                  <a:pt x="0" y="1902917"/>
                </a:lnTo>
                <a:close/>
              </a:path>
            </a:pathLst>
          </a:custGeom>
          <a:solidFill>
            <a:srgbClr val="231F20">
              <a:alpha val="50000"/>
            </a:srgbClr>
          </a:solidFill>
        </p:spPr>
        <p:txBody>
          <a:bodyPr wrap="square" lIns="0" tIns="0" rIns="0" bIns="0" rtlCol="0"/>
          <a:lstStyle/>
          <a:p>
            <a:endParaRPr/>
          </a:p>
        </p:txBody>
      </p:sp>
      <p:sp>
        <p:nvSpPr>
          <p:cNvPr id="5" name="object 5"/>
          <p:cNvSpPr/>
          <p:nvPr/>
        </p:nvSpPr>
        <p:spPr>
          <a:xfrm>
            <a:off x="0" y="0"/>
            <a:ext cx="10058400" cy="1817370"/>
          </a:xfrm>
          <a:custGeom>
            <a:avLst/>
            <a:gdLst/>
            <a:ahLst/>
            <a:cxnLst/>
            <a:rect l="l" t="t" r="r" b="b"/>
            <a:pathLst>
              <a:path w="10058400" h="1817370">
                <a:moveTo>
                  <a:pt x="2342896" y="1548536"/>
                </a:moveTo>
                <a:lnTo>
                  <a:pt x="1618081" y="1548536"/>
                </a:lnTo>
                <a:lnTo>
                  <a:pt x="1965959" y="1800225"/>
                </a:lnTo>
                <a:lnTo>
                  <a:pt x="1989134" y="1812937"/>
                </a:lnTo>
                <a:lnTo>
                  <a:pt x="2003907" y="1817055"/>
                </a:lnTo>
                <a:lnTo>
                  <a:pt x="2016623" y="1812472"/>
                </a:lnTo>
                <a:lnTo>
                  <a:pt x="2033625" y="1799082"/>
                </a:lnTo>
                <a:lnTo>
                  <a:pt x="2342896" y="1548536"/>
                </a:lnTo>
                <a:close/>
              </a:path>
              <a:path w="10058400" h="1817370">
                <a:moveTo>
                  <a:pt x="10058400" y="0"/>
                </a:moveTo>
                <a:lnTo>
                  <a:pt x="0" y="0"/>
                </a:lnTo>
                <a:lnTo>
                  <a:pt x="0" y="1548536"/>
                </a:lnTo>
                <a:lnTo>
                  <a:pt x="10058400" y="1548536"/>
                </a:lnTo>
                <a:lnTo>
                  <a:pt x="10058400" y="0"/>
                </a:lnTo>
                <a:close/>
              </a:path>
            </a:pathLst>
          </a:custGeom>
          <a:solidFill>
            <a:srgbClr val="00AEEF"/>
          </a:solidFill>
        </p:spPr>
        <p:txBody>
          <a:bodyPr wrap="square" lIns="0" tIns="0" rIns="0" bIns="0" rtlCol="0"/>
          <a:lstStyle/>
          <a:p>
            <a:endParaRPr/>
          </a:p>
        </p:txBody>
      </p:sp>
      <p:sp>
        <p:nvSpPr>
          <p:cNvPr id="6" name="object 6"/>
          <p:cNvSpPr/>
          <p:nvPr/>
        </p:nvSpPr>
        <p:spPr>
          <a:xfrm>
            <a:off x="8633787" y="158650"/>
            <a:ext cx="195580" cy="219075"/>
          </a:xfrm>
          <a:custGeom>
            <a:avLst/>
            <a:gdLst/>
            <a:ahLst/>
            <a:cxnLst/>
            <a:rect l="l" t="t" r="r" b="b"/>
            <a:pathLst>
              <a:path w="195579" h="219075">
                <a:moveTo>
                  <a:pt x="33083" y="139382"/>
                </a:moveTo>
                <a:lnTo>
                  <a:pt x="0" y="199250"/>
                </a:lnTo>
                <a:lnTo>
                  <a:pt x="17769" y="207368"/>
                </a:lnTo>
                <a:lnTo>
                  <a:pt x="37441" y="213464"/>
                </a:lnTo>
                <a:lnTo>
                  <a:pt x="57991" y="217298"/>
                </a:lnTo>
                <a:lnTo>
                  <a:pt x="78397" y="218630"/>
                </a:lnTo>
                <a:lnTo>
                  <a:pt x="112842" y="213929"/>
                </a:lnTo>
                <a:lnTo>
                  <a:pt x="144522" y="199793"/>
                </a:lnTo>
                <a:lnTo>
                  <a:pt x="169112" y="176175"/>
                </a:lnTo>
                <a:lnTo>
                  <a:pt x="174799" y="161861"/>
                </a:lnTo>
                <a:lnTo>
                  <a:pt x="81508" y="161861"/>
                </a:lnTo>
                <a:lnTo>
                  <a:pt x="68714" y="160331"/>
                </a:lnTo>
                <a:lnTo>
                  <a:pt x="56911" y="156167"/>
                </a:lnTo>
                <a:lnTo>
                  <a:pt x="46161" y="150004"/>
                </a:lnTo>
                <a:lnTo>
                  <a:pt x="36525" y="142481"/>
                </a:lnTo>
                <a:lnTo>
                  <a:pt x="33083" y="139382"/>
                </a:lnTo>
                <a:close/>
              </a:path>
              <a:path w="195579" h="219075">
                <a:moveTo>
                  <a:pt x="130759" y="0"/>
                </a:moveTo>
                <a:lnTo>
                  <a:pt x="96130" y="5177"/>
                </a:lnTo>
                <a:lnTo>
                  <a:pt x="64298" y="20340"/>
                </a:lnTo>
                <a:lnTo>
                  <a:pt x="39617" y="44935"/>
                </a:lnTo>
                <a:lnTo>
                  <a:pt x="26441" y="78409"/>
                </a:lnTo>
                <a:lnTo>
                  <a:pt x="27372" y="100429"/>
                </a:lnTo>
                <a:lnTo>
                  <a:pt x="36737" y="116943"/>
                </a:lnTo>
                <a:lnTo>
                  <a:pt x="52566" y="128239"/>
                </a:lnTo>
                <a:lnTo>
                  <a:pt x="72885" y="134607"/>
                </a:lnTo>
                <a:lnTo>
                  <a:pt x="87909" y="137426"/>
                </a:lnTo>
                <a:lnTo>
                  <a:pt x="94716" y="138836"/>
                </a:lnTo>
                <a:lnTo>
                  <a:pt x="104673" y="139661"/>
                </a:lnTo>
                <a:lnTo>
                  <a:pt x="103061" y="150004"/>
                </a:lnTo>
                <a:lnTo>
                  <a:pt x="101663" y="158775"/>
                </a:lnTo>
                <a:lnTo>
                  <a:pt x="89077" y="161861"/>
                </a:lnTo>
                <a:lnTo>
                  <a:pt x="174799" y="161861"/>
                </a:lnTo>
                <a:lnTo>
                  <a:pt x="182283" y="143027"/>
                </a:lnTo>
                <a:lnTo>
                  <a:pt x="181824" y="119404"/>
                </a:lnTo>
                <a:lnTo>
                  <a:pt x="172908" y="101939"/>
                </a:lnTo>
                <a:lnTo>
                  <a:pt x="157028" y="89842"/>
                </a:lnTo>
                <a:lnTo>
                  <a:pt x="135674" y="82321"/>
                </a:lnTo>
                <a:lnTo>
                  <a:pt x="118897" y="78409"/>
                </a:lnTo>
                <a:lnTo>
                  <a:pt x="113207" y="77000"/>
                </a:lnTo>
                <a:lnTo>
                  <a:pt x="103835" y="75895"/>
                </a:lnTo>
                <a:lnTo>
                  <a:pt x="105092" y="68008"/>
                </a:lnTo>
                <a:lnTo>
                  <a:pt x="106451" y="59296"/>
                </a:lnTo>
                <a:lnTo>
                  <a:pt x="116687" y="56756"/>
                </a:lnTo>
                <a:lnTo>
                  <a:pt x="174271" y="56756"/>
                </a:lnTo>
                <a:lnTo>
                  <a:pt x="194957" y="18542"/>
                </a:lnTo>
                <a:lnTo>
                  <a:pt x="180392" y="10313"/>
                </a:lnTo>
                <a:lnTo>
                  <a:pt x="164863" y="4532"/>
                </a:lnTo>
                <a:lnTo>
                  <a:pt x="148332" y="1120"/>
                </a:lnTo>
                <a:lnTo>
                  <a:pt x="130759" y="0"/>
                </a:lnTo>
                <a:close/>
              </a:path>
              <a:path w="195579" h="219075">
                <a:moveTo>
                  <a:pt x="174271" y="56756"/>
                </a:moveTo>
                <a:lnTo>
                  <a:pt x="123444" y="56756"/>
                </a:lnTo>
                <a:lnTo>
                  <a:pt x="135364" y="57996"/>
                </a:lnTo>
                <a:lnTo>
                  <a:pt x="146315" y="61398"/>
                </a:lnTo>
                <a:lnTo>
                  <a:pt x="156367" y="66486"/>
                </a:lnTo>
                <a:lnTo>
                  <a:pt x="165595" y="72783"/>
                </a:lnTo>
                <a:lnTo>
                  <a:pt x="174271" y="56756"/>
                </a:lnTo>
                <a:close/>
              </a:path>
            </a:pathLst>
          </a:custGeom>
          <a:solidFill>
            <a:srgbClr val="1D437B"/>
          </a:solidFill>
        </p:spPr>
        <p:txBody>
          <a:bodyPr wrap="square" lIns="0" tIns="0" rIns="0" bIns="0" rtlCol="0"/>
          <a:lstStyle/>
          <a:p>
            <a:endParaRPr/>
          </a:p>
        </p:txBody>
      </p:sp>
      <p:sp>
        <p:nvSpPr>
          <p:cNvPr id="7" name="object 7"/>
          <p:cNvSpPr/>
          <p:nvPr/>
        </p:nvSpPr>
        <p:spPr>
          <a:xfrm>
            <a:off x="8816158" y="162029"/>
            <a:ext cx="176530" cy="212090"/>
          </a:xfrm>
          <a:custGeom>
            <a:avLst/>
            <a:gdLst/>
            <a:ahLst/>
            <a:cxnLst/>
            <a:rect l="l" t="t" r="r" b="b"/>
            <a:pathLst>
              <a:path w="176529" h="212090">
                <a:moveTo>
                  <a:pt x="176009" y="0"/>
                </a:moveTo>
                <a:lnTo>
                  <a:pt x="33540" y="0"/>
                </a:lnTo>
                <a:lnTo>
                  <a:pt x="0" y="211861"/>
                </a:lnTo>
                <a:lnTo>
                  <a:pt x="144716" y="211861"/>
                </a:lnTo>
                <a:lnTo>
                  <a:pt x="153873" y="153974"/>
                </a:lnTo>
                <a:lnTo>
                  <a:pt x="86715" y="153974"/>
                </a:lnTo>
                <a:lnTo>
                  <a:pt x="89992" y="133184"/>
                </a:lnTo>
                <a:lnTo>
                  <a:pt x="149313" y="133184"/>
                </a:lnTo>
                <a:lnTo>
                  <a:pt x="158026" y="78117"/>
                </a:lnTo>
                <a:lnTo>
                  <a:pt x="98717" y="78117"/>
                </a:lnTo>
                <a:lnTo>
                  <a:pt x="101930" y="57886"/>
                </a:lnTo>
                <a:lnTo>
                  <a:pt x="166827" y="57886"/>
                </a:lnTo>
                <a:lnTo>
                  <a:pt x="176009" y="0"/>
                </a:lnTo>
                <a:close/>
              </a:path>
            </a:pathLst>
          </a:custGeom>
          <a:solidFill>
            <a:srgbClr val="1D437B"/>
          </a:solidFill>
        </p:spPr>
        <p:txBody>
          <a:bodyPr wrap="square" lIns="0" tIns="0" rIns="0" bIns="0" rtlCol="0"/>
          <a:lstStyle/>
          <a:p>
            <a:endParaRPr/>
          </a:p>
        </p:txBody>
      </p:sp>
      <p:sp>
        <p:nvSpPr>
          <p:cNvPr id="8" name="object 8"/>
          <p:cNvSpPr/>
          <p:nvPr/>
        </p:nvSpPr>
        <p:spPr>
          <a:xfrm>
            <a:off x="8981378" y="162027"/>
            <a:ext cx="203200" cy="212090"/>
          </a:xfrm>
          <a:custGeom>
            <a:avLst/>
            <a:gdLst/>
            <a:ahLst/>
            <a:cxnLst/>
            <a:rect l="l" t="t" r="r" b="b"/>
            <a:pathLst>
              <a:path w="203200" h="212090">
                <a:moveTo>
                  <a:pt x="126555" y="0"/>
                </a:moveTo>
                <a:lnTo>
                  <a:pt x="33540" y="0"/>
                </a:lnTo>
                <a:lnTo>
                  <a:pt x="0" y="211874"/>
                </a:lnTo>
                <a:lnTo>
                  <a:pt x="75323" y="211874"/>
                </a:lnTo>
                <a:lnTo>
                  <a:pt x="86080" y="143891"/>
                </a:lnTo>
                <a:lnTo>
                  <a:pt x="164499" y="143891"/>
                </a:lnTo>
                <a:lnTo>
                  <a:pt x="160820" y="136855"/>
                </a:lnTo>
                <a:lnTo>
                  <a:pt x="156565" y="133477"/>
                </a:lnTo>
                <a:lnTo>
                  <a:pt x="153111" y="130390"/>
                </a:lnTo>
                <a:lnTo>
                  <a:pt x="153390" y="128701"/>
                </a:lnTo>
                <a:lnTo>
                  <a:pt x="173178" y="120565"/>
                </a:lnTo>
                <a:lnTo>
                  <a:pt x="187672" y="109586"/>
                </a:lnTo>
                <a:lnTo>
                  <a:pt x="197458" y="94395"/>
                </a:lnTo>
                <a:lnTo>
                  <a:pt x="197603" y="93865"/>
                </a:lnTo>
                <a:lnTo>
                  <a:pt x="94005" y="93865"/>
                </a:lnTo>
                <a:lnTo>
                  <a:pt x="99695" y="57886"/>
                </a:lnTo>
                <a:lnTo>
                  <a:pt x="202351" y="57886"/>
                </a:lnTo>
                <a:lnTo>
                  <a:pt x="201454" y="39594"/>
                </a:lnTo>
                <a:lnTo>
                  <a:pt x="185937" y="16789"/>
                </a:lnTo>
                <a:lnTo>
                  <a:pt x="159871" y="3995"/>
                </a:lnTo>
                <a:lnTo>
                  <a:pt x="126555" y="0"/>
                </a:lnTo>
                <a:close/>
              </a:path>
              <a:path w="203200" h="212090">
                <a:moveTo>
                  <a:pt x="164499" y="143891"/>
                </a:moveTo>
                <a:lnTo>
                  <a:pt x="87477" y="143891"/>
                </a:lnTo>
                <a:lnTo>
                  <a:pt x="110426" y="211874"/>
                </a:lnTo>
                <a:lnTo>
                  <a:pt x="199237" y="211874"/>
                </a:lnTo>
                <a:lnTo>
                  <a:pt x="164499" y="143891"/>
                </a:lnTo>
                <a:close/>
              </a:path>
              <a:path w="203200" h="212090">
                <a:moveTo>
                  <a:pt x="202351" y="57886"/>
                </a:moveTo>
                <a:lnTo>
                  <a:pt x="105587" y="57886"/>
                </a:lnTo>
                <a:lnTo>
                  <a:pt x="114939" y="58447"/>
                </a:lnTo>
                <a:lnTo>
                  <a:pt x="122429" y="60904"/>
                </a:lnTo>
                <a:lnTo>
                  <a:pt x="126960" y="66421"/>
                </a:lnTo>
                <a:lnTo>
                  <a:pt x="127431" y="76161"/>
                </a:lnTo>
                <a:lnTo>
                  <a:pt x="123761" y="85566"/>
                </a:lnTo>
                <a:lnTo>
                  <a:pt x="117179" y="90914"/>
                </a:lnTo>
                <a:lnTo>
                  <a:pt x="108697" y="93312"/>
                </a:lnTo>
                <a:lnTo>
                  <a:pt x="99326" y="93865"/>
                </a:lnTo>
                <a:lnTo>
                  <a:pt x="197603" y="93865"/>
                </a:lnTo>
                <a:lnTo>
                  <a:pt x="203123" y="73621"/>
                </a:lnTo>
                <a:lnTo>
                  <a:pt x="202351" y="57886"/>
                </a:lnTo>
                <a:close/>
              </a:path>
            </a:pathLst>
          </a:custGeom>
          <a:solidFill>
            <a:srgbClr val="1D437B"/>
          </a:solidFill>
        </p:spPr>
        <p:txBody>
          <a:bodyPr wrap="square" lIns="0" tIns="0" rIns="0" bIns="0" rtlCol="0"/>
          <a:lstStyle/>
          <a:p>
            <a:endParaRPr/>
          </a:p>
        </p:txBody>
      </p:sp>
      <p:sp>
        <p:nvSpPr>
          <p:cNvPr id="9" name="object 9"/>
          <p:cNvSpPr/>
          <p:nvPr/>
        </p:nvSpPr>
        <p:spPr>
          <a:xfrm>
            <a:off x="9193101" y="162029"/>
            <a:ext cx="229870" cy="212090"/>
          </a:xfrm>
          <a:custGeom>
            <a:avLst/>
            <a:gdLst/>
            <a:ahLst/>
            <a:cxnLst/>
            <a:rect l="l" t="t" r="r" b="b"/>
            <a:pathLst>
              <a:path w="229870" h="212090">
                <a:moveTo>
                  <a:pt x="80352" y="0"/>
                </a:moveTo>
                <a:lnTo>
                  <a:pt x="0" y="0"/>
                </a:lnTo>
                <a:lnTo>
                  <a:pt x="48501" y="211861"/>
                </a:lnTo>
                <a:lnTo>
                  <a:pt x="113677" y="211861"/>
                </a:lnTo>
                <a:lnTo>
                  <a:pt x="159525" y="127850"/>
                </a:lnTo>
                <a:lnTo>
                  <a:pt x="93535" y="127850"/>
                </a:lnTo>
                <a:lnTo>
                  <a:pt x="94403" y="119894"/>
                </a:lnTo>
                <a:lnTo>
                  <a:pt x="94545" y="112012"/>
                </a:lnTo>
                <a:lnTo>
                  <a:pt x="94096" y="104185"/>
                </a:lnTo>
                <a:lnTo>
                  <a:pt x="93192" y="96393"/>
                </a:lnTo>
                <a:lnTo>
                  <a:pt x="80352" y="0"/>
                </a:lnTo>
                <a:close/>
              </a:path>
              <a:path w="229870" h="212090">
                <a:moveTo>
                  <a:pt x="229298" y="0"/>
                </a:moveTo>
                <a:lnTo>
                  <a:pt x="148920" y="0"/>
                </a:lnTo>
                <a:lnTo>
                  <a:pt x="105562" y="96393"/>
                </a:lnTo>
                <a:lnTo>
                  <a:pt x="102182" y="104185"/>
                </a:lnTo>
                <a:lnTo>
                  <a:pt x="99252" y="112012"/>
                </a:lnTo>
                <a:lnTo>
                  <a:pt x="96895" y="119894"/>
                </a:lnTo>
                <a:lnTo>
                  <a:pt x="95237" y="127850"/>
                </a:lnTo>
                <a:lnTo>
                  <a:pt x="159525" y="127850"/>
                </a:lnTo>
                <a:lnTo>
                  <a:pt x="229298" y="0"/>
                </a:lnTo>
                <a:close/>
              </a:path>
            </a:pathLst>
          </a:custGeom>
          <a:solidFill>
            <a:srgbClr val="1D437B"/>
          </a:solidFill>
        </p:spPr>
        <p:txBody>
          <a:bodyPr wrap="square" lIns="0" tIns="0" rIns="0" bIns="0" rtlCol="0"/>
          <a:lstStyle/>
          <a:p>
            <a:endParaRPr/>
          </a:p>
        </p:txBody>
      </p:sp>
      <p:sp>
        <p:nvSpPr>
          <p:cNvPr id="10" name="object 10"/>
          <p:cNvSpPr/>
          <p:nvPr/>
        </p:nvSpPr>
        <p:spPr>
          <a:xfrm>
            <a:off x="9395293" y="162029"/>
            <a:ext cx="111125" cy="212090"/>
          </a:xfrm>
          <a:custGeom>
            <a:avLst/>
            <a:gdLst/>
            <a:ahLst/>
            <a:cxnLst/>
            <a:rect l="l" t="t" r="r" b="b"/>
            <a:pathLst>
              <a:path w="111125" h="212090">
                <a:moveTo>
                  <a:pt x="110540" y="0"/>
                </a:moveTo>
                <a:lnTo>
                  <a:pt x="33553" y="0"/>
                </a:lnTo>
                <a:lnTo>
                  <a:pt x="0" y="211861"/>
                </a:lnTo>
                <a:lnTo>
                  <a:pt x="76987" y="211861"/>
                </a:lnTo>
                <a:lnTo>
                  <a:pt x="110540" y="0"/>
                </a:lnTo>
                <a:close/>
              </a:path>
            </a:pathLst>
          </a:custGeom>
          <a:solidFill>
            <a:srgbClr val="1D437B"/>
          </a:solidFill>
        </p:spPr>
        <p:txBody>
          <a:bodyPr wrap="square" lIns="0" tIns="0" rIns="0" bIns="0" rtlCol="0"/>
          <a:lstStyle/>
          <a:p>
            <a:endParaRPr/>
          </a:p>
        </p:txBody>
      </p:sp>
      <p:sp>
        <p:nvSpPr>
          <p:cNvPr id="11" name="object 11"/>
          <p:cNvSpPr/>
          <p:nvPr/>
        </p:nvSpPr>
        <p:spPr>
          <a:xfrm>
            <a:off x="9505605" y="158653"/>
            <a:ext cx="179070" cy="219075"/>
          </a:xfrm>
          <a:custGeom>
            <a:avLst/>
            <a:gdLst/>
            <a:ahLst/>
            <a:cxnLst/>
            <a:rect l="l" t="t" r="r" b="b"/>
            <a:pathLst>
              <a:path w="179070" h="219075">
                <a:moveTo>
                  <a:pt x="128371" y="0"/>
                </a:moveTo>
                <a:lnTo>
                  <a:pt x="83458" y="8712"/>
                </a:lnTo>
                <a:lnTo>
                  <a:pt x="44569" y="32458"/>
                </a:lnTo>
                <a:lnTo>
                  <a:pt x="15459" y="67808"/>
                </a:lnTo>
                <a:lnTo>
                  <a:pt x="0" y="111264"/>
                </a:lnTo>
                <a:lnTo>
                  <a:pt x="1637" y="153527"/>
                </a:lnTo>
                <a:lnTo>
                  <a:pt x="19084" y="187602"/>
                </a:lnTo>
                <a:lnTo>
                  <a:pt x="49652" y="210350"/>
                </a:lnTo>
                <a:lnTo>
                  <a:pt x="90652" y="218630"/>
                </a:lnTo>
                <a:lnTo>
                  <a:pt x="103350" y="218141"/>
                </a:lnTo>
                <a:lnTo>
                  <a:pt x="118873" y="216623"/>
                </a:lnTo>
                <a:lnTo>
                  <a:pt x="134313" y="214001"/>
                </a:lnTo>
                <a:lnTo>
                  <a:pt x="146761" y="210197"/>
                </a:lnTo>
                <a:lnTo>
                  <a:pt x="157886" y="150609"/>
                </a:lnTo>
                <a:lnTo>
                  <a:pt x="114325" y="150609"/>
                </a:lnTo>
                <a:lnTo>
                  <a:pt x="98391" y="147435"/>
                </a:lnTo>
                <a:lnTo>
                  <a:pt x="86075" y="138704"/>
                </a:lnTo>
                <a:lnTo>
                  <a:pt x="78772" y="125604"/>
                </a:lnTo>
                <a:lnTo>
                  <a:pt x="77876" y="109321"/>
                </a:lnTo>
                <a:lnTo>
                  <a:pt x="83742" y="93147"/>
                </a:lnTo>
                <a:lnTo>
                  <a:pt x="94811" y="80025"/>
                </a:lnTo>
                <a:lnTo>
                  <a:pt x="109519" y="71223"/>
                </a:lnTo>
                <a:lnTo>
                  <a:pt x="126301" y="68008"/>
                </a:lnTo>
                <a:lnTo>
                  <a:pt x="170935" y="68008"/>
                </a:lnTo>
                <a:lnTo>
                  <a:pt x="178676" y="8712"/>
                </a:lnTo>
                <a:lnTo>
                  <a:pt x="166763" y="4977"/>
                </a:lnTo>
                <a:lnTo>
                  <a:pt x="154271" y="2246"/>
                </a:lnTo>
                <a:lnTo>
                  <a:pt x="141405" y="570"/>
                </a:lnTo>
                <a:lnTo>
                  <a:pt x="128371" y="0"/>
                </a:lnTo>
                <a:close/>
              </a:path>
              <a:path w="179070" h="219075">
                <a:moveTo>
                  <a:pt x="161556" y="130949"/>
                </a:moveTo>
                <a:lnTo>
                  <a:pt x="150649" y="139116"/>
                </a:lnTo>
                <a:lnTo>
                  <a:pt x="139231" y="145308"/>
                </a:lnTo>
                <a:lnTo>
                  <a:pt x="127168" y="149235"/>
                </a:lnTo>
                <a:lnTo>
                  <a:pt x="114325" y="150609"/>
                </a:lnTo>
                <a:lnTo>
                  <a:pt x="157886" y="150609"/>
                </a:lnTo>
                <a:lnTo>
                  <a:pt x="161556" y="130949"/>
                </a:lnTo>
                <a:close/>
              </a:path>
              <a:path w="179070" h="219075">
                <a:moveTo>
                  <a:pt x="170935" y="68008"/>
                </a:moveTo>
                <a:lnTo>
                  <a:pt x="126301" y="68008"/>
                </a:lnTo>
                <a:lnTo>
                  <a:pt x="138703" y="69726"/>
                </a:lnTo>
                <a:lnTo>
                  <a:pt x="149801" y="74368"/>
                </a:lnTo>
                <a:lnTo>
                  <a:pt x="159611" y="81167"/>
                </a:lnTo>
                <a:lnTo>
                  <a:pt x="168148" y="89357"/>
                </a:lnTo>
                <a:lnTo>
                  <a:pt x="170935" y="68008"/>
                </a:lnTo>
                <a:close/>
              </a:path>
            </a:pathLst>
          </a:custGeom>
          <a:solidFill>
            <a:srgbClr val="1D437B"/>
          </a:solidFill>
        </p:spPr>
        <p:txBody>
          <a:bodyPr wrap="square" lIns="0" tIns="0" rIns="0" bIns="0" rtlCol="0"/>
          <a:lstStyle/>
          <a:p>
            <a:endParaRPr/>
          </a:p>
        </p:txBody>
      </p:sp>
      <p:sp>
        <p:nvSpPr>
          <p:cNvPr id="12" name="object 12"/>
          <p:cNvSpPr/>
          <p:nvPr/>
        </p:nvSpPr>
        <p:spPr>
          <a:xfrm>
            <a:off x="9668695" y="162029"/>
            <a:ext cx="176530" cy="212090"/>
          </a:xfrm>
          <a:custGeom>
            <a:avLst/>
            <a:gdLst/>
            <a:ahLst/>
            <a:cxnLst/>
            <a:rect l="l" t="t" r="r" b="b"/>
            <a:pathLst>
              <a:path w="176529" h="212090">
                <a:moveTo>
                  <a:pt x="176047" y="0"/>
                </a:moveTo>
                <a:lnTo>
                  <a:pt x="33578" y="0"/>
                </a:lnTo>
                <a:lnTo>
                  <a:pt x="0" y="211861"/>
                </a:lnTo>
                <a:lnTo>
                  <a:pt x="144729" y="211861"/>
                </a:lnTo>
                <a:lnTo>
                  <a:pt x="153911" y="153974"/>
                </a:lnTo>
                <a:lnTo>
                  <a:pt x="86753" y="153974"/>
                </a:lnTo>
                <a:lnTo>
                  <a:pt x="90030" y="133184"/>
                </a:lnTo>
                <a:lnTo>
                  <a:pt x="149326" y="133184"/>
                </a:lnTo>
                <a:lnTo>
                  <a:pt x="158038" y="78117"/>
                </a:lnTo>
                <a:lnTo>
                  <a:pt x="98767" y="78117"/>
                </a:lnTo>
                <a:lnTo>
                  <a:pt x="101955" y="57886"/>
                </a:lnTo>
                <a:lnTo>
                  <a:pt x="166890" y="57886"/>
                </a:lnTo>
                <a:lnTo>
                  <a:pt x="176047" y="0"/>
                </a:lnTo>
                <a:close/>
              </a:path>
            </a:pathLst>
          </a:custGeom>
          <a:solidFill>
            <a:srgbClr val="1D437B"/>
          </a:solidFill>
        </p:spPr>
        <p:txBody>
          <a:bodyPr wrap="square" lIns="0" tIns="0" rIns="0" bIns="0" rtlCol="0"/>
          <a:lstStyle/>
          <a:p>
            <a:endParaRPr/>
          </a:p>
        </p:txBody>
      </p:sp>
      <p:sp>
        <p:nvSpPr>
          <p:cNvPr id="13" name="object 13"/>
          <p:cNvSpPr/>
          <p:nvPr/>
        </p:nvSpPr>
        <p:spPr>
          <a:xfrm>
            <a:off x="8636388" y="588665"/>
            <a:ext cx="205333" cy="19557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8883160" y="588665"/>
            <a:ext cx="205320" cy="19557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9123404" y="588665"/>
            <a:ext cx="205320" cy="195579"/>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9356470" y="588665"/>
            <a:ext cx="205346" cy="195579"/>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9603249" y="588665"/>
            <a:ext cx="205333" cy="195579"/>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8633149" y="424294"/>
            <a:ext cx="95885" cy="125730"/>
          </a:xfrm>
          <a:custGeom>
            <a:avLst/>
            <a:gdLst/>
            <a:ahLst/>
            <a:cxnLst/>
            <a:rect l="l" t="t" r="r" b="b"/>
            <a:pathLst>
              <a:path w="95884" h="125729">
                <a:moveTo>
                  <a:pt x="68592" y="0"/>
                </a:moveTo>
                <a:lnTo>
                  <a:pt x="44603" y="4978"/>
                </a:lnTo>
                <a:lnTo>
                  <a:pt x="23804" y="18584"/>
                </a:lnTo>
                <a:lnTo>
                  <a:pt x="8251" y="38828"/>
                </a:lnTo>
                <a:lnTo>
                  <a:pt x="0" y="63715"/>
                </a:lnTo>
                <a:lnTo>
                  <a:pt x="862" y="87910"/>
                </a:lnTo>
                <a:lnTo>
                  <a:pt x="10183" y="107410"/>
                </a:lnTo>
                <a:lnTo>
                  <a:pt x="26522" y="120422"/>
                </a:lnTo>
                <a:lnTo>
                  <a:pt x="48437" y="125158"/>
                </a:lnTo>
                <a:lnTo>
                  <a:pt x="55232" y="124879"/>
                </a:lnTo>
                <a:lnTo>
                  <a:pt x="63531" y="124015"/>
                </a:lnTo>
                <a:lnTo>
                  <a:pt x="71783" y="122522"/>
                </a:lnTo>
                <a:lnTo>
                  <a:pt x="78435" y="120357"/>
                </a:lnTo>
                <a:lnTo>
                  <a:pt x="84389" y="86245"/>
                </a:lnTo>
                <a:lnTo>
                  <a:pt x="61099" y="86245"/>
                </a:lnTo>
                <a:lnTo>
                  <a:pt x="52587" y="84427"/>
                </a:lnTo>
                <a:lnTo>
                  <a:pt x="46005" y="79424"/>
                </a:lnTo>
                <a:lnTo>
                  <a:pt x="42100" y="71913"/>
                </a:lnTo>
                <a:lnTo>
                  <a:pt x="41617" y="62572"/>
                </a:lnTo>
                <a:lnTo>
                  <a:pt x="44754" y="53320"/>
                </a:lnTo>
                <a:lnTo>
                  <a:pt x="50672" y="45818"/>
                </a:lnTo>
                <a:lnTo>
                  <a:pt x="58534" y="40788"/>
                </a:lnTo>
                <a:lnTo>
                  <a:pt x="67500" y="38950"/>
                </a:lnTo>
                <a:lnTo>
                  <a:pt x="91364" y="38950"/>
                </a:lnTo>
                <a:lnTo>
                  <a:pt x="95503" y="4978"/>
                </a:lnTo>
                <a:lnTo>
                  <a:pt x="89132" y="2850"/>
                </a:lnTo>
                <a:lnTo>
                  <a:pt x="82453" y="1289"/>
                </a:lnTo>
                <a:lnTo>
                  <a:pt x="75571" y="327"/>
                </a:lnTo>
                <a:lnTo>
                  <a:pt x="68592" y="0"/>
                </a:lnTo>
                <a:close/>
              </a:path>
              <a:path w="95884" h="125729">
                <a:moveTo>
                  <a:pt x="86359" y="74955"/>
                </a:moveTo>
                <a:lnTo>
                  <a:pt x="80519" y="79650"/>
                </a:lnTo>
                <a:lnTo>
                  <a:pt x="74415" y="83205"/>
                </a:lnTo>
                <a:lnTo>
                  <a:pt x="67968" y="85458"/>
                </a:lnTo>
                <a:lnTo>
                  <a:pt x="61099" y="86245"/>
                </a:lnTo>
                <a:lnTo>
                  <a:pt x="84389" y="86245"/>
                </a:lnTo>
                <a:lnTo>
                  <a:pt x="86359" y="74955"/>
                </a:lnTo>
                <a:close/>
              </a:path>
              <a:path w="95884" h="125729">
                <a:moveTo>
                  <a:pt x="91364" y="38950"/>
                </a:moveTo>
                <a:lnTo>
                  <a:pt x="67500" y="38950"/>
                </a:lnTo>
                <a:lnTo>
                  <a:pt x="74133" y="39930"/>
                </a:lnTo>
                <a:lnTo>
                  <a:pt x="80070" y="42581"/>
                </a:lnTo>
                <a:lnTo>
                  <a:pt x="85317" y="46467"/>
                </a:lnTo>
                <a:lnTo>
                  <a:pt x="89877" y="51155"/>
                </a:lnTo>
                <a:lnTo>
                  <a:pt x="91364" y="38950"/>
                </a:lnTo>
                <a:close/>
              </a:path>
            </a:pathLst>
          </a:custGeom>
          <a:solidFill>
            <a:srgbClr val="1D437B"/>
          </a:solidFill>
        </p:spPr>
        <p:txBody>
          <a:bodyPr wrap="square" lIns="0" tIns="0" rIns="0" bIns="0" rtlCol="0"/>
          <a:lstStyle/>
          <a:p>
            <a:endParaRPr/>
          </a:p>
        </p:txBody>
      </p:sp>
      <p:sp>
        <p:nvSpPr>
          <p:cNvPr id="19" name="object 19"/>
          <p:cNvSpPr/>
          <p:nvPr/>
        </p:nvSpPr>
        <p:spPr>
          <a:xfrm>
            <a:off x="8723199" y="426216"/>
            <a:ext cx="109220" cy="121920"/>
          </a:xfrm>
          <a:custGeom>
            <a:avLst/>
            <a:gdLst/>
            <a:ahLst/>
            <a:cxnLst/>
            <a:rect l="l" t="t" r="r" b="b"/>
            <a:pathLst>
              <a:path w="109220" h="121920">
                <a:moveTo>
                  <a:pt x="67652" y="0"/>
                </a:moveTo>
                <a:lnTo>
                  <a:pt x="17907" y="0"/>
                </a:lnTo>
                <a:lnTo>
                  <a:pt x="0" y="121323"/>
                </a:lnTo>
                <a:lnTo>
                  <a:pt x="40259" y="121323"/>
                </a:lnTo>
                <a:lnTo>
                  <a:pt x="46012" y="82359"/>
                </a:lnTo>
                <a:lnTo>
                  <a:pt x="87930" y="82359"/>
                </a:lnTo>
                <a:lnTo>
                  <a:pt x="85966" y="78346"/>
                </a:lnTo>
                <a:lnTo>
                  <a:pt x="83705" y="76428"/>
                </a:lnTo>
                <a:lnTo>
                  <a:pt x="81838" y="74650"/>
                </a:lnTo>
                <a:lnTo>
                  <a:pt x="82003" y="73685"/>
                </a:lnTo>
                <a:lnTo>
                  <a:pt x="92585" y="69035"/>
                </a:lnTo>
                <a:lnTo>
                  <a:pt x="100341" y="62752"/>
                </a:lnTo>
                <a:lnTo>
                  <a:pt x="105580" y="54052"/>
                </a:lnTo>
                <a:lnTo>
                  <a:pt x="105658" y="53746"/>
                </a:lnTo>
                <a:lnTo>
                  <a:pt x="50241" y="53746"/>
                </a:lnTo>
                <a:lnTo>
                  <a:pt x="53289" y="33159"/>
                </a:lnTo>
                <a:lnTo>
                  <a:pt x="108189" y="33159"/>
                </a:lnTo>
                <a:lnTo>
                  <a:pt x="107698" y="22674"/>
                </a:lnTo>
                <a:lnTo>
                  <a:pt x="99394" y="9617"/>
                </a:lnTo>
                <a:lnTo>
                  <a:pt x="85459" y="2289"/>
                </a:lnTo>
                <a:lnTo>
                  <a:pt x="67652" y="0"/>
                </a:lnTo>
                <a:close/>
              </a:path>
              <a:path w="109220" h="121920">
                <a:moveTo>
                  <a:pt x="87930" y="82359"/>
                </a:moveTo>
                <a:lnTo>
                  <a:pt x="46761" y="82359"/>
                </a:lnTo>
                <a:lnTo>
                  <a:pt x="59029" y="121323"/>
                </a:lnTo>
                <a:lnTo>
                  <a:pt x="106527" y="121323"/>
                </a:lnTo>
                <a:lnTo>
                  <a:pt x="87930" y="82359"/>
                </a:lnTo>
                <a:close/>
              </a:path>
              <a:path w="109220" h="121920">
                <a:moveTo>
                  <a:pt x="108189" y="33159"/>
                </a:moveTo>
                <a:lnTo>
                  <a:pt x="63500" y="33159"/>
                </a:lnTo>
                <a:lnTo>
                  <a:pt x="69507" y="34251"/>
                </a:lnTo>
                <a:lnTo>
                  <a:pt x="66789" y="52616"/>
                </a:lnTo>
                <a:lnTo>
                  <a:pt x="59855" y="53746"/>
                </a:lnTo>
                <a:lnTo>
                  <a:pt x="105658" y="53746"/>
                </a:lnTo>
                <a:lnTo>
                  <a:pt x="108610" y="42151"/>
                </a:lnTo>
                <a:lnTo>
                  <a:pt x="108189" y="33159"/>
                </a:lnTo>
                <a:close/>
              </a:path>
            </a:pathLst>
          </a:custGeom>
          <a:solidFill>
            <a:srgbClr val="1D437B"/>
          </a:solidFill>
        </p:spPr>
        <p:txBody>
          <a:bodyPr wrap="square" lIns="0" tIns="0" rIns="0" bIns="0" rtlCol="0"/>
          <a:lstStyle/>
          <a:p>
            <a:endParaRPr/>
          </a:p>
        </p:txBody>
      </p:sp>
      <p:sp>
        <p:nvSpPr>
          <p:cNvPr id="20" name="object 20"/>
          <p:cNvSpPr/>
          <p:nvPr/>
        </p:nvSpPr>
        <p:spPr>
          <a:xfrm>
            <a:off x="8832581" y="426219"/>
            <a:ext cx="94615" cy="121920"/>
          </a:xfrm>
          <a:custGeom>
            <a:avLst/>
            <a:gdLst/>
            <a:ahLst/>
            <a:cxnLst/>
            <a:rect l="l" t="t" r="r" b="b"/>
            <a:pathLst>
              <a:path w="94615" h="121920">
                <a:moveTo>
                  <a:pt x="94107" y="0"/>
                </a:moveTo>
                <a:lnTo>
                  <a:pt x="17932" y="0"/>
                </a:lnTo>
                <a:lnTo>
                  <a:pt x="0" y="121323"/>
                </a:lnTo>
                <a:lnTo>
                  <a:pt x="77343" y="121323"/>
                </a:lnTo>
                <a:lnTo>
                  <a:pt x="82245" y="88176"/>
                </a:lnTo>
                <a:lnTo>
                  <a:pt x="46367" y="88176"/>
                </a:lnTo>
                <a:lnTo>
                  <a:pt x="48107" y="76263"/>
                </a:lnTo>
                <a:lnTo>
                  <a:pt x="79806" y="76263"/>
                </a:lnTo>
                <a:lnTo>
                  <a:pt x="84480" y="44742"/>
                </a:lnTo>
                <a:lnTo>
                  <a:pt x="52768" y="44742"/>
                </a:lnTo>
                <a:lnTo>
                  <a:pt x="54483" y="33147"/>
                </a:lnTo>
                <a:lnTo>
                  <a:pt x="89204" y="33147"/>
                </a:lnTo>
                <a:lnTo>
                  <a:pt x="94107" y="0"/>
                </a:lnTo>
                <a:close/>
              </a:path>
            </a:pathLst>
          </a:custGeom>
          <a:solidFill>
            <a:srgbClr val="1D437B"/>
          </a:solidFill>
        </p:spPr>
        <p:txBody>
          <a:bodyPr wrap="square" lIns="0" tIns="0" rIns="0" bIns="0" rtlCol="0"/>
          <a:lstStyle/>
          <a:p>
            <a:endParaRPr/>
          </a:p>
        </p:txBody>
      </p:sp>
      <p:sp>
        <p:nvSpPr>
          <p:cNvPr id="21" name="object 21"/>
          <p:cNvSpPr/>
          <p:nvPr/>
        </p:nvSpPr>
        <p:spPr>
          <a:xfrm>
            <a:off x="8923463" y="426220"/>
            <a:ext cx="118110" cy="121920"/>
          </a:xfrm>
          <a:custGeom>
            <a:avLst/>
            <a:gdLst/>
            <a:ahLst/>
            <a:cxnLst/>
            <a:rect l="l" t="t" r="r" b="b"/>
            <a:pathLst>
              <a:path w="118109" h="121920">
                <a:moveTo>
                  <a:pt x="59855" y="0"/>
                </a:moveTo>
                <a:lnTo>
                  <a:pt x="17945" y="0"/>
                </a:lnTo>
                <a:lnTo>
                  <a:pt x="0" y="121323"/>
                </a:lnTo>
                <a:lnTo>
                  <a:pt x="52146" y="121323"/>
                </a:lnTo>
                <a:lnTo>
                  <a:pt x="75653" y="117189"/>
                </a:lnTo>
                <a:lnTo>
                  <a:pt x="95411" y="105392"/>
                </a:lnTo>
                <a:lnTo>
                  <a:pt x="109946" y="86834"/>
                </a:lnTo>
                <a:lnTo>
                  <a:pt x="110550" y="84950"/>
                </a:lnTo>
                <a:lnTo>
                  <a:pt x="46545" y="84950"/>
                </a:lnTo>
                <a:lnTo>
                  <a:pt x="53479" y="37973"/>
                </a:lnTo>
                <a:lnTo>
                  <a:pt x="116986" y="37973"/>
                </a:lnTo>
                <a:lnTo>
                  <a:pt x="116853" y="33872"/>
                </a:lnTo>
                <a:lnTo>
                  <a:pt x="105538" y="14503"/>
                </a:lnTo>
                <a:lnTo>
                  <a:pt x="85863" y="3488"/>
                </a:lnTo>
                <a:lnTo>
                  <a:pt x="59855" y="0"/>
                </a:lnTo>
                <a:close/>
              </a:path>
              <a:path w="118109" h="121920">
                <a:moveTo>
                  <a:pt x="116986" y="37973"/>
                </a:moveTo>
                <a:lnTo>
                  <a:pt x="56045" y="37973"/>
                </a:lnTo>
                <a:lnTo>
                  <a:pt x="65953" y="39372"/>
                </a:lnTo>
                <a:lnTo>
                  <a:pt x="72915" y="43729"/>
                </a:lnTo>
                <a:lnTo>
                  <a:pt x="76588" y="51281"/>
                </a:lnTo>
                <a:lnTo>
                  <a:pt x="76581" y="62420"/>
                </a:lnTo>
                <a:lnTo>
                  <a:pt x="73267" y="72530"/>
                </a:lnTo>
                <a:lnTo>
                  <a:pt x="67117" y="79581"/>
                </a:lnTo>
                <a:lnTo>
                  <a:pt x="58842" y="83645"/>
                </a:lnTo>
                <a:lnTo>
                  <a:pt x="49098" y="84950"/>
                </a:lnTo>
                <a:lnTo>
                  <a:pt x="110550" y="84950"/>
                </a:lnTo>
                <a:lnTo>
                  <a:pt x="117779" y="62420"/>
                </a:lnTo>
                <a:lnTo>
                  <a:pt x="116986" y="37973"/>
                </a:lnTo>
                <a:close/>
              </a:path>
            </a:pathLst>
          </a:custGeom>
          <a:solidFill>
            <a:srgbClr val="1D437B"/>
          </a:solidFill>
        </p:spPr>
        <p:txBody>
          <a:bodyPr wrap="square" lIns="0" tIns="0" rIns="0" bIns="0" rtlCol="0"/>
          <a:lstStyle/>
          <a:p>
            <a:endParaRPr/>
          </a:p>
        </p:txBody>
      </p:sp>
      <p:sp>
        <p:nvSpPr>
          <p:cNvPr id="22" name="object 22"/>
          <p:cNvSpPr/>
          <p:nvPr/>
        </p:nvSpPr>
        <p:spPr>
          <a:xfrm>
            <a:off x="9043978" y="426219"/>
            <a:ext cx="59690" cy="121920"/>
          </a:xfrm>
          <a:custGeom>
            <a:avLst/>
            <a:gdLst/>
            <a:ahLst/>
            <a:cxnLst/>
            <a:rect l="l" t="t" r="r" b="b"/>
            <a:pathLst>
              <a:path w="59690" h="121920">
                <a:moveTo>
                  <a:pt x="59080" y="0"/>
                </a:moveTo>
                <a:lnTo>
                  <a:pt x="17932"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3" name="object 23"/>
          <p:cNvSpPr/>
          <p:nvPr/>
        </p:nvSpPr>
        <p:spPr>
          <a:xfrm>
            <a:off x="9104750" y="426219"/>
            <a:ext cx="92710" cy="121920"/>
          </a:xfrm>
          <a:custGeom>
            <a:avLst/>
            <a:gdLst/>
            <a:ahLst/>
            <a:cxnLst/>
            <a:rect l="l" t="t" r="r" b="b"/>
            <a:pathLst>
              <a:path w="92709" h="121920">
                <a:moveTo>
                  <a:pt x="64020" y="38290"/>
                </a:moveTo>
                <a:lnTo>
                  <a:pt x="22859" y="38290"/>
                </a:lnTo>
                <a:lnTo>
                  <a:pt x="10579" y="121323"/>
                </a:lnTo>
                <a:lnTo>
                  <a:pt x="51739" y="121323"/>
                </a:lnTo>
                <a:lnTo>
                  <a:pt x="64020" y="38290"/>
                </a:lnTo>
                <a:close/>
              </a:path>
              <a:path w="92709" h="121920">
                <a:moveTo>
                  <a:pt x="92367" y="0"/>
                </a:moveTo>
                <a:lnTo>
                  <a:pt x="5829" y="0"/>
                </a:lnTo>
                <a:lnTo>
                  <a:pt x="0" y="39420"/>
                </a:lnTo>
                <a:lnTo>
                  <a:pt x="22859" y="38290"/>
                </a:lnTo>
                <a:lnTo>
                  <a:pt x="86717" y="38290"/>
                </a:lnTo>
                <a:lnTo>
                  <a:pt x="92367" y="0"/>
                </a:lnTo>
                <a:close/>
              </a:path>
              <a:path w="92709" h="121920">
                <a:moveTo>
                  <a:pt x="86717" y="38290"/>
                </a:moveTo>
                <a:lnTo>
                  <a:pt x="64020" y="38290"/>
                </a:lnTo>
                <a:lnTo>
                  <a:pt x="86550" y="39420"/>
                </a:lnTo>
                <a:lnTo>
                  <a:pt x="86717" y="38290"/>
                </a:lnTo>
                <a:close/>
              </a:path>
            </a:pathLst>
          </a:custGeom>
          <a:solidFill>
            <a:srgbClr val="1D437B"/>
          </a:solidFill>
        </p:spPr>
        <p:txBody>
          <a:bodyPr wrap="square" lIns="0" tIns="0" rIns="0" bIns="0" rtlCol="0"/>
          <a:lstStyle/>
          <a:p>
            <a:endParaRPr/>
          </a:p>
        </p:txBody>
      </p:sp>
      <p:sp>
        <p:nvSpPr>
          <p:cNvPr id="24" name="object 24"/>
          <p:cNvSpPr/>
          <p:nvPr/>
        </p:nvSpPr>
        <p:spPr>
          <a:xfrm>
            <a:off x="9251707" y="426219"/>
            <a:ext cx="115570" cy="123825"/>
          </a:xfrm>
          <a:custGeom>
            <a:avLst/>
            <a:gdLst/>
            <a:ahLst/>
            <a:cxnLst/>
            <a:rect l="l" t="t" r="r" b="b"/>
            <a:pathLst>
              <a:path w="115570" h="123825">
                <a:moveTo>
                  <a:pt x="51777" y="0"/>
                </a:moveTo>
                <a:lnTo>
                  <a:pt x="10629" y="0"/>
                </a:lnTo>
                <a:lnTo>
                  <a:pt x="0" y="71780"/>
                </a:lnTo>
                <a:lnTo>
                  <a:pt x="346" y="94740"/>
                </a:lnTo>
                <a:lnTo>
                  <a:pt x="8575" y="110767"/>
                </a:lnTo>
                <a:lnTo>
                  <a:pt x="23724" y="120163"/>
                </a:lnTo>
                <a:lnTo>
                  <a:pt x="44831" y="123228"/>
                </a:lnTo>
                <a:lnTo>
                  <a:pt x="66855" y="120163"/>
                </a:lnTo>
                <a:lnTo>
                  <a:pt x="84783" y="110767"/>
                </a:lnTo>
                <a:lnTo>
                  <a:pt x="97746" y="94740"/>
                </a:lnTo>
                <a:lnTo>
                  <a:pt x="100636" y="85432"/>
                </a:lnTo>
                <a:lnTo>
                  <a:pt x="39458" y="85432"/>
                </a:lnTo>
                <a:lnTo>
                  <a:pt x="40411" y="77076"/>
                </a:lnTo>
                <a:lnTo>
                  <a:pt x="41783" y="67589"/>
                </a:lnTo>
                <a:lnTo>
                  <a:pt x="51777" y="0"/>
                </a:lnTo>
                <a:close/>
              </a:path>
              <a:path w="115570" h="123825">
                <a:moveTo>
                  <a:pt x="115493" y="0"/>
                </a:moveTo>
                <a:lnTo>
                  <a:pt x="74320" y="0"/>
                </a:lnTo>
                <a:lnTo>
                  <a:pt x="64325" y="67589"/>
                </a:lnTo>
                <a:lnTo>
                  <a:pt x="62941" y="77076"/>
                </a:lnTo>
                <a:lnTo>
                  <a:pt x="61379" y="85432"/>
                </a:lnTo>
                <a:lnTo>
                  <a:pt x="100636" y="85432"/>
                </a:lnTo>
                <a:lnTo>
                  <a:pt x="104876" y="71780"/>
                </a:lnTo>
                <a:lnTo>
                  <a:pt x="115493" y="0"/>
                </a:lnTo>
                <a:close/>
              </a:path>
            </a:pathLst>
          </a:custGeom>
          <a:solidFill>
            <a:srgbClr val="1D437B"/>
          </a:solidFill>
        </p:spPr>
        <p:txBody>
          <a:bodyPr wrap="square" lIns="0" tIns="0" rIns="0" bIns="0" rtlCol="0"/>
          <a:lstStyle/>
          <a:p>
            <a:endParaRPr/>
          </a:p>
        </p:txBody>
      </p:sp>
      <p:sp>
        <p:nvSpPr>
          <p:cNvPr id="25" name="object 25"/>
          <p:cNvSpPr/>
          <p:nvPr/>
        </p:nvSpPr>
        <p:spPr>
          <a:xfrm>
            <a:off x="9363100" y="426219"/>
            <a:ext cx="132080" cy="121920"/>
          </a:xfrm>
          <a:custGeom>
            <a:avLst/>
            <a:gdLst/>
            <a:ahLst/>
            <a:cxnLst/>
            <a:rect l="l" t="t" r="r" b="b"/>
            <a:pathLst>
              <a:path w="132079" h="121920">
                <a:moveTo>
                  <a:pt x="57442" y="0"/>
                </a:moveTo>
                <a:lnTo>
                  <a:pt x="17932" y="0"/>
                </a:lnTo>
                <a:lnTo>
                  <a:pt x="0" y="121323"/>
                </a:lnTo>
                <a:lnTo>
                  <a:pt x="39357" y="121323"/>
                </a:lnTo>
                <a:lnTo>
                  <a:pt x="46367" y="73850"/>
                </a:lnTo>
                <a:lnTo>
                  <a:pt x="46215" y="57607"/>
                </a:lnTo>
                <a:lnTo>
                  <a:pt x="80589" y="57607"/>
                </a:lnTo>
                <a:lnTo>
                  <a:pt x="57442" y="0"/>
                </a:lnTo>
                <a:close/>
              </a:path>
              <a:path w="132079" h="121920">
                <a:moveTo>
                  <a:pt x="80589" y="57607"/>
                </a:moveTo>
                <a:lnTo>
                  <a:pt x="47421" y="57607"/>
                </a:lnTo>
                <a:lnTo>
                  <a:pt x="74218" y="121323"/>
                </a:lnTo>
                <a:lnTo>
                  <a:pt x="113576" y="121323"/>
                </a:lnTo>
                <a:lnTo>
                  <a:pt x="121567" y="67259"/>
                </a:lnTo>
                <a:lnTo>
                  <a:pt x="84467" y="67259"/>
                </a:lnTo>
                <a:lnTo>
                  <a:pt x="80589" y="57607"/>
                </a:lnTo>
                <a:close/>
              </a:path>
              <a:path w="132079" h="121920">
                <a:moveTo>
                  <a:pt x="131508" y="0"/>
                </a:moveTo>
                <a:lnTo>
                  <a:pt x="92151" y="0"/>
                </a:lnTo>
                <a:lnTo>
                  <a:pt x="86766" y="36360"/>
                </a:lnTo>
                <a:lnTo>
                  <a:pt x="85927" y="44100"/>
                </a:lnTo>
                <a:lnTo>
                  <a:pt x="85578" y="51862"/>
                </a:lnTo>
                <a:lnTo>
                  <a:pt x="85648" y="67259"/>
                </a:lnTo>
                <a:lnTo>
                  <a:pt x="121567" y="67259"/>
                </a:lnTo>
                <a:lnTo>
                  <a:pt x="131508" y="0"/>
                </a:lnTo>
                <a:close/>
              </a:path>
            </a:pathLst>
          </a:custGeom>
          <a:solidFill>
            <a:srgbClr val="1D437B"/>
          </a:solidFill>
        </p:spPr>
        <p:txBody>
          <a:bodyPr wrap="square" lIns="0" tIns="0" rIns="0" bIns="0" rtlCol="0"/>
          <a:lstStyle/>
          <a:p>
            <a:endParaRPr/>
          </a:p>
        </p:txBody>
      </p:sp>
      <p:sp>
        <p:nvSpPr>
          <p:cNvPr id="26" name="object 26"/>
          <p:cNvSpPr/>
          <p:nvPr/>
        </p:nvSpPr>
        <p:spPr>
          <a:xfrm>
            <a:off x="9491264" y="426219"/>
            <a:ext cx="59690" cy="121920"/>
          </a:xfrm>
          <a:custGeom>
            <a:avLst/>
            <a:gdLst/>
            <a:ahLst/>
            <a:cxnLst/>
            <a:rect l="l" t="t" r="r" b="b"/>
            <a:pathLst>
              <a:path w="59690" h="121920">
                <a:moveTo>
                  <a:pt x="59080" y="0"/>
                </a:moveTo>
                <a:lnTo>
                  <a:pt x="17945"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7" name="object 27"/>
          <p:cNvSpPr/>
          <p:nvPr/>
        </p:nvSpPr>
        <p:spPr>
          <a:xfrm>
            <a:off x="9552621" y="424294"/>
            <a:ext cx="125730" cy="125730"/>
          </a:xfrm>
          <a:custGeom>
            <a:avLst/>
            <a:gdLst/>
            <a:ahLst/>
            <a:cxnLst/>
            <a:rect l="l" t="t" r="r" b="b"/>
            <a:pathLst>
              <a:path w="125729" h="125729">
                <a:moveTo>
                  <a:pt x="71932" y="0"/>
                </a:moveTo>
                <a:lnTo>
                  <a:pt x="46973" y="4467"/>
                </a:lnTo>
                <a:lnTo>
                  <a:pt x="25174" y="17154"/>
                </a:lnTo>
                <a:lnTo>
                  <a:pt x="8771" y="36990"/>
                </a:lnTo>
                <a:lnTo>
                  <a:pt x="0" y="62903"/>
                </a:lnTo>
                <a:lnTo>
                  <a:pt x="1063" y="89057"/>
                </a:lnTo>
                <a:lnTo>
                  <a:pt x="11603" y="108632"/>
                </a:lnTo>
                <a:lnTo>
                  <a:pt x="29698" y="120906"/>
                </a:lnTo>
                <a:lnTo>
                  <a:pt x="53428" y="125158"/>
                </a:lnTo>
                <a:lnTo>
                  <a:pt x="78425" y="120906"/>
                </a:lnTo>
                <a:lnTo>
                  <a:pt x="100156" y="108632"/>
                </a:lnTo>
                <a:lnTo>
                  <a:pt x="116484" y="89057"/>
                </a:lnTo>
                <a:lnTo>
                  <a:pt x="117216" y="86880"/>
                </a:lnTo>
                <a:lnTo>
                  <a:pt x="59105" y="86880"/>
                </a:lnTo>
                <a:lnTo>
                  <a:pt x="50772" y="85182"/>
                </a:lnTo>
                <a:lnTo>
                  <a:pt x="44777" y="80406"/>
                </a:lnTo>
                <a:lnTo>
                  <a:pt x="41510" y="73036"/>
                </a:lnTo>
                <a:lnTo>
                  <a:pt x="41363" y="63550"/>
                </a:lnTo>
                <a:lnTo>
                  <a:pt x="44180" y="54433"/>
                </a:lnTo>
                <a:lnTo>
                  <a:pt x="49510" y="46907"/>
                </a:lnTo>
                <a:lnTo>
                  <a:pt x="56937" y="41790"/>
                </a:lnTo>
                <a:lnTo>
                  <a:pt x="66039" y="39903"/>
                </a:lnTo>
                <a:lnTo>
                  <a:pt x="124287" y="39903"/>
                </a:lnTo>
                <a:lnTo>
                  <a:pt x="124162" y="36990"/>
                </a:lnTo>
                <a:lnTo>
                  <a:pt x="113628" y="17154"/>
                </a:lnTo>
                <a:lnTo>
                  <a:pt x="95581" y="4467"/>
                </a:lnTo>
                <a:lnTo>
                  <a:pt x="71932" y="0"/>
                </a:lnTo>
                <a:close/>
              </a:path>
              <a:path w="125729" h="125729">
                <a:moveTo>
                  <a:pt x="124287" y="39903"/>
                </a:moveTo>
                <a:lnTo>
                  <a:pt x="66039" y="39903"/>
                </a:lnTo>
                <a:lnTo>
                  <a:pt x="74577" y="41790"/>
                </a:lnTo>
                <a:lnTo>
                  <a:pt x="80489" y="46907"/>
                </a:lnTo>
                <a:lnTo>
                  <a:pt x="83595" y="54433"/>
                </a:lnTo>
                <a:lnTo>
                  <a:pt x="83718" y="63550"/>
                </a:lnTo>
                <a:lnTo>
                  <a:pt x="80762" y="73036"/>
                </a:lnTo>
                <a:lnTo>
                  <a:pt x="75317" y="80406"/>
                </a:lnTo>
                <a:lnTo>
                  <a:pt x="67919" y="85182"/>
                </a:lnTo>
                <a:lnTo>
                  <a:pt x="59105" y="86880"/>
                </a:lnTo>
                <a:lnTo>
                  <a:pt x="117216" y="86880"/>
                </a:lnTo>
                <a:lnTo>
                  <a:pt x="125272" y="62903"/>
                </a:lnTo>
                <a:lnTo>
                  <a:pt x="124287" y="39903"/>
                </a:lnTo>
                <a:close/>
              </a:path>
            </a:pathLst>
          </a:custGeom>
          <a:solidFill>
            <a:srgbClr val="1D437B"/>
          </a:solidFill>
        </p:spPr>
        <p:txBody>
          <a:bodyPr wrap="square" lIns="0" tIns="0" rIns="0" bIns="0" rtlCol="0"/>
          <a:lstStyle/>
          <a:p>
            <a:endParaRPr/>
          </a:p>
        </p:txBody>
      </p:sp>
      <p:sp>
        <p:nvSpPr>
          <p:cNvPr id="28" name="object 28"/>
          <p:cNvSpPr/>
          <p:nvPr/>
        </p:nvSpPr>
        <p:spPr>
          <a:xfrm>
            <a:off x="9679200" y="426219"/>
            <a:ext cx="132080" cy="121920"/>
          </a:xfrm>
          <a:custGeom>
            <a:avLst/>
            <a:gdLst/>
            <a:ahLst/>
            <a:cxnLst/>
            <a:rect l="l" t="t" r="r" b="b"/>
            <a:pathLst>
              <a:path w="132079" h="121920">
                <a:moveTo>
                  <a:pt x="57467" y="0"/>
                </a:moveTo>
                <a:lnTo>
                  <a:pt x="17932" y="0"/>
                </a:lnTo>
                <a:lnTo>
                  <a:pt x="0" y="121323"/>
                </a:lnTo>
                <a:lnTo>
                  <a:pt x="39357" y="121323"/>
                </a:lnTo>
                <a:lnTo>
                  <a:pt x="46380" y="73850"/>
                </a:lnTo>
                <a:lnTo>
                  <a:pt x="46253" y="57607"/>
                </a:lnTo>
                <a:lnTo>
                  <a:pt x="80603" y="57607"/>
                </a:lnTo>
                <a:lnTo>
                  <a:pt x="57467" y="0"/>
                </a:lnTo>
                <a:close/>
              </a:path>
              <a:path w="132079" h="121920">
                <a:moveTo>
                  <a:pt x="80603" y="57607"/>
                </a:moveTo>
                <a:lnTo>
                  <a:pt x="47421" y="57607"/>
                </a:lnTo>
                <a:lnTo>
                  <a:pt x="74218" y="121323"/>
                </a:lnTo>
                <a:lnTo>
                  <a:pt x="113588" y="121323"/>
                </a:lnTo>
                <a:lnTo>
                  <a:pt x="121585" y="67259"/>
                </a:lnTo>
                <a:lnTo>
                  <a:pt x="84480" y="67259"/>
                </a:lnTo>
                <a:lnTo>
                  <a:pt x="80603" y="57607"/>
                </a:lnTo>
                <a:close/>
              </a:path>
              <a:path w="132079" h="121920">
                <a:moveTo>
                  <a:pt x="131533" y="0"/>
                </a:moveTo>
                <a:lnTo>
                  <a:pt x="92151" y="0"/>
                </a:lnTo>
                <a:lnTo>
                  <a:pt x="86779" y="36360"/>
                </a:lnTo>
                <a:lnTo>
                  <a:pt x="85933" y="44100"/>
                </a:lnTo>
                <a:lnTo>
                  <a:pt x="85585" y="51862"/>
                </a:lnTo>
                <a:lnTo>
                  <a:pt x="85686" y="67259"/>
                </a:lnTo>
                <a:lnTo>
                  <a:pt x="121585" y="67259"/>
                </a:lnTo>
                <a:lnTo>
                  <a:pt x="131533" y="0"/>
                </a:lnTo>
                <a:close/>
              </a:path>
            </a:pathLst>
          </a:custGeom>
          <a:solidFill>
            <a:srgbClr val="1D437B"/>
          </a:solidFill>
        </p:spPr>
        <p:txBody>
          <a:bodyPr wrap="square" lIns="0" tIns="0" rIns="0" bIns="0" rtlCol="0"/>
          <a:lstStyle/>
          <a:p>
            <a:endParaRPr/>
          </a:p>
        </p:txBody>
      </p:sp>
      <p:sp>
        <p:nvSpPr>
          <p:cNvPr id="29" name="object 29"/>
          <p:cNvSpPr/>
          <p:nvPr/>
        </p:nvSpPr>
        <p:spPr>
          <a:xfrm>
            <a:off x="9857450" y="162029"/>
            <a:ext cx="60325" cy="60325"/>
          </a:xfrm>
          <a:custGeom>
            <a:avLst/>
            <a:gdLst/>
            <a:ahLst/>
            <a:cxnLst/>
            <a:rect l="l" t="t" r="r" b="b"/>
            <a:pathLst>
              <a:path w="60325" h="60325">
                <a:moveTo>
                  <a:pt x="29921" y="0"/>
                </a:moveTo>
                <a:lnTo>
                  <a:pt x="18264" y="2341"/>
                </a:lnTo>
                <a:lnTo>
                  <a:pt x="8755" y="8737"/>
                </a:lnTo>
                <a:lnTo>
                  <a:pt x="2348" y="18248"/>
                </a:lnTo>
                <a:lnTo>
                  <a:pt x="0" y="29933"/>
                </a:lnTo>
                <a:lnTo>
                  <a:pt x="2348" y="41612"/>
                </a:lnTo>
                <a:lnTo>
                  <a:pt x="8755" y="51147"/>
                </a:lnTo>
                <a:lnTo>
                  <a:pt x="18264" y="57574"/>
                </a:lnTo>
                <a:lnTo>
                  <a:pt x="29921" y="59931"/>
                </a:lnTo>
                <a:lnTo>
                  <a:pt x="41647" y="57574"/>
                </a:lnTo>
                <a:lnTo>
                  <a:pt x="45450" y="55016"/>
                </a:lnTo>
                <a:lnTo>
                  <a:pt x="29921" y="55016"/>
                </a:lnTo>
                <a:lnTo>
                  <a:pt x="20216" y="53045"/>
                </a:lnTo>
                <a:lnTo>
                  <a:pt x="12287" y="47671"/>
                </a:lnTo>
                <a:lnTo>
                  <a:pt x="6939" y="39698"/>
                </a:lnTo>
                <a:lnTo>
                  <a:pt x="4978" y="29933"/>
                </a:lnTo>
                <a:lnTo>
                  <a:pt x="6939" y="20197"/>
                </a:lnTo>
                <a:lnTo>
                  <a:pt x="12287" y="12249"/>
                </a:lnTo>
                <a:lnTo>
                  <a:pt x="20216" y="6891"/>
                </a:lnTo>
                <a:lnTo>
                  <a:pt x="29921" y="4927"/>
                </a:lnTo>
                <a:lnTo>
                  <a:pt x="45510" y="4927"/>
                </a:lnTo>
                <a:lnTo>
                  <a:pt x="41647" y="2341"/>
                </a:lnTo>
                <a:lnTo>
                  <a:pt x="29921" y="0"/>
                </a:lnTo>
                <a:close/>
              </a:path>
              <a:path w="60325" h="60325">
                <a:moveTo>
                  <a:pt x="45510" y="4927"/>
                </a:moveTo>
                <a:lnTo>
                  <a:pt x="29921" y="4927"/>
                </a:lnTo>
                <a:lnTo>
                  <a:pt x="39709" y="6891"/>
                </a:lnTo>
                <a:lnTo>
                  <a:pt x="47698" y="12249"/>
                </a:lnTo>
                <a:lnTo>
                  <a:pt x="53081" y="20197"/>
                </a:lnTo>
                <a:lnTo>
                  <a:pt x="55054" y="29933"/>
                </a:lnTo>
                <a:lnTo>
                  <a:pt x="53081" y="39698"/>
                </a:lnTo>
                <a:lnTo>
                  <a:pt x="47698" y="47671"/>
                </a:lnTo>
                <a:lnTo>
                  <a:pt x="39709" y="53045"/>
                </a:lnTo>
                <a:lnTo>
                  <a:pt x="29921" y="55016"/>
                </a:lnTo>
                <a:lnTo>
                  <a:pt x="45450" y="55016"/>
                </a:lnTo>
                <a:lnTo>
                  <a:pt x="51200" y="51147"/>
                </a:lnTo>
                <a:lnTo>
                  <a:pt x="57628" y="41612"/>
                </a:lnTo>
                <a:lnTo>
                  <a:pt x="59982" y="29933"/>
                </a:lnTo>
                <a:lnTo>
                  <a:pt x="57628" y="18248"/>
                </a:lnTo>
                <a:lnTo>
                  <a:pt x="51200" y="8737"/>
                </a:lnTo>
                <a:lnTo>
                  <a:pt x="45510" y="4927"/>
                </a:lnTo>
                <a:close/>
              </a:path>
              <a:path w="60325" h="60325">
                <a:moveTo>
                  <a:pt x="39077" y="14287"/>
                </a:moveTo>
                <a:lnTo>
                  <a:pt x="16890" y="14287"/>
                </a:lnTo>
                <a:lnTo>
                  <a:pt x="16890" y="46507"/>
                </a:lnTo>
                <a:lnTo>
                  <a:pt x="22059" y="46507"/>
                </a:lnTo>
                <a:lnTo>
                  <a:pt x="22059" y="32880"/>
                </a:lnTo>
                <a:lnTo>
                  <a:pt x="34425" y="32880"/>
                </a:lnTo>
                <a:lnTo>
                  <a:pt x="32537" y="32181"/>
                </a:lnTo>
                <a:lnTo>
                  <a:pt x="32537" y="32042"/>
                </a:lnTo>
                <a:lnTo>
                  <a:pt x="37972" y="31737"/>
                </a:lnTo>
                <a:lnTo>
                  <a:pt x="41395" y="28371"/>
                </a:lnTo>
                <a:lnTo>
                  <a:pt x="22059" y="28371"/>
                </a:lnTo>
                <a:lnTo>
                  <a:pt x="22059" y="18707"/>
                </a:lnTo>
                <a:lnTo>
                  <a:pt x="41490" y="18707"/>
                </a:lnTo>
                <a:lnTo>
                  <a:pt x="39077" y="14287"/>
                </a:lnTo>
                <a:close/>
              </a:path>
              <a:path w="60325" h="60325">
                <a:moveTo>
                  <a:pt x="34425" y="32880"/>
                </a:moveTo>
                <a:lnTo>
                  <a:pt x="29133" y="32880"/>
                </a:lnTo>
                <a:lnTo>
                  <a:pt x="30721" y="34239"/>
                </a:lnTo>
                <a:lnTo>
                  <a:pt x="34818" y="41612"/>
                </a:lnTo>
                <a:lnTo>
                  <a:pt x="37591" y="46507"/>
                </a:lnTo>
                <a:lnTo>
                  <a:pt x="43941" y="46507"/>
                </a:lnTo>
                <a:lnTo>
                  <a:pt x="40043" y="40284"/>
                </a:lnTo>
                <a:lnTo>
                  <a:pt x="37388" y="35953"/>
                </a:lnTo>
                <a:lnTo>
                  <a:pt x="35318" y="33210"/>
                </a:lnTo>
                <a:lnTo>
                  <a:pt x="34425" y="32880"/>
                </a:lnTo>
                <a:close/>
              </a:path>
              <a:path w="60325" h="60325">
                <a:moveTo>
                  <a:pt x="41490" y="18707"/>
                </a:moveTo>
                <a:lnTo>
                  <a:pt x="33858" y="18707"/>
                </a:lnTo>
                <a:lnTo>
                  <a:pt x="36207" y="20561"/>
                </a:lnTo>
                <a:lnTo>
                  <a:pt x="36207" y="26885"/>
                </a:lnTo>
                <a:lnTo>
                  <a:pt x="33553" y="28371"/>
                </a:lnTo>
                <a:lnTo>
                  <a:pt x="41395" y="28371"/>
                </a:lnTo>
                <a:lnTo>
                  <a:pt x="41795" y="27978"/>
                </a:lnTo>
                <a:lnTo>
                  <a:pt x="41795" y="19265"/>
                </a:lnTo>
                <a:lnTo>
                  <a:pt x="41490" y="18707"/>
                </a:lnTo>
                <a:close/>
              </a:path>
            </a:pathLst>
          </a:custGeom>
          <a:solidFill>
            <a:srgbClr val="1D437B"/>
          </a:solidFill>
        </p:spPr>
        <p:txBody>
          <a:bodyPr wrap="square" lIns="0" tIns="0" rIns="0" bIns="0" rtlCol="0"/>
          <a:lstStyle/>
          <a:p>
            <a:endParaRPr/>
          </a:p>
        </p:txBody>
      </p:sp>
      <p:sp>
        <p:nvSpPr>
          <p:cNvPr id="30" name="object 30"/>
          <p:cNvSpPr txBox="1">
            <a:spLocks noGrp="1"/>
          </p:cNvSpPr>
          <p:nvPr>
            <p:ph type="title"/>
          </p:nvPr>
        </p:nvSpPr>
        <p:spPr>
          <a:xfrm>
            <a:off x="298195" y="652419"/>
            <a:ext cx="4175760" cy="574040"/>
          </a:xfrm>
          <a:prstGeom prst="rect">
            <a:avLst/>
          </a:prstGeom>
        </p:spPr>
        <p:txBody>
          <a:bodyPr vert="horz" wrap="square" lIns="0" tIns="12700" rIns="0" bIns="0" rtlCol="0">
            <a:spAutoFit/>
          </a:bodyPr>
          <a:lstStyle/>
          <a:p>
            <a:pPr marL="12700">
              <a:lnSpc>
                <a:spcPct val="100000"/>
              </a:lnSpc>
              <a:spcBef>
                <a:spcPts val="100"/>
              </a:spcBef>
            </a:pPr>
            <a:r>
              <a:rPr spc="175" dirty="0"/>
              <a:t>Banking </a:t>
            </a:r>
            <a:r>
              <a:rPr spc="30" dirty="0"/>
              <a:t>in</a:t>
            </a:r>
            <a:r>
              <a:rPr spc="-225" dirty="0"/>
              <a:t> </a:t>
            </a:r>
            <a:r>
              <a:rPr spc="165" dirty="0"/>
              <a:t>Germany</a:t>
            </a:r>
          </a:p>
        </p:txBody>
      </p:sp>
      <p:sp>
        <p:nvSpPr>
          <p:cNvPr id="34" name="object 34"/>
          <p:cNvSpPr txBox="1">
            <a:spLocks noGrp="1"/>
          </p:cNvSpPr>
          <p:nvPr>
            <p:ph type="ftr" sz="quarter" idx="11"/>
          </p:nvPr>
        </p:nvSpPr>
        <p:spPr>
          <a:xfrm>
            <a:off x="0" y="5502275"/>
            <a:ext cx="631825" cy="117475"/>
          </a:xfrm>
          <a:prstGeom prst="rect">
            <a:avLst/>
          </a:prstGeom>
        </p:spPr>
        <p:txBody>
          <a:bodyPr vert="horz" wrap="square" lIns="0" tIns="10160" rIns="0" bIns="0" rtlCol="0">
            <a:spAutoFit/>
          </a:bodyPr>
          <a:lstStyle/>
          <a:p>
            <a:pPr marL="12700">
              <a:lnSpc>
                <a:spcPct val="100000"/>
              </a:lnSpc>
              <a:spcBef>
                <a:spcPts val="80"/>
              </a:spcBef>
            </a:pPr>
            <a:r>
              <a:rPr spc="35" dirty="0">
                <a:solidFill>
                  <a:srgbClr val="FFFFFF"/>
                </a:solidFill>
              </a:rPr>
              <a:t>Insured </a:t>
            </a:r>
            <a:r>
              <a:rPr spc="50" dirty="0">
                <a:solidFill>
                  <a:srgbClr val="FFFFFF"/>
                </a:solidFill>
              </a:rPr>
              <a:t>by</a:t>
            </a:r>
            <a:r>
              <a:rPr spc="-60" dirty="0">
                <a:solidFill>
                  <a:srgbClr val="FFFFFF"/>
                </a:solidFill>
              </a:rPr>
              <a:t> </a:t>
            </a:r>
            <a:r>
              <a:rPr spc="50" dirty="0">
                <a:solidFill>
                  <a:srgbClr val="FFFFFF"/>
                </a:solidFill>
              </a:rPr>
              <a:t>NCUA</a:t>
            </a:r>
          </a:p>
        </p:txBody>
      </p:sp>
      <p:sp>
        <p:nvSpPr>
          <p:cNvPr id="32" name="object 32"/>
          <p:cNvSpPr txBox="1"/>
          <p:nvPr/>
        </p:nvSpPr>
        <p:spPr>
          <a:xfrm>
            <a:off x="9764268" y="5315812"/>
            <a:ext cx="165100" cy="214629"/>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200" b="1" spc="85" dirty="0">
                <a:solidFill>
                  <a:srgbClr val="231F20"/>
                </a:solidFill>
                <a:latin typeface="Calibri"/>
                <a:cs typeface="Calibri"/>
              </a:rPr>
              <a:t>3</a:t>
            </a:fld>
            <a:endParaRPr sz="1200">
              <a:latin typeface="Calibri"/>
              <a:cs typeface="Calibri"/>
            </a:endParaRPr>
          </a:p>
        </p:txBody>
      </p:sp>
      <p:sp>
        <p:nvSpPr>
          <p:cNvPr id="31" name="object 31"/>
          <p:cNvSpPr txBox="1"/>
          <p:nvPr/>
        </p:nvSpPr>
        <p:spPr>
          <a:xfrm>
            <a:off x="4161215" y="2072405"/>
            <a:ext cx="5184140" cy="3254096"/>
          </a:xfrm>
          <a:prstGeom prst="rect">
            <a:avLst/>
          </a:prstGeom>
        </p:spPr>
        <p:txBody>
          <a:bodyPr vert="horz" wrap="square" lIns="0" tIns="12700" rIns="0" bIns="0" rtlCol="0">
            <a:spAutoFit/>
          </a:bodyPr>
          <a:lstStyle/>
          <a:p>
            <a:pPr marL="50800">
              <a:spcBef>
                <a:spcPts val="100"/>
              </a:spcBef>
              <a:spcAft>
                <a:spcPts val="600"/>
              </a:spcAft>
            </a:pPr>
            <a:r>
              <a:rPr lang="en-US" sz="1200" b="1" spc="90" dirty="0">
                <a:solidFill>
                  <a:srgbClr val="1D417B"/>
                </a:solidFill>
                <a:latin typeface="Calibri"/>
                <a:cs typeface="Calibri"/>
              </a:rPr>
              <a:t>What does SEPA stand for?</a:t>
            </a:r>
          </a:p>
          <a:p>
            <a:pPr marL="429895" marR="545465" indent="-151130">
              <a:lnSpc>
                <a:spcPct val="116700"/>
              </a:lnSpc>
              <a:spcBef>
                <a:spcPts val="100"/>
              </a:spcBef>
              <a:spcAft>
                <a:spcPts val="1200"/>
              </a:spcAft>
              <a:buClr>
                <a:srgbClr val="00B6F1"/>
              </a:buClr>
              <a:buSzPct val="183333"/>
              <a:buChar char="•"/>
              <a:tabLst>
                <a:tab pos="438150" algn="l"/>
              </a:tabLst>
            </a:pPr>
            <a:r>
              <a:rPr lang="en-US" sz="1200" spc="35" dirty="0">
                <a:solidFill>
                  <a:srgbClr val="4C4D4F"/>
                </a:solidFill>
                <a:latin typeface="Calibri"/>
                <a:cs typeface="Calibri"/>
              </a:rPr>
              <a:t>Single European Payment Area and is a project managed,  supported and promoted by the European Payment Council</a:t>
            </a:r>
            <a:r>
              <a:rPr lang="en-US" sz="1200" spc="35" dirty="0" smtClean="0">
                <a:solidFill>
                  <a:srgbClr val="4C4D4F"/>
                </a:solidFill>
                <a:latin typeface="Calibri"/>
                <a:cs typeface="Calibri"/>
              </a:rPr>
              <a:t>.*</a:t>
            </a:r>
          </a:p>
          <a:p>
            <a:pPr marL="50800">
              <a:lnSpc>
                <a:spcPct val="100000"/>
              </a:lnSpc>
              <a:spcBef>
                <a:spcPts val="100"/>
              </a:spcBef>
              <a:spcAft>
                <a:spcPts val="600"/>
              </a:spcAft>
            </a:pPr>
            <a:r>
              <a:rPr lang="en-US" sz="1200" b="1" spc="35" dirty="0">
                <a:solidFill>
                  <a:srgbClr val="1D417B"/>
                </a:solidFill>
                <a:cs typeface="Calibri"/>
              </a:rPr>
              <a:t>How is </a:t>
            </a:r>
            <a:r>
              <a:rPr lang="en-US" sz="1200" b="1" spc="100" dirty="0">
                <a:solidFill>
                  <a:srgbClr val="1D417B"/>
                </a:solidFill>
                <a:cs typeface="Calibri"/>
              </a:rPr>
              <a:t>paying </a:t>
            </a:r>
            <a:r>
              <a:rPr lang="en-US" sz="1200" b="1" spc="35" dirty="0">
                <a:solidFill>
                  <a:srgbClr val="1D417B"/>
                </a:solidFill>
                <a:cs typeface="Calibri"/>
              </a:rPr>
              <a:t>bills </a:t>
            </a:r>
            <a:r>
              <a:rPr lang="en-US" sz="1200" b="1" spc="20" dirty="0">
                <a:solidFill>
                  <a:srgbClr val="1D417B"/>
                </a:solidFill>
                <a:cs typeface="Calibri"/>
              </a:rPr>
              <a:t>in </a:t>
            </a:r>
            <a:r>
              <a:rPr lang="en-US" sz="1200" b="1" spc="80" dirty="0">
                <a:solidFill>
                  <a:srgbClr val="1D417B"/>
                </a:solidFill>
                <a:cs typeface="Calibri"/>
              </a:rPr>
              <a:t>Germany </a:t>
            </a:r>
            <a:r>
              <a:rPr lang="en-US" sz="1200" b="1" spc="35" dirty="0">
                <a:solidFill>
                  <a:srgbClr val="1D417B"/>
                </a:solidFill>
                <a:cs typeface="Calibri"/>
              </a:rPr>
              <a:t>different </a:t>
            </a:r>
            <a:r>
              <a:rPr lang="en-US" sz="1200" b="1" spc="80" dirty="0">
                <a:solidFill>
                  <a:srgbClr val="1D417B"/>
                </a:solidFill>
                <a:cs typeface="Calibri"/>
              </a:rPr>
              <a:t>than </a:t>
            </a:r>
            <a:r>
              <a:rPr lang="en-US" sz="1200" b="1" spc="20" dirty="0">
                <a:solidFill>
                  <a:srgbClr val="1D417B"/>
                </a:solidFill>
                <a:cs typeface="Calibri"/>
              </a:rPr>
              <a:t>in </a:t>
            </a:r>
            <a:r>
              <a:rPr lang="en-US" sz="1200" b="1" spc="65" dirty="0">
                <a:solidFill>
                  <a:srgbClr val="1D417B"/>
                </a:solidFill>
                <a:cs typeface="Calibri"/>
              </a:rPr>
              <a:t>the</a:t>
            </a:r>
            <a:r>
              <a:rPr lang="en-US" sz="1200" b="1" spc="-125" dirty="0">
                <a:solidFill>
                  <a:srgbClr val="1D417B"/>
                </a:solidFill>
                <a:cs typeface="Calibri"/>
              </a:rPr>
              <a:t> </a:t>
            </a:r>
            <a:r>
              <a:rPr lang="en-US" sz="1200" b="1" spc="75" dirty="0">
                <a:solidFill>
                  <a:srgbClr val="1D417B"/>
                </a:solidFill>
                <a:cs typeface="Calibri"/>
              </a:rPr>
              <a:t>US?</a:t>
            </a:r>
            <a:endParaRPr lang="en-US" sz="1200" dirty="0">
              <a:cs typeface="Calibri"/>
            </a:endParaRPr>
          </a:p>
          <a:p>
            <a:pPr marL="437515" indent="-158750">
              <a:lnSpc>
                <a:spcPct val="100000"/>
              </a:lnSpc>
              <a:spcBef>
                <a:spcPts val="100"/>
              </a:spcBef>
              <a:spcAft>
                <a:spcPts val="1200"/>
              </a:spcAft>
              <a:buClr>
                <a:srgbClr val="00B6F1"/>
              </a:buClr>
              <a:buSzPct val="183333"/>
              <a:buChar char="•"/>
              <a:tabLst>
                <a:tab pos="438150" algn="l"/>
              </a:tabLst>
            </a:pPr>
            <a:r>
              <a:rPr lang="en-US" sz="1200" spc="85" dirty="0">
                <a:solidFill>
                  <a:srgbClr val="58595B"/>
                </a:solidFill>
                <a:cs typeface="Calibri"/>
              </a:rPr>
              <a:t>Checks?</a:t>
            </a:r>
            <a:r>
              <a:rPr lang="en-US" sz="1200" spc="25" dirty="0">
                <a:solidFill>
                  <a:srgbClr val="58595B"/>
                </a:solidFill>
                <a:cs typeface="Calibri"/>
              </a:rPr>
              <a:t> </a:t>
            </a:r>
            <a:r>
              <a:rPr lang="en-US" sz="1200" spc="-30" dirty="0">
                <a:solidFill>
                  <a:srgbClr val="58595B"/>
                </a:solidFill>
                <a:cs typeface="Calibri"/>
              </a:rPr>
              <a:t>I</a:t>
            </a:r>
            <a:r>
              <a:rPr lang="en-US" sz="1200" spc="30" dirty="0">
                <a:solidFill>
                  <a:srgbClr val="58595B"/>
                </a:solidFill>
                <a:cs typeface="Calibri"/>
              </a:rPr>
              <a:t> </a:t>
            </a:r>
            <a:r>
              <a:rPr lang="en-US" sz="1200" spc="45" dirty="0">
                <a:solidFill>
                  <a:srgbClr val="58595B"/>
                </a:solidFill>
                <a:cs typeface="Calibri"/>
              </a:rPr>
              <a:t>don’t</a:t>
            </a:r>
            <a:r>
              <a:rPr lang="en-US" sz="1200" spc="25" dirty="0">
                <a:solidFill>
                  <a:srgbClr val="58595B"/>
                </a:solidFill>
                <a:cs typeface="Calibri"/>
              </a:rPr>
              <a:t> </a:t>
            </a:r>
            <a:r>
              <a:rPr lang="en-US" sz="1200" spc="65" dirty="0">
                <a:solidFill>
                  <a:srgbClr val="58595B"/>
                </a:solidFill>
                <a:cs typeface="Calibri"/>
              </a:rPr>
              <a:t>want</a:t>
            </a:r>
            <a:r>
              <a:rPr lang="en-US" sz="1200" spc="30" dirty="0">
                <a:solidFill>
                  <a:srgbClr val="58595B"/>
                </a:solidFill>
                <a:cs typeface="Calibri"/>
              </a:rPr>
              <a:t> </a:t>
            </a:r>
            <a:r>
              <a:rPr lang="en-US" sz="1200" spc="180" dirty="0">
                <a:solidFill>
                  <a:srgbClr val="58595B"/>
                </a:solidFill>
                <a:cs typeface="Calibri"/>
              </a:rPr>
              <a:t>a</a:t>
            </a:r>
            <a:r>
              <a:rPr lang="en-US" sz="1200" spc="25" dirty="0">
                <a:solidFill>
                  <a:srgbClr val="58595B"/>
                </a:solidFill>
                <a:cs typeface="Calibri"/>
              </a:rPr>
              <a:t> </a:t>
            </a:r>
            <a:r>
              <a:rPr lang="en-US" sz="1200" spc="70" dirty="0">
                <a:solidFill>
                  <a:srgbClr val="58595B"/>
                </a:solidFill>
                <a:cs typeface="Calibri"/>
              </a:rPr>
              <a:t>check.</a:t>
            </a:r>
            <a:r>
              <a:rPr lang="en-US" sz="1200" spc="30" dirty="0">
                <a:solidFill>
                  <a:srgbClr val="58595B"/>
                </a:solidFill>
                <a:cs typeface="Calibri"/>
              </a:rPr>
              <a:t> </a:t>
            </a:r>
            <a:r>
              <a:rPr lang="en-US" sz="1200" spc="95" dirty="0">
                <a:solidFill>
                  <a:srgbClr val="58595B"/>
                </a:solidFill>
                <a:cs typeface="Calibri"/>
              </a:rPr>
              <a:t>Send</a:t>
            </a:r>
            <a:r>
              <a:rPr lang="en-US" sz="1200" spc="30" dirty="0">
                <a:solidFill>
                  <a:srgbClr val="58595B"/>
                </a:solidFill>
                <a:cs typeface="Calibri"/>
              </a:rPr>
              <a:t> </a:t>
            </a:r>
            <a:r>
              <a:rPr lang="en-US" sz="1200" spc="105" dirty="0">
                <a:solidFill>
                  <a:srgbClr val="58595B"/>
                </a:solidFill>
                <a:cs typeface="Calibri"/>
              </a:rPr>
              <a:t>an</a:t>
            </a:r>
            <a:r>
              <a:rPr lang="en-US" sz="1200" spc="25" dirty="0">
                <a:solidFill>
                  <a:srgbClr val="58595B"/>
                </a:solidFill>
                <a:cs typeface="Calibri"/>
              </a:rPr>
              <a:t> </a:t>
            </a:r>
            <a:r>
              <a:rPr lang="en-US" sz="1200" spc="50" dirty="0" err="1">
                <a:solidFill>
                  <a:srgbClr val="58595B"/>
                </a:solidFill>
                <a:cs typeface="Calibri"/>
              </a:rPr>
              <a:t>Ueberweisung</a:t>
            </a:r>
            <a:r>
              <a:rPr lang="en-US" sz="1200" spc="50" dirty="0">
                <a:solidFill>
                  <a:srgbClr val="58595B"/>
                </a:solidFill>
                <a:cs typeface="Calibri"/>
              </a:rPr>
              <a:t>.</a:t>
            </a:r>
            <a:r>
              <a:rPr lang="en-US" sz="1200" spc="30" dirty="0">
                <a:solidFill>
                  <a:srgbClr val="58595B"/>
                </a:solidFill>
                <a:cs typeface="Calibri"/>
              </a:rPr>
              <a:t> </a:t>
            </a:r>
            <a:r>
              <a:rPr lang="en-US" sz="1200" spc="85" dirty="0">
                <a:solidFill>
                  <a:srgbClr val="58595B"/>
                </a:solidFill>
                <a:cs typeface="Calibri"/>
              </a:rPr>
              <a:t>What</a:t>
            </a:r>
            <a:r>
              <a:rPr lang="en-US" sz="1200" spc="25" dirty="0">
                <a:solidFill>
                  <a:srgbClr val="58595B"/>
                </a:solidFill>
                <a:cs typeface="Calibri"/>
              </a:rPr>
              <a:t> </a:t>
            </a:r>
            <a:r>
              <a:rPr lang="en-US" sz="1200" spc="15" dirty="0">
                <a:solidFill>
                  <a:srgbClr val="58595B"/>
                </a:solidFill>
                <a:cs typeface="Calibri"/>
              </a:rPr>
              <a:t>is</a:t>
            </a:r>
            <a:r>
              <a:rPr lang="en-US" sz="1200" spc="30" dirty="0">
                <a:solidFill>
                  <a:srgbClr val="58595B"/>
                </a:solidFill>
                <a:cs typeface="Calibri"/>
              </a:rPr>
              <a:t> </a:t>
            </a:r>
            <a:r>
              <a:rPr lang="en-US" sz="1200" spc="60" dirty="0">
                <a:solidFill>
                  <a:srgbClr val="58595B"/>
                </a:solidFill>
                <a:cs typeface="Calibri"/>
              </a:rPr>
              <a:t>that</a:t>
            </a:r>
            <a:r>
              <a:rPr lang="en-US" sz="1200" spc="60" dirty="0" smtClean="0">
                <a:solidFill>
                  <a:srgbClr val="58595B"/>
                </a:solidFill>
                <a:cs typeface="Calibri"/>
              </a:rPr>
              <a:t>?</a:t>
            </a:r>
            <a:endParaRPr lang="en-US" sz="1200" spc="35" dirty="0">
              <a:solidFill>
                <a:srgbClr val="4C4D4F"/>
              </a:solidFill>
              <a:latin typeface="Calibri"/>
              <a:cs typeface="Calibri"/>
            </a:endParaRPr>
          </a:p>
          <a:p>
            <a:pPr marL="50800">
              <a:lnSpc>
                <a:spcPct val="100000"/>
              </a:lnSpc>
              <a:spcBef>
                <a:spcPts val="100"/>
              </a:spcBef>
              <a:spcAft>
                <a:spcPts val="600"/>
              </a:spcAft>
            </a:pPr>
            <a:r>
              <a:rPr sz="1200" b="1" spc="90" dirty="0" smtClean="0">
                <a:solidFill>
                  <a:srgbClr val="1D417B"/>
                </a:solidFill>
                <a:latin typeface="Calibri"/>
                <a:cs typeface="Calibri"/>
              </a:rPr>
              <a:t>What </a:t>
            </a:r>
            <a:r>
              <a:rPr sz="1200" b="1" spc="35" dirty="0">
                <a:solidFill>
                  <a:srgbClr val="1D417B"/>
                </a:solidFill>
                <a:latin typeface="Calibri"/>
                <a:cs typeface="Calibri"/>
              </a:rPr>
              <a:t>is </a:t>
            </a:r>
            <a:r>
              <a:rPr sz="1200" b="1" spc="110" dirty="0">
                <a:solidFill>
                  <a:srgbClr val="1D417B"/>
                </a:solidFill>
                <a:latin typeface="Calibri"/>
                <a:cs typeface="Calibri"/>
              </a:rPr>
              <a:t>an</a:t>
            </a:r>
            <a:r>
              <a:rPr sz="1200" b="1" spc="-40" dirty="0">
                <a:solidFill>
                  <a:srgbClr val="1D417B"/>
                </a:solidFill>
                <a:latin typeface="Calibri"/>
                <a:cs typeface="Calibri"/>
              </a:rPr>
              <a:t> </a:t>
            </a:r>
            <a:r>
              <a:rPr sz="1200" b="1" spc="40" dirty="0">
                <a:solidFill>
                  <a:srgbClr val="1D417B"/>
                </a:solidFill>
                <a:latin typeface="Calibri"/>
                <a:cs typeface="Calibri"/>
              </a:rPr>
              <a:t>IBAN?</a:t>
            </a:r>
            <a:endParaRPr sz="1200" dirty="0">
              <a:latin typeface="Calibri"/>
              <a:cs typeface="Calibri"/>
            </a:endParaRPr>
          </a:p>
          <a:p>
            <a:pPr marL="437515" indent="-158750">
              <a:lnSpc>
                <a:spcPct val="100000"/>
              </a:lnSpc>
              <a:spcBef>
                <a:spcPts val="100"/>
              </a:spcBef>
              <a:spcAft>
                <a:spcPts val="1200"/>
              </a:spcAft>
              <a:buClr>
                <a:srgbClr val="00B6F1"/>
              </a:buClr>
              <a:buSzPct val="183333"/>
              <a:buChar char="•"/>
              <a:tabLst>
                <a:tab pos="438150" algn="l"/>
              </a:tabLst>
            </a:pPr>
            <a:r>
              <a:rPr sz="1200" spc="25" dirty="0">
                <a:solidFill>
                  <a:srgbClr val="4C4D4F"/>
                </a:solidFill>
                <a:latin typeface="Calibri"/>
                <a:cs typeface="Calibri"/>
              </a:rPr>
              <a:t>IBAN </a:t>
            </a:r>
            <a:r>
              <a:rPr sz="1200" spc="80" dirty="0">
                <a:solidFill>
                  <a:srgbClr val="4C4D4F"/>
                </a:solidFill>
                <a:latin typeface="Calibri"/>
                <a:cs typeface="Calibri"/>
              </a:rPr>
              <a:t>stands </a:t>
            </a:r>
            <a:r>
              <a:rPr sz="1200" spc="10" dirty="0">
                <a:solidFill>
                  <a:srgbClr val="4C4D4F"/>
                </a:solidFill>
                <a:latin typeface="Calibri"/>
                <a:cs typeface="Calibri"/>
              </a:rPr>
              <a:t>for </a:t>
            </a:r>
            <a:r>
              <a:rPr sz="1200" spc="35" dirty="0">
                <a:solidFill>
                  <a:srgbClr val="4C4D4F"/>
                </a:solidFill>
                <a:latin typeface="Calibri"/>
                <a:cs typeface="Calibri"/>
              </a:rPr>
              <a:t>International </a:t>
            </a:r>
            <a:r>
              <a:rPr sz="1200" spc="85" dirty="0">
                <a:solidFill>
                  <a:srgbClr val="4C4D4F"/>
                </a:solidFill>
                <a:latin typeface="Calibri"/>
                <a:cs typeface="Calibri"/>
              </a:rPr>
              <a:t>Bank </a:t>
            </a:r>
            <a:r>
              <a:rPr sz="1200" spc="70" dirty="0">
                <a:solidFill>
                  <a:srgbClr val="4C4D4F"/>
                </a:solidFill>
                <a:latin typeface="Calibri"/>
                <a:cs typeface="Calibri"/>
              </a:rPr>
              <a:t>Account</a:t>
            </a:r>
            <a:r>
              <a:rPr sz="1200" spc="-80" dirty="0">
                <a:solidFill>
                  <a:srgbClr val="4C4D4F"/>
                </a:solidFill>
                <a:latin typeface="Calibri"/>
                <a:cs typeface="Calibri"/>
              </a:rPr>
              <a:t> </a:t>
            </a:r>
            <a:r>
              <a:rPr sz="1200" spc="25" dirty="0">
                <a:solidFill>
                  <a:srgbClr val="4C4D4F"/>
                </a:solidFill>
                <a:latin typeface="Calibri"/>
                <a:cs typeface="Calibri"/>
              </a:rPr>
              <a:t>Number.</a:t>
            </a:r>
            <a:endParaRPr sz="1200" dirty="0">
              <a:latin typeface="Calibri"/>
              <a:cs typeface="Calibri"/>
            </a:endParaRPr>
          </a:p>
          <a:p>
            <a:pPr marL="50800">
              <a:lnSpc>
                <a:spcPct val="100000"/>
              </a:lnSpc>
              <a:spcBef>
                <a:spcPts val="100"/>
              </a:spcBef>
              <a:spcAft>
                <a:spcPts val="600"/>
              </a:spcAft>
            </a:pPr>
            <a:r>
              <a:rPr sz="1200" b="1" spc="90" dirty="0">
                <a:solidFill>
                  <a:srgbClr val="1D417B"/>
                </a:solidFill>
                <a:latin typeface="Calibri"/>
                <a:cs typeface="Calibri"/>
              </a:rPr>
              <a:t>What </a:t>
            </a:r>
            <a:r>
              <a:rPr sz="1200" b="1" spc="35" dirty="0">
                <a:solidFill>
                  <a:srgbClr val="1D417B"/>
                </a:solidFill>
                <a:latin typeface="Calibri"/>
                <a:cs typeface="Calibri"/>
              </a:rPr>
              <a:t>is </a:t>
            </a:r>
            <a:r>
              <a:rPr sz="1200" b="1" spc="175" dirty="0">
                <a:solidFill>
                  <a:srgbClr val="1D417B"/>
                </a:solidFill>
                <a:latin typeface="Calibri"/>
                <a:cs typeface="Calibri"/>
              </a:rPr>
              <a:t>a</a:t>
            </a:r>
            <a:r>
              <a:rPr sz="1200" b="1" spc="-40" dirty="0">
                <a:solidFill>
                  <a:srgbClr val="1D417B"/>
                </a:solidFill>
                <a:latin typeface="Calibri"/>
                <a:cs typeface="Calibri"/>
              </a:rPr>
              <a:t> </a:t>
            </a:r>
            <a:r>
              <a:rPr sz="1200" b="1" spc="110" dirty="0">
                <a:solidFill>
                  <a:srgbClr val="1D417B"/>
                </a:solidFill>
                <a:latin typeface="Calibri"/>
                <a:cs typeface="Calibri"/>
              </a:rPr>
              <a:t>BIC?</a:t>
            </a:r>
            <a:endParaRPr sz="1200" dirty="0">
              <a:latin typeface="Calibri"/>
              <a:cs typeface="Calibri"/>
            </a:endParaRPr>
          </a:p>
          <a:p>
            <a:pPr marL="429895" marR="545465" indent="-151130">
              <a:lnSpc>
                <a:spcPct val="116700"/>
              </a:lnSpc>
              <a:spcBef>
                <a:spcPts val="100"/>
              </a:spcBef>
              <a:spcAft>
                <a:spcPts val="1200"/>
              </a:spcAft>
              <a:buClr>
                <a:srgbClr val="00B6F1"/>
              </a:buClr>
              <a:buSzPct val="183333"/>
              <a:buChar char="•"/>
              <a:tabLst>
                <a:tab pos="438150" algn="l"/>
              </a:tabLst>
            </a:pPr>
            <a:r>
              <a:rPr sz="1200" spc="100" dirty="0">
                <a:solidFill>
                  <a:srgbClr val="4C4D4F"/>
                </a:solidFill>
                <a:latin typeface="Calibri"/>
                <a:cs typeface="Calibri"/>
              </a:rPr>
              <a:t>BIC </a:t>
            </a:r>
            <a:r>
              <a:rPr sz="1200" spc="80" dirty="0">
                <a:solidFill>
                  <a:srgbClr val="4C4D4F"/>
                </a:solidFill>
                <a:latin typeface="Calibri"/>
                <a:cs typeface="Calibri"/>
              </a:rPr>
              <a:t>stands </a:t>
            </a:r>
            <a:r>
              <a:rPr sz="1200" spc="10" dirty="0">
                <a:solidFill>
                  <a:srgbClr val="4C4D4F"/>
                </a:solidFill>
                <a:latin typeface="Calibri"/>
                <a:cs typeface="Calibri"/>
              </a:rPr>
              <a:t>for </a:t>
            </a:r>
            <a:r>
              <a:rPr sz="1200" spc="85" dirty="0">
                <a:solidFill>
                  <a:srgbClr val="4C4D4F"/>
                </a:solidFill>
                <a:latin typeface="Calibri"/>
                <a:cs typeface="Calibri"/>
              </a:rPr>
              <a:t>Bank </a:t>
            </a:r>
            <a:r>
              <a:rPr sz="1200" spc="20" dirty="0">
                <a:solidFill>
                  <a:srgbClr val="4C4D4F"/>
                </a:solidFill>
                <a:latin typeface="Calibri"/>
                <a:cs typeface="Calibri"/>
              </a:rPr>
              <a:t>Identifier</a:t>
            </a:r>
            <a:r>
              <a:rPr sz="1200" spc="-155" dirty="0">
                <a:solidFill>
                  <a:srgbClr val="4C4D4F"/>
                </a:solidFill>
                <a:latin typeface="Calibri"/>
                <a:cs typeface="Calibri"/>
              </a:rPr>
              <a:t> </a:t>
            </a:r>
            <a:r>
              <a:rPr sz="1200" spc="35" dirty="0">
                <a:solidFill>
                  <a:srgbClr val="4C4D4F"/>
                </a:solidFill>
                <a:latin typeface="Calibri"/>
                <a:cs typeface="Calibri"/>
              </a:rPr>
              <a:t>Code.</a:t>
            </a:r>
            <a:endParaRPr lang="en-US" sz="1200" spc="35" dirty="0">
              <a:solidFill>
                <a:srgbClr val="4C4D4F"/>
              </a:solidFill>
              <a:latin typeface="Calibri"/>
              <a:cs typeface="Calibri"/>
            </a:endParaRPr>
          </a:p>
          <a:p>
            <a:pPr marL="50800">
              <a:lnSpc>
                <a:spcPct val="100000"/>
              </a:lnSpc>
              <a:spcBef>
                <a:spcPts val="100"/>
              </a:spcBef>
              <a:spcAft>
                <a:spcPts val="600"/>
              </a:spcAft>
            </a:pPr>
            <a:r>
              <a:rPr lang="en-US" sz="1200" b="1" spc="35" dirty="0">
                <a:solidFill>
                  <a:srgbClr val="1D417B"/>
                </a:solidFill>
                <a:cs typeface="Calibri"/>
              </a:rPr>
              <a:t>W</a:t>
            </a:r>
            <a:r>
              <a:rPr lang="en-US" sz="1200" b="1" spc="90" dirty="0" smtClean="0">
                <a:solidFill>
                  <a:srgbClr val="1D417B"/>
                </a:solidFill>
                <a:cs typeface="Calibri"/>
              </a:rPr>
              <a:t>hat </a:t>
            </a:r>
            <a:r>
              <a:rPr lang="en-US" sz="1200" b="1" spc="35" dirty="0">
                <a:solidFill>
                  <a:srgbClr val="1D417B"/>
                </a:solidFill>
                <a:cs typeface="Calibri"/>
              </a:rPr>
              <a:t>is </a:t>
            </a:r>
            <a:r>
              <a:rPr lang="en-US" sz="1200" b="1" spc="110" dirty="0">
                <a:solidFill>
                  <a:srgbClr val="1D417B"/>
                </a:solidFill>
                <a:cs typeface="Calibri"/>
              </a:rPr>
              <a:t>an </a:t>
            </a:r>
            <a:r>
              <a:rPr lang="en-US" sz="1200" b="1" spc="70" dirty="0">
                <a:solidFill>
                  <a:srgbClr val="1D417B"/>
                </a:solidFill>
                <a:cs typeface="Calibri"/>
              </a:rPr>
              <a:t>ISA</a:t>
            </a:r>
            <a:r>
              <a:rPr lang="en-US" sz="1200" b="1" spc="-120" dirty="0">
                <a:solidFill>
                  <a:srgbClr val="1D417B"/>
                </a:solidFill>
                <a:cs typeface="Calibri"/>
              </a:rPr>
              <a:t> </a:t>
            </a:r>
            <a:r>
              <a:rPr lang="en-US" sz="1200" b="1" spc="75" dirty="0">
                <a:solidFill>
                  <a:srgbClr val="1D417B"/>
                </a:solidFill>
                <a:cs typeface="Calibri"/>
              </a:rPr>
              <a:t>Fee?</a:t>
            </a:r>
            <a:endParaRPr lang="en-US" sz="1200" dirty="0">
              <a:cs typeface="Calibri"/>
            </a:endParaRPr>
          </a:p>
          <a:p>
            <a:pPr marL="437515" indent="-158750">
              <a:lnSpc>
                <a:spcPct val="100000"/>
              </a:lnSpc>
              <a:spcBef>
                <a:spcPts val="100"/>
              </a:spcBef>
              <a:spcAft>
                <a:spcPts val="600"/>
              </a:spcAft>
              <a:buClr>
                <a:srgbClr val="00B6F1"/>
              </a:buClr>
              <a:buSzPct val="183333"/>
              <a:buChar char="•"/>
              <a:tabLst>
                <a:tab pos="438150" algn="l"/>
              </a:tabLst>
            </a:pPr>
            <a:r>
              <a:rPr lang="en-US" sz="1200" spc="40" dirty="0">
                <a:solidFill>
                  <a:srgbClr val="4C4D4F"/>
                </a:solidFill>
                <a:cs typeface="Calibri"/>
              </a:rPr>
              <a:t>ISA </a:t>
            </a:r>
            <a:r>
              <a:rPr lang="en-US" sz="1200" spc="80" dirty="0">
                <a:solidFill>
                  <a:srgbClr val="4C4D4F"/>
                </a:solidFill>
                <a:cs typeface="Calibri"/>
              </a:rPr>
              <a:t>Fee stands </a:t>
            </a:r>
            <a:r>
              <a:rPr lang="en-US" sz="1200" spc="10" dirty="0">
                <a:solidFill>
                  <a:srgbClr val="4C4D4F"/>
                </a:solidFill>
                <a:cs typeface="Calibri"/>
              </a:rPr>
              <a:t>for </a:t>
            </a:r>
            <a:r>
              <a:rPr lang="en-US" sz="1200" spc="35" dirty="0">
                <a:solidFill>
                  <a:srgbClr val="4C4D4F"/>
                </a:solidFill>
                <a:cs typeface="Calibri"/>
              </a:rPr>
              <a:t>International </a:t>
            </a:r>
            <a:r>
              <a:rPr lang="en-US" sz="1200" spc="65" dirty="0">
                <a:solidFill>
                  <a:srgbClr val="4C4D4F"/>
                </a:solidFill>
                <a:cs typeface="Calibri"/>
              </a:rPr>
              <a:t>Service </a:t>
            </a:r>
            <a:r>
              <a:rPr lang="en-US" sz="1200" spc="60" dirty="0">
                <a:solidFill>
                  <a:srgbClr val="4C4D4F"/>
                </a:solidFill>
                <a:cs typeface="Calibri"/>
              </a:rPr>
              <a:t>Assessment</a:t>
            </a:r>
            <a:r>
              <a:rPr lang="en-US" sz="1200" spc="-130" dirty="0">
                <a:solidFill>
                  <a:srgbClr val="4C4D4F"/>
                </a:solidFill>
                <a:cs typeface="Calibri"/>
              </a:rPr>
              <a:t> </a:t>
            </a:r>
            <a:r>
              <a:rPr lang="en-US" sz="1200" spc="45" dirty="0">
                <a:solidFill>
                  <a:srgbClr val="4C4D4F"/>
                </a:solidFill>
                <a:cs typeface="Calibri"/>
              </a:rPr>
              <a:t>Fee</a:t>
            </a:r>
            <a:r>
              <a:rPr lang="en-US" sz="1200" spc="45" dirty="0" smtClean="0">
                <a:solidFill>
                  <a:srgbClr val="4C4D4F"/>
                </a:solidFill>
                <a:cs typeface="Calibri"/>
              </a:rPr>
              <a:t>.</a:t>
            </a:r>
            <a:endParaRPr lang="en-US" sz="1200" spc="45" dirty="0">
              <a:solidFill>
                <a:srgbClr val="4C4D4F"/>
              </a:solidFill>
              <a:latin typeface="Calibri"/>
              <a:cs typeface="Calibri"/>
            </a:endParaRPr>
          </a:p>
        </p:txBody>
      </p:sp>
      <p:sp>
        <p:nvSpPr>
          <p:cNvPr id="33" name="TextBox 32"/>
          <p:cNvSpPr txBox="1"/>
          <p:nvPr/>
        </p:nvSpPr>
        <p:spPr>
          <a:xfrm>
            <a:off x="3858767" y="5375621"/>
            <a:ext cx="4462977" cy="215444"/>
          </a:xfrm>
          <a:prstGeom prst="rect">
            <a:avLst/>
          </a:prstGeom>
          <a:noFill/>
        </p:spPr>
        <p:txBody>
          <a:bodyPr wrap="square" rtlCol="0">
            <a:spAutoFit/>
          </a:bodyPr>
          <a:lstStyle/>
          <a:p>
            <a:pPr marL="278765">
              <a:lnSpc>
                <a:spcPct val="100000"/>
              </a:lnSpc>
              <a:spcBef>
                <a:spcPts val="100"/>
              </a:spcBef>
              <a:spcAft>
                <a:spcPts val="600"/>
              </a:spcAft>
              <a:buClr>
                <a:srgbClr val="00B6F1"/>
              </a:buClr>
              <a:buSzPct val="183333"/>
              <a:tabLst>
                <a:tab pos="438150" algn="l"/>
              </a:tabLst>
            </a:pPr>
            <a:r>
              <a:rPr lang="en-US" sz="800" spc="45" dirty="0">
                <a:solidFill>
                  <a:srgbClr val="4C4D4F"/>
                </a:solidFill>
                <a:cs typeface="Calibri"/>
              </a:rPr>
              <a:t>*See slides 8 &amp;9 for program and disclosure information</a:t>
            </a:r>
            <a:endParaRPr lang="en-US" sz="800" spc="60" dirty="0">
              <a:solidFill>
                <a:srgbClr val="58595B"/>
              </a:solidFill>
              <a:cs typeface="Calibri"/>
            </a:endParaRPr>
          </a:p>
        </p:txBody>
      </p:sp>
      <p:pic>
        <p:nvPicPr>
          <p:cNvPr id="35" name="Audio 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6400" y="48958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1671"/>
    </mc:Choice>
    <mc:Fallback xmlns="">
      <p:transition spd="slow" advTm="91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10058400" cy="1903095"/>
          </a:xfrm>
          <a:custGeom>
            <a:avLst/>
            <a:gdLst/>
            <a:ahLst/>
            <a:cxnLst/>
            <a:rect l="l" t="t" r="r" b="b"/>
            <a:pathLst>
              <a:path w="10058400" h="1903095">
                <a:moveTo>
                  <a:pt x="0" y="1902917"/>
                </a:moveTo>
                <a:lnTo>
                  <a:pt x="0" y="0"/>
                </a:lnTo>
                <a:lnTo>
                  <a:pt x="10058400" y="0"/>
                </a:lnTo>
                <a:lnTo>
                  <a:pt x="10058400" y="1902917"/>
                </a:lnTo>
                <a:lnTo>
                  <a:pt x="0" y="1902917"/>
                </a:lnTo>
                <a:close/>
              </a:path>
            </a:pathLst>
          </a:custGeom>
          <a:solidFill>
            <a:srgbClr val="231F20">
              <a:alpha val="50000"/>
            </a:srgbClr>
          </a:solidFill>
        </p:spPr>
        <p:txBody>
          <a:bodyPr wrap="square" lIns="0" tIns="0" rIns="0" bIns="0" rtlCol="0"/>
          <a:lstStyle/>
          <a:p>
            <a:endParaRPr/>
          </a:p>
        </p:txBody>
      </p:sp>
      <p:sp>
        <p:nvSpPr>
          <p:cNvPr id="5" name="object 5"/>
          <p:cNvSpPr/>
          <p:nvPr/>
        </p:nvSpPr>
        <p:spPr>
          <a:xfrm>
            <a:off x="0" y="0"/>
            <a:ext cx="10058400" cy="1817370"/>
          </a:xfrm>
          <a:custGeom>
            <a:avLst/>
            <a:gdLst/>
            <a:ahLst/>
            <a:cxnLst/>
            <a:rect l="l" t="t" r="r" b="b"/>
            <a:pathLst>
              <a:path w="10058400" h="1817370">
                <a:moveTo>
                  <a:pt x="2342896" y="1548536"/>
                </a:moveTo>
                <a:lnTo>
                  <a:pt x="1618081" y="1548536"/>
                </a:lnTo>
                <a:lnTo>
                  <a:pt x="1965959" y="1800225"/>
                </a:lnTo>
                <a:lnTo>
                  <a:pt x="1989134" y="1812937"/>
                </a:lnTo>
                <a:lnTo>
                  <a:pt x="2003907" y="1817055"/>
                </a:lnTo>
                <a:lnTo>
                  <a:pt x="2016623" y="1812472"/>
                </a:lnTo>
                <a:lnTo>
                  <a:pt x="2033625" y="1799082"/>
                </a:lnTo>
                <a:lnTo>
                  <a:pt x="2342896" y="1548536"/>
                </a:lnTo>
                <a:close/>
              </a:path>
              <a:path w="10058400" h="1817370">
                <a:moveTo>
                  <a:pt x="10058400" y="0"/>
                </a:moveTo>
                <a:lnTo>
                  <a:pt x="0" y="0"/>
                </a:lnTo>
                <a:lnTo>
                  <a:pt x="0" y="1548536"/>
                </a:lnTo>
                <a:lnTo>
                  <a:pt x="10058400" y="1548536"/>
                </a:lnTo>
                <a:lnTo>
                  <a:pt x="10058400" y="0"/>
                </a:lnTo>
                <a:close/>
              </a:path>
            </a:pathLst>
          </a:custGeom>
          <a:solidFill>
            <a:srgbClr val="00AEEF"/>
          </a:solidFill>
        </p:spPr>
        <p:txBody>
          <a:bodyPr wrap="square" lIns="0" tIns="0" rIns="0" bIns="0" rtlCol="0"/>
          <a:lstStyle/>
          <a:p>
            <a:endParaRPr/>
          </a:p>
        </p:txBody>
      </p:sp>
      <p:sp>
        <p:nvSpPr>
          <p:cNvPr id="6" name="object 6"/>
          <p:cNvSpPr/>
          <p:nvPr/>
        </p:nvSpPr>
        <p:spPr>
          <a:xfrm>
            <a:off x="8633787" y="158650"/>
            <a:ext cx="195580" cy="219075"/>
          </a:xfrm>
          <a:custGeom>
            <a:avLst/>
            <a:gdLst/>
            <a:ahLst/>
            <a:cxnLst/>
            <a:rect l="l" t="t" r="r" b="b"/>
            <a:pathLst>
              <a:path w="195579" h="219075">
                <a:moveTo>
                  <a:pt x="33083" y="139382"/>
                </a:moveTo>
                <a:lnTo>
                  <a:pt x="0" y="199250"/>
                </a:lnTo>
                <a:lnTo>
                  <a:pt x="17769" y="207368"/>
                </a:lnTo>
                <a:lnTo>
                  <a:pt x="37441" y="213464"/>
                </a:lnTo>
                <a:lnTo>
                  <a:pt x="57991" y="217298"/>
                </a:lnTo>
                <a:lnTo>
                  <a:pt x="78397" y="218630"/>
                </a:lnTo>
                <a:lnTo>
                  <a:pt x="112842" y="213929"/>
                </a:lnTo>
                <a:lnTo>
                  <a:pt x="144522" y="199793"/>
                </a:lnTo>
                <a:lnTo>
                  <a:pt x="169112" y="176175"/>
                </a:lnTo>
                <a:lnTo>
                  <a:pt x="174799" y="161861"/>
                </a:lnTo>
                <a:lnTo>
                  <a:pt x="81508" y="161861"/>
                </a:lnTo>
                <a:lnTo>
                  <a:pt x="68714" y="160331"/>
                </a:lnTo>
                <a:lnTo>
                  <a:pt x="56911" y="156167"/>
                </a:lnTo>
                <a:lnTo>
                  <a:pt x="46161" y="150004"/>
                </a:lnTo>
                <a:lnTo>
                  <a:pt x="36525" y="142481"/>
                </a:lnTo>
                <a:lnTo>
                  <a:pt x="33083" y="139382"/>
                </a:lnTo>
                <a:close/>
              </a:path>
              <a:path w="195579" h="219075">
                <a:moveTo>
                  <a:pt x="130759" y="0"/>
                </a:moveTo>
                <a:lnTo>
                  <a:pt x="96130" y="5177"/>
                </a:lnTo>
                <a:lnTo>
                  <a:pt x="64298" y="20340"/>
                </a:lnTo>
                <a:lnTo>
                  <a:pt x="39617" y="44935"/>
                </a:lnTo>
                <a:lnTo>
                  <a:pt x="26441" y="78409"/>
                </a:lnTo>
                <a:lnTo>
                  <a:pt x="27372" y="100429"/>
                </a:lnTo>
                <a:lnTo>
                  <a:pt x="36737" y="116943"/>
                </a:lnTo>
                <a:lnTo>
                  <a:pt x="52566" y="128239"/>
                </a:lnTo>
                <a:lnTo>
                  <a:pt x="72885" y="134607"/>
                </a:lnTo>
                <a:lnTo>
                  <a:pt x="87909" y="137426"/>
                </a:lnTo>
                <a:lnTo>
                  <a:pt x="94716" y="138836"/>
                </a:lnTo>
                <a:lnTo>
                  <a:pt x="104673" y="139661"/>
                </a:lnTo>
                <a:lnTo>
                  <a:pt x="103061" y="150004"/>
                </a:lnTo>
                <a:lnTo>
                  <a:pt x="101663" y="158775"/>
                </a:lnTo>
                <a:lnTo>
                  <a:pt x="89077" y="161861"/>
                </a:lnTo>
                <a:lnTo>
                  <a:pt x="174799" y="161861"/>
                </a:lnTo>
                <a:lnTo>
                  <a:pt x="182283" y="143027"/>
                </a:lnTo>
                <a:lnTo>
                  <a:pt x="181824" y="119404"/>
                </a:lnTo>
                <a:lnTo>
                  <a:pt x="172908" y="101939"/>
                </a:lnTo>
                <a:lnTo>
                  <a:pt x="157028" y="89842"/>
                </a:lnTo>
                <a:lnTo>
                  <a:pt x="135674" y="82321"/>
                </a:lnTo>
                <a:lnTo>
                  <a:pt x="118897" y="78409"/>
                </a:lnTo>
                <a:lnTo>
                  <a:pt x="113207" y="77000"/>
                </a:lnTo>
                <a:lnTo>
                  <a:pt x="103835" y="75895"/>
                </a:lnTo>
                <a:lnTo>
                  <a:pt x="105092" y="68008"/>
                </a:lnTo>
                <a:lnTo>
                  <a:pt x="106451" y="59296"/>
                </a:lnTo>
                <a:lnTo>
                  <a:pt x="116687" y="56756"/>
                </a:lnTo>
                <a:lnTo>
                  <a:pt x="174271" y="56756"/>
                </a:lnTo>
                <a:lnTo>
                  <a:pt x="194957" y="18542"/>
                </a:lnTo>
                <a:lnTo>
                  <a:pt x="180392" y="10313"/>
                </a:lnTo>
                <a:lnTo>
                  <a:pt x="164863" y="4532"/>
                </a:lnTo>
                <a:lnTo>
                  <a:pt x="148332" y="1120"/>
                </a:lnTo>
                <a:lnTo>
                  <a:pt x="130759" y="0"/>
                </a:lnTo>
                <a:close/>
              </a:path>
              <a:path w="195579" h="219075">
                <a:moveTo>
                  <a:pt x="174271" y="56756"/>
                </a:moveTo>
                <a:lnTo>
                  <a:pt x="123444" y="56756"/>
                </a:lnTo>
                <a:lnTo>
                  <a:pt x="135364" y="57996"/>
                </a:lnTo>
                <a:lnTo>
                  <a:pt x="146315" y="61398"/>
                </a:lnTo>
                <a:lnTo>
                  <a:pt x="156367" y="66486"/>
                </a:lnTo>
                <a:lnTo>
                  <a:pt x="165595" y="72783"/>
                </a:lnTo>
                <a:lnTo>
                  <a:pt x="174271" y="56756"/>
                </a:lnTo>
                <a:close/>
              </a:path>
            </a:pathLst>
          </a:custGeom>
          <a:solidFill>
            <a:srgbClr val="1D437B"/>
          </a:solidFill>
        </p:spPr>
        <p:txBody>
          <a:bodyPr wrap="square" lIns="0" tIns="0" rIns="0" bIns="0" rtlCol="0"/>
          <a:lstStyle/>
          <a:p>
            <a:endParaRPr/>
          </a:p>
        </p:txBody>
      </p:sp>
      <p:sp>
        <p:nvSpPr>
          <p:cNvPr id="7" name="object 7"/>
          <p:cNvSpPr/>
          <p:nvPr/>
        </p:nvSpPr>
        <p:spPr>
          <a:xfrm>
            <a:off x="8816158" y="162029"/>
            <a:ext cx="176530" cy="212090"/>
          </a:xfrm>
          <a:custGeom>
            <a:avLst/>
            <a:gdLst/>
            <a:ahLst/>
            <a:cxnLst/>
            <a:rect l="l" t="t" r="r" b="b"/>
            <a:pathLst>
              <a:path w="176529" h="212090">
                <a:moveTo>
                  <a:pt x="176009" y="0"/>
                </a:moveTo>
                <a:lnTo>
                  <a:pt x="33540" y="0"/>
                </a:lnTo>
                <a:lnTo>
                  <a:pt x="0" y="211861"/>
                </a:lnTo>
                <a:lnTo>
                  <a:pt x="144716" y="211861"/>
                </a:lnTo>
                <a:lnTo>
                  <a:pt x="153873" y="153974"/>
                </a:lnTo>
                <a:lnTo>
                  <a:pt x="86715" y="153974"/>
                </a:lnTo>
                <a:lnTo>
                  <a:pt x="89992" y="133184"/>
                </a:lnTo>
                <a:lnTo>
                  <a:pt x="149313" y="133184"/>
                </a:lnTo>
                <a:lnTo>
                  <a:pt x="158026" y="78117"/>
                </a:lnTo>
                <a:lnTo>
                  <a:pt x="98717" y="78117"/>
                </a:lnTo>
                <a:lnTo>
                  <a:pt x="101930" y="57886"/>
                </a:lnTo>
                <a:lnTo>
                  <a:pt x="166827" y="57886"/>
                </a:lnTo>
                <a:lnTo>
                  <a:pt x="176009" y="0"/>
                </a:lnTo>
                <a:close/>
              </a:path>
            </a:pathLst>
          </a:custGeom>
          <a:solidFill>
            <a:srgbClr val="1D437B"/>
          </a:solidFill>
        </p:spPr>
        <p:txBody>
          <a:bodyPr wrap="square" lIns="0" tIns="0" rIns="0" bIns="0" rtlCol="0"/>
          <a:lstStyle/>
          <a:p>
            <a:endParaRPr/>
          </a:p>
        </p:txBody>
      </p:sp>
      <p:sp>
        <p:nvSpPr>
          <p:cNvPr id="8" name="object 8"/>
          <p:cNvSpPr/>
          <p:nvPr/>
        </p:nvSpPr>
        <p:spPr>
          <a:xfrm>
            <a:off x="8981378" y="162027"/>
            <a:ext cx="203200" cy="212090"/>
          </a:xfrm>
          <a:custGeom>
            <a:avLst/>
            <a:gdLst/>
            <a:ahLst/>
            <a:cxnLst/>
            <a:rect l="l" t="t" r="r" b="b"/>
            <a:pathLst>
              <a:path w="203200" h="212090">
                <a:moveTo>
                  <a:pt x="126555" y="0"/>
                </a:moveTo>
                <a:lnTo>
                  <a:pt x="33540" y="0"/>
                </a:lnTo>
                <a:lnTo>
                  <a:pt x="0" y="211874"/>
                </a:lnTo>
                <a:lnTo>
                  <a:pt x="75323" y="211874"/>
                </a:lnTo>
                <a:lnTo>
                  <a:pt x="86080" y="143891"/>
                </a:lnTo>
                <a:lnTo>
                  <a:pt x="164499" y="143891"/>
                </a:lnTo>
                <a:lnTo>
                  <a:pt x="160820" y="136855"/>
                </a:lnTo>
                <a:lnTo>
                  <a:pt x="156565" y="133477"/>
                </a:lnTo>
                <a:lnTo>
                  <a:pt x="153111" y="130390"/>
                </a:lnTo>
                <a:lnTo>
                  <a:pt x="153390" y="128701"/>
                </a:lnTo>
                <a:lnTo>
                  <a:pt x="173178" y="120565"/>
                </a:lnTo>
                <a:lnTo>
                  <a:pt x="187672" y="109586"/>
                </a:lnTo>
                <a:lnTo>
                  <a:pt x="197458" y="94395"/>
                </a:lnTo>
                <a:lnTo>
                  <a:pt x="197603" y="93865"/>
                </a:lnTo>
                <a:lnTo>
                  <a:pt x="94005" y="93865"/>
                </a:lnTo>
                <a:lnTo>
                  <a:pt x="99695" y="57886"/>
                </a:lnTo>
                <a:lnTo>
                  <a:pt x="202351" y="57886"/>
                </a:lnTo>
                <a:lnTo>
                  <a:pt x="201454" y="39594"/>
                </a:lnTo>
                <a:lnTo>
                  <a:pt x="185937" y="16789"/>
                </a:lnTo>
                <a:lnTo>
                  <a:pt x="159871" y="3995"/>
                </a:lnTo>
                <a:lnTo>
                  <a:pt x="126555" y="0"/>
                </a:lnTo>
                <a:close/>
              </a:path>
              <a:path w="203200" h="212090">
                <a:moveTo>
                  <a:pt x="164499" y="143891"/>
                </a:moveTo>
                <a:lnTo>
                  <a:pt x="87477" y="143891"/>
                </a:lnTo>
                <a:lnTo>
                  <a:pt x="110426" y="211874"/>
                </a:lnTo>
                <a:lnTo>
                  <a:pt x="199237" y="211874"/>
                </a:lnTo>
                <a:lnTo>
                  <a:pt x="164499" y="143891"/>
                </a:lnTo>
                <a:close/>
              </a:path>
              <a:path w="203200" h="212090">
                <a:moveTo>
                  <a:pt x="202351" y="57886"/>
                </a:moveTo>
                <a:lnTo>
                  <a:pt x="105587" y="57886"/>
                </a:lnTo>
                <a:lnTo>
                  <a:pt x="114939" y="58447"/>
                </a:lnTo>
                <a:lnTo>
                  <a:pt x="122429" y="60904"/>
                </a:lnTo>
                <a:lnTo>
                  <a:pt x="126960" y="66421"/>
                </a:lnTo>
                <a:lnTo>
                  <a:pt x="127431" y="76161"/>
                </a:lnTo>
                <a:lnTo>
                  <a:pt x="123761" y="85566"/>
                </a:lnTo>
                <a:lnTo>
                  <a:pt x="117179" y="90914"/>
                </a:lnTo>
                <a:lnTo>
                  <a:pt x="108697" y="93312"/>
                </a:lnTo>
                <a:lnTo>
                  <a:pt x="99326" y="93865"/>
                </a:lnTo>
                <a:lnTo>
                  <a:pt x="197603" y="93865"/>
                </a:lnTo>
                <a:lnTo>
                  <a:pt x="203123" y="73621"/>
                </a:lnTo>
                <a:lnTo>
                  <a:pt x="202351" y="57886"/>
                </a:lnTo>
                <a:close/>
              </a:path>
            </a:pathLst>
          </a:custGeom>
          <a:solidFill>
            <a:srgbClr val="1D437B"/>
          </a:solidFill>
        </p:spPr>
        <p:txBody>
          <a:bodyPr wrap="square" lIns="0" tIns="0" rIns="0" bIns="0" rtlCol="0"/>
          <a:lstStyle/>
          <a:p>
            <a:endParaRPr/>
          </a:p>
        </p:txBody>
      </p:sp>
      <p:sp>
        <p:nvSpPr>
          <p:cNvPr id="9" name="object 9"/>
          <p:cNvSpPr/>
          <p:nvPr/>
        </p:nvSpPr>
        <p:spPr>
          <a:xfrm>
            <a:off x="9193101" y="162029"/>
            <a:ext cx="229870" cy="212090"/>
          </a:xfrm>
          <a:custGeom>
            <a:avLst/>
            <a:gdLst/>
            <a:ahLst/>
            <a:cxnLst/>
            <a:rect l="l" t="t" r="r" b="b"/>
            <a:pathLst>
              <a:path w="229870" h="212090">
                <a:moveTo>
                  <a:pt x="80352" y="0"/>
                </a:moveTo>
                <a:lnTo>
                  <a:pt x="0" y="0"/>
                </a:lnTo>
                <a:lnTo>
                  <a:pt x="48501" y="211861"/>
                </a:lnTo>
                <a:lnTo>
                  <a:pt x="113677" y="211861"/>
                </a:lnTo>
                <a:lnTo>
                  <a:pt x="159525" y="127850"/>
                </a:lnTo>
                <a:lnTo>
                  <a:pt x="93535" y="127850"/>
                </a:lnTo>
                <a:lnTo>
                  <a:pt x="94403" y="119894"/>
                </a:lnTo>
                <a:lnTo>
                  <a:pt x="94545" y="112012"/>
                </a:lnTo>
                <a:lnTo>
                  <a:pt x="94096" y="104185"/>
                </a:lnTo>
                <a:lnTo>
                  <a:pt x="93192" y="96393"/>
                </a:lnTo>
                <a:lnTo>
                  <a:pt x="80352" y="0"/>
                </a:lnTo>
                <a:close/>
              </a:path>
              <a:path w="229870" h="212090">
                <a:moveTo>
                  <a:pt x="229298" y="0"/>
                </a:moveTo>
                <a:lnTo>
                  <a:pt x="148920" y="0"/>
                </a:lnTo>
                <a:lnTo>
                  <a:pt x="105562" y="96393"/>
                </a:lnTo>
                <a:lnTo>
                  <a:pt x="102182" y="104185"/>
                </a:lnTo>
                <a:lnTo>
                  <a:pt x="99252" y="112012"/>
                </a:lnTo>
                <a:lnTo>
                  <a:pt x="96895" y="119894"/>
                </a:lnTo>
                <a:lnTo>
                  <a:pt x="95237" y="127850"/>
                </a:lnTo>
                <a:lnTo>
                  <a:pt x="159525" y="127850"/>
                </a:lnTo>
                <a:lnTo>
                  <a:pt x="229298" y="0"/>
                </a:lnTo>
                <a:close/>
              </a:path>
            </a:pathLst>
          </a:custGeom>
          <a:solidFill>
            <a:srgbClr val="1D437B"/>
          </a:solidFill>
        </p:spPr>
        <p:txBody>
          <a:bodyPr wrap="square" lIns="0" tIns="0" rIns="0" bIns="0" rtlCol="0"/>
          <a:lstStyle/>
          <a:p>
            <a:endParaRPr/>
          </a:p>
        </p:txBody>
      </p:sp>
      <p:sp>
        <p:nvSpPr>
          <p:cNvPr id="10" name="object 10"/>
          <p:cNvSpPr/>
          <p:nvPr/>
        </p:nvSpPr>
        <p:spPr>
          <a:xfrm>
            <a:off x="9395293" y="162029"/>
            <a:ext cx="111125" cy="212090"/>
          </a:xfrm>
          <a:custGeom>
            <a:avLst/>
            <a:gdLst/>
            <a:ahLst/>
            <a:cxnLst/>
            <a:rect l="l" t="t" r="r" b="b"/>
            <a:pathLst>
              <a:path w="111125" h="212090">
                <a:moveTo>
                  <a:pt x="110540" y="0"/>
                </a:moveTo>
                <a:lnTo>
                  <a:pt x="33553" y="0"/>
                </a:lnTo>
                <a:lnTo>
                  <a:pt x="0" y="211861"/>
                </a:lnTo>
                <a:lnTo>
                  <a:pt x="76987" y="211861"/>
                </a:lnTo>
                <a:lnTo>
                  <a:pt x="110540" y="0"/>
                </a:lnTo>
                <a:close/>
              </a:path>
            </a:pathLst>
          </a:custGeom>
          <a:solidFill>
            <a:srgbClr val="1D437B"/>
          </a:solidFill>
        </p:spPr>
        <p:txBody>
          <a:bodyPr wrap="square" lIns="0" tIns="0" rIns="0" bIns="0" rtlCol="0"/>
          <a:lstStyle/>
          <a:p>
            <a:endParaRPr/>
          </a:p>
        </p:txBody>
      </p:sp>
      <p:sp>
        <p:nvSpPr>
          <p:cNvPr id="11" name="object 11"/>
          <p:cNvSpPr/>
          <p:nvPr/>
        </p:nvSpPr>
        <p:spPr>
          <a:xfrm>
            <a:off x="9505605" y="158653"/>
            <a:ext cx="179070" cy="219075"/>
          </a:xfrm>
          <a:custGeom>
            <a:avLst/>
            <a:gdLst/>
            <a:ahLst/>
            <a:cxnLst/>
            <a:rect l="l" t="t" r="r" b="b"/>
            <a:pathLst>
              <a:path w="179070" h="219075">
                <a:moveTo>
                  <a:pt x="128371" y="0"/>
                </a:moveTo>
                <a:lnTo>
                  <a:pt x="83458" y="8712"/>
                </a:lnTo>
                <a:lnTo>
                  <a:pt x="44569" y="32458"/>
                </a:lnTo>
                <a:lnTo>
                  <a:pt x="15459" y="67808"/>
                </a:lnTo>
                <a:lnTo>
                  <a:pt x="0" y="111264"/>
                </a:lnTo>
                <a:lnTo>
                  <a:pt x="1637" y="153527"/>
                </a:lnTo>
                <a:lnTo>
                  <a:pt x="19084" y="187602"/>
                </a:lnTo>
                <a:lnTo>
                  <a:pt x="49652" y="210350"/>
                </a:lnTo>
                <a:lnTo>
                  <a:pt x="90652" y="218630"/>
                </a:lnTo>
                <a:lnTo>
                  <a:pt x="103350" y="218141"/>
                </a:lnTo>
                <a:lnTo>
                  <a:pt x="118873" y="216623"/>
                </a:lnTo>
                <a:lnTo>
                  <a:pt x="134313" y="214001"/>
                </a:lnTo>
                <a:lnTo>
                  <a:pt x="146761" y="210197"/>
                </a:lnTo>
                <a:lnTo>
                  <a:pt x="157886" y="150609"/>
                </a:lnTo>
                <a:lnTo>
                  <a:pt x="114325" y="150609"/>
                </a:lnTo>
                <a:lnTo>
                  <a:pt x="98391" y="147435"/>
                </a:lnTo>
                <a:lnTo>
                  <a:pt x="86075" y="138704"/>
                </a:lnTo>
                <a:lnTo>
                  <a:pt x="78772" y="125604"/>
                </a:lnTo>
                <a:lnTo>
                  <a:pt x="77876" y="109321"/>
                </a:lnTo>
                <a:lnTo>
                  <a:pt x="83742" y="93147"/>
                </a:lnTo>
                <a:lnTo>
                  <a:pt x="94811" y="80025"/>
                </a:lnTo>
                <a:lnTo>
                  <a:pt x="109519" y="71223"/>
                </a:lnTo>
                <a:lnTo>
                  <a:pt x="126301" y="68008"/>
                </a:lnTo>
                <a:lnTo>
                  <a:pt x="170935" y="68008"/>
                </a:lnTo>
                <a:lnTo>
                  <a:pt x="178676" y="8712"/>
                </a:lnTo>
                <a:lnTo>
                  <a:pt x="166763" y="4977"/>
                </a:lnTo>
                <a:lnTo>
                  <a:pt x="154271" y="2246"/>
                </a:lnTo>
                <a:lnTo>
                  <a:pt x="141405" y="570"/>
                </a:lnTo>
                <a:lnTo>
                  <a:pt x="128371" y="0"/>
                </a:lnTo>
                <a:close/>
              </a:path>
              <a:path w="179070" h="219075">
                <a:moveTo>
                  <a:pt x="161556" y="130949"/>
                </a:moveTo>
                <a:lnTo>
                  <a:pt x="150649" y="139116"/>
                </a:lnTo>
                <a:lnTo>
                  <a:pt x="139231" y="145308"/>
                </a:lnTo>
                <a:lnTo>
                  <a:pt x="127168" y="149235"/>
                </a:lnTo>
                <a:lnTo>
                  <a:pt x="114325" y="150609"/>
                </a:lnTo>
                <a:lnTo>
                  <a:pt x="157886" y="150609"/>
                </a:lnTo>
                <a:lnTo>
                  <a:pt x="161556" y="130949"/>
                </a:lnTo>
                <a:close/>
              </a:path>
              <a:path w="179070" h="219075">
                <a:moveTo>
                  <a:pt x="170935" y="68008"/>
                </a:moveTo>
                <a:lnTo>
                  <a:pt x="126301" y="68008"/>
                </a:lnTo>
                <a:lnTo>
                  <a:pt x="138703" y="69726"/>
                </a:lnTo>
                <a:lnTo>
                  <a:pt x="149801" y="74368"/>
                </a:lnTo>
                <a:lnTo>
                  <a:pt x="159611" y="81167"/>
                </a:lnTo>
                <a:lnTo>
                  <a:pt x="168148" y="89357"/>
                </a:lnTo>
                <a:lnTo>
                  <a:pt x="170935" y="68008"/>
                </a:lnTo>
                <a:close/>
              </a:path>
            </a:pathLst>
          </a:custGeom>
          <a:solidFill>
            <a:srgbClr val="1D437B"/>
          </a:solidFill>
        </p:spPr>
        <p:txBody>
          <a:bodyPr wrap="square" lIns="0" tIns="0" rIns="0" bIns="0" rtlCol="0"/>
          <a:lstStyle/>
          <a:p>
            <a:endParaRPr/>
          </a:p>
        </p:txBody>
      </p:sp>
      <p:sp>
        <p:nvSpPr>
          <p:cNvPr id="12" name="object 12"/>
          <p:cNvSpPr/>
          <p:nvPr/>
        </p:nvSpPr>
        <p:spPr>
          <a:xfrm>
            <a:off x="9668695" y="162029"/>
            <a:ext cx="176530" cy="212090"/>
          </a:xfrm>
          <a:custGeom>
            <a:avLst/>
            <a:gdLst/>
            <a:ahLst/>
            <a:cxnLst/>
            <a:rect l="l" t="t" r="r" b="b"/>
            <a:pathLst>
              <a:path w="176529" h="212090">
                <a:moveTo>
                  <a:pt x="176047" y="0"/>
                </a:moveTo>
                <a:lnTo>
                  <a:pt x="33578" y="0"/>
                </a:lnTo>
                <a:lnTo>
                  <a:pt x="0" y="211861"/>
                </a:lnTo>
                <a:lnTo>
                  <a:pt x="144729" y="211861"/>
                </a:lnTo>
                <a:lnTo>
                  <a:pt x="153911" y="153974"/>
                </a:lnTo>
                <a:lnTo>
                  <a:pt x="86753" y="153974"/>
                </a:lnTo>
                <a:lnTo>
                  <a:pt x="90030" y="133184"/>
                </a:lnTo>
                <a:lnTo>
                  <a:pt x="149326" y="133184"/>
                </a:lnTo>
                <a:lnTo>
                  <a:pt x="158038" y="78117"/>
                </a:lnTo>
                <a:lnTo>
                  <a:pt x="98767" y="78117"/>
                </a:lnTo>
                <a:lnTo>
                  <a:pt x="101955" y="57886"/>
                </a:lnTo>
                <a:lnTo>
                  <a:pt x="166890" y="57886"/>
                </a:lnTo>
                <a:lnTo>
                  <a:pt x="176047" y="0"/>
                </a:lnTo>
                <a:close/>
              </a:path>
            </a:pathLst>
          </a:custGeom>
          <a:solidFill>
            <a:srgbClr val="1D437B"/>
          </a:solidFill>
        </p:spPr>
        <p:txBody>
          <a:bodyPr wrap="square" lIns="0" tIns="0" rIns="0" bIns="0" rtlCol="0"/>
          <a:lstStyle/>
          <a:p>
            <a:endParaRPr/>
          </a:p>
        </p:txBody>
      </p:sp>
      <p:sp>
        <p:nvSpPr>
          <p:cNvPr id="13" name="object 13"/>
          <p:cNvSpPr/>
          <p:nvPr/>
        </p:nvSpPr>
        <p:spPr>
          <a:xfrm>
            <a:off x="8636388" y="588665"/>
            <a:ext cx="205333" cy="19557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8883160" y="588665"/>
            <a:ext cx="205320" cy="19557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9123404" y="588665"/>
            <a:ext cx="205320" cy="19557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9356470" y="588665"/>
            <a:ext cx="205346" cy="195579"/>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9603249" y="588665"/>
            <a:ext cx="205333" cy="195579"/>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8633149" y="424294"/>
            <a:ext cx="95885" cy="125730"/>
          </a:xfrm>
          <a:custGeom>
            <a:avLst/>
            <a:gdLst/>
            <a:ahLst/>
            <a:cxnLst/>
            <a:rect l="l" t="t" r="r" b="b"/>
            <a:pathLst>
              <a:path w="95884" h="125729">
                <a:moveTo>
                  <a:pt x="68592" y="0"/>
                </a:moveTo>
                <a:lnTo>
                  <a:pt x="44603" y="4978"/>
                </a:lnTo>
                <a:lnTo>
                  <a:pt x="23804" y="18584"/>
                </a:lnTo>
                <a:lnTo>
                  <a:pt x="8251" y="38828"/>
                </a:lnTo>
                <a:lnTo>
                  <a:pt x="0" y="63715"/>
                </a:lnTo>
                <a:lnTo>
                  <a:pt x="862" y="87910"/>
                </a:lnTo>
                <a:lnTo>
                  <a:pt x="10183" y="107410"/>
                </a:lnTo>
                <a:lnTo>
                  <a:pt x="26522" y="120422"/>
                </a:lnTo>
                <a:lnTo>
                  <a:pt x="48437" y="125158"/>
                </a:lnTo>
                <a:lnTo>
                  <a:pt x="55232" y="124879"/>
                </a:lnTo>
                <a:lnTo>
                  <a:pt x="63531" y="124015"/>
                </a:lnTo>
                <a:lnTo>
                  <a:pt x="71783" y="122522"/>
                </a:lnTo>
                <a:lnTo>
                  <a:pt x="78435" y="120357"/>
                </a:lnTo>
                <a:lnTo>
                  <a:pt x="84389" y="86245"/>
                </a:lnTo>
                <a:lnTo>
                  <a:pt x="61099" y="86245"/>
                </a:lnTo>
                <a:lnTo>
                  <a:pt x="52587" y="84427"/>
                </a:lnTo>
                <a:lnTo>
                  <a:pt x="46005" y="79424"/>
                </a:lnTo>
                <a:lnTo>
                  <a:pt x="42100" y="71913"/>
                </a:lnTo>
                <a:lnTo>
                  <a:pt x="41617" y="62572"/>
                </a:lnTo>
                <a:lnTo>
                  <a:pt x="44754" y="53320"/>
                </a:lnTo>
                <a:lnTo>
                  <a:pt x="50672" y="45818"/>
                </a:lnTo>
                <a:lnTo>
                  <a:pt x="58534" y="40788"/>
                </a:lnTo>
                <a:lnTo>
                  <a:pt x="67500" y="38950"/>
                </a:lnTo>
                <a:lnTo>
                  <a:pt x="91364" y="38950"/>
                </a:lnTo>
                <a:lnTo>
                  <a:pt x="95503" y="4978"/>
                </a:lnTo>
                <a:lnTo>
                  <a:pt x="89132" y="2850"/>
                </a:lnTo>
                <a:lnTo>
                  <a:pt x="82453" y="1289"/>
                </a:lnTo>
                <a:lnTo>
                  <a:pt x="75571" y="327"/>
                </a:lnTo>
                <a:lnTo>
                  <a:pt x="68592" y="0"/>
                </a:lnTo>
                <a:close/>
              </a:path>
              <a:path w="95884" h="125729">
                <a:moveTo>
                  <a:pt x="86359" y="74955"/>
                </a:moveTo>
                <a:lnTo>
                  <a:pt x="80519" y="79650"/>
                </a:lnTo>
                <a:lnTo>
                  <a:pt x="74415" y="83205"/>
                </a:lnTo>
                <a:lnTo>
                  <a:pt x="67968" y="85458"/>
                </a:lnTo>
                <a:lnTo>
                  <a:pt x="61099" y="86245"/>
                </a:lnTo>
                <a:lnTo>
                  <a:pt x="84389" y="86245"/>
                </a:lnTo>
                <a:lnTo>
                  <a:pt x="86359" y="74955"/>
                </a:lnTo>
                <a:close/>
              </a:path>
              <a:path w="95884" h="125729">
                <a:moveTo>
                  <a:pt x="91364" y="38950"/>
                </a:moveTo>
                <a:lnTo>
                  <a:pt x="67500" y="38950"/>
                </a:lnTo>
                <a:lnTo>
                  <a:pt x="74133" y="39930"/>
                </a:lnTo>
                <a:lnTo>
                  <a:pt x="80070" y="42581"/>
                </a:lnTo>
                <a:lnTo>
                  <a:pt x="85317" y="46467"/>
                </a:lnTo>
                <a:lnTo>
                  <a:pt x="89877" y="51155"/>
                </a:lnTo>
                <a:lnTo>
                  <a:pt x="91364" y="38950"/>
                </a:lnTo>
                <a:close/>
              </a:path>
            </a:pathLst>
          </a:custGeom>
          <a:solidFill>
            <a:srgbClr val="1D437B"/>
          </a:solidFill>
        </p:spPr>
        <p:txBody>
          <a:bodyPr wrap="square" lIns="0" tIns="0" rIns="0" bIns="0" rtlCol="0"/>
          <a:lstStyle/>
          <a:p>
            <a:endParaRPr/>
          </a:p>
        </p:txBody>
      </p:sp>
      <p:sp>
        <p:nvSpPr>
          <p:cNvPr id="19" name="object 19"/>
          <p:cNvSpPr/>
          <p:nvPr/>
        </p:nvSpPr>
        <p:spPr>
          <a:xfrm>
            <a:off x="8723199" y="426216"/>
            <a:ext cx="109220" cy="121920"/>
          </a:xfrm>
          <a:custGeom>
            <a:avLst/>
            <a:gdLst/>
            <a:ahLst/>
            <a:cxnLst/>
            <a:rect l="l" t="t" r="r" b="b"/>
            <a:pathLst>
              <a:path w="109220" h="121920">
                <a:moveTo>
                  <a:pt x="67652" y="0"/>
                </a:moveTo>
                <a:lnTo>
                  <a:pt x="17907" y="0"/>
                </a:lnTo>
                <a:lnTo>
                  <a:pt x="0" y="121323"/>
                </a:lnTo>
                <a:lnTo>
                  <a:pt x="40259" y="121323"/>
                </a:lnTo>
                <a:lnTo>
                  <a:pt x="46012" y="82359"/>
                </a:lnTo>
                <a:lnTo>
                  <a:pt x="87930" y="82359"/>
                </a:lnTo>
                <a:lnTo>
                  <a:pt x="85966" y="78346"/>
                </a:lnTo>
                <a:lnTo>
                  <a:pt x="83705" y="76428"/>
                </a:lnTo>
                <a:lnTo>
                  <a:pt x="81838" y="74650"/>
                </a:lnTo>
                <a:lnTo>
                  <a:pt x="82003" y="73685"/>
                </a:lnTo>
                <a:lnTo>
                  <a:pt x="92585" y="69035"/>
                </a:lnTo>
                <a:lnTo>
                  <a:pt x="100341" y="62752"/>
                </a:lnTo>
                <a:lnTo>
                  <a:pt x="105580" y="54052"/>
                </a:lnTo>
                <a:lnTo>
                  <a:pt x="105658" y="53746"/>
                </a:lnTo>
                <a:lnTo>
                  <a:pt x="50241" y="53746"/>
                </a:lnTo>
                <a:lnTo>
                  <a:pt x="53289" y="33159"/>
                </a:lnTo>
                <a:lnTo>
                  <a:pt x="108189" y="33159"/>
                </a:lnTo>
                <a:lnTo>
                  <a:pt x="107698" y="22674"/>
                </a:lnTo>
                <a:lnTo>
                  <a:pt x="99394" y="9617"/>
                </a:lnTo>
                <a:lnTo>
                  <a:pt x="85459" y="2289"/>
                </a:lnTo>
                <a:lnTo>
                  <a:pt x="67652" y="0"/>
                </a:lnTo>
                <a:close/>
              </a:path>
              <a:path w="109220" h="121920">
                <a:moveTo>
                  <a:pt x="87930" y="82359"/>
                </a:moveTo>
                <a:lnTo>
                  <a:pt x="46761" y="82359"/>
                </a:lnTo>
                <a:lnTo>
                  <a:pt x="59029" y="121323"/>
                </a:lnTo>
                <a:lnTo>
                  <a:pt x="106527" y="121323"/>
                </a:lnTo>
                <a:lnTo>
                  <a:pt x="87930" y="82359"/>
                </a:lnTo>
                <a:close/>
              </a:path>
              <a:path w="109220" h="121920">
                <a:moveTo>
                  <a:pt x="108189" y="33159"/>
                </a:moveTo>
                <a:lnTo>
                  <a:pt x="63500" y="33159"/>
                </a:lnTo>
                <a:lnTo>
                  <a:pt x="69507" y="34251"/>
                </a:lnTo>
                <a:lnTo>
                  <a:pt x="66789" y="52616"/>
                </a:lnTo>
                <a:lnTo>
                  <a:pt x="59855" y="53746"/>
                </a:lnTo>
                <a:lnTo>
                  <a:pt x="105658" y="53746"/>
                </a:lnTo>
                <a:lnTo>
                  <a:pt x="108610" y="42151"/>
                </a:lnTo>
                <a:lnTo>
                  <a:pt x="108189" y="33159"/>
                </a:lnTo>
                <a:close/>
              </a:path>
            </a:pathLst>
          </a:custGeom>
          <a:solidFill>
            <a:srgbClr val="1D437B"/>
          </a:solidFill>
        </p:spPr>
        <p:txBody>
          <a:bodyPr wrap="square" lIns="0" tIns="0" rIns="0" bIns="0" rtlCol="0"/>
          <a:lstStyle/>
          <a:p>
            <a:endParaRPr/>
          </a:p>
        </p:txBody>
      </p:sp>
      <p:sp>
        <p:nvSpPr>
          <p:cNvPr id="20" name="object 20"/>
          <p:cNvSpPr/>
          <p:nvPr/>
        </p:nvSpPr>
        <p:spPr>
          <a:xfrm>
            <a:off x="8832581" y="426219"/>
            <a:ext cx="94615" cy="121920"/>
          </a:xfrm>
          <a:custGeom>
            <a:avLst/>
            <a:gdLst/>
            <a:ahLst/>
            <a:cxnLst/>
            <a:rect l="l" t="t" r="r" b="b"/>
            <a:pathLst>
              <a:path w="94615" h="121920">
                <a:moveTo>
                  <a:pt x="94107" y="0"/>
                </a:moveTo>
                <a:lnTo>
                  <a:pt x="17932" y="0"/>
                </a:lnTo>
                <a:lnTo>
                  <a:pt x="0" y="121323"/>
                </a:lnTo>
                <a:lnTo>
                  <a:pt x="77343" y="121323"/>
                </a:lnTo>
                <a:lnTo>
                  <a:pt x="82245" y="88176"/>
                </a:lnTo>
                <a:lnTo>
                  <a:pt x="46367" y="88176"/>
                </a:lnTo>
                <a:lnTo>
                  <a:pt x="48107" y="76263"/>
                </a:lnTo>
                <a:lnTo>
                  <a:pt x="79806" y="76263"/>
                </a:lnTo>
                <a:lnTo>
                  <a:pt x="84480" y="44742"/>
                </a:lnTo>
                <a:lnTo>
                  <a:pt x="52768" y="44742"/>
                </a:lnTo>
                <a:lnTo>
                  <a:pt x="54483" y="33147"/>
                </a:lnTo>
                <a:lnTo>
                  <a:pt x="89204" y="33147"/>
                </a:lnTo>
                <a:lnTo>
                  <a:pt x="94107" y="0"/>
                </a:lnTo>
                <a:close/>
              </a:path>
            </a:pathLst>
          </a:custGeom>
          <a:solidFill>
            <a:srgbClr val="1D437B"/>
          </a:solidFill>
        </p:spPr>
        <p:txBody>
          <a:bodyPr wrap="square" lIns="0" tIns="0" rIns="0" bIns="0" rtlCol="0"/>
          <a:lstStyle/>
          <a:p>
            <a:endParaRPr/>
          </a:p>
        </p:txBody>
      </p:sp>
      <p:sp>
        <p:nvSpPr>
          <p:cNvPr id="21" name="object 21"/>
          <p:cNvSpPr/>
          <p:nvPr/>
        </p:nvSpPr>
        <p:spPr>
          <a:xfrm>
            <a:off x="8923463" y="426220"/>
            <a:ext cx="118110" cy="121920"/>
          </a:xfrm>
          <a:custGeom>
            <a:avLst/>
            <a:gdLst/>
            <a:ahLst/>
            <a:cxnLst/>
            <a:rect l="l" t="t" r="r" b="b"/>
            <a:pathLst>
              <a:path w="118109" h="121920">
                <a:moveTo>
                  <a:pt x="59855" y="0"/>
                </a:moveTo>
                <a:lnTo>
                  <a:pt x="17945" y="0"/>
                </a:lnTo>
                <a:lnTo>
                  <a:pt x="0" y="121323"/>
                </a:lnTo>
                <a:lnTo>
                  <a:pt x="52146" y="121323"/>
                </a:lnTo>
                <a:lnTo>
                  <a:pt x="75653" y="117189"/>
                </a:lnTo>
                <a:lnTo>
                  <a:pt x="95411" y="105392"/>
                </a:lnTo>
                <a:lnTo>
                  <a:pt x="109946" y="86834"/>
                </a:lnTo>
                <a:lnTo>
                  <a:pt x="110550" y="84950"/>
                </a:lnTo>
                <a:lnTo>
                  <a:pt x="46545" y="84950"/>
                </a:lnTo>
                <a:lnTo>
                  <a:pt x="53479" y="37973"/>
                </a:lnTo>
                <a:lnTo>
                  <a:pt x="116986" y="37973"/>
                </a:lnTo>
                <a:lnTo>
                  <a:pt x="116853" y="33872"/>
                </a:lnTo>
                <a:lnTo>
                  <a:pt x="105538" y="14503"/>
                </a:lnTo>
                <a:lnTo>
                  <a:pt x="85863" y="3488"/>
                </a:lnTo>
                <a:lnTo>
                  <a:pt x="59855" y="0"/>
                </a:lnTo>
                <a:close/>
              </a:path>
              <a:path w="118109" h="121920">
                <a:moveTo>
                  <a:pt x="116986" y="37973"/>
                </a:moveTo>
                <a:lnTo>
                  <a:pt x="56045" y="37973"/>
                </a:lnTo>
                <a:lnTo>
                  <a:pt x="65953" y="39372"/>
                </a:lnTo>
                <a:lnTo>
                  <a:pt x="72915" y="43729"/>
                </a:lnTo>
                <a:lnTo>
                  <a:pt x="76588" y="51281"/>
                </a:lnTo>
                <a:lnTo>
                  <a:pt x="76581" y="62420"/>
                </a:lnTo>
                <a:lnTo>
                  <a:pt x="73267" y="72530"/>
                </a:lnTo>
                <a:lnTo>
                  <a:pt x="67117" y="79581"/>
                </a:lnTo>
                <a:lnTo>
                  <a:pt x="58842" y="83645"/>
                </a:lnTo>
                <a:lnTo>
                  <a:pt x="49098" y="84950"/>
                </a:lnTo>
                <a:lnTo>
                  <a:pt x="110550" y="84950"/>
                </a:lnTo>
                <a:lnTo>
                  <a:pt x="117779" y="62420"/>
                </a:lnTo>
                <a:lnTo>
                  <a:pt x="116986" y="37973"/>
                </a:lnTo>
                <a:close/>
              </a:path>
            </a:pathLst>
          </a:custGeom>
          <a:solidFill>
            <a:srgbClr val="1D437B"/>
          </a:solidFill>
        </p:spPr>
        <p:txBody>
          <a:bodyPr wrap="square" lIns="0" tIns="0" rIns="0" bIns="0" rtlCol="0"/>
          <a:lstStyle/>
          <a:p>
            <a:endParaRPr/>
          </a:p>
        </p:txBody>
      </p:sp>
      <p:sp>
        <p:nvSpPr>
          <p:cNvPr id="22" name="object 22"/>
          <p:cNvSpPr/>
          <p:nvPr/>
        </p:nvSpPr>
        <p:spPr>
          <a:xfrm>
            <a:off x="9043978" y="426219"/>
            <a:ext cx="59690" cy="121920"/>
          </a:xfrm>
          <a:custGeom>
            <a:avLst/>
            <a:gdLst/>
            <a:ahLst/>
            <a:cxnLst/>
            <a:rect l="l" t="t" r="r" b="b"/>
            <a:pathLst>
              <a:path w="59690" h="121920">
                <a:moveTo>
                  <a:pt x="59080" y="0"/>
                </a:moveTo>
                <a:lnTo>
                  <a:pt x="17932"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3" name="object 23"/>
          <p:cNvSpPr/>
          <p:nvPr/>
        </p:nvSpPr>
        <p:spPr>
          <a:xfrm>
            <a:off x="9104750" y="426219"/>
            <a:ext cx="92710" cy="121920"/>
          </a:xfrm>
          <a:custGeom>
            <a:avLst/>
            <a:gdLst/>
            <a:ahLst/>
            <a:cxnLst/>
            <a:rect l="l" t="t" r="r" b="b"/>
            <a:pathLst>
              <a:path w="92709" h="121920">
                <a:moveTo>
                  <a:pt x="64020" y="38290"/>
                </a:moveTo>
                <a:lnTo>
                  <a:pt x="22859" y="38290"/>
                </a:lnTo>
                <a:lnTo>
                  <a:pt x="10579" y="121323"/>
                </a:lnTo>
                <a:lnTo>
                  <a:pt x="51739" y="121323"/>
                </a:lnTo>
                <a:lnTo>
                  <a:pt x="64020" y="38290"/>
                </a:lnTo>
                <a:close/>
              </a:path>
              <a:path w="92709" h="121920">
                <a:moveTo>
                  <a:pt x="92367" y="0"/>
                </a:moveTo>
                <a:lnTo>
                  <a:pt x="5829" y="0"/>
                </a:lnTo>
                <a:lnTo>
                  <a:pt x="0" y="39420"/>
                </a:lnTo>
                <a:lnTo>
                  <a:pt x="22859" y="38290"/>
                </a:lnTo>
                <a:lnTo>
                  <a:pt x="86717" y="38290"/>
                </a:lnTo>
                <a:lnTo>
                  <a:pt x="92367" y="0"/>
                </a:lnTo>
                <a:close/>
              </a:path>
              <a:path w="92709" h="121920">
                <a:moveTo>
                  <a:pt x="86717" y="38290"/>
                </a:moveTo>
                <a:lnTo>
                  <a:pt x="64020" y="38290"/>
                </a:lnTo>
                <a:lnTo>
                  <a:pt x="86550" y="39420"/>
                </a:lnTo>
                <a:lnTo>
                  <a:pt x="86717" y="38290"/>
                </a:lnTo>
                <a:close/>
              </a:path>
            </a:pathLst>
          </a:custGeom>
          <a:solidFill>
            <a:srgbClr val="1D437B"/>
          </a:solidFill>
        </p:spPr>
        <p:txBody>
          <a:bodyPr wrap="square" lIns="0" tIns="0" rIns="0" bIns="0" rtlCol="0"/>
          <a:lstStyle/>
          <a:p>
            <a:endParaRPr/>
          </a:p>
        </p:txBody>
      </p:sp>
      <p:sp>
        <p:nvSpPr>
          <p:cNvPr id="24" name="object 24"/>
          <p:cNvSpPr/>
          <p:nvPr/>
        </p:nvSpPr>
        <p:spPr>
          <a:xfrm>
            <a:off x="9251707" y="426219"/>
            <a:ext cx="115570" cy="123825"/>
          </a:xfrm>
          <a:custGeom>
            <a:avLst/>
            <a:gdLst/>
            <a:ahLst/>
            <a:cxnLst/>
            <a:rect l="l" t="t" r="r" b="b"/>
            <a:pathLst>
              <a:path w="115570" h="123825">
                <a:moveTo>
                  <a:pt x="51777" y="0"/>
                </a:moveTo>
                <a:lnTo>
                  <a:pt x="10629" y="0"/>
                </a:lnTo>
                <a:lnTo>
                  <a:pt x="0" y="71780"/>
                </a:lnTo>
                <a:lnTo>
                  <a:pt x="346" y="94740"/>
                </a:lnTo>
                <a:lnTo>
                  <a:pt x="8575" y="110767"/>
                </a:lnTo>
                <a:lnTo>
                  <a:pt x="23724" y="120163"/>
                </a:lnTo>
                <a:lnTo>
                  <a:pt x="44831" y="123228"/>
                </a:lnTo>
                <a:lnTo>
                  <a:pt x="66855" y="120163"/>
                </a:lnTo>
                <a:lnTo>
                  <a:pt x="84783" y="110767"/>
                </a:lnTo>
                <a:lnTo>
                  <a:pt x="97746" y="94740"/>
                </a:lnTo>
                <a:lnTo>
                  <a:pt x="100636" y="85432"/>
                </a:lnTo>
                <a:lnTo>
                  <a:pt x="39458" y="85432"/>
                </a:lnTo>
                <a:lnTo>
                  <a:pt x="40411" y="77076"/>
                </a:lnTo>
                <a:lnTo>
                  <a:pt x="41783" y="67589"/>
                </a:lnTo>
                <a:lnTo>
                  <a:pt x="51777" y="0"/>
                </a:lnTo>
                <a:close/>
              </a:path>
              <a:path w="115570" h="123825">
                <a:moveTo>
                  <a:pt x="115493" y="0"/>
                </a:moveTo>
                <a:lnTo>
                  <a:pt x="74320" y="0"/>
                </a:lnTo>
                <a:lnTo>
                  <a:pt x="64325" y="67589"/>
                </a:lnTo>
                <a:lnTo>
                  <a:pt x="62941" y="77076"/>
                </a:lnTo>
                <a:lnTo>
                  <a:pt x="61379" y="85432"/>
                </a:lnTo>
                <a:lnTo>
                  <a:pt x="100636" y="85432"/>
                </a:lnTo>
                <a:lnTo>
                  <a:pt x="104876" y="71780"/>
                </a:lnTo>
                <a:lnTo>
                  <a:pt x="115493" y="0"/>
                </a:lnTo>
                <a:close/>
              </a:path>
            </a:pathLst>
          </a:custGeom>
          <a:solidFill>
            <a:srgbClr val="1D437B"/>
          </a:solidFill>
        </p:spPr>
        <p:txBody>
          <a:bodyPr wrap="square" lIns="0" tIns="0" rIns="0" bIns="0" rtlCol="0"/>
          <a:lstStyle/>
          <a:p>
            <a:endParaRPr/>
          </a:p>
        </p:txBody>
      </p:sp>
      <p:sp>
        <p:nvSpPr>
          <p:cNvPr id="25" name="object 25"/>
          <p:cNvSpPr/>
          <p:nvPr/>
        </p:nvSpPr>
        <p:spPr>
          <a:xfrm>
            <a:off x="9363100" y="426219"/>
            <a:ext cx="132080" cy="121920"/>
          </a:xfrm>
          <a:custGeom>
            <a:avLst/>
            <a:gdLst/>
            <a:ahLst/>
            <a:cxnLst/>
            <a:rect l="l" t="t" r="r" b="b"/>
            <a:pathLst>
              <a:path w="132079" h="121920">
                <a:moveTo>
                  <a:pt x="57442" y="0"/>
                </a:moveTo>
                <a:lnTo>
                  <a:pt x="17932" y="0"/>
                </a:lnTo>
                <a:lnTo>
                  <a:pt x="0" y="121323"/>
                </a:lnTo>
                <a:lnTo>
                  <a:pt x="39357" y="121323"/>
                </a:lnTo>
                <a:lnTo>
                  <a:pt x="46367" y="73850"/>
                </a:lnTo>
                <a:lnTo>
                  <a:pt x="46215" y="57607"/>
                </a:lnTo>
                <a:lnTo>
                  <a:pt x="80589" y="57607"/>
                </a:lnTo>
                <a:lnTo>
                  <a:pt x="57442" y="0"/>
                </a:lnTo>
                <a:close/>
              </a:path>
              <a:path w="132079" h="121920">
                <a:moveTo>
                  <a:pt x="80589" y="57607"/>
                </a:moveTo>
                <a:lnTo>
                  <a:pt x="47421" y="57607"/>
                </a:lnTo>
                <a:lnTo>
                  <a:pt x="74218" y="121323"/>
                </a:lnTo>
                <a:lnTo>
                  <a:pt x="113576" y="121323"/>
                </a:lnTo>
                <a:lnTo>
                  <a:pt x="121567" y="67259"/>
                </a:lnTo>
                <a:lnTo>
                  <a:pt x="84467" y="67259"/>
                </a:lnTo>
                <a:lnTo>
                  <a:pt x="80589" y="57607"/>
                </a:lnTo>
                <a:close/>
              </a:path>
              <a:path w="132079" h="121920">
                <a:moveTo>
                  <a:pt x="131508" y="0"/>
                </a:moveTo>
                <a:lnTo>
                  <a:pt x="92151" y="0"/>
                </a:lnTo>
                <a:lnTo>
                  <a:pt x="86766" y="36360"/>
                </a:lnTo>
                <a:lnTo>
                  <a:pt x="85927" y="44100"/>
                </a:lnTo>
                <a:lnTo>
                  <a:pt x="85578" y="51862"/>
                </a:lnTo>
                <a:lnTo>
                  <a:pt x="85648" y="67259"/>
                </a:lnTo>
                <a:lnTo>
                  <a:pt x="121567" y="67259"/>
                </a:lnTo>
                <a:lnTo>
                  <a:pt x="131508" y="0"/>
                </a:lnTo>
                <a:close/>
              </a:path>
            </a:pathLst>
          </a:custGeom>
          <a:solidFill>
            <a:srgbClr val="1D437B"/>
          </a:solidFill>
        </p:spPr>
        <p:txBody>
          <a:bodyPr wrap="square" lIns="0" tIns="0" rIns="0" bIns="0" rtlCol="0"/>
          <a:lstStyle/>
          <a:p>
            <a:endParaRPr/>
          </a:p>
        </p:txBody>
      </p:sp>
      <p:sp>
        <p:nvSpPr>
          <p:cNvPr id="26" name="object 26"/>
          <p:cNvSpPr/>
          <p:nvPr/>
        </p:nvSpPr>
        <p:spPr>
          <a:xfrm>
            <a:off x="9491264" y="426219"/>
            <a:ext cx="59690" cy="121920"/>
          </a:xfrm>
          <a:custGeom>
            <a:avLst/>
            <a:gdLst/>
            <a:ahLst/>
            <a:cxnLst/>
            <a:rect l="l" t="t" r="r" b="b"/>
            <a:pathLst>
              <a:path w="59690" h="121920">
                <a:moveTo>
                  <a:pt x="59080" y="0"/>
                </a:moveTo>
                <a:lnTo>
                  <a:pt x="17945"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7" name="object 27"/>
          <p:cNvSpPr/>
          <p:nvPr/>
        </p:nvSpPr>
        <p:spPr>
          <a:xfrm>
            <a:off x="9552621" y="424294"/>
            <a:ext cx="125730" cy="125730"/>
          </a:xfrm>
          <a:custGeom>
            <a:avLst/>
            <a:gdLst/>
            <a:ahLst/>
            <a:cxnLst/>
            <a:rect l="l" t="t" r="r" b="b"/>
            <a:pathLst>
              <a:path w="125729" h="125729">
                <a:moveTo>
                  <a:pt x="71932" y="0"/>
                </a:moveTo>
                <a:lnTo>
                  <a:pt x="46973" y="4467"/>
                </a:lnTo>
                <a:lnTo>
                  <a:pt x="25174" y="17154"/>
                </a:lnTo>
                <a:lnTo>
                  <a:pt x="8771" y="36990"/>
                </a:lnTo>
                <a:lnTo>
                  <a:pt x="0" y="62903"/>
                </a:lnTo>
                <a:lnTo>
                  <a:pt x="1063" y="89057"/>
                </a:lnTo>
                <a:lnTo>
                  <a:pt x="11603" y="108632"/>
                </a:lnTo>
                <a:lnTo>
                  <a:pt x="29698" y="120906"/>
                </a:lnTo>
                <a:lnTo>
                  <a:pt x="53428" y="125158"/>
                </a:lnTo>
                <a:lnTo>
                  <a:pt x="78425" y="120906"/>
                </a:lnTo>
                <a:lnTo>
                  <a:pt x="100156" y="108632"/>
                </a:lnTo>
                <a:lnTo>
                  <a:pt x="116484" y="89057"/>
                </a:lnTo>
                <a:lnTo>
                  <a:pt x="117216" y="86880"/>
                </a:lnTo>
                <a:lnTo>
                  <a:pt x="59105" y="86880"/>
                </a:lnTo>
                <a:lnTo>
                  <a:pt x="50772" y="85182"/>
                </a:lnTo>
                <a:lnTo>
                  <a:pt x="44777" y="80406"/>
                </a:lnTo>
                <a:lnTo>
                  <a:pt x="41510" y="73036"/>
                </a:lnTo>
                <a:lnTo>
                  <a:pt x="41363" y="63550"/>
                </a:lnTo>
                <a:lnTo>
                  <a:pt x="44180" y="54433"/>
                </a:lnTo>
                <a:lnTo>
                  <a:pt x="49510" y="46907"/>
                </a:lnTo>
                <a:lnTo>
                  <a:pt x="56937" y="41790"/>
                </a:lnTo>
                <a:lnTo>
                  <a:pt x="66039" y="39903"/>
                </a:lnTo>
                <a:lnTo>
                  <a:pt x="124287" y="39903"/>
                </a:lnTo>
                <a:lnTo>
                  <a:pt x="124162" y="36990"/>
                </a:lnTo>
                <a:lnTo>
                  <a:pt x="113628" y="17154"/>
                </a:lnTo>
                <a:lnTo>
                  <a:pt x="95581" y="4467"/>
                </a:lnTo>
                <a:lnTo>
                  <a:pt x="71932" y="0"/>
                </a:lnTo>
                <a:close/>
              </a:path>
              <a:path w="125729" h="125729">
                <a:moveTo>
                  <a:pt x="124287" y="39903"/>
                </a:moveTo>
                <a:lnTo>
                  <a:pt x="66039" y="39903"/>
                </a:lnTo>
                <a:lnTo>
                  <a:pt x="74577" y="41790"/>
                </a:lnTo>
                <a:lnTo>
                  <a:pt x="80489" y="46907"/>
                </a:lnTo>
                <a:lnTo>
                  <a:pt x="83595" y="54433"/>
                </a:lnTo>
                <a:lnTo>
                  <a:pt x="83718" y="63550"/>
                </a:lnTo>
                <a:lnTo>
                  <a:pt x="80762" y="73036"/>
                </a:lnTo>
                <a:lnTo>
                  <a:pt x="75317" y="80406"/>
                </a:lnTo>
                <a:lnTo>
                  <a:pt x="67919" y="85182"/>
                </a:lnTo>
                <a:lnTo>
                  <a:pt x="59105" y="86880"/>
                </a:lnTo>
                <a:lnTo>
                  <a:pt x="117216" y="86880"/>
                </a:lnTo>
                <a:lnTo>
                  <a:pt x="125272" y="62903"/>
                </a:lnTo>
                <a:lnTo>
                  <a:pt x="124287" y="39903"/>
                </a:lnTo>
                <a:close/>
              </a:path>
            </a:pathLst>
          </a:custGeom>
          <a:solidFill>
            <a:srgbClr val="1D437B"/>
          </a:solidFill>
        </p:spPr>
        <p:txBody>
          <a:bodyPr wrap="square" lIns="0" tIns="0" rIns="0" bIns="0" rtlCol="0"/>
          <a:lstStyle/>
          <a:p>
            <a:endParaRPr/>
          </a:p>
        </p:txBody>
      </p:sp>
      <p:sp>
        <p:nvSpPr>
          <p:cNvPr id="28" name="object 28"/>
          <p:cNvSpPr/>
          <p:nvPr/>
        </p:nvSpPr>
        <p:spPr>
          <a:xfrm>
            <a:off x="9679200" y="426219"/>
            <a:ext cx="132080" cy="121920"/>
          </a:xfrm>
          <a:custGeom>
            <a:avLst/>
            <a:gdLst/>
            <a:ahLst/>
            <a:cxnLst/>
            <a:rect l="l" t="t" r="r" b="b"/>
            <a:pathLst>
              <a:path w="132079" h="121920">
                <a:moveTo>
                  <a:pt x="57467" y="0"/>
                </a:moveTo>
                <a:lnTo>
                  <a:pt x="17932" y="0"/>
                </a:lnTo>
                <a:lnTo>
                  <a:pt x="0" y="121323"/>
                </a:lnTo>
                <a:lnTo>
                  <a:pt x="39357" y="121323"/>
                </a:lnTo>
                <a:lnTo>
                  <a:pt x="46380" y="73850"/>
                </a:lnTo>
                <a:lnTo>
                  <a:pt x="46253" y="57607"/>
                </a:lnTo>
                <a:lnTo>
                  <a:pt x="80603" y="57607"/>
                </a:lnTo>
                <a:lnTo>
                  <a:pt x="57467" y="0"/>
                </a:lnTo>
                <a:close/>
              </a:path>
              <a:path w="132079" h="121920">
                <a:moveTo>
                  <a:pt x="80603" y="57607"/>
                </a:moveTo>
                <a:lnTo>
                  <a:pt x="47421" y="57607"/>
                </a:lnTo>
                <a:lnTo>
                  <a:pt x="74218" y="121323"/>
                </a:lnTo>
                <a:lnTo>
                  <a:pt x="113588" y="121323"/>
                </a:lnTo>
                <a:lnTo>
                  <a:pt x="121585" y="67259"/>
                </a:lnTo>
                <a:lnTo>
                  <a:pt x="84480" y="67259"/>
                </a:lnTo>
                <a:lnTo>
                  <a:pt x="80603" y="57607"/>
                </a:lnTo>
                <a:close/>
              </a:path>
              <a:path w="132079" h="121920">
                <a:moveTo>
                  <a:pt x="131533" y="0"/>
                </a:moveTo>
                <a:lnTo>
                  <a:pt x="92151" y="0"/>
                </a:lnTo>
                <a:lnTo>
                  <a:pt x="86779" y="36360"/>
                </a:lnTo>
                <a:lnTo>
                  <a:pt x="85933" y="44100"/>
                </a:lnTo>
                <a:lnTo>
                  <a:pt x="85585" y="51862"/>
                </a:lnTo>
                <a:lnTo>
                  <a:pt x="85686" y="67259"/>
                </a:lnTo>
                <a:lnTo>
                  <a:pt x="121585" y="67259"/>
                </a:lnTo>
                <a:lnTo>
                  <a:pt x="131533" y="0"/>
                </a:lnTo>
                <a:close/>
              </a:path>
            </a:pathLst>
          </a:custGeom>
          <a:solidFill>
            <a:srgbClr val="1D437B"/>
          </a:solidFill>
        </p:spPr>
        <p:txBody>
          <a:bodyPr wrap="square" lIns="0" tIns="0" rIns="0" bIns="0" rtlCol="0"/>
          <a:lstStyle/>
          <a:p>
            <a:endParaRPr/>
          </a:p>
        </p:txBody>
      </p:sp>
      <p:sp>
        <p:nvSpPr>
          <p:cNvPr id="29" name="object 29"/>
          <p:cNvSpPr/>
          <p:nvPr/>
        </p:nvSpPr>
        <p:spPr>
          <a:xfrm>
            <a:off x="9857450" y="162029"/>
            <a:ext cx="60325" cy="60325"/>
          </a:xfrm>
          <a:custGeom>
            <a:avLst/>
            <a:gdLst/>
            <a:ahLst/>
            <a:cxnLst/>
            <a:rect l="l" t="t" r="r" b="b"/>
            <a:pathLst>
              <a:path w="60325" h="60325">
                <a:moveTo>
                  <a:pt x="29921" y="0"/>
                </a:moveTo>
                <a:lnTo>
                  <a:pt x="18264" y="2341"/>
                </a:lnTo>
                <a:lnTo>
                  <a:pt x="8755" y="8737"/>
                </a:lnTo>
                <a:lnTo>
                  <a:pt x="2348" y="18248"/>
                </a:lnTo>
                <a:lnTo>
                  <a:pt x="0" y="29933"/>
                </a:lnTo>
                <a:lnTo>
                  <a:pt x="2348" y="41612"/>
                </a:lnTo>
                <a:lnTo>
                  <a:pt x="8755" y="51147"/>
                </a:lnTo>
                <a:lnTo>
                  <a:pt x="18264" y="57574"/>
                </a:lnTo>
                <a:lnTo>
                  <a:pt x="29921" y="59931"/>
                </a:lnTo>
                <a:lnTo>
                  <a:pt x="41647" y="57574"/>
                </a:lnTo>
                <a:lnTo>
                  <a:pt x="45450" y="55016"/>
                </a:lnTo>
                <a:lnTo>
                  <a:pt x="29921" y="55016"/>
                </a:lnTo>
                <a:lnTo>
                  <a:pt x="20216" y="53045"/>
                </a:lnTo>
                <a:lnTo>
                  <a:pt x="12287" y="47671"/>
                </a:lnTo>
                <a:lnTo>
                  <a:pt x="6939" y="39698"/>
                </a:lnTo>
                <a:lnTo>
                  <a:pt x="4978" y="29933"/>
                </a:lnTo>
                <a:lnTo>
                  <a:pt x="6939" y="20197"/>
                </a:lnTo>
                <a:lnTo>
                  <a:pt x="12287" y="12249"/>
                </a:lnTo>
                <a:lnTo>
                  <a:pt x="20216" y="6891"/>
                </a:lnTo>
                <a:lnTo>
                  <a:pt x="29921" y="4927"/>
                </a:lnTo>
                <a:lnTo>
                  <a:pt x="45510" y="4927"/>
                </a:lnTo>
                <a:lnTo>
                  <a:pt x="41647" y="2341"/>
                </a:lnTo>
                <a:lnTo>
                  <a:pt x="29921" y="0"/>
                </a:lnTo>
                <a:close/>
              </a:path>
              <a:path w="60325" h="60325">
                <a:moveTo>
                  <a:pt x="45510" y="4927"/>
                </a:moveTo>
                <a:lnTo>
                  <a:pt x="29921" y="4927"/>
                </a:lnTo>
                <a:lnTo>
                  <a:pt x="39709" y="6891"/>
                </a:lnTo>
                <a:lnTo>
                  <a:pt x="47698" y="12249"/>
                </a:lnTo>
                <a:lnTo>
                  <a:pt x="53081" y="20197"/>
                </a:lnTo>
                <a:lnTo>
                  <a:pt x="55054" y="29933"/>
                </a:lnTo>
                <a:lnTo>
                  <a:pt x="53081" y="39698"/>
                </a:lnTo>
                <a:lnTo>
                  <a:pt x="47698" y="47671"/>
                </a:lnTo>
                <a:lnTo>
                  <a:pt x="39709" y="53045"/>
                </a:lnTo>
                <a:lnTo>
                  <a:pt x="29921" y="55016"/>
                </a:lnTo>
                <a:lnTo>
                  <a:pt x="45450" y="55016"/>
                </a:lnTo>
                <a:lnTo>
                  <a:pt x="51200" y="51147"/>
                </a:lnTo>
                <a:lnTo>
                  <a:pt x="57628" y="41612"/>
                </a:lnTo>
                <a:lnTo>
                  <a:pt x="59982" y="29933"/>
                </a:lnTo>
                <a:lnTo>
                  <a:pt x="57628" y="18248"/>
                </a:lnTo>
                <a:lnTo>
                  <a:pt x="51200" y="8737"/>
                </a:lnTo>
                <a:lnTo>
                  <a:pt x="45510" y="4927"/>
                </a:lnTo>
                <a:close/>
              </a:path>
              <a:path w="60325" h="60325">
                <a:moveTo>
                  <a:pt x="39077" y="14287"/>
                </a:moveTo>
                <a:lnTo>
                  <a:pt x="16890" y="14287"/>
                </a:lnTo>
                <a:lnTo>
                  <a:pt x="16890" y="46507"/>
                </a:lnTo>
                <a:lnTo>
                  <a:pt x="22059" y="46507"/>
                </a:lnTo>
                <a:lnTo>
                  <a:pt x="22059" y="32880"/>
                </a:lnTo>
                <a:lnTo>
                  <a:pt x="34425" y="32880"/>
                </a:lnTo>
                <a:lnTo>
                  <a:pt x="32537" y="32181"/>
                </a:lnTo>
                <a:lnTo>
                  <a:pt x="32537" y="32042"/>
                </a:lnTo>
                <a:lnTo>
                  <a:pt x="37972" y="31737"/>
                </a:lnTo>
                <a:lnTo>
                  <a:pt x="41395" y="28371"/>
                </a:lnTo>
                <a:lnTo>
                  <a:pt x="22059" y="28371"/>
                </a:lnTo>
                <a:lnTo>
                  <a:pt x="22059" y="18707"/>
                </a:lnTo>
                <a:lnTo>
                  <a:pt x="41490" y="18707"/>
                </a:lnTo>
                <a:lnTo>
                  <a:pt x="39077" y="14287"/>
                </a:lnTo>
                <a:close/>
              </a:path>
              <a:path w="60325" h="60325">
                <a:moveTo>
                  <a:pt x="34425" y="32880"/>
                </a:moveTo>
                <a:lnTo>
                  <a:pt x="29133" y="32880"/>
                </a:lnTo>
                <a:lnTo>
                  <a:pt x="30721" y="34239"/>
                </a:lnTo>
                <a:lnTo>
                  <a:pt x="34818" y="41612"/>
                </a:lnTo>
                <a:lnTo>
                  <a:pt x="37591" y="46507"/>
                </a:lnTo>
                <a:lnTo>
                  <a:pt x="43941" y="46507"/>
                </a:lnTo>
                <a:lnTo>
                  <a:pt x="40043" y="40284"/>
                </a:lnTo>
                <a:lnTo>
                  <a:pt x="37388" y="35953"/>
                </a:lnTo>
                <a:lnTo>
                  <a:pt x="35318" y="33210"/>
                </a:lnTo>
                <a:lnTo>
                  <a:pt x="34425" y="32880"/>
                </a:lnTo>
                <a:close/>
              </a:path>
              <a:path w="60325" h="60325">
                <a:moveTo>
                  <a:pt x="41490" y="18707"/>
                </a:moveTo>
                <a:lnTo>
                  <a:pt x="33858" y="18707"/>
                </a:lnTo>
                <a:lnTo>
                  <a:pt x="36207" y="20561"/>
                </a:lnTo>
                <a:lnTo>
                  <a:pt x="36207" y="26885"/>
                </a:lnTo>
                <a:lnTo>
                  <a:pt x="33553" y="28371"/>
                </a:lnTo>
                <a:lnTo>
                  <a:pt x="41395" y="28371"/>
                </a:lnTo>
                <a:lnTo>
                  <a:pt x="41795" y="27978"/>
                </a:lnTo>
                <a:lnTo>
                  <a:pt x="41795" y="19265"/>
                </a:lnTo>
                <a:lnTo>
                  <a:pt x="41490" y="18707"/>
                </a:lnTo>
                <a:close/>
              </a:path>
            </a:pathLst>
          </a:custGeom>
          <a:solidFill>
            <a:srgbClr val="1D437B"/>
          </a:solidFill>
        </p:spPr>
        <p:txBody>
          <a:bodyPr wrap="square" lIns="0" tIns="0" rIns="0" bIns="0" rtlCol="0"/>
          <a:lstStyle/>
          <a:p>
            <a:endParaRPr/>
          </a:p>
        </p:txBody>
      </p:sp>
      <p:sp>
        <p:nvSpPr>
          <p:cNvPr id="30" name="object 30"/>
          <p:cNvSpPr txBox="1">
            <a:spLocks noGrp="1"/>
          </p:cNvSpPr>
          <p:nvPr>
            <p:ph type="title"/>
          </p:nvPr>
        </p:nvSpPr>
        <p:spPr>
          <a:xfrm>
            <a:off x="298195" y="652419"/>
            <a:ext cx="4175760" cy="574040"/>
          </a:xfrm>
          <a:prstGeom prst="rect">
            <a:avLst/>
          </a:prstGeom>
        </p:spPr>
        <p:txBody>
          <a:bodyPr vert="horz" wrap="square" lIns="0" tIns="12700" rIns="0" bIns="0" rtlCol="0">
            <a:spAutoFit/>
          </a:bodyPr>
          <a:lstStyle/>
          <a:p>
            <a:pPr marL="12700">
              <a:lnSpc>
                <a:spcPct val="100000"/>
              </a:lnSpc>
              <a:spcBef>
                <a:spcPts val="100"/>
              </a:spcBef>
            </a:pPr>
            <a:r>
              <a:rPr lang="en-US" spc="175" dirty="0" smtClean="0"/>
              <a:t>Euro Bill Pay</a:t>
            </a:r>
            <a:endParaRPr spc="165" dirty="0"/>
          </a:p>
        </p:txBody>
      </p:sp>
      <p:sp>
        <p:nvSpPr>
          <p:cNvPr id="34" name="object 34"/>
          <p:cNvSpPr txBox="1">
            <a:spLocks noGrp="1"/>
          </p:cNvSpPr>
          <p:nvPr>
            <p:ph type="ftr" sz="quarter" idx="11"/>
          </p:nvPr>
        </p:nvSpPr>
        <p:spPr>
          <a:xfrm>
            <a:off x="0" y="5502275"/>
            <a:ext cx="631825" cy="117475"/>
          </a:xfrm>
          <a:prstGeom prst="rect">
            <a:avLst/>
          </a:prstGeom>
        </p:spPr>
        <p:txBody>
          <a:bodyPr vert="horz" wrap="square" lIns="0" tIns="10160" rIns="0" bIns="0" rtlCol="0">
            <a:spAutoFit/>
          </a:bodyPr>
          <a:lstStyle/>
          <a:p>
            <a:pPr marL="12700">
              <a:lnSpc>
                <a:spcPct val="100000"/>
              </a:lnSpc>
              <a:spcBef>
                <a:spcPts val="80"/>
              </a:spcBef>
            </a:pPr>
            <a:r>
              <a:rPr spc="35" dirty="0">
                <a:solidFill>
                  <a:srgbClr val="FFFFFF"/>
                </a:solidFill>
              </a:rPr>
              <a:t>Insured </a:t>
            </a:r>
            <a:r>
              <a:rPr spc="50" dirty="0">
                <a:solidFill>
                  <a:srgbClr val="FFFFFF"/>
                </a:solidFill>
              </a:rPr>
              <a:t>by</a:t>
            </a:r>
            <a:r>
              <a:rPr spc="-60" dirty="0">
                <a:solidFill>
                  <a:srgbClr val="FFFFFF"/>
                </a:solidFill>
              </a:rPr>
              <a:t> </a:t>
            </a:r>
            <a:r>
              <a:rPr spc="50" dirty="0">
                <a:solidFill>
                  <a:srgbClr val="FFFFFF"/>
                </a:solidFill>
              </a:rPr>
              <a:t>NCUA</a:t>
            </a:r>
          </a:p>
        </p:txBody>
      </p:sp>
      <p:sp>
        <p:nvSpPr>
          <p:cNvPr id="32" name="object 32"/>
          <p:cNvSpPr txBox="1"/>
          <p:nvPr/>
        </p:nvSpPr>
        <p:spPr>
          <a:xfrm>
            <a:off x="9764268" y="5315812"/>
            <a:ext cx="165100" cy="214629"/>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200" b="1" spc="85" dirty="0">
                <a:solidFill>
                  <a:srgbClr val="231F20"/>
                </a:solidFill>
                <a:latin typeface="Calibri"/>
                <a:cs typeface="Calibri"/>
              </a:rPr>
              <a:t>4</a:t>
            </a:fld>
            <a:endParaRPr sz="1200">
              <a:latin typeface="Calibri"/>
              <a:cs typeface="Calibri"/>
            </a:endParaRPr>
          </a:p>
        </p:txBody>
      </p:sp>
      <p:sp>
        <p:nvSpPr>
          <p:cNvPr id="33" name="object 33"/>
          <p:cNvSpPr txBox="1"/>
          <p:nvPr/>
        </p:nvSpPr>
        <p:spPr>
          <a:xfrm>
            <a:off x="4239259" y="5470828"/>
            <a:ext cx="950594" cy="149225"/>
          </a:xfrm>
          <a:prstGeom prst="rect">
            <a:avLst/>
          </a:prstGeom>
        </p:spPr>
        <p:txBody>
          <a:bodyPr vert="horz" wrap="square" lIns="0" tIns="8890" rIns="0" bIns="0" rtlCol="0">
            <a:spAutoFit/>
          </a:bodyPr>
          <a:lstStyle/>
          <a:p>
            <a:pPr marL="12700">
              <a:lnSpc>
                <a:spcPct val="100000"/>
              </a:lnSpc>
              <a:spcBef>
                <a:spcPts val="70"/>
              </a:spcBef>
            </a:pPr>
            <a:r>
              <a:rPr sz="800" spc="30" dirty="0">
                <a:solidFill>
                  <a:srgbClr val="231F20"/>
                </a:solidFill>
                <a:latin typeface="Calibri"/>
                <a:cs typeface="Calibri"/>
              </a:rPr>
              <a:t>*See </a:t>
            </a:r>
            <a:r>
              <a:rPr sz="800" spc="35" dirty="0">
                <a:solidFill>
                  <a:srgbClr val="231F20"/>
                </a:solidFill>
                <a:latin typeface="Calibri"/>
                <a:cs typeface="Calibri"/>
              </a:rPr>
              <a:t>slides </a:t>
            </a:r>
            <a:r>
              <a:rPr sz="800" spc="-125" dirty="0">
                <a:solidFill>
                  <a:srgbClr val="231F20"/>
                </a:solidFill>
                <a:latin typeface="Calibri"/>
                <a:cs typeface="Calibri"/>
              </a:rPr>
              <a:t>11 </a:t>
            </a:r>
            <a:r>
              <a:rPr sz="800" spc="80" dirty="0">
                <a:solidFill>
                  <a:srgbClr val="231F20"/>
                </a:solidFill>
                <a:latin typeface="Calibri"/>
                <a:cs typeface="Calibri"/>
              </a:rPr>
              <a:t>and</a:t>
            </a:r>
            <a:r>
              <a:rPr sz="800" spc="-50" dirty="0">
                <a:solidFill>
                  <a:srgbClr val="231F20"/>
                </a:solidFill>
                <a:latin typeface="Calibri"/>
                <a:cs typeface="Calibri"/>
              </a:rPr>
              <a:t> </a:t>
            </a:r>
            <a:r>
              <a:rPr sz="800" spc="-55" dirty="0">
                <a:solidFill>
                  <a:srgbClr val="231F20"/>
                </a:solidFill>
                <a:latin typeface="Calibri"/>
                <a:cs typeface="Calibri"/>
              </a:rPr>
              <a:t>12</a:t>
            </a:r>
            <a:endParaRPr sz="800">
              <a:latin typeface="Calibri"/>
              <a:cs typeface="Calibri"/>
            </a:endParaRPr>
          </a:p>
        </p:txBody>
      </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4840" y="1988641"/>
            <a:ext cx="4681728" cy="3602736"/>
          </a:xfrm>
          <a:prstGeom prst="rect">
            <a:avLst/>
          </a:prstGeom>
          <a:ln>
            <a:noFill/>
          </a:ln>
          <a:effectLst>
            <a:outerShdw blurRad="50800" dist="114300" dir="2700000" algn="tl" rotWithShape="0">
              <a:prstClr val="black">
                <a:alpha val="40000"/>
              </a:prstClr>
            </a:outerShdw>
          </a:effectLst>
        </p:spPr>
      </p:pic>
      <p:sp>
        <p:nvSpPr>
          <p:cNvPr id="36" name="TextBox 35"/>
          <p:cNvSpPr txBox="1"/>
          <p:nvPr/>
        </p:nvSpPr>
        <p:spPr>
          <a:xfrm>
            <a:off x="-32918" y="5084572"/>
            <a:ext cx="2061762" cy="338554"/>
          </a:xfrm>
          <a:prstGeom prst="rect">
            <a:avLst/>
          </a:prstGeom>
          <a:noFill/>
        </p:spPr>
        <p:txBody>
          <a:bodyPr wrap="square" rtlCol="0">
            <a:spAutoFit/>
          </a:bodyPr>
          <a:lstStyle/>
          <a:p>
            <a:pPr marL="278765">
              <a:lnSpc>
                <a:spcPct val="100000"/>
              </a:lnSpc>
              <a:spcBef>
                <a:spcPts val="100"/>
              </a:spcBef>
              <a:spcAft>
                <a:spcPts val="600"/>
              </a:spcAft>
              <a:buClr>
                <a:srgbClr val="00B6F1"/>
              </a:buClr>
              <a:buSzPct val="183333"/>
              <a:tabLst>
                <a:tab pos="438150" algn="l"/>
              </a:tabLst>
            </a:pPr>
            <a:r>
              <a:rPr lang="en-US" sz="800" spc="45" dirty="0">
                <a:solidFill>
                  <a:srgbClr val="4C4D4F"/>
                </a:solidFill>
                <a:cs typeface="Calibri"/>
              </a:rPr>
              <a:t>*See slides 8 &amp;9 for program and disclosure information</a:t>
            </a:r>
            <a:endParaRPr lang="en-US" sz="800" spc="60" dirty="0">
              <a:solidFill>
                <a:srgbClr val="58595B"/>
              </a:solidFill>
              <a:cs typeface="Calibri"/>
            </a:endParaRPr>
          </a:p>
        </p:txBody>
      </p:sp>
      <p:pic>
        <p:nvPicPr>
          <p:cNvPr id="31" name="Audio 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6400" y="4895850"/>
            <a:ext cx="609600" cy="609600"/>
          </a:xfrm>
          <a:prstGeom prst="rect">
            <a:avLst/>
          </a:prstGeom>
        </p:spPr>
      </p:pic>
    </p:spTree>
    <p:extLst>
      <p:ext uri="{BB962C8B-B14F-4D97-AF65-F5344CB8AC3E}">
        <p14:creationId xmlns:p14="http://schemas.microsoft.com/office/powerpoint/2010/main" val="1713933626"/>
      </p:ext>
    </p:extLst>
  </p:cSld>
  <p:clrMapOvr>
    <a:masterClrMapping/>
  </p:clrMapOvr>
  <mc:AlternateContent xmlns:mc="http://schemas.openxmlformats.org/markup-compatibility/2006" xmlns:p14="http://schemas.microsoft.com/office/powerpoint/2010/main">
    <mc:Choice Requires="p14">
      <p:transition spd="slow" p14:dur="2000" advTm="16104"/>
    </mc:Choice>
    <mc:Fallback xmlns="">
      <p:transition spd="slow" advTm="16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3859" y="2058651"/>
            <a:ext cx="2939415" cy="3284874"/>
          </a:xfrm>
          <a:prstGeom prst="rect">
            <a:avLst/>
          </a:prstGeom>
        </p:spPr>
        <p:txBody>
          <a:bodyPr vert="horz" wrap="square" lIns="0" tIns="98425" rIns="0" bIns="0" rtlCol="0">
            <a:spAutoFit/>
          </a:bodyPr>
          <a:lstStyle/>
          <a:p>
            <a:pPr marL="228600" indent="-190500">
              <a:lnSpc>
                <a:spcPct val="100000"/>
              </a:lnSpc>
              <a:spcBef>
                <a:spcPts val="775"/>
              </a:spcBef>
              <a:buClr>
                <a:srgbClr val="00AEEF"/>
              </a:buClr>
              <a:buSzPct val="157142"/>
              <a:buChar char="•"/>
              <a:tabLst>
                <a:tab pos="228600" algn="l"/>
              </a:tabLst>
            </a:pPr>
            <a:r>
              <a:rPr sz="1400" spc="40" dirty="0">
                <a:solidFill>
                  <a:srgbClr val="4C4D4F"/>
                </a:solidFill>
                <a:latin typeface="Calibri"/>
                <a:cs typeface="Calibri"/>
              </a:rPr>
              <a:t>International </a:t>
            </a:r>
            <a:r>
              <a:rPr sz="1400" spc="-5" dirty="0">
                <a:solidFill>
                  <a:srgbClr val="4C4D4F"/>
                </a:solidFill>
                <a:latin typeface="Calibri"/>
                <a:cs typeface="Calibri"/>
              </a:rPr>
              <a:t>Bill</a:t>
            </a:r>
            <a:r>
              <a:rPr sz="1400" spc="15" dirty="0">
                <a:solidFill>
                  <a:srgbClr val="4C4D4F"/>
                </a:solidFill>
                <a:latin typeface="Calibri"/>
                <a:cs typeface="Calibri"/>
              </a:rPr>
              <a:t> </a:t>
            </a:r>
            <a:r>
              <a:rPr sz="1400" spc="55" dirty="0">
                <a:solidFill>
                  <a:srgbClr val="4C4D4F"/>
                </a:solidFill>
                <a:latin typeface="Calibri"/>
                <a:cs typeface="Calibri"/>
              </a:rPr>
              <a:t>Pay</a:t>
            </a:r>
            <a:r>
              <a:rPr sz="1200" spc="82" baseline="31250" dirty="0">
                <a:solidFill>
                  <a:srgbClr val="4C4D4F"/>
                </a:solidFill>
                <a:latin typeface="Calibri"/>
                <a:cs typeface="Calibri"/>
              </a:rPr>
              <a:t>*</a:t>
            </a:r>
            <a:endParaRPr sz="1200" baseline="31250" dirty="0">
              <a:latin typeface="Calibri"/>
              <a:cs typeface="Calibri"/>
            </a:endParaRPr>
          </a:p>
          <a:p>
            <a:pPr marL="228600" indent="-190500">
              <a:lnSpc>
                <a:spcPct val="100000"/>
              </a:lnSpc>
              <a:spcBef>
                <a:spcPts val="1860"/>
              </a:spcBef>
              <a:buClr>
                <a:srgbClr val="00AEEF"/>
              </a:buClr>
              <a:buSzPct val="157142"/>
              <a:buChar char="•"/>
              <a:tabLst>
                <a:tab pos="228600" algn="l"/>
              </a:tabLst>
            </a:pPr>
            <a:r>
              <a:rPr sz="1400" spc="114" dirty="0">
                <a:solidFill>
                  <a:srgbClr val="4C4D4F"/>
                </a:solidFill>
                <a:latin typeface="Calibri"/>
                <a:cs typeface="Calibri"/>
              </a:rPr>
              <a:t>Get </a:t>
            </a:r>
            <a:r>
              <a:rPr sz="1400" spc="90" dirty="0">
                <a:solidFill>
                  <a:srgbClr val="4C4D4F"/>
                </a:solidFill>
                <a:latin typeface="Calibri"/>
                <a:cs typeface="Calibri"/>
              </a:rPr>
              <a:t>Paid </a:t>
            </a:r>
            <a:r>
              <a:rPr sz="1400" spc="80" dirty="0">
                <a:solidFill>
                  <a:srgbClr val="4C4D4F"/>
                </a:solidFill>
                <a:latin typeface="Calibri"/>
                <a:cs typeface="Calibri"/>
              </a:rPr>
              <a:t>Up </a:t>
            </a:r>
            <a:r>
              <a:rPr sz="1400" spc="25" dirty="0">
                <a:solidFill>
                  <a:srgbClr val="4C4D4F"/>
                </a:solidFill>
                <a:latin typeface="Calibri"/>
                <a:cs typeface="Calibri"/>
              </a:rPr>
              <a:t>To </a:t>
            </a:r>
            <a:r>
              <a:rPr sz="1400" spc="20" dirty="0">
                <a:solidFill>
                  <a:srgbClr val="4C4D4F"/>
                </a:solidFill>
                <a:latin typeface="Calibri"/>
                <a:cs typeface="Calibri"/>
              </a:rPr>
              <a:t>Two </a:t>
            </a:r>
            <a:r>
              <a:rPr sz="1400" spc="114" dirty="0">
                <a:solidFill>
                  <a:srgbClr val="4C4D4F"/>
                </a:solidFill>
                <a:latin typeface="Calibri"/>
                <a:cs typeface="Calibri"/>
              </a:rPr>
              <a:t>Days</a:t>
            </a:r>
            <a:r>
              <a:rPr sz="1400" spc="-165" dirty="0">
                <a:solidFill>
                  <a:srgbClr val="4C4D4F"/>
                </a:solidFill>
                <a:latin typeface="Calibri"/>
                <a:cs typeface="Calibri"/>
              </a:rPr>
              <a:t> </a:t>
            </a:r>
            <a:r>
              <a:rPr sz="1400" dirty="0">
                <a:solidFill>
                  <a:srgbClr val="4C4D4F"/>
                </a:solidFill>
                <a:latin typeface="Calibri"/>
                <a:cs typeface="Calibri"/>
              </a:rPr>
              <a:t>Early*</a:t>
            </a:r>
            <a:endParaRPr sz="1400" dirty="0">
              <a:latin typeface="Calibri"/>
              <a:cs typeface="Calibri"/>
            </a:endParaRPr>
          </a:p>
          <a:p>
            <a:pPr marL="228600" indent="-190500">
              <a:lnSpc>
                <a:spcPct val="100000"/>
              </a:lnSpc>
              <a:spcBef>
                <a:spcPts val="1860"/>
              </a:spcBef>
              <a:buClr>
                <a:srgbClr val="00AEEF"/>
              </a:buClr>
              <a:buSzPct val="157142"/>
              <a:buChar char="•"/>
              <a:tabLst>
                <a:tab pos="228600" algn="l"/>
              </a:tabLst>
            </a:pPr>
            <a:r>
              <a:rPr sz="1400" spc="-15" dirty="0">
                <a:solidFill>
                  <a:srgbClr val="4C4D4F"/>
                </a:solidFill>
                <a:latin typeface="Calibri"/>
                <a:cs typeface="Calibri"/>
              </a:rPr>
              <a:t>5% </a:t>
            </a:r>
            <a:r>
              <a:rPr sz="1400" spc="80" dirty="0">
                <a:solidFill>
                  <a:srgbClr val="4C4D4F"/>
                </a:solidFill>
                <a:latin typeface="Calibri"/>
                <a:cs typeface="Calibri"/>
              </a:rPr>
              <a:t>APY </a:t>
            </a:r>
            <a:r>
              <a:rPr sz="1400" spc="40" dirty="0">
                <a:solidFill>
                  <a:srgbClr val="4C4D4F"/>
                </a:solidFill>
                <a:latin typeface="Calibri"/>
                <a:cs typeface="Calibri"/>
              </a:rPr>
              <a:t>Primary </a:t>
            </a:r>
            <a:r>
              <a:rPr sz="1400" spc="100" dirty="0">
                <a:solidFill>
                  <a:srgbClr val="4C4D4F"/>
                </a:solidFill>
                <a:latin typeface="Calibri"/>
                <a:cs typeface="Calibri"/>
              </a:rPr>
              <a:t>Savings</a:t>
            </a:r>
            <a:r>
              <a:rPr sz="1400" spc="-15" dirty="0">
                <a:solidFill>
                  <a:srgbClr val="4C4D4F"/>
                </a:solidFill>
                <a:latin typeface="Calibri"/>
                <a:cs typeface="Calibri"/>
              </a:rPr>
              <a:t> </a:t>
            </a:r>
            <a:r>
              <a:rPr sz="1400" spc="50" dirty="0">
                <a:solidFill>
                  <a:srgbClr val="4C4D4F"/>
                </a:solidFill>
                <a:latin typeface="Calibri"/>
                <a:cs typeface="Calibri"/>
              </a:rPr>
              <a:t>Account*</a:t>
            </a:r>
            <a:endParaRPr sz="1400" dirty="0">
              <a:latin typeface="Calibri"/>
              <a:cs typeface="Calibri"/>
            </a:endParaRPr>
          </a:p>
          <a:p>
            <a:pPr marL="228600" indent="-190500">
              <a:lnSpc>
                <a:spcPct val="100000"/>
              </a:lnSpc>
              <a:spcBef>
                <a:spcPts val="1860"/>
              </a:spcBef>
              <a:buClr>
                <a:srgbClr val="00AEEF"/>
              </a:buClr>
              <a:buSzPct val="157142"/>
              <a:buChar char="•"/>
              <a:tabLst>
                <a:tab pos="228600" algn="l"/>
              </a:tabLst>
            </a:pPr>
            <a:r>
              <a:rPr sz="1400" spc="90" dirty="0">
                <a:solidFill>
                  <a:srgbClr val="4C4D4F"/>
                </a:solidFill>
                <a:latin typeface="Calibri"/>
                <a:cs typeface="Calibri"/>
              </a:rPr>
              <a:t>Deployed </a:t>
            </a:r>
            <a:r>
              <a:rPr sz="1400" spc="20" dirty="0">
                <a:solidFill>
                  <a:srgbClr val="4C4D4F"/>
                </a:solidFill>
                <a:latin typeface="Calibri"/>
                <a:cs typeface="Calibri"/>
              </a:rPr>
              <a:t>Warrior</a:t>
            </a:r>
            <a:r>
              <a:rPr sz="1400" spc="-40" dirty="0">
                <a:solidFill>
                  <a:srgbClr val="4C4D4F"/>
                </a:solidFill>
                <a:latin typeface="Calibri"/>
                <a:cs typeface="Calibri"/>
              </a:rPr>
              <a:t> </a:t>
            </a:r>
            <a:r>
              <a:rPr sz="1400" spc="70" dirty="0">
                <a:solidFill>
                  <a:srgbClr val="4C4D4F"/>
                </a:solidFill>
                <a:latin typeface="Calibri"/>
                <a:cs typeface="Calibri"/>
              </a:rPr>
              <a:t>Savings</a:t>
            </a:r>
            <a:r>
              <a:rPr sz="1200" spc="104" baseline="31250" dirty="0">
                <a:solidFill>
                  <a:srgbClr val="4C4D4F"/>
                </a:solidFill>
                <a:latin typeface="Calibri"/>
                <a:cs typeface="Calibri"/>
              </a:rPr>
              <a:t>*</a:t>
            </a:r>
            <a:endParaRPr sz="1200" baseline="31250" dirty="0">
              <a:latin typeface="Calibri"/>
              <a:cs typeface="Calibri"/>
            </a:endParaRPr>
          </a:p>
          <a:p>
            <a:pPr marL="228600" indent="-190500">
              <a:lnSpc>
                <a:spcPct val="100000"/>
              </a:lnSpc>
              <a:spcBef>
                <a:spcPts val="1860"/>
              </a:spcBef>
              <a:buClr>
                <a:srgbClr val="00AEEF"/>
              </a:buClr>
              <a:buSzPct val="157142"/>
              <a:buChar char="•"/>
              <a:tabLst>
                <a:tab pos="228600" algn="l"/>
              </a:tabLst>
            </a:pPr>
            <a:r>
              <a:rPr sz="1400" spc="50" dirty="0">
                <a:solidFill>
                  <a:srgbClr val="4C4D4F"/>
                </a:solidFill>
                <a:latin typeface="Calibri"/>
                <a:cs typeface="Calibri"/>
              </a:rPr>
              <a:t>Online</a:t>
            </a:r>
            <a:r>
              <a:rPr sz="1400" spc="20" dirty="0">
                <a:solidFill>
                  <a:srgbClr val="4C4D4F"/>
                </a:solidFill>
                <a:latin typeface="Calibri"/>
                <a:cs typeface="Calibri"/>
              </a:rPr>
              <a:t> </a:t>
            </a:r>
            <a:r>
              <a:rPr sz="1400" spc="85" dirty="0">
                <a:solidFill>
                  <a:srgbClr val="4C4D4F"/>
                </a:solidFill>
                <a:latin typeface="Calibri"/>
                <a:cs typeface="Calibri"/>
              </a:rPr>
              <a:t>Banking</a:t>
            </a:r>
            <a:endParaRPr sz="1400" dirty="0">
              <a:latin typeface="Calibri"/>
              <a:cs typeface="Calibri"/>
            </a:endParaRPr>
          </a:p>
          <a:p>
            <a:pPr marL="228600" indent="-190500">
              <a:lnSpc>
                <a:spcPct val="100000"/>
              </a:lnSpc>
              <a:spcBef>
                <a:spcPts val="1860"/>
              </a:spcBef>
              <a:buClr>
                <a:srgbClr val="00AEEF"/>
              </a:buClr>
              <a:buSzPct val="157142"/>
              <a:buChar char="•"/>
              <a:tabLst>
                <a:tab pos="228600" algn="l"/>
              </a:tabLst>
            </a:pPr>
            <a:r>
              <a:rPr sz="1400" spc="50" dirty="0">
                <a:solidFill>
                  <a:srgbClr val="4C4D4F"/>
                </a:solidFill>
                <a:latin typeface="Calibri"/>
                <a:cs typeface="Calibri"/>
              </a:rPr>
              <a:t>Instant Issue </a:t>
            </a:r>
            <a:r>
              <a:rPr sz="1400" spc="70" dirty="0">
                <a:solidFill>
                  <a:srgbClr val="4C4D4F"/>
                </a:solidFill>
                <a:latin typeface="Calibri"/>
                <a:cs typeface="Calibri"/>
              </a:rPr>
              <a:t>Debit/Credit</a:t>
            </a:r>
            <a:r>
              <a:rPr sz="1400" spc="-25" dirty="0">
                <a:solidFill>
                  <a:srgbClr val="4C4D4F"/>
                </a:solidFill>
                <a:latin typeface="Calibri"/>
                <a:cs typeface="Calibri"/>
              </a:rPr>
              <a:t> </a:t>
            </a:r>
            <a:r>
              <a:rPr sz="1400" spc="125" dirty="0" smtClean="0">
                <a:solidFill>
                  <a:srgbClr val="4C4D4F"/>
                </a:solidFill>
                <a:latin typeface="Calibri"/>
                <a:cs typeface="Calibri"/>
              </a:rPr>
              <a:t>Cards</a:t>
            </a:r>
            <a:endParaRPr lang="en-US" sz="1400" spc="125" dirty="0" smtClean="0">
              <a:solidFill>
                <a:srgbClr val="4C4D4F"/>
              </a:solidFill>
              <a:latin typeface="Calibri"/>
              <a:cs typeface="Calibri"/>
            </a:endParaRPr>
          </a:p>
          <a:p>
            <a:pPr marL="228600" indent="-190500">
              <a:lnSpc>
                <a:spcPct val="100000"/>
              </a:lnSpc>
              <a:spcBef>
                <a:spcPts val="1860"/>
              </a:spcBef>
              <a:buClr>
                <a:srgbClr val="00AEEF"/>
              </a:buClr>
              <a:buSzPct val="157142"/>
              <a:buChar char="•"/>
              <a:tabLst>
                <a:tab pos="228600" algn="l"/>
              </a:tabLst>
            </a:pPr>
            <a:r>
              <a:rPr lang="en-US" sz="1400" spc="125" dirty="0" smtClean="0">
                <a:solidFill>
                  <a:srgbClr val="4C4D4F"/>
                </a:solidFill>
                <a:latin typeface="Calibri"/>
                <a:cs typeface="Calibri"/>
              </a:rPr>
              <a:t>Contact us 24/7 via phone or Live Chat (00800.4728.2000)</a:t>
            </a:r>
            <a:endParaRPr sz="1400" dirty="0">
              <a:latin typeface="Calibri"/>
              <a:cs typeface="Calibri"/>
            </a:endParaRPr>
          </a:p>
        </p:txBody>
      </p:sp>
      <p:sp>
        <p:nvSpPr>
          <p:cNvPr id="3" name="object 3"/>
          <p:cNvSpPr/>
          <p:nvPr/>
        </p:nvSpPr>
        <p:spPr>
          <a:xfrm>
            <a:off x="0" y="1548536"/>
            <a:ext cx="3858767" cy="4108856"/>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0"/>
            <a:ext cx="10058400" cy="1905635"/>
          </a:xfrm>
          <a:custGeom>
            <a:avLst/>
            <a:gdLst/>
            <a:ahLst/>
            <a:cxnLst/>
            <a:rect l="l" t="t" r="r" b="b"/>
            <a:pathLst>
              <a:path w="10058400" h="1905635">
                <a:moveTo>
                  <a:pt x="10058400" y="1905253"/>
                </a:moveTo>
                <a:lnTo>
                  <a:pt x="10058400" y="0"/>
                </a:lnTo>
                <a:lnTo>
                  <a:pt x="0" y="0"/>
                </a:lnTo>
                <a:lnTo>
                  <a:pt x="0" y="1905253"/>
                </a:lnTo>
                <a:lnTo>
                  <a:pt x="10058400" y="1905253"/>
                </a:lnTo>
                <a:close/>
              </a:path>
            </a:pathLst>
          </a:custGeom>
          <a:solidFill>
            <a:srgbClr val="231F20">
              <a:alpha val="50000"/>
            </a:srgbClr>
          </a:solidFill>
        </p:spPr>
        <p:txBody>
          <a:bodyPr wrap="square" lIns="0" tIns="0" rIns="0" bIns="0" rtlCol="0"/>
          <a:lstStyle/>
          <a:p>
            <a:endParaRPr/>
          </a:p>
        </p:txBody>
      </p:sp>
      <p:sp>
        <p:nvSpPr>
          <p:cNvPr id="5" name="object 5"/>
          <p:cNvSpPr/>
          <p:nvPr/>
        </p:nvSpPr>
        <p:spPr>
          <a:xfrm>
            <a:off x="0" y="0"/>
            <a:ext cx="10058400" cy="1817370"/>
          </a:xfrm>
          <a:custGeom>
            <a:avLst/>
            <a:gdLst/>
            <a:ahLst/>
            <a:cxnLst/>
            <a:rect l="l" t="t" r="r" b="b"/>
            <a:pathLst>
              <a:path w="10058400" h="1817370">
                <a:moveTo>
                  <a:pt x="2342896" y="1548536"/>
                </a:moveTo>
                <a:lnTo>
                  <a:pt x="1618081" y="1548536"/>
                </a:lnTo>
                <a:lnTo>
                  <a:pt x="1965959" y="1800225"/>
                </a:lnTo>
                <a:lnTo>
                  <a:pt x="1989134" y="1812937"/>
                </a:lnTo>
                <a:lnTo>
                  <a:pt x="2003907" y="1817055"/>
                </a:lnTo>
                <a:lnTo>
                  <a:pt x="2016623" y="1812472"/>
                </a:lnTo>
                <a:lnTo>
                  <a:pt x="2033625" y="1799082"/>
                </a:lnTo>
                <a:lnTo>
                  <a:pt x="2342896" y="1548536"/>
                </a:lnTo>
                <a:close/>
              </a:path>
              <a:path w="10058400" h="1817370">
                <a:moveTo>
                  <a:pt x="10058400" y="0"/>
                </a:moveTo>
                <a:lnTo>
                  <a:pt x="0" y="0"/>
                </a:lnTo>
                <a:lnTo>
                  <a:pt x="0" y="1548536"/>
                </a:lnTo>
                <a:lnTo>
                  <a:pt x="10058400" y="1548536"/>
                </a:lnTo>
                <a:lnTo>
                  <a:pt x="10058400" y="0"/>
                </a:lnTo>
                <a:close/>
              </a:path>
            </a:pathLst>
          </a:custGeom>
          <a:solidFill>
            <a:srgbClr val="00AEEF"/>
          </a:solidFill>
        </p:spPr>
        <p:txBody>
          <a:bodyPr wrap="square" lIns="0" tIns="0" rIns="0" bIns="0" rtlCol="0"/>
          <a:lstStyle/>
          <a:p>
            <a:endParaRPr/>
          </a:p>
        </p:txBody>
      </p:sp>
      <p:sp>
        <p:nvSpPr>
          <p:cNvPr id="6" name="object 6"/>
          <p:cNvSpPr/>
          <p:nvPr/>
        </p:nvSpPr>
        <p:spPr>
          <a:xfrm>
            <a:off x="8633787" y="158650"/>
            <a:ext cx="195580" cy="219075"/>
          </a:xfrm>
          <a:custGeom>
            <a:avLst/>
            <a:gdLst/>
            <a:ahLst/>
            <a:cxnLst/>
            <a:rect l="l" t="t" r="r" b="b"/>
            <a:pathLst>
              <a:path w="195579" h="219075">
                <a:moveTo>
                  <a:pt x="33083" y="139382"/>
                </a:moveTo>
                <a:lnTo>
                  <a:pt x="0" y="199250"/>
                </a:lnTo>
                <a:lnTo>
                  <a:pt x="17769" y="207368"/>
                </a:lnTo>
                <a:lnTo>
                  <a:pt x="37441" y="213464"/>
                </a:lnTo>
                <a:lnTo>
                  <a:pt x="57991" y="217298"/>
                </a:lnTo>
                <a:lnTo>
                  <a:pt x="78397" y="218630"/>
                </a:lnTo>
                <a:lnTo>
                  <a:pt x="112842" y="213929"/>
                </a:lnTo>
                <a:lnTo>
                  <a:pt x="144522" y="199793"/>
                </a:lnTo>
                <a:lnTo>
                  <a:pt x="169112" y="176175"/>
                </a:lnTo>
                <a:lnTo>
                  <a:pt x="174799" y="161861"/>
                </a:lnTo>
                <a:lnTo>
                  <a:pt x="81508" y="161861"/>
                </a:lnTo>
                <a:lnTo>
                  <a:pt x="68714" y="160331"/>
                </a:lnTo>
                <a:lnTo>
                  <a:pt x="56911" y="156167"/>
                </a:lnTo>
                <a:lnTo>
                  <a:pt x="46161" y="150004"/>
                </a:lnTo>
                <a:lnTo>
                  <a:pt x="36525" y="142481"/>
                </a:lnTo>
                <a:lnTo>
                  <a:pt x="33083" y="139382"/>
                </a:lnTo>
                <a:close/>
              </a:path>
              <a:path w="195579" h="219075">
                <a:moveTo>
                  <a:pt x="130759" y="0"/>
                </a:moveTo>
                <a:lnTo>
                  <a:pt x="96130" y="5177"/>
                </a:lnTo>
                <a:lnTo>
                  <a:pt x="64298" y="20340"/>
                </a:lnTo>
                <a:lnTo>
                  <a:pt x="39617" y="44935"/>
                </a:lnTo>
                <a:lnTo>
                  <a:pt x="26441" y="78409"/>
                </a:lnTo>
                <a:lnTo>
                  <a:pt x="27372" y="100429"/>
                </a:lnTo>
                <a:lnTo>
                  <a:pt x="36737" y="116943"/>
                </a:lnTo>
                <a:lnTo>
                  <a:pt x="52566" y="128239"/>
                </a:lnTo>
                <a:lnTo>
                  <a:pt x="72885" y="134607"/>
                </a:lnTo>
                <a:lnTo>
                  <a:pt x="87909" y="137426"/>
                </a:lnTo>
                <a:lnTo>
                  <a:pt x="94716" y="138836"/>
                </a:lnTo>
                <a:lnTo>
                  <a:pt x="104673" y="139661"/>
                </a:lnTo>
                <a:lnTo>
                  <a:pt x="103061" y="150004"/>
                </a:lnTo>
                <a:lnTo>
                  <a:pt x="101663" y="158775"/>
                </a:lnTo>
                <a:lnTo>
                  <a:pt x="89077" y="161861"/>
                </a:lnTo>
                <a:lnTo>
                  <a:pt x="174799" y="161861"/>
                </a:lnTo>
                <a:lnTo>
                  <a:pt x="182283" y="143027"/>
                </a:lnTo>
                <a:lnTo>
                  <a:pt x="181824" y="119404"/>
                </a:lnTo>
                <a:lnTo>
                  <a:pt x="172908" y="101939"/>
                </a:lnTo>
                <a:lnTo>
                  <a:pt x="157028" y="89842"/>
                </a:lnTo>
                <a:lnTo>
                  <a:pt x="135674" y="82321"/>
                </a:lnTo>
                <a:lnTo>
                  <a:pt x="118897" y="78409"/>
                </a:lnTo>
                <a:lnTo>
                  <a:pt x="113207" y="77000"/>
                </a:lnTo>
                <a:lnTo>
                  <a:pt x="103835" y="75895"/>
                </a:lnTo>
                <a:lnTo>
                  <a:pt x="105092" y="68008"/>
                </a:lnTo>
                <a:lnTo>
                  <a:pt x="106451" y="59296"/>
                </a:lnTo>
                <a:lnTo>
                  <a:pt x="116687" y="56756"/>
                </a:lnTo>
                <a:lnTo>
                  <a:pt x="174271" y="56756"/>
                </a:lnTo>
                <a:lnTo>
                  <a:pt x="194957" y="18542"/>
                </a:lnTo>
                <a:lnTo>
                  <a:pt x="180392" y="10313"/>
                </a:lnTo>
                <a:lnTo>
                  <a:pt x="164863" y="4532"/>
                </a:lnTo>
                <a:lnTo>
                  <a:pt x="148332" y="1120"/>
                </a:lnTo>
                <a:lnTo>
                  <a:pt x="130759" y="0"/>
                </a:lnTo>
                <a:close/>
              </a:path>
              <a:path w="195579" h="219075">
                <a:moveTo>
                  <a:pt x="174271" y="56756"/>
                </a:moveTo>
                <a:lnTo>
                  <a:pt x="123444" y="56756"/>
                </a:lnTo>
                <a:lnTo>
                  <a:pt x="135364" y="57996"/>
                </a:lnTo>
                <a:lnTo>
                  <a:pt x="146315" y="61398"/>
                </a:lnTo>
                <a:lnTo>
                  <a:pt x="156367" y="66486"/>
                </a:lnTo>
                <a:lnTo>
                  <a:pt x="165595" y="72783"/>
                </a:lnTo>
                <a:lnTo>
                  <a:pt x="174271" y="56756"/>
                </a:lnTo>
                <a:close/>
              </a:path>
            </a:pathLst>
          </a:custGeom>
          <a:solidFill>
            <a:srgbClr val="1D437B"/>
          </a:solidFill>
        </p:spPr>
        <p:txBody>
          <a:bodyPr wrap="square" lIns="0" tIns="0" rIns="0" bIns="0" rtlCol="0"/>
          <a:lstStyle/>
          <a:p>
            <a:endParaRPr/>
          </a:p>
        </p:txBody>
      </p:sp>
      <p:sp>
        <p:nvSpPr>
          <p:cNvPr id="7" name="object 7"/>
          <p:cNvSpPr/>
          <p:nvPr/>
        </p:nvSpPr>
        <p:spPr>
          <a:xfrm>
            <a:off x="8816158" y="162029"/>
            <a:ext cx="176530" cy="212090"/>
          </a:xfrm>
          <a:custGeom>
            <a:avLst/>
            <a:gdLst/>
            <a:ahLst/>
            <a:cxnLst/>
            <a:rect l="l" t="t" r="r" b="b"/>
            <a:pathLst>
              <a:path w="176529" h="212090">
                <a:moveTo>
                  <a:pt x="176009" y="0"/>
                </a:moveTo>
                <a:lnTo>
                  <a:pt x="33540" y="0"/>
                </a:lnTo>
                <a:lnTo>
                  <a:pt x="0" y="211861"/>
                </a:lnTo>
                <a:lnTo>
                  <a:pt x="144716" y="211861"/>
                </a:lnTo>
                <a:lnTo>
                  <a:pt x="153873" y="153974"/>
                </a:lnTo>
                <a:lnTo>
                  <a:pt x="86715" y="153974"/>
                </a:lnTo>
                <a:lnTo>
                  <a:pt x="89992" y="133184"/>
                </a:lnTo>
                <a:lnTo>
                  <a:pt x="149313" y="133184"/>
                </a:lnTo>
                <a:lnTo>
                  <a:pt x="158026" y="78117"/>
                </a:lnTo>
                <a:lnTo>
                  <a:pt x="98717" y="78117"/>
                </a:lnTo>
                <a:lnTo>
                  <a:pt x="101930" y="57886"/>
                </a:lnTo>
                <a:lnTo>
                  <a:pt x="166827" y="57886"/>
                </a:lnTo>
                <a:lnTo>
                  <a:pt x="176009" y="0"/>
                </a:lnTo>
                <a:close/>
              </a:path>
            </a:pathLst>
          </a:custGeom>
          <a:solidFill>
            <a:srgbClr val="1D437B"/>
          </a:solidFill>
        </p:spPr>
        <p:txBody>
          <a:bodyPr wrap="square" lIns="0" tIns="0" rIns="0" bIns="0" rtlCol="0"/>
          <a:lstStyle/>
          <a:p>
            <a:endParaRPr/>
          </a:p>
        </p:txBody>
      </p:sp>
      <p:sp>
        <p:nvSpPr>
          <p:cNvPr id="8" name="object 8"/>
          <p:cNvSpPr/>
          <p:nvPr/>
        </p:nvSpPr>
        <p:spPr>
          <a:xfrm>
            <a:off x="8981378" y="162027"/>
            <a:ext cx="203200" cy="212090"/>
          </a:xfrm>
          <a:custGeom>
            <a:avLst/>
            <a:gdLst/>
            <a:ahLst/>
            <a:cxnLst/>
            <a:rect l="l" t="t" r="r" b="b"/>
            <a:pathLst>
              <a:path w="203200" h="212090">
                <a:moveTo>
                  <a:pt x="126555" y="0"/>
                </a:moveTo>
                <a:lnTo>
                  <a:pt x="33540" y="0"/>
                </a:lnTo>
                <a:lnTo>
                  <a:pt x="0" y="211874"/>
                </a:lnTo>
                <a:lnTo>
                  <a:pt x="75323" y="211874"/>
                </a:lnTo>
                <a:lnTo>
                  <a:pt x="86080" y="143891"/>
                </a:lnTo>
                <a:lnTo>
                  <a:pt x="164499" y="143891"/>
                </a:lnTo>
                <a:lnTo>
                  <a:pt x="160820" y="136855"/>
                </a:lnTo>
                <a:lnTo>
                  <a:pt x="156565" y="133477"/>
                </a:lnTo>
                <a:lnTo>
                  <a:pt x="153111" y="130390"/>
                </a:lnTo>
                <a:lnTo>
                  <a:pt x="153390" y="128701"/>
                </a:lnTo>
                <a:lnTo>
                  <a:pt x="173178" y="120565"/>
                </a:lnTo>
                <a:lnTo>
                  <a:pt x="187672" y="109586"/>
                </a:lnTo>
                <a:lnTo>
                  <a:pt x="197458" y="94395"/>
                </a:lnTo>
                <a:lnTo>
                  <a:pt x="197603" y="93865"/>
                </a:lnTo>
                <a:lnTo>
                  <a:pt x="94005" y="93865"/>
                </a:lnTo>
                <a:lnTo>
                  <a:pt x="99695" y="57886"/>
                </a:lnTo>
                <a:lnTo>
                  <a:pt x="202351" y="57886"/>
                </a:lnTo>
                <a:lnTo>
                  <a:pt x="201454" y="39594"/>
                </a:lnTo>
                <a:lnTo>
                  <a:pt x="185937" y="16789"/>
                </a:lnTo>
                <a:lnTo>
                  <a:pt x="159871" y="3995"/>
                </a:lnTo>
                <a:lnTo>
                  <a:pt x="126555" y="0"/>
                </a:lnTo>
                <a:close/>
              </a:path>
              <a:path w="203200" h="212090">
                <a:moveTo>
                  <a:pt x="164499" y="143891"/>
                </a:moveTo>
                <a:lnTo>
                  <a:pt x="87477" y="143891"/>
                </a:lnTo>
                <a:lnTo>
                  <a:pt x="110426" y="211874"/>
                </a:lnTo>
                <a:lnTo>
                  <a:pt x="199237" y="211874"/>
                </a:lnTo>
                <a:lnTo>
                  <a:pt x="164499" y="143891"/>
                </a:lnTo>
                <a:close/>
              </a:path>
              <a:path w="203200" h="212090">
                <a:moveTo>
                  <a:pt x="202351" y="57886"/>
                </a:moveTo>
                <a:lnTo>
                  <a:pt x="105587" y="57886"/>
                </a:lnTo>
                <a:lnTo>
                  <a:pt x="114939" y="58447"/>
                </a:lnTo>
                <a:lnTo>
                  <a:pt x="122429" y="60904"/>
                </a:lnTo>
                <a:lnTo>
                  <a:pt x="126960" y="66421"/>
                </a:lnTo>
                <a:lnTo>
                  <a:pt x="127431" y="76161"/>
                </a:lnTo>
                <a:lnTo>
                  <a:pt x="123761" y="85566"/>
                </a:lnTo>
                <a:lnTo>
                  <a:pt x="117179" y="90914"/>
                </a:lnTo>
                <a:lnTo>
                  <a:pt x="108697" y="93312"/>
                </a:lnTo>
                <a:lnTo>
                  <a:pt x="99326" y="93865"/>
                </a:lnTo>
                <a:lnTo>
                  <a:pt x="197603" y="93865"/>
                </a:lnTo>
                <a:lnTo>
                  <a:pt x="203123" y="73621"/>
                </a:lnTo>
                <a:lnTo>
                  <a:pt x="202351" y="57886"/>
                </a:lnTo>
                <a:close/>
              </a:path>
            </a:pathLst>
          </a:custGeom>
          <a:solidFill>
            <a:srgbClr val="1D437B"/>
          </a:solidFill>
        </p:spPr>
        <p:txBody>
          <a:bodyPr wrap="square" lIns="0" tIns="0" rIns="0" bIns="0" rtlCol="0"/>
          <a:lstStyle/>
          <a:p>
            <a:endParaRPr/>
          </a:p>
        </p:txBody>
      </p:sp>
      <p:sp>
        <p:nvSpPr>
          <p:cNvPr id="9" name="object 9"/>
          <p:cNvSpPr/>
          <p:nvPr/>
        </p:nvSpPr>
        <p:spPr>
          <a:xfrm>
            <a:off x="9193101" y="162029"/>
            <a:ext cx="229870" cy="212090"/>
          </a:xfrm>
          <a:custGeom>
            <a:avLst/>
            <a:gdLst/>
            <a:ahLst/>
            <a:cxnLst/>
            <a:rect l="l" t="t" r="r" b="b"/>
            <a:pathLst>
              <a:path w="229870" h="212090">
                <a:moveTo>
                  <a:pt x="80352" y="0"/>
                </a:moveTo>
                <a:lnTo>
                  <a:pt x="0" y="0"/>
                </a:lnTo>
                <a:lnTo>
                  <a:pt x="48501" y="211861"/>
                </a:lnTo>
                <a:lnTo>
                  <a:pt x="113677" y="211861"/>
                </a:lnTo>
                <a:lnTo>
                  <a:pt x="159525" y="127850"/>
                </a:lnTo>
                <a:lnTo>
                  <a:pt x="93535" y="127850"/>
                </a:lnTo>
                <a:lnTo>
                  <a:pt x="94403" y="119894"/>
                </a:lnTo>
                <a:lnTo>
                  <a:pt x="94545" y="112012"/>
                </a:lnTo>
                <a:lnTo>
                  <a:pt x="94096" y="104185"/>
                </a:lnTo>
                <a:lnTo>
                  <a:pt x="93192" y="96393"/>
                </a:lnTo>
                <a:lnTo>
                  <a:pt x="80352" y="0"/>
                </a:lnTo>
                <a:close/>
              </a:path>
              <a:path w="229870" h="212090">
                <a:moveTo>
                  <a:pt x="229298" y="0"/>
                </a:moveTo>
                <a:lnTo>
                  <a:pt x="148920" y="0"/>
                </a:lnTo>
                <a:lnTo>
                  <a:pt x="105562" y="96393"/>
                </a:lnTo>
                <a:lnTo>
                  <a:pt x="102182" y="104185"/>
                </a:lnTo>
                <a:lnTo>
                  <a:pt x="99252" y="112012"/>
                </a:lnTo>
                <a:lnTo>
                  <a:pt x="96895" y="119894"/>
                </a:lnTo>
                <a:lnTo>
                  <a:pt x="95237" y="127850"/>
                </a:lnTo>
                <a:lnTo>
                  <a:pt x="159525" y="127850"/>
                </a:lnTo>
                <a:lnTo>
                  <a:pt x="229298" y="0"/>
                </a:lnTo>
                <a:close/>
              </a:path>
            </a:pathLst>
          </a:custGeom>
          <a:solidFill>
            <a:srgbClr val="1D437B"/>
          </a:solidFill>
        </p:spPr>
        <p:txBody>
          <a:bodyPr wrap="square" lIns="0" tIns="0" rIns="0" bIns="0" rtlCol="0"/>
          <a:lstStyle/>
          <a:p>
            <a:endParaRPr/>
          </a:p>
        </p:txBody>
      </p:sp>
      <p:sp>
        <p:nvSpPr>
          <p:cNvPr id="10" name="object 10"/>
          <p:cNvSpPr/>
          <p:nvPr/>
        </p:nvSpPr>
        <p:spPr>
          <a:xfrm>
            <a:off x="9395293" y="162029"/>
            <a:ext cx="111125" cy="212090"/>
          </a:xfrm>
          <a:custGeom>
            <a:avLst/>
            <a:gdLst/>
            <a:ahLst/>
            <a:cxnLst/>
            <a:rect l="l" t="t" r="r" b="b"/>
            <a:pathLst>
              <a:path w="111125" h="212090">
                <a:moveTo>
                  <a:pt x="110540" y="0"/>
                </a:moveTo>
                <a:lnTo>
                  <a:pt x="33553" y="0"/>
                </a:lnTo>
                <a:lnTo>
                  <a:pt x="0" y="211861"/>
                </a:lnTo>
                <a:lnTo>
                  <a:pt x="76987" y="211861"/>
                </a:lnTo>
                <a:lnTo>
                  <a:pt x="110540" y="0"/>
                </a:lnTo>
                <a:close/>
              </a:path>
            </a:pathLst>
          </a:custGeom>
          <a:solidFill>
            <a:srgbClr val="1D437B"/>
          </a:solidFill>
        </p:spPr>
        <p:txBody>
          <a:bodyPr wrap="square" lIns="0" tIns="0" rIns="0" bIns="0" rtlCol="0"/>
          <a:lstStyle/>
          <a:p>
            <a:endParaRPr/>
          </a:p>
        </p:txBody>
      </p:sp>
      <p:sp>
        <p:nvSpPr>
          <p:cNvPr id="11" name="object 11"/>
          <p:cNvSpPr/>
          <p:nvPr/>
        </p:nvSpPr>
        <p:spPr>
          <a:xfrm>
            <a:off x="9505605" y="158653"/>
            <a:ext cx="179070" cy="219075"/>
          </a:xfrm>
          <a:custGeom>
            <a:avLst/>
            <a:gdLst/>
            <a:ahLst/>
            <a:cxnLst/>
            <a:rect l="l" t="t" r="r" b="b"/>
            <a:pathLst>
              <a:path w="179070" h="219075">
                <a:moveTo>
                  <a:pt x="128371" y="0"/>
                </a:moveTo>
                <a:lnTo>
                  <a:pt x="83458" y="8712"/>
                </a:lnTo>
                <a:lnTo>
                  <a:pt x="44569" y="32458"/>
                </a:lnTo>
                <a:lnTo>
                  <a:pt x="15459" y="67808"/>
                </a:lnTo>
                <a:lnTo>
                  <a:pt x="0" y="111264"/>
                </a:lnTo>
                <a:lnTo>
                  <a:pt x="1637" y="153527"/>
                </a:lnTo>
                <a:lnTo>
                  <a:pt x="19084" y="187602"/>
                </a:lnTo>
                <a:lnTo>
                  <a:pt x="49652" y="210350"/>
                </a:lnTo>
                <a:lnTo>
                  <a:pt x="90652" y="218630"/>
                </a:lnTo>
                <a:lnTo>
                  <a:pt x="103350" y="218141"/>
                </a:lnTo>
                <a:lnTo>
                  <a:pt x="118873" y="216623"/>
                </a:lnTo>
                <a:lnTo>
                  <a:pt x="134313" y="214001"/>
                </a:lnTo>
                <a:lnTo>
                  <a:pt x="146761" y="210197"/>
                </a:lnTo>
                <a:lnTo>
                  <a:pt x="157886" y="150609"/>
                </a:lnTo>
                <a:lnTo>
                  <a:pt x="114325" y="150609"/>
                </a:lnTo>
                <a:lnTo>
                  <a:pt x="98391" y="147435"/>
                </a:lnTo>
                <a:lnTo>
                  <a:pt x="86075" y="138704"/>
                </a:lnTo>
                <a:lnTo>
                  <a:pt x="78772" y="125604"/>
                </a:lnTo>
                <a:lnTo>
                  <a:pt x="77876" y="109321"/>
                </a:lnTo>
                <a:lnTo>
                  <a:pt x="83742" y="93147"/>
                </a:lnTo>
                <a:lnTo>
                  <a:pt x="94811" y="80025"/>
                </a:lnTo>
                <a:lnTo>
                  <a:pt x="109519" y="71223"/>
                </a:lnTo>
                <a:lnTo>
                  <a:pt x="126301" y="68008"/>
                </a:lnTo>
                <a:lnTo>
                  <a:pt x="170935" y="68008"/>
                </a:lnTo>
                <a:lnTo>
                  <a:pt x="178676" y="8712"/>
                </a:lnTo>
                <a:lnTo>
                  <a:pt x="166763" y="4977"/>
                </a:lnTo>
                <a:lnTo>
                  <a:pt x="154271" y="2246"/>
                </a:lnTo>
                <a:lnTo>
                  <a:pt x="141405" y="570"/>
                </a:lnTo>
                <a:lnTo>
                  <a:pt x="128371" y="0"/>
                </a:lnTo>
                <a:close/>
              </a:path>
              <a:path w="179070" h="219075">
                <a:moveTo>
                  <a:pt x="161556" y="130949"/>
                </a:moveTo>
                <a:lnTo>
                  <a:pt x="150649" y="139116"/>
                </a:lnTo>
                <a:lnTo>
                  <a:pt x="139231" y="145308"/>
                </a:lnTo>
                <a:lnTo>
                  <a:pt x="127168" y="149235"/>
                </a:lnTo>
                <a:lnTo>
                  <a:pt x="114325" y="150609"/>
                </a:lnTo>
                <a:lnTo>
                  <a:pt x="157886" y="150609"/>
                </a:lnTo>
                <a:lnTo>
                  <a:pt x="161556" y="130949"/>
                </a:lnTo>
                <a:close/>
              </a:path>
              <a:path w="179070" h="219075">
                <a:moveTo>
                  <a:pt x="170935" y="68008"/>
                </a:moveTo>
                <a:lnTo>
                  <a:pt x="126301" y="68008"/>
                </a:lnTo>
                <a:lnTo>
                  <a:pt x="138703" y="69726"/>
                </a:lnTo>
                <a:lnTo>
                  <a:pt x="149801" y="74368"/>
                </a:lnTo>
                <a:lnTo>
                  <a:pt x="159611" y="81167"/>
                </a:lnTo>
                <a:lnTo>
                  <a:pt x="168148" y="89357"/>
                </a:lnTo>
                <a:lnTo>
                  <a:pt x="170935" y="68008"/>
                </a:lnTo>
                <a:close/>
              </a:path>
            </a:pathLst>
          </a:custGeom>
          <a:solidFill>
            <a:srgbClr val="1D437B"/>
          </a:solidFill>
        </p:spPr>
        <p:txBody>
          <a:bodyPr wrap="square" lIns="0" tIns="0" rIns="0" bIns="0" rtlCol="0"/>
          <a:lstStyle/>
          <a:p>
            <a:endParaRPr/>
          </a:p>
        </p:txBody>
      </p:sp>
      <p:sp>
        <p:nvSpPr>
          <p:cNvPr id="12" name="object 12"/>
          <p:cNvSpPr/>
          <p:nvPr/>
        </p:nvSpPr>
        <p:spPr>
          <a:xfrm>
            <a:off x="9668695" y="162029"/>
            <a:ext cx="176530" cy="212090"/>
          </a:xfrm>
          <a:custGeom>
            <a:avLst/>
            <a:gdLst/>
            <a:ahLst/>
            <a:cxnLst/>
            <a:rect l="l" t="t" r="r" b="b"/>
            <a:pathLst>
              <a:path w="176529" h="212090">
                <a:moveTo>
                  <a:pt x="176047" y="0"/>
                </a:moveTo>
                <a:lnTo>
                  <a:pt x="33578" y="0"/>
                </a:lnTo>
                <a:lnTo>
                  <a:pt x="0" y="211861"/>
                </a:lnTo>
                <a:lnTo>
                  <a:pt x="144729" y="211861"/>
                </a:lnTo>
                <a:lnTo>
                  <a:pt x="153911" y="153974"/>
                </a:lnTo>
                <a:lnTo>
                  <a:pt x="86753" y="153974"/>
                </a:lnTo>
                <a:lnTo>
                  <a:pt x="90030" y="133184"/>
                </a:lnTo>
                <a:lnTo>
                  <a:pt x="149326" y="133184"/>
                </a:lnTo>
                <a:lnTo>
                  <a:pt x="158038" y="78117"/>
                </a:lnTo>
                <a:lnTo>
                  <a:pt x="98767" y="78117"/>
                </a:lnTo>
                <a:lnTo>
                  <a:pt x="101955" y="57886"/>
                </a:lnTo>
                <a:lnTo>
                  <a:pt x="166890" y="57886"/>
                </a:lnTo>
                <a:lnTo>
                  <a:pt x="176047" y="0"/>
                </a:lnTo>
                <a:close/>
              </a:path>
            </a:pathLst>
          </a:custGeom>
          <a:solidFill>
            <a:srgbClr val="1D437B"/>
          </a:solidFill>
        </p:spPr>
        <p:txBody>
          <a:bodyPr wrap="square" lIns="0" tIns="0" rIns="0" bIns="0" rtlCol="0"/>
          <a:lstStyle/>
          <a:p>
            <a:endParaRPr/>
          </a:p>
        </p:txBody>
      </p:sp>
      <p:sp>
        <p:nvSpPr>
          <p:cNvPr id="13" name="object 13"/>
          <p:cNvSpPr/>
          <p:nvPr/>
        </p:nvSpPr>
        <p:spPr>
          <a:xfrm>
            <a:off x="8636388" y="588665"/>
            <a:ext cx="205333" cy="19557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8883160" y="588665"/>
            <a:ext cx="205320" cy="19557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9123404" y="588665"/>
            <a:ext cx="205320" cy="19557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9356470" y="588665"/>
            <a:ext cx="205346" cy="195579"/>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9603249" y="588665"/>
            <a:ext cx="205333" cy="195579"/>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8633149" y="424294"/>
            <a:ext cx="95885" cy="125730"/>
          </a:xfrm>
          <a:custGeom>
            <a:avLst/>
            <a:gdLst/>
            <a:ahLst/>
            <a:cxnLst/>
            <a:rect l="l" t="t" r="r" b="b"/>
            <a:pathLst>
              <a:path w="95884" h="125729">
                <a:moveTo>
                  <a:pt x="68592" y="0"/>
                </a:moveTo>
                <a:lnTo>
                  <a:pt x="44603" y="4978"/>
                </a:lnTo>
                <a:lnTo>
                  <a:pt x="23804" y="18584"/>
                </a:lnTo>
                <a:lnTo>
                  <a:pt x="8251" y="38828"/>
                </a:lnTo>
                <a:lnTo>
                  <a:pt x="0" y="63715"/>
                </a:lnTo>
                <a:lnTo>
                  <a:pt x="862" y="87910"/>
                </a:lnTo>
                <a:lnTo>
                  <a:pt x="10183" y="107410"/>
                </a:lnTo>
                <a:lnTo>
                  <a:pt x="26522" y="120422"/>
                </a:lnTo>
                <a:lnTo>
                  <a:pt x="48437" y="125158"/>
                </a:lnTo>
                <a:lnTo>
                  <a:pt x="55232" y="124879"/>
                </a:lnTo>
                <a:lnTo>
                  <a:pt x="63531" y="124015"/>
                </a:lnTo>
                <a:lnTo>
                  <a:pt x="71783" y="122522"/>
                </a:lnTo>
                <a:lnTo>
                  <a:pt x="78435" y="120357"/>
                </a:lnTo>
                <a:lnTo>
                  <a:pt x="84389" y="86245"/>
                </a:lnTo>
                <a:lnTo>
                  <a:pt x="61099" y="86245"/>
                </a:lnTo>
                <a:lnTo>
                  <a:pt x="52587" y="84427"/>
                </a:lnTo>
                <a:lnTo>
                  <a:pt x="46005" y="79424"/>
                </a:lnTo>
                <a:lnTo>
                  <a:pt x="42100" y="71913"/>
                </a:lnTo>
                <a:lnTo>
                  <a:pt x="41617" y="62572"/>
                </a:lnTo>
                <a:lnTo>
                  <a:pt x="44754" y="53320"/>
                </a:lnTo>
                <a:lnTo>
                  <a:pt x="50672" y="45818"/>
                </a:lnTo>
                <a:lnTo>
                  <a:pt x="58534" y="40788"/>
                </a:lnTo>
                <a:lnTo>
                  <a:pt x="67500" y="38950"/>
                </a:lnTo>
                <a:lnTo>
                  <a:pt x="91364" y="38950"/>
                </a:lnTo>
                <a:lnTo>
                  <a:pt x="95503" y="4978"/>
                </a:lnTo>
                <a:lnTo>
                  <a:pt x="89132" y="2850"/>
                </a:lnTo>
                <a:lnTo>
                  <a:pt x="82453" y="1289"/>
                </a:lnTo>
                <a:lnTo>
                  <a:pt x="75571" y="327"/>
                </a:lnTo>
                <a:lnTo>
                  <a:pt x="68592" y="0"/>
                </a:lnTo>
                <a:close/>
              </a:path>
              <a:path w="95884" h="125729">
                <a:moveTo>
                  <a:pt x="86359" y="74955"/>
                </a:moveTo>
                <a:lnTo>
                  <a:pt x="80519" y="79650"/>
                </a:lnTo>
                <a:lnTo>
                  <a:pt x="74415" y="83205"/>
                </a:lnTo>
                <a:lnTo>
                  <a:pt x="67968" y="85458"/>
                </a:lnTo>
                <a:lnTo>
                  <a:pt x="61099" y="86245"/>
                </a:lnTo>
                <a:lnTo>
                  <a:pt x="84389" y="86245"/>
                </a:lnTo>
                <a:lnTo>
                  <a:pt x="86359" y="74955"/>
                </a:lnTo>
                <a:close/>
              </a:path>
              <a:path w="95884" h="125729">
                <a:moveTo>
                  <a:pt x="91364" y="38950"/>
                </a:moveTo>
                <a:lnTo>
                  <a:pt x="67500" y="38950"/>
                </a:lnTo>
                <a:lnTo>
                  <a:pt x="74133" y="39930"/>
                </a:lnTo>
                <a:lnTo>
                  <a:pt x="80070" y="42581"/>
                </a:lnTo>
                <a:lnTo>
                  <a:pt x="85317" y="46467"/>
                </a:lnTo>
                <a:lnTo>
                  <a:pt x="89877" y="51155"/>
                </a:lnTo>
                <a:lnTo>
                  <a:pt x="91364" y="38950"/>
                </a:lnTo>
                <a:close/>
              </a:path>
            </a:pathLst>
          </a:custGeom>
          <a:solidFill>
            <a:srgbClr val="1D437B"/>
          </a:solidFill>
        </p:spPr>
        <p:txBody>
          <a:bodyPr wrap="square" lIns="0" tIns="0" rIns="0" bIns="0" rtlCol="0"/>
          <a:lstStyle/>
          <a:p>
            <a:endParaRPr/>
          </a:p>
        </p:txBody>
      </p:sp>
      <p:sp>
        <p:nvSpPr>
          <p:cNvPr id="19" name="object 19"/>
          <p:cNvSpPr/>
          <p:nvPr/>
        </p:nvSpPr>
        <p:spPr>
          <a:xfrm>
            <a:off x="8723199" y="426216"/>
            <a:ext cx="109220" cy="121920"/>
          </a:xfrm>
          <a:custGeom>
            <a:avLst/>
            <a:gdLst/>
            <a:ahLst/>
            <a:cxnLst/>
            <a:rect l="l" t="t" r="r" b="b"/>
            <a:pathLst>
              <a:path w="109220" h="121920">
                <a:moveTo>
                  <a:pt x="67652" y="0"/>
                </a:moveTo>
                <a:lnTo>
                  <a:pt x="17907" y="0"/>
                </a:lnTo>
                <a:lnTo>
                  <a:pt x="0" y="121323"/>
                </a:lnTo>
                <a:lnTo>
                  <a:pt x="40259" y="121323"/>
                </a:lnTo>
                <a:lnTo>
                  <a:pt x="46012" y="82359"/>
                </a:lnTo>
                <a:lnTo>
                  <a:pt x="87930" y="82359"/>
                </a:lnTo>
                <a:lnTo>
                  <a:pt x="85966" y="78346"/>
                </a:lnTo>
                <a:lnTo>
                  <a:pt x="83705" y="76428"/>
                </a:lnTo>
                <a:lnTo>
                  <a:pt x="81838" y="74650"/>
                </a:lnTo>
                <a:lnTo>
                  <a:pt x="82003" y="73685"/>
                </a:lnTo>
                <a:lnTo>
                  <a:pt x="92585" y="69035"/>
                </a:lnTo>
                <a:lnTo>
                  <a:pt x="100341" y="62752"/>
                </a:lnTo>
                <a:lnTo>
                  <a:pt x="105580" y="54052"/>
                </a:lnTo>
                <a:lnTo>
                  <a:pt x="105658" y="53746"/>
                </a:lnTo>
                <a:lnTo>
                  <a:pt x="50241" y="53746"/>
                </a:lnTo>
                <a:lnTo>
                  <a:pt x="53289" y="33159"/>
                </a:lnTo>
                <a:lnTo>
                  <a:pt x="108189" y="33159"/>
                </a:lnTo>
                <a:lnTo>
                  <a:pt x="107698" y="22674"/>
                </a:lnTo>
                <a:lnTo>
                  <a:pt x="99394" y="9617"/>
                </a:lnTo>
                <a:lnTo>
                  <a:pt x="85459" y="2289"/>
                </a:lnTo>
                <a:lnTo>
                  <a:pt x="67652" y="0"/>
                </a:lnTo>
                <a:close/>
              </a:path>
              <a:path w="109220" h="121920">
                <a:moveTo>
                  <a:pt x="87930" y="82359"/>
                </a:moveTo>
                <a:lnTo>
                  <a:pt x="46761" y="82359"/>
                </a:lnTo>
                <a:lnTo>
                  <a:pt x="59029" y="121323"/>
                </a:lnTo>
                <a:lnTo>
                  <a:pt x="106527" y="121323"/>
                </a:lnTo>
                <a:lnTo>
                  <a:pt x="87930" y="82359"/>
                </a:lnTo>
                <a:close/>
              </a:path>
              <a:path w="109220" h="121920">
                <a:moveTo>
                  <a:pt x="108189" y="33159"/>
                </a:moveTo>
                <a:lnTo>
                  <a:pt x="63500" y="33159"/>
                </a:lnTo>
                <a:lnTo>
                  <a:pt x="69507" y="34251"/>
                </a:lnTo>
                <a:lnTo>
                  <a:pt x="66789" y="52616"/>
                </a:lnTo>
                <a:lnTo>
                  <a:pt x="59855" y="53746"/>
                </a:lnTo>
                <a:lnTo>
                  <a:pt x="105658" y="53746"/>
                </a:lnTo>
                <a:lnTo>
                  <a:pt x="108610" y="42151"/>
                </a:lnTo>
                <a:lnTo>
                  <a:pt x="108189" y="33159"/>
                </a:lnTo>
                <a:close/>
              </a:path>
            </a:pathLst>
          </a:custGeom>
          <a:solidFill>
            <a:srgbClr val="1D437B"/>
          </a:solidFill>
        </p:spPr>
        <p:txBody>
          <a:bodyPr wrap="square" lIns="0" tIns="0" rIns="0" bIns="0" rtlCol="0"/>
          <a:lstStyle/>
          <a:p>
            <a:endParaRPr/>
          </a:p>
        </p:txBody>
      </p:sp>
      <p:sp>
        <p:nvSpPr>
          <p:cNvPr id="20" name="object 20"/>
          <p:cNvSpPr/>
          <p:nvPr/>
        </p:nvSpPr>
        <p:spPr>
          <a:xfrm>
            <a:off x="8832581" y="426219"/>
            <a:ext cx="94615" cy="121920"/>
          </a:xfrm>
          <a:custGeom>
            <a:avLst/>
            <a:gdLst/>
            <a:ahLst/>
            <a:cxnLst/>
            <a:rect l="l" t="t" r="r" b="b"/>
            <a:pathLst>
              <a:path w="94615" h="121920">
                <a:moveTo>
                  <a:pt x="94107" y="0"/>
                </a:moveTo>
                <a:lnTo>
                  <a:pt x="17932" y="0"/>
                </a:lnTo>
                <a:lnTo>
                  <a:pt x="0" y="121323"/>
                </a:lnTo>
                <a:lnTo>
                  <a:pt x="77343" y="121323"/>
                </a:lnTo>
                <a:lnTo>
                  <a:pt x="82245" y="88176"/>
                </a:lnTo>
                <a:lnTo>
                  <a:pt x="46367" y="88176"/>
                </a:lnTo>
                <a:lnTo>
                  <a:pt x="48107" y="76263"/>
                </a:lnTo>
                <a:lnTo>
                  <a:pt x="79806" y="76263"/>
                </a:lnTo>
                <a:lnTo>
                  <a:pt x="84480" y="44742"/>
                </a:lnTo>
                <a:lnTo>
                  <a:pt x="52768" y="44742"/>
                </a:lnTo>
                <a:lnTo>
                  <a:pt x="54483" y="33147"/>
                </a:lnTo>
                <a:lnTo>
                  <a:pt x="89204" y="33147"/>
                </a:lnTo>
                <a:lnTo>
                  <a:pt x="94107" y="0"/>
                </a:lnTo>
                <a:close/>
              </a:path>
            </a:pathLst>
          </a:custGeom>
          <a:solidFill>
            <a:srgbClr val="1D437B"/>
          </a:solidFill>
        </p:spPr>
        <p:txBody>
          <a:bodyPr wrap="square" lIns="0" tIns="0" rIns="0" bIns="0" rtlCol="0"/>
          <a:lstStyle/>
          <a:p>
            <a:endParaRPr/>
          </a:p>
        </p:txBody>
      </p:sp>
      <p:sp>
        <p:nvSpPr>
          <p:cNvPr id="21" name="object 21"/>
          <p:cNvSpPr/>
          <p:nvPr/>
        </p:nvSpPr>
        <p:spPr>
          <a:xfrm>
            <a:off x="8923463" y="426220"/>
            <a:ext cx="118110" cy="121920"/>
          </a:xfrm>
          <a:custGeom>
            <a:avLst/>
            <a:gdLst/>
            <a:ahLst/>
            <a:cxnLst/>
            <a:rect l="l" t="t" r="r" b="b"/>
            <a:pathLst>
              <a:path w="118109" h="121920">
                <a:moveTo>
                  <a:pt x="59855" y="0"/>
                </a:moveTo>
                <a:lnTo>
                  <a:pt x="17945" y="0"/>
                </a:lnTo>
                <a:lnTo>
                  <a:pt x="0" y="121323"/>
                </a:lnTo>
                <a:lnTo>
                  <a:pt x="52146" y="121323"/>
                </a:lnTo>
                <a:lnTo>
                  <a:pt x="75653" y="117189"/>
                </a:lnTo>
                <a:lnTo>
                  <a:pt x="95411" y="105392"/>
                </a:lnTo>
                <a:lnTo>
                  <a:pt x="109946" y="86834"/>
                </a:lnTo>
                <a:lnTo>
                  <a:pt x="110550" y="84950"/>
                </a:lnTo>
                <a:lnTo>
                  <a:pt x="46545" y="84950"/>
                </a:lnTo>
                <a:lnTo>
                  <a:pt x="53479" y="37973"/>
                </a:lnTo>
                <a:lnTo>
                  <a:pt x="116986" y="37973"/>
                </a:lnTo>
                <a:lnTo>
                  <a:pt x="116853" y="33872"/>
                </a:lnTo>
                <a:lnTo>
                  <a:pt x="105538" y="14503"/>
                </a:lnTo>
                <a:lnTo>
                  <a:pt x="85863" y="3488"/>
                </a:lnTo>
                <a:lnTo>
                  <a:pt x="59855" y="0"/>
                </a:lnTo>
                <a:close/>
              </a:path>
              <a:path w="118109" h="121920">
                <a:moveTo>
                  <a:pt x="116986" y="37973"/>
                </a:moveTo>
                <a:lnTo>
                  <a:pt x="56045" y="37973"/>
                </a:lnTo>
                <a:lnTo>
                  <a:pt x="65953" y="39372"/>
                </a:lnTo>
                <a:lnTo>
                  <a:pt x="72915" y="43729"/>
                </a:lnTo>
                <a:lnTo>
                  <a:pt x="76588" y="51281"/>
                </a:lnTo>
                <a:lnTo>
                  <a:pt x="76581" y="62420"/>
                </a:lnTo>
                <a:lnTo>
                  <a:pt x="73267" y="72530"/>
                </a:lnTo>
                <a:lnTo>
                  <a:pt x="67117" y="79581"/>
                </a:lnTo>
                <a:lnTo>
                  <a:pt x="58842" y="83645"/>
                </a:lnTo>
                <a:lnTo>
                  <a:pt x="49098" y="84950"/>
                </a:lnTo>
                <a:lnTo>
                  <a:pt x="110550" y="84950"/>
                </a:lnTo>
                <a:lnTo>
                  <a:pt x="117779" y="62420"/>
                </a:lnTo>
                <a:lnTo>
                  <a:pt x="116986" y="37973"/>
                </a:lnTo>
                <a:close/>
              </a:path>
            </a:pathLst>
          </a:custGeom>
          <a:solidFill>
            <a:srgbClr val="1D437B"/>
          </a:solidFill>
        </p:spPr>
        <p:txBody>
          <a:bodyPr wrap="square" lIns="0" tIns="0" rIns="0" bIns="0" rtlCol="0"/>
          <a:lstStyle/>
          <a:p>
            <a:endParaRPr/>
          </a:p>
        </p:txBody>
      </p:sp>
      <p:sp>
        <p:nvSpPr>
          <p:cNvPr id="22" name="object 22"/>
          <p:cNvSpPr/>
          <p:nvPr/>
        </p:nvSpPr>
        <p:spPr>
          <a:xfrm>
            <a:off x="9043978" y="426219"/>
            <a:ext cx="59690" cy="121920"/>
          </a:xfrm>
          <a:custGeom>
            <a:avLst/>
            <a:gdLst/>
            <a:ahLst/>
            <a:cxnLst/>
            <a:rect l="l" t="t" r="r" b="b"/>
            <a:pathLst>
              <a:path w="59690" h="121920">
                <a:moveTo>
                  <a:pt x="59080" y="0"/>
                </a:moveTo>
                <a:lnTo>
                  <a:pt x="17932"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3" name="object 23"/>
          <p:cNvSpPr/>
          <p:nvPr/>
        </p:nvSpPr>
        <p:spPr>
          <a:xfrm>
            <a:off x="9104750" y="426219"/>
            <a:ext cx="92710" cy="121920"/>
          </a:xfrm>
          <a:custGeom>
            <a:avLst/>
            <a:gdLst/>
            <a:ahLst/>
            <a:cxnLst/>
            <a:rect l="l" t="t" r="r" b="b"/>
            <a:pathLst>
              <a:path w="92709" h="121920">
                <a:moveTo>
                  <a:pt x="64020" y="38290"/>
                </a:moveTo>
                <a:lnTo>
                  <a:pt x="22859" y="38290"/>
                </a:lnTo>
                <a:lnTo>
                  <a:pt x="10579" y="121323"/>
                </a:lnTo>
                <a:lnTo>
                  <a:pt x="51739" y="121323"/>
                </a:lnTo>
                <a:lnTo>
                  <a:pt x="64020" y="38290"/>
                </a:lnTo>
                <a:close/>
              </a:path>
              <a:path w="92709" h="121920">
                <a:moveTo>
                  <a:pt x="92367" y="0"/>
                </a:moveTo>
                <a:lnTo>
                  <a:pt x="5829" y="0"/>
                </a:lnTo>
                <a:lnTo>
                  <a:pt x="0" y="39420"/>
                </a:lnTo>
                <a:lnTo>
                  <a:pt x="22859" y="38290"/>
                </a:lnTo>
                <a:lnTo>
                  <a:pt x="86717" y="38290"/>
                </a:lnTo>
                <a:lnTo>
                  <a:pt x="92367" y="0"/>
                </a:lnTo>
                <a:close/>
              </a:path>
              <a:path w="92709" h="121920">
                <a:moveTo>
                  <a:pt x="86717" y="38290"/>
                </a:moveTo>
                <a:lnTo>
                  <a:pt x="64020" y="38290"/>
                </a:lnTo>
                <a:lnTo>
                  <a:pt x="86550" y="39420"/>
                </a:lnTo>
                <a:lnTo>
                  <a:pt x="86717" y="38290"/>
                </a:lnTo>
                <a:close/>
              </a:path>
            </a:pathLst>
          </a:custGeom>
          <a:solidFill>
            <a:srgbClr val="1D437B"/>
          </a:solidFill>
        </p:spPr>
        <p:txBody>
          <a:bodyPr wrap="square" lIns="0" tIns="0" rIns="0" bIns="0" rtlCol="0"/>
          <a:lstStyle/>
          <a:p>
            <a:endParaRPr/>
          </a:p>
        </p:txBody>
      </p:sp>
      <p:sp>
        <p:nvSpPr>
          <p:cNvPr id="24" name="object 24"/>
          <p:cNvSpPr/>
          <p:nvPr/>
        </p:nvSpPr>
        <p:spPr>
          <a:xfrm>
            <a:off x="9251707" y="426219"/>
            <a:ext cx="115570" cy="123825"/>
          </a:xfrm>
          <a:custGeom>
            <a:avLst/>
            <a:gdLst/>
            <a:ahLst/>
            <a:cxnLst/>
            <a:rect l="l" t="t" r="r" b="b"/>
            <a:pathLst>
              <a:path w="115570" h="123825">
                <a:moveTo>
                  <a:pt x="51777" y="0"/>
                </a:moveTo>
                <a:lnTo>
                  <a:pt x="10629" y="0"/>
                </a:lnTo>
                <a:lnTo>
                  <a:pt x="0" y="71780"/>
                </a:lnTo>
                <a:lnTo>
                  <a:pt x="346" y="94740"/>
                </a:lnTo>
                <a:lnTo>
                  <a:pt x="8575" y="110767"/>
                </a:lnTo>
                <a:lnTo>
                  <a:pt x="23724" y="120163"/>
                </a:lnTo>
                <a:lnTo>
                  <a:pt x="44831" y="123228"/>
                </a:lnTo>
                <a:lnTo>
                  <a:pt x="66855" y="120163"/>
                </a:lnTo>
                <a:lnTo>
                  <a:pt x="84783" y="110767"/>
                </a:lnTo>
                <a:lnTo>
                  <a:pt x="97746" y="94740"/>
                </a:lnTo>
                <a:lnTo>
                  <a:pt x="100636" y="85432"/>
                </a:lnTo>
                <a:lnTo>
                  <a:pt x="39458" y="85432"/>
                </a:lnTo>
                <a:lnTo>
                  <a:pt x="40411" y="77076"/>
                </a:lnTo>
                <a:lnTo>
                  <a:pt x="41783" y="67589"/>
                </a:lnTo>
                <a:lnTo>
                  <a:pt x="51777" y="0"/>
                </a:lnTo>
                <a:close/>
              </a:path>
              <a:path w="115570" h="123825">
                <a:moveTo>
                  <a:pt x="115493" y="0"/>
                </a:moveTo>
                <a:lnTo>
                  <a:pt x="74320" y="0"/>
                </a:lnTo>
                <a:lnTo>
                  <a:pt x="64325" y="67589"/>
                </a:lnTo>
                <a:lnTo>
                  <a:pt x="62941" y="77076"/>
                </a:lnTo>
                <a:lnTo>
                  <a:pt x="61379" y="85432"/>
                </a:lnTo>
                <a:lnTo>
                  <a:pt x="100636" y="85432"/>
                </a:lnTo>
                <a:lnTo>
                  <a:pt x="104876" y="71780"/>
                </a:lnTo>
                <a:lnTo>
                  <a:pt x="115493" y="0"/>
                </a:lnTo>
                <a:close/>
              </a:path>
            </a:pathLst>
          </a:custGeom>
          <a:solidFill>
            <a:srgbClr val="1D437B"/>
          </a:solidFill>
        </p:spPr>
        <p:txBody>
          <a:bodyPr wrap="square" lIns="0" tIns="0" rIns="0" bIns="0" rtlCol="0"/>
          <a:lstStyle/>
          <a:p>
            <a:endParaRPr/>
          </a:p>
        </p:txBody>
      </p:sp>
      <p:sp>
        <p:nvSpPr>
          <p:cNvPr id="25" name="object 25"/>
          <p:cNvSpPr/>
          <p:nvPr/>
        </p:nvSpPr>
        <p:spPr>
          <a:xfrm>
            <a:off x="9363100" y="426219"/>
            <a:ext cx="132080" cy="121920"/>
          </a:xfrm>
          <a:custGeom>
            <a:avLst/>
            <a:gdLst/>
            <a:ahLst/>
            <a:cxnLst/>
            <a:rect l="l" t="t" r="r" b="b"/>
            <a:pathLst>
              <a:path w="132079" h="121920">
                <a:moveTo>
                  <a:pt x="57442" y="0"/>
                </a:moveTo>
                <a:lnTo>
                  <a:pt x="17932" y="0"/>
                </a:lnTo>
                <a:lnTo>
                  <a:pt x="0" y="121323"/>
                </a:lnTo>
                <a:lnTo>
                  <a:pt x="39357" y="121323"/>
                </a:lnTo>
                <a:lnTo>
                  <a:pt x="46367" y="73850"/>
                </a:lnTo>
                <a:lnTo>
                  <a:pt x="46215" y="57607"/>
                </a:lnTo>
                <a:lnTo>
                  <a:pt x="80589" y="57607"/>
                </a:lnTo>
                <a:lnTo>
                  <a:pt x="57442" y="0"/>
                </a:lnTo>
                <a:close/>
              </a:path>
              <a:path w="132079" h="121920">
                <a:moveTo>
                  <a:pt x="80589" y="57607"/>
                </a:moveTo>
                <a:lnTo>
                  <a:pt x="47421" y="57607"/>
                </a:lnTo>
                <a:lnTo>
                  <a:pt x="74218" y="121323"/>
                </a:lnTo>
                <a:lnTo>
                  <a:pt x="113576" y="121323"/>
                </a:lnTo>
                <a:lnTo>
                  <a:pt x="121567" y="67259"/>
                </a:lnTo>
                <a:lnTo>
                  <a:pt x="84467" y="67259"/>
                </a:lnTo>
                <a:lnTo>
                  <a:pt x="80589" y="57607"/>
                </a:lnTo>
                <a:close/>
              </a:path>
              <a:path w="132079" h="121920">
                <a:moveTo>
                  <a:pt x="131508" y="0"/>
                </a:moveTo>
                <a:lnTo>
                  <a:pt x="92151" y="0"/>
                </a:lnTo>
                <a:lnTo>
                  <a:pt x="86766" y="36360"/>
                </a:lnTo>
                <a:lnTo>
                  <a:pt x="85927" y="44100"/>
                </a:lnTo>
                <a:lnTo>
                  <a:pt x="85578" y="51862"/>
                </a:lnTo>
                <a:lnTo>
                  <a:pt x="85648" y="67259"/>
                </a:lnTo>
                <a:lnTo>
                  <a:pt x="121567" y="67259"/>
                </a:lnTo>
                <a:lnTo>
                  <a:pt x="131508" y="0"/>
                </a:lnTo>
                <a:close/>
              </a:path>
            </a:pathLst>
          </a:custGeom>
          <a:solidFill>
            <a:srgbClr val="1D437B"/>
          </a:solidFill>
        </p:spPr>
        <p:txBody>
          <a:bodyPr wrap="square" lIns="0" tIns="0" rIns="0" bIns="0" rtlCol="0"/>
          <a:lstStyle/>
          <a:p>
            <a:endParaRPr/>
          </a:p>
        </p:txBody>
      </p:sp>
      <p:sp>
        <p:nvSpPr>
          <p:cNvPr id="26" name="object 26"/>
          <p:cNvSpPr/>
          <p:nvPr/>
        </p:nvSpPr>
        <p:spPr>
          <a:xfrm>
            <a:off x="9491264" y="426219"/>
            <a:ext cx="59690" cy="121920"/>
          </a:xfrm>
          <a:custGeom>
            <a:avLst/>
            <a:gdLst/>
            <a:ahLst/>
            <a:cxnLst/>
            <a:rect l="l" t="t" r="r" b="b"/>
            <a:pathLst>
              <a:path w="59690" h="121920">
                <a:moveTo>
                  <a:pt x="59080" y="0"/>
                </a:moveTo>
                <a:lnTo>
                  <a:pt x="17945"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7" name="object 27"/>
          <p:cNvSpPr/>
          <p:nvPr/>
        </p:nvSpPr>
        <p:spPr>
          <a:xfrm>
            <a:off x="9552621" y="424294"/>
            <a:ext cx="125730" cy="125730"/>
          </a:xfrm>
          <a:custGeom>
            <a:avLst/>
            <a:gdLst/>
            <a:ahLst/>
            <a:cxnLst/>
            <a:rect l="l" t="t" r="r" b="b"/>
            <a:pathLst>
              <a:path w="125729" h="125729">
                <a:moveTo>
                  <a:pt x="71932" y="0"/>
                </a:moveTo>
                <a:lnTo>
                  <a:pt x="46973" y="4467"/>
                </a:lnTo>
                <a:lnTo>
                  <a:pt x="25174" y="17154"/>
                </a:lnTo>
                <a:lnTo>
                  <a:pt x="8771" y="36990"/>
                </a:lnTo>
                <a:lnTo>
                  <a:pt x="0" y="62903"/>
                </a:lnTo>
                <a:lnTo>
                  <a:pt x="1063" y="89057"/>
                </a:lnTo>
                <a:lnTo>
                  <a:pt x="11603" y="108632"/>
                </a:lnTo>
                <a:lnTo>
                  <a:pt x="29698" y="120906"/>
                </a:lnTo>
                <a:lnTo>
                  <a:pt x="53428" y="125158"/>
                </a:lnTo>
                <a:lnTo>
                  <a:pt x="78425" y="120906"/>
                </a:lnTo>
                <a:lnTo>
                  <a:pt x="100156" y="108632"/>
                </a:lnTo>
                <a:lnTo>
                  <a:pt x="116484" y="89057"/>
                </a:lnTo>
                <a:lnTo>
                  <a:pt x="117216" y="86880"/>
                </a:lnTo>
                <a:lnTo>
                  <a:pt x="59105" y="86880"/>
                </a:lnTo>
                <a:lnTo>
                  <a:pt x="50772" y="85182"/>
                </a:lnTo>
                <a:lnTo>
                  <a:pt x="44777" y="80406"/>
                </a:lnTo>
                <a:lnTo>
                  <a:pt x="41510" y="73036"/>
                </a:lnTo>
                <a:lnTo>
                  <a:pt x="41363" y="63550"/>
                </a:lnTo>
                <a:lnTo>
                  <a:pt x="44180" y="54433"/>
                </a:lnTo>
                <a:lnTo>
                  <a:pt x="49510" y="46907"/>
                </a:lnTo>
                <a:lnTo>
                  <a:pt x="56937" y="41790"/>
                </a:lnTo>
                <a:lnTo>
                  <a:pt x="66039" y="39903"/>
                </a:lnTo>
                <a:lnTo>
                  <a:pt x="124287" y="39903"/>
                </a:lnTo>
                <a:lnTo>
                  <a:pt x="124162" y="36990"/>
                </a:lnTo>
                <a:lnTo>
                  <a:pt x="113628" y="17154"/>
                </a:lnTo>
                <a:lnTo>
                  <a:pt x="95581" y="4467"/>
                </a:lnTo>
                <a:lnTo>
                  <a:pt x="71932" y="0"/>
                </a:lnTo>
                <a:close/>
              </a:path>
              <a:path w="125729" h="125729">
                <a:moveTo>
                  <a:pt x="124287" y="39903"/>
                </a:moveTo>
                <a:lnTo>
                  <a:pt x="66039" y="39903"/>
                </a:lnTo>
                <a:lnTo>
                  <a:pt x="74577" y="41790"/>
                </a:lnTo>
                <a:lnTo>
                  <a:pt x="80489" y="46907"/>
                </a:lnTo>
                <a:lnTo>
                  <a:pt x="83595" y="54433"/>
                </a:lnTo>
                <a:lnTo>
                  <a:pt x="83718" y="63550"/>
                </a:lnTo>
                <a:lnTo>
                  <a:pt x="80762" y="73036"/>
                </a:lnTo>
                <a:lnTo>
                  <a:pt x="75317" y="80406"/>
                </a:lnTo>
                <a:lnTo>
                  <a:pt x="67919" y="85182"/>
                </a:lnTo>
                <a:lnTo>
                  <a:pt x="59105" y="86880"/>
                </a:lnTo>
                <a:lnTo>
                  <a:pt x="117216" y="86880"/>
                </a:lnTo>
                <a:lnTo>
                  <a:pt x="125272" y="62903"/>
                </a:lnTo>
                <a:lnTo>
                  <a:pt x="124287" y="39903"/>
                </a:lnTo>
                <a:close/>
              </a:path>
            </a:pathLst>
          </a:custGeom>
          <a:solidFill>
            <a:srgbClr val="1D437B"/>
          </a:solidFill>
        </p:spPr>
        <p:txBody>
          <a:bodyPr wrap="square" lIns="0" tIns="0" rIns="0" bIns="0" rtlCol="0"/>
          <a:lstStyle/>
          <a:p>
            <a:endParaRPr/>
          </a:p>
        </p:txBody>
      </p:sp>
      <p:sp>
        <p:nvSpPr>
          <p:cNvPr id="28" name="object 28"/>
          <p:cNvSpPr/>
          <p:nvPr/>
        </p:nvSpPr>
        <p:spPr>
          <a:xfrm>
            <a:off x="9679200" y="426219"/>
            <a:ext cx="132080" cy="121920"/>
          </a:xfrm>
          <a:custGeom>
            <a:avLst/>
            <a:gdLst/>
            <a:ahLst/>
            <a:cxnLst/>
            <a:rect l="l" t="t" r="r" b="b"/>
            <a:pathLst>
              <a:path w="132079" h="121920">
                <a:moveTo>
                  <a:pt x="57467" y="0"/>
                </a:moveTo>
                <a:lnTo>
                  <a:pt x="17932" y="0"/>
                </a:lnTo>
                <a:lnTo>
                  <a:pt x="0" y="121323"/>
                </a:lnTo>
                <a:lnTo>
                  <a:pt x="39357" y="121323"/>
                </a:lnTo>
                <a:lnTo>
                  <a:pt x="46380" y="73850"/>
                </a:lnTo>
                <a:lnTo>
                  <a:pt x="46253" y="57607"/>
                </a:lnTo>
                <a:lnTo>
                  <a:pt x="80603" y="57607"/>
                </a:lnTo>
                <a:lnTo>
                  <a:pt x="57467" y="0"/>
                </a:lnTo>
                <a:close/>
              </a:path>
              <a:path w="132079" h="121920">
                <a:moveTo>
                  <a:pt x="80603" y="57607"/>
                </a:moveTo>
                <a:lnTo>
                  <a:pt x="47421" y="57607"/>
                </a:lnTo>
                <a:lnTo>
                  <a:pt x="74218" y="121323"/>
                </a:lnTo>
                <a:lnTo>
                  <a:pt x="113588" y="121323"/>
                </a:lnTo>
                <a:lnTo>
                  <a:pt x="121585" y="67259"/>
                </a:lnTo>
                <a:lnTo>
                  <a:pt x="84480" y="67259"/>
                </a:lnTo>
                <a:lnTo>
                  <a:pt x="80603" y="57607"/>
                </a:lnTo>
                <a:close/>
              </a:path>
              <a:path w="132079" h="121920">
                <a:moveTo>
                  <a:pt x="131533" y="0"/>
                </a:moveTo>
                <a:lnTo>
                  <a:pt x="92151" y="0"/>
                </a:lnTo>
                <a:lnTo>
                  <a:pt x="86779" y="36360"/>
                </a:lnTo>
                <a:lnTo>
                  <a:pt x="85933" y="44100"/>
                </a:lnTo>
                <a:lnTo>
                  <a:pt x="85585" y="51862"/>
                </a:lnTo>
                <a:lnTo>
                  <a:pt x="85686" y="67259"/>
                </a:lnTo>
                <a:lnTo>
                  <a:pt x="121585" y="67259"/>
                </a:lnTo>
                <a:lnTo>
                  <a:pt x="131533" y="0"/>
                </a:lnTo>
                <a:close/>
              </a:path>
            </a:pathLst>
          </a:custGeom>
          <a:solidFill>
            <a:srgbClr val="1D437B"/>
          </a:solidFill>
        </p:spPr>
        <p:txBody>
          <a:bodyPr wrap="square" lIns="0" tIns="0" rIns="0" bIns="0" rtlCol="0"/>
          <a:lstStyle/>
          <a:p>
            <a:endParaRPr/>
          </a:p>
        </p:txBody>
      </p:sp>
      <p:sp>
        <p:nvSpPr>
          <p:cNvPr id="29" name="object 29"/>
          <p:cNvSpPr/>
          <p:nvPr/>
        </p:nvSpPr>
        <p:spPr>
          <a:xfrm>
            <a:off x="9857450" y="162029"/>
            <a:ext cx="60325" cy="60325"/>
          </a:xfrm>
          <a:custGeom>
            <a:avLst/>
            <a:gdLst/>
            <a:ahLst/>
            <a:cxnLst/>
            <a:rect l="l" t="t" r="r" b="b"/>
            <a:pathLst>
              <a:path w="60325" h="60325">
                <a:moveTo>
                  <a:pt x="29921" y="0"/>
                </a:moveTo>
                <a:lnTo>
                  <a:pt x="18264" y="2341"/>
                </a:lnTo>
                <a:lnTo>
                  <a:pt x="8755" y="8737"/>
                </a:lnTo>
                <a:lnTo>
                  <a:pt x="2348" y="18248"/>
                </a:lnTo>
                <a:lnTo>
                  <a:pt x="0" y="29933"/>
                </a:lnTo>
                <a:lnTo>
                  <a:pt x="2348" y="41612"/>
                </a:lnTo>
                <a:lnTo>
                  <a:pt x="8755" y="51147"/>
                </a:lnTo>
                <a:lnTo>
                  <a:pt x="18264" y="57574"/>
                </a:lnTo>
                <a:lnTo>
                  <a:pt x="29921" y="59931"/>
                </a:lnTo>
                <a:lnTo>
                  <a:pt x="41647" y="57574"/>
                </a:lnTo>
                <a:lnTo>
                  <a:pt x="45450" y="55016"/>
                </a:lnTo>
                <a:lnTo>
                  <a:pt x="29921" y="55016"/>
                </a:lnTo>
                <a:lnTo>
                  <a:pt x="20216" y="53045"/>
                </a:lnTo>
                <a:lnTo>
                  <a:pt x="12287" y="47671"/>
                </a:lnTo>
                <a:lnTo>
                  <a:pt x="6939" y="39698"/>
                </a:lnTo>
                <a:lnTo>
                  <a:pt x="4978" y="29933"/>
                </a:lnTo>
                <a:lnTo>
                  <a:pt x="6939" y="20197"/>
                </a:lnTo>
                <a:lnTo>
                  <a:pt x="12287" y="12249"/>
                </a:lnTo>
                <a:lnTo>
                  <a:pt x="20216" y="6891"/>
                </a:lnTo>
                <a:lnTo>
                  <a:pt x="29921" y="4927"/>
                </a:lnTo>
                <a:lnTo>
                  <a:pt x="45510" y="4927"/>
                </a:lnTo>
                <a:lnTo>
                  <a:pt x="41647" y="2341"/>
                </a:lnTo>
                <a:lnTo>
                  <a:pt x="29921" y="0"/>
                </a:lnTo>
                <a:close/>
              </a:path>
              <a:path w="60325" h="60325">
                <a:moveTo>
                  <a:pt x="45510" y="4927"/>
                </a:moveTo>
                <a:lnTo>
                  <a:pt x="29921" y="4927"/>
                </a:lnTo>
                <a:lnTo>
                  <a:pt x="39709" y="6891"/>
                </a:lnTo>
                <a:lnTo>
                  <a:pt x="47698" y="12249"/>
                </a:lnTo>
                <a:lnTo>
                  <a:pt x="53081" y="20197"/>
                </a:lnTo>
                <a:lnTo>
                  <a:pt x="55054" y="29933"/>
                </a:lnTo>
                <a:lnTo>
                  <a:pt x="53081" y="39698"/>
                </a:lnTo>
                <a:lnTo>
                  <a:pt x="47698" y="47671"/>
                </a:lnTo>
                <a:lnTo>
                  <a:pt x="39709" y="53045"/>
                </a:lnTo>
                <a:lnTo>
                  <a:pt x="29921" y="55016"/>
                </a:lnTo>
                <a:lnTo>
                  <a:pt x="45450" y="55016"/>
                </a:lnTo>
                <a:lnTo>
                  <a:pt x="51200" y="51147"/>
                </a:lnTo>
                <a:lnTo>
                  <a:pt x="57628" y="41612"/>
                </a:lnTo>
                <a:lnTo>
                  <a:pt x="59982" y="29933"/>
                </a:lnTo>
                <a:lnTo>
                  <a:pt x="57628" y="18248"/>
                </a:lnTo>
                <a:lnTo>
                  <a:pt x="51200" y="8737"/>
                </a:lnTo>
                <a:lnTo>
                  <a:pt x="45510" y="4927"/>
                </a:lnTo>
                <a:close/>
              </a:path>
              <a:path w="60325" h="60325">
                <a:moveTo>
                  <a:pt x="39077" y="14287"/>
                </a:moveTo>
                <a:lnTo>
                  <a:pt x="16890" y="14287"/>
                </a:lnTo>
                <a:lnTo>
                  <a:pt x="16890" y="46507"/>
                </a:lnTo>
                <a:lnTo>
                  <a:pt x="22059" y="46507"/>
                </a:lnTo>
                <a:lnTo>
                  <a:pt x="22059" y="32880"/>
                </a:lnTo>
                <a:lnTo>
                  <a:pt x="34425" y="32880"/>
                </a:lnTo>
                <a:lnTo>
                  <a:pt x="32537" y="32181"/>
                </a:lnTo>
                <a:lnTo>
                  <a:pt x="32537" y="32042"/>
                </a:lnTo>
                <a:lnTo>
                  <a:pt x="37972" y="31737"/>
                </a:lnTo>
                <a:lnTo>
                  <a:pt x="41395" y="28371"/>
                </a:lnTo>
                <a:lnTo>
                  <a:pt x="22059" y="28371"/>
                </a:lnTo>
                <a:lnTo>
                  <a:pt x="22059" y="18707"/>
                </a:lnTo>
                <a:lnTo>
                  <a:pt x="41490" y="18707"/>
                </a:lnTo>
                <a:lnTo>
                  <a:pt x="39077" y="14287"/>
                </a:lnTo>
                <a:close/>
              </a:path>
              <a:path w="60325" h="60325">
                <a:moveTo>
                  <a:pt x="34425" y="32880"/>
                </a:moveTo>
                <a:lnTo>
                  <a:pt x="29133" y="32880"/>
                </a:lnTo>
                <a:lnTo>
                  <a:pt x="30721" y="34239"/>
                </a:lnTo>
                <a:lnTo>
                  <a:pt x="34818" y="41612"/>
                </a:lnTo>
                <a:lnTo>
                  <a:pt x="37591" y="46507"/>
                </a:lnTo>
                <a:lnTo>
                  <a:pt x="43941" y="46507"/>
                </a:lnTo>
                <a:lnTo>
                  <a:pt x="40043" y="40284"/>
                </a:lnTo>
                <a:lnTo>
                  <a:pt x="37388" y="35953"/>
                </a:lnTo>
                <a:lnTo>
                  <a:pt x="35318" y="33210"/>
                </a:lnTo>
                <a:lnTo>
                  <a:pt x="34425" y="32880"/>
                </a:lnTo>
                <a:close/>
              </a:path>
              <a:path w="60325" h="60325">
                <a:moveTo>
                  <a:pt x="41490" y="18707"/>
                </a:moveTo>
                <a:lnTo>
                  <a:pt x="33858" y="18707"/>
                </a:lnTo>
                <a:lnTo>
                  <a:pt x="36207" y="20561"/>
                </a:lnTo>
                <a:lnTo>
                  <a:pt x="36207" y="26885"/>
                </a:lnTo>
                <a:lnTo>
                  <a:pt x="33553" y="28371"/>
                </a:lnTo>
                <a:lnTo>
                  <a:pt x="41395" y="28371"/>
                </a:lnTo>
                <a:lnTo>
                  <a:pt x="41795" y="27978"/>
                </a:lnTo>
                <a:lnTo>
                  <a:pt x="41795" y="19265"/>
                </a:lnTo>
                <a:lnTo>
                  <a:pt x="41490" y="18707"/>
                </a:lnTo>
                <a:close/>
              </a:path>
            </a:pathLst>
          </a:custGeom>
          <a:solidFill>
            <a:srgbClr val="1D437B"/>
          </a:solidFill>
        </p:spPr>
        <p:txBody>
          <a:bodyPr wrap="square" lIns="0" tIns="0" rIns="0" bIns="0" rtlCol="0"/>
          <a:lstStyle/>
          <a:p>
            <a:endParaRPr/>
          </a:p>
        </p:txBody>
      </p:sp>
      <p:sp>
        <p:nvSpPr>
          <p:cNvPr id="30" name="object 30"/>
          <p:cNvSpPr txBox="1">
            <a:spLocks noGrp="1"/>
          </p:cNvSpPr>
          <p:nvPr>
            <p:ph type="title"/>
          </p:nvPr>
        </p:nvSpPr>
        <p:spPr>
          <a:xfrm>
            <a:off x="298195" y="652419"/>
            <a:ext cx="6454775" cy="574040"/>
          </a:xfrm>
          <a:prstGeom prst="rect">
            <a:avLst/>
          </a:prstGeom>
        </p:spPr>
        <p:txBody>
          <a:bodyPr vert="horz" wrap="square" lIns="0" tIns="12700" rIns="0" bIns="0" rtlCol="0">
            <a:spAutoFit/>
          </a:bodyPr>
          <a:lstStyle/>
          <a:p>
            <a:pPr marL="12700">
              <a:lnSpc>
                <a:spcPct val="100000"/>
              </a:lnSpc>
              <a:spcBef>
                <a:spcPts val="100"/>
              </a:spcBef>
            </a:pPr>
            <a:r>
              <a:rPr spc="165" dirty="0"/>
              <a:t>Conveniences </a:t>
            </a:r>
            <a:r>
              <a:rPr spc="30" dirty="0"/>
              <a:t>for </a:t>
            </a:r>
            <a:r>
              <a:rPr spc="140" dirty="0"/>
              <a:t>Our</a:t>
            </a:r>
            <a:r>
              <a:rPr spc="-180" dirty="0"/>
              <a:t> </a:t>
            </a:r>
            <a:r>
              <a:rPr spc="80" dirty="0"/>
              <a:t>Members</a:t>
            </a:r>
          </a:p>
        </p:txBody>
      </p:sp>
      <p:sp>
        <p:nvSpPr>
          <p:cNvPr id="34" name="object 34"/>
          <p:cNvSpPr txBox="1">
            <a:spLocks noGrp="1"/>
          </p:cNvSpPr>
          <p:nvPr>
            <p:ph type="ftr" sz="quarter" idx="11"/>
          </p:nvPr>
        </p:nvSpPr>
        <p:spPr>
          <a:xfrm>
            <a:off x="0" y="5502275"/>
            <a:ext cx="631825" cy="117475"/>
          </a:xfrm>
          <a:prstGeom prst="rect">
            <a:avLst/>
          </a:prstGeom>
        </p:spPr>
        <p:txBody>
          <a:bodyPr vert="horz" wrap="square" lIns="0" tIns="10160" rIns="0" bIns="0" rtlCol="0">
            <a:spAutoFit/>
          </a:bodyPr>
          <a:lstStyle/>
          <a:p>
            <a:pPr marL="12700">
              <a:lnSpc>
                <a:spcPct val="100000"/>
              </a:lnSpc>
              <a:spcBef>
                <a:spcPts val="80"/>
              </a:spcBef>
            </a:pPr>
            <a:r>
              <a:rPr spc="35" dirty="0"/>
              <a:t>Insured </a:t>
            </a:r>
            <a:r>
              <a:rPr spc="50" dirty="0"/>
              <a:t>by</a:t>
            </a:r>
            <a:r>
              <a:rPr spc="-60" dirty="0"/>
              <a:t> </a:t>
            </a:r>
            <a:r>
              <a:rPr spc="50" dirty="0"/>
              <a:t>NCUA</a:t>
            </a:r>
          </a:p>
        </p:txBody>
      </p:sp>
      <p:sp>
        <p:nvSpPr>
          <p:cNvPr id="32" name="object 32"/>
          <p:cNvSpPr txBox="1">
            <a:spLocks noGrp="1"/>
          </p:cNvSpPr>
          <p:nvPr>
            <p:ph type="sldNum" sz="quarter" idx="12"/>
          </p:nvPr>
        </p:nvSpPr>
        <p:spPr>
          <a:xfrm>
            <a:off x="9842500" y="5316538"/>
            <a:ext cx="215900" cy="214312"/>
          </a:xfrm>
          <a:prstGeom prst="rect">
            <a:avLst/>
          </a:prstGeom>
        </p:spPr>
        <p:txBody>
          <a:bodyPr vert="horz" wrap="square" lIns="0" tIns="8890" rIns="0" bIns="0" rtlCol="0">
            <a:spAutoFit/>
          </a:bodyPr>
          <a:lstStyle/>
          <a:p>
            <a:pPr marL="92710">
              <a:lnSpc>
                <a:spcPct val="100000"/>
              </a:lnSpc>
              <a:spcBef>
                <a:spcPts val="70"/>
              </a:spcBef>
            </a:pPr>
            <a:fld id="{81D60167-4931-47E6-BA6A-407CBD079E47}" type="slidenum">
              <a:rPr spc="55" dirty="0"/>
              <a:t>5</a:t>
            </a:fld>
            <a:endParaRPr spc="55" dirty="0"/>
          </a:p>
        </p:txBody>
      </p:sp>
      <p:sp>
        <p:nvSpPr>
          <p:cNvPr id="31" name="object 31"/>
          <p:cNvSpPr txBox="1"/>
          <p:nvPr/>
        </p:nvSpPr>
        <p:spPr>
          <a:xfrm>
            <a:off x="7502053" y="2067662"/>
            <a:ext cx="2003552" cy="3228448"/>
          </a:xfrm>
          <a:prstGeom prst="rect">
            <a:avLst/>
          </a:prstGeom>
        </p:spPr>
        <p:txBody>
          <a:bodyPr vert="horz" wrap="square" lIns="0" tIns="98425" rIns="0" bIns="0" rtlCol="0">
            <a:spAutoFit/>
          </a:bodyPr>
          <a:lstStyle/>
          <a:p>
            <a:pPr marL="189865" indent="-152400">
              <a:lnSpc>
                <a:spcPct val="100000"/>
              </a:lnSpc>
              <a:spcBef>
                <a:spcPts val="775"/>
              </a:spcBef>
              <a:buClr>
                <a:srgbClr val="00AEEF"/>
              </a:buClr>
              <a:buSzPct val="157142"/>
              <a:buChar char="•"/>
              <a:tabLst>
                <a:tab pos="190500" algn="l"/>
              </a:tabLst>
            </a:pPr>
            <a:r>
              <a:rPr sz="1400" spc="90" dirty="0">
                <a:solidFill>
                  <a:srgbClr val="58595B"/>
                </a:solidFill>
                <a:latin typeface="Calibri"/>
                <a:cs typeface="Calibri"/>
              </a:rPr>
              <a:t>Readiness</a:t>
            </a:r>
            <a:r>
              <a:rPr sz="1400" spc="20" dirty="0">
                <a:solidFill>
                  <a:srgbClr val="58595B"/>
                </a:solidFill>
                <a:latin typeface="Calibri"/>
                <a:cs typeface="Calibri"/>
              </a:rPr>
              <a:t> </a:t>
            </a:r>
            <a:r>
              <a:rPr sz="1400" spc="120" dirty="0">
                <a:solidFill>
                  <a:srgbClr val="58595B"/>
                </a:solidFill>
                <a:latin typeface="Calibri"/>
                <a:cs typeface="Calibri"/>
              </a:rPr>
              <a:t>Pack</a:t>
            </a:r>
            <a:endParaRPr sz="1400" dirty="0">
              <a:latin typeface="Calibri"/>
              <a:cs typeface="Calibri"/>
            </a:endParaRPr>
          </a:p>
          <a:p>
            <a:pPr marL="228600" indent="-190500">
              <a:lnSpc>
                <a:spcPct val="100000"/>
              </a:lnSpc>
              <a:spcBef>
                <a:spcPts val="1860"/>
              </a:spcBef>
              <a:buClr>
                <a:srgbClr val="00AEEF"/>
              </a:buClr>
              <a:buSzPct val="157142"/>
              <a:buChar char="•"/>
              <a:tabLst>
                <a:tab pos="228600" algn="l"/>
              </a:tabLst>
            </a:pPr>
            <a:r>
              <a:rPr sz="1400" spc="65" dirty="0">
                <a:solidFill>
                  <a:srgbClr val="4C4D4F"/>
                </a:solidFill>
                <a:latin typeface="Calibri"/>
                <a:cs typeface="Calibri"/>
              </a:rPr>
              <a:t>Cashier’s</a:t>
            </a:r>
            <a:r>
              <a:rPr sz="1400" spc="20" dirty="0">
                <a:solidFill>
                  <a:srgbClr val="4C4D4F"/>
                </a:solidFill>
                <a:latin typeface="Calibri"/>
                <a:cs typeface="Calibri"/>
              </a:rPr>
              <a:t> </a:t>
            </a:r>
            <a:r>
              <a:rPr sz="1400" spc="114" dirty="0">
                <a:solidFill>
                  <a:srgbClr val="4C4D4F"/>
                </a:solidFill>
                <a:latin typeface="Calibri"/>
                <a:cs typeface="Calibri"/>
              </a:rPr>
              <a:t>Checks</a:t>
            </a:r>
            <a:endParaRPr sz="1400" dirty="0">
              <a:latin typeface="Calibri"/>
              <a:cs typeface="Calibri"/>
            </a:endParaRPr>
          </a:p>
          <a:p>
            <a:pPr marL="228600" indent="-190500">
              <a:lnSpc>
                <a:spcPct val="100000"/>
              </a:lnSpc>
              <a:spcBef>
                <a:spcPts val="1860"/>
              </a:spcBef>
              <a:buClr>
                <a:srgbClr val="00AEEF"/>
              </a:buClr>
              <a:buSzPct val="157142"/>
              <a:buChar char="•"/>
              <a:tabLst>
                <a:tab pos="228600" algn="l"/>
              </a:tabLst>
            </a:pPr>
            <a:r>
              <a:rPr sz="1400" spc="75" dirty="0" smtClean="0">
                <a:solidFill>
                  <a:srgbClr val="4C4D4F"/>
                </a:solidFill>
                <a:latin typeface="Calibri"/>
                <a:cs typeface="Calibri"/>
              </a:rPr>
              <a:t>VISA</a:t>
            </a:r>
            <a:r>
              <a:rPr sz="1200" spc="112" baseline="31250" dirty="0">
                <a:solidFill>
                  <a:srgbClr val="4C4D4F"/>
                </a:solidFill>
                <a:latin typeface="Calibri"/>
                <a:cs typeface="Calibri"/>
              </a:rPr>
              <a:t>® </a:t>
            </a:r>
            <a:r>
              <a:rPr sz="1400" spc="60" dirty="0">
                <a:solidFill>
                  <a:srgbClr val="4C4D4F"/>
                </a:solidFill>
                <a:latin typeface="Calibri"/>
                <a:cs typeface="Calibri"/>
              </a:rPr>
              <a:t>Gift</a:t>
            </a:r>
            <a:r>
              <a:rPr sz="1400" spc="-160" dirty="0">
                <a:solidFill>
                  <a:srgbClr val="4C4D4F"/>
                </a:solidFill>
                <a:latin typeface="Calibri"/>
                <a:cs typeface="Calibri"/>
              </a:rPr>
              <a:t> </a:t>
            </a:r>
            <a:r>
              <a:rPr sz="1400" spc="125" dirty="0">
                <a:solidFill>
                  <a:srgbClr val="4C4D4F"/>
                </a:solidFill>
                <a:latin typeface="Calibri"/>
                <a:cs typeface="Calibri"/>
              </a:rPr>
              <a:t>Cards</a:t>
            </a:r>
            <a:endParaRPr sz="1400" dirty="0">
              <a:latin typeface="Calibri"/>
              <a:cs typeface="Calibri"/>
            </a:endParaRPr>
          </a:p>
          <a:p>
            <a:pPr marL="266700" marR="30480" indent="-228600">
              <a:lnSpc>
                <a:spcPct val="100000"/>
              </a:lnSpc>
              <a:spcBef>
                <a:spcPts val="1860"/>
              </a:spcBef>
              <a:buClr>
                <a:srgbClr val="00AEEF"/>
              </a:buClr>
              <a:buSzPct val="157142"/>
              <a:buChar char="•"/>
              <a:tabLst>
                <a:tab pos="228600" algn="l"/>
              </a:tabLst>
            </a:pPr>
            <a:r>
              <a:rPr sz="1400" spc="160" dirty="0" smtClean="0">
                <a:solidFill>
                  <a:srgbClr val="4C4D4F"/>
                </a:solidFill>
                <a:latin typeface="Calibri"/>
                <a:cs typeface="Calibri"/>
              </a:rPr>
              <a:t>C</a:t>
            </a:r>
            <a:r>
              <a:rPr lang="en-US" sz="1400" spc="160" dirty="0" smtClean="0">
                <a:solidFill>
                  <a:srgbClr val="4C4D4F"/>
                </a:solidFill>
                <a:latin typeface="Calibri"/>
                <a:cs typeface="Calibri"/>
              </a:rPr>
              <a:t>ertificate</a:t>
            </a:r>
            <a:r>
              <a:rPr sz="1400" spc="160" dirty="0" smtClean="0">
                <a:solidFill>
                  <a:srgbClr val="4C4D4F"/>
                </a:solidFill>
                <a:latin typeface="Calibri"/>
                <a:cs typeface="Calibri"/>
              </a:rPr>
              <a:t>s</a:t>
            </a:r>
            <a:r>
              <a:rPr sz="1400" spc="15" dirty="0" smtClean="0">
                <a:solidFill>
                  <a:srgbClr val="4C4D4F"/>
                </a:solidFill>
                <a:latin typeface="Calibri"/>
                <a:cs typeface="Calibri"/>
              </a:rPr>
              <a:t> </a:t>
            </a:r>
            <a:r>
              <a:rPr sz="1400" spc="190" dirty="0">
                <a:solidFill>
                  <a:srgbClr val="4C4D4F"/>
                </a:solidFill>
                <a:latin typeface="Calibri"/>
                <a:cs typeface="Calibri"/>
              </a:rPr>
              <a:t>/</a:t>
            </a:r>
            <a:r>
              <a:rPr sz="1400" spc="15" dirty="0">
                <a:solidFill>
                  <a:srgbClr val="4C4D4F"/>
                </a:solidFill>
                <a:latin typeface="Calibri"/>
                <a:cs typeface="Calibri"/>
              </a:rPr>
              <a:t> </a:t>
            </a:r>
            <a:r>
              <a:rPr sz="1400" spc="50" dirty="0">
                <a:solidFill>
                  <a:srgbClr val="4C4D4F"/>
                </a:solidFill>
                <a:latin typeface="Calibri"/>
                <a:cs typeface="Calibri"/>
              </a:rPr>
              <a:t>IRAs</a:t>
            </a:r>
            <a:r>
              <a:rPr sz="1400" spc="15" dirty="0">
                <a:solidFill>
                  <a:srgbClr val="4C4D4F"/>
                </a:solidFill>
                <a:latin typeface="Calibri"/>
                <a:cs typeface="Calibri"/>
              </a:rPr>
              <a:t> </a:t>
            </a:r>
            <a:r>
              <a:rPr sz="1400" spc="190" dirty="0">
                <a:solidFill>
                  <a:srgbClr val="4C4D4F"/>
                </a:solidFill>
                <a:latin typeface="Calibri"/>
                <a:cs typeface="Calibri"/>
              </a:rPr>
              <a:t>/</a:t>
            </a:r>
            <a:r>
              <a:rPr sz="1400" spc="15" dirty="0">
                <a:solidFill>
                  <a:srgbClr val="4C4D4F"/>
                </a:solidFill>
                <a:latin typeface="Calibri"/>
                <a:cs typeface="Calibri"/>
              </a:rPr>
              <a:t> </a:t>
            </a:r>
            <a:r>
              <a:rPr sz="1400" spc="40" dirty="0">
                <a:solidFill>
                  <a:srgbClr val="4C4D4F"/>
                </a:solidFill>
                <a:latin typeface="Calibri"/>
                <a:cs typeface="Calibri"/>
              </a:rPr>
              <a:t>Money  </a:t>
            </a:r>
            <a:r>
              <a:rPr sz="1400" spc="30" dirty="0" smtClean="0">
                <a:solidFill>
                  <a:srgbClr val="4C4D4F"/>
                </a:solidFill>
                <a:latin typeface="Calibri"/>
                <a:cs typeface="Calibri"/>
              </a:rPr>
              <a:t>Market</a:t>
            </a:r>
            <a:endParaRPr lang="en-US" sz="1400" spc="30" dirty="0" smtClean="0">
              <a:solidFill>
                <a:srgbClr val="4C4D4F"/>
              </a:solidFill>
              <a:latin typeface="Calibri"/>
              <a:cs typeface="Calibri"/>
            </a:endParaRPr>
          </a:p>
          <a:p>
            <a:pPr marL="266700" marR="30480" indent="-228600">
              <a:lnSpc>
                <a:spcPct val="100000"/>
              </a:lnSpc>
              <a:spcBef>
                <a:spcPts val="1860"/>
              </a:spcBef>
              <a:buClr>
                <a:srgbClr val="00AEEF"/>
              </a:buClr>
              <a:buSzPct val="157142"/>
              <a:buChar char="•"/>
              <a:tabLst>
                <a:tab pos="228600" algn="l"/>
              </a:tabLst>
            </a:pPr>
            <a:r>
              <a:rPr lang="en-US" sz="1400" spc="160" dirty="0" smtClean="0">
                <a:solidFill>
                  <a:srgbClr val="4C4D4F"/>
                </a:solidFill>
                <a:cs typeface="Calibri"/>
              </a:rPr>
              <a:t>Access to over 85,000 surcharge-free ATMs through the CO-OP and </a:t>
            </a:r>
            <a:r>
              <a:rPr lang="en-US" sz="1400" spc="160" dirty="0" err="1" smtClean="0">
                <a:solidFill>
                  <a:srgbClr val="4C4D4F"/>
                </a:solidFill>
                <a:cs typeface="Calibri"/>
              </a:rPr>
              <a:t>Allpoint</a:t>
            </a:r>
            <a:r>
              <a:rPr lang="en-US" sz="1400" spc="160" dirty="0" smtClean="0">
                <a:solidFill>
                  <a:srgbClr val="4C4D4F"/>
                </a:solidFill>
                <a:cs typeface="Calibri"/>
              </a:rPr>
              <a:t> Networks</a:t>
            </a:r>
            <a:endParaRPr sz="1400" dirty="0">
              <a:latin typeface="Calibri"/>
              <a:cs typeface="Calibri"/>
            </a:endParaRPr>
          </a:p>
        </p:txBody>
      </p:sp>
      <p:sp>
        <p:nvSpPr>
          <p:cNvPr id="35" name="TextBox 34"/>
          <p:cNvSpPr txBox="1"/>
          <p:nvPr/>
        </p:nvSpPr>
        <p:spPr>
          <a:xfrm>
            <a:off x="3858767" y="5375621"/>
            <a:ext cx="4462977" cy="215444"/>
          </a:xfrm>
          <a:prstGeom prst="rect">
            <a:avLst/>
          </a:prstGeom>
          <a:noFill/>
        </p:spPr>
        <p:txBody>
          <a:bodyPr wrap="square" rtlCol="0">
            <a:spAutoFit/>
          </a:bodyPr>
          <a:lstStyle/>
          <a:p>
            <a:pPr marL="278765">
              <a:lnSpc>
                <a:spcPct val="100000"/>
              </a:lnSpc>
              <a:spcBef>
                <a:spcPts val="100"/>
              </a:spcBef>
              <a:spcAft>
                <a:spcPts val="600"/>
              </a:spcAft>
              <a:buClr>
                <a:srgbClr val="00B6F1"/>
              </a:buClr>
              <a:buSzPct val="183333"/>
              <a:tabLst>
                <a:tab pos="438150" algn="l"/>
              </a:tabLst>
            </a:pPr>
            <a:r>
              <a:rPr lang="en-US" sz="800" spc="45" dirty="0">
                <a:solidFill>
                  <a:srgbClr val="4C4D4F"/>
                </a:solidFill>
                <a:cs typeface="Calibri"/>
              </a:rPr>
              <a:t>*See slides 8 &amp;9 for program and disclosure information</a:t>
            </a:r>
            <a:endParaRPr lang="en-US" sz="800" spc="60" dirty="0">
              <a:solidFill>
                <a:srgbClr val="58595B"/>
              </a:solidFill>
              <a:cs typeface="Calibri"/>
            </a:endParaRPr>
          </a:p>
        </p:txBody>
      </p:sp>
      <p:pic>
        <p:nvPicPr>
          <p:cNvPr id="33" name="Audio 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296400" y="48958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481"/>
    </mc:Choice>
    <mc:Fallback xmlns="">
      <p:transition spd="slow" advTm="31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05253"/>
            <a:ext cx="3858895" cy="3752215"/>
          </a:xfrm>
          <a:custGeom>
            <a:avLst/>
            <a:gdLst/>
            <a:ahLst/>
            <a:cxnLst/>
            <a:rect l="l" t="t" r="r" b="b"/>
            <a:pathLst>
              <a:path w="3858895" h="3752215">
                <a:moveTo>
                  <a:pt x="0" y="3752138"/>
                </a:moveTo>
                <a:lnTo>
                  <a:pt x="3858767" y="3752138"/>
                </a:lnTo>
                <a:lnTo>
                  <a:pt x="3858767" y="0"/>
                </a:lnTo>
                <a:lnTo>
                  <a:pt x="0" y="0"/>
                </a:lnTo>
                <a:lnTo>
                  <a:pt x="0" y="3752138"/>
                </a:lnTo>
                <a:close/>
              </a:path>
            </a:pathLst>
          </a:custGeom>
          <a:solidFill>
            <a:srgbClr val="ECF2EA"/>
          </a:solidFill>
        </p:spPr>
        <p:txBody>
          <a:bodyPr wrap="square" lIns="0" tIns="0" rIns="0" bIns="0" rtlCol="0"/>
          <a:lstStyle/>
          <a:p>
            <a:endParaRPr/>
          </a:p>
        </p:txBody>
      </p:sp>
      <p:sp>
        <p:nvSpPr>
          <p:cNvPr id="3" name="object 3"/>
          <p:cNvSpPr/>
          <p:nvPr/>
        </p:nvSpPr>
        <p:spPr>
          <a:xfrm>
            <a:off x="0" y="0"/>
            <a:ext cx="10058400" cy="1905635"/>
          </a:xfrm>
          <a:custGeom>
            <a:avLst/>
            <a:gdLst/>
            <a:ahLst/>
            <a:cxnLst/>
            <a:rect l="l" t="t" r="r" b="b"/>
            <a:pathLst>
              <a:path w="10058400" h="1905635">
                <a:moveTo>
                  <a:pt x="10058400" y="1905253"/>
                </a:moveTo>
                <a:lnTo>
                  <a:pt x="10058400" y="0"/>
                </a:lnTo>
                <a:lnTo>
                  <a:pt x="0" y="0"/>
                </a:lnTo>
                <a:lnTo>
                  <a:pt x="0" y="1905253"/>
                </a:lnTo>
                <a:lnTo>
                  <a:pt x="10058400" y="1905253"/>
                </a:lnTo>
                <a:close/>
              </a:path>
            </a:pathLst>
          </a:custGeom>
          <a:solidFill>
            <a:srgbClr val="231F20">
              <a:alpha val="50000"/>
            </a:srgbClr>
          </a:solidFill>
        </p:spPr>
        <p:txBody>
          <a:bodyPr wrap="square" lIns="0" tIns="0" rIns="0" bIns="0" rtlCol="0"/>
          <a:lstStyle/>
          <a:p>
            <a:endParaRPr/>
          </a:p>
        </p:txBody>
      </p:sp>
      <p:sp>
        <p:nvSpPr>
          <p:cNvPr id="4" name="object 4"/>
          <p:cNvSpPr/>
          <p:nvPr/>
        </p:nvSpPr>
        <p:spPr>
          <a:xfrm>
            <a:off x="0" y="0"/>
            <a:ext cx="10058400" cy="1817370"/>
          </a:xfrm>
          <a:custGeom>
            <a:avLst/>
            <a:gdLst/>
            <a:ahLst/>
            <a:cxnLst/>
            <a:rect l="l" t="t" r="r" b="b"/>
            <a:pathLst>
              <a:path w="10058400" h="1817370">
                <a:moveTo>
                  <a:pt x="2342896" y="1548536"/>
                </a:moveTo>
                <a:lnTo>
                  <a:pt x="1618081" y="1548536"/>
                </a:lnTo>
                <a:lnTo>
                  <a:pt x="1965959" y="1800225"/>
                </a:lnTo>
                <a:lnTo>
                  <a:pt x="1989134" y="1812937"/>
                </a:lnTo>
                <a:lnTo>
                  <a:pt x="2003907" y="1817055"/>
                </a:lnTo>
                <a:lnTo>
                  <a:pt x="2016623" y="1812472"/>
                </a:lnTo>
                <a:lnTo>
                  <a:pt x="2033625" y="1799082"/>
                </a:lnTo>
                <a:lnTo>
                  <a:pt x="2342896" y="1548536"/>
                </a:lnTo>
                <a:close/>
              </a:path>
              <a:path w="10058400" h="1817370">
                <a:moveTo>
                  <a:pt x="10058400" y="0"/>
                </a:moveTo>
                <a:lnTo>
                  <a:pt x="0" y="0"/>
                </a:lnTo>
                <a:lnTo>
                  <a:pt x="0" y="1548536"/>
                </a:lnTo>
                <a:lnTo>
                  <a:pt x="10058400" y="1548536"/>
                </a:lnTo>
                <a:lnTo>
                  <a:pt x="10058400" y="0"/>
                </a:lnTo>
                <a:close/>
              </a:path>
            </a:pathLst>
          </a:custGeom>
          <a:solidFill>
            <a:srgbClr val="00AEEF"/>
          </a:solidFill>
        </p:spPr>
        <p:txBody>
          <a:bodyPr wrap="square" lIns="0" tIns="0" rIns="0" bIns="0" rtlCol="0"/>
          <a:lstStyle/>
          <a:p>
            <a:endParaRPr/>
          </a:p>
        </p:txBody>
      </p:sp>
      <p:sp>
        <p:nvSpPr>
          <p:cNvPr id="5" name="object 5"/>
          <p:cNvSpPr/>
          <p:nvPr/>
        </p:nvSpPr>
        <p:spPr>
          <a:xfrm>
            <a:off x="8633787" y="158650"/>
            <a:ext cx="195580" cy="219075"/>
          </a:xfrm>
          <a:custGeom>
            <a:avLst/>
            <a:gdLst/>
            <a:ahLst/>
            <a:cxnLst/>
            <a:rect l="l" t="t" r="r" b="b"/>
            <a:pathLst>
              <a:path w="195579" h="219075">
                <a:moveTo>
                  <a:pt x="33083" y="139382"/>
                </a:moveTo>
                <a:lnTo>
                  <a:pt x="0" y="199250"/>
                </a:lnTo>
                <a:lnTo>
                  <a:pt x="17769" y="207368"/>
                </a:lnTo>
                <a:lnTo>
                  <a:pt x="37441" y="213464"/>
                </a:lnTo>
                <a:lnTo>
                  <a:pt x="57991" y="217298"/>
                </a:lnTo>
                <a:lnTo>
                  <a:pt x="78397" y="218630"/>
                </a:lnTo>
                <a:lnTo>
                  <a:pt x="112842" y="213929"/>
                </a:lnTo>
                <a:lnTo>
                  <a:pt x="144522" y="199793"/>
                </a:lnTo>
                <a:lnTo>
                  <a:pt x="169112" y="176175"/>
                </a:lnTo>
                <a:lnTo>
                  <a:pt x="174799" y="161861"/>
                </a:lnTo>
                <a:lnTo>
                  <a:pt x="81508" y="161861"/>
                </a:lnTo>
                <a:lnTo>
                  <a:pt x="68714" y="160331"/>
                </a:lnTo>
                <a:lnTo>
                  <a:pt x="56911" y="156167"/>
                </a:lnTo>
                <a:lnTo>
                  <a:pt x="46161" y="150004"/>
                </a:lnTo>
                <a:lnTo>
                  <a:pt x="36525" y="142481"/>
                </a:lnTo>
                <a:lnTo>
                  <a:pt x="33083" y="139382"/>
                </a:lnTo>
                <a:close/>
              </a:path>
              <a:path w="195579" h="219075">
                <a:moveTo>
                  <a:pt x="130759" y="0"/>
                </a:moveTo>
                <a:lnTo>
                  <a:pt x="96130" y="5177"/>
                </a:lnTo>
                <a:lnTo>
                  <a:pt x="64298" y="20340"/>
                </a:lnTo>
                <a:lnTo>
                  <a:pt x="39617" y="44935"/>
                </a:lnTo>
                <a:lnTo>
                  <a:pt x="26441" y="78409"/>
                </a:lnTo>
                <a:lnTo>
                  <a:pt x="27372" y="100429"/>
                </a:lnTo>
                <a:lnTo>
                  <a:pt x="36737" y="116943"/>
                </a:lnTo>
                <a:lnTo>
                  <a:pt x="52566" y="128239"/>
                </a:lnTo>
                <a:lnTo>
                  <a:pt x="72885" y="134607"/>
                </a:lnTo>
                <a:lnTo>
                  <a:pt x="87909" y="137426"/>
                </a:lnTo>
                <a:lnTo>
                  <a:pt x="94716" y="138836"/>
                </a:lnTo>
                <a:lnTo>
                  <a:pt x="104673" y="139661"/>
                </a:lnTo>
                <a:lnTo>
                  <a:pt x="103061" y="150004"/>
                </a:lnTo>
                <a:lnTo>
                  <a:pt x="101663" y="158775"/>
                </a:lnTo>
                <a:lnTo>
                  <a:pt x="89077" y="161861"/>
                </a:lnTo>
                <a:lnTo>
                  <a:pt x="174799" y="161861"/>
                </a:lnTo>
                <a:lnTo>
                  <a:pt x="182283" y="143027"/>
                </a:lnTo>
                <a:lnTo>
                  <a:pt x="181824" y="119404"/>
                </a:lnTo>
                <a:lnTo>
                  <a:pt x="172908" y="101939"/>
                </a:lnTo>
                <a:lnTo>
                  <a:pt x="157028" y="89842"/>
                </a:lnTo>
                <a:lnTo>
                  <a:pt x="135674" y="82321"/>
                </a:lnTo>
                <a:lnTo>
                  <a:pt x="118897" y="78409"/>
                </a:lnTo>
                <a:lnTo>
                  <a:pt x="113207" y="77000"/>
                </a:lnTo>
                <a:lnTo>
                  <a:pt x="103835" y="75895"/>
                </a:lnTo>
                <a:lnTo>
                  <a:pt x="105092" y="68008"/>
                </a:lnTo>
                <a:lnTo>
                  <a:pt x="106451" y="59296"/>
                </a:lnTo>
                <a:lnTo>
                  <a:pt x="116687" y="56756"/>
                </a:lnTo>
                <a:lnTo>
                  <a:pt x="174271" y="56756"/>
                </a:lnTo>
                <a:lnTo>
                  <a:pt x="194957" y="18542"/>
                </a:lnTo>
                <a:lnTo>
                  <a:pt x="180392" y="10313"/>
                </a:lnTo>
                <a:lnTo>
                  <a:pt x="164863" y="4532"/>
                </a:lnTo>
                <a:lnTo>
                  <a:pt x="148332" y="1120"/>
                </a:lnTo>
                <a:lnTo>
                  <a:pt x="130759" y="0"/>
                </a:lnTo>
                <a:close/>
              </a:path>
              <a:path w="195579" h="219075">
                <a:moveTo>
                  <a:pt x="174271" y="56756"/>
                </a:moveTo>
                <a:lnTo>
                  <a:pt x="123444" y="56756"/>
                </a:lnTo>
                <a:lnTo>
                  <a:pt x="135364" y="57996"/>
                </a:lnTo>
                <a:lnTo>
                  <a:pt x="146315" y="61398"/>
                </a:lnTo>
                <a:lnTo>
                  <a:pt x="156367" y="66486"/>
                </a:lnTo>
                <a:lnTo>
                  <a:pt x="165595" y="72783"/>
                </a:lnTo>
                <a:lnTo>
                  <a:pt x="174271" y="56756"/>
                </a:lnTo>
                <a:close/>
              </a:path>
            </a:pathLst>
          </a:custGeom>
          <a:solidFill>
            <a:srgbClr val="1D437B"/>
          </a:solidFill>
        </p:spPr>
        <p:txBody>
          <a:bodyPr wrap="square" lIns="0" tIns="0" rIns="0" bIns="0" rtlCol="0"/>
          <a:lstStyle/>
          <a:p>
            <a:endParaRPr/>
          </a:p>
        </p:txBody>
      </p:sp>
      <p:sp>
        <p:nvSpPr>
          <p:cNvPr id="6" name="object 6"/>
          <p:cNvSpPr/>
          <p:nvPr/>
        </p:nvSpPr>
        <p:spPr>
          <a:xfrm>
            <a:off x="8816158" y="162029"/>
            <a:ext cx="176530" cy="212090"/>
          </a:xfrm>
          <a:custGeom>
            <a:avLst/>
            <a:gdLst/>
            <a:ahLst/>
            <a:cxnLst/>
            <a:rect l="l" t="t" r="r" b="b"/>
            <a:pathLst>
              <a:path w="176529" h="212090">
                <a:moveTo>
                  <a:pt x="176009" y="0"/>
                </a:moveTo>
                <a:lnTo>
                  <a:pt x="33540" y="0"/>
                </a:lnTo>
                <a:lnTo>
                  <a:pt x="0" y="211861"/>
                </a:lnTo>
                <a:lnTo>
                  <a:pt x="144716" y="211861"/>
                </a:lnTo>
                <a:lnTo>
                  <a:pt x="153873" y="153974"/>
                </a:lnTo>
                <a:lnTo>
                  <a:pt x="86715" y="153974"/>
                </a:lnTo>
                <a:lnTo>
                  <a:pt x="89992" y="133184"/>
                </a:lnTo>
                <a:lnTo>
                  <a:pt x="149313" y="133184"/>
                </a:lnTo>
                <a:lnTo>
                  <a:pt x="158026" y="78117"/>
                </a:lnTo>
                <a:lnTo>
                  <a:pt x="98717" y="78117"/>
                </a:lnTo>
                <a:lnTo>
                  <a:pt x="101930" y="57886"/>
                </a:lnTo>
                <a:lnTo>
                  <a:pt x="166827" y="57886"/>
                </a:lnTo>
                <a:lnTo>
                  <a:pt x="176009" y="0"/>
                </a:lnTo>
                <a:close/>
              </a:path>
            </a:pathLst>
          </a:custGeom>
          <a:solidFill>
            <a:srgbClr val="1D437B"/>
          </a:solidFill>
        </p:spPr>
        <p:txBody>
          <a:bodyPr wrap="square" lIns="0" tIns="0" rIns="0" bIns="0" rtlCol="0"/>
          <a:lstStyle/>
          <a:p>
            <a:endParaRPr/>
          </a:p>
        </p:txBody>
      </p:sp>
      <p:sp>
        <p:nvSpPr>
          <p:cNvPr id="7" name="object 7"/>
          <p:cNvSpPr/>
          <p:nvPr/>
        </p:nvSpPr>
        <p:spPr>
          <a:xfrm>
            <a:off x="8981378" y="162027"/>
            <a:ext cx="203200" cy="212090"/>
          </a:xfrm>
          <a:custGeom>
            <a:avLst/>
            <a:gdLst/>
            <a:ahLst/>
            <a:cxnLst/>
            <a:rect l="l" t="t" r="r" b="b"/>
            <a:pathLst>
              <a:path w="203200" h="212090">
                <a:moveTo>
                  <a:pt x="126555" y="0"/>
                </a:moveTo>
                <a:lnTo>
                  <a:pt x="33540" y="0"/>
                </a:lnTo>
                <a:lnTo>
                  <a:pt x="0" y="211874"/>
                </a:lnTo>
                <a:lnTo>
                  <a:pt x="75323" y="211874"/>
                </a:lnTo>
                <a:lnTo>
                  <a:pt x="86080" y="143891"/>
                </a:lnTo>
                <a:lnTo>
                  <a:pt x="164499" y="143891"/>
                </a:lnTo>
                <a:lnTo>
                  <a:pt x="160820" y="136855"/>
                </a:lnTo>
                <a:lnTo>
                  <a:pt x="156565" y="133477"/>
                </a:lnTo>
                <a:lnTo>
                  <a:pt x="153111" y="130390"/>
                </a:lnTo>
                <a:lnTo>
                  <a:pt x="153390" y="128701"/>
                </a:lnTo>
                <a:lnTo>
                  <a:pt x="173178" y="120565"/>
                </a:lnTo>
                <a:lnTo>
                  <a:pt x="187672" y="109586"/>
                </a:lnTo>
                <a:lnTo>
                  <a:pt x="197458" y="94395"/>
                </a:lnTo>
                <a:lnTo>
                  <a:pt x="197603" y="93865"/>
                </a:lnTo>
                <a:lnTo>
                  <a:pt x="94005" y="93865"/>
                </a:lnTo>
                <a:lnTo>
                  <a:pt x="99695" y="57886"/>
                </a:lnTo>
                <a:lnTo>
                  <a:pt x="202351" y="57886"/>
                </a:lnTo>
                <a:lnTo>
                  <a:pt x="201454" y="39594"/>
                </a:lnTo>
                <a:lnTo>
                  <a:pt x="185937" y="16789"/>
                </a:lnTo>
                <a:lnTo>
                  <a:pt x="159871" y="3995"/>
                </a:lnTo>
                <a:lnTo>
                  <a:pt x="126555" y="0"/>
                </a:lnTo>
                <a:close/>
              </a:path>
              <a:path w="203200" h="212090">
                <a:moveTo>
                  <a:pt x="164499" y="143891"/>
                </a:moveTo>
                <a:lnTo>
                  <a:pt x="87477" y="143891"/>
                </a:lnTo>
                <a:lnTo>
                  <a:pt x="110426" y="211874"/>
                </a:lnTo>
                <a:lnTo>
                  <a:pt x="199237" y="211874"/>
                </a:lnTo>
                <a:lnTo>
                  <a:pt x="164499" y="143891"/>
                </a:lnTo>
                <a:close/>
              </a:path>
              <a:path w="203200" h="212090">
                <a:moveTo>
                  <a:pt x="202351" y="57886"/>
                </a:moveTo>
                <a:lnTo>
                  <a:pt x="105587" y="57886"/>
                </a:lnTo>
                <a:lnTo>
                  <a:pt x="114939" y="58447"/>
                </a:lnTo>
                <a:lnTo>
                  <a:pt x="122429" y="60904"/>
                </a:lnTo>
                <a:lnTo>
                  <a:pt x="126960" y="66421"/>
                </a:lnTo>
                <a:lnTo>
                  <a:pt x="127431" y="76161"/>
                </a:lnTo>
                <a:lnTo>
                  <a:pt x="123761" y="85566"/>
                </a:lnTo>
                <a:lnTo>
                  <a:pt x="117179" y="90914"/>
                </a:lnTo>
                <a:lnTo>
                  <a:pt x="108697" y="93312"/>
                </a:lnTo>
                <a:lnTo>
                  <a:pt x="99326" y="93865"/>
                </a:lnTo>
                <a:lnTo>
                  <a:pt x="197603" y="93865"/>
                </a:lnTo>
                <a:lnTo>
                  <a:pt x="203123" y="73621"/>
                </a:lnTo>
                <a:lnTo>
                  <a:pt x="202351" y="57886"/>
                </a:lnTo>
                <a:close/>
              </a:path>
            </a:pathLst>
          </a:custGeom>
          <a:solidFill>
            <a:srgbClr val="1D437B"/>
          </a:solidFill>
        </p:spPr>
        <p:txBody>
          <a:bodyPr wrap="square" lIns="0" tIns="0" rIns="0" bIns="0" rtlCol="0"/>
          <a:lstStyle/>
          <a:p>
            <a:endParaRPr/>
          </a:p>
        </p:txBody>
      </p:sp>
      <p:sp>
        <p:nvSpPr>
          <p:cNvPr id="8" name="object 8"/>
          <p:cNvSpPr/>
          <p:nvPr/>
        </p:nvSpPr>
        <p:spPr>
          <a:xfrm>
            <a:off x="9193101" y="162029"/>
            <a:ext cx="229870" cy="212090"/>
          </a:xfrm>
          <a:custGeom>
            <a:avLst/>
            <a:gdLst/>
            <a:ahLst/>
            <a:cxnLst/>
            <a:rect l="l" t="t" r="r" b="b"/>
            <a:pathLst>
              <a:path w="229870" h="212090">
                <a:moveTo>
                  <a:pt x="80352" y="0"/>
                </a:moveTo>
                <a:lnTo>
                  <a:pt x="0" y="0"/>
                </a:lnTo>
                <a:lnTo>
                  <a:pt x="48501" y="211861"/>
                </a:lnTo>
                <a:lnTo>
                  <a:pt x="113677" y="211861"/>
                </a:lnTo>
                <a:lnTo>
                  <a:pt x="159525" y="127850"/>
                </a:lnTo>
                <a:lnTo>
                  <a:pt x="93535" y="127850"/>
                </a:lnTo>
                <a:lnTo>
                  <a:pt x="94403" y="119894"/>
                </a:lnTo>
                <a:lnTo>
                  <a:pt x="94545" y="112012"/>
                </a:lnTo>
                <a:lnTo>
                  <a:pt x="94096" y="104185"/>
                </a:lnTo>
                <a:lnTo>
                  <a:pt x="93192" y="96393"/>
                </a:lnTo>
                <a:lnTo>
                  <a:pt x="80352" y="0"/>
                </a:lnTo>
                <a:close/>
              </a:path>
              <a:path w="229870" h="212090">
                <a:moveTo>
                  <a:pt x="229298" y="0"/>
                </a:moveTo>
                <a:lnTo>
                  <a:pt x="148920" y="0"/>
                </a:lnTo>
                <a:lnTo>
                  <a:pt x="105562" y="96393"/>
                </a:lnTo>
                <a:lnTo>
                  <a:pt x="102182" y="104185"/>
                </a:lnTo>
                <a:lnTo>
                  <a:pt x="99252" y="112012"/>
                </a:lnTo>
                <a:lnTo>
                  <a:pt x="96895" y="119894"/>
                </a:lnTo>
                <a:lnTo>
                  <a:pt x="95237" y="127850"/>
                </a:lnTo>
                <a:lnTo>
                  <a:pt x="159525" y="127850"/>
                </a:lnTo>
                <a:lnTo>
                  <a:pt x="229298" y="0"/>
                </a:lnTo>
                <a:close/>
              </a:path>
            </a:pathLst>
          </a:custGeom>
          <a:solidFill>
            <a:srgbClr val="1D437B"/>
          </a:solidFill>
        </p:spPr>
        <p:txBody>
          <a:bodyPr wrap="square" lIns="0" tIns="0" rIns="0" bIns="0" rtlCol="0"/>
          <a:lstStyle/>
          <a:p>
            <a:endParaRPr/>
          </a:p>
        </p:txBody>
      </p:sp>
      <p:sp>
        <p:nvSpPr>
          <p:cNvPr id="9" name="object 9"/>
          <p:cNvSpPr/>
          <p:nvPr/>
        </p:nvSpPr>
        <p:spPr>
          <a:xfrm>
            <a:off x="9395293" y="162029"/>
            <a:ext cx="111125" cy="212090"/>
          </a:xfrm>
          <a:custGeom>
            <a:avLst/>
            <a:gdLst/>
            <a:ahLst/>
            <a:cxnLst/>
            <a:rect l="l" t="t" r="r" b="b"/>
            <a:pathLst>
              <a:path w="111125" h="212090">
                <a:moveTo>
                  <a:pt x="110540" y="0"/>
                </a:moveTo>
                <a:lnTo>
                  <a:pt x="33553" y="0"/>
                </a:lnTo>
                <a:lnTo>
                  <a:pt x="0" y="211861"/>
                </a:lnTo>
                <a:lnTo>
                  <a:pt x="76987" y="211861"/>
                </a:lnTo>
                <a:lnTo>
                  <a:pt x="110540" y="0"/>
                </a:lnTo>
                <a:close/>
              </a:path>
            </a:pathLst>
          </a:custGeom>
          <a:solidFill>
            <a:srgbClr val="1D437B"/>
          </a:solidFill>
        </p:spPr>
        <p:txBody>
          <a:bodyPr wrap="square" lIns="0" tIns="0" rIns="0" bIns="0" rtlCol="0"/>
          <a:lstStyle/>
          <a:p>
            <a:endParaRPr/>
          </a:p>
        </p:txBody>
      </p:sp>
      <p:sp>
        <p:nvSpPr>
          <p:cNvPr id="10" name="object 10"/>
          <p:cNvSpPr/>
          <p:nvPr/>
        </p:nvSpPr>
        <p:spPr>
          <a:xfrm>
            <a:off x="9505605" y="158653"/>
            <a:ext cx="179070" cy="219075"/>
          </a:xfrm>
          <a:custGeom>
            <a:avLst/>
            <a:gdLst/>
            <a:ahLst/>
            <a:cxnLst/>
            <a:rect l="l" t="t" r="r" b="b"/>
            <a:pathLst>
              <a:path w="179070" h="219075">
                <a:moveTo>
                  <a:pt x="128371" y="0"/>
                </a:moveTo>
                <a:lnTo>
                  <a:pt x="83458" y="8712"/>
                </a:lnTo>
                <a:lnTo>
                  <a:pt x="44569" y="32458"/>
                </a:lnTo>
                <a:lnTo>
                  <a:pt x="15459" y="67808"/>
                </a:lnTo>
                <a:lnTo>
                  <a:pt x="0" y="111264"/>
                </a:lnTo>
                <a:lnTo>
                  <a:pt x="1637" y="153527"/>
                </a:lnTo>
                <a:lnTo>
                  <a:pt x="19084" y="187602"/>
                </a:lnTo>
                <a:lnTo>
                  <a:pt x="49652" y="210350"/>
                </a:lnTo>
                <a:lnTo>
                  <a:pt x="90652" y="218630"/>
                </a:lnTo>
                <a:lnTo>
                  <a:pt x="103350" y="218141"/>
                </a:lnTo>
                <a:lnTo>
                  <a:pt x="118873" y="216623"/>
                </a:lnTo>
                <a:lnTo>
                  <a:pt x="134313" y="214001"/>
                </a:lnTo>
                <a:lnTo>
                  <a:pt x="146761" y="210197"/>
                </a:lnTo>
                <a:lnTo>
                  <a:pt x="157886" y="150609"/>
                </a:lnTo>
                <a:lnTo>
                  <a:pt x="114325" y="150609"/>
                </a:lnTo>
                <a:lnTo>
                  <a:pt x="98391" y="147435"/>
                </a:lnTo>
                <a:lnTo>
                  <a:pt x="86075" y="138704"/>
                </a:lnTo>
                <a:lnTo>
                  <a:pt x="78772" y="125604"/>
                </a:lnTo>
                <a:lnTo>
                  <a:pt x="77876" y="109321"/>
                </a:lnTo>
                <a:lnTo>
                  <a:pt x="83742" y="93147"/>
                </a:lnTo>
                <a:lnTo>
                  <a:pt x="94811" y="80025"/>
                </a:lnTo>
                <a:lnTo>
                  <a:pt x="109519" y="71223"/>
                </a:lnTo>
                <a:lnTo>
                  <a:pt x="126301" y="68008"/>
                </a:lnTo>
                <a:lnTo>
                  <a:pt x="170935" y="68008"/>
                </a:lnTo>
                <a:lnTo>
                  <a:pt x="178676" y="8712"/>
                </a:lnTo>
                <a:lnTo>
                  <a:pt x="166763" y="4977"/>
                </a:lnTo>
                <a:lnTo>
                  <a:pt x="154271" y="2246"/>
                </a:lnTo>
                <a:lnTo>
                  <a:pt x="141405" y="570"/>
                </a:lnTo>
                <a:lnTo>
                  <a:pt x="128371" y="0"/>
                </a:lnTo>
                <a:close/>
              </a:path>
              <a:path w="179070" h="219075">
                <a:moveTo>
                  <a:pt x="161556" y="130949"/>
                </a:moveTo>
                <a:lnTo>
                  <a:pt x="150649" y="139116"/>
                </a:lnTo>
                <a:lnTo>
                  <a:pt x="139231" y="145308"/>
                </a:lnTo>
                <a:lnTo>
                  <a:pt x="127168" y="149235"/>
                </a:lnTo>
                <a:lnTo>
                  <a:pt x="114325" y="150609"/>
                </a:lnTo>
                <a:lnTo>
                  <a:pt x="157886" y="150609"/>
                </a:lnTo>
                <a:lnTo>
                  <a:pt x="161556" y="130949"/>
                </a:lnTo>
                <a:close/>
              </a:path>
              <a:path w="179070" h="219075">
                <a:moveTo>
                  <a:pt x="170935" y="68008"/>
                </a:moveTo>
                <a:lnTo>
                  <a:pt x="126301" y="68008"/>
                </a:lnTo>
                <a:lnTo>
                  <a:pt x="138703" y="69726"/>
                </a:lnTo>
                <a:lnTo>
                  <a:pt x="149801" y="74368"/>
                </a:lnTo>
                <a:lnTo>
                  <a:pt x="159611" y="81167"/>
                </a:lnTo>
                <a:lnTo>
                  <a:pt x="168148" y="89357"/>
                </a:lnTo>
                <a:lnTo>
                  <a:pt x="170935" y="68008"/>
                </a:lnTo>
                <a:close/>
              </a:path>
            </a:pathLst>
          </a:custGeom>
          <a:solidFill>
            <a:srgbClr val="1D437B"/>
          </a:solidFill>
        </p:spPr>
        <p:txBody>
          <a:bodyPr wrap="square" lIns="0" tIns="0" rIns="0" bIns="0" rtlCol="0"/>
          <a:lstStyle/>
          <a:p>
            <a:endParaRPr/>
          </a:p>
        </p:txBody>
      </p:sp>
      <p:sp>
        <p:nvSpPr>
          <p:cNvPr id="11" name="object 11"/>
          <p:cNvSpPr/>
          <p:nvPr/>
        </p:nvSpPr>
        <p:spPr>
          <a:xfrm>
            <a:off x="9668695" y="162029"/>
            <a:ext cx="176530" cy="212090"/>
          </a:xfrm>
          <a:custGeom>
            <a:avLst/>
            <a:gdLst/>
            <a:ahLst/>
            <a:cxnLst/>
            <a:rect l="l" t="t" r="r" b="b"/>
            <a:pathLst>
              <a:path w="176529" h="212090">
                <a:moveTo>
                  <a:pt x="176047" y="0"/>
                </a:moveTo>
                <a:lnTo>
                  <a:pt x="33578" y="0"/>
                </a:lnTo>
                <a:lnTo>
                  <a:pt x="0" y="211861"/>
                </a:lnTo>
                <a:lnTo>
                  <a:pt x="144729" y="211861"/>
                </a:lnTo>
                <a:lnTo>
                  <a:pt x="153911" y="153974"/>
                </a:lnTo>
                <a:lnTo>
                  <a:pt x="86753" y="153974"/>
                </a:lnTo>
                <a:lnTo>
                  <a:pt x="90030" y="133184"/>
                </a:lnTo>
                <a:lnTo>
                  <a:pt x="149326" y="133184"/>
                </a:lnTo>
                <a:lnTo>
                  <a:pt x="158038" y="78117"/>
                </a:lnTo>
                <a:lnTo>
                  <a:pt x="98767" y="78117"/>
                </a:lnTo>
                <a:lnTo>
                  <a:pt x="101955" y="57886"/>
                </a:lnTo>
                <a:lnTo>
                  <a:pt x="166890" y="57886"/>
                </a:lnTo>
                <a:lnTo>
                  <a:pt x="176047" y="0"/>
                </a:lnTo>
                <a:close/>
              </a:path>
            </a:pathLst>
          </a:custGeom>
          <a:solidFill>
            <a:srgbClr val="1D437B"/>
          </a:solidFill>
        </p:spPr>
        <p:txBody>
          <a:bodyPr wrap="square" lIns="0" tIns="0" rIns="0" bIns="0" rtlCol="0"/>
          <a:lstStyle/>
          <a:p>
            <a:endParaRPr/>
          </a:p>
        </p:txBody>
      </p:sp>
      <p:sp>
        <p:nvSpPr>
          <p:cNvPr id="12" name="object 12"/>
          <p:cNvSpPr/>
          <p:nvPr/>
        </p:nvSpPr>
        <p:spPr>
          <a:xfrm>
            <a:off x="8636388" y="588665"/>
            <a:ext cx="205333" cy="19557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8883160" y="588665"/>
            <a:ext cx="205320" cy="19557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9123404" y="588665"/>
            <a:ext cx="205320" cy="19557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9356470" y="588665"/>
            <a:ext cx="205346" cy="19557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9603249" y="588665"/>
            <a:ext cx="205333" cy="195579"/>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8633149" y="424294"/>
            <a:ext cx="95885" cy="125730"/>
          </a:xfrm>
          <a:custGeom>
            <a:avLst/>
            <a:gdLst/>
            <a:ahLst/>
            <a:cxnLst/>
            <a:rect l="l" t="t" r="r" b="b"/>
            <a:pathLst>
              <a:path w="95884" h="125729">
                <a:moveTo>
                  <a:pt x="68592" y="0"/>
                </a:moveTo>
                <a:lnTo>
                  <a:pt x="44603" y="4978"/>
                </a:lnTo>
                <a:lnTo>
                  <a:pt x="23804" y="18584"/>
                </a:lnTo>
                <a:lnTo>
                  <a:pt x="8251" y="38828"/>
                </a:lnTo>
                <a:lnTo>
                  <a:pt x="0" y="63715"/>
                </a:lnTo>
                <a:lnTo>
                  <a:pt x="862" y="87910"/>
                </a:lnTo>
                <a:lnTo>
                  <a:pt x="10183" y="107410"/>
                </a:lnTo>
                <a:lnTo>
                  <a:pt x="26522" y="120422"/>
                </a:lnTo>
                <a:lnTo>
                  <a:pt x="48437" y="125158"/>
                </a:lnTo>
                <a:lnTo>
                  <a:pt x="55232" y="124879"/>
                </a:lnTo>
                <a:lnTo>
                  <a:pt x="63531" y="124015"/>
                </a:lnTo>
                <a:lnTo>
                  <a:pt x="71783" y="122522"/>
                </a:lnTo>
                <a:lnTo>
                  <a:pt x="78435" y="120357"/>
                </a:lnTo>
                <a:lnTo>
                  <a:pt x="84389" y="86245"/>
                </a:lnTo>
                <a:lnTo>
                  <a:pt x="61099" y="86245"/>
                </a:lnTo>
                <a:lnTo>
                  <a:pt x="52587" y="84427"/>
                </a:lnTo>
                <a:lnTo>
                  <a:pt x="46005" y="79424"/>
                </a:lnTo>
                <a:lnTo>
                  <a:pt x="42100" y="71913"/>
                </a:lnTo>
                <a:lnTo>
                  <a:pt x="41617" y="62572"/>
                </a:lnTo>
                <a:lnTo>
                  <a:pt x="44754" y="53320"/>
                </a:lnTo>
                <a:lnTo>
                  <a:pt x="50672" y="45818"/>
                </a:lnTo>
                <a:lnTo>
                  <a:pt x="58534" y="40788"/>
                </a:lnTo>
                <a:lnTo>
                  <a:pt x="67500" y="38950"/>
                </a:lnTo>
                <a:lnTo>
                  <a:pt x="91364" y="38950"/>
                </a:lnTo>
                <a:lnTo>
                  <a:pt x="95503" y="4978"/>
                </a:lnTo>
                <a:lnTo>
                  <a:pt x="89132" y="2850"/>
                </a:lnTo>
                <a:lnTo>
                  <a:pt x="82453" y="1289"/>
                </a:lnTo>
                <a:lnTo>
                  <a:pt x="75571" y="327"/>
                </a:lnTo>
                <a:lnTo>
                  <a:pt x="68592" y="0"/>
                </a:lnTo>
                <a:close/>
              </a:path>
              <a:path w="95884" h="125729">
                <a:moveTo>
                  <a:pt x="86359" y="74955"/>
                </a:moveTo>
                <a:lnTo>
                  <a:pt x="80519" y="79650"/>
                </a:lnTo>
                <a:lnTo>
                  <a:pt x="74415" y="83205"/>
                </a:lnTo>
                <a:lnTo>
                  <a:pt x="67968" y="85458"/>
                </a:lnTo>
                <a:lnTo>
                  <a:pt x="61099" y="86245"/>
                </a:lnTo>
                <a:lnTo>
                  <a:pt x="84389" y="86245"/>
                </a:lnTo>
                <a:lnTo>
                  <a:pt x="86359" y="74955"/>
                </a:lnTo>
                <a:close/>
              </a:path>
              <a:path w="95884" h="125729">
                <a:moveTo>
                  <a:pt x="91364" y="38950"/>
                </a:moveTo>
                <a:lnTo>
                  <a:pt x="67500" y="38950"/>
                </a:lnTo>
                <a:lnTo>
                  <a:pt x="74133" y="39930"/>
                </a:lnTo>
                <a:lnTo>
                  <a:pt x="80070" y="42581"/>
                </a:lnTo>
                <a:lnTo>
                  <a:pt x="85317" y="46467"/>
                </a:lnTo>
                <a:lnTo>
                  <a:pt x="89877" y="51155"/>
                </a:lnTo>
                <a:lnTo>
                  <a:pt x="91364" y="38950"/>
                </a:lnTo>
                <a:close/>
              </a:path>
            </a:pathLst>
          </a:custGeom>
          <a:solidFill>
            <a:srgbClr val="1D437B"/>
          </a:solidFill>
        </p:spPr>
        <p:txBody>
          <a:bodyPr wrap="square" lIns="0" tIns="0" rIns="0" bIns="0" rtlCol="0"/>
          <a:lstStyle/>
          <a:p>
            <a:endParaRPr/>
          </a:p>
        </p:txBody>
      </p:sp>
      <p:sp>
        <p:nvSpPr>
          <p:cNvPr id="18" name="object 18"/>
          <p:cNvSpPr/>
          <p:nvPr/>
        </p:nvSpPr>
        <p:spPr>
          <a:xfrm>
            <a:off x="8723199" y="426216"/>
            <a:ext cx="109220" cy="121920"/>
          </a:xfrm>
          <a:custGeom>
            <a:avLst/>
            <a:gdLst/>
            <a:ahLst/>
            <a:cxnLst/>
            <a:rect l="l" t="t" r="r" b="b"/>
            <a:pathLst>
              <a:path w="109220" h="121920">
                <a:moveTo>
                  <a:pt x="67652" y="0"/>
                </a:moveTo>
                <a:lnTo>
                  <a:pt x="17907" y="0"/>
                </a:lnTo>
                <a:lnTo>
                  <a:pt x="0" y="121323"/>
                </a:lnTo>
                <a:lnTo>
                  <a:pt x="40259" y="121323"/>
                </a:lnTo>
                <a:lnTo>
                  <a:pt x="46012" y="82359"/>
                </a:lnTo>
                <a:lnTo>
                  <a:pt x="87930" y="82359"/>
                </a:lnTo>
                <a:lnTo>
                  <a:pt x="85966" y="78346"/>
                </a:lnTo>
                <a:lnTo>
                  <a:pt x="83705" y="76428"/>
                </a:lnTo>
                <a:lnTo>
                  <a:pt x="81838" y="74650"/>
                </a:lnTo>
                <a:lnTo>
                  <a:pt x="82003" y="73685"/>
                </a:lnTo>
                <a:lnTo>
                  <a:pt x="92585" y="69035"/>
                </a:lnTo>
                <a:lnTo>
                  <a:pt x="100341" y="62752"/>
                </a:lnTo>
                <a:lnTo>
                  <a:pt x="105580" y="54052"/>
                </a:lnTo>
                <a:lnTo>
                  <a:pt x="105658" y="53746"/>
                </a:lnTo>
                <a:lnTo>
                  <a:pt x="50241" y="53746"/>
                </a:lnTo>
                <a:lnTo>
                  <a:pt x="53289" y="33159"/>
                </a:lnTo>
                <a:lnTo>
                  <a:pt x="108189" y="33159"/>
                </a:lnTo>
                <a:lnTo>
                  <a:pt x="107698" y="22674"/>
                </a:lnTo>
                <a:lnTo>
                  <a:pt x="99394" y="9617"/>
                </a:lnTo>
                <a:lnTo>
                  <a:pt x="85459" y="2289"/>
                </a:lnTo>
                <a:lnTo>
                  <a:pt x="67652" y="0"/>
                </a:lnTo>
                <a:close/>
              </a:path>
              <a:path w="109220" h="121920">
                <a:moveTo>
                  <a:pt x="87930" y="82359"/>
                </a:moveTo>
                <a:lnTo>
                  <a:pt x="46761" y="82359"/>
                </a:lnTo>
                <a:lnTo>
                  <a:pt x="59029" y="121323"/>
                </a:lnTo>
                <a:lnTo>
                  <a:pt x="106527" y="121323"/>
                </a:lnTo>
                <a:lnTo>
                  <a:pt x="87930" y="82359"/>
                </a:lnTo>
                <a:close/>
              </a:path>
              <a:path w="109220" h="121920">
                <a:moveTo>
                  <a:pt x="108189" y="33159"/>
                </a:moveTo>
                <a:lnTo>
                  <a:pt x="63500" y="33159"/>
                </a:lnTo>
                <a:lnTo>
                  <a:pt x="69507" y="34251"/>
                </a:lnTo>
                <a:lnTo>
                  <a:pt x="66789" y="52616"/>
                </a:lnTo>
                <a:lnTo>
                  <a:pt x="59855" y="53746"/>
                </a:lnTo>
                <a:lnTo>
                  <a:pt x="105658" y="53746"/>
                </a:lnTo>
                <a:lnTo>
                  <a:pt x="108610" y="42151"/>
                </a:lnTo>
                <a:lnTo>
                  <a:pt x="108189" y="33159"/>
                </a:lnTo>
                <a:close/>
              </a:path>
            </a:pathLst>
          </a:custGeom>
          <a:solidFill>
            <a:srgbClr val="1D437B"/>
          </a:solidFill>
        </p:spPr>
        <p:txBody>
          <a:bodyPr wrap="square" lIns="0" tIns="0" rIns="0" bIns="0" rtlCol="0"/>
          <a:lstStyle/>
          <a:p>
            <a:endParaRPr/>
          </a:p>
        </p:txBody>
      </p:sp>
      <p:sp>
        <p:nvSpPr>
          <p:cNvPr id="19" name="object 19"/>
          <p:cNvSpPr/>
          <p:nvPr/>
        </p:nvSpPr>
        <p:spPr>
          <a:xfrm>
            <a:off x="8832581" y="426219"/>
            <a:ext cx="94615" cy="121920"/>
          </a:xfrm>
          <a:custGeom>
            <a:avLst/>
            <a:gdLst/>
            <a:ahLst/>
            <a:cxnLst/>
            <a:rect l="l" t="t" r="r" b="b"/>
            <a:pathLst>
              <a:path w="94615" h="121920">
                <a:moveTo>
                  <a:pt x="94107" y="0"/>
                </a:moveTo>
                <a:lnTo>
                  <a:pt x="17932" y="0"/>
                </a:lnTo>
                <a:lnTo>
                  <a:pt x="0" y="121323"/>
                </a:lnTo>
                <a:lnTo>
                  <a:pt x="77343" y="121323"/>
                </a:lnTo>
                <a:lnTo>
                  <a:pt x="82245" y="88176"/>
                </a:lnTo>
                <a:lnTo>
                  <a:pt x="46367" y="88176"/>
                </a:lnTo>
                <a:lnTo>
                  <a:pt x="48107" y="76263"/>
                </a:lnTo>
                <a:lnTo>
                  <a:pt x="79806" y="76263"/>
                </a:lnTo>
                <a:lnTo>
                  <a:pt x="84480" y="44742"/>
                </a:lnTo>
                <a:lnTo>
                  <a:pt x="52768" y="44742"/>
                </a:lnTo>
                <a:lnTo>
                  <a:pt x="54483" y="33147"/>
                </a:lnTo>
                <a:lnTo>
                  <a:pt x="89204" y="33147"/>
                </a:lnTo>
                <a:lnTo>
                  <a:pt x="94107" y="0"/>
                </a:lnTo>
                <a:close/>
              </a:path>
            </a:pathLst>
          </a:custGeom>
          <a:solidFill>
            <a:srgbClr val="1D437B"/>
          </a:solidFill>
        </p:spPr>
        <p:txBody>
          <a:bodyPr wrap="square" lIns="0" tIns="0" rIns="0" bIns="0" rtlCol="0"/>
          <a:lstStyle/>
          <a:p>
            <a:endParaRPr/>
          </a:p>
        </p:txBody>
      </p:sp>
      <p:sp>
        <p:nvSpPr>
          <p:cNvPr id="20" name="object 20"/>
          <p:cNvSpPr/>
          <p:nvPr/>
        </p:nvSpPr>
        <p:spPr>
          <a:xfrm>
            <a:off x="8923463" y="426220"/>
            <a:ext cx="118110" cy="121920"/>
          </a:xfrm>
          <a:custGeom>
            <a:avLst/>
            <a:gdLst/>
            <a:ahLst/>
            <a:cxnLst/>
            <a:rect l="l" t="t" r="r" b="b"/>
            <a:pathLst>
              <a:path w="118109" h="121920">
                <a:moveTo>
                  <a:pt x="59855" y="0"/>
                </a:moveTo>
                <a:lnTo>
                  <a:pt x="17945" y="0"/>
                </a:lnTo>
                <a:lnTo>
                  <a:pt x="0" y="121323"/>
                </a:lnTo>
                <a:lnTo>
                  <a:pt x="52146" y="121323"/>
                </a:lnTo>
                <a:lnTo>
                  <a:pt x="75653" y="117189"/>
                </a:lnTo>
                <a:lnTo>
                  <a:pt x="95411" y="105392"/>
                </a:lnTo>
                <a:lnTo>
                  <a:pt x="109946" y="86834"/>
                </a:lnTo>
                <a:lnTo>
                  <a:pt x="110550" y="84950"/>
                </a:lnTo>
                <a:lnTo>
                  <a:pt x="46545" y="84950"/>
                </a:lnTo>
                <a:lnTo>
                  <a:pt x="53479" y="37973"/>
                </a:lnTo>
                <a:lnTo>
                  <a:pt x="116986" y="37973"/>
                </a:lnTo>
                <a:lnTo>
                  <a:pt x="116853" y="33872"/>
                </a:lnTo>
                <a:lnTo>
                  <a:pt x="105538" y="14503"/>
                </a:lnTo>
                <a:lnTo>
                  <a:pt x="85863" y="3488"/>
                </a:lnTo>
                <a:lnTo>
                  <a:pt x="59855" y="0"/>
                </a:lnTo>
                <a:close/>
              </a:path>
              <a:path w="118109" h="121920">
                <a:moveTo>
                  <a:pt x="116986" y="37973"/>
                </a:moveTo>
                <a:lnTo>
                  <a:pt x="56045" y="37973"/>
                </a:lnTo>
                <a:lnTo>
                  <a:pt x="65953" y="39372"/>
                </a:lnTo>
                <a:lnTo>
                  <a:pt x="72915" y="43729"/>
                </a:lnTo>
                <a:lnTo>
                  <a:pt x="76588" y="51281"/>
                </a:lnTo>
                <a:lnTo>
                  <a:pt x="76581" y="62420"/>
                </a:lnTo>
                <a:lnTo>
                  <a:pt x="73267" y="72530"/>
                </a:lnTo>
                <a:lnTo>
                  <a:pt x="67117" y="79581"/>
                </a:lnTo>
                <a:lnTo>
                  <a:pt x="58842" y="83645"/>
                </a:lnTo>
                <a:lnTo>
                  <a:pt x="49098" y="84950"/>
                </a:lnTo>
                <a:lnTo>
                  <a:pt x="110550" y="84950"/>
                </a:lnTo>
                <a:lnTo>
                  <a:pt x="117779" y="62420"/>
                </a:lnTo>
                <a:lnTo>
                  <a:pt x="116986" y="37973"/>
                </a:lnTo>
                <a:close/>
              </a:path>
            </a:pathLst>
          </a:custGeom>
          <a:solidFill>
            <a:srgbClr val="1D437B"/>
          </a:solidFill>
        </p:spPr>
        <p:txBody>
          <a:bodyPr wrap="square" lIns="0" tIns="0" rIns="0" bIns="0" rtlCol="0"/>
          <a:lstStyle/>
          <a:p>
            <a:endParaRPr/>
          </a:p>
        </p:txBody>
      </p:sp>
      <p:sp>
        <p:nvSpPr>
          <p:cNvPr id="21" name="object 21"/>
          <p:cNvSpPr/>
          <p:nvPr/>
        </p:nvSpPr>
        <p:spPr>
          <a:xfrm>
            <a:off x="9043978" y="426219"/>
            <a:ext cx="59690" cy="121920"/>
          </a:xfrm>
          <a:custGeom>
            <a:avLst/>
            <a:gdLst/>
            <a:ahLst/>
            <a:cxnLst/>
            <a:rect l="l" t="t" r="r" b="b"/>
            <a:pathLst>
              <a:path w="59690" h="121920">
                <a:moveTo>
                  <a:pt x="59080" y="0"/>
                </a:moveTo>
                <a:lnTo>
                  <a:pt x="17932"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2" name="object 22"/>
          <p:cNvSpPr/>
          <p:nvPr/>
        </p:nvSpPr>
        <p:spPr>
          <a:xfrm>
            <a:off x="9104750" y="426219"/>
            <a:ext cx="92710" cy="121920"/>
          </a:xfrm>
          <a:custGeom>
            <a:avLst/>
            <a:gdLst/>
            <a:ahLst/>
            <a:cxnLst/>
            <a:rect l="l" t="t" r="r" b="b"/>
            <a:pathLst>
              <a:path w="92709" h="121920">
                <a:moveTo>
                  <a:pt x="64020" y="38290"/>
                </a:moveTo>
                <a:lnTo>
                  <a:pt x="22859" y="38290"/>
                </a:lnTo>
                <a:lnTo>
                  <a:pt x="10579" y="121323"/>
                </a:lnTo>
                <a:lnTo>
                  <a:pt x="51739" y="121323"/>
                </a:lnTo>
                <a:lnTo>
                  <a:pt x="64020" y="38290"/>
                </a:lnTo>
                <a:close/>
              </a:path>
              <a:path w="92709" h="121920">
                <a:moveTo>
                  <a:pt x="92367" y="0"/>
                </a:moveTo>
                <a:lnTo>
                  <a:pt x="5829" y="0"/>
                </a:lnTo>
                <a:lnTo>
                  <a:pt x="0" y="39420"/>
                </a:lnTo>
                <a:lnTo>
                  <a:pt x="22859" y="38290"/>
                </a:lnTo>
                <a:lnTo>
                  <a:pt x="86717" y="38290"/>
                </a:lnTo>
                <a:lnTo>
                  <a:pt x="92367" y="0"/>
                </a:lnTo>
                <a:close/>
              </a:path>
              <a:path w="92709" h="121920">
                <a:moveTo>
                  <a:pt x="86717" y="38290"/>
                </a:moveTo>
                <a:lnTo>
                  <a:pt x="64020" y="38290"/>
                </a:lnTo>
                <a:lnTo>
                  <a:pt x="86550" y="39420"/>
                </a:lnTo>
                <a:lnTo>
                  <a:pt x="86717" y="38290"/>
                </a:lnTo>
                <a:close/>
              </a:path>
            </a:pathLst>
          </a:custGeom>
          <a:solidFill>
            <a:srgbClr val="1D437B"/>
          </a:solidFill>
        </p:spPr>
        <p:txBody>
          <a:bodyPr wrap="square" lIns="0" tIns="0" rIns="0" bIns="0" rtlCol="0"/>
          <a:lstStyle/>
          <a:p>
            <a:endParaRPr/>
          </a:p>
        </p:txBody>
      </p:sp>
      <p:sp>
        <p:nvSpPr>
          <p:cNvPr id="23" name="object 23"/>
          <p:cNvSpPr/>
          <p:nvPr/>
        </p:nvSpPr>
        <p:spPr>
          <a:xfrm>
            <a:off x="9251707" y="426219"/>
            <a:ext cx="115570" cy="123825"/>
          </a:xfrm>
          <a:custGeom>
            <a:avLst/>
            <a:gdLst/>
            <a:ahLst/>
            <a:cxnLst/>
            <a:rect l="l" t="t" r="r" b="b"/>
            <a:pathLst>
              <a:path w="115570" h="123825">
                <a:moveTo>
                  <a:pt x="51777" y="0"/>
                </a:moveTo>
                <a:lnTo>
                  <a:pt x="10629" y="0"/>
                </a:lnTo>
                <a:lnTo>
                  <a:pt x="0" y="71780"/>
                </a:lnTo>
                <a:lnTo>
                  <a:pt x="346" y="94740"/>
                </a:lnTo>
                <a:lnTo>
                  <a:pt x="8575" y="110767"/>
                </a:lnTo>
                <a:lnTo>
                  <a:pt x="23724" y="120163"/>
                </a:lnTo>
                <a:lnTo>
                  <a:pt x="44831" y="123228"/>
                </a:lnTo>
                <a:lnTo>
                  <a:pt x="66855" y="120163"/>
                </a:lnTo>
                <a:lnTo>
                  <a:pt x="84783" y="110767"/>
                </a:lnTo>
                <a:lnTo>
                  <a:pt x="97746" y="94740"/>
                </a:lnTo>
                <a:lnTo>
                  <a:pt x="100636" y="85432"/>
                </a:lnTo>
                <a:lnTo>
                  <a:pt x="39458" y="85432"/>
                </a:lnTo>
                <a:lnTo>
                  <a:pt x="40411" y="77076"/>
                </a:lnTo>
                <a:lnTo>
                  <a:pt x="41783" y="67589"/>
                </a:lnTo>
                <a:lnTo>
                  <a:pt x="51777" y="0"/>
                </a:lnTo>
                <a:close/>
              </a:path>
              <a:path w="115570" h="123825">
                <a:moveTo>
                  <a:pt x="115493" y="0"/>
                </a:moveTo>
                <a:lnTo>
                  <a:pt x="74320" y="0"/>
                </a:lnTo>
                <a:lnTo>
                  <a:pt x="64325" y="67589"/>
                </a:lnTo>
                <a:lnTo>
                  <a:pt x="62941" y="77076"/>
                </a:lnTo>
                <a:lnTo>
                  <a:pt x="61379" y="85432"/>
                </a:lnTo>
                <a:lnTo>
                  <a:pt x="100636" y="85432"/>
                </a:lnTo>
                <a:lnTo>
                  <a:pt x="104876" y="71780"/>
                </a:lnTo>
                <a:lnTo>
                  <a:pt x="115493" y="0"/>
                </a:lnTo>
                <a:close/>
              </a:path>
            </a:pathLst>
          </a:custGeom>
          <a:solidFill>
            <a:srgbClr val="1D437B"/>
          </a:solidFill>
        </p:spPr>
        <p:txBody>
          <a:bodyPr wrap="square" lIns="0" tIns="0" rIns="0" bIns="0" rtlCol="0"/>
          <a:lstStyle/>
          <a:p>
            <a:endParaRPr/>
          </a:p>
        </p:txBody>
      </p:sp>
      <p:sp>
        <p:nvSpPr>
          <p:cNvPr id="24" name="object 24"/>
          <p:cNvSpPr/>
          <p:nvPr/>
        </p:nvSpPr>
        <p:spPr>
          <a:xfrm>
            <a:off x="9363100" y="426219"/>
            <a:ext cx="132080" cy="121920"/>
          </a:xfrm>
          <a:custGeom>
            <a:avLst/>
            <a:gdLst/>
            <a:ahLst/>
            <a:cxnLst/>
            <a:rect l="l" t="t" r="r" b="b"/>
            <a:pathLst>
              <a:path w="132079" h="121920">
                <a:moveTo>
                  <a:pt x="57442" y="0"/>
                </a:moveTo>
                <a:lnTo>
                  <a:pt x="17932" y="0"/>
                </a:lnTo>
                <a:lnTo>
                  <a:pt x="0" y="121323"/>
                </a:lnTo>
                <a:lnTo>
                  <a:pt x="39357" y="121323"/>
                </a:lnTo>
                <a:lnTo>
                  <a:pt x="46367" y="73850"/>
                </a:lnTo>
                <a:lnTo>
                  <a:pt x="46215" y="57607"/>
                </a:lnTo>
                <a:lnTo>
                  <a:pt x="80589" y="57607"/>
                </a:lnTo>
                <a:lnTo>
                  <a:pt x="57442" y="0"/>
                </a:lnTo>
                <a:close/>
              </a:path>
              <a:path w="132079" h="121920">
                <a:moveTo>
                  <a:pt x="80589" y="57607"/>
                </a:moveTo>
                <a:lnTo>
                  <a:pt x="47421" y="57607"/>
                </a:lnTo>
                <a:lnTo>
                  <a:pt x="74218" y="121323"/>
                </a:lnTo>
                <a:lnTo>
                  <a:pt x="113576" y="121323"/>
                </a:lnTo>
                <a:lnTo>
                  <a:pt x="121567" y="67259"/>
                </a:lnTo>
                <a:lnTo>
                  <a:pt x="84467" y="67259"/>
                </a:lnTo>
                <a:lnTo>
                  <a:pt x="80589" y="57607"/>
                </a:lnTo>
                <a:close/>
              </a:path>
              <a:path w="132079" h="121920">
                <a:moveTo>
                  <a:pt x="131508" y="0"/>
                </a:moveTo>
                <a:lnTo>
                  <a:pt x="92151" y="0"/>
                </a:lnTo>
                <a:lnTo>
                  <a:pt x="86766" y="36360"/>
                </a:lnTo>
                <a:lnTo>
                  <a:pt x="85927" y="44100"/>
                </a:lnTo>
                <a:lnTo>
                  <a:pt x="85578" y="51862"/>
                </a:lnTo>
                <a:lnTo>
                  <a:pt x="85648" y="67259"/>
                </a:lnTo>
                <a:lnTo>
                  <a:pt x="121567" y="67259"/>
                </a:lnTo>
                <a:lnTo>
                  <a:pt x="131508" y="0"/>
                </a:lnTo>
                <a:close/>
              </a:path>
            </a:pathLst>
          </a:custGeom>
          <a:solidFill>
            <a:srgbClr val="1D437B"/>
          </a:solidFill>
        </p:spPr>
        <p:txBody>
          <a:bodyPr wrap="square" lIns="0" tIns="0" rIns="0" bIns="0" rtlCol="0"/>
          <a:lstStyle/>
          <a:p>
            <a:endParaRPr/>
          </a:p>
        </p:txBody>
      </p:sp>
      <p:sp>
        <p:nvSpPr>
          <p:cNvPr id="25" name="object 25"/>
          <p:cNvSpPr/>
          <p:nvPr/>
        </p:nvSpPr>
        <p:spPr>
          <a:xfrm>
            <a:off x="9491264" y="426219"/>
            <a:ext cx="59690" cy="121920"/>
          </a:xfrm>
          <a:custGeom>
            <a:avLst/>
            <a:gdLst/>
            <a:ahLst/>
            <a:cxnLst/>
            <a:rect l="l" t="t" r="r" b="b"/>
            <a:pathLst>
              <a:path w="59690" h="121920">
                <a:moveTo>
                  <a:pt x="59080" y="0"/>
                </a:moveTo>
                <a:lnTo>
                  <a:pt x="17945"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6" name="object 26"/>
          <p:cNvSpPr/>
          <p:nvPr/>
        </p:nvSpPr>
        <p:spPr>
          <a:xfrm>
            <a:off x="9552621" y="424294"/>
            <a:ext cx="125730" cy="125730"/>
          </a:xfrm>
          <a:custGeom>
            <a:avLst/>
            <a:gdLst/>
            <a:ahLst/>
            <a:cxnLst/>
            <a:rect l="l" t="t" r="r" b="b"/>
            <a:pathLst>
              <a:path w="125729" h="125729">
                <a:moveTo>
                  <a:pt x="71932" y="0"/>
                </a:moveTo>
                <a:lnTo>
                  <a:pt x="46973" y="4467"/>
                </a:lnTo>
                <a:lnTo>
                  <a:pt x="25174" y="17154"/>
                </a:lnTo>
                <a:lnTo>
                  <a:pt x="8771" y="36990"/>
                </a:lnTo>
                <a:lnTo>
                  <a:pt x="0" y="62903"/>
                </a:lnTo>
                <a:lnTo>
                  <a:pt x="1063" y="89057"/>
                </a:lnTo>
                <a:lnTo>
                  <a:pt x="11603" y="108632"/>
                </a:lnTo>
                <a:lnTo>
                  <a:pt x="29698" y="120906"/>
                </a:lnTo>
                <a:lnTo>
                  <a:pt x="53428" y="125158"/>
                </a:lnTo>
                <a:lnTo>
                  <a:pt x="78425" y="120906"/>
                </a:lnTo>
                <a:lnTo>
                  <a:pt x="100156" y="108632"/>
                </a:lnTo>
                <a:lnTo>
                  <a:pt x="116484" y="89057"/>
                </a:lnTo>
                <a:lnTo>
                  <a:pt x="117216" y="86880"/>
                </a:lnTo>
                <a:lnTo>
                  <a:pt x="59105" y="86880"/>
                </a:lnTo>
                <a:lnTo>
                  <a:pt x="50772" y="85182"/>
                </a:lnTo>
                <a:lnTo>
                  <a:pt x="44777" y="80406"/>
                </a:lnTo>
                <a:lnTo>
                  <a:pt x="41510" y="73036"/>
                </a:lnTo>
                <a:lnTo>
                  <a:pt x="41363" y="63550"/>
                </a:lnTo>
                <a:lnTo>
                  <a:pt x="44180" y="54433"/>
                </a:lnTo>
                <a:lnTo>
                  <a:pt x="49510" y="46907"/>
                </a:lnTo>
                <a:lnTo>
                  <a:pt x="56937" y="41790"/>
                </a:lnTo>
                <a:lnTo>
                  <a:pt x="66039" y="39903"/>
                </a:lnTo>
                <a:lnTo>
                  <a:pt x="124287" y="39903"/>
                </a:lnTo>
                <a:lnTo>
                  <a:pt x="124162" y="36990"/>
                </a:lnTo>
                <a:lnTo>
                  <a:pt x="113628" y="17154"/>
                </a:lnTo>
                <a:lnTo>
                  <a:pt x="95581" y="4467"/>
                </a:lnTo>
                <a:lnTo>
                  <a:pt x="71932" y="0"/>
                </a:lnTo>
                <a:close/>
              </a:path>
              <a:path w="125729" h="125729">
                <a:moveTo>
                  <a:pt x="124287" y="39903"/>
                </a:moveTo>
                <a:lnTo>
                  <a:pt x="66039" y="39903"/>
                </a:lnTo>
                <a:lnTo>
                  <a:pt x="74577" y="41790"/>
                </a:lnTo>
                <a:lnTo>
                  <a:pt x="80489" y="46907"/>
                </a:lnTo>
                <a:lnTo>
                  <a:pt x="83595" y="54433"/>
                </a:lnTo>
                <a:lnTo>
                  <a:pt x="83718" y="63550"/>
                </a:lnTo>
                <a:lnTo>
                  <a:pt x="80762" y="73036"/>
                </a:lnTo>
                <a:lnTo>
                  <a:pt x="75317" y="80406"/>
                </a:lnTo>
                <a:lnTo>
                  <a:pt x="67919" y="85182"/>
                </a:lnTo>
                <a:lnTo>
                  <a:pt x="59105" y="86880"/>
                </a:lnTo>
                <a:lnTo>
                  <a:pt x="117216" y="86880"/>
                </a:lnTo>
                <a:lnTo>
                  <a:pt x="125272" y="62903"/>
                </a:lnTo>
                <a:lnTo>
                  <a:pt x="124287" y="39903"/>
                </a:lnTo>
                <a:close/>
              </a:path>
            </a:pathLst>
          </a:custGeom>
          <a:solidFill>
            <a:srgbClr val="1D437B"/>
          </a:solidFill>
        </p:spPr>
        <p:txBody>
          <a:bodyPr wrap="square" lIns="0" tIns="0" rIns="0" bIns="0" rtlCol="0"/>
          <a:lstStyle/>
          <a:p>
            <a:endParaRPr/>
          </a:p>
        </p:txBody>
      </p:sp>
      <p:sp>
        <p:nvSpPr>
          <p:cNvPr id="27" name="object 27"/>
          <p:cNvSpPr/>
          <p:nvPr/>
        </p:nvSpPr>
        <p:spPr>
          <a:xfrm>
            <a:off x="9679200" y="426219"/>
            <a:ext cx="132080" cy="121920"/>
          </a:xfrm>
          <a:custGeom>
            <a:avLst/>
            <a:gdLst/>
            <a:ahLst/>
            <a:cxnLst/>
            <a:rect l="l" t="t" r="r" b="b"/>
            <a:pathLst>
              <a:path w="132079" h="121920">
                <a:moveTo>
                  <a:pt x="57467" y="0"/>
                </a:moveTo>
                <a:lnTo>
                  <a:pt x="17932" y="0"/>
                </a:lnTo>
                <a:lnTo>
                  <a:pt x="0" y="121323"/>
                </a:lnTo>
                <a:lnTo>
                  <a:pt x="39357" y="121323"/>
                </a:lnTo>
                <a:lnTo>
                  <a:pt x="46380" y="73850"/>
                </a:lnTo>
                <a:lnTo>
                  <a:pt x="46253" y="57607"/>
                </a:lnTo>
                <a:lnTo>
                  <a:pt x="80603" y="57607"/>
                </a:lnTo>
                <a:lnTo>
                  <a:pt x="57467" y="0"/>
                </a:lnTo>
                <a:close/>
              </a:path>
              <a:path w="132079" h="121920">
                <a:moveTo>
                  <a:pt x="80603" y="57607"/>
                </a:moveTo>
                <a:lnTo>
                  <a:pt x="47421" y="57607"/>
                </a:lnTo>
                <a:lnTo>
                  <a:pt x="74218" y="121323"/>
                </a:lnTo>
                <a:lnTo>
                  <a:pt x="113588" y="121323"/>
                </a:lnTo>
                <a:lnTo>
                  <a:pt x="121585" y="67259"/>
                </a:lnTo>
                <a:lnTo>
                  <a:pt x="84480" y="67259"/>
                </a:lnTo>
                <a:lnTo>
                  <a:pt x="80603" y="57607"/>
                </a:lnTo>
                <a:close/>
              </a:path>
              <a:path w="132079" h="121920">
                <a:moveTo>
                  <a:pt x="131533" y="0"/>
                </a:moveTo>
                <a:lnTo>
                  <a:pt x="92151" y="0"/>
                </a:lnTo>
                <a:lnTo>
                  <a:pt x="86779" y="36360"/>
                </a:lnTo>
                <a:lnTo>
                  <a:pt x="85933" y="44100"/>
                </a:lnTo>
                <a:lnTo>
                  <a:pt x="85585" y="51862"/>
                </a:lnTo>
                <a:lnTo>
                  <a:pt x="85686" y="67259"/>
                </a:lnTo>
                <a:lnTo>
                  <a:pt x="121585" y="67259"/>
                </a:lnTo>
                <a:lnTo>
                  <a:pt x="131533" y="0"/>
                </a:lnTo>
                <a:close/>
              </a:path>
            </a:pathLst>
          </a:custGeom>
          <a:solidFill>
            <a:srgbClr val="1D437B"/>
          </a:solidFill>
        </p:spPr>
        <p:txBody>
          <a:bodyPr wrap="square" lIns="0" tIns="0" rIns="0" bIns="0" rtlCol="0"/>
          <a:lstStyle/>
          <a:p>
            <a:endParaRPr/>
          </a:p>
        </p:txBody>
      </p:sp>
      <p:sp>
        <p:nvSpPr>
          <p:cNvPr id="28" name="object 28"/>
          <p:cNvSpPr/>
          <p:nvPr/>
        </p:nvSpPr>
        <p:spPr>
          <a:xfrm>
            <a:off x="9857450" y="162029"/>
            <a:ext cx="60325" cy="60325"/>
          </a:xfrm>
          <a:custGeom>
            <a:avLst/>
            <a:gdLst/>
            <a:ahLst/>
            <a:cxnLst/>
            <a:rect l="l" t="t" r="r" b="b"/>
            <a:pathLst>
              <a:path w="60325" h="60325">
                <a:moveTo>
                  <a:pt x="29921" y="0"/>
                </a:moveTo>
                <a:lnTo>
                  <a:pt x="18264" y="2341"/>
                </a:lnTo>
                <a:lnTo>
                  <a:pt x="8755" y="8737"/>
                </a:lnTo>
                <a:lnTo>
                  <a:pt x="2348" y="18248"/>
                </a:lnTo>
                <a:lnTo>
                  <a:pt x="0" y="29933"/>
                </a:lnTo>
                <a:lnTo>
                  <a:pt x="2348" y="41612"/>
                </a:lnTo>
                <a:lnTo>
                  <a:pt x="8755" y="51147"/>
                </a:lnTo>
                <a:lnTo>
                  <a:pt x="18264" y="57574"/>
                </a:lnTo>
                <a:lnTo>
                  <a:pt x="29921" y="59931"/>
                </a:lnTo>
                <a:lnTo>
                  <a:pt x="41647" y="57574"/>
                </a:lnTo>
                <a:lnTo>
                  <a:pt x="45450" y="55016"/>
                </a:lnTo>
                <a:lnTo>
                  <a:pt x="29921" y="55016"/>
                </a:lnTo>
                <a:lnTo>
                  <a:pt x="20216" y="53045"/>
                </a:lnTo>
                <a:lnTo>
                  <a:pt x="12287" y="47671"/>
                </a:lnTo>
                <a:lnTo>
                  <a:pt x="6939" y="39698"/>
                </a:lnTo>
                <a:lnTo>
                  <a:pt x="4978" y="29933"/>
                </a:lnTo>
                <a:lnTo>
                  <a:pt x="6939" y="20197"/>
                </a:lnTo>
                <a:lnTo>
                  <a:pt x="12287" y="12249"/>
                </a:lnTo>
                <a:lnTo>
                  <a:pt x="20216" y="6891"/>
                </a:lnTo>
                <a:lnTo>
                  <a:pt x="29921" y="4927"/>
                </a:lnTo>
                <a:lnTo>
                  <a:pt x="45510" y="4927"/>
                </a:lnTo>
                <a:lnTo>
                  <a:pt x="41647" y="2341"/>
                </a:lnTo>
                <a:lnTo>
                  <a:pt x="29921" y="0"/>
                </a:lnTo>
                <a:close/>
              </a:path>
              <a:path w="60325" h="60325">
                <a:moveTo>
                  <a:pt x="45510" y="4927"/>
                </a:moveTo>
                <a:lnTo>
                  <a:pt x="29921" y="4927"/>
                </a:lnTo>
                <a:lnTo>
                  <a:pt x="39709" y="6891"/>
                </a:lnTo>
                <a:lnTo>
                  <a:pt x="47698" y="12249"/>
                </a:lnTo>
                <a:lnTo>
                  <a:pt x="53081" y="20197"/>
                </a:lnTo>
                <a:lnTo>
                  <a:pt x="55054" y="29933"/>
                </a:lnTo>
                <a:lnTo>
                  <a:pt x="53081" y="39698"/>
                </a:lnTo>
                <a:lnTo>
                  <a:pt x="47698" y="47671"/>
                </a:lnTo>
                <a:lnTo>
                  <a:pt x="39709" y="53045"/>
                </a:lnTo>
                <a:lnTo>
                  <a:pt x="29921" y="55016"/>
                </a:lnTo>
                <a:lnTo>
                  <a:pt x="45450" y="55016"/>
                </a:lnTo>
                <a:lnTo>
                  <a:pt x="51200" y="51147"/>
                </a:lnTo>
                <a:lnTo>
                  <a:pt x="57628" y="41612"/>
                </a:lnTo>
                <a:lnTo>
                  <a:pt x="59982" y="29933"/>
                </a:lnTo>
                <a:lnTo>
                  <a:pt x="57628" y="18248"/>
                </a:lnTo>
                <a:lnTo>
                  <a:pt x="51200" y="8737"/>
                </a:lnTo>
                <a:lnTo>
                  <a:pt x="45510" y="4927"/>
                </a:lnTo>
                <a:close/>
              </a:path>
              <a:path w="60325" h="60325">
                <a:moveTo>
                  <a:pt x="39077" y="14287"/>
                </a:moveTo>
                <a:lnTo>
                  <a:pt x="16890" y="14287"/>
                </a:lnTo>
                <a:lnTo>
                  <a:pt x="16890" y="46507"/>
                </a:lnTo>
                <a:lnTo>
                  <a:pt x="22059" y="46507"/>
                </a:lnTo>
                <a:lnTo>
                  <a:pt x="22059" y="32880"/>
                </a:lnTo>
                <a:lnTo>
                  <a:pt x="34425" y="32880"/>
                </a:lnTo>
                <a:lnTo>
                  <a:pt x="32537" y="32181"/>
                </a:lnTo>
                <a:lnTo>
                  <a:pt x="32537" y="32042"/>
                </a:lnTo>
                <a:lnTo>
                  <a:pt x="37972" y="31737"/>
                </a:lnTo>
                <a:lnTo>
                  <a:pt x="41395" y="28371"/>
                </a:lnTo>
                <a:lnTo>
                  <a:pt x="22059" y="28371"/>
                </a:lnTo>
                <a:lnTo>
                  <a:pt x="22059" y="18707"/>
                </a:lnTo>
                <a:lnTo>
                  <a:pt x="41490" y="18707"/>
                </a:lnTo>
                <a:lnTo>
                  <a:pt x="39077" y="14287"/>
                </a:lnTo>
                <a:close/>
              </a:path>
              <a:path w="60325" h="60325">
                <a:moveTo>
                  <a:pt x="34425" y="32880"/>
                </a:moveTo>
                <a:lnTo>
                  <a:pt x="29133" y="32880"/>
                </a:lnTo>
                <a:lnTo>
                  <a:pt x="30721" y="34239"/>
                </a:lnTo>
                <a:lnTo>
                  <a:pt x="34818" y="41612"/>
                </a:lnTo>
                <a:lnTo>
                  <a:pt x="37591" y="46507"/>
                </a:lnTo>
                <a:lnTo>
                  <a:pt x="43941" y="46507"/>
                </a:lnTo>
                <a:lnTo>
                  <a:pt x="40043" y="40284"/>
                </a:lnTo>
                <a:lnTo>
                  <a:pt x="37388" y="35953"/>
                </a:lnTo>
                <a:lnTo>
                  <a:pt x="35318" y="33210"/>
                </a:lnTo>
                <a:lnTo>
                  <a:pt x="34425" y="32880"/>
                </a:lnTo>
                <a:close/>
              </a:path>
              <a:path w="60325" h="60325">
                <a:moveTo>
                  <a:pt x="41490" y="18707"/>
                </a:moveTo>
                <a:lnTo>
                  <a:pt x="33858" y="18707"/>
                </a:lnTo>
                <a:lnTo>
                  <a:pt x="36207" y="20561"/>
                </a:lnTo>
                <a:lnTo>
                  <a:pt x="36207" y="26885"/>
                </a:lnTo>
                <a:lnTo>
                  <a:pt x="33553" y="28371"/>
                </a:lnTo>
                <a:lnTo>
                  <a:pt x="41395" y="28371"/>
                </a:lnTo>
                <a:lnTo>
                  <a:pt x="41795" y="27978"/>
                </a:lnTo>
                <a:lnTo>
                  <a:pt x="41795" y="19265"/>
                </a:lnTo>
                <a:lnTo>
                  <a:pt x="41490" y="18707"/>
                </a:lnTo>
                <a:close/>
              </a:path>
            </a:pathLst>
          </a:custGeom>
          <a:solidFill>
            <a:srgbClr val="1D437B"/>
          </a:solidFill>
        </p:spPr>
        <p:txBody>
          <a:bodyPr wrap="square" lIns="0" tIns="0" rIns="0" bIns="0" rtlCol="0"/>
          <a:lstStyle/>
          <a:p>
            <a:endParaRPr/>
          </a:p>
        </p:txBody>
      </p:sp>
      <p:sp>
        <p:nvSpPr>
          <p:cNvPr id="29" name="object 29"/>
          <p:cNvSpPr txBox="1">
            <a:spLocks noGrp="1"/>
          </p:cNvSpPr>
          <p:nvPr>
            <p:ph type="title"/>
          </p:nvPr>
        </p:nvSpPr>
        <p:spPr>
          <a:xfrm>
            <a:off x="298195" y="652419"/>
            <a:ext cx="5189220" cy="574040"/>
          </a:xfrm>
          <a:prstGeom prst="rect">
            <a:avLst/>
          </a:prstGeom>
        </p:spPr>
        <p:txBody>
          <a:bodyPr vert="horz" wrap="square" lIns="0" tIns="12700" rIns="0" bIns="0" rtlCol="0">
            <a:spAutoFit/>
          </a:bodyPr>
          <a:lstStyle/>
          <a:p>
            <a:pPr marL="12700">
              <a:lnSpc>
                <a:spcPct val="100000"/>
              </a:lnSpc>
              <a:spcBef>
                <a:spcPts val="100"/>
              </a:spcBef>
            </a:pPr>
            <a:r>
              <a:rPr spc="15" dirty="0"/>
              <a:t>Military </a:t>
            </a:r>
            <a:r>
              <a:rPr spc="165" dirty="0"/>
              <a:t>Branch</a:t>
            </a:r>
            <a:r>
              <a:rPr spc="-30" dirty="0"/>
              <a:t> </a:t>
            </a:r>
            <a:r>
              <a:rPr spc="150" dirty="0"/>
              <a:t>Locations</a:t>
            </a:r>
          </a:p>
        </p:txBody>
      </p:sp>
      <p:sp>
        <p:nvSpPr>
          <p:cNvPr id="90" name="object 90"/>
          <p:cNvSpPr txBox="1">
            <a:spLocks noGrp="1"/>
          </p:cNvSpPr>
          <p:nvPr>
            <p:ph type="ftr" sz="quarter" idx="11"/>
          </p:nvPr>
        </p:nvSpPr>
        <p:spPr>
          <a:xfrm>
            <a:off x="0" y="5502275"/>
            <a:ext cx="631825" cy="117475"/>
          </a:xfrm>
          <a:prstGeom prst="rect">
            <a:avLst/>
          </a:prstGeom>
        </p:spPr>
        <p:txBody>
          <a:bodyPr vert="horz" wrap="square" lIns="0" tIns="10160" rIns="0" bIns="0" rtlCol="0">
            <a:spAutoFit/>
          </a:bodyPr>
          <a:lstStyle/>
          <a:p>
            <a:pPr marL="12700">
              <a:lnSpc>
                <a:spcPct val="100000"/>
              </a:lnSpc>
              <a:spcBef>
                <a:spcPts val="80"/>
              </a:spcBef>
            </a:pPr>
            <a:r>
              <a:rPr spc="35" dirty="0"/>
              <a:t>Insured </a:t>
            </a:r>
            <a:r>
              <a:rPr spc="50" dirty="0"/>
              <a:t>by</a:t>
            </a:r>
            <a:r>
              <a:rPr spc="-60" dirty="0"/>
              <a:t> </a:t>
            </a:r>
            <a:r>
              <a:rPr spc="50" dirty="0"/>
              <a:t>NCUA</a:t>
            </a:r>
          </a:p>
        </p:txBody>
      </p:sp>
      <p:sp>
        <p:nvSpPr>
          <p:cNvPr id="30" name="object 30"/>
          <p:cNvSpPr/>
          <p:nvPr/>
        </p:nvSpPr>
        <p:spPr>
          <a:xfrm>
            <a:off x="194875" y="1979307"/>
            <a:ext cx="2547277" cy="3337328"/>
          </a:xfrm>
          <a:prstGeom prst="rect">
            <a:avLst/>
          </a:prstGeom>
          <a:blipFill>
            <a:blip r:embed="rId9" cstate="print"/>
            <a:stretch>
              <a:fillRect/>
            </a:stretch>
          </a:blipFill>
        </p:spPr>
        <p:txBody>
          <a:bodyPr wrap="square" lIns="0" tIns="0" rIns="0" bIns="0" rtlCol="0"/>
          <a:lstStyle/>
          <a:p>
            <a:endParaRPr/>
          </a:p>
        </p:txBody>
      </p:sp>
      <p:sp>
        <p:nvSpPr>
          <p:cNvPr id="31" name="object 31"/>
          <p:cNvSpPr txBox="1"/>
          <p:nvPr/>
        </p:nvSpPr>
        <p:spPr>
          <a:xfrm>
            <a:off x="1683993" y="2465590"/>
            <a:ext cx="536575" cy="73025"/>
          </a:xfrm>
          <a:prstGeom prst="rect">
            <a:avLst/>
          </a:prstGeom>
        </p:spPr>
        <p:txBody>
          <a:bodyPr vert="horz" wrap="square" lIns="0" tIns="13970" rIns="0" bIns="0" rtlCol="0">
            <a:spAutoFit/>
          </a:bodyPr>
          <a:lstStyle/>
          <a:p>
            <a:pPr marL="12700">
              <a:lnSpc>
                <a:spcPct val="100000"/>
              </a:lnSpc>
              <a:spcBef>
                <a:spcPts val="110"/>
              </a:spcBef>
            </a:pPr>
            <a:r>
              <a:rPr sz="300" spc="5" dirty="0">
                <a:solidFill>
                  <a:srgbClr val="FFFFFF"/>
                </a:solidFill>
                <a:latin typeface="Calibri"/>
                <a:cs typeface="Calibri"/>
              </a:rPr>
              <a:t>MECKLENBURG</a:t>
            </a:r>
            <a:r>
              <a:rPr sz="300" spc="-5" dirty="0">
                <a:solidFill>
                  <a:srgbClr val="FFFFFF"/>
                </a:solidFill>
                <a:latin typeface="Calibri"/>
                <a:cs typeface="Calibri"/>
              </a:rPr>
              <a:t>-</a:t>
            </a:r>
            <a:r>
              <a:rPr sz="300" dirty="0">
                <a:solidFill>
                  <a:srgbClr val="FFFFFF"/>
                </a:solidFill>
                <a:latin typeface="Calibri"/>
                <a:cs typeface="Calibri"/>
              </a:rPr>
              <a:t>VORPOMMERN</a:t>
            </a:r>
            <a:endParaRPr sz="300">
              <a:latin typeface="Calibri"/>
              <a:cs typeface="Calibri"/>
            </a:endParaRPr>
          </a:p>
        </p:txBody>
      </p:sp>
      <p:sp>
        <p:nvSpPr>
          <p:cNvPr id="32" name="object 32"/>
          <p:cNvSpPr txBox="1"/>
          <p:nvPr/>
        </p:nvSpPr>
        <p:spPr>
          <a:xfrm>
            <a:off x="1669107" y="3268314"/>
            <a:ext cx="307975" cy="73025"/>
          </a:xfrm>
          <a:prstGeom prst="rect">
            <a:avLst/>
          </a:prstGeom>
        </p:spPr>
        <p:txBody>
          <a:bodyPr vert="horz" wrap="square" lIns="0" tIns="13970" rIns="0" bIns="0" rtlCol="0">
            <a:spAutoFit/>
          </a:bodyPr>
          <a:lstStyle/>
          <a:p>
            <a:pPr marL="12700">
              <a:lnSpc>
                <a:spcPct val="100000"/>
              </a:lnSpc>
              <a:spcBef>
                <a:spcPts val="110"/>
              </a:spcBef>
            </a:pPr>
            <a:r>
              <a:rPr sz="300" spc="5" dirty="0">
                <a:solidFill>
                  <a:srgbClr val="FFFFFF"/>
                </a:solidFill>
                <a:latin typeface="Calibri"/>
                <a:cs typeface="Calibri"/>
              </a:rPr>
              <a:t>SAXONY-ANHALT</a:t>
            </a:r>
            <a:endParaRPr sz="300">
              <a:latin typeface="Calibri"/>
              <a:cs typeface="Calibri"/>
            </a:endParaRPr>
          </a:p>
        </p:txBody>
      </p:sp>
      <p:sp>
        <p:nvSpPr>
          <p:cNvPr id="33" name="object 33"/>
          <p:cNvSpPr txBox="1"/>
          <p:nvPr/>
        </p:nvSpPr>
        <p:spPr>
          <a:xfrm>
            <a:off x="2184762" y="3543992"/>
            <a:ext cx="163830" cy="73025"/>
          </a:xfrm>
          <a:prstGeom prst="rect">
            <a:avLst/>
          </a:prstGeom>
        </p:spPr>
        <p:txBody>
          <a:bodyPr vert="horz" wrap="square" lIns="0" tIns="13970" rIns="0" bIns="0" rtlCol="0">
            <a:spAutoFit/>
          </a:bodyPr>
          <a:lstStyle/>
          <a:p>
            <a:pPr marL="12700">
              <a:lnSpc>
                <a:spcPct val="100000"/>
              </a:lnSpc>
              <a:spcBef>
                <a:spcPts val="110"/>
              </a:spcBef>
            </a:pPr>
            <a:r>
              <a:rPr sz="300" spc="10" dirty="0">
                <a:solidFill>
                  <a:srgbClr val="FFFFFF"/>
                </a:solidFill>
                <a:latin typeface="Calibri"/>
                <a:cs typeface="Calibri"/>
              </a:rPr>
              <a:t>SAXO</a:t>
            </a:r>
            <a:r>
              <a:rPr sz="300" spc="5" dirty="0">
                <a:solidFill>
                  <a:srgbClr val="FFFFFF"/>
                </a:solidFill>
                <a:latin typeface="Calibri"/>
                <a:cs typeface="Calibri"/>
              </a:rPr>
              <a:t>N</a:t>
            </a:r>
            <a:r>
              <a:rPr sz="300" spc="20" dirty="0">
                <a:solidFill>
                  <a:srgbClr val="FFFFFF"/>
                </a:solidFill>
                <a:latin typeface="Calibri"/>
                <a:cs typeface="Calibri"/>
              </a:rPr>
              <a:t>Y</a:t>
            </a:r>
            <a:endParaRPr sz="300">
              <a:latin typeface="Calibri"/>
              <a:cs typeface="Calibri"/>
            </a:endParaRPr>
          </a:p>
        </p:txBody>
      </p:sp>
      <p:sp>
        <p:nvSpPr>
          <p:cNvPr id="34" name="object 34"/>
          <p:cNvSpPr txBox="1"/>
          <p:nvPr/>
        </p:nvSpPr>
        <p:spPr>
          <a:xfrm>
            <a:off x="2184762" y="3136150"/>
            <a:ext cx="282575" cy="73025"/>
          </a:xfrm>
          <a:prstGeom prst="rect">
            <a:avLst/>
          </a:prstGeom>
        </p:spPr>
        <p:txBody>
          <a:bodyPr vert="horz" wrap="square" lIns="0" tIns="13970" rIns="0" bIns="0" rtlCol="0">
            <a:spAutoFit/>
          </a:bodyPr>
          <a:lstStyle/>
          <a:p>
            <a:pPr marL="12700">
              <a:lnSpc>
                <a:spcPct val="100000"/>
              </a:lnSpc>
              <a:spcBef>
                <a:spcPts val="110"/>
              </a:spcBef>
            </a:pPr>
            <a:r>
              <a:rPr sz="300" spc="5" dirty="0">
                <a:solidFill>
                  <a:srgbClr val="FFFFFF"/>
                </a:solidFill>
                <a:latin typeface="Calibri"/>
                <a:cs typeface="Calibri"/>
              </a:rPr>
              <a:t>BRANDENBURG</a:t>
            </a:r>
            <a:endParaRPr sz="300">
              <a:latin typeface="Calibri"/>
              <a:cs typeface="Calibri"/>
            </a:endParaRPr>
          </a:p>
        </p:txBody>
      </p:sp>
      <p:sp>
        <p:nvSpPr>
          <p:cNvPr id="35" name="object 35"/>
          <p:cNvSpPr txBox="1"/>
          <p:nvPr/>
        </p:nvSpPr>
        <p:spPr>
          <a:xfrm>
            <a:off x="1639454" y="4525696"/>
            <a:ext cx="167005" cy="73025"/>
          </a:xfrm>
          <a:prstGeom prst="rect">
            <a:avLst/>
          </a:prstGeom>
        </p:spPr>
        <p:txBody>
          <a:bodyPr vert="horz" wrap="square" lIns="0" tIns="13970" rIns="0" bIns="0" rtlCol="0">
            <a:spAutoFit/>
          </a:bodyPr>
          <a:lstStyle/>
          <a:p>
            <a:pPr marL="12700">
              <a:lnSpc>
                <a:spcPct val="100000"/>
              </a:lnSpc>
              <a:spcBef>
                <a:spcPts val="110"/>
              </a:spcBef>
            </a:pPr>
            <a:r>
              <a:rPr sz="300" spc="5" dirty="0">
                <a:solidFill>
                  <a:srgbClr val="A3BE95"/>
                </a:solidFill>
                <a:latin typeface="Calibri"/>
                <a:cs typeface="Calibri"/>
              </a:rPr>
              <a:t>B</a:t>
            </a:r>
            <a:r>
              <a:rPr sz="300" spc="-10" dirty="0">
                <a:solidFill>
                  <a:srgbClr val="A3BE95"/>
                </a:solidFill>
                <a:latin typeface="Calibri"/>
                <a:cs typeface="Calibri"/>
              </a:rPr>
              <a:t>A</a:t>
            </a:r>
            <a:r>
              <a:rPr sz="300" spc="-20" dirty="0">
                <a:solidFill>
                  <a:srgbClr val="A3BE95"/>
                </a:solidFill>
                <a:latin typeface="Calibri"/>
                <a:cs typeface="Calibri"/>
              </a:rPr>
              <a:t>V</a:t>
            </a:r>
            <a:r>
              <a:rPr sz="300" spc="5" dirty="0">
                <a:solidFill>
                  <a:srgbClr val="A3BE95"/>
                </a:solidFill>
                <a:latin typeface="Calibri"/>
                <a:cs typeface="Calibri"/>
              </a:rPr>
              <a:t>ARIA</a:t>
            </a:r>
            <a:endParaRPr sz="300">
              <a:latin typeface="Calibri"/>
              <a:cs typeface="Calibri"/>
            </a:endParaRPr>
          </a:p>
        </p:txBody>
      </p:sp>
      <p:sp>
        <p:nvSpPr>
          <p:cNvPr id="36" name="object 36"/>
          <p:cNvSpPr txBox="1"/>
          <p:nvPr/>
        </p:nvSpPr>
        <p:spPr>
          <a:xfrm>
            <a:off x="830643" y="4724000"/>
            <a:ext cx="412750" cy="73025"/>
          </a:xfrm>
          <a:prstGeom prst="rect">
            <a:avLst/>
          </a:prstGeom>
        </p:spPr>
        <p:txBody>
          <a:bodyPr vert="horz" wrap="square" lIns="0" tIns="13970" rIns="0" bIns="0" rtlCol="0">
            <a:spAutoFit/>
          </a:bodyPr>
          <a:lstStyle/>
          <a:p>
            <a:pPr marL="12700">
              <a:lnSpc>
                <a:spcPct val="100000"/>
              </a:lnSpc>
              <a:spcBef>
                <a:spcPts val="110"/>
              </a:spcBef>
            </a:pPr>
            <a:r>
              <a:rPr sz="300" spc="10" dirty="0">
                <a:solidFill>
                  <a:srgbClr val="A3BE95"/>
                </a:solidFill>
                <a:latin typeface="Calibri"/>
                <a:cs typeface="Calibri"/>
              </a:rPr>
              <a:t>BADEN</a:t>
            </a:r>
            <a:r>
              <a:rPr sz="300" dirty="0">
                <a:solidFill>
                  <a:srgbClr val="A3BE95"/>
                </a:solidFill>
                <a:latin typeface="Calibri"/>
                <a:cs typeface="Calibri"/>
              </a:rPr>
              <a:t>-WUR</a:t>
            </a:r>
            <a:r>
              <a:rPr sz="300" spc="15" dirty="0">
                <a:solidFill>
                  <a:srgbClr val="A3BE95"/>
                </a:solidFill>
                <a:latin typeface="Calibri"/>
                <a:cs typeface="Calibri"/>
              </a:rPr>
              <a:t>T</a:t>
            </a:r>
            <a:r>
              <a:rPr sz="300" dirty="0">
                <a:solidFill>
                  <a:srgbClr val="A3BE95"/>
                </a:solidFill>
                <a:latin typeface="Calibri"/>
                <a:cs typeface="Calibri"/>
              </a:rPr>
              <a:t>TEMBER</a:t>
            </a:r>
            <a:r>
              <a:rPr sz="300" spc="10" dirty="0">
                <a:solidFill>
                  <a:srgbClr val="A3BE95"/>
                </a:solidFill>
                <a:latin typeface="Calibri"/>
                <a:cs typeface="Calibri"/>
              </a:rPr>
              <a:t>G</a:t>
            </a:r>
            <a:endParaRPr sz="300">
              <a:latin typeface="Calibri"/>
              <a:cs typeface="Calibri"/>
            </a:endParaRPr>
          </a:p>
        </p:txBody>
      </p:sp>
      <p:sp>
        <p:nvSpPr>
          <p:cNvPr id="37" name="object 37"/>
          <p:cNvSpPr txBox="1"/>
          <p:nvPr/>
        </p:nvSpPr>
        <p:spPr>
          <a:xfrm>
            <a:off x="1559352" y="3697145"/>
            <a:ext cx="222885" cy="73025"/>
          </a:xfrm>
          <a:prstGeom prst="rect">
            <a:avLst/>
          </a:prstGeom>
        </p:spPr>
        <p:txBody>
          <a:bodyPr vert="horz" wrap="square" lIns="0" tIns="13970" rIns="0" bIns="0" rtlCol="0">
            <a:spAutoFit/>
          </a:bodyPr>
          <a:lstStyle/>
          <a:p>
            <a:pPr marL="12700">
              <a:lnSpc>
                <a:spcPct val="100000"/>
              </a:lnSpc>
              <a:spcBef>
                <a:spcPts val="110"/>
              </a:spcBef>
            </a:pPr>
            <a:r>
              <a:rPr sz="300" spc="5" dirty="0">
                <a:solidFill>
                  <a:srgbClr val="FFFFFF"/>
                </a:solidFill>
                <a:latin typeface="Calibri"/>
                <a:cs typeface="Calibri"/>
              </a:rPr>
              <a:t>THURINGEN</a:t>
            </a:r>
            <a:endParaRPr sz="300">
              <a:latin typeface="Calibri"/>
              <a:cs typeface="Calibri"/>
            </a:endParaRPr>
          </a:p>
        </p:txBody>
      </p:sp>
      <p:sp>
        <p:nvSpPr>
          <p:cNvPr id="38" name="object 38"/>
          <p:cNvSpPr txBox="1"/>
          <p:nvPr/>
        </p:nvSpPr>
        <p:spPr>
          <a:xfrm>
            <a:off x="992678" y="3822239"/>
            <a:ext cx="154305" cy="73025"/>
          </a:xfrm>
          <a:prstGeom prst="rect">
            <a:avLst/>
          </a:prstGeom>
        </p:spPr>
        <p:txBody>
          <a:bodyPr vert="horz" wrap="square" lIns="0" tIns="13970" rIns="0" bIns="0" rtlCol="0">
            <a:spAutoFit/>
          </a:bodyPr>
          <a:lstStyle/>
          <a:p>
            <a:pPr marL="12700">
              <a:lnSpc>
                <a:spcPct val="100000"/>
              </a:lnSpc>
              <a:spcBef>
                <a:spcPts val="110"/>
              </a:spcBef>
            </a:pPr>
            <a:r>
              <a:rPr sz="300" spc="10" dirty="0">
                <a:solidFill>
                  <a:srgbClr val="FFFFFF"/>
                </a:solidFill>
                <a:latin typeface="Calibri"/>
                <a:cs typeface="Calibri"/>
              </a:rPr>
              <a:t>HESSEN</a:t>
            </a:r>
            <a:endParaRPr sz="300">
              <a:latin typeface="Calibri"/>
              <a:cs typeface="Calibri"/>
            </a:endParaRPr>
          </a:p>
        </p:txBody>
      </p:sp>
      <p:sp>
        <p:nvSpPr>
          <p:cNvPr id="39" name="object 39"/>
          <p:cNvSpPr txBox="1"/>
          <p:nvPr/>
        </p:nvSpPr>
        <p:spPr>
          <a:xfrm>
            <a:off x="391401" y="3379834"/>
            <a:ext cx="475615" cy="73025"/>
          </a:xfrm>
          <a:prstGeom prst="rect">
            <a:avLst/>
          </a:prstGeom>
        </p:spPr>
        <p:txBody>
          <a:bodyPr vert="horz" wrap="square" lIns="0" tIns="13970" rIns="0" bIns="0" rtlCol="0">
            <a:spAutoFit/>
          </a:bodyPr>
          <a:lstStyle/>
          <a:p>
            <a:pPr marL="12700">
              <a:lnSpc>
                <a:spcPct val="100000"/>
              </a:lnSpc>
              <a:spcBef>
                <a:spcPts val="110"/>
              </a:spcBef>
            </a:pPr>
            <a:r>
              <a:rPr sz="300" spc="10" dirty="0">
                <a:solidFill>
                  <a:srgbClr val="FFFFFF"/>
                </a:solidFill>
                <a:latin typeface="Calibri"/>
                <a:cs typeface="Calibri"/>
              </a:rPr>
              <a:t>NORTH</a:t>
            </a:r>
            <a:r>
              <a:rPr sz="300" spc="-30" dirty="0">
                <a:solidFill>
                  <a:srgbClr val="FFFFFF"/>
                </a:solidFill>
                <a:latin typeface="Calibri"/>
                <a:cs typeface="Calibri"/>
              </a:rPr>
              <a:t> </a:t>
            </a:r>
            <a:r>
              <a:rPr sz="300" spc="5" dirty="0">
                <a:solidFill>
                  <a:srgbClr val="FFFFFF"/>
                </a:solidFill>
                <a:latin typeface="Calibri"/>
                <a:cs typeface="Calibri"/>
              </a:rPr>
              <a:t>RHINE-WESTPHELIA</a:t>
            </a:r>
            <a:endParaRPr sz="300">
              <a:latin typeface="Calibri"/>
              <a:cs typeface="Calibri"/>
            </a:endParaRPr>
          </a:p>
        </p:txBody>
      </p:sp>
      <p:sp>
        <p:nvSpPr>
          <p:cNvPr id="40" name="object 40"/>
          <p:cNvSpPr txBox="1"/>
          <p:nvPr/>
        </p:nvSpPr>
        <p:spPr>
          <a:xfrm>
            <a:off x="919585" y="2855813"/>
            <a:ext cx="289560" cy="73025"/>
          </a:xfrm>
          <a:prstGeom prst="rect">
            <a:avLst/>
          </a:prstGeom>
        </p:spPr>
        <p:txBody>
          <a:bodyPr vert="horz" wrap="square" lIns="0" tIns="13970" rIns="0" bIns="0" rtlCol="0">
            <a:spAutoFit/>
          </a:bodyPr>
          <a:lstStyle/>
          <a:p>
            <a:pPr marL="12700">
              <a:lnSpc>
                <a:spcPct val="100000"/>
              </a:lnSpc>
              <a:spcBef>
                <a:spcPts val="110"/>
              </a:spcBef>
            </a:pPr>
            <a:r>
              <a:rPr sz="300" dirty="0">
                <a:solidFill>
                  <a:srgbClr val="FFFFFF"/>
                </a:solidFill>
                <a:latin typeface="Calibri"/>
                <a:cs typeface="Calibri"/>
              </a:rPr>
              <a:t>LOWER</a:t>
            </a:r>
            <a:r>
              <a:rPr sz="300" spc="-30" dirty="0">
                <a:solidFill>
                  <a:srgbClr val="FFFFFF"/>
                </a:solidFill>
                <a:latin typeface="Calibri"/>
                <a:cs typeface="Calibri"/>
              </a:rPr>
              <a:t> </a:t>
            </a:r>
            <a:r>
              <a:rPr sz="300" spc="10" dirty="0">
                <a:solidFill>
                  <a:srgbClr val="FFFFFF"/>
                </a:solidFill>
                <a:latin typeface="Calibri"/>
                <a:cs typeface="Calibri"/>
              </a:rPr>
              <a:t>SAXONY</a:t>
            </a:r>
            <a:endParaRPr sz="300">
              <a:latin typeface="Calibri"/>
              <a:cs typeface="Calibri"/>
            </a:endParaRPr>
          </a:p>
        </p:txBody>
      </p:sp>
      <p:sp>
        <p:nvSpPr>
          <p:cNvPr id="41" name="object 41"/>
          <p:cNvSpPr txBox="1"/>
          <p:nvPr/>
        </p:nvSpPr>
        <p:spPr>
          <a:xfrm>
            <a:off x="1123939" y="2264984"/>
            <a:ext cx="395605" cy="73025"/>
          </a:xfrm>
          <a:prstGeom prst="rect">
            <a:avLst/>
          </a:prstGeom>
        </p:spPr>
        <p:txBody>
          <a:bodyPr vert="horz" wrap="square" lIns="0" tIns="13970" rIns="0" bIns="0" rtlCol="0">
            <a:spAutoFit/>
          </a:bodyPr>
          <a:lstStyle/>
          <a:p>
            <a:pPr marL="12700">
              <a:lnSpc>
                <a:spcPct val="100000"/>
              </a:lnSpc>
              <a:spcBef>
                <a:spcPts val="110"/>
              </a:spcBef>
            </a:pPr>
            <a:r>
              <a:rPr sz="300" spc="10" dirty="0">
                <a:solidFill>
                  <a:srgbClr val="FFFFFF"/>
                </a:solidFill>
                <a:latin typeface="Calibri"/>
                <a:cs typeface="Calibri"/>
              </a:rPr>
              <a:t>SCHLESWIG-HOLSTEIN</a:t>
            </a:r>
            <a:endParaRPr sz="300">
              <a:latin typeface="Calibri"/>
              <a:cs typeface="Calibri"/>
            </a:endParaRPr>
          </a:p>
        </p:txBody>
      </p:sp>
      <p:sp>
        <p:nvSpPr>
          <p:cNvPr id="42" name="object 42"/>
          <p:cNvSpPr txBox="1"/>
          <p:nvPr/>
        </p:nvSpPr>
        <p:spPr>
          <a:xfrm>
            <a:off x="1674588" y="4857044"/>
            <a:ext cx="166370" cy="73025"/>
          </a:xfrm>
          <a:prstGeom prst="rect">
            <a:avLst/>
          </a:prstGeom>
        </p:spPr>
        <p:txBody>
          <a:bodyPr vert="horz" wrap="square" lIns="0" tIns="13970" rIns="0" bIns="0" rtlCol="0">
            <a:spAutoFit/>
          </a:bodyPr>
          <a:lstStyle/>
          <a:p>
            <a:pPr marL="12700">
              <a:lnSpc>
                <a:spcPct val="100000"/>
              </a:lnSpc>
              <a:spcBef>
                <a:spcPts val="110"/>
              </a:spcBef>
            </a:pPr>
            <a:r>
              <a:rPr sz="300" spc="5" dirty="0">
                <a:solidFill>
                  <a:srgbClr val="221F1F"/>
                </a:solidFill>
                <a:latin typeface="Calibri"/>
                <a:cs typeface="Calibri"/>
              </a:rPr>
              <a:t>MUNICH</a:t>
            </a:r>
            <a:endParaRPr sz="300">
              <a:latin typeface="Calibri"/>
              <a:cs typeface="Calibri"/>
            </a:endParaRPr>
          </a:p>
        </p:txBody>
      </p:sp>
      <p:sp>
        <p:nvSpPr>
          <p:cNvPr id="43" name="object 43"/>
          <p:cNvSpPr txBox="1"/>
          <p:nvPr/>
        </p:nvSpPr>
        <p:spPr>
          <a:xfrm>
            <a:off x="2185542" y="2963137"/>
            <a:ext cx="105410" cy="73025"/>
          </a:xfrm>
          <a:prstGeom prst="rect">
            <a:avLst/>
          </a:prstGeom>
        </p:spPr>
        <p:txBody>
          <a:bodyPr vert="horz" wrap="square" lIns="0" tIns="13970" rIns="0" bIns="0" rtlCol="0">
            <a:spAutoFit/>
          </a:bodyPr>
          <a:lstStyle/>
          <a:p>
            <a:pPr marL="12700">
              <a:lnSpc>
                <a:spcPct val="100000"/>
              </a:lnSpc>
              <a:spcBef>
                <a:spcPts val="110"/>
              </a:spcBef>
            </a:pPr>
            <a:r>
              <a:rPr sz="300" spc="-25" dirty="0">
                <a:solidFill>
                  <a:srgbClr val="221F1F"/>
                </a:solidFill>
                <a:latin typeface="Calibri"/>
                <a:cs typeface="Calibri"/>
              </a:rPr>
              <a:t>Ber</a:t>
            </a:r>
            <a:r>
              <a:rPr sz="300" spc="-15" dirty="0">
                <a:solidFill>
                  <a:srgbClr val="221F1F"/>
                </a:solidFill>
                <a:latin typeface="Calibri"/>
                <a:cs typeface="Calibri"/>
              </a:rPr>
              <a:t>lin</a:t>
            </a:r>
            <a:endParaRPr sz="300">
              <a:latin typeface="Calibri"/>
              <a:cs typeface="Calibri"/>
            </a:endParaRPr>
          </a:p>
        </p:txBody>
      </p:sp>
      <p:sp>
        <p:nvSpPr>
          <p:cNvPr id="44" name="object 44"/>
          <p:cNvSpPr txBox="1"/>
          <p:nvPr/>
        </p:nvSpPr>
        <p:spPr>
          <a:xfrm>
            <a:off x="1961394" y="4675469"/>
            <a:ext cx="160020" cy="66675"/>
          </a:xfrm>
          <a:prstGeom prst="rect">
            <a:avLst/>
          </a:prstGeom>
        </p:spPr>
        <p:txBody>
          <a:bodyPr vert="horz" wrap="square" lIns="0" tIns="15240" rIns="0" bIns="0" rtlCol="0">
            <a:spAutoFit/>
          </a:bodyPr>
          <a:lstStyle/>
          <a:p>
            <a:pPr marL="12700">
              <a:lnSpc>
                <a:spcPct val="100000"/>
              </a:lnSpc>
              <a:spcBef>
                <a:spcPts val="120"/>
              </a:spcBef>
            </a:pPr>
            <a:r>
              <a:rPr sz="250" spc="15" dirty="0">
                <a:solidFill>
                  <a:srgbClr val="221F1F"/>
                </a:solidFill>
                <a:latin typeface="Calibri"/>
                <a:cs typeface="Calibri"/>
              </a:rPr>
              <a:t>Landshut</a:t>
            </a:r>
            <a:endParaRPr sz="250">
              <a:latin typeface="Calibri"/>
              <a:cs typeface="Calibri"/>
            </a:endParaRPr>
          </a:p>
        </p:txBody>
      </p:sp>
      <p:sp>
        <p:nvSpPr>
          <p:cNvPr id="45" name="object 45"/>
          <p:cNvSpPr txBox="1"/>
          <p:nvPr/>
        </p:nvSpPr>
        <p:spPr>
          <a:xfrm>
            <a:off x="1594659" y="4731969"/>
            <a:ext cx="167005" cy="66675"/>
          </a:xfrm>
          <a:prstGeom prst="rect">
            <a:avLst/>
          </a:prstGeom>
        </p:spPr>
        <p:txBody>
          <a:bodyPr vert="horz" wrap="square" lIns="0" tIns="15240" rIns="0" bIns="0" rtlCol="0">
            <a:spAutoFit/>
          </a:bodyPr>
          <a:lstStyle/>
          <a:p>
            <a:pPr marL="12700">
              <a:lnSpc>
                <a:spcPct val="100000"/>
              </a:lnSpc>
              <a:spcBef>
                <a:spcPts val="120"/>
              </a:spcBef>
            </a:pPr>
            <a:r>
              <a:rPr sz="250" spc="15" dirty="0">
                <a:solidFill>
                  <a:srgbClr val="221F1F"/>
                </a:solidFill>
                <a:latin typeface="Calibri"/>
                <a:cs typeface="Calibri"/>
              </a:rPr>
              <a:t>Augsbu</a:t>
            </a:r>
            <a:r>
              <a:rPr sz="250" spc="5" dirty="0">
                <a:solidFill>
                  <a:srgbClr val="221F1F"/>
                </a:solidFill>
                <a:latin typeface="Calibri"/>
                <a:cs typeface="Calibri"/>
              </a:rPr>
              <a:t>r</a:t>
            </a:r>
            <a:r>
              <a:rPr sz="250" spc="30" dirty="0">
                <a:solidFill>
                  <a:srgbClr val="221F1F"/>
                </a:solidFill>
                <a:latin typeface="Calibri"/>
                <a:cs typeface="Calibri"/>
              </a:rPr>
              <a:t>g</a:t>
            </a:r>
            <a:endParaRPr sz="250">
              <a:latin typeface="Calibri"/>
              <a:cs typeface="Calibri"/>
            </a:endParaRPr>
          </a:p>
        </p:txBody>
      </p:sp>
      <p:sp>
        <p:nvSpPr>
          <p:cNvPr id="46" name="object 46"/>
          <p:cNvSpPr txBox="1"/>
          <p:nvPr/>
        </p:nvSpPr>
        <p:spPr>
          <a:xfrm>
            <a:off x="471361" y="4034326"/>
            <a:ext cx="226060" cy="66675"/>
          </a:xfrm>
          <a:prstGeom prst="rect">
            <a:avLst/>
          </a:prstGeom>
        </p:spPr>
        <p:txBody>
          <a:bodyPr vert="horz" wrap="square" lIns="0" tIns="15240" rIns="0" bIns="0" rtlCol="0">
            <a:spAutoFit/>
          </a:bodyPr>
          <a:lstStyle/>
          <a:p>
            <a:pPr marL="12700">
              <a:lnSpc>
                <a:spcPct val="100000"/>
              </a:lnSpc>
              <a:spcBef>
                <a:spcPts val="120"/>
              </a:spcBef>
            </a:pPr>
            <a:r>
              <a:rPr sz="250" spc="15" dirty="0">
                <a:solidFill>
                  <a:srgbClr val="221F1F"/>
                </a:solidFill>
                <a:latin typeface="Calibri"/>
                <a:cs typeface="Calibri"/>
              </a:rPr>
              <a:t>Spangdahlem</a:t>
            </a:r>
            <a:endParaRPr sz="250">
              <a:latin typeface="Calibri"/>
              <a:cs typeface="Calibri"/>
            </a:endParaRPr>
          </a:p>
        </p:txBody>
      </p:sp>
      <p:sp>
        <p:nvSpPr>
          <p:cNvPr id="47" name="object 47"/>
          <p:cNvSpPr txBox="1"/>
          <p:nvPr/>
        </p:nvSpPr>
        <p:spPr>
          <a:xfrm>
            <a:off x="408335" y="4306489"/>
            <a:ext cx="163195" cy="123189"/>
          </a:xfrm>
          <a:prstGeom prst="rect">
            <a:avLst/>
          </a:prstGeom>
        </p:spPr>
        <p:txBody>
          <a:bodyPr vert="horz" wrap="square" lIns="0" tIns="19685" rIns="0" bIns="0" rtlCol="0">
            <a:spAutoFit/>
          </a:bodyPr>
          <a:lstStyle/>
          <a:p>
            <a:pPr marL="12700">
              <a:lnSpc>
                <a:spcPct val="100000"/>
              </a:lnSpc>
              <a:spcBef>
                <a:spcPts val="155"/>
              </a:spcBef>
            </a:pPr>
            <a:r>
              <a:rPr sz="250" spc="10" dirty="0">
                <a:solidFill>
                  <a:srgbClr val="221F1F"/>
                </a:solidFill>
                <a:latin typeface="Calibri"/>
                <a:cs typeface="Calibri"/>
              </a:rPr>
              <a:t>Ramstein</a:t>
            </a:r>
            <a:endParaRPr sz="250">
              <a:latin typeface="Calibri"/>
              <a:cs typeface="Calibri"/>
            </a:endParaRPr>
          </a:p>
          <a:p>
            <a:pPr marL="12700">
              <a:lnSpc>
                <a:spcPct val="100000"/>
              </a:lnSpc>
              <a:spcBef>
                <a:spcPts val="50"/>
              </a:spcBef>
            </a:pPr>
            <a:r>
              <a:rPr sz="300" spc="-35" dirty="0">
                <a:solidFill>
                  <a:srgbClr val="A3BE95"/>
                </a:solidFill>
                <a:latin typeface="Calibri"/>
                <a:cs typeface="Calibri"/>
              </a:rPr>
              <a:t>SAARLAND</a:t>
            </a:r>
            <a:endParaRPr sz="300">
              <a:latin typeface="Calibri"/>
              <a:cs typeface="Calibri"/>
            </a:endParaRPr>
          </a:p>
        </p:txBody>
      </p:sp>
      <p:sp>
        <p:nvSpPr>
          <p:cNvPr id="48" name="object 48"/>
          <p:cNvSpPr txBox="1"/>
          <p:nvPr/>
        </p:nvSpPr>
        <p:spPr>
          <a:xfrm>
            <a:off x="807647" y="4419241"/>
            <a:ext cx="227329" cy="66675"/>
          </a:xfrm>
          <a:prstGeom prst="rect">
            <a:avLst/>
          </a:prstGeom>
        </p:spPr>
        <p:txBody>
          <a:bodyPr vert="horz" wrap="square" lIns="0" tIns="15240" rIns="0" bIns="0" rtlCol="0">
            <a:spAutoFit/>
          </a:bodyPr>
          <a:lstStyle/>
          <a:p>
            <a:pPr marL="12700">
              <a:lnSpc>
                <a:spcPct val="100000"/>
              </a:lnSpc>
              <a:spcBef>
                <a:spcPts val="120"/>
              </a:spcBef>
            </a:pPr>
            <a:r>
              <a:rPr sz="250" spc="5" dirty="0">
                <a:solidFill>
                  <a:srgbClr val="221F1F"/>
                </a:solidFill>
                <a:latin typeface="Calibri"/>
                <a:cs typeface="Calibri"/>
              </a:rPr>
              <a:t>Kaiserslautern</a:t>
            </a:r>
            <a:endParaRPr sz="250">
              <a:latin typeface="Calibri"/>
              <a:cs typeface="Calibri"/>
            </a:endParaRPr>
          </a:p>
        </p:txBody>
      </p:sp>
      <p:sp>
        <p:nvSpPr>
          <p:cNvPr id="49" name="object 49"/>
          <p:cNvSpPr txBox="1"/>
          <p:nvPr/>
        </p:nvSpPr>
        <p:spPr>
          <a:xfrm>
            <a:off x="1079940" y="4541452"/>
            <a:ext cx="327660" cy="139065"/>
          </a:xfrm>
          <a:prstGeom prst="rect">
            <a:avLst/>
          </a:prstGeom>
        </p:spPr>
        <p:txBody>
          <a:bodyPr vert="horz" wrap="square" lIns="0" tIns="12065" rIns="0" bIns="0" rtlCol="0">
            <a:spAutoFit/>
          </a:bodyPr>
          <a:lstStyle/>
          <a:p>
            <a:pPr marL="12700" marR="5080" indent="83185">
              <a:lnSpc>
                <a:spcPct val="148700"/>
              </a:lnSpc>
              <a:spcBef>
                <a:spcPts val="95"/>
              </a:spcBef>
            </a:pPr>
            <a:r>
              <a:rPr sz="250" spc="10" dirty="0">
                <a:solidFill>
                  <a:srgbClr val="221F1F"/>
                </a:solidFill>
                <a:latin typeface="Calibri"/>
                <a:cs typeface="Calibri"/>
              </a:rPr>
              <a:t>S</a:t>
            </a:r>
            <a:r>
              <a:rPr sz="250" spc="5" dirty="0">
                <a:solidFill>
                  <a:srgbClr val="221F1F"/>
                </a:solidFill>
                <a:latin typeface="Calibri"/>
                <a:cs typeface="Calibri"/>
              </a:rPr>
              <a:t>tut</a:t>
            </a:r>
            <a:r>
              <a:rPr sz="250" dirty="0">
                <a:solidFill>
                  <a:srgbClr val="221F1F"/>
                </a:solidFill>
                <a:latin typeface="Calibri"/>
                <a:cs typeface="Calibri"/>
              </a:rPr>
              <a:t>t</a:t>
            </a:r>
            <a:r>
              <a:rPr sz="250" spc="15" dirty="0">
                <a:solidFill>
                  <a:srgbClr val="221F1F"/>
                </a:solidFill>
                <a:latin typeface="Calibri"/>
                <a:cs typeface="Calibri"/>
              </a:rPr>
              <a:t>gar</a:t>
            </a:r>
            <a:r>
              <a:rPr sz="250" dirty="0">
                <a:solidFill>
                  <a:srgbClr val="221F1F"/>
                </a:solidFill>
                <a:latin typeface="Calibri"/>
                <a:cs typeface="Calibri"/>
              </a:rPr>
              <a:t>t</a:t>
            </a:r>
            <a:r>
              <a:rPr sz="250" spc="5" dirty="0">
                <a:solidFill>
                  <a:srgbClr val="221F1F"/>
                </a:solidFill>
                <a:latin typeface="Calibri"/>
                <a:cs typeface="Calibri"/>
              </a:rPr>
              <a:t>-</a:t>
            </a:r>
            <a:r>
              <a:rPr sz="250" dirty="0">
                <a:solidFill>
                  <a:srgbClr val="221F1F"/>
                </a:solidFill>
                <a:latin typeface="Calibri"/>
                <a:cs typeface="Calibri"/>
              </a:rPr>
              <a:t>P</a:t>
            </a:r>
            <a:r>
              <a:rPr sz="250" spc="5" dirty="0">
                <a:solidFill>
                  <a:srgbClr val="221F1F"/>
                </a:solidFill>
                <a:latin typeface="Calibri"/>
                <a:cs typeface="Calibri"/>
              </a:rPr>
              <a:t>a</a:t>
            </a:r>
            <a:r>
              <a:rPr sz="250" dirty="0">
                <a:solidFill>
                  <a:srgbClr val="221F1F"/>
                </a:solidFill>
                <a:latin typeface="Calibri"/>
                <a:cs typeface="Calibri"/>
              </a:rPr>
              <a:t>t</a:t>
            </a:r>
            <a:r>
              <a:rPr sz="250" spc="10" dirty="0">
                <a:solidFill>
                  <a:srgbClr val="221F1F"/>
                </a:solidFill>
                <a:latin typeface="Calibri"/>
                <a:cs typeface="Calibri"/>
              </a:rPr>
              <a:t>ch  Stuttgart-Panzer</a:t>
            </a:r>
            <a:endParaRPr sz="250">
              <a:latin typeface="Calibri"/>
              <a:cs typeface="Calibri"/>
            </a:endParaRPr>
          </a:p>
        </p:txBody>
      </p:sp>
      <p:sp>
        <p:nvSpPr>
          <p:cNvPr id="50" name="object 50"/>
          <p:cNvSpPr txBox="1"/>
          <p:nvPr/>
        </p:nvSpPr>
        <p:spPr>
          <a:xfrm>
            <a:off x="814177" y="4325625"/>
            <a:ext cx="118110" cy="66675"/>
          </a:xfrm>
          <a:prstGeom prst="rect">
            <a:avLst/>
          </a:prstGeom>
        </p:spPr>
        <p:txBody>
          <a:bodyPr vert="horz" wrap="square" lIns="0" tIns="15240" rIns="0" bIns="0" rtlCol="0">
            <a:spAutoFit/>
          </a:bodyPr>
          <a:lstStyle/>
          <a:p>
            <a:pPr marL="12700">
              <a:lnSpc>
                <a:spcPct val="100000"/>
              </a:lnSpc>
              <a:spcBef>
                <a:spcPts val="120"/>
              </a:spcBef>
            </a:pPr>
            <a:r>
              <a:rPr sz="250" spc="15" dirty="0">
                <a:solidFill>
                  <a:srgbClr val="221F1F"/>
                </a:solidFill>
                <a:latin typeface="Calibri"/>
                <a:cs typeface="Calibri"/>
              </a:rPr>
              <a:t>K</a:t>
            </a:r>
            <a:r>
              <a:rPr sz="250" spc="10" dirty="0">
                <a:solidFill>
                  <a:srgbClr val="221F1F"/>
                </a:solidFill>
                <a:latin typeface="Calibri"/>
                <a:cs typeface="Calibri"/>
              </a:rPr>
              <a:t>leber</a:t>
            </a:r>
            <a:endParaRPr sz="250">
              <a:latin typeface="Calibri"/>
              <a:cs typeface="Calibri"/>
            </a:endParaRPr>
          </a:p>
        </p:txBody>
      </p:sp>
      <p:sp>
        <p:nvSpPr>
          <p:cNvPr id="51" name="object 51"/>
          <p:cNvSpPr txBox="1"/>
          <p:nvPr/>
        </p:nvSpPr>
        <p:spPr>
          <a:xfrm>
            <a:off x="1841180" y="4224378"/>
            <a:ext cx="122555" cy="66675"/>
          </a:xfrm>
          <a:prstGeom prst="rect">
            <a:avLst/>
          </a:prstGeom>
        </p:spPr>
        <p:txBody>
          <a:bodyPr vert="horz" wrap="square" lIns="0" tIns="15240" rIns="0" bIns="0" rtlCol="0">
            <a:spAutoFit/>
          </a:bodyPr>
          <a:lstStyle/>
          <a:p>
            <a:pPr marL="12700">
              <a:lnSpc>
                <a:spcPct val="100000"/>
              </a:lnSpc>
              <a:spcBef>
                <a:spcPts val="120"/>
              </a:spcBef>
            </a:pPr>
            <a:r>
              <a:rPr sz="250" dirty="0">
                <a:solidFill>
                  <a:srgbClr val="221F1F"/>
                </a:solidFill>
                <a:latin typeface="Calibri"/>
                <a:cs typeface="Calibri"/>
              </a:rPr>
              <a:t>V</a:t>
            </a:r>
            <a:r>
              <a:rPr sz="250" spc="10" dirty="0">
                <a:solidFill>
                  <a:srgbClr val="221F1F"/>
                </a:solidFill>
                <a:latin typeface="Calibri"/>
                <a:cs typeface="Calibri"/>
              </a:rPr>
              <a:t>ilseck</a:t>
            </a:r>
            <a:endParaRPr sz="250">
              <a:latin typeface="Calibri"/>
              <a:cs typeface="Calibri"/>
            </a:endParaRPr>
          </a:p>
        </p:txBody>
      </p:sp>
      <p:sp>
        <p:nvSpPr>
          <p:cNvPr id="52" name="object 52"/>
          <p:cNvSpPr txBox="1"/>
          <p:nvPr/>
        </p:nvSpPr>
        <p:spPr>
          <a:xfrm>
            <a:off x="1701957" y="4122100"/>
            <a:ext cx="212090" cy="66675"/>
          </a:xfrm>
          <a:prstGeom prst="rect">
            <a:avLst/>
          </a:prstGeom>
        </p:spPr>
        <p:txBody>
          <a:bodyPr vert="horz" wrap="square" lIns="0" tIns="15240" rIns="0" bIns="0" rtlCol="0">
            <a:spAutoFit/>
          </a:bodyPr>
          <a:lstStyle/>
          <a:p>
            <a:pPr marL="12700">
              <a:lnSpc>
                <a:spcPct val="100000"/>
              </a:lnSpc>
              <a:spcBef>
                <a:spcPts val="120"/>
              </a:spcBef>
            </a:pPr>
            <a:r>
              <a:rPr sz="250" spc="10" dirty="0">
                <a:solidFill>
                  <a:srgbClr val="221F1F"/>
                </a:solidFill>
                <a:latin typeface="Calibri"/>
                <a:cs typeface="Calibri"/>
              </a:rPr>
              <a:t>G</a:t>
            </a:r>
            <a:r>
              <a:rPr sz="250" dirty="0">
                <a:solidFill>
                  <a:srgbClr val="221F1F"/>
                </a:solidFill>
                <a:latin typeface="Calibri"/>
                <a:cs typeface="Calibri"/>
              </a:rPr>
              <a:t>r</a:t>
            </a:r>
            <a:r>
              <a:rPr sz="250" spc="5" dirty="0">
                <a:solidFill>
                  <a:srgbClr val="221F1F"/>
                </a:solidFill>
                <a:latin typeface="Calibri"/>
                <a:cs typeface="Calibri"/>
              </a:rPr>
              <a:t>a</a:t>
            </a:r>
            <a:r>
              <a:rPr sz="250" dirty="0">
                <a:solidFill>
                  <a:srgbClr val="221F1F"/>
                </a:solidFill>
                <a:latin typeface="Calibri"/>
                <a:cs typeface="Calibri"/>
              </a:rPr>
              <a:t>f</a:t>
            </a:r>
            <a:r>
              <a:rPr sz="250" spc="10" dirty="0">
                <a:solidFill>
                  <a:srgbClr val="221F1F"/>
                </a:solidFill>
                <a:latin typeface="Calibri"/>
                <a:cs typeface="Calibri"/>
              </a:rPr>
              <a:t>en</a:t>
            </a:r>
            <a:r>
              <a:rPr sz="250" spc="15" dirty="0">
                <a:solidFill>
                  <a:srgbClr val="221F1F"/>
                </a:solidFill>
                <a:latin typeface="Calibri"/>
                <a:cs typeface="Calibri"/>
              </a:rPr>
              <a:t>w</a:t>
            </a:r>
            <a:r>
              <a:rPr sz="250" spc="10" dirty="0">
                <a:solidFill>
                  <a:srgbClr val="221F1F"/>
                </a:solidFill>
                <a:latin typeface="Calibri"/>
                <a:cs typeface="Calibri"/>
              </a:rPr>
              <a:t>oehr</a:t>
            </a:r>
            <a:endParaRPr sz="250">
              <a:latin typeface="Calibri"/>
              <a:cs typeface="Calibri"/>
            </a:endParaRPr>
          </a:p>
        </p:txBody>
      </p:sp>
      <p:sp>
        <p:nvSpPr>
          <p:cNvPr id="53" name="object 53"/>
          <p:cNvSpPr txBox="1"/>
          <p:nvPr/>
        </p:nvSpPr>
        <p:spPr>
          <a:xfrm>
            <a:off x="1915414" y="4391851"/>
            <a:ext cx="170815" cy="66675"/>
          </a:xfrm>
          <a:prstGeom prst="rect">
            <a:avLst/>
          </a:prstGeom>
        </p:spPr>
        <p:txBody>
          <a:bodyPr vert="horz" wrap="square" lIns="0" tIns="15240" rIns="0" bIns="0" rtlCol="0">
            <a:spAutoFit/>
          </a:bodyPr>
          <a:lstStyle/>
          <a:p>
            <a:pPr marL="12700">
              <a:lnSpc>
                <a:spcPct val="100000"/>
              </a:lnSpc>
              <a:spcBef>
                <a:spcPts val="120"/>
              </a:spcBef>
            </a:pPr>
            <a:r>
              <a:rPr sz="250" spc="15" dirty="0">
                <a:solidFill>
                  <a:srgbClr val="221F1F"/>
                </a:solidFill>
                <a:latin typeface="Calibri"/>
                <a:cs typeface="Calibri"/>
              </a:rPr>
              <a:t>Hohen</a:t>
            </a:r>
            <a:r>
              <a:rPr sz="250" dirty="0">
                <a:solidFill>
                  <a:srgbClr val="221F1F"/>
                </a:solidFill>
                <a:latin typeface="Calibri"/>
                <a:cs typeface="Calibri"/>
              </a:rPr>
              <a:t>f</a:t>
            </a:r>
            <a:r>
              <a:rPr sz="250" spc="5" dirty="0">
                <a:solidFill>
                  <a:srgbClr val="221F1F"/>
                </a:solidFill>
                <a:latin typeface="Calibri"/>
                <a:cs typeface="Calibri"/>
              </a:rPr>
              <a:t>els</a:t>
            </a:r>
            <a:endParaRPr sz="250">
              <a:latin typeface="Calibri"/>
              <a:cs typeface="Calibri"/>
            </a:endParaRPr>
          </a:p>
        </p:txBody>
      </p:sp>
      <p:sp>
        <p:nvSpPr>
          <p:cNvPr id="54" name="object 54"/>
          <p:cNvSpPr txBox="1"/>
          <p:nvPr/>
        </p:nvSpPr>
        <p:spPr>
          <a:xfrm>
            <a:off x="1580949" y="5011599"/>
            <a:ext cx="160655" cy="66675"/>
          </a:xfrm>
          <a:prstGeom prst="rect">
            <a:avLst/>
          </a:prstGeom>
        </p:spPr>
        <p:txBody>
          <a:bodyPr vert="horz" wrap="square" lIns="0" tIns="15240" rIns="0" bIns="0" rtlCol="0">
            <a:spAutoFit/>
          </a:bodyPr>
          <a:lstStyle/>
          <a:p>
            <a:pPr marL="12700">
              <a:lnSpc>
                <a:spcPct val="100000"/>
              </a:lnSpc>
              <a:spcBef>
                <a:spcPts val="120"/>
              </a:spcBef>
            </a:pPr>
            <a:r>
              <a:rPr sz="250" spc="15" dirty="0">
                <a:solidFill>
                  <a:srgbClr val="221F1F"/>
                </a:solidFill>
                <a:latin typeface="Calibri"/>
                <a:cs typeface="Calibri"/>
              </a:rPr>
              <a:t>G</a:t>
            </a:r>
            <a:r>
              <a:rPr sz="250" spc="5" dirty="0">
                <a:solidFill>
                  <a:srgbClr val="221F1F"/>
                </a:solidFill>
                <a:latin typeface="Calibri"/>
                <a:cs typeface="Calibri"/>
              </a:rPr>
              <a:t>ar</a:t>
            </a:r>
            <a:r>
              <a:rPr sz="250" spc="15" dirty="0">
                <a:solidFill>
                  <a:srgbClr val="221F1F"/>
                </a:solidFill>
                <a:latin typeface="Calibri"/>
                <a:cs typeface="Calibri"/>
              </a:rPr>
              <a:t>misch</a:t>
            </a:r>
            <a:endParaRPr sz="250">
              <a:latin typeface="Calibri"/>
              <a:cs typeface="Calibri"/>
            </a:endParaRPr>
          </a:p>
        </p:txBody>
      </p:sp>
      <p:sp>
        <p:nvSpPr>
          <p:cNvPr id="55" name="object 55"/>
          <p:cNvSpPr txBox="1"/>
          <p:nvPr/>
        </p:nvSpPr>
        <p:spPr>
          <a:xfrm>
            <a:off x="1561051" y="4352156"/>
            <a:ext cx="149860" cy="66675"/>
          </a:xfrm>
          <a:prstGeom prst="rect">
            <a:avLst/>
          </a:prstGeom>
        </p:spPr>
        <p:txBody>
          <a:bodyPr vert="horz" wrap="square" lIns="0" tIns="15240" rIns="0" bIns="0" rtlCol="0">
            <a:spAutoFit/>
          </a:bodyPr>
          <a:lstStyle/>
          <a:p>
            <a:pPr marL="12700">
              <a:lnSpc>
                <a:spcPct val="100000"/>
              </a:lnSpc>
              <a:spcBef>
                <a:spcPts val="120"/>
              </a:spcBef>
            </a:pPr>
            <a:r>
              <a:rPr sz="250" spc="15" dirty="0">
                <a:solidFill>
                  <a:srgbClr val="221F1F"/>
                </a:solidFill>
                <a:latin typeface="Calibri"/>
                <a:cs typeface="Calibri"/>
              </a:rPr>
              <a:t>Ansbach</a:t>
            </a:r>
            <a:endParaRPr sz="250">
              <a:latin typeface="Calibri"/>
              <a:cs typeface="Calibri"/>
            </a:endParaRPr>
          </a:p>
        </p:txBody>
      </p:sp>
      <p:sp>
        <p:nvSpPr>
          <p:cNvPr id="56" name="object 56"/>
          <p:cNvSpPr txBox="1"/>
          <p:nvPr/>
        </p:nvSpPr>
        <p:spPr>
          <a:xfrm>
            <a:off x="382487" y="4104421"/>
            <a:ext cx="511809" cy="226060"/>
          </a:xfrm>
          <a:prstGeom prst="rect">
            <a:avLst/>
          </a:prstGeom>
        </p:spPr>
        <p:txBody>
          <a:bodyPr vert="horz" wrap="square" lIns="0" tIns="13970" rIns="0" bIns="0" rtlCol="0">
            <a:spAutoFit/>
          </a:bodyPr>
          <a:lstStyle/>
          <a:p>
            <a:pPr marL="14604">
              <a:lnSpc>
                <a:spcPct val="100000"/>
              </a:lnSpc>
              <a:spcBef>
                <a:spcPts val="110"/>
              </a:spcBef>
            </a:pPr>
            <a:r>
              <a:rPr sz="300" spc="5" dirty="0">
                <a:solidFill>
                  <a:srgbClr val="A3BE95"/>
                </a:solidFill>
                <a:latin typeface="Calibri"/>
                <a:cs typeface="Calibri"/>
              </a:rPr>
              <a:t>RHINELAND-PALATINATE</a:t>
            </a:r>
            <a:endParaRPr sz="300">
              <a:latin typeface="Calibri"/>
              <a:cs typeface="Calibri"/>
            </a:endParaRPr>
          </a:p>
          <a:p>
            <a:pPr marL="365125">
              <a:lnSpc>
                <a:spcPct val="100000"/>
              </a:lnSpc>
              <a:spcBef>
                <a:spcPts val="5"/>
              </a:spcBef>
            </a:pPr>
            <a:r>
              <a:rPr sz="250" spc="15" dirty="0">
                <a:solidFill>
                  <a:srgbClr val="221F1F"/>
                </a:solidFill>
                <a:latin typeface="Calibri"/>
                <a:cs typeface="Calibri"/>
              </a:rPr>
              <a:t>Sembach</a:t>
            </a:r>
            <a:endParaRPr sz="250">
              <a:latin typeface="Calibri"/>
              <a:cs typeface="Calibri"/>
            </a:endParaRPr>
          </a:p>
          <a:p>
            <a:pPr marL="12700">
              <a:lnSpc>
                <a:spcPct val="100000"/>
              </a:lnSpc>
              <a:spcBef>
                <a:spcPts val="25"/>
              </a:spcBef>
            </a:pPr>
            <a:r>
              <a:rPr sz="250" spc="10" dirty="0">
                <a:solidFill>
                  <a:srgbClr val="221F1F"/>
                </a:solidFill>
                <a:latin typeface="Calibri"/>
                <a:cs typeface="Calibri"/>
              </a:rPr>
              <a:t>Baumholder</a:t>
            </a:r>
            <a:endParaRPr sz="250">
              <a:latin typeface="Calibri"/>
              <a:cs typeface="Calibri"/>
            </a:endParaRPr>
          </a:p>
          <a:p>
            <a:pPr marL="86995" algn="ctr">
              <a:lnSpc>
                <a:spcPct val="100000"/>
              </a:lnSpc>
              <a:spcBef>
                <a:spcPts val="210"/>
              </a:spcBef>
            </a:pPr>
            <a:r>
              <a:rPr sz="300" spc="30" dirty="0">
                <a:solidFill>
                  <a:srgbClr val="FFFFFF"/>
                </a:solidFill>
                <a:latin typeface="Calibri"/>
                <a:cs typeface="Calibri"/>
              </a:rPr>
              <a:t>H</a:t>
            </a:r>
            <a:endParaRPr sz="300">
              <a:latin typeface="Calibri"/>
              <a:cs typeface="Calibri"/>
            </a:endParaRPr>
          </a:p>
        </p:txBody>
      </p:sp>
      <p:sp>
        <p:nvSpPr>
          <p:cNvPr id="57" name="object 57"/>
          <p:cNvSpPr txBox="1"/>
          <p:nvPr/>
        </p:nvSpPr>
        <p:spPr>
          <a:xfrm>
            <a:off x="4289044" y="2665851"/>
            <a:ext cx="2428240" cy="2461895"/>
          </a:xfrm>
          <a:prstGeom prst="rect">
            <a:avLst/>
          </a:prstGeom>
        </p:spPr>
        <p:txBody>
          <a:bodyPr vert="horz" wrap="square" lIns="0" tIns="48895" rIns="0" bIns="0" rtlCol="0">
            <a:spAutoFit/>
          </a:bodyPr>
          <a:lstStyle/>
          <a:p>
            <a:pPr marL="186055" indent="-148590">
              <a:lnSpc>
                <a:spcPct val="100000"/>
              </a:lnSpc>
              <a:spcBef>
                <a:spcPts val="385"/>
              </a:spcBef>
              <a:buClr>
                <a:srgbClr val="00B6F1"/>
              </a:buClr>
              <a:buSzPct val="128571"/>
              <a:buChar char="•"/>
              <a:tabLst>
                <a:tab pos="186690" algn="l"/>
              </a:tabLst>
            </a:pPr>
            <a:r>
              <a:rPr sz="1400" spc="50" dirty="0">
                <a:solidFill>
                  <a:srgbClr val="4C4D4F"/>
                </a:solidFill>
                <a:latin typeface="Calibri"/>
                <a:cs typeface="Calibri"/>
              </a:rPr>
              <a:t>Ansbach,</a:t>
            </a:r>
            <a:r>
              <a:rPr sz="1400" spc="-20" dirty="0">
                <a:solidFill>
                  <a:srgbClr val="4C4D4F"/>
                </a:solidFill>
                <a:latin typeface="Calibri"/>
                <a:cs typeface="Calibri"/>
              </a:rPr>
              <a:t> </a:t>
            </a:r>
            <a:r>
              <a:rPr sz="1400" spc="45" dirty="0">
                <a:solidFill>
                  <a:srgbClr val="4C4D4F"/>
                </a:solidFill>
                <a:latin typeface="Calibri"/>
                <a:cs typeface="Calibri"/>
              </a:rPr>
              <a:t>Germany</a:t>
            </a:r>
            <a:endParaRPr sz="1400" dirty="0">
              <a:latin typeface="Calibri"/>
              <a:cs typeface="Calibri"/>
            </a:endParaRPr>
          </a:p>
          <a:p>
            <a:pPr marL="186055" indent="-148590">
              <a:lnSpc>
                <a:spcPct val="100000"/>
              </a:lnSpc>
              <a:spcBef>
                <a:spcPts val="770"/>
              </a:spcBef>
              <a:buClr>
                <a:srgbClr val="00B6F1"/>
              </a:buClr>
              <a:buSzPct val="128571"/>
              <a:buChar char="•"/>
              <a:tabLst>
                <a:tab pos="186690" algn="l"/>
              </a:tabLst>
            </a:pPr>
            <a:r>
              <a:rPr sz="1400" spc="20" dirty="0">
                <a:solidFill>
                  <a:srgbClr val="4C4D4F"/>
                </a:solidFill>
                <a:latin typeface="Calibri"/>
                <a:cs typeface="Calibri"/>
              </a:rPr>
              <a:t>Baumholder,</a:t>
            </a:r>
            <a:r>
              <a:rPr sz="1400" spc="-25" dirty="0">
                <a:solidFill>
                  <a:srgbClr val="4C4D4F"/>
                </a:solidFill>
                <a:latin typeface="Calibri"/>
                <a:cs typeface="Calibri"/>
              </a:rPr>
              <a:t> </a:t>
            </a:r>
            <a:r>
              <a:rPr sz="1400" spc="45" dirty="0">
                <a:solidFill>
                  <a:srgbClr val="4C4D4F"/>
                </a:solidFill>
                <a:latin typeface="Calibri"/>
                <a:cs typeface="Calibri"/>
              </a:rPr>
              <a:t>Germany</a:t>
            </a:r>
            <a:endParaRPr sz="1400" dirty="0">
              <a:latin typeface="Calibri"/>
              <a:cs typeface="Calibri"/>
            </a:endParaRPr>
          </a:p>
          <a:p>
            <a:pPr marL="186055" indent="-148590">
              <a:lnSpc>
                <a:spcPct val="100000"/>
              </a:lnSpc>
              <a:spcBef>
                <a:spcPts val="765"/>
              </a:spcBef>
              <a:buClr>
                <a:srgbClr val="00B6F1"/>
              </a:buClr>
              <a:buSzPct val="128571"/>
              <a:buChar char="•"/>
              <a:tabLst>
                <a:tab pos="186690" algn="l"/>
              </a:tabLst>
            </a:pPr>
            <a:r>
              <a:rPr sz="1400" spc="35" dirty="0">
                <a:solidFill>
                  <a:srgbClr val="4C4D4F"/>
                </a:solidFill>
                <a:latin typeface="Calibri"/>
                <a:cs typeface="Calibri"/>
              </a:rPr>
              <a:t>Garmisch,</a:t>
            </a:r>
            <a:r>
              <a:rPr sz="1400" spc="-20" dirty="0">
                <a:solidFill>
                  <a:srgbClr val="4C4D4F"/>
                </a:solidFill>
                <a:latin typeface="Calibri"/>
                <a:cs typeface="Calibri"/>
              </a:rPr>
              <a:t> </a:t>
            </a:r>
            <a:r>
              <a:rPr sz="1400" spc="45" dirty="0">
                <a:solidFill>
                  <a:srgbClr val="4C4D4F"/>
                </a:solidFill>
                <a:latin typeface="Calibri"/>
                <a:cs typeface="Calibri"/>
              </a:rPr>
              <a:t>Germany</a:t>
            </a:r>
            <a:endParaRPr sz="1400" dirty="0">
              <a:latin typeface="Calibri"/>
              <a:cs typeface="Calibri"/>
            </a:endParaRPr>
          </a:p>
          <a:p>
            <a:pPr marL="186055" indent="-148590">
              <a:lnSpc>
                <a:spcPct val="100000"/>
              </a:lnSpc>
              <a:spcBef>
                <a:spcPts val="770"/>
              </a:spcBef>
              <a:buClr>
                <a:srgbClr val="00B6F1"/>
              </a:buClr>
              <a:buSzPct val="128571"/>
              <a:buChar char="•"/>
              <a:tabLst>
                <a:tab pos="186690" algn="l"/>
              </a:tabLst>
            </a:pPr>
            <a:r>
              <a:rPr sz="1400" spc="15" dirty="0">
                <a:solidFill>
                  <a:srgbClr val="4C4D4F"/>
                </a:solidFill>
                <a:latin typeface="Calibri"/>
                <a:cs typeface="Calibri"/>
              </a:rPr>
              <a:t>Grafenwoehr,</a:t>
            </a:r>
            <a:r>
              <a:rPr sz="1400" spc="-25" dirty="0">
                <a:solidFill>
                  <a:srgbClr val="4C4D4F"/>
                </a:solidFill>
                <a:latin typeface="Calibri"/>
                <a:cs typeface="Calibri"/>
              </a:rPr>
              <a:t> </a:t>
            </a:r>
            <a:r>
              <a:rPr sz="1400" spc="45" dirty="0">
                <a:solidFill>
                  <a:srgbClr val="4C4D4F"/>
                </a:solidFill>
                <a:latin typeface="Calibri"/>
                <a:cs typeface="Calibri"/>
              </a:rPr>
              <a:t>Germany</a:t>
            </a:r>
            <a:endParaRPr sz="1400" dirty="0">
              <a:latin typeface="Calibri"/>
              <a:cs typeface="Calibri"/>
            </a:endParaRPr>
          </a:p>
          <a:p>
            <a:pPr marL="186055" indent="-148590">
              <a:lnSpc>
                <a:spcPct val="100000"/>
              </a:lnSpc>
              <a:spcBef>
                <a:spcPts val="765"/>
              </a:spcBef>
              <a:buClr>
                <a:srgbClr val="00B6F1"/>
              </a:buClr>
              <a:buSzPct val="128571"/>
              <a:buChar char="•"/>
              <a:tabLst>
                <a:tab pos="186690" algn="l"/>
              </a:tabLst>
            </a:pPr>
            <a:r>
              <a:rPr sz="1400" spc="65" dirty="0">
                <a:solidFill>
                  <a:srgbClr val="4C4D4F"/>
                </a:solidFill>
                <a:latin typeface="Calibri"/>
                <a:cs typeface="Calibri"/>
              </a:rPr>
              <a:t>Grand </a:t>
            </a:r>
            <a:r>
              <a:rPr sz="1400" spc="-5" dirty="0">
                <a:solidFill>
                  <a:srgbClr val="4C4D4F"/>
                </a:solidFill>
                <a:latin typeface="Calibri"/>
                <a:cs typeface="Calibri"/>
              </a:rPr>
              <a:t>Forks, </a:t>
            </a:r>
            <a:r>
              <a:rPr sz="1400" dirty="0">
                <a:solidFill>
                  <a:srgbClr val="4C4D4F"/>
                </a:solidFill>
                <a:latin typeface="Calibri"/>
                <a:cs typeface="Calibri"/>
              </a:rPr>
              <a:t>North</a:t>
            </a:r>
            <a:r>
              <a:rPr sz="1400" spc="-120" dirty="0">
                <a:solidFill>
                  <a:srgbClr val="4C4D4F"/>
                </a:solidFill>
                <a:latin typeface="Calibri"/>
                <a:cs typeface="Calibri"/>
              </a:rPr>
              <a:t> </a:t>
            </a:r>
            <a:r>
              <a:rPr sz="1400" spc="60" dirty="0">
                <a:solidFill>
                  <a:srgbClr val="4C4D4F"/>
                </a:solidFill>
                <a:latin typeface="Calibri"/>
                <a:cs typeface="Calibri"/>
              </a:rPr>
              <a:t>Dakota</a:t>
            </a:r>
            <a:endParaRPr sz="1400" dirty="0">
              <a:latin typeface="Calibri"/>
              <a:cs typeface="Calibri"/>
            </a:endParaRPr>
          </a:p>
          <a:p>
            <a:pPr marL="186055" indent="-148590">
              <a:lnSpc>
                <a:spcPct val="100000"/>
              </a:lnSpc>
              <a:spcBef>
                <a:spcPts val="770"/>
              </a:spcBef>
              <a:buClr>
                <a:srgbClr val="00B6F1"/>
              </a:buClr>
              <a:buSzPct val="128571"/>
              <a:buChar char="•"/>
              <a:tabLst>
                <a:tab pos="186690" algn="l"/>
              </a:tabLst>
            </a:pPr>
            <a:r>
              <a:rPr sz="1400" spc="10" dirty="0">
                <a:solidFill>
                  <a:srgbClr val="4C4D4F"/>
                </a:solidFill>
                <a:latin typeface="Calibri"/>
                <a:cs typeface="Calibri"/>
              </a:rPr>
              <a:t>Hohenfels,</a:t>
            </a:r>
            <a:r>
              <a:rPr sz="1400" spc="-20" dirty="0">
                <a:solidFill>
                  <a:srgbClr val="4C4D4F"/>
                </a:solidFill>
                <a:latin typeface="Calibri"/>
                <a:cs typeface="Calibri"/>
              </a:rPr>
              <a:t> </a:t>
            </a:r>
            <a:r>
              <a:rPr sz="1400" spc="45" dirty="0">
                <a:solidFill>
                  <a:srgbClr val="4C4D4F"/>
                </a:solidFill>
                <a:latin typeface="Calibri"/>
                <a:cs typeface="Calibri"/>
              </a:rPr>
              <a:t>Germany</a:t>
            </a:r>
            <a:endParaRPr sz="1400" dirty="0">
              <a:latin typeface="Calibri"/>
              <a:cs typeface="Calibri"/>
            </a:endParaRPr>
          </a:p>
          <a:p>
            <a:pPr marL="186055" indent="-148590">
              <a:lnSpc>
                <a:spcPct val="100000"/>
              </a:lnSpc>
              <a:spcBef>
                <a:spcPts val="770"/>
              </a:spcBef>
              <a:buClr>
                <a:srgbClr val="00B6F1"/>
              </a:buClr>
              <a:buSzPct val="128571"/>
              <a:buChar char="•"/>
              <a:tabLst>
                <a:tab pos="186690" algn="l"/>
              </a:tabLst>
            </a:pPr>
            <a:r>
              <a:rPr sz="1400" spc="65" dirty="0">
                <a:solidFill>
                  <a:srgbClr val="4C4D4F"/>
                </a:solidFill>
                <a:latin typeface="Calibri"/>
                <a:cs typeface="Calibri"/>
              </a:rPr>
              <a:t>Kapaun </a:t>
            </a:r>
            <a:r>
              <a:rPr sz="1400" spc="-25" dirty="0">
                <a:solidFill>
                  <a:srgbClr val="4C4D4F"/>
                </a:solidFill>
                <a:latin typeface="Calibri"/>
                <a:cs typeface="Calibri"/>
              </a:rPr>
              <a:t>Air </a:t>
            </a:r>
            <a:r>
              <a:rPr sz="1400" spc="20" dirty="0">
                <a:solidFill>
                  <a:srgbClr val="4C4D4F"/>
                </a:solidFill>
                <a:latin typeface="Calibri"/>
                <a:cs typeface="Calibri"/>
              </a:rPr>
              <a:t>Station,</a:t>
            </a:r>
            <a:r>
              <a:rPr sz="1400" spc="-110" dirty="0">
                <a:solidFill>
                  <a:srgbClr val="4C4D4F"/>
                </a:solidFill>
                <a:latin typeface="Calibri"/>
                <a:cs typeface="Calibri"/>
              </a:rPr>
              <a:t> </a:t>
            </a:r>
            <a:r>
              <a:rPr sz="1400" spc="45" dirty="0">
                <a:solidFill>
                  <a:srgbClr val="4C4D4F"/>
                </a:solidFill>
                <a:latin typeface="Calibri"/>
                <a:cs typeface="Calibri"/>
              </a:rPr>
              <a:t>Germany</a:t>
            </a:r>
            <a:endParaRPr sz="1400" dirty="0">
              <a:latin typeface="Calibri"/>
              <a:cs typeface="Calibri"/>
            </a:endParaRPr>
          </a:p>
          <a:p>
            <a:pPr marL="186055" indent="-148590">
              <a:lnSpc>
                <a:spcPct val="100000"/>
              </a:lnSpc>
              <a:spcBef>
                <a:spcPts val="765"/>
              </a:spcBef>
              <a:buClr>
                <a:srgbClr val="00B6F1"/>
              </a:buClr>
              <a:buSzPct val="128571"/>
              <a:buChar char="•"/>
              <a:tabLst>
                <a:tab pos="186690" algn="l"/>
              </a:tabLst>
            </a:pPr>
            <a:r>
              <a:rPr sz="1400" spc="5" dirty="0">
                <a:solidFill>
                  <a:srgbClr val="4C4D4F"/>
                </a:solidFill>
                <a:latin typeface="Calibri"/>
                <a:cs typeface="Calibri"/>
              </a:rPr>
              <a:t>Kleber,</a:t>
            </a:r>
            <a:r>
              <a:rPr sz="1400" spc="-20" dirty="0">
                <a:solidFill>
                  <a:srgbClr val="4C4D4F"/>
                </a:solidFill>
                <a:latin typeface="Calibri"/>
                <a:cs typeface="Calibri"/>
              </a:rPr>
              <a:t> </a:t>
            </a:r>
            <a:r>
              <a:rPr sz="1400" spc="45" dirty="0">
                <a:solidFill>
                  <a:srgbClr val="4C4D4F"/>
                </a:solidFill>
                <a:latin typeface="Calibri"/>
                <a:cs typeface="Calibri"/>
              </a:rPr>
              <a:t>Germany</a:t>
            </a:r>
            <a:endParaRPr sz="1400" dirty="0">
              <a:latin typeface="Calibri"/>
              <a:cs typeface="Calibri"/>
            </a:endParaRPr>
          </a:p>
        </p:txBody>
      </p:sp>
      <p:sp>
        <p:nvSpPr>
          <p:cNvPr id="58" name="object 58"/>
          <p:cNvSpPr txBox="1"/>
          <p:nvPr/>
        </p:nvSpPr>
        <p:spPr>
          <a:xfrm>
            <a:off x="4205732" y="2011045"/>
            <a:ext cx="4836160" cy="513080"/>
          </a:xfrm>
          <a:prstGeom prst="rect">
            <a:avLst/>
          </a:prstGeom>
        </p:spPr>
        <p:txBody>
          <a:bodyPr vert="horz" wrap="square" lIns="0" tIns="12700" rIns="0" bIns="0" rtlCol="0">
            <a:spAutoFit/>
          </a:bodyPr>
          <a:lstStyle/>
          <a:p>
            <a:pPr marL="12700" marR="5080">
              <a:lnSpc>
                <a:spcPct val="100000"/>
              </a:lnSpc>
              <a:spcBef>
                <a:spcPts val="100"/>
              </a:spcBef>
            </a:pPr>
            <a:r>
              <a:rPr sz="1600" b="1" spc="-10" dirty="0">
                <a:solidFill>
                  <a:srgbClr val="1D417B"/>
                </a:solidFill>
                <a:latin typeface="Century Gothic"/>
                <a:cs typeface="Century Gothic"/>
              </a:rPr>
              <a:t>Find </a:t>
            </a:r>
            <a:r>
              <a:rPr sz="1600" b="1" spc="-70" dirty="0">
                <a:solidFill>
                  <a:srgbClr val="1D417B"/>
                </a:solidFill>
                <a:latin typeface="Century Gothic"/>
                <a:cs typeface="Century Gothic"/>
              </a:rPr>
              <a:t>a </a:t>
            </a:r>
            <a:r>
              <a:rPr sz="1600" b="1" spc="-35" dirty="0">
                <a:solidFill>
                  <a:srgbClr val="1D417B"/>
                </a:solidFill>
                <a:latin typeface="Century Gothic"/>
                <a:cs typeface="Century Gothic"/>
              </a:rPr>
              <a:t>Service </a:t>
            </a:r>
            <a:r>
              <a:rPr sz="1600" b="1" spc="-15" dirty="0">
                <a:solidFill>
                  <a:srgbClr val="1D417B"/>
                </a:solidFill>
                <a:latin typeface="Century Gothic"/>
                <a:cs typeface="Century Gothic"/>
              </a:rPr>
              <a:t>Credit </a:t>
            </a:r>
            <a:r>
              <a:rPr sz="1600" b="1" spc="-25" dirty="0">
                <a:solidFill>
                  <a:srgbClr val="1D417B"/>
                </a:solidFill>
                <a:latin typeface="Century Gothic"/>
                <a:cs typeface="Century Gothic"/>
              </a:rPr>
              <a:t>Union </a:t>
            </a:r>
            <a:r>
              <a:rPr sz="1600" b="1" spc="-35" dirty="0">
                <a:solidFill>
                  <a:srgbClr val="1D417B"/>
                </a:solidFill>
                <a:latin typeface="Century Gothic"/>
                <a:cs typeface="Century Gothic"/>
              </a:rPr>
              <a:t>near </a:t>
            </a:r>
            <a:r>
              <a:rPr sz="1600" b="1" spc="-65" dirty="0">
                <a:solidFill>
                  <a:srgbClr val="1D417B"/>
                </a:solidFill>
                <a:latin typeface="Century Gothic"/>
                <a:cs typeface="Century Gothic"/>
              </a:rPr>
              <a:t>you, </a:t>
            </a:r>
            <a:r>
              <a:rPr sz="1600" b="1" spc="35" dirty="0">
                <a:solidFill>
                  <a:srgbClr val="1D417B"/>
                </a:solidFill>
                <a:latin typeface="Century Gothic"/>
                <a:cs typeface="Century Gothic"/>
              </a:rPr>
              <a:t>visit </a:t>
            </a:r>
            <a:r>
              <a:rPr sz="1600" b="1" dirty="0">
                <a:solidFill>
                  <a:srgbClr val="1D417B"/>
                </a:solidFill>
                <a:latin typeface="Century Gothic"/>
                <a:cs typeface="Century Gothic"/>
              </a:rPr>
              <a:t>us</a:t>
            </a:r>
            <a:r>
              <a:rPr sz="1600" b="1" spc="-275" dirty="0">
                <a:solidFill>
                  <a:srgbClr val="1D417B"/>
                </a:solidFill>
                <a:latin typeface="Century Gothic"/>
                <a:cs typeface="Century Gothic"/>
              </a:rPr>
              <a:t> </a:t>
            </a:r>
            <a:r>
              <a:rPr sz="1600" b="1" spc="-35" dirty="0">
                <a:solidFill>
                  <a:srgbClr val="1D417B"/>
                </a:solidFill>
                <a:latin typeface="Century Gothic"/>
                <a:cs typeface="Century Gothic"/>
              </a:rPr>
              <a:t>online  </a:t>
            </a:r>
            <a:r>
              <a:rPr sz="1600" b="1" spc="35" dirty="0">
                <a:solidFill>
                  <a:srgbClr val="1D417B"/>
                </a:solidFill>
                <a:latin typeface="Century Gothic"/>
                <a:cs typeface="Century Gothic"/>
              </a:rPr>
              <a:t>at </a:t>
            </a:r>
            <a:r>
              <a:rPr sz="1600" b="1" spc="-50" dirty="0">
                <a:solidFill>
                  <a:srgbClr val="1D417B"/>
                </a:solidFill>
                <a:latin typeface="Century Gothic"/>
                <a:cs typeface="Century Gothic"/>
              </a:rPr>
              <a:t>servicecu.org </a:t>
            </a:r>
            <a:r>
              <a:rPr sz="1600" b="1" spc="-10" dirty="0">
                <a:solidFill>
                  <a:srgbClr val="1D417B"/>
                </a:solidFill>
                <a:latin typeface="Century Gothic"/>
                <a:cs typeface="Century Gothic"/>
              </a:rPr>
              <a:t>or </a:t>
            </a:r>
            <a:r>
              <a:rPr sz="1600" b="1" spc="-100" dirty="0">
                <a:solidFill>
                  <a:srgbClr val="1D417B"/>
                </a:solidFill>
                <a:latin typeface="Century Gothic"/>
                <a:cs typeface="Century Gothic"/>
              </a:rPr>
              <a:t>by </a:t>
            </a:r>
            <a:r>
              <a:rPr sz="1600" b="1" spc="-70" dirty="0">
                <a:solidFill>
                  <a:srgbClr val="1D417B"/>
                </a:solidFill>
                <a:latin typeface="Century Gothic"/>
                <a:cs typeface="Century Gothic"/>
              </a:rPr>
              <a:t>phone</a:t>
            </a:r>
            <a:r>
              <a:rPr sz="1600" b="1" spc="-155" dirty="0">
                <a:solidFill>
                  <a:srgbClr val="1D417B"/>
                </a:solidFill>
                <a:latin typeface="Century Gothic"/>
                <a:cs typeface="Century Gothic"/>
              </a:rPr>
              <a:t> </a:t>
            </a:r>
            <a:r>
              <a:rPr sz="1600" b="1" spc="-55" dirty="0">
                <a:solidFill>
                  <a:srgbClr val="1D417B"/>
                </a:solidFill>
                <a:latin typeface="Century Gothic"/>
                <a:cs typeface="Century Gothic"/>
              </a:rPr>
              <a:t>24/7.</a:t>
            </a:r>
            <a:endParaRPr sz="1600" dirty="0">
              <a:latin typeface="Century Gothic"/>
              <a:cs typeface="Century Gothic"/>
            </a:endParaRPr>
          </a:p>
        </p:txBody>
      </p:sp>
      <p:sp>
        <p:nvSpPr>
          <p:cNvPr id="59" name="object 59"/>
          <p:cNvSpPr txBox="1"/>
          <p:nvPr/>
        </p:nvSpPr>
        <p:spPr>
          <a:xfrm>
            <a:off x="7042150" y="2674995"/>
            <a:ext cx="2453640" cy="2461895"/>
          </a:xfrm>
          <a:prstGeom prst="rect">
            <a:avLst/>
          </a:prstGeom>
        </p:spPr>
        <p:txBody>
          <a:bodyPr vert="horz" wrap="square" lIns="0" tIns="48895" rIns="0" bIns="0" rtlCol="0">
            <a:spAutoFit/>
          </a:bodyPr>
          <a:lstStyle/>
          <a:p>
            <a:pPr marL="186055" indent="-148590">
              <a:lnSpc>
                <a:spcPct val="100000"/>
              </a:lnSpc>
              <a:spcBef>
                <a:spcPts val="385"/>
              </a:spcBef>
              <a:buClr>
                <a:srgbClr val="00B6F1"/>
              </a:buClr>
              <a:buSzPct val="128571"/>
              <a:buChar char="•"/>
              <a:tabLst>
                <a:tab pos="186690" algn="l"/>
              </a:tabLst>
            </a:pPr>
            <a:r>
              <a:rPr sz="1400" spc="70" dirty="0">
                <a:solidFill>
                  <a:srgbClr val="4C4D4F"/>
                </a:solidFill>
                <a:latin typeface="Calibri"/>
                <a:cs typeface="Calibri"/>
              </a:rPr>
              <a:t>Pease </a:t>
            </a:r>
            <a:r>
              <a:rPr sz="1400" spc="-25" dirty="0">
                <a:solidFill>
                  <a:srgbClr val="4C4D4F"/>
                </a:solidFill>
                <a:latin typeface="Calibri"/>
                <a:cs typeface="Calibri"/>
              </a:rPr>
              <a:t>Air </a:t>
            </a:r>
            <a:r>
              <a:rPr sz="1400" spc="30" dirty="0">
                <a:solidFill>
                  <a:srgbClr val="4C4D4F"/>
                </a:solidFill>
                <a:latin typeface="Calibri"/>
                <a:cs typeface="Calibri"/>
              </a:rPr>
              <a:t>National </a:t>
            </a:r>
            <a:r>
              <a:rPr sz="1400" spc="45" dirty="0">
                <a:solidFill>
                  <a:srgbClr val="4C4D4F"/>
                </a:solidFill>
                <a:latin typeface="Calibri"/>
                <a:cs typeface="Calibri"/>
              </a:rPr>
              <a:t>Guard,</a:t>
            </a:r>
            <a:r>
              <a:rPr sz="1400" spc="-175" dirty="0">
                <a:solidFill>
                  <a:srgbClr val="4C4D4F"/>
                </a:solidFill>
                <a:latin typeface="Calibri"/>
                <a:cs typeface="Calibri"/>
              </a:rPr>
              <a:t> </a:t>
            </a:r>
            <a:r>
              <a:rPr sz="1400" spc="5" dirty="0">
                <a:solidFill>
                  <a:srgbClr val="4C4D4F"/>
                </a:solidFill>
                <a:latin typeface="Calibri"/>
                <a:cs typeface="Calibri"/>
              </a:rPr>
              <a:t>NH</a:t>
            </a:r>
            <a:endParaRPr sz="1400">
              <a:latin typeface="Calibri"/>
              <a:cs typeface="Calibri"/>
            </a:endParaRPr>
          </a:p>
          <a:p>
            <a:pPr marL="186055" indent="-148590">
              <a:lnSpc>
                <a:spcPct val="100000"/>
              </a:lnSpc>
              <a:spcBef>
                <a:spcPts val="770"/>
              </a:spcBef>
              <a:buClr>
                <a:srgbClr val="00B6F1"/>
              </a:buClr>
              <a:buSzPct val="128571"/>
              <a:buChar char="•"/>
              <a:tabLst>
                <a:tab pos="186690" algn="l"/>
              </a:tabLst>
            </a:pPr>
            <a:r>
              <a:rPr sz="1400" spc="20" dirty="0">
                <a:solidFill>
                  <a:srgbClr val="4C4D4F"/>
                </a:solidFill>
                <a:latin typeface="Calibri"/>
                <a:cs typeface="Calibri"/>
              </a:rPr>
              <a:t>Ramstein,</a:t>
            </a:r>
            <a:r>
              <a:rPr sz="1400" spc="-20" dirty="0">
                <a:solidFill>
                  <a:srgbClr val="4C4D4F"/>
                </a:solidFill>
                <a:latin typeface="Calibri"/>
                <a:cs typeface="Calibri"/>
              </a:rPr>
              <a:t> </a:t>
            </a:r>
            <a:r>
              <a:rPr sz="1400" spc="45" dirty="0">
                <a:solidFill>
                  <a:srgbClr val="4C4D4F"/>
                </a:solidFill>
                <a:latin typeface="Calibri"/>
                <a:cs typeface="Calibri"/>
              </a:rPr>
              <a:t>Germany</a:t>
            </a:r>
            <a:endParaRPr sz="1400">
              <a:latin typeface="Calibri"/>
              <a:cs typeface="Calibri"/>
            </a:endParaRPr>
          </a:p>
          <a:p>
            <a:pPr marL="186055" indent="-148590">
              <a:lnSpc>
                <a:spcPct val="100000"/>
              </a:lnSpc>
              <a:spcBef>
                <a:spcPts val="765"/>
              </a:spcBef>
              <a:buClr>
                <a:srgbClr val="00B6F1"/>
              </a:buClr>
              <a:buSzPct val="128571"/>
              <a:buChar char="•"/>
              <a:tabLst>
                <a:tab pos="186690" algn="l"/>
              </a:tabLst>
            </a:pPr>
            <a:r>
              <a:rPr sz="1400" spc="30" dirty="0">
                <a:solidFill>
                  <a:srgbClr val="4C4D4F"/>
                </a:solidFill>
                <a:latin typeface="Calibri"/>
                <a:cs typeface="Calibri"/>
              </a:rPr>
              <a:t>Ramstein </a:t>
            </a:r>
            <a:r>
              <a:rPr sz="1400" spc="254" dirty="0">
                <a:solidFill>
                  <a:srgbClr val="4C4D4F"/>
                </a:solidFill>
                <a:latin typeface="Calibri"/>
                <a:cs typeface="Calibri"/>
              </a:rPr>
              <a:t>-</a:t>
            </a:r>
            <a:r>
              <a:rPr sz="1400" spc="-165" dirty="0">
                <a:solidFill>
                  <a:srgbClr val="4C4D4F"/>
                </a:solidFill>
                <a:latin typeface="Calibri"/>
                <a:cs typeface="Calibri"/>
              </a:rPr>
              <a:t> </a:t>
            </a:r>
            <a:r>
              <a:rPr sz="1400" spc="55" dirty="0">
                <a:solidFill>
                  <a:srgbClr val="4C4D4F"/>
                </a:solidFill>
                <a:latin typeface="Calibri"/>
                <a:cs typeface="Calibri"/>
              </a:rPr>
              <a:t>KMCC, </a:t>
            </a:r>
            <a:r>
              <a:rPr sz="1400" spc="45" dirty="0">
                <a:solidFill>
                  <a:srgbClr val="4C4D4F"/>
                </a:solidFill>
                <a:latin typeface="Calibri"/>
                <a:cs typeface="Calibri"/>
              </a:rPr>
              <a:t>Germany</a:t>
            </a:r>
            <a:endParaRPr sz="1400">
              <a:latin typeface="Calibri"/>
              <a:cs typeface="Calibri"/>
            </a:endParaRPr>
          </a:p>
          <a:p>
            <a:pPr marL="186055" indent="-148590">
              <a:lnSpc>
                <a:spcPct val="100000"/>
              </a:lnSpc>
              <a:spcBef>
                <a:spcPts val="770"/>
              </a:spcBef>
              <a:buClr>
                <a:srgbClr val="00B6F1"/>
              </a:buClr>
              <a:buSzPct val="128571"/>
              <a:buChar char="•"/>
              <a:tabLst>
                <a:tab pos="186690" algn="l"/>
              </a:tabLst>
            </a:pPr>
            <a:r>
              <a:rPr sz="1400" spc="65" dirty="0">
                <a:solidFill>
                  <a:srgbClr val="4C4D4F"/>
                </a:solidFill>
                <a:latin typeface="Calibri"/>
                <a:cs typeface="Calibri"/>
              </a:rPr>
              <a:t>Sembach,</a:t>
            </a:r>
            <a:r>
              <a:rPr sz="1400" spc="-20" dirty="0">
                <a:solidFill>
                  <a:srgbClr val="4C4D4F"/>
                </a:solidFill>
                <a:latin typeface="Calibri"/>
                <a:cs typeface="Calibri"/>
              </a:rPr>
              <a:t> </a:t>
            </a:r>
            <a:r>
              <a:rPr sz="1400" spc="45" dirty="0">
                <a:solidFill>
                  <a:srgbClr val="4C4D4F"/>
                </a:solidFill>
                <a:latin typeface="Calibri"/>
                <a:cs typeface="Calibri"/>
              </a:rPr>
              <a:t>Germany</a:t>
            </a:r>
            <a:endParaRPr sz="1400">
              <a:latin typeface="Calibri"/>
              <a:cs typeface="Calibri"/>
            </a:endParaRPr>
          </a:p>
          <a:p>
            <a:pPr marL="186055" indent="-148590">
              <a:lnSpc>
                <a:spcPct val="100000"/>
              </a:lnSpc>
              <a:spcBef>
                <a:spcPts val="765"/>
              </a:spcBef>
              <a:buClr>
                <a:srgbClr val="00B6F1"/>
              </a:buClr>
              <a:buSzPct val="128571"/>
              <a:buChar char="•"/>
              <a:tabLst>
                <a:tab pos="186690" algn="l"/>
              </a:tabLst>
            </a:pPr>
            <a:r>
              <a:rPr sz="1400" spc="65" dirty="0">
                <a:solidFill>
                  <a:srgbClr val="4C4D4F"/>
                </a:solidFill>
                <a:latin typeface="Calibri"/>
                <a:cs typeface="Calibri"/>
              </a:rPr>
              <a:t>Spangdahlem,</a:t>
            </a:r>
            <a:r>
              <a:rPr sz="1400" spc="-25" dirty="0">
                <a:solidFill>
                  <a:srgbClr val="4C4D4F"/>
                </a:solidFill>
                <a:latin typeface="Calibri"/>
                <a:cs typeface="Calibri"/>
              </a:rPr>
              <a:t> </a:t>
            </a:r>
            <a:r>
              <a:rPr sz="1400" spc="45" dirty="0">
                <a:solidFill>
                  <a:srgbClr val="4C4D4F"/>
                </a:solidFill>
                <a:latin typeface="Calibri"/>
                <a:cs typeface="Calibri"/>
              </a:rPr>
              <a:t>Germany</a:t>
            </a:r>
            <a:endParaRPr sz="1400">
              <a:latin typeface="Calibri"/>
              <a:cs typeface="Calibri"/>
            </a:endParaRPr>
          </a:p>
          <a:p>
            <a:pPr marL="186055" indent="-148590">
              <a:lnSpc>
                <a:spcPct val="100000"/>
              </a:lnSpc>
              <a:spcBef>
                <a:spcPts val="770"/>
              </a:spcBef>
              <a:buClr>
                <a:srgbClr val="00B6F1"/>
              </a:buClr>
              <a:buSzPct val="128571"/>
              <a:buChar char="•"/>
              <a:tabLst>
                <a:tab pos="186690" algn="l"/>
              </a:tabLst>
            </a:pPr>
            <a:r>
              <a:rPr sz="1400" spc="35" dirty="0">
                <a:solidFill>
                  <a:srgbClr val="4C4D4F"/>
                </a:solidFill>
                <a:latin typeface="Calibri"/>
                <a:cs typeface="Calibri"/>
              </a:rPr>
              <a:t>Stuttgart-Panzer,</a:t>
            </a:r>
            <a:r>
              <a:rPr sz="1400" spc="-30" dirty="0">
                <a:solidFill>
                  <a:srgbClr val="4C4D4F"/>
                </a:solidFill>
                <a:latin typeface="Calibri"/>
                <a:cs typeface="Calibri"/>
              </a:rPr>
              <a:t> </a:t>
            </a:r>
            <a:r>
              <a:rPr sz="1400" spc="45" dirty="0">
                <a:solidFill>
                  <a:srgbClr val="4C4D4F"/>
                </a:solidFill>
                <a:latin typeface="Calibri"/>
                <a:cs typeface="Calibri"/>
              </a:rPr>
              <a:t>Germany</a:t>
            </a:r>
            <a:endParaRPr sz="1400">
              <a:latin typeface="Calibri"/>
              <a:cs typeface="Calibri"/>
            </a:endParaRPr>
          </a:p>
          <a:p>
            <a:pPr marL="186055" indent="-148590">
              <a:lnSpc>
                <a:spcPct val="100000"/>
              </a:lnSpc>
              <a:spcBef>
                <a:spcPts val="770"/>
              </a:spcBef>
              <a:buClr>
                <a:srgbClr val="00B6F1"/>
              </a:buClr>
              <a:buSzPct val="128571"/>
              <a:buChar char="•"/>
              <a:tabLst>
                <a:tab pos="186690" algn="l"/>
              </a:tabLst>
            </a:pPr>
            <a:r>
              <a:rPr sz="1400" spc="45" dirty="0">
                <a:solidFill>
                  <a:srgbClr val="4C4D4F"/>
                </a:solidFill>
                <a:latin typeface="Calibri"/>
                <a:cs typeface="Calibri"/>
              </a:rPr>
              <a:t>Stuttgart-Patch,</a:t>
            </a:r>
            <a:r>
              <a:rPr sz="1400" spc="-20" dirty="0">
                <a:solidFill>
                  <a:srgbClr val="4C4D4F"/>
                </a:solidFill>
                <a:latin typeface="Calibri"/>
                <a:cs typeface="Calibri"/>
              </a:rPr>
              <a:t> </a:t>
            </a:r>
            <a:r>
              <a:rPr sz="1400" spc="45" dirty="0">
                <a:solidFill>
                  <a:srgbClr val="4C4D4F"/>
                </a:solidFill>
                <a:latin typeface="Calibri"/>
                <a:cs typeface="Calibri"/>
              </a:rPr>
              <a:t>Germany</a:t>
            </a:r>
            <a:endParaRPr sz="1400">
              <a:latin typeface="Calibri"/>
              <a:cs typeface="Calibri"/>
            </a:endParaRPr>
          </a:p>
          <a:p>
            <a:pPr marL="186055" indent="-148590">
              <a:lnSpc>
                <a:spcPct val="100000"/>
              </a:lnSpc>
              <a:spcBef>
                <a:spcPts val="765"/>
              </a:spcBef>
              <a:buClr>
                <a:srgbClr val="00B6F1"/>
              </a:buClr>
              <a:buSzPct val="128571"/>
              <a:buChar char="•"/>
              <a:tabLst>
                <a:tab pos="186690" algn="l"/>
              </a:tabLst>
            </a:pPr>
            <a:r>
              <a:rPr sz="1400" spc="15" dirty="0">
                <a:solidFill>
                  <a:srgbClr val="4C4D4F"/>
                </a:solidFill>
                <a:latin typeface="Calibri"/>
                <a:cs typeface="Calibri"/>
              </a:rPr>
              <a:t>Vilseck,</a:t>
            </a:r>
            <a:r>
              <a:rPr sz="1400" spc="-20" dirty="0">
                <a:solidFill>
                  <a:srgbClr val="4C4D4F"/>
                </a:solidFill>
                <a:latin typeface="Calibri"/>
                <a:cs typeface="Calibri"/>
              </a:rPr>
              <a:t> </a:t>
            </a:r>
            <a:r>
              <a:rPr sz="1400" spc="45" dirty="0">
                <a:solidFill>
                  <a:srgbClr val="4C4D4F"/>
                </a:solidFill>
                <a:latin typeface="Calibri"/>
                <a:cs typeface="Calibri"/>
              </a:rPr>
              <a:t>Germany</a:t>
            </a:r>
            <a:endParaRPr sz="1400">
              <a:latin typeface="Calibri"/>
              <a:cs typeface="Calibri"/>
            </a:endParaRPr>
          </a:p>
        </p:txBody>
      </p:sp>
      <p:sp>
        <p:nvSpPr>
          <p:cNvPr id="60" name="object 60"/>
          <p:cNvSpPr/>
          <p:nvPr/>
        </p:nvSpPr>
        <p:spPr>
          <a:xfrm>
            <a:off x="2817177" y="2279065"/>
            <a:ext cx="791032" cy="1261325"/>
          </a:xfrm>
          <a:prstGeom prst="rect">
            <a:avLst/>
          </a:prstGeom>
          <a:blipFill>
            <a:blip r:embed="rId10" cstate="print"/>
            <a:stretch>
              <a:fillRect/>
            </a:stretch>
          </a:blipFill>
        </p:spPr>
        <p:txBody>
          <a:bodyPr wrap="square" lIns="0" tIns="0" rIns="0" bIns="0" rtlCol="0"/>
          <a:lstStyle/>
          <a:p>
            <a:endParaRPr/>
          </a:p>
        </p:txBody>
      </p:sp>
      <p:sp>
        <p:nvSpPr>
          <p:cNvPr id="61" name="object 61"/>
          <p:cNvSpPr/>
          <p:nvPr/>
        </p:nvSpPr>
        <p:spPr>
          <a:xfrm>
            <a:off x="2817177" y="2279065"/>
            <a:ext cx="791210" cy="191135"/>
          </a:xfrm>
          <a:custGeom>
            <a:avLst/>
            <a:gdLst/>
            <a:ahLst/>
            <a:cxnLst/>
            <a:rect l="l" t="t" r="r" b="b"/>
            <a:pathLst>
              <a:path w="791210" h="191135">
                <a:moveTo>
                  <a:pt x="791032" y="0"/>
                </a:moveTo>
                <a:lnTo>
                  <a:pt x="0" y="0"/>
                </a:lnTo>
                <a:lnTo>
                  <a:pt x="0" y="190976"/>
                </a:lnTo>
                <a:lnTo>
                  <a:pt x="563437" y="164781"/>
                </a:lnTo>
                <a:lnTo>
                  <a:pt x="771566" y="151479"/>
                </a:lnTo>
                <a:lnTo>
                  <a:pt x="791032" y="149420"/>
                </a:lnTo>
                <a:lnTo>
                  <a:pt x="791032" y="0"/>
                </a:lnTo>
                <a:close/>
              </a:path>
            </a:pathLst>
          </a:custGeom>
          <a:solidFill>
            <a:srgbClr val="E4E4E4"/>
          </a:solidFill>
        </p:spPr>
        <p:txBody>
          <a:bodyPr wrap="square" lIns="0" tIns="0" rIns="0" bIns="0" rtlCol="0"/>
          <a:lstStyle/>
          <a:p>
            <a:endParaRPr/>
          </a:p>
        </p:txBody>
      </p:sp>
      <p:sp>
        <p:nvSpPr>
          <p:cNvPr id="62" name="object 62"/>
          <p:cNvSpPr/>
          <p:nvPr/>
        </p:nvSpPr>
        <p:spPr>
          <a:xfrm>
            <a:off x="2817177" y="2424859"/>
            <a:ext cx="791210" cy="1115695"/>
          </a:xfrm>
          <a:custGeom>
            <a:avLst/>
            <a:gdLst/>
            <a:ahLst/>
            <a:cxnLst/>
            <a:rect l="l" t="t" r="r" b="b"/>
            <a:pathLst>
              <a:path w="791210" h="1115695">
                <a:moveTo>
                  <a:pt x="791032" y="0"/>
                </a:moveTo>
                <a:lnTo>
                  <a:pt x="670479" y="6164"/>
                </a:lnTo>
                <a:lnTo>
                  <a:pt x="432144" y="13659"/>
                </a:lnTo>
                <a:lnTo>
                  <a:pt x="0" y="19155"/>
                </a:lnTo>
                <a:lnTo>
                  <a:pt x="0" y="1115531"/>
                </a:lnTo>
                <a:lnTo>
                  <a:pt x="791032" y="1115531"/>
                </a:lnTo>
                <a:lnTo>
                  <a:pt x="791032" y="0"/>
                </a:lnTo>
                <a:close/>
              </a:path>
            </a:pathLst>
          </a:custGeom>
          <a:solidFill>
            <a:srgbClr val="FFFFFF"/>
          </a:solidFill>
        </p:spPr>
        <p:txBody>
          <a:bodyPr wrap="square" lIns="0" tIns="0" rIns="0" bIns="0" rtlCol="0"/>
          <a:lstStyle/>
          <a:p>
            <a:endParaRPr/>
          </a:p>
        </p:txBody>
      </p:sp>
      <p:sp>
        <p:nvSpPr>
          <p:cNvPr id="63" name="object 63"/>
          <p:cNvSpPr/>
          <p:nvPr/>
        </p:nvSpPr>
        <p:spPr>
          <a:xfrm>
            <a:off x="2817177" y="2425041"/>
            <a:ext cx="791210" cy="19050"/>
          </a:xfrm>
          <a:custGeom>
            <a:avLst/>
            <a:gdLst/>
            <a:ahLst/>
            <a:cxnLst/>
            <a:rect l="l" t="t" r="r" b="b"/>
            <a:pathLst>
              <a:path w="791210" h="19050">
                <a:moveTo>
                  <a:pt x="0" y="19041"/>
                </a:moveTo>
                <a:lnTo>
                  <a:pt x="111243" y="18433"/>
                </a:lnTo>
                <a:lnTo>
                  <a:pt x="191665" y="17723"/>
                </a:lnTo>
                <a:lnTo>
                  <a:pt x="266669" y="16846"/>
                </a:lnTo>
                <a:lnTo>
                  <a:pt x="336398" y="15820"/>
                </a:lnTo>
                <a:lnTo>
                  <a:pt x="400995" y="14663"/>
                </a:lnTo>
                <a:lnTo>
                  <a:pt x="460603" y="13390"/>
                </a:lnTo>
                <a:lnTo>
                  <a:pt x="515364" y="12021"/>
                </a:lnTo>
                <a:lnTo>
                  <a:pt x="565422" y="10571"/>
                </a:lnTo>
                <a:lnTo>
                  <a:pt x="610919" y="9059"/>
                </a:lnTo>
                <a:lnTo>
                  <a:pt x="651999" y="7501"/>
                </a:lnTo>
                <a:lnTo>
                  <a:pt x="721478" y="4317"/>
                </a:lnTo>
                <a:lnTo>
                  <a:pt x="775001" y="1158"/>
                </a:lnTo>
                <a:lnTo>
                  <a:pt x="791032" y="0"/>
                </a:lnTo>
              </a:path>
            </a:pathLst>
          </a:custGeom>
          <a:ln w="3175">
            <a:solidFill>
              <a:srgbClr val="4E4E4E"/>
            </a:solidFill>
            <a:prstDash val="sysDot"/>
          </a:ln>
        </p:spPr>
        <p:txBody>
          <a:bodyPr wrap="square" lIns="0" tIns="0" rIns="0" bIns="0" rtlCol="0"/>
          <a:lstStyle/>
          <a:p>
            <a:endParaRPr/>
          </a:p>
        </p:txBody>
      </p:sp>
      <p:sp>
        <p:nvSpPr>
          <p:cNvPr id="64" name="object 64"/>
          <p:cNvSpPr/>
          <p:nvPr/>
        </p:nvSpPr>
        <p:spPr>
          <a:xfrm>
            <a:off x="3480552" y="3382817"/>
            <a:ext cx="75565" cy="158115"/>
          </a:xfrm>
          <a:custGeom>
            <a:avLst/>
            <a:gdLst/>
            <a:ahLst/>
            <a:cxnLst/>
            <a:rect l="l" t="t" r="r" b="b"/>
            <a:pathLst>
              <a:path w="75564" h="158114">
                <a:moveTo>
                  <a:pt x="55742" y="0"/>
                </a:moveTo>
                <a:lnTo>
                  <a:pt x="56415" y="6934"/>
                </a:lnTo>
                <a:lnTo>
                  <a:pt x="56631" y="15938"/>
                </a:lnTo>
                <a:lnTo>
                  <a:pt x="54306" y="21932"/>
                </a:lnTo>
                <a:lnTo>
                  <a:pt x="47286" y="31715"/>
                </a:lnTo>
                <a:lnTo>
                  <a:pt x="35383" y="43294"/>
                </a:lnTo>
                <a:lnTo>
                  <a:pt x="22738" y="54701"/>
                </a:lnTo>
                <a:lnTo>
                  <a:pt x="13489" y="63969"/>
                </a:lnTo>
                <a:lnTo>
                  <a:pt x="7281" y="71168"/>
                </a:lnTo>
                <a:lnTo>
                  <a:pt x="2184" y="77992"/>
                </a:lnTo>
                <a:lnTo>
                  <a:pt x="0" y="84885"/>
                </a:lnTo>
                <a:lnTo>
                  <a:pt x="2529" y="92290"/>
                </a:lnTo>
                <a:lnTo>
                  <a:pt x="9365" y="103545"/>
                </a:lnTo>
                <a:lnTo>
                  <a:pt x="16222" y="116479"/>
                </a:lnTo>
                <a:lnTo>
                  <a:pt x="52168" y="149382"/>
                </a:lnTo>
                <a:lnTo>
                  <a:pt x="65666" y="153980"/>
                </a:lnTo>
                <a:lnTo>
                  <a:pt x="75096" y="157574"/>
                </a:lnTo>
              </a:path>
            </a:pathLst>
          </a:custGeom>
          <a:ln w="6743">
            <a:solidFill>
              <a:srgbClr val="000000"/>
            </a:solidFill>
            <a:prstDash val="sysDot"/>
          </a:ln>
        </p:spPr>
        <p:txBody>
          <a:bodyPr wrap="square" lIns="0" tIns="0" rIns="0" bIns="0" rtlCol="0"/>
          <a:lstStyle/>
          <a:p>
            <a:endParaRPr/>
          </a:p>
        </p:txBody>
      </p:sp>
      <p:sp>
        <p:nvSpPr>
          <p:cNvPr id="65" name="object 65"/>
          <p:cNvSpPr/>
          <p:nvPr/>
        </p:nvSpPr>
        <p:spPr>
          <a:xfrm>
            <a:off x="2817177" y="2434810"/>
            <a:ext cx="717550" cy="949325"/>
          </a:xfrm>
          <a:custGeom>
            <a:avLst/>
            <a:gdLst/>
            <a:ahLst/>
            <a:cxnLst/>
            <a:rect l="l" t="t" r="r" b="b"/>
            <a:pathLst>
              <a:path w="717550" h="949325">
                <a:moveTo>
                  <a:pt x="550776" y="0"/>
                </a:moveTo>
                <a:lnTo>
                  <a:pt x="221598" y="8558"/>
                </a:lnTo>
                <a:lnTo>
                  <a:pt x="0" y="9606"/>
                </a:lnTo>
                <a:lnTo>
                  <a:pt x="0" y="949056"/>
                </a:lnTo>
                <a:lnTo>
                  <a:pt x="715241" y="933399"/>
                </a:lnTo>
                <a:lnTo>
                  <a:pt x="715241" y="912837"/>
                </a:lnTo>
                <a:lnTo>
                  <a:pt x="709767" y="904608"/>
                </a:lnTo>
                <a:lnTo>
                  <a:pt x="715241" y="892276"/>
                </a:lnTo>
                <a:lnTo>
                  <a:pt x="717555" y="881934"/>
                </a:lnTo>
                <a:lnTo>
                  <a:pt x="717298" y="871205"/>
                </a:lnTo>
                <a:lnTo>
                  <a:pt x="716012" y="862788"/>
                </a:lnTo>
                <a:lnTo>
                  <a:pt x="715241" y="859383"/>
                </a:lnTo>
                <a:lnTo>
                  <a:pt x="707024" y="851153"/>
                </a:lnTo>
                <a:lnTo>
                  <a:pt x="704281" y="837450"/>
                </a:lnTo>
                <a:lnTo>
                  <a:pt x="688858" y="793253"/>
                </a:lnTo>
                <a:lnTo>
                  <a:pt x="671388" y="751103"/>
                </a:lnTo>
                <a:lnTo>
                  <a:pt x="667146" y="743160"/>
                </a:lnTo>
                <a:lnTo>
                  <a:pt x="663164" y="734829"/>
                </a:lnTo>
                <a:lnTo>
                  <a:pt x="660211" y="724701"/>
                </a:lnTo>
                <a:lnTo>
                  <a:pt x="659056" y="711365"/>
                </a:lnTo>
                <a:lnTo>
                  <a:pt x="658884" y="697465"/>
                </a:lnTo>
                <a:lnTo>
                  <a:pt x="658711" y="685495"/>
                </a:lnTo>
                <a:lnTo>
                  <a:pt x="659050" y="673781"/>
                </a:lnTo>
                <a:lnTo>
                  <a:pt x="660415" y="660653"/>
                </a:lnTo>
                <a:lnTo>
                  <a:pt x="660674" y="648810"/>
                </a:lnTo>
                <a:lnTo>
                  <a:pt x="658364" y="640949"/>
                </a:lnTo>
                <a:lnTo>
                  <a:pt x="655025" y="635404"/>
                </a:lnTo>
                <a:lnTo>
                  <a:pt x="652198" y="630504"/>
                </a:lnTo>
                <a:lnTo>
                  <a:pt x="649328" y="623433"/>
                </a:lnTo>
                <a:lnTo>
                  <a:pt x="645689" y="614051"/>
                </a:lnTo>
                <a:lnTo>
                  <a:pt x="642564" y="604668"/>
                </a:lnTo>
                <a:lnTo>
                  <a:pt x="641238" y="597598"/>
                </a:lnTo>
                <a:lnTo>
                  <a:pt x="641752" y="571220"/>
                </a:lnTo>
                <a:lnTo>
                  <a:pt x="641816" y="552117"/>
                </a:lnTo>
                <a:lnTo>
                  <a:pt x="641238" y="534555"/>
                </a:lnTo>
                <a:lnTo>
                  <a:pt x="639995" y="519745"/>
                </a:lnTo>
                <a:lnTo>
                  <a:pt x="638495" y="505515"/>
                </a:lnTo>
                <a:lnTo>
                  <a:pt x="636994" y="490902"/>
                </a:lnTo>
                <a:lnTo>
                  <a:pt x="629071" y="435619"/>
                </a:lnTo>
                <a:lnTo>
                  <a:pt x="615790" y="399492"/>
                </a:lnTo>
                <a:lnTo>
                  <a:pt x="609280" y="377603"/>
                </a:lnTo>
                <a:lnTo>
                  <a:pt x="604230" y="364604"/>
                </a:lnTo>
                <a:lnTo>
                  <a:pt x="597352" y="348306"/>
                </a:lnTo>
                <a:lnTo>
                  <a:pt x="590349" y="328796"/>
                </a:lnTo>
                <a:lnTo>
                  <a:pt x="585145" y="310058"/>
                </a:lnTo>
                <a:lnTo>
                  <a:pt x="583669" y="296075"/>
                </a:lnTo>
                <a:lnTo>
                  <a:pt x="581870" y="285669"/>
                </a:lnTo>
                <a:lnTo>
                  <a:pt x="576474" y="275520"/>
                </a:lnTo>
                <a:lnTo>
                  <a:pt x="570563" y="266399"/>
                </a:lnTo>
                <a:lnTo>
                  <a:pt x="567222" y="259079"/>
                </a:lnTo>
                <a:lnTo>
                  <a:pt x="566708" y="251881"/>
                </a:lnTo>
                <a:lnTo>
                  <a:pt x="567222" y="243655"/>
                </a:lnTo>
                <a:lnTo>
                  <a:pt x="568765" y="235944"/>
                </a:lnTo>
                <a:lnTo>
                  <a:pt x="571337" y="230289"/>
                </a:lnTo>
                <a:lnTo>
                  <a:pt x="573051" y="222561"/>
                </a:lnTo>
                <a:lnTo>
                  <a:pt x="572709" y="210591"/>
                </a:lnTo>
                <a:lnTo>
                  <a:pt x="571337" y="198878"/>
                </a:lnTo>
                <a:lnTo>
                  <a:pt x="569965" y="191922"/>
                </a:lnTo>
                <a:lnTo>
                  <a:pt x="568594" y="187807"/>
                </a:lnTo>
                <a:lnTo>
                  <a:pt x="571337" y="176847"/>
                </a:lnTo>
                <a:lnTo>
                  <a:pt x="572709" y="159029"/>
                </a:lnTo>
                <a:lnTo>
                  <a:pt x="574080" y="152171"/>
                </a:lnTo>
                <a:lnTo>
                  <a:pt x="565851" y="138468"/>
                </a:lnTo>
                <a:lnTo>
                  <a:pt x="563793" y="133667"/>
                </a:lnTo>
                <a:lnTo>
                  <a:pt x="569280" y="118592"/>
                </a:lnTo>
                <a:lnTo>
                  <a:pt x="568594" y="113106"/>
                </a:lnTo>
                <a:lnTo>
                  <a:pt x="569965" y="109004"/>
                </a:lnTo>
                <a:lnTo>
                  <a:pt x="570190" y="104418"/>
                </a:lnTo>
                <a:lnTo>
                  <a:pt x="569194" y="97518"/>
                </a:lnTo>
                <a:lnTo>
                  <a:pt x="565851" y="80898"/>
                </a:lnTo>
                <a:lnTo>
                  <a:pt x="563911" y="73566"/>
                </a:lnTo>
                <a:lnTo>
                  <a:pt x="561650" y="67452"/>
                </a:lnTo>
                <a:lnTo>
                  <a:pt x="559775" y="61725"/>
                </a:lnTo>
                <a:lnTo>
                  <a:pt x="558993" y="55549"/>
                </a:lnTo>
                <a:lnTo>
                  <a:pt x="558993" y="46634"/>
                </a:lnTo>
                <a:lnTo>
                  <a:pt x="561050" y="39103"/>
                </a:lnTo>
                <a:lnTo>
                  <a:pt x="556948" y="32245"/>
                </a:lnTo>
                <a:lnTo>
                  <a:pt x="549404" y="21970"/>
                </a:lnTo>
                <a:lnTo>
                  <a:pt x="546661" y="12369"/>
                </a:lnTo>
                <a:lnTo>
                  <a:pt x="550776" y="0"/>
                </a:lnTo>
                <a:close/>
              </a:path>
            </a:pathLst>
          </a:custGeom>
          <a:solidFill>
            <a:srgbClr val="A7B879"/>
          </a:solidFill>
        </p:spPr>
        <p:txBody>
          <a:bodyPr wrap="square" lIns="0" tIns="0" rIns="0" bIns="0" rtlCol="0"/>
          <a:lstStyle/>
          <a:p>
            <a:endParaRPr/>
          </a:p>
        </p:txBody>
      </p:sp>
      <p:sp>
        <p:nvSpPr>
          <p:cNvPr id="66" name="object 66"/>
          <p:cNvSpPr/>
          <p:nvPr/>
        </p:nvSpPr>
        <p:spPr>
          <a:xfrm>
            <a:off x="2817177" y="2434810"/>
            <a:ext cx="717550" cy="949325"/>
          </a:xfrm>
          <a:custGeom>
            <a:avLst/>
            <a:gdLst/>
            <a:ahLst/>
            <a:cxnLst/>
            <a:rect l="l" t="t" r="r" b="b"/>
            <a:pathLst>
              <a:path w="717550" h="949325">
                <a:moveTo>
                  <a:pt x="0" y="949056"/>
                </a:moveTo>
                <a:lnTo>
                  <a:pt x="127205" y="947275"/>
                </a:lnTo>
                <a:lnTo>
                  <a:pt x="385449" y="941622"/>
                </a:lnTo>
                <a:lnTo>
                  <a:pt x="615682" y="935968"/>
                </a:lnTo>
                <a:lnTo>
                  <a:pt x="715241" y="933399"/>
                </a:lnTo>
                <a:lnTo>
                  <a:pt x="715241" y="912837"/>
                </a:lnTo>
                <a:lnTo>
                  <a:pt x="709767" y="904608"/>
                </a:lnTo>
                <a:lnTo>
                  <a:pt x="715241" y="892276"/>
                </a:lnTo>
                <a:lnTo>
                  <a:pt x="717555" y="881934"/>
                </a:lnTo>
                <a:lnTo>
                  <a:pt x="717298" y="871205"/>
                </a:lnTo>
                <a:lnTo>
                  <a:pt x="716012" y="862788"/>
                </a:lnTo>
                <a:lnTo>
                  <a:pt x="715241" y="859383"/>
                </a:lnTo>
                <a:lnTo>
                  <a:pt x="707024" y="851153"/>
                </a:lnTo>
                <a:lnTo>
                  <a:pt x="704281" y="837450"/>
                </a:lnTo>
                <a:lnTo>
                  <a:pt x="688858" y="793253"/>
                </a:lnTo>
                <a:lnTo>
                  <a:pt x="671388" y="751103"/>
                </a:lnTo>
                <a:lnTo>
                  <a:pt x="667146" y="743160"/>
                </a:lnTo>
                <a:lnTo>
                  <a:pt x="663164" y="734829"/>
                </a:lnTo>
                <a:lnTo>
                  <a:pt x="660211" y="724701"/>
                </a:lnTo>
                <a:lnTo>
                  <a:pt x="659056" y="711365"/>
                </a:lnTo>
                <a:lnTo>
                  <a:pt x="658884" y="697465"/>
                </a:lnTo>
                <a:lnTo>
                  <a:pt x="658711" y="685495"/>
                </a:lnTo>
                <a:lnTo>
                  <a:pt x="659050" y="673781"/>
                </a:lnTo>
                <a:lnTo>
                  <a:pt x="660415" y="660653"/>
                </a:lnTo>
                <a:lnTo>
                  <a:pt x="660674" y="648810"/>
                </a:lnTo>
                <a:lnTo>
                  <a:pt x="658364" y="640949"/>
                </a:lnTo>
                <a:lnTo>
                  <a:pt x="655025" y="635404"/>
                </a:lnTo>
                <a:lnTo>
                  <a:pt x="652198" y="630504"/>
                </a:lnTo>
                <a:lnTo>
                  <a:pt x="649328" y="623433"/>
                </a:lnTo>
                <a:lnTo>
                  <a:pt x="645689" y="614051"/>
                </a:lnTo>
                <a:lnTo>
                  <a:pt x="642564" y="604668"/>
                </a:lnTo>
                <a:lnTo>
                  <a:pt x="641238" y="597598"/>
                </a:lnTo>
                <a:lnTo>
                  <a:pt x="641431" y="587751"/>
                </a:lnTo>
                <a:lnTo>
                  <a:pt x="641752" y="571220"/>
                </a:lnTo>
                <a:lnTo>
                  <a:pt x="641816" y="552117"/>
                </a:lnTo>
                <a:lnTo>
                  <a:pt x="641238" y="534555"/>
                </a:lnTo>
                <a:lnTo>
                  <a:pt x="639995" y="519745"/>
                </a:lnTo>
                <a:lnTo>
                  <a:pt x="638495" y="505515"/>
                </a:lnTo>
                <a:lnTo>
                  <a:pt x="636994" y="490902"/>
                </a:lnTo>
                <a:lnTo>
                  <a:pt x="629071" y="435619"/>
                </a:lnTo>
                <a:lnTo>
                  <a:pt x="615790" y="399492"/>
                </a:lnTo>
                <a:lnTo>
                  <a:pt x="612791" y="389447"/>
                </a:lnTo>
                <a:lnTo>
                  <a:pt x="609280" y="377603"/>
                </a:lnTo>
                <a:lnTo>
                  <a:pt x="604230" y="364604"/>
                </a:lnTo>
                <a:lnTo>
                  <a:pt x="597352" y="348306"/>
                </a:lnTo>
                <a:lnTo>
                  <a:pt x="590349" y="328796"/>
                </a:lnTo>
                <a:lnTo>
                  <a:pt x="585145" y="310058"/>
                </a:lnTo>
                <a:lnTo>
                  <a:pt x="583669" y="296075"/>
                </a:lnTo>
                <a:lnTo>
                  <a:pt x="581870" y="285669"/>
                </a:lnTo>
                <a:lnTo>
                  <a:pt x="576474" y="275520"/>
                </a:lnTo>
                <a:lnTo>
                  <a:pt x="570563" y="266399"/>
                </a:lnTo>
                <a:lnTo>
                  <a:pt x="567222" y="259079"/>
                </a:lnTo>
                <a:lnTo>
                  <a:pt x="566708" y="251881"/>
                </a:lnTo>
                <a:lnTo>
                  <a:pt x="567222" y="243655"/>
                </a:lnTo>
                <a:lnTo>
                  <a:pt x="568765" y="235944"/>
                </a:lnTo>
                <a:lnTo>
                  <a:pt x="571337" y="230289"/>
                </a:lnTo>
                <a:lnTo>
                  <a:pt x="573051" y="222561"/>
                </a:lnTo>
                <a:lnTo>
                  <a:pt x="572709" y="210591"/>
                </a:lnTo>
                <a:lnTo>
                  <a:pt x="571337" y="198878"/>
                </a:lnTo>
                <a:lnTo>
                  <a:pt x="569965" y="191922"/>
                </a:lnTo>
                <a:lnTo>
                  <a:pt x="568594" y="187807"/>
                </a:lnTo>
                <a:lnTo>
                  <a:pt x="571337" y="176847"/>
                </a:lnTo>
                <a:lnTo>
                  <a:pt x="572023" y="167932"/>
                </a:lnTo>
                <a:lnTo>
                  <a:pt x="572709" y="159029"/>
                </a:lnTo>
                <a:lnTo>
                  <a:pt x="574080" y="152171"/>
                </a:lnTo>
                <a:lnTo>
                  <a:pt x="569965" y="145313"/>
                </a:lnTo>
                <a:lnTo>
                  <a:pt x="565851" y="138468"/>
                </a:lnTo>
                <a:lnTo>
                  <a:pt x="563793" y="133667"/>
                </a:lnTo>
                <a:lnTo>
                  <a:pt x="566536" y="126123"/>
                </a:lnTo>
                <a:lnTo>
                  <a:pt x="569280" y="118592"/>
                </a:lnTo>
                <a:lnTo>
                  <a:pt x="568594" y="113106"/>
                </a:lnTo>
                <a:lnTo>
                  <a:pt x="569965" y="109004"/>
                </a:lnTo>
                <a:lnTo>
                  <a:pt x="570190" y="104418"/>
                </a:lnTo>
                <a:lnTo>
                  <a:pt x="569194" y="97518"/>
                </a:lnTo>
                <a:lnTo>
                  <a:pt x="567554" y="89335"/>
                </a:lnTo>
                <a:lnTo>
                  <a:pt x="565851" y="80898"/>
                </a:lnTo>
                <a:lnTo>
                  <a:pt x="563911" y="73566"/>
                </a:lnTo>
                <a:lnTo>
                  <a:pt x="561650" y="67452"/>
                </a:lnTo>
                <a:lnTo>
                  <a:pt x="559775" y="61725"/>
                </a:lnTo>
                <a:lnTo>
                  <a:pt x="558993" y="55549"/>
                </a:lnTo>
                <a:lnTo>
                  <a:pt x="558993" y="46634"/>
                </a:lnTo>
                <a:lnTo>
                  <a:pt x="561050" y="39103"/>
                </a:lnTo>
                <a:lnTo>
                  <a:pt x="558993" y="35674"/>
                </a:lnTo>
                <a:lnTo>
                  <a:pt x="556948" y="32245"/>
                </a:lnTo>
                <a:lnTo>
                  <a:pt x="549404" y="21970"/>
                </a:lnTo>
                <a:lnTo>
                  <a:pt x="548032" y="17170"/>
                </a:lnTo>
                <a:lnTo>
                  <a:pt x="546661" y="12369"/>
                </a:lnTo>
                <a:lnTo>
                  <a:pt x="550776" y="0"/>
                </a:lnTo>
                <a:lnTo>
                  <a:pt x="355645" y="5665"/>
                </a:lnTo>
                <a:lnTo>
                  <a:pt x="221598" y="8558"/>
                </a:lnTo>
                <a:lnTo>
                  <a:pt x="86532" y="9581"/>
                </a:lnTo>
                <a:lnTo>
                  <a:pt x="0" y="9606"/>
                </a:lnTo>
              </a:path>
            </a:pathLst>
          </a:custGeom>
          <a:ln w="6743">
            <a:solidFill>
              <a:srgbClr val="000000"/>
            </a:solidFill>
          </a:ln>
        </p:spPr>
        <p:txBody>
          <a:bodyPr wrap="square" lIns="0" tIns="0" rIns="0" bIns="0" rtlCol="0"/>
          <a:lstStyle/>
          <a:p>
            <a:endParaRPr/>
          </a:p>
        </p:txBody>
      </p:sp>
      <p:sp>
        <p:nvSpPr>
          <p:cNvPr id="67" name="object 67"/>
          <p:cNvSpPr/>
          <p:nvPr/>
        </p:nvSpPr>
        <p:spPr>
          <a:xfrm>
            <a:off x="3355013" y="2751071"/>
            <a:ext cx="83400" cy="79540"/>
          </a:xfrm>
          <a:prstGeom prst="rect">
            <a:avLst/>
          </a:prstGeom>
          <a:blipFill>
            <a:blip r:embed="rId11" cstate="print"/>
            <a:stretch>
              <a:fillRect/>
            </a:stretch>
          </a:blipFill>
        </p:spPr>
        <p:txBody>
          <a:bodyPr wrap="square" lIns="0" tIns="0" rIns="0" bIns="0" rtlCol="0"/>
          <a:lstStyle/>
          <a:p>
            <a:endParaRPr/>
          </a:p>
        </p:txBody>
      </p:sp>
      <p:sp>
        <p:nvSpPr>
          <p:cNvPr id="68" name="object 68"/>
          <p:cNvSpPr txBox="1"/>
          <p:nvPr/>
        </p:nvSpPr>
        <p:spPr>
          <a:xfrm>
            <a:off x="3107777" y="2727832"/>
            <a:ext cx="254000" cy="122555"/>
          </a:xfrm>
          <a:prstGeom prst="rect">
            <a:avLst/>
          </a:prstGeom>
        </p:spPr>
        <p:txBody>
          <a:bodyPr vert="horz" wrap="square" lIns="0" tIns="22860" rIns="0" bIns="0" rtlCol="0">
            <a:spAutoFit/>
          </a:bodyPr>
          <a:lstStyle/>
          <a:p>
            <a:pPr marR="5080" indent="15875">
              <a:lnSpc>
                <a:spcPts val="340"/>
              </a:lnSpc>
              <a:spcBef>
                <a:spcPts val="180"/>
              </a:spcBef>
            </a:pPr>
            <a:r>
              <a:rPr sz="350" spc="-40" dirty="0">
                <a:solidFill>
                  <a:srgbClr val="221F1F"/>
                </a:solidFill>
                <a:latin typeface="Lucida Sans Unicode"/>
                <a:cs typeface="Lucida Sans Unicode"/>
              </a:rPr>
              <a:t>Grand </a:t>
            </a:r>
            <a:r>
              <a:rPr sz="350" spc="-45" dirty="0">
                <a:solidFill>
                  <a:srgbClr val="221F1F"/>
                </a:solidFill>
                <a:latin typeface="Lucida Sans Unicode"/>
                <a:cs typeface="Lucida Sans Unicode"/>
              </a:rPr>
              <a:t>Forks  </a:t>
            </a:r>
            <a:r>
              <a:rPr sz="350" spc="-35" dirty="0">
                <a:solidFill>
                  <a:srgbClr val="221F1F"/>
                </a:solidFill>
                <a:latin typeface="Lucida Sans Unicode"/>
                <a:cs typeface="Lucida Sans Unicode"/>
              </a:rPr>
              <a:t>Air</a:t>
            </a:r>
            <a:r>
              <a:rPr sz="350" spc="-75" dirty="0">
                <a:solidFill>
                  <a:srgbClr val="221F1F"/>
                </a:solidFill>
                <a:latin typeface="Lucida Sans Unicode"/>
                <a:cs typeface="Lucida Sans Unicode"/>
              </a:rPr>
              <a:t> </a:t>
            </a:r>
            <a:r>
              <a:rPr sz="350" spc="-40" dirty="0">
                <a:solidFill>
                  <a:srgbClr val="221F1F"/>
                </a:solidFill>
                <a:latin typeface="Lucida Sans Unicode"/>
                <a:cs typeface="Lucida Sans Unicode"/>
              </a:rPr>
              <a:t>Force</a:t>
            </a:r>
            <a:r>
              <a:rPr sz="350" spc="-75" dirty="0">
                <a:solidFill>
                  <a:srgbClr val="221F1F"/>
                </a:solidFill>
                <a:latin typeface="Lucida Sans Unicode"/>
                <a:cs typeface="Lucida Sans Unicode"/>
              </a:rPr>
              <a:t> </a:t>
            </a:r>
            <a:r>
              <a:rPr sz="350" spc="-40" dirty="0">
                <a:solidFill>
                  <a:srgbClr val="221F1F"/>
                </a:solidFill>
                <a:latin typeface="Lucida Sans Unicode"/>
                <a:cs typeface="Lucida Sans Unicode"/>
              </a:rPr>
              <a:t>Base</a:t>
            </a:r>
            <a:endParaRPr sz="350">
              <a:latin typeface="Lucida Sans Unicode"/>
              <a:cs typeface="Lucida Sans Unicode"/>
            </a:endParaRPr>
          </a:p>
        </p:txBody>
      </p:sp>
      <p:sp>
        <p:nvSpPr>
          <p:cNvPr id="69" name="object 69"/>
          <p:cNvSpPr txBox="1"/>
          <p:nvPr/>
        </p:nvSpPr>
        <p:spPr>
          <a:xfrm>
            <a:off x="2941531" y="3091896"/>
            <a:ext cx="211454" cy="79375"/>
          </a:xfrm>
          <a:prstGeom prst="rect">
            <a:avLst/>
          </a:prstGeom>
        </p:spPr>
        <p:txBody>
          <a:bodyPr vert="horz" wrap="square" lIns="0" tIns="12700" rIns="0" bIns="0" rtlCol="0">
            <a:spAutoFit/>
          </a:bodyPr>
          <a:lstStyle/>
          <a:p>
            <a:pPr>
              <a:lnSpc>
                <a:spcPct val="100000"/>
              </a:lnSpc>
              <a:spcBef>
                <a:spcPts val="100"/>
              </a:spcBef>
            </a:pPr>
            <a:r>
              <a:rPr sz="350" spc="-35" dirty="0">
                <a:solidFill>
                  <a:srgbClr val="221F1F"/>
                </a:solidFill>
                <a:latin typeface="Lucida Sans Unicode"/>
                <a:cs typeface="Lucida Sans Unicode"/>
              </a:rPr>
              <a:t>Jamestown</a:t>
            </a:r>
            <a:endParaRPr sz="350">
              <a:latin typeface="Lucida Sans Unicode"/>
              <a:cs typeface="Lucida Sans Unicode"/>
            </a:endParaRPr>
          </a:p>
        </p:txBody>
      </p:sp>
      <p:sp>
        <p:nvSpPr>
          <p:cNvPr id="70" name="object 70"/>
          <p:cNvSpPr txBox="1"/>
          <p:nvPr/>
        </p:nvSpPr>
        <p:spPr>
          <a:xfrm>
            <a:off x="3330135" y="3032919"/>
            <a:ext cx="111125" cy="79375"/>
          </a:xfrm>
          <a:prstGeom prst="rect">
            <a:avLst/>
          </a:prstGeom>
        </p:spPr>
        <p:txBody>
          <a:bodyPr vert="horz" wrap="square" lIns="0" tIns="12700" rIns="0" bIns="0" rtlCol="0">
            <a:spAutoFit/>
          </a:bodyPr>
          <a:lstStyle/>
          <a:p>
            <a:pPr>
              <a:lnSpc>
                <a:spcPct val="100000"/>
              </a:lnSpc>
              <a:spcBef>
                <a:spcPts val="100"/>
              </a:spcBef>
            </a:pPr>
            <a:r>
              <a:rPr sz="350" spc="-45" dirty="0">
                <a:solidFill>
                  <a:srgbClr val="221F1F"/>
                </a:solidFill>
                <a:latin typeface="Lucida Sans Unicode"/>
                <a:cs typeface="Lucida Sans Unicode"/>
              </a:rPr>
              <a:t>Fa</a:t>
            </a:r>
            <a:r>
              <a:rPr sz="350" spc="-40" dirty="0">
                <a:solidFill>
                  <a:srgbClr val="221F1F"/>
                </a:solidFill>
                <a:latin typeface="Lucida Sans Unicode"/>
                <a:cs typeface="Lucida Sans Unicode"/>
              </a:rPr>
              <a:t>rgo</a:t>
            </a:r>
            <a:endParaRPr sz="350">
              <a:latin typeface="Lucida Sans Unicode"/>
              <a:cs typeface="Lucida Sans Unicode"/>
            </a:endParaRPr>
          </a:p>
        </p:txBody>
      </p:sp>
      <p:sp>
        <p:nvSpPr>
          <p:cNvPr id="71" name="object 71"/>
          <p:cNvSpPr txBox="1"/>
          <p:nvPr/>
        </p:nvSpPr>
        <p:spPr>
          <a:xfrm>
            <a:off x="3103336" y="3422381"/>
            <a:ext cx="250190" cy="79375"/>
          </a:xfrm>
          <a:prstGeom prst="rect">
            <a:avLst/>
          </a:prstGeom>
        </p:spPr>
        <p:txBody>
          <a:bodyPr vert="horz" wrap="square" lIns="0" tIns="12700" rIns="0" bIns="0" rtlCol="0">
            <a:spAutoFit/>
          </a:bodyPr>
          <a:lstStyle/>
          <a:p>
            <a:pPr>
              <a:lnSpc>
                <a:spcPct val="100000"/>
              </a:lnSpc>
              <a:spcBef>
                <a:spcPts val="100"/>
              </a:spcBef>
            </a:pPr>
            <a:r>
              <a:rPr sz="350" spc="-35" dirty="0">
                <a:solidFill>
                  <a:srgbClr val="221F1F"/>
                </a:solidFill>
                <a:latin typeface="Lucida Sans Unicode"/>
                <a:cs typeface="Lucida Sans Unicode"/>
              </a:rPr>
              <a:t>South</a:t>
            </a:r>
            <a:r>
              <a:rPr sz="350" spc="-75" dirty="0">
                <a:solidFill>
                  <a:srgbClr val="221F1F"/>
                </a:solidFill>
                <a:latin typeface="Lucida Sans Unicode"/>
                <a:cs typeface="Lucida Sans Unicode"/>
              </a:rPr>
              <a:t> </a:t>
            </a:r>
            <a:r>
              <a:rPr sz="350" spc="-40" dirty="0">
                <a:solidFill>
                  <a:srgbClr val="221F1F"/>
                </a:solidFill>
                <a:latin typeface="Lucida Sans Unicode"/>
                <a:cs typeface="Lucida Sans Unicode"/>
              </a:rPr>
              <a:t>Dakota</a:t>
            </a:r>
            <a:endParaRPr sz="350">
              <a:latin typeface="Lucida Sans Unicode"/>
              <a:cs typeface="Lucida Sans Unicode"/>
            </a:endParaRPr>
          </a:p>
        </p:txBody>
      </p:sp>
      <p:sp>
        <p:nvSpPr>
          <p:cNvPr id="72" name="object 72"/>
          <p:cNvSpPr/>
          <p:nvPr/>
        </p:nvSpPr>
        <p:spPr>
          <a:xfrm>
            <a:off x="3440654" y="3065294"/>
            <a:ext cx="24765" cy="24765"/>
          </a:xfrm>
          <a:custGeom>
            <a:avLst/>
            <a:gdLst/>
            <a:ahLst/>
            <a:cxnLst/>
            <a:rect l="l" t="t" r="r" b="b"/>
            <a:pathLst>
              <a:path w="24764" h="24764">
                <a:moveTo>
                  <a:pt x="19189" y="0"/>
                </a:moveTo>
                <a:lnTo>
                  <a:pt x="5537" y="0"/>
                </a:lnTo>
                <a:lnTo>
                  <a:pt x="0" y="5524"/>
                </a:lnTo>
                <a:lnTo>
                  <a:pt x="0" y="19177"/>
                </a:lnTo>
                <a:lnTo>
                  <a:pt x="5537" y="24714"/>
                </a:lnTo>
                <a:lnTo>
                  <a:pt x="19189" y="24714"/>
                </a:lnTo>
                <a:lnTo>
                  <a:pt x="24726" y="19177"/>
                </a:lnTo>
                <a:lnTo>
                  <a:pt x="24726" y="5524"/>
                </a:lnTo>
                <a:lnTo>
                  <a:pt x="19189" y="0"/>
                </a:lnTo>
                <a:close/>
              </a:path>
            </a:pathLst>
          </a:custGeom>
          <a:solidFill>
            <a:srgbClr val="221F1F"/>
          </a:solidFill>
        </p:spPr>
        <p:txBody>
          <a:bodyPr wrap="square" lIns="0" tIns="0" rIns="0" bIns="0" rtlCol="0"/>
          <a:lstStyle/>
          <a:p>
            <a:endParaRPr/>
          </a:p>
        </p:txBody>
      </p:sp>
      <p:sp>
        <p:nvSpPr>
          <p:cNvPr id="73" name="object 73"/>
          <p:cNvSpPr/>
          <p:nvPr/>
        </p:nvSpPr>
        <p:spPr>
          <a:xfrm>
            <a:off x="3028591" y="3077655"/>
            <a:ext cx="24765" cy="24765"/>
          </a:xfrm>
          <a:custGeom>
            <a:avLst/>
            <a:gdLst/>
            <a:ahLst/>
            <a:cxnLst/>
            <a:rect l="l" t="t" r="r" b="b"/>
            <a:pathLst>
              <a:path w="24764" h="24764">
                <a:moveTo>
                  <a:pt x="19189" y="0"/>
                </a:moveTo>
                <a:lnTo>
                  <a:pt x="5537" y="0"/>
                </a:lnTo>
                <a:lnTo>
                  <a:pt x="0" y="5524"/>
                </a:lnTo>
                <a:lnTo>
                  <a:pt x="0" y="19177"/>
                </a:lnTo>
                <a:lnTo>
                  <a:pt x="5537" y="24714"/>
                </a:lnTo>
                <a:lnTo>
                  <a:pt x="19189" y="24714"/>
                </a:lnTo>
                <a:lnTo>
                  <a:pt x="24726" y="19177"/>
                </a:lnTo>
                <a:lnTo>
                  <a:pt x="24726" y="5524"/>
                </a:lnTo>
                <a:lnTo>
                  <a:pt x="19189" y="0"/>
                </a:lnTo>
                <a:close/>
              </a:path>
            </a:pathLst>
          </a:custGeom>
          <a:solidFill>
            <a:srgbClr val="221F1F"/>
          </a:solidFill>
        </p:spPr>
        <p:txBody>
          <a:bodyPr wrap="square" lIns="0" tIns="0" rIns="0" bIns="0" rtlCol="0"/>
          <a:lstStyle/>
          <a:p>
            <a:endParaRPr/>
          </a:p>
        </p:txBody>
      </p:sp>
      <p:sp>
        <p:nvSpPr>
          <p:cNvPr id="74" name="object 74"/>
          <p:cNvSpPr/>
          <p:nvPr/>
        </p:nvSpPr>
        <p:spPr>
          <a:xfrm>
            <a:off x="2816593" y="2280068"/>
            <a:ext cx="792480" cy="120014"/>
          </a:xfrm>
          <a:custGeom>
            <a:avLst/>
            <a:gdLst/>
            <a:ahLst/>
            <a:cxnLst/>
            <a:rect l="l" t="t" r="r" b="b"/>
            <a:pathLst>
              <a:path w="792479" h="120014">
                <a:moveTo>
                  <a:pt x="0" y="119392"/>
                </a:moveTo>
                <a:lnTo>
                  <a:pt x="792213" y="119392"/>
                </a:lnTo>
                <a:lnTo>
                  <a:pt x="792213" y="0"/>
                </a:lnTo>
                <a:lnTo>
                  <a:pt x="0" y="0"/>
                </a:lnTo>
                <a:lnTo>
                  <a:pt x="0" y="119392"/>
                </a:lnTo>
                <a:close/>
              </a:path>
            </a:pathLst>
          </a:custGeom>
          <a:solidFill>
            <a:srgbClr val="929396"/>
          </a:solidFill>
        </p:spPr>
        <p:txBody>
          <a:bodyPr wrap="square" lIns="0" tIns="0" rIns="0" bIns="0" rtlCol="0"/>
          <a:lstStyle/>
          <a:p>
            <a:endParaRPr/>
          </a:p>
        </p:txBody>
      </p:sp>
      <p:sp>
        <p:nvSpPr>
          <p:cNvPr id="75" name="object 75"/>
          <p:cNvSpPr txBox="1"/>
          <p:nvPr/>
        </p:nvSpPr>
        <p:spPr>
          <a:xfrm>
            <a:off x="2817177" y="2274098"/>
            <a:ext cx="791845" cy="142875"/>
          </a:xfrm>
          <a:prstGeom prst="rect">
            <a:avLst/>
          </a:prstGeom>
          <a:solidFill>
            <a:srgbClr val="929396"/>
          </a:solidFill>
        </p:spPr>
        <p:txBody>
          <a:bodyPr vert="horz" wrap="square" lIns="0" tIns="19685" rIns="0" bIns="0" rtlCol="0">
            <a:spAutoFit/>
          </a:bodyPr>
          <a:lstStyle/>
          <a:p>
            <a:pPr marL="133985">
              <a:lnSpc>
                <a:spcPct val="100000"/>
              </a:lnSpc>
              <a:spcBef>
                <a:spcPts val="155"/>
              </a:spcBef>
            </a:pPr>
            <a:r>
              <a:rPr sz="550" b="1" spc="10" dirty="0">
                <a:solidFill>
                  <a:srgbClr val="FFFFFF"/>
                </a:solidFill>
                <a:latin typeface="Trebuchet MS"/>
                <a:cs typeface="Trebuchet MS"/>
              </a:rPr>
              <a:t>NORTH</a:t>
            </a:r>
            <a:r>
              <a:rPr sz="550" b="1" spc="-35" dirty="0">
                <a:solidFill>
                  <a:srgbClr val="FFFFFF"/>
                </a:solidFill>
                <a:latin typeface="Trebuchet MS"/>
                <a:cs typeface="Trebuchet MS"/>
              </a:rPr>
              <a:t> </a:t>
            </a:r>
            <a:r>
              <a:rPr sz="550" b="1" spc="-5" dirty="0">
                <a:solidFill>
                  <a:srgbClr val="FFFFFF"/>
                </a:solidFill>
                <a:latin typeface="Trebuchet MS"/>
                <a:cs typeface="Trebuchet MS"/>
              </a:rPr>
              <a:t>DAKOTA</a:t>
            </a:r>
            <a:endParaRPr sz="550">
              <a:latin typeface="Trebuchet MS"/>
              <a:cs typeface="Trebuchet MS"/>
            </a:endParaRPr>
          </a:p>
        </p:txBody>
      </p:sp>
      <p:sp>
        <p:nvSpPr>
          <p:cNvPr id="76" name="object 76"/>
          <p:cNvSpPr/>
          <p:nvPr/>
        </p:nvSpPr>
        <p:spPr>
          <a:xfrm>
            <a:off x="2817177" y="2280080"/>
            <a:ext cx="791845" cy="1260475"/>
          </a:xfrm>
          <a:custGeom>
            <a:avLst/>
            <a:gdLst/>
            <a:ahLst/>
            <a:cxnLst/>
            <a:rect l="l" t="t" r="r" b="b"/>
            <a:pathLst>
              <a:path w="791845" h="1260475">
                <a:moveTo>
                  <a:pt x="791629" y="0"/>
                </a:moveTo>
                <a:lnTo>
                  <a:pt x="0" y="0"/>
                </a:lnTo>
                <a:lnTo>
                  <a:pt x="0" y="1260322"/>
                </a:lnTo>
                <a:lnTo>
                  <a:pt x="791629" y="1260322"/>
                </a:lnTo>
                <a:lnTo>
                  <a:pt x="791629" y="0"/>
                </a:lnTo>
                <a:close/>
              </a:path>
            </a:pathLst>
          </a:custGeom>
          <a:ln w="11963">
            <a:solidFill>
              <a:srgbClr val="929396"/>
            </a:solidFill>
          </a:ln>
        </p:spPr>
        <p:txBody>
          <a:bodyPr wrap="square" lIns="0" tIns="0" rIns="0" bIns="0" rtlCol="0"/>
          <a:lstStyle/>
          <a:p>
            <a:endParaRPr/>
          </a:p>
        </p:txBody>
      </p:sp>
      <p:sp>
        <p:nvSpPr>
          <p:cNvPr id="77" name="object 77"/>
          <p:cNvSpPr/>
          <p:nvPr/>
        </p:nvSpPr>
        <p:spPr>
          <a:xfrm>
            <a:off x="2816999" y="3764267"/>
            <a:ext cx="791210" cy="3810"/>
          </a:xfrm>
          <a:custGeom>
            <a:avLst/>
            <a:gdLst/>
            <a:ahLst/>
            <a:cxnLst/>
            <a:rect l="l" t="t" r="r" b="b"/>
            <a:pathLst>
              <a:path w="791210" h="3810">
                <a:moveTo>
                  <a:pt x="0" y="3784"/>
                </a:moveTo>
                <a:lnTo>
                  <a:pt x="790727" y="3784"/>
                </a:lnTo>
                <a:lnTo>
                  <a:pt x="790727" y="0"/>
                </a:lnTo>
                <a:lnTo>
                  <a:pt x="0" y="0"/>
                </a:lnTo>
                <a:lnTo>
                  <a:pt x="0" y="3784"/>
                </a:lnTo>
                <a:close/>
              </a:path>
            </a:pathLst>
          </a:custGeom>
          <a:solidFill>
            <a:srgbClr val="88C1E9"/>
          </a:solidFill>
        </p:spPr>
        <p:txBody>
          <a:bodyPr wrap="square" lIns="0" tIns="0" rIns="0" bIns="0" rtlCol="0"/>
          <a:lstStyle/>
          <a:p>
            <a:endParaRPr/>
          </a:p>
        </p:txBody>
      </p:sp>
      <p:sp>
        <p:nvSpPr>
          <p:cNvPr id="78" name="object 78"/>
          <p:cNvSpPr/>
          <p:nvPr/>
        </p:nvSpPr>
        <p:spPr>
          <a:xfrm>
            <a:off x="2816999" y="3887444"/>
            <a:ext cx="791210" cy="1137285"/>
          </a:xfrm>
          <a:custGeom>
            <a:avLst/>
            <a:gdLst/>
            <a:ahLst/>
            <a:cxnLst/>
            <a:rect l="l" t="t" r="r" b="b"/>
            <a:pathLst>
              <a:path w="791210" h="1137285">
                <a:moveTo>
                  <a:pt x="0" y="1136916"/>
                </a:moveTo>
                <a:lnTo>
                  <a:pt x="790727" y="1136916"/>
                </a:lnTo>
                <a:lnTo>
                  <a:pt x="790727" y="0"/>
                </a:lnTo>
                <a:lnTo>
                  <a:pt x="0" y="0"/>
                </a:lnTo>
                <a:lnTo>
                  <a:pt x="0" y="1136916"/>
                </a:lnTo>
                <a:close/>
              </a:path>
            </a:pathLst>
          </a:custGeom>
          <a:solidFill>
            <a:srgbClr val="88C1E9"/>
          </a:solidFill>
        </p:spPr>
        <p:txBody>
          <a:bodyPr wrap="square" lIns="0" tIns="0" rIns="0" bIns="0" rtlCol="0"/>
          <a:lstStyle/>
          <a:p>
            <a:endParaRPr/>
          </a:p>
        </p:txBody>
      </p:sp>
      <p:sp>
        <p:nvSpPr>
          <p:cNvPr id="79" name="object 79"/>
          <p:cNvSpPr/>
          <p:nvPr/>
        </p:nvSpPr>
        <p:spPr>
          <a:xfrm>
            <a:off x="2817005" y="3764271"/>
            <a:ext cx="791210" cy="1260475"/>
          </a:xfrm>
          <a:custGeom>
            <a:avLst/>
            <a:gdLst/>
            <a:ahLst/>
            <a:cxnLst/>
            <a:rect l="l" t="t" r="r" b="b"/>
            <a:pathLst>
              <a:path w="791210" h="1260475">
                <a:moveTo>
                  <a:pt x="790727" y="1260094"/>
                </a:moveTo>
                <a:lnTo>
                  <a:pt x="0" y="1260094"/>
                </a:lnTo>
                <a:lnTo>
                  <a:pt x="0" y="0"/>
                </a:lnTo>
                <a:lnTo>
                  <a:pt x="790727" y="0"/>
                </a:lnTo>
                <a:lnTo>
                  <a:pt x="790727" y="1260094"/>
                </a:lnTo>
                <a:close/>
              </a:path>
            </a:pathLst>
          </a:custGeom>
          <a:ln w="11963">
            <a:solidFill>
              <a:srgbClr val="929396"/>
            </a:solidFill>
          </a:ln>
        </p:spPr>
        <p:txBody>
          <a:bodyPr wrap="square" lIns="0" tIns="0" rIns="0" bIns="0" rtlCol="0"/>
          <a:lstStyle/>
          <a:p>
            <a:endParaRPr/>
          </a:p>
        </p:txBody>
      </p:sp>
      <p:sp>
        <p:nvSpPr>
          <p:cNvPr id="80" name="object 80"/>
          <p:cNvSpPr/>
          <p:nvPr/>
        </p:nvSpPr>
        <p:spPr>
          <a:xfrm>
            <a:off x="2821508" y="3771023"/>
            <a:ext cx="670560" cy="1195070"/>
          </a:xfrm>
          <a:custGeom>
            <a:avLst/>
            <a:gdLst/>
            <a:ahLst/>
            <a:cxnLst/>
            <a:rect l="l" t="t" r="r" b="b"/>
            <a:pathLst>
              <a:path w="670560" h="1195070">
                <a:moveTo>
                  <a:pt x="319411" y="0"/>
                </a:moveTo>
                <a:lnTo>
                  <a:pt x="0" y="0"/>
                </a:lnTo>
                <a:lnTo>
                  <a:pt x="0" y="1189110"/>
                </a:lnTo>
                <a:lnTo>
                  <a:pt x="52702" y="1194959"/>
                </a:lnTo>
                <a:lnTo>
                  <a:pt x="62327" y="1160875"/>
                </a:lnTo>
                <a:lnTo>
                  <a:pt x="67270" y="1140840"/>
                </a:lnTo>
                <a:lnTo>
                  <a:pt x="69091" y="1127045"/>
                </a:lnTo>
                <a:lnTo>
                  <a:pt x="69351" y="1111685"/>
                </a:lnTo>
                <a:lnTo>
                  <a:pt x="77160" y="1090744"/>
                </a:lnTo>
                <a:lnTo>
                  <a:pt x="94339" y="1069016"/>
                </a:lnTo>
                <a:lnTo>
                  <a:pt x="111517" y="1051970"/>
                </a:lnTo>
                <a:lnTo>
                  <a:pt x="119326" y="1045074"/>
                </a:lnTo>
                <a:lnTo>
                  <a:pt x="225720" y="1045074"/>
                </a:lnTo>
                <a:lnTo>
                  <a:pt x="244230" y="1003430"/>
                </a:lnTo>
                <a:lnTo>
                  <a:pt x="284832" y="979489"/>
                </a:lnTo>
                <a:lnTo>
                  <a:pt x="319186" y="961787"/>
                </a:lnTo>
                <a:lnTo>
                  <a:pt x="373304" y="943059"/>
                </a:lnTo>
                <a:lnTo>
                  <a:pt x="402447" y="936819"/>
                </a:lnTo>
                <a:lnTo>
                  <a:pt x="512561" y="936819"/>
                </a:lnTo>
                <a:lnTo>
                  <a:pt x="566480" y="839778"/>
                </a:lnTo>
                <a:lnTo>
                  <a:pt x="670277" y="663667"/>
                </a:lnTo>
                <a:lnTo>
                  <a:pt x="661946" y="588712"/>
                </a:lnTo>
                <a:lnTo>
                  <a:pt x="594422" y="569056"/>
                </a:lnTo>
                <a:lnTo>
                  <a:pt x="558903" y="556433"/>
                </a:lnTo>
                <a:lnTo>
                  <a:pt x="543680" y="545380"/>
                </a:lnTo>
                <a:lnTo>
                  <a:pt x="537042" y="530431"/>
                </a:lnTo>
                <a:lnTo>
                  <a:pt x="532355" y="507393"/>
                </a:lnTo>
                <a:lnTo>
                  <a:pt x="530793" y="477331"/>
                </a:lnTo>
                <a:lnTo>
                  <a:pt x="532355" y="442590"/>
                </a:lnTo>
                <a:lnTo>
                  <a:pt x="541851" y="367522"/>
                </a:lnTo>
                <a:lnTo>
                  <a:pt x="544320" y="332651"/>
                </a:lnTo>
                <a:lnTo>
                  <a:pt x="545230" y="307148"/>
                </a:lnTo>
                <a:lnTo>
                  <a:pt x="545360" y="297259"/>
                </a:lnTo>
                <a:lnTo>
                  <a:pt x="494522" y="257412"/>
                </a:lnTo>
                <a:lnTo>
                  <a:pt x="465884" y="234420"/>
                </a:lnTo>
                <a:lnTo>
                  <a:pt x="433118" y="204041"/>
                </a:lnTo>
                <a:lnTo>
                  <a:pt x="409915" y="170866"/>
                </a:lnTo>
                <a:lnTo>
                  <a:pt x="402447" y="145698"/>
                </a:lnTo>
                <a:lnTo>
                  <a:pt x="399399" y="143666"/>
                </a:lnTo>
                <a:lnTo>
                  <a:pt x="399348" y="143488"/>
                </a:lnTo>
                <a:lnTo>
                  <a:pt x="327415" y="95520"/>
                </a:lnTo>
                <a:lnTo>
                  <a:pt x="325028" y="89094"/>
                </a:lnTo>
                <a:lnTo>
                  <a:pt x="330730" y="48225"/>
                </a:lnTo>
                <a:lnTo>
                  <a:pt x="302562" y="28883"/>
                </a:lnTo>
                <a:lnTo>
                  <a:pt x="298091" y="16907"/>
                </a:lnTo>
                <a:lnTo>
                  <a:pt x="319411" y="0"/>
                </a:lnTo>
                <a:close/>
              </a:path>
              <a:path w="670560" h="1195070">
                <a:moveTo>
                  <a:pt x="225720" y="1045074"/>
                </a:moveTo>
                <a:lnTo>
                  <a:pt x="119326" y="1045074"/>
                </a:lnTo>
                <a:lnTo>
                  <a:pt x="185937" y="1061736"/>
                </a:lnTo>
                <a:lnTo>
                  <a:pt x="210918" y="1078373"/>
                </a:lnTo>
                <a:lnTo>
                  <a:pt x="225720" y="1045074"/>
                </a:lnTo>
                <a:close/>
              </a:path>
              <a:path w="670560" h="1195070">
                <a:moveTo>
                  <a:pt x="512561" y="936819"/>
                </a:moveTo>
                <a:lnTo>
                  <a:pt x="402447" y="936819"/>
                </a:lnTo>
                <a:lnTo>
                  <a:pt x="494052" y="970131"/>
                </a:lnTo>
                <a:lnTo>
                  <a:pt x="512561" y="936819"/>
                </a:lnTo>
                <a:close/>
              </a:path>
            </a:pathLst>
          </a:custGeom>
          <a:solidFill>
            <a:srgbClr val="A1B878"/>
          </a:solidFill>
        </p:spPr>
        <p:txBody>
          <a:bodyPr wrap="square" lIns="0" tIns="0" rIns="0" bIns="0" rtlCol="0"/>
          <a:lstStyle/>
          <a:p>
            <a:endParaRPr/>
          </a:p>
        </p:txBody>
      </p:sp>
      <p:sp>
        <p:nvSpPr>
          <p:cNvPr id="81" name="object 81"/>
          <p:cNvSpPr/>
          <p:nvPr/>
        </p:nvSpPr>
        <p:spPr>
          <a:xfrm>
            <a:off x="3119600" y="3771023"/>
            <a:ext cx="372745" cy="664210"/>
          </a:xfrm>
          <a:custGeom>
            <a:avLst/>
            <a:gdLst/>
            <a:ahLst/>
            <a:cxnLst/>
            <a:rect l="l" t="t" r="r" b="b"/>
            <a:pathLst>
              <a:path w="372745" h="664210">
                <a:moveTo>
                  <a:pt x="372186" y="663667"/>
                </a:moveTo>
                <a:lnTo>
                  <a:pt x="363855" y="588712"/>
                </a:lnTo>
                <a:lnTo>
                  <a:pt x="296330" y="569056"/>
                </a:lnTo>
                <a:lnTo>
                  <a:pt x="260811" y="556433"/>
                </a:lnTo>
                <a:lnTo>
                  <a:pt x="245588" y="545380"/>
                </a:lnTo>
                <a:lnTo>
                  <a:pt x="238950" y="530431"/>
                </a:lnTo>
                <a:lnTo>
                  <a:pt x="234264" y="507393"/>
                </a:lnTo>
                <a:lnTo>
                  <a:pt x="232702" y="477331"/>
                </a:lnTo>
                <a:lnTo>
                  <a:pt x="234264" y="442590"/>
                </a:lnTo>
                <a:lnTo>
                  <a:pt x="238950" y="405514"/>
                </a:lnTo>
                <a:lnTo>
                  <a:pt x="243759" y="367522"/>
                </a:lnTo>
                <a:lnTo>
                  <a:pt x="246229" y="332651"/>
                </a:lnTo>
                <a:lnTo>
                  <a:pt x="247139" y="307148"/>
                </a:lnTo>
                <a:lnTo>
                  <a:pt x="247269" y="297259"/>
                </a:lnTo>
                <a:lnTo>
                  <a:pt x="196430" y="257412"/>
                </a:lnTo>
                <a:lnTo>
                  <a:pt x="167792" y="234420"/>
                </a:lnTo>
                <a:lnTo>
                  <a:pt x="135026" y="204041"/>
                </a:lnTo>
                <a:lnTo>
                  <a:pt x="111823" y="170866"/>
                </a:lnTo>
                <a:lnTo>
                  <a:pt x="104355" y="145698"/>
                </a:lnTo>
                <a:lnTo>
                  <a:pt x="101307" y="143666"/>
                </a:lnTo>
                <a:lnTo>
                  <a:pt x="101257" y="143488"/>
                </a:lnTo>
                <a:lnTo>
                  <a:pt x="29324" y="95520"/>
                </a:lnTo>
                <a:lnTo>
                  <a:pt x="26936" y="89094"/>
                </a:lnTo>
                <a:lnTo>
                  <a:pt x="32639" y="48225"/>
                </a:lnTo>
                <a:lnTo>
                  <a:pt x="4470" y="28883"/>
                </a:lnTo>
                <a:lnTo>
                  <a:pt x="0" y="16907"/>
                </a:lnTo>
                <a:lnTo>
                  <a:pt x="21319" y="0"/>
                </a:lnTo>
              </a:path>
            </a:pathLst>
          </a:custGeom>
          <a:ln w="6743">
            <a:solidFill>
              <a:srgbClr val="221F1F"/>
            </a:solidFill>
          </a:ln>
        </p:spPr>
        <p:txBody>
          <a:bodyPr wrap="square" lIns="0" tIns="0" rIns="0" bIns="0" rtlCol="0"/>
          <a:lstStyle/>
          <a:p>
            <a:endParaRPr/>
          </a:p>
        </p:txBody>
      </p:sp>
      <p:sp>
        <p:nvSpPr>
          <p:cNvPr id="82" name="object 82"/>
          <p:cNvSpPr/>
          <p:nvPr/>
        </p:nvSpPr>
        <p:spPr>
          <a:xfrm>
            <a:off x="2821508" y="4434691"/>
            <a:ext cx="670560" cy="531495"/>
          </a:xfrm>
          <a:custGeom>
            <a:avLst/>
            <a:gdLst/>
            <a:ahLst/>
            <a:cxnLst/>
            <a:rect l="l" t="t" r="r" b="b"/>
            <a:pathLst>
              <a:path w="670560" h="531495">
                <a:moveTo>
                  <a:pt x="0" y="525442"/>
                </a:moveTo>
                <a:lnTo>
                  <a:pt x="52702" y="531291"/>
                </a:lnTo>
                <a:lnTo>
                  <a:pt x="67270" y="477172"/>
                </a:lnTo>
                <a:lnTo>
                  <a:pt x="69351" y="448017"/>
                </a:lnTo>
                <a:lnTo>
                  <a:pt x="77160" y="427076"/>
                </a:lnTo>
                <a:lnTo>
                  <a:pt x="94339" y="405349"/>
                </a:lnTo>
                <a:lnTo>
                  <a:pt x="111517" y="388303"/>
                </a:lnTo>
                <a:lnTo>
                  <a:pt x="119326" y="381406"/>
                </a:lnTo>
                <a:lnTo>
                  <a:pt x="185937" y="398068"/>
                </a:lnTo>
                <a:lnTo>
                  <a:pt x="210918" y="414705"/>
                </a:lnTo>
                <a:lnTo>
                  <a:pt x="244230" y="339763"/>
                </a:lnTo>
                <a:lnTo>
                  <a:pt x="284832" y="315822"/>
                </a:lnTo>
                <a:lnTo>
                  <a:pt x="319186" y="298119"/>
                </a:lnTo>
                <a:lnTo>
                  <a:pt x="373304" y="279392"/>
                </a:lnTo>
                <a:lnTo>
                  <a:pt x="402447" y="273151"/>
                </a:lnTo>
                <a:lnTo>
                  <a:pt x="494052" y="306463"/>
                </a:lnTo>
                <a:lnTo>
                  <a:pt x="566480" y="176110"/>
                </a:lnTo>
                <a:lnTo>
                  <a:pt x="670277" y="0"/>
                </a:lnTo>
              </a:path>
            </a:pathLst>
          </a:custGeom>
          <a:ln w="6743">
            <a:solidFill>
              <a:srgbClr val="221F1F"/>
            </a:solidFill>
          </a:ln>
        </p:spPr>
        <p:txBody>
          <a:bodyPr wrap="square" lIns="0" tIns="0" rIns="0" bIns="0" rtlCol="0"/>
          <a:lstStyle/>
          <a:p>
            <a:endParaRPr/>
          </a:p>
        </p:txBody>
      </p:sp>
      <p:sp>
        <p:nvSpPr>
          <p:cNvPr id="83" name="object 83"/>
          <p:cNvSpPr txBox="1"/>
          <p:nvPr/>
        </p:nvSpPr>
        <p:spPr>
          <a:xfrm>
            <a:off x="3087198" y="4347947"/>
            <a:ext cx="262890" cy="128270"/>
          </a:xfrm>
          <a:prstGeom prst="rect">
            <a:avLst/>
          </a:prstGeom>
        </p:spPr>
        <p:txBody>
          <a:bodyPr vert="horz" wrap="square" lIns="0" tIns="11430" rIns="0" bIns="0" rtlCol="0">
            <a:spAutoFit/>
          </a:bodyPr>
          <a:lstStyle/>
          <a:p>
            <a:pPr marR="5080">
              <a:lnSpc>
                <a:spcPct val="112100"/>
              </a:lnSpc>
              <a:spcBef>
                <a:spcPts val="90"/>
              </a:spcBef>
            </a:pPr>
            <a:r>
              <a:rPr sz="300" spc="-30" dirty="0">
                <a:solidFill>
                  <a:srgbClr val="221F1F"/>
                </a:solidFill>
                <a:latin typeface="Verdana"/>
                <a:cs typeface="Verdana"/>
              </a:rPr>
              <a:t>Pease </a:t>
            </a:r>
            <a:r>
              <a:rPr sz="300" spc="-20" dirty="0">
                <a:solidFill>
                  <a:srgbClr val="221F1F"/>
                </a:solidFill>
                <a:latin typeface="Verdana"/>
                <a:cs typeface="Verdana"/>
              </a:rPr>
              <a:t>Air  </a:t>
            </a:r>
            <a:r>
              <a:rPr sz="300" spc="-30" dirty="0">
                <a:solidFill>
                  <a:srgbClr val="221F1F"/>
                </a:solidFill>
                <a:latin typeface="Verdana"/>
                <a:cs typeface="Verdana"/>
              </a:rPr>
              <a:t>Na</a:t>
            </a:r>
            <a:r>
              <a:rPr sz="300" spc="-20" dirty="0">
                <a:solidFill>
                  <a:srgbClr val="221F1F"/>
                </a:solidFill>
                <a:latin typeface="Verdana"/>
                <a:cs typeface="Verdana"/>
              </a:rPr>
              <a:t>tiona</a:t>
            </a:r>
            <a:r>
              <a:rPr sz="300" spc="-10" dirty="0">
                <a:solidFill>
                  <a:srgbClr val="221F1F"/>
                </a:solidFill>
                <a:latin typeface="Verdana"/>
                <a:cs typeface="Verdana"/>
              </a:rPr>
              <a:t>l</a:t>
            </a:r>
            <a:r>
              <a:rPr sz="300" spc="-45" dirty="0">
                <a:solidFill>
                  <a:srgbClr val="221F1F"/>
                </a:solidFill>
                <a:latin typeface="Verdana"/>
                <a:cs typeface="Verdana"/>
              </a:rPr>
              <a:t> </a:t>
            </a:r>
            <a:r>
              <a:rPr sz="300" spc="-30" dirty="0">
                <a:solidFill>
                  <a:srgbClr val="221F1F"/>
                </a:solidFill>
                <a:latin typeface="Verdana"/>
                <a:cs typeface="Verdana"/>
              </a:rPr>
              <a:t>Guar</a:t>
            </a:r>
            <a:r>
              <a:rPr sz="300" spc="-10" dirty="0">
                <a:solidFill>
                  <a:srgbClr val="221F1F"/>
                </a:solidFill>
                <a:latin typeface="Verdana"/>
                <a:cs typeface="Verdana"/>
              </a:rPr>
              <a:t>d</a:t>
            </a:r>
            <a:endParaRPr sz="300">
              <a:latin typeface="Verdana"/>
              <a:cs typeface="Verdana"/>
            </a:endParaRPr>
          </a:p>
        </p:txBody>
      </p:sp>
      <p:sp>
        <p:nvSpPr>
          <p:cNvPr id="84" name="object 84"/>
          <p:cNvSpPr/>
          <p:nvPr/>
        </p:nvSpPr>
        <p:spPr>
          <a:xfrm>
            <a:off x="2816910" y="3768051"/>
            <a:ext cx="792480" cy="120014"/>
          </a:xfrm>
          <a:custGeom>
            <a:avLst/>
            <a:gdLst/>
            <a:ahLst/>
            <a:cxnLst/>
            <a:rect l="l" t="t" r="r" b="b"/>
            <a:pathLst>
              <a:path w="792479" h="120014">
                <a:moveTo>
                  <a:pt x="0" y="119392"/>
                </a:moveTo>
                <a:lnTo>
                  <a:pt x="792302" y="119392"/>
                </a:lnTo>
                <a:lnTo>
                  <a:pt x="792302" y="0"/>
                </a:lnTo>
                <a:lnTo>
                  <a:pt x="0" y="0"/>
                </a:lnTo>
                <a:lnTo>
                  <a:pt x="0" y="119392"/>
                </a:lnTo>
                <a:close/>
              </a:path>
            </a:pathLst>
          </a:custGeom>
          <a:solidFill>
            <a:srgbClr val="929396"/>
          </a:solidFill>
        </p:spPr>
        <p:txBody>
          <a:bodyPr wrap="square" lIns="0" tIns="0" rIns="0" bIns="0" rtlCol="0"/>
          <a:lstStyle/>
          <a:p>
            <a:endParaRPr/>
          </a:p>
        </p:txBody>
      </p:sp>
      <p:sp>
        <p:nvSpPr>
          <p:cNvPr id="85" name="object 85"/>
          <p:cNvSpPr txBox="1"/>
          <p:nvPr/>
        </p:nvSpPr>
        <p:spPr>
          <a:xfrm>
            <a:off x="2817005" y="3761821"/>
            <a:ext cx="791210" cy="111760"/>
          </a:xfrm>
          <a:prstGeom prst="rect">
            <a:avLst/>
          </a:prstGeom>
        </p:spPr>
        <p:txBody>
          <a:bodyPr vert="horz" wrap="square" lIns="0" tIns="14604" rIns="0" bIns="0" rtlCol="0">
            <a:spAutoFit/>
          </a:bodyPr>
          <a:lstStyle/>
          <a:p>
            <a:pPr marL="121285">
              <a:lnSpc>
                <a:spcPct val="100000"/>
              </a:lnSpc>
              <a:spcBef>
                <a:spcPts val="114"/>
              </a:spcBef>
            </a:pPr>
            <a:r>
              <a:rPr sz="550" b="1" spc="-20" dirty="0">
                <a:solidFill>
                  <a:srgbClr val="FFFFFF"/>
                </a:solidFill>
                <a:latin typeface="Arial"/>
                <a:cs typeface="Arial"/>
              </a:rPr>
              <a:t>NEW</a:t>
            </a:r>
            <a:r>
              <a:rPr sz="550" b="1" spc="-25" dirty="0">
                <a:solidFill>
                  <a:srgbClr val="FFFFFF"/>
                </a:solidFill>
                <a:latin typeface="Arial"/>
                <a:cs typeface="Arial"/>
              </a:rPr>
              <a:t> </a:t>
            </a:r>
            <a:r>
              <a:rPr sz="550" b="1" spc="-10" dirty="0">
                <a:solidFill>
                  <a:srgbClr val="FFFFFF"/>
                </a:solidFill>
                <a:latin typeface="Arial"/>
                <a:cs typeface="Arial"/>
              </a:rPr>
              <a:t>HAMPSHIRE</a:t>
            </a:r>
            <a:endParaRPr sz="550">
              <a:latin typeface="Arial"/>
              <a:cs typeface="Arial"/>
            </a:endParaRPr>
          </a:p>
        </p:txBody>
      </p:sp>
      <p:sp>
        <p:nvSpPr>
          <p:cNvPr id="86" name="object 86"/>
          <p:cNvSpPr/>
          <p:nvPr/>
        </p:nvSpPr>
        <p:spPr>
          <a:xfrm>
            <a:off x="3286320" y="4333258"/>
            <a:ext cx="83413" cy="79552"/>
          </a:xfrm>
          <a:prstGeom prst="rect">
            <a:avLst/>
          </a:prstGeom>
          <a:blipFill>
            <a:blip r:embed="rId12" cstate="print"/>
            <a:stretch>
              <a:fillRect/>
            </a:stretch>
          </a:blipFill>
        </p:spPr>
        <p:txBody>
          <a:bodyPr wrap="square" lIns="0" tIns="0" rIns="0" bIns="0" rtlCol="0"/>
          <a:lstStyle/>
          <a:p>
            <a:endParaRPr/>
          </a:p>
        </p:txBody>
      </p:sp>
      <p:sp>
        <p:nvSpPr>
          <p:cNvPr id="87" name="object 87"/>
          <p:cNvSpPr txBox="1"/>
          <p:nvPr/>
        </p:nvSpPr>
        <p:spPr>
          <a:xfrm>
            <a:off x="3381367" y="4254539"/>
            <a:ext cx="226060" cy="79375"/>
          </a:xfrm>
          <a:prstGeom prst="rect">
            <a:avLst/>
          </a:prstGeom>
        </p:spPr>
        <p:txBody>
          <a:bodyPr vert="horz" wrap="square" lIns="0" tIns="12700" rIns="0" bIns="0" rtlCol="0">
            <a:spAutoFit/>
          </a:bodyPr>
          <a:lstStyle/>
          <a:p>
            <a:pPr>
              <a:lnSpc>
                <a:spcPct val="100000"/>
              </a:lnSpc>
              <a:spcBef>
                <a:spcPts val="100"/>
              </a:spcBef>
            </a:pPr>
            <a:r>
              <a:rPr sz="350" spc="-10" dirty="0">
                <a:solidFill>
                  <a:srgbClr val="231F20"/>
                </a:solidFill>
                <a:latin typeface="Calibri"/>
                <a:cs typeface="Calibri"/>
              </a:rPr>
              <a:t>P</a:t>
            </a:r>
            <a:r>
              <a:rPr sz="350" spc="-5" dirty="0">
                <a:solidFill>
                  <a:srgbClr val="231F20"/>
                </a:solidFill>
                <a:latin typeface="Calibri"/>
                <a:cs typeface="Calibri"/>
              </a:rPr>
              <a:t>ort</a:t>
            </a:r>
            <a:r>
              <a:rPr sz="350" spc="-10" dirty="0">
                <a:solidFill>
                  <a:srgbClr val="231F20"/>
                </a:solidFill>
                <a:latin typeface="Calibri"/>
                <a:cs typeface="Calibri"/>
              </a:rPr>
              <a:t>s</a:t>
            </a:r>
            <a:r>
              <a:rPr sz="350" spc="-5" dirty="0">
                <a:solidFill>
                  <a:srgbClr val="231F20"/>
                </a:solidFill>
                <a:latin typeface="Calibri"/>
                <a:cs typeface="Calibri"/>
              </a:rPr>
              <a:t>mou</a:t>
            </a:r>
            <a:r>
              <a:rPr sz="350" spc="-10" dirty="0">
                <a:solidFill>
                  <a:srgbClr val="231F20"/>
                </a:solidFill>
                <a:latin typeface="Calibri"/>
                <a:cs typeface="Calibri"/>
              </a:rPr>
              <a:t>t</a:t>
            </a:r>
            <a:r>
              <a:rPr sz="350" dirty="0">
                <a:solidFill>
                  <a:srgbClr val="231F20"/>
                </a:solidFill>
                <a:latin typeface="Calibri"/>
                <a:cs typeface="Calibri"/>
              </a:rPr>
              <a:t>h</a:t>
            </a:r>
            <a:endParaRPr sz="350">
              <a:latin typeface="Calibri"/>
              <a:cs typeface="Calibri"/>
            </a:endParaRPr>
          </a:p>
        </p:txBody>
      </p:sp>
      <p:sp>
        <p:nvSpPr>
          <p:cNvPr id="88" name="object 88"/>
          <p:cNvSpPr/>
          <p:nvPr/>
        </p:nvSpPr>
        <p:spPr>
          <a:xfrm>
            <a:off x="3435825" y="4377588"/>
            <a:ext cx="24765" cy="24765"/>
          </a:xfrm>
          <a:custGeom>
            <a:avLst/>
            <a:gdLst/>
            <a:ahLst/>
            <a:cxnLst/>
            <a:rect l="l" t="t" r="r" b="b"/>
            <a:pathLst>
              <a:path w="24764" h="24764">
                <a:moveTo>
                  <a:pt x="19202" y="0"/>
                </a:moveTo>
                <a:lnTo>
                  <a:pt x="5537" y="0"/>
                </a:lnTo>
                <a:lnTo>
                  <a:pt x="0" y="5537"/>
                </a:lnTo>
                <a:lnTo>
                  <a:pt x="0" y="19215"/>
                </a:lnTo>
                <a:lnTo>
                  <a:pt x="5537" y="24752"/>
                </a:lnTo>
                <a:lnTo>
                  <a:pt x="19202" y="24752"/>
                </a:lnTo>
                <a:lnTo>
                  <a:pt x="24739" y="19215"/>
                </a:lnTo>
                <a:lnTo>
                  <a:pt x="24739" y="5537"/>
                </a:lnTo>
                <a:lnTo>
                  <a:pt x="19202" y="0"/>
                </a:lnTo>
                <a:close/>
              </a:path>
            </a:pathLst>
          </a:custGeom>
          <a:solidFill>
            <a:srgbClr val="231F20"/>
          </a:solidFill>
        </p:spPr>
        <p:txBody>
          <a:bodyPr wrap="square" lIns="0" tIns="0" rIns="0" bIns="0" rtlCol="0"/>
          <a:lstStyle/>
          <a:p>
            <a:endParaRPr/>
          </a:p>
        </p:txBody>
      </p:sp>
      <p:sp>
        <p:nvSpPr>
          <p:cNvPr id="89" name="object 89"/>
          <p:cNvSpPr txBox="1"/>
          <p:nvPr/>
        </p:nvSpPr>
        <p:spPr>
          <a:xfrm>
            <a:off x="9709404" y="5315812"/>
            <a:ext cx="160020" cy="214629"/>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200" b="1" spc="45" dirty="0">
                <a:solidFill>
                  <a:srgbClr val="231F20"/>
                </a:solidFill>
                <a:latin typeface="Calibri"/>
                <a:cs typeface="Calibri"/>
              </a:rPr>
              <a:t>6</a:t>
            </a:fld>
            <a:endParaRPr sz="1200">
              <a:latin typeface="Calibri"/>
              <a:cs typeface="Calibri"/>
            </a:endParaRPr>
          </a:p>
        </p:txBody>
      </p:sp>
      <p:pic>
        <p:nvPicPr>
          <p:cNvPr id="92" name="Audio 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296400" y="48958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759"/>
    </mc:Choice>
    <mc:Fallback xmlns="">
      <p:transition spd="slow" advTm="13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058400" cy="1905635"/>
          </a:xfrm>
          <a:custGeom>
            <a:avLst/>
            <a:gdLst/>
            <a:ahLst/>
            <a:cxnLst/>
            <a:rect l="l" t="t" r="r" b="b"/>
            <a:pathLst>
              <a:path w="10058400" h="1905635">
                <a:moveTo>
                  <a:pt x="10058400" y="1905253"/>
                </a:moveTo>
                <a:lnTo>
                  <a:pt x="10058400" y="0"/>
                </a:lnTo>
                <a:lnTo>
                  <a:pt x="0" y="0"/>
                </a:lnTo>
                <a:lnTo>
                  <a:pt x="0" y="1905253"/>
                </a:lnTo>
                <a:lnTo>
                  <a:pt x="10058400" y="1905253"/>
                </a:lnTo>
                <a:close/>
              </a:path>
            </a:pathLst>
          </a:custGeom>
          <a:solidFill>
            <a:srgbClr val="231F20">
              <a:alpha val="50000"/>
            </a:srgbClr>
          </a:solidFill>
        </p:spPr>
        <p:txBody>
          <a:bodyPr wrap="square" lIns="0" tIns="0" rIns="0" bIns="0" rtlCol="0"/>
          <a:lstStyle/>
          <a:p>
            <a:endParaRPr/>
          </a:p>
        </p:txBody>
      </p:sp>
      <p:sp>
        <p:nvSpPr>
          <p:cNvPr id="4" name="object 4"/>
          <p:cNvSpPr/>
          <p:nvPr/>
        </p:nvSpPr>
        <p:spPr>
          <a:xfrm>
            <a:off x="0" y="0"/>
            <a:ext cx="10058400" cy="1817370"/>
          </a:xfrm>
          <a:custGeom>
            <a:avLst/>
            <a:gdLst/>
            <a:ahLst/>
            <a:cxnLst/>
            <a:rect l="l" t="t" r="r" b="b"/>
            <a:pathLst>
              <a:path w="10058400" h="1817370">
                <a:moveTo>
                  <a:pt x="2342896" y="1548536"/>
                </a:moveTo>
                <a:lnTo>
                  <a:pt x="1618081" y="1548536"/>
                </a:lnTo>
                <a:lnTo>
                  <a:pt x="1965959" y="1800225"/>
                </a:lnTo>
                <a:lnTo>
                  <a:pt x="1989134" y="1812937"/>
                </a:lnTo>
                <a:lnTo>
                  <a:pt x="2003907" y="1817055"/>
                </a:lnTo>
                <a:lnTo>
                  <a:pt x="2016623" y="1812472"/>
                </a:lnTo>
                <a:lnTo>
                  <a:pt x="2033625" y="1799082"/>
                </a:lnTo>
                <a:lnTo>
                  <a:pt x="2342896" y="1548536"/>
                </a:lnTo>
                <a:close/>
              </a:path>
              <a:path w="10058400" h="1817370">
                <a:moveTo>
                  <a:pt x="10058400" y="0"/>
                </a:moveTo>
                <a:lnTo>
                  <a:pt x="0" y="0"/>
                </a:lnTo>
                <a:lnTo>
                  <a:pt x="0" y="1548536"/>
                </a:lnTo>
                <a:lnTo>
                  <a:pt x="10058400" y="1548536"/>
                </a:lnTo>
                <a:lnTo>
                  <a:pt x="10058400" y="0"/>
                </a:lnTo>
                <a:close/>
              </a:path>
            </a:pathLst>
          </a:custGeom>
          <a:solidFill>
            <a:srgbClr val="00AEEF"/>
          </a:solidFill>
        </p:spPr>
        <p:txBody>
          <a:bodyPr wrap="square" lIns="0" tIns="0" rIns="0" bIns="0" rtlCol="0"/>
          <a:lstStyle/>
          <a:p>
            <a:endParaRPr dirty="0"/>
          </a:p>
        </p:txBody>
      </p:sp>
      <p:sp>
        <p:nvSpPr>
          <p:cNvPr id="5" name="object 5"/>
          <p:cNvSpPr/>
          <p:nvPr/>
        </p:nvSpPr>
        <p:spPr>
          <a:xfrm>
            <a:off x="8633787" y="158650"/>
            <a:ext cx="195580" cy="219075"/>
          </a:xfrm>
          <a:custGeom>
            <a:avLst/>
            <a:gdLst/>
            <a:ahLst/>
            <a:cxnLst/>
            <a:rect l="l" t="t" r="r" b="b"/>
            <a:pathLst>
              <a:path w="195579" h="219075">
                <a:moveTo>
                  <a:pt x="33083" y="139382"/>
                </a:moveTo>
                <a:lnTo>
                  <a:pt x="0" y="199250"/>
                </a:lnTo>
                <a:lnTo>
                  <a:pt x="17769" y="207368"/>
                </a:lnTo>
                <a:lnTo>
                  <a:pt x="37441" y="213464"/>
                </a:lnTo>
                <a:lnTo>
                  <a:pt x="57991" y="217298"/>
                </a:lnTo>
                <a:lnTo>
                  <a:pt x="78397" y="218630"/>
                </a:lnTo>
                <a:lnTo>
                  <a:pt x="112842" y="213929"/>
                </a:lnTo>
                <a:lnTo>
                  <a:pt x="144522" y="199793"/>
                </a:lnTo>
                <a:lnTo>
                  <a:pt x="169112" y="176175"/>
                </a:lnTo>
                <a:lnTo>
                  <a:pt x="174799" y="161861"/>
                </a:lnTo>
                <a:lnTo>
                  <a:pt x="81508" y="161861"/>
                </a:lnTo>
                <a:lnTo>
                  <a:pt x="68714" y="160331"/>
                </a:lnTo>
                <a:lnTo>
                  <a:pt x="56911" y="156167"/>
                </a:lnTo>
                <a:lnTo>
                  <a:pt x="46161" y="150004"/>
                </a:lnTo>
                <a:lnTo>
                  <a:pt x="36525" y="142481"/>
                </a:lnTo>
                <a:lnTo>
                  <a:pt x="33083" y="139382"/>
                </a:lnTo>
                <a:close/>
              </a:path>
              <a:path w="195579" h="219075">
                <a:moveTo>
                  <a:pt x="130759" y="0"/>
                </a:moveTo>
                <a:lnTo>
                  <a:pt x="96130" y="5177"/>
                </a:lnTo>
                <a:lnTo>
                  <a:pt x="64298" y="20340"/>
                </a:lnTo>
                <a:lnTo>
                  <a:pt x="39617" y="44935"/>
                </a:lnTo>
                <a:lnTo>
                  <a:pt x="26441" y="78409"/>
                </a:lnTo>
                <a:lnTo>
                  <a:pt x="27372" y="100429"/>
                </a:lnTo>
                <a:lnTo>
                  <a:pt x="36737" y="116943"/>
                </a:lnTo>
                <a:lnTo>
                  <a:pt x="52566" y="128239"/>
                </a:lnTo>
                <a:lnTo>
                  <a:pt x="72885" y="134607"/>
                </a:lnTo>
                <a:lnTo>
                  <a:pt x="87909" y="137426"/>
                </a:lnTo>
                <a:lnTo>
                  <a:pt x="94716" y="138836"/>
                </a:lnTo>
                <a:lnTo>
                  <a:pt x="104673" y="139661"/>
                </a:lnTo>
                <a:lnTo>
                  <a:pt x="103061" y="150004"/>
                </a:lnTo>
                <a:lnTo>
                  <a:pt x="101663" y="158775"/>
                </a:lnTo>
                <a:lnTo>
                  <a:pt x="89077" y="161861"/>
                </a:lnTo>
                <a:lnTo>
                  <a:pt x="174799" y="161861"/>
                </a:lnTo>
                <a:lnTo>
                  <a:pt x="182283" y="143027"/>
                </a:lnTo>
                <a:lnTo>
                  <a:pt x="181824" y="119404"/>
                </a:lnTo>
                <a:lnTo>
                  <a:pt x="172908" y="101939"/>
                </a:lnTo>
                <a:lnTo>
                  <a:pt x="157028" y="89842"/>
                </a:lnTo>
                <a:lnTo>
                  <a:pt x="135674" y="82321"/>
                </a:lnTo>
                <a:lnTo>
                  <a:pt x="118897" y="78409"/>
                </a:lnTo>
                <a:lnTo>
                  <a:pt x="113207" y="77000"/>
                </a:lnTo>
                <a:lnTo>
                  <a:pt x="103835" y="75895"/>
                </a:lnTo>
                <a:lnTo>
                  <a:pt x="105092" y="68008"/>
                </a:lnTo>
                <a:lnTo>
                  <a:pt x="106451" y="59296"/>
                </a:lnTo>
                <a:lnTo>
                  <a:pt x="116687" y="56756"/>
                </a:lnTo>
                <a:lnTo>
                  <a:pt x="174271" y="56756"/>
                </a:lnTo>
                <a:lnTo>
                  <a:pt x="194957" y="18542"/>
                </a:lnTo>
                <a:lnTo>
                  <a:pt x="180392" y="10313"/>
                </a:lnTo>
                <a:lnTo>
                  <a:pt x="164863" y="4532"/>
                </a:lnTo>
                <a:lnTo>
                  <a:pt x="148332" y="1120"/>
                </a:lnTo>
                <a:lnTo>
                  <a:pt x="130759" y="0"/>
                </a:lnTo>
                <a:close/>
              </a:path>
              <a:path w="195579" h="219075">
                <a:moveTo>
                  <a:pt x="174271" y="56756"/>
                </a:moveTo>
                <a:lnTo>
                  <a:pt x="123444" y="56756"/>
                </a:lnTo>
                <a:lnTo>
                  <a:pt x="135364" y="57996"/>
                </a:lnTo>
                <a:lnTo>
                  <a:pt x="146315" y="61398"/>
                </a:lnTo>
                <a:lnTo>
                  <a:pt x="156367" y="66486"/>
                </a:lnTo>
                <a:lnTo>
                  <a:pt x="165595" y="72783"/>
                </a:lnTo>
                <a:lnTo>
                  <a:pt x="174271" y="56756"/>
                </a:lnTo>
                <a:close/>
              </a:path>
            </a:pathLst>
          </a:custGeom>
          <a:solidFill>
            <a:srgbClr val="1D437B"/>
          </a:solidFill>
        </p:spPr>
        <p:txBody>
          <a:bodyPr wrap="square" lIns="0" tIns="0" rIns="0" bIns="0" rtlCol="0"/>
          <a:lstStyle/>
          <a:p>
            <a:endParaRPr/>
          </a:p>
        </p:txBody>
      </p:sp>
      <p:sp>
        <p:nvSpPr>
          <p:cNvPr id="6" name="object 6"/>
          <p:cNvSpPr/>
          <p:nvPr/>
        </p:nvSpPr>
        <p:spPr>
          <a:xfrm>
            <a:off x="8816158" y="162029"/>
            <a:ext cx="176530" cy="212090"/>
          </a:xfrm>
          <a:custGeom>
            <a:avLst/>
            <a:gdLst/>
            <a:ahLst/>
            <a:cxnLst/>
            <a:rect l="l" t="t" r="r" b="b"/>
            <a:pathLst>
              <a:path w="176529" h="212090">
                <a:moveTo>
                  <a:pt x="176009" y="0"/>
                </a:moveTo>
                <a:lnTo>
                  <a:pt x="33540" y="0"/>
                </a:lnTo>
                <a:lnTo>
                  <a:pt x="0" y="211861"/>
                </a:lnTo>
                <a:lnTo>
                  <a:pt x="144716" y="211861"/>
                </a:lnTo>
                <a:lnTo>
                  <a:pt x="153873" y="153974"/>
                </a:lnTo>
                <a:lnTo>
                  <a:pt x="86715" y="153974"/>
                </a:lnTo>
                <a:lnTo>
                  <a:pt x="89992" y="133184"/>
                </a:lnTo>
                <a:lnTo>
                  <a:pt x="149313" y="133184"/>
                </a:lnTo>
                <a:lnTo>
                  <a:pt x="158026" y="78117"/>
                </a:lnTo>
                <a:lnTo>
                  <a:pt x="98717" y="78117"/>
                </a:lnTo>
                <a:lnTo>
                  <a:pt x="101930" y="57886"/>
                </a:lnTo>
                <a:lnTo>
                  <a:pt x="166827" y="57886"/>
                </a:lnTo>
                <a:lnTo>
                  <a:pt x="176009" y="0"/>
                </a:lnTo>
                <a:close/>
              </a:path>
            </a:pathLst>
          </a:custGeom>
          <a:solidFill>
            <a:srgbClr val="1D437B"/>
          </a:solidFill>
        </p:spPr>
        <p:txBody>
          <a:bodyPr wrap="square" lIns="0" tIns="0" rIns="0" bIns="0" rtlCol="0"/>
          <a:lstStyle/>
          <a:p>
            <a:endParaRPr/>
          </a:p>
        </p:txBody>
      </p:sp>
      <p:sp>
        <p:nvSpPr>
          <p:cNvPr id="7" name="object 7"/>
          <p:cNvSpPr/>
          <p:nvPr/>
        </p:nvSpPr>
        <p:spPr>
          <a:xfrm>
            <a:off x="8981378" y="162027"/>
            <a:ext cx="203200" cy="212090"/>
          </a:xfrm>
          <a:custGeom>
            <a:avLst/>
            <a:gdLst/>
            <a:ahLst/>
            <a:cxnLst/>
            <a:rect l="l" t="t" r="r" b="b"/>
            <a:pathLst>
              <a:path w="203200" h="212090">
                <a:moveTo>
                  <a:pt x="126555" y="0"/>
                </a:moveTo>
                <a:lnTo>
                  <a:pt x="33540" y="0"/>
                </a:lnTo>
                <a:lnTo>
                  <a:pt x="0" y="211874"/>
                </a:lnTo>
                <a:lnTo>
                  <a:pt x="75323" y="211874"/>
                </a:lnTo>
                <a:lnTo>
                  <a:pt x="86080" y="143891"/>
                </a:lnTo>
                <a:lnTo>
                  <a:pt x="164499" y="143891"/>
                </a:lnTo>
                <a:lnTo>
                  <a:pt x="160820" y="136855"/>
                </a:lnTo>
                <a:lnTo>
                  <a:pt x="156565" y="133477"/>
                </a:lnTo>
                <a:lnTo>
                  <a:pt x="153111" y="130390"/>
                </a:lnTo>
                <a:lnTo>
                  <a:pt x="153390" y="128701"/>
                </a:lnTo>
                <a:lnTo>
                  <a:pt x="173178" y="120565"/>
                </a:lnTo>
                <a:lnTo>
                  <a:pt x="187672" y="109586"/>
                </a:lnTo>
                <a:lnTo>
                  <a:pt x="197458" y="94395"/>
                </a:lnTo>
                <a:lnTo>
                  <a:pt x="197603" y="93865"/>
                </a:lnTo>
                <a:lnTo>
                  <a:pt x="94005" y="93865"/>
                </a:lnTo>
                <a:lnTo>
                  <a:pt x="99695" y="57886"/>
                </a:lnTo>
                <a:lnTo>
                  <a:pt x="202351" y="57886"/>
                </a:lnTo>
                <a:lnTo>
                  <a:pt x="201454" y="39594"/>
                </a:lnTo>
                <a:lnTo>
                  <a:pt x="185937" y="16789"/>
                </a:lnTo>
                <a:lnTo>
                  <a:pt x="159871" y="3995"/>
                </a:lnTo>
                <a:lnTo>
                  <a:pt x="126555" y="0"/>
                </a:lnTo>
                <a:close/>
              </a:path>
              <a:path w="203200" h="212090">
                <a:moveTo>
                  <a:pt x="164499" y="143891"/>
                </a:moveTo>
                <a:lnTo>
                  <a:pt x="87477" y="143891"/>
                </a:lnTo>
                <a:lnTo>
                  <a:pt x="110426" y="211874"/>
                </a:lnTo>
                <a:lnTo>
                  <a:pt x="199237" y="211874"/>
                </a:lnTo>
                <a:lnTo>
                  <a:pt x="164499" y="143891"/>
                </a:lnTo>
                <a:close/>
              </a:path>
              <a:path w="203200" h="212090">
                <a:moveTo>
                  <a:pt x="202351" y="57886"/>
                </a:moveTo>
                <a:lnTo>
                  <a:pt x="105587" y="57886"/>
                </a:lnTo>
                <a:lnTo>
                  <a:pt x="114939" y="58447"/>
                </a:lnTo>
                <a:lnTo>
                  <a:pt x="122429" y="60904"/>
                </a:lnTo>
                <a:lnTo>
                  <a:pt x="126960" y="66421"/>
                </a:lnTo>
                <a:lnTo>
                  <a:pt x="127431" y="76161"/>
                </a:lnTo>
                <a:lnTo>
                  <a:pt x="123761" y="85566"/>
                </a:lnTo>
                <a:lnTo>
                  <a:pt x="117179" y="90914"/>
                </a:lnTo>
                <a:lnTo>
                  <a:pt x="108697" y="93312"/>
                </a:lnTo>
                <a:lnTo>
                  <a:pt x="99326" y="93865"/>
                </a:lnTo>
                <a:lnTo>
                  <a:pt x="197603" y="93865"/>
                </a:lnTo>
                <a:lnTo>
                  <a:pt x="203123" y="73621"/>
                </a:lnTo>
                <a:lnTo>
                  <a:pt x="202351" y="57886"/>
                </a:lnTo>
                <a:close/>
              </a:path>
            </a:pathLst>
          </a:custGeom>
          <a:solidFill>
            <a:srgbClr val="1D437B"/>
          </a:solidFill>
        </p:spPr>
        <p:txBody>
          <a:bodyPr wrap="square" lIns="0" tIns="0" rIns="0" bIns="0" rtlCol="0"/>
          <a:lstStyle/>
          <a:p>
            <a:endParaRPr/>
          </a:p>
        </p:txBody>
      </p:sp>
      <p:sp>
        <p:nvSpPr>
          <p:cNvPr id="8" name="object 8"/>
          <p:cNvSpPr/>
          <p:nvPr/>
        </p:nvSpPr>
        <p:spPr>
          <a:xfrm>
            <a:off x="9193101" y="162029"/>
            <a:ext cx="229870" cy="212090"/>
          </a:xfrm>
          <a:custGeom>
            <a:avLst/>
            <a:gdLst/>
            <a:ahLst/>
            <a:cxnLst/>
            <a:rect l="l" t="t" r="r" b="b"/>
            <a:pathLst>
              <a:path w="229870" h="212090">
                <a:moveTo>
                  <a:pt x="80352" y="0"/>
                </a:moveTo>
                <a:lnTo>
                  <a:pt x="0" y="0"/>
                </a:lnTo>
                <a:lnTo>
                  <a:pt x="48501" y="211861"/>
                </a:lnTo>
                <a:lnTo>
                  <a:pt x="113677" y="211861"/>
                </a:lnTo>
                <a:lnTo>
                  <a:pt x="159525" y="127850"/>
                </a:lnTo>
                <a:lnTo>
                  <a:pt x="93535" y="127850"/>
                </a:lnTo>
                <a:lnTo>
                  <a:pt x="94403" y="119894"/>
                </a:lnTo>
                <a:lnTo>
                  <a:pt x="94545" y="112012"/>
                </a:lnTo>
                <a:lnTo>
                  <a:pt x="94096" y="104185"/>
                </a:lnTo>
                <a:lnTo>
                  <a:pt x="93192" y="96393"/>
                </a:lnTo>
                <a:lnTo>
                  <a:pt x="80352" y="0"/>
                </a:lnTo>
                <a:close/>
              </a:path>
              <a:path w="229870" h="212090">
                <a:moveTo>
                  <a:pt x="229298" y="0"/>
                </a:moveTo>
                <a:lnTo>
                  <a:pt x="148920" y="0"/>
                </a:lnTo>
                <a:lnTo>
                  <a:pt x="105562" y="96393"/>
                </a:lnTo>
                <a:lnTo>
                  <a:pt x="102182" y="104185"/>
                </a:lnTo>
                <a:lnTo>
                  <a:pt x="99252" y="112012"/>
                </a:lnTo>
                <a:lnTo>
                  <a:pt x="96895" y="119894"/>
                </a:lnTo>
                <a:lnTo>
                  <a:pt x="95237" y="127850"/>
                </a:lnTo>
                <a:lnTo>
                  <a:pt x="159525" y="127850"/>
                </a:lnTo>
                <a:lnTo>
                  <a:pt x="229298" y="0"/>
                </a:lnTo>
                <a:close/>
              </a:path>
            </a:pathLst>
          </a:custGeom>
          <a:solidFill>
            <a:srgbClr val="1D437B"/>
          </a:solidFill>
        </p:spPr>
        <p:txBody>
          <a:bodyPr wrap="square" lIns="0" tIns="0" rIns="0" bIns="0" rtlCol="0"/>
          <a:lstStyle/>
          <a:p>
            <a:endParaRPr/>
          </a:p>
        </p:txBody>
      </p:sp>
      <p:sp>
        <p:nvSpPr>
          <p:cNvPr id="9" name="object 9"/>
          <p:cNvSpPr/>
          <p:nvPr/>
        </p:nvSpPr>
        <p:spPr>
          <a:xfrm>
            <a:off x="9395293" y="162029"/>
            <a:ext cx="111125" cy="212090"/>
          </a:xfrm>
          <a:custGeom>
            <a:avLst/>
            <a:gdLst/>
            <a:ahLst/>
            <a:cxnLst/>
            <a:rect l="l" t="t" r="r" b="b"/>
            <a:pathLst>
              <a:path w="111125" h="212090">
                <a:moveTo>
                  <a:pt x="110540" y="0"/>
                </a:moveTo>
                <a:lnTo>
                  <a:pt x="33553" y="0"/>
                </a:lnTo>
                <a:lnTo>
                  <a:pt x="0" y="211861"/>
                </a:lnTo>
                <a:lnTo>
                  <a:pt x="76987" y="211861"/>
                </a:lnTo>
                <a:lnTo>
                  <a:pt x="110540" y="0"/>
                </a:lnTo>
                <a:close/>
              </a:path>
            </a:pathLst>
          </a:custGeom>
          <a:solidFill>
            <a:srgbClr val="1D437B"/>
          </a:solidFill>
        </p:spPr>
        <p:txBody>
          <a:bodyPr wrap="square" lIns="0" tIns="0" rIns="0" bIns="0" rtlCol="0"/>
          <a:lstStyle/>
          <a:p>
            <a:endParaRPr/>
          </a:p>
        </p:txBody>
      </p:sp>
      <p:sp>
        <p:nvSpPr>
          <p:cNvPr id="10" name="object 10"/>
          <p:cNvSpPr/>
          <p:nvPr/>
        </p:nvSpPr>
        <p:spPr>
          <a:xfrm>
            <a:off x="9505605" y="158653"/>
            <a:ext cx="179070" cy="219075"/>
          </a:xfrm>
          <a:custGeom>
            <a:avLst/>
            <a:gdLst/>
            <a:ahLst/>
            <a:cxnLst/>
            <a:rect l="l" t="t" r="r" b="b"/>
            <a:pathLst>
              <a:path w="179070" h="219075">
                <a:moveTo>
                  <a:pt x="128371" y="0"/>
                </a:moveTo>
                <a:lnTo>
                  <a:pt x="83458" y="8712"/>
                </a:lnTo>
                <a:lnTo>
                  <a:pt x="44569" y="32458"/>
                </a:lnTo>
                <a:lnTo>
                  <a:pt x="15459" y="67808"/>
                </a:lnTo>
                <a:lnTo>
                  <a:pt x="0" y="111264"/>
                </a:lnTo>
                <a:lnTo>
                  <a:pt x="1637" y="153527"/>
                </a:lnTo>
                <a:lnTo>
                  <a:pt x="19084" y="187602"/>
                </a:lnTo>
                <a:lnTo>
                  <a:pt x="49652" y="210350"/>
                </a:lnTo>
                <a:lnTo>
                  <a:pt x="90652" y="218630"/>
                </a:lnTo>
                <a:lnTo>
                  <a:pt x="103350" y="218141"/>
                </a:lnTo>
                <a:lnTo>
                  <a:pt x="118873" y="216623"/>
                </a:lnTo>
                <a:lnTo>
                  <a:pt x="134313" y="214001"/>
                </a:lnTo>
                <a:lnTo>
                  <a:pt x="146761" y="210197"/>
                </a:lnTo>
                <a:lnTo>
                  <a:pt x="157886" y="150609"/>
                </a:lnTo>
                <a:lnTo>
                  <a:pt x="114325" y="150609"/>
                </a:lnTo>
                <a:lnTo>
                  <a:pt x="98391" y="147435"/>
                </a:lnTo>
                <a:lnTo>
                  <a:pt x="86075" y="138704"/>
                </a:lnTo>
                <a:lnTo>
                  <a:pt x="78772" y="125604"/>
                </a:lnTo>
                <a:lnTo>
                  <a:pt x="77876" y="109321"/>
                </a:lnTo>
                <a:lnTo>
                  <a:pt x="83742" y="93147"/>
                </a:lnTo>
                <a:lnTo>
                  <a:pt x="94811" y="80025"/>
                </a:lnTo>
                <a:lnTo>
                  <a:pt x="109519" y="71223"/>
                </a:lnTo>
                <a:lnTo>
                  <a:pt x="126301" y="68008"/>
                </a:lnTo>
                <a:lnTo>
                  <a:pt x="170935" y="68008"/>
                </a:lnTo>
                <a:lnTo>
                  <a:pt x="178676" y="8712"/>
                </a:lnTo>
                <a:lnTo>
                  <a:pt x="166763" y="4977"/>
                </a:lnTo>
                <a:lnTo>
                  <a:pt x="154271" y="2246"/>
                </a:lnTo>
                <a:lnTo>
                  <a:pt x="141405" y="570"/>
                </a:lnTo>
                <a:lnTo>
                  <a:pt x="128371" y="0"/>
                </a:lnTo>
                <a:close/>
              </a:path>
              <a:path w="179070" h="219075">
                <a:moveTo>
                  <a:pt x="161556" y="130949"/>
                </a:moveTo>
                <a:lnTo>
                  <a:pt x="150649" y="139116"/>
                </a:lnTo>
                <a:lnTo>
                  <a:pt x="139231" y="145308"/>
                </a:lnTo>
                <a:lnTo>
                  <a:pt x="127168" y="149235"/>
                </a:lnTo>
                <a:lnTo>
                  <a:pt x="114325" y="150609"/>
                </a:lnTo>
                <a:lnTo>
                  <a:pt x="157886" y="150609"/>
                </a:lnTo>
                <a:lnTo>
                  <a:pt x="161556" y="130949"/>
                </a:lnTo>
                <a:close/>
              </a:path>
              <a:path w="179070" h="219075">
                <a:moveTo>
                  <a:pt x="170935" y="68008"/>
                </a:moveTo>
                <a:lnTo>
                  <a:pt x="126301" y="68008"/>
                </a:lnTo>
                <a:lnTo>
                  <a:pt x="138703" y="69726"/>
                </a:lnTo>
                <a:lnTo>
                  <a:pt x="149801" y="74368"/>
                </a:lnTo>
                <a:lnTo>
                  <a:pt x="159611" y="81167"/>
                </a:lnTo>
                <a:lnTo>
                  <a:pt x="168148" y="89357"/>
                </a:lnTo>
                <a:lnTo>
                  <a:pt x="170935" y="68008"/>
                </a:lnTo>
                <a:close/>
              </a:path>
            </a:pathLst>
          </a:custGeom>
          <a:solidFill>
            <a:srgbClr val="1D437B"/>
          </a:solidFill>
        </p:spPr>
        <p:txBody>
          <a:bodyPr wrap="square" lIns="0" tIns="0" rIns="0" bIns="0" rtlCol="0"/>
          <a:lstStyle/>
          <a:p>
            <a:endParaRPr/>
          </a:p>
        </p:txBody>
      </p:sp>
      <p:sp>
        <p:nvSpPr>
          <p:cNvPr id="11" name="object 11"/>
          <p:cNvSpPr/>
          <p:nvPr/>
        </p:nvSpPr>
        <p:spPr>
          <a:xfrm>
            <a:off x="9668695" y="162029"/>
            <a:ext cx="176530" cy="212090"/>
          </a:xfrm>
          <a:custGeom>
            <a:avLst/>
            <a:gdLst/>
            <a:ahLst/>
            <a:cxnLst/>
            <a:rect l="l" t="t" r="r" b="b"/>
            <a:pathLst>
              <a:path w="176529" h="212090">
                <a:moveTo>
                  <a:pt x="176047" y="0"/>
                </a:moveTo>
                <a:lnTo>
                  <a:pt x="33578" y="0"/>
                </a:lnTo>
                <a:lnTo>
                  <a:pt x="0" y="211861"/>
                </a:lnTo>
                <a:lnTo>
                  <a:pt x="144729" y="211861"/>
                </a:lnTo>
                <a:lnTo>
                  <a:pt x="153911" y="153974"/>
                </a:lnTo>
                <a:lnTo>
                  <a:pt x="86753" y="153974"/>
                </a:lnTo>
                <a:lnTo>
                  <a:pt x="90030" y="133184"/>
                </a:lnTo>
                <a:lnTo>
                  <a:pt x="149326" y="133184"/>
                </a:lnTo>
                <a:lnTo>
                  <a:pt x="158038" y="78117"/>
                </a:lnTo>
                <a:lnTo>
                  <a:pt x="98767" y="78117"/>
                </a:lnTo>
                <a:lnTo>
                  <a:pt x="101955" y="57886"/>
                </a:lnTo>
                <a:lnTo>
                  <a:pt x="166890" y="57886"/>
                </a:lnTo>
                <a:lnTo>
                  <a:pt x="176047" y="0"/>
                </a:lnTo>
                <a:close/>
              </a:path>
            </a:pathLst>
          </a:custGeom>
          <a:solidFill>
            <a:srgbClr val="1D437B"/>
          </a:solidFill>
        </p:spPr>
        <p:txBody>
          <a:bodyPr wrap="square" lIns="0" tIns="0" rIns="0" bIns="0" rtlCol="0"/>
          <a:lstStyle/>
          <a:p>
            <a:endParaRPr/>
          </a:p>
        </p:txBody>
      </p:sp>
      <p:sp>
        <p:nvSpPr>
          <p:cNvPr id="12" name="object 12"/>
          <p:cNvSpPr/>
          <p:nvPr/>
        </p:nvSpPr>
        <p:spPr>
          <a:xfrm>
            <a:off x="8636388" y="588665"/>
            <a:ext cx="205333" cy="19557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8883160" y="588665"/>
            <a:ext cx="205320" cy="19557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9123404" y="588665"/>
            <a:ext cx="205320" cy="19557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9356470" y="588665"/>
            <a:ext cx="205346" cy="19557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9603249" y="588665"/>
            <a:ext cx="205333" cy="195579"/>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8633149" y="424294"/>
            <a:ext cx="95885" cy="125730"/>
          </a:xfrm>
          <a:custGeom>
            <a:avLst/>
            <a:gdLst/>
            <a:ahLst/>
            <a:cxnLst/>
            <a:rect l="l" t="t" r="r" b="b"/>
            <a:pathLst>
              <a:path w="95884" h="125729">
                <a:moveTo>
                  <a:pt x="68592" y="0"/>
                </a:moveTo>
                <a:lnTo>
                  <a:pt x="44603" y="4978"/>
                </a:lnTo>
                <a:lnTo>
                  <a:pt x="23804" y="18584"/>
                </a:lnTo>
                <a:lnTo>
                  <a:pt x="8251" y="38828"/>
                </a:lnTo>
                <a:lnTo>
                  <a:pt x="0" y="63715"/>
                </a:lnTo>
                <a:lnTo>
                  <a:pt x="862" y="87910"/>
                </a:lnTo>
                <a:lnTo>
                  <a:pt x="10183" y="107410"/>
                </a:lnTo>
                <a:lnTo>
                  <a:pt x="26522" y="120422"/>
                </a:lnTo>
                <a:lnTo>
                  <a:pt x="48437" y="125158"/>
                </a:lnTo>
                <a:lnTo>
                  <a:pt x="55232" y="124879"/>
                </a:lnTo>
                <a:lnTo>
                  <a:pt x="63531" y="124015"/>
                </a:lnTo>
                <a:lnTo>
                  <a:pt x="71783" y="122522"/>
                </a:lnTo>
                <a:lnTo>
                  <a:pt x="78435" y="120357"/>
                </a:lnTo>
                <a:lnTo>
                  <a:pt x="84389" y="86245"/>
                </a:lnTo>
                <a:lnTo>
                  <a:pt x="61099" y="86245"/>
                </a:lnTo>
                <a:lnTo>
                  <a:pt x="52587" y="84427"/>
                </a:lnTo>
                <a:lnTo>
                  <a:pt x="46005" y="79424"/>
                </a:lnTo>
                <a:lnTo>
                  <a:pt x="42100" y="71913"/>
                </a:lnTo>
                <a:lnTo>
                  <a:pt x="41617" y="62572"/>
                </a:lnTo>
                <a:lnTo>
                  <a:pt x="44754" y="53320"/>
                </a:lnTo>
                <a:lnTo>
                  <a:pt x="50672" y="45818"/>
                </a:lnTo>
                <a:lnTo>
                  <a:pt x="58534" y="40788"/>
                </a:lnTo>
                <a:lnTo>
                  <a:pt x="67500" y="38950"/>
                </a:lnTo>
                <a:lnTo>
                  <a:pt x="91364" y="38950"/>
                </a:lnTo>
                <a:lnTo>
                  <a:pt x="95503" y="4978"/>
                </a:lnTo>
                <a:lnTo>
                  <a:pt x="89132" y="2850"/>
                </a:lnTo>
                <a:lnTo>
                  <a:pt x="82453" y="1289"/>
                </a:lnTo>
                <a:lnTo>
                  <a:pt x="75571" y="327"/>
                </a:lnTo>
                <a:lnTo>
                  <a:pt x="68592" y="0"/>
                </a:lnTo>
                <a:close/>
              </a:path>
              <a:path w="95884" h="125729">
                <a:moveTo>
                  <a:pt x="86359" y="74955"/>
                </a:moveTo>
                <a:lnTo>
                  <a:pt x="80519" y="79650"/>
                </a:lnTo>
                <a:lnTo>
                  <a:pt x="74415" y="83205"/>
                </a:lnTo>
                <a:lnTo>
                  <a:pt x="67968" y="85458"/>
                </a:lnTo>
                <a:lnTo>
                  <a:pt x="61099" y="86245"/>
                </a:lnTo>
                <a:lnTo>
                  <a:pt x="84389" y="86245"/>
                </a:lnTo>
                <a:lnTo>
                  <a:pt x="86359" y="74955"/>
                </a:lnTo>
                <a:close/>
              </a:path>
              <a:path w="95884" h="125729">
                <a:moveTo>
                  <a:pt x="91364" y="38950"/>
                </a:moveTo>
                <a:lnTo>
                  <a:pt x="67500" y="38950"/>
                </a:lnTo>
                <a:lnTo>
                  <a:pt x="74133" y="39930"/>
                </a:lnTo>
                <a:lnTo>
                  <a:pt x="80070" y="42581"/>
                </a:lnTo>
                <a:lnTo>
                  <a:pt x="85317" y="46467"/>
                </a:lnTo>
                <a:lnTo>
                  <a:pt x="89877" y="51155"/>
                </a:lnTo>
                <a:lnTo>
                  <a:pt x="91364" y="38950"/>
                </a:lnTo>
                <a:close/>
              </a:path>
            </a:pathLst>
          </a:custGeom>
          <a:solidFill>
            <a:srgbClr val="1D437B"/>
          </a:solidFill>
        </p:spPr>
        <p:txBody>
          <a:bodyPr wrap="square" lIns="0" tIns="0" rIns="0" bIns="0" rtlCol="0"/>
          <a:lstStyle/>
          <a:p>
            <a:endParaRPr/>
          </a:p>
        </p:txBody>
      </p:sp>
      <p:sp>
        <p:nvSpPr>
          <p:cNvPr id="18" name="object 18"/>
          <p:cNvSpPr/>
          <p:nvPr/>
        </p:nvSpPr>
        <p:spPr>
          <a:xfrm>
            <a:off x="8723199" y="426216"/>
            <a:ext cx="109220" cy="121920"/>
          </a:xfrm>
          <a:custGeom>
            <a:avLst/>
            <a:gdLst/>
            <a:ahLst/>
            <a:cxnLst/>
            <a:rect l="l" t="t" r="r" b="b"/>
            <a:pathLst>
              <a:path w="109220" h="121920">
                <a:moveTo>
                  <a:pt x="67652" y="0"/>
                </a:moveTo>
                <a:lnTo>
                  <a:pt x="17907" y="0"/>
                </a:lnTo>
                <a:lnTo>
                  <a:pt x="0" y="121323"/>
                </a:lnTo>
                <a:lnTo>
                  <a:pt x="40259" y="121323"/>
                </a:lnTo>
                <a:lnTo>
                  <a:pt x="46012" y="82359"/>
                </a:lnTo>
                <a:lnTo>
                  <a:pt x="87930" y="82359"/>
                </a:lnTo>
                <a:lnTo>
                  <a:pt x="85966" y="78346"/>
                </a:lnTo>
                <a:lnTo>
                  <a:pt x="83705" y="76428"/>
                </a:lnTo>
                <a:lnTo>
                  <a:pt x="81838" y="74650"/>
                </a:lnTo>
                <a:lnTo>
                  <a:pt x="82003" y="73685"/>
                </a:lnTo>
                <a:lnTo>
                  <a:pt x="92585" y="69035"/>
                </a:lnTo>
                <a:lnTo>
                  <a:pt x="100341" y="62752"/>
                </a:lnTo>
                <a:lnTo>
                  <a:pt x="105580" y="54052"/>
                </a:lnTo>
                <a:lnTo>
                  <a:pt x="105658" y="53746"/>
                </a:lnTo>
                <a:lnTo>
                  <a:pt x="50241" y="53746"/>
                </a:lnTo>
                <a:lnTo>
                  <a:pt x="53289" y="33159"/>
                </a:lnTo>
                <a:lnTo>
                  <a:pt x="108189" y="33159"/>
                </a:lnTo>
                <a:lnTo>
                  <a:pt x="107698" y="22674"/>
                </a:lnTo>
                <a:lnTo>
                  <a:pt x="99394" y="9617"/>
                </a:lnTo>
                <a:lnTo>
                  <a:pt x="85459" y="2289"/>
                </a:lnTo>
                <a:lnTo>
                  <a:pt x="67652" y="0"/>
                </a:lnTo>
                <a:close/>
              </a:path>
              <a:path w="109220" h="121920">
                <a:moveTo>
                  <a:pt x="87930" y="82359"/>
                </a:moveTo>
                <a:lnTo>
                  <a:pt x="46761" y="82359"/>
                </a:lnTo>
                <a:lnTo>
                  <a:pt x="59029" y="121323"/>
                </a:lnTo>
                <a:lnTo>
                  <a:pt x="106527" y="121323"/>
                </a:lnTo>
                <a:lnTo>
                  <a:pt x="87930" y="82359"/>
                </a:lnTo>
                <a:close/>
              </a:path>
              <a:path w="109220" h="121920">
                <a:moveTo>
                  <a:pt x="108189" y="33159"/>
                </a:moveTo>
                <a:lnTo>
                  <a:pt x="63500" y="33159"/>
                </a:lnTo>
                <a:lnTo>
                  <a:pt x="69507" y="34251"/>
                </a:lnTo>
                <a:lnTo>
                  <a:pt x="66789" y="52616"/>
                </a:lnTo>
                <a:lnTo>
                  <a:pt x="59855" y="53746"/>
                </a:lnTo>
                <a:lnTo>
                  <a:pt x="105658" y="53746"/>
                </a:lnTo>
                <a:lnTo>
                  <a:pt x="108610" y="42151"/>
                </a:lnTo>
                <a:lnTo>
                  <a:pt x="108189" y="33159"/>
                </a:lnTo>
                <a:close/>
              </a:path>
            </a:pathLst>
          </a:custGeom>
          <a:solidFill>
            <a:srgbClr val="1D437B"/>
          </a:solidFill>
        </p:spPr>
        <p:txBody>
          <a:bodyPr wrap="square" lIns="0" tIns="0" rIns="0" bIns="0" rtlCol="0"/>
          <a:lstStyle/>
          <a:p>
            <a:endParaRPr/>
          </a:p>
        </p:txBody>
      </p:sp>
      <p:sp>
        <p:nvSpPr>
          <p:cNvPr id="19" name="object 19"/>
          <p:cNvSpPr/>
          <p:nvPr/>
        </p:nvSpPr>
        <p:spPr>
          <a:xfrm>
            <a:off x="8832581" y="426219"/>
            <a:ext cx="94615" cy="121920"/>
          </a:xfrm>
          <a:custGeom>
            <a:avLst/>
            <a:gdLst/>
            <a:ahLst/>
            <a:cxnLst/>
            <a:rect l="l" t="t" r="r" b="b"/>
            <a:pathLst>
              <a:path w="94615" h="121920">
                <a:moveTo>
                  <a:pt x="94107" y="0"/>
                </a:moveTo>
                <a:lnTo>
                  <a:pt x="17932" y="0"/>
                </a:lnTo>
                <a:lnTo>
                  <a:pt x="0" y="121323"/>
                </a:lnTo>
                <a:lnTo>
                  <a:pt x="77343" y="121323"/>
                </a:lnTo>
                <a:lnTo>
                  <a:pt x="82245" y="88176"/>
                </a:lnTo>
                <a:lnTo>
                  <a:pt x="46367" y="88176"/>
                </a:lnTo>
                <a:lnTo>
                  <a:pt x="48107" y="76263"/>
                </a:lnTo>
                <a:lnTo>
                  <a:pt x="79806" y="76263"/>
                </a:lnTo>
                <a:lnTo>
                  <a:pt x="84480" y="44742"/>
                </a:lnTo>
                <a:lnTo>
                  <a:pt x="52768" y="44742"/>
                </a:lnTo>
                <a:lnTo>
                  <a:pt x="54483" y="33147"/>
                </a:lnTo>
                <a:lnTo>
                  <a:pt x="89204" y="33147"/>
                </a:lnTo>
                <a:lnTo>
                  <a:pt x="94107" y="0"/>
                </a:lnTo>
                <a:close/>
              </a:path>
            </a:pathLst>
          </a:custGeom>
          <a:solidFill>
            <a:srgbClr val="1D437B"/>
          </a:solidFill>
        </p:spPr>
        <p:txBody>
          <a:bodyPr wrap="square" lIns="0" tIns="0" rIns="0" bIns="0" rtlCol="0"/>
          <a:lstStyle/>
          <a:p>
            <a:endParaRPr/>
          </a:p>
        </p:txBody>
      </p:sp>
      <p:sp>
        <p:nvSpPr>
          <p:cNvPr id="20" name="object 20"/>
          <p:cNvSpPr/>
          <p:nvPr/>
        </p:nvSpPr>
        <p:spPr>
          <a:xfrm>
            <a:off x="8923463" y="426220"/>
            <a:ext cx="118110" cy="121920"/>
          </a:xfrm>
          <a:custGeom>
            <a:avLst/>
            <a:gdLst/>
            <a:ahLst/>
            <a:cxnLst/>
            <a:rect l="l" t="t" r="r" b="b"/>
            <a:pathLst>
              <a:path w="118109" h="121920">
                <a:moveTo>
                  <a:pt x="59855" y="0"/>
                </a:moveTo>
                <a:lnTo>
                  <a:pt x="17945" y="0"/>
                </a:lnTo>
                <a:lnTo>
                  <a:pt x="0" y="121323"/>
                </a:lnTo>
                <a:lnTo>
                  <a:pt x="52146" y="121323"/>
                </a:lnTo>
                <a:lnTo>
                  <a:pt x="75653" y="117189"/>
                </a:lnTo>
                <a:lnTo>
                  <a:pt x="95411" y="105392"/>
                </a:lnTo>
                <a:lnTo>
                  <a:pt x="109946" y="86834"/>
                </a:lnTo>
                <a:lnTo>
                  <a:pt x="110550" y="84950"/>
                </a:lnTo>
                <a:lnTo>
                  <a:pt x="46545" y="84950"/>
                </a:lnTo>
                <a:lnTo>
                  <a:pt x="53479" y="37973"/>
                </a:lnTo>
                <a:lnTo>
                  <a:pt x="116986" y="37973"/>
                </a:lnTo>
                <a:lnTo>
                  <a:pt x="116853" y="33872"/>
                </a:lnTo>
                <a:lnTo>
                  <a:pt x="105538" y="14503"/>
                </a:lnTo>
                <a:lnTo>
                  <a:pt x="85863" y="3488"/>
                </a:lnTo>
                <a:lnTo>
                  <a:pt x="59855" y="0"/>
                </a:lnTo>
                <a:close/>
              </a:path>
              <a:path w="118109" h="121920">
                <a:moveTo>
                  <a:pt x="116986" y="37973"/>
                </a:moveTo>
                <a:lnTo>
                  <a:pt x="56045" y="37973"/>
                </a:lnTo>
                <a:lnTo>
                  <a:pt x="65953" y="39372"/>
                </a:lnTo>
                <a:lnTo>
                  <a:pt x="72915" y="43729"/>
                </a:lnTo>
                <a:lnTo>
                  <a:pt x="76588" y="51281"/>
                </a:lnTo>
                <a:lnTo>
                  <a:pt x="76581" y="62420"/>
                </a:lnTo>
                <a:lnTo>
                  <a:pt x="73267" y="72530"/>
                </a:lnTo>
                <a:lnTo>
                  <a:pt x="67117" y="79581"/>
                </a:lnTo>
                <a:lnTo>
                  <a:pt x="58842" y="83645"/>
                </a:lnTo>
                <a:lnTo>
                  <a:pt x="49098" y="84950"/>
                </a:lnTo>
                <a:lnTo>
                  <a:pt x="110550" y="84950"/>
                </a:lnTo>
                <a:lnTo>
                  <a:pt x="117779" y="62420"/>
                </a:lnTo>
                <a:lnTo>
                  <a:pt x="116986" y="37973"/>
                </a:lnTo>
                <a:close/>
              </a:path>
            </a:pathLst>
          </a:custGeom>
          <a:solidFill>
            <a:srgbClr val="1D437B"/>
          </a:solidFill>
        </p:spPr>
        <p:txBody>
          <a:bodyPr wrap="square" lIns="0" tIns="0" rIns="0" bIns="0" rtlCol="0"/>
          <a:lstStyle/>
          <a:p>
            <a:endParaRPr/>
          </a:p>
        </p:txBody>
      </p:sp>
      <p:sp>
        <p:nvSpPr>
          <p:cNvPr id="21" name="object 21"/>
          <p:cNvSpPr/>
          <p:nvPr/>
        </p:nvSpPr>
        <p:spPr>
          <a:xfrm>
            <a:off x="9043978" y="426219"/>
            <a:ext cx="59690" cy="121920"/>
          </a:xfrm>
          <a:custGeom>
            <a:avLst/>
            <a:gdLst/>
            <a:ahLst/>
            <a:cxnLst/>
            <a:rect l="l" t="t" r="r" b="b"/>
            <a:pathLst>
              <a:path w="59690" h="121920">
                <a:moveTo>
                  <a:pt x="59080" y="0"/>
                </a:moveTo>
                <a:lnTo>
                  <a:pt x="17932"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2" name="object 22"/>
          <p:cNvSpPr/>
          <p:nvPr/>
        </p:nvSpPr>
        <p:spPr>
          <a:xfrm>
            <a:off x="9104750" y="426219"/>
            <a:ext cx="92710" cy="121920"/>
          </a:xfrm>
          <a:custGeom>
            <a:avLst/>
            <a:gdLst/>
            <a:ahLst/>
            <a:cxnLst/>
            <a:rect l="l" t="t" r="r" b="b"/>
            <a:pathLst>
              <a:path w="92709" h="121920">
                <a:moveTo>
                  <a:pt x="64020" y="38290"/>
                </a:moveTo>
                <a:lnTo>
                  <a:pt x="22859" y="38290"/>
                </a:lnTo>
                <a:lnTo>
                  <a:pt x="10579" y="121323"/>
                </a:lnTo>
                <a:lnTo>
                  <a:pt x="51739" y="121323"/>
                </a:lnTo>
                <a:lnTo>
                  <a:pt x="64020" y="38290"/>
                </a:lnTo>
                <a:close/>
              </a:path>
              <a:path w="92709" h="121920">
                <a:moveTo>
                  <a:pt x="92367" y="0"/>
                </a:moveTo>
                <a:lnTo>
                  <a:pt x="5829" y="0"/>
                </a:lnTo>
                <a:lnTo>
                  <a:pt x="0" y="39420"/>
                </a:lnTo>
                <a:lnTo>
                  <a:pt x="22859" y="38290"/>
                </a:lnTo>
                <a:lnTo>
                  <a:pt x="86717" y="38290"/>
                </a:lnTo>
                <a:lnTo>
                  <a:pt x="92367" y="0"/>
                </a:lnTo>
                <a:close/>
              </a:path>
              <a:path w="92709" h="121920">
                <a:moveTo>
                  <a:pt x="86717" y="38290"/>
                </a:moveTo>
                <a:lnTo>
                  <a:pt x="64020" y="38290"/>
                </a:lnTo>
                <a:lnTo>
                  <a:pt x="86550" y="39420"/>
                </a:lnTo>
                <a:lnTo>
                  <a:pt x="86717" y="38290"/>
                </a:lnTo>
                <a:close/>
              </a:path>
            </a:pathLst>
          </a:custGeom>
          <a:solidFill>
            <a:srgbClr val="1D437B"/>
          </a:solidFill>
        </p:spPr>
        <p:txBody>
          <a:bodyPr wrap="square" lIns="0" tIns="0" rIns="0" bIns="0" rtlCol="0"/>
          <a:lstStyle/>
          <a:p>
            <a:endParaRPr/>
          </a:p>
        </p:txBody>
      </p:sp>
      <p:sp>
        <p:nvSpPr>
          <p:cNvPr id="23" name="object 23"/>
          <p:cNvSpPr/>
          <p:nvPr/>
        </p:nvSpPr>
        <p:spPr>
          <a:xfrm>
            <a:off x="9251707" y="426219"/>
            <a:ext cx="115570" cy="123825"/>
          </a:xfrm>
          <a:custGeom>
            <a:avLst/>
            <a:gdLst/>
            <a:ahLst/>
            <a:cxnLst/>
            <a:rect l="l" t="t" r="r" b="b"/>
            <a:pathLst>
              <a:path w="115570" h="123825">
                <a:moveTo>
                  <a:pt x="51777" y="0"/>
                </a:moveTo>
                <a:lnTo>
                  <a:pt x="10629" y="0"/>
                </a:lnTo>
                <a:lnTo>
                  <a:pt x="0" y="71780"/>
                </a:lnTo>
                <a:lnTo>
                  <a:pt x="346" y="94740"/>
                </a:lnTo>
                <a:lnTo>
                  <a:pt x="8575" y="110767"/>
                </a:lnTo>
                <a:lnTo>
                  <a:pt x="23724" y="120163"/>
                </a:lnTo>
                <a:lnTo>
                  <a:pt x="44831" y="123228"/>
                </a:lnTo>
                <a:lnTo>
                  <a:pt x="66855" y="120163"/>
                </a:lnTo>
                <a:lnTo>
                  <a:pt x="84783" y="110767"/>
                </a:lnTo>
                <a:lnTo>
                  <a:pt x="97746" y="94740"/>
                </a:lnTo>
                <a:lnTo>
                  <a:pt x="100636" y="85432"/>
                </a:lnTo>
                <a:lnTo>
                  <a:pt x="39458" y="85432"/>
                </a:lnTo>
                <a:lnTo>
                  <a:pt x="40411" y="77076"/>
                </a:lnTo>
                <a:lnTo>
                  <a:pt x="41783" y="67589"/>
                </a:lnTo>
                <a:lnTo>
                  <a:pt x="51777" y="0"/>
                </a:lnTo>
                <a:close/>
              </a:path>
              <a:path w="115570" h="123825">
                <a:moveTo>
                  <a:pt x="115493" y="0"/>
                </a:moveTo>
                <a:lnTo>
                  <a:pt x="74320" y="0"/>
                </a:lnTo>
                <a:lnTo>
                  <a:pt x="64325" y="67589"/>
                </a:lnTo>
                <a:lnTo>
                  <a:pt x="62941" y="77076"/>
                </a:lnTo>
                <a:lnTo>
                  <a:pt x="61379" y="85432"/>
                </a:lnTo>
                <a:lnTo>
                  <a:pt x="100636" y="85432"/>
                </a:lnTo>
                <a:lnTo>
                  <a:pt x="104876" y="71780"/>
                </a:lnTo>
                <a:lnTo>
                  <a:pt x="115493" y="0"/>
                </a:lnTo>
                <a:close/>
              </a:path>
            </a:pathLst>
          </a:custGeom>
          <a:solidFill>
            <a:srgbClr val="1D437B"/>
          </a:solidFill>
        </p:spPr>
        <p:txBody>
          <a:bodyPr wrap="square" lIns="0" tIns="0" rIns="0" bIns="0" rtlCol="0"/>
          <a:lstStyle/>
          <a:p>
            <a:endParaRPr/>
          </a:p>
        </p:txBody>
      </p:sp>
      <p:sp>
        <p:nvSpPr>
          <p:cNvPr id="24" name="object 24"/>
          <p:cNvSpPr/>
          <p:nvPr/>
        </p:nvSpPr>
        <p:spPr>
          <a:xfrm>
            <a:off x="9363100" y="426219"/>
            <a:ext cx="132080" cy="121920"/>
          </a:xfrm>
          <a:custGeom>
            <a:avLst/>
            <a:gdLst/>
            <a:ahLst/>
            <a:cxnLst/>
            <a:rect l="l" t="t" r="r" b="b"/>
            <a:pathLst>
              <a:path w="132079" h="121920">
                <a:moveTo>
                  <a:pt x="57442" y="0"/>
                </a:moveTo>
                <a:lnTo>
                  <a:pt x="17932" y="0"/>
                </a:lnTo>
                <a:lnTo>
                  <a:pt x="0" y="121323"/>
                </a:lnTo>
                <a:lnTo>
                  <a:pt x="39357" y="121323"/>
                </a:lnTo>
                <a:lnTo>
                  <a:pt x="46367" y="73850"/>
                </a:lnTo>
                <a:lnTo>
                  <a:pt x="46215" y="57607"/>
                </a:lnTo>
                <a:lnTo>
                  <a:pt x="80589" y="57607"/>
                </a:lnTo>
                <a:lnTo>
                  <a:pt x="57442" y="0"/>
                </a:lnTo>
                <a:close/>
              </a:path>
              <a:path w="132079" h="121920">
                <a:moveTo>
                  <a:pt x="80589" y="57607"/>
                </a:moveTo>
                <a:lnTo>
                  <a:pt x="47421" y="57607"/>
                </a:lnTo>
                <a:lnTo>
                  <a:pt x="74218" y="121323"/>
                </a:lnTo>
                <a:lnTo>
                  <a:pt x="113576" y="121323"/>
                </a:lnTo>
                <a:lnTo>
                  <a:pt x="121567" y="67259"/>
                </a:lnTo>
                <a:lnTo>
                  <a:pt x="84467" y="67259"/>
                </a:lnTo>
                <a:lnTo>
                  <a:pt x="80589" y="57607"/>
                </a:lnTo>
                <a:close/>
              </a:path>
              <a:path w="132079" h="121920">
                <a:moveTo>
                  <a:pt x="131508" y="0"/>
                </a:moveTo>
                <a:lnTo>
                  <a:pt x="92151" y="0"/>
                </a:lnTo>
                <a:lnTo>
                  <a:pt x="86766" y="36360"/>
                </a:lnTo>
                <a:lnTo>
                  <a:pt x="85927" y="44100"/>
                </a:lnTo>
                <a:lnTo>
                  <a:pt x="85578" y="51862"/>
                </a:lnTo>
                <a:lnTo>
                  <a:pt x="85648" y="67259"/>
                </a:lnTo>
                <a:lnTo>
                  <a:pt x="121567" y="67259"/>
                </a:lnTo>
                <a:lnTo>
                  <a:pt x="131508" y="0"/>
                </a:lnTo>
                <a:close/>
              </a:path>
            </a:pathLst>
          </a:custGeom>
          <a:solidFill>
            <a:srgbClr val="1D437B"/>
          </a:solidFill>
        </p:spPr>
        <p:txBody>
          <a:bodyPr wrap="square" lIns="0" tIns="0" rIns="0" bIns="0" rtlCol="0"/>
          <a:lstStyle/>
          <a:p>
            <a:endParaRPr/>
          </a:p>
        </p:txBody>
      </p:sp>
      <p:sp>
        <p:nvSpPr>
          <p:cNvPr id="25" name="object 25"/>
          <p:cNvSpPr/>
          <p:nvPr/>
        </p:nvSpPr>
        <p:spPr>
          <a:xfrm>
            <a:off x="9491264" y="426219"/>
            <a:ext cx="59690" cy="121920"/>
          </a:xfrm>
          <a:custGeom>
            <a:avLst/>
            <a:gdLst/>
            <a:ahLst/>
            <a:cxnLst/>
            <a:rect l="l" t="t" r="r" b="b"/>
            <a:pathLst>
              <a:path w="59690" h="121920">
                <a:moveTo>
                  <a:pt x="59080" y="0"/>
                </a:moveTo>
                <a:lnTo>
                  <a:pt x="17945"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6" name="object 26"/>
          <p:cNvSpPr/>
          <p:nvPr/>
        </p:nvSpPr>
        <p:spPr>
          <a:xfrm>
            <a:off x="9552621" y="424294"/>
            <a:ext cx="125730" cy="125730"/>
          </a:xfrm>
          <a:custGeom>
            <a:avLst/>
            <a:gdLst/>
            <a:ahLst/>
            <a:cxnLst/>
            <a:rect l="l" t="t" r="r" b="b"/>
            <a:pathLst>
              <a:path w="125729" h="125729">
                <a:moveTo>
                  <a:pt x="71932" y="0"/>
                </a:moveTo>
                <a:lnTo>
                  <a:pt x="46973" y="4467"/>
                </a:lnTo>
                <a:lnTo>
                  <a:pt x="25174" y="17154"/>
                </a:lnTo>
                <a:lnTo>
                  <a:pt x="8771" y="36990"/>
                </a:lnTo>
                <a:lnTo>
                  <a:pt x="0" y="62903"/>
                </a:lnTo>
                <a:lnTo>
                  <a:pt x="1063" y="89057"/>
                </a:lnTo>
                <a:lnTo>
                  <a:pt x="11603" y="108632"/>
                </a:lnTo>
                <a:lnTo>
                  <a:pt x="29698" y="120906"/>
                </a:lnTo>
                <a:lnTo>
                  <a:pt x="53428" y="125158"/>
                </a:lnTo>
                <a:lnTo>
                  <a:pt x="78425" y="120906"/>
                </a:lnTo>
                <a:lnTo>
                  <a:pt x="100156" y="108632"/>
                </a:lnTo>
                <a:lnTo>
                  <a:pt x="116484" y="89057"/>
                </a:lnTo>
                <a:lnTo>
                  <a:pt x="117216" y="86880"/>
                </a:lnTo>
                <a:lnTo>
                  <a:pt x="59105" y="86880"/>
                </a:lnTo>
                <a:lnTo>
                  <a:pt x="50772" y="85182"/>
                </a:lnTo>
                <a:lnTo>
                  <a:pt x="44777" y="80406"/>
                </a:lnTo>
                <a:lnTo>
                  <a:pt x="41510" y="73036"/>
                </a:lnTo>
                <a:lnTo>
                  <a:pt x="41363" y="63550"/>
                </a:lnTo>
                <a:lnTo>
                  <a:pt x="44180" y="54433"/>
                </a:lnTo>
                <a:lnTo>
                  <a:pt x="49510" y="46907"/>
                </a:lnTo>
                <a:lnTo>
                  <a:pt x="56937" y="41790"/>
                </a:lnTo>
                <a:lnTo>
                  <a:pt x="66039" y="39903"/>
                </a:lnTo>
                <a:lnTo>
                  <a:pt x="124287" y="39903"/>
                </a:lnTo>
                <a:lnTo>
                  <a:pt x="124162" y="36990"/>
                </a:lnTo>
                <a:lnTo>
                  <a:pt x="113628" y="17154"/>
                </a:lnTo>
                <a:lnTo>
                  <a:pt x="95581" y="4467"/>
                </a:lnTo>
                <a:lnTo>
                  <a:pt x="71932" y="0"/>
                </a:lnTo>
                <a:close/>
              </a:path>
              <a:path w="125729" h="125729">
                <a:moveTo>
                  <a:pt x="124287" y="39903"/>
                </a:moveTo>
                <a:lnTo>
                  <a:pt x="66039" y="39903"/>
                </a:lnTo>
                <a:lnTo>
                  <a:pt x="74577" y="41790"/>
                </a:lnTo>
                <a:lnTo>
                  <a:pt x="80489" y="46907"/>
                </a:lnTo>
                <a:lnTo>
                  <a:pt x="83595" y="54433"/>
                </a:lnTo>
                <a:lnTo>
                  <a:pt x="83718" y="63550"/>
                </a:lnTo>
                <a:lnTo>
                  <a:pt x="80762" y="73036"/>
                </a:lnTo>
                <a:lnTo>
                  <a:pt x="75317" y="80406"/>
                </a:lnTo>
                <a:lnTo>
                  <a:pt x="67919" y="85182"/>
                </a:lnTo>
                <a:lnTo>
                  <a:pt x="59105" y="86880"/>
                </a:lnTo>
                <a:lnTo>
                  <a:pt x="117216" y="86880"/>
                </a:lnTo>
                <a:lnTo>
                  <a:pt x="125272" y="62903"/>
                </a:lnTo>
                <a:lnTo>
                  <a:pt x="124287" y="39903"/>
                </a:lnTo>
                <a:close/>
              </a:path>
            </a:pathLst>
          </a:custGeom>
          <a:solidFill>
            <a:srgbClr val="1D437B"/>
          </a:solidFill>
        </p:spPr>
        <p:txBody>
          <a:bodyPr wrap="square" lIns="0" tIns="0" rIns="0" bIns="0" rtlCol="0"/>
          <a:lstStyle/>
          <a:p>
            <a:endParaRPr/>
          </a:p>
        </p:txBody>
      </p:sp>
      <p:sp>
        <p:nvSpPr>
          <p:cNvPr id="27" name="object 27"/>
          <p:cNvSpPr/>
          <p:nvPr/>
        </p:nvSpPr>
        <p:spPr>
          <a:xfrm>
            <a:off x="9679200" y="426219"/>
            <a:ext cx="132080" cy="121920"/>
          </a:xfrm>
          <a:custGeom>
            <a:avLst/>
            <a:gdLst/>
            <a:ahLst/>
            <a:cxnLst/>
            <a:rect l="l" t="t" r="r" b="b"/>
            <a:pathLst>
              <a:path w="132079" h="121920">
                <a:moveTo>
                  <a:pt x="57467" y="0"/>
                </a:moveTo>
                <a:lnTo>
                  <a:pt x="17932" y="0"/>
                </a:lnTo>
                <a:lnTo>
                  <a:pt x="0" y="121323"/>
                </a:lnTo>
                <a:lnTo>
                  <a:pt x="39357" y="121323"/>
                </a:lnTo>
                <a:lnTo>
                  <a:pt x="46380" y="73850"/>
                </a:lnTo>
                <a:lnTo>
                  <a:pt x="46253" y="57607"/>
                </a:lnTo>
                <a:lnTo>
                  <a:pt x="80603" y="57607"/>
                </a:lnTo>
                <a:lnTo>
                  <a:pt x="57467" y="0"/>
                </a:lnTo>
                <a:close/>
              </a:path>
              <a:path w="132079" h="121920">
                <a:moveTo>
                  <a:pt x="80603" y="57607"/>
                </a:moveTo>
                <a:lnTo>
                  <a:pt x="47421" y="57607"/>
                </a:lnTo>
                <a:lnTo>
                  <a:pt x="74218" y="121323"/>
                </a:lnTo>
                <a:lnTo>
                  <a:pt x="113588" y="121323"/>
                </a:lnTo>
                <a:lnTo>
                  <a:pt x="121585" y="67259"/>
                </a:lnTo>
                <a:lnTo>
                  <a:pt x="84480" y="67259"/>
                </a:lnTo>
                <a:lnTo>
                  <a:pt x="80603" y="57607"/>
                </a:lnTo>
                <a:close/>
              </a:path>
              <a:path w="132079" h="121920">
                <a:moveTo>
                  <a:pt x="131533" y="0"/>
                </a:moveTo>
                <a:lnTo>
                  <a:pt x="92151" y="0"/>
                </a:lnTo>
                <a:lnTo>
                  <a:pt x="86779" y="36360"/>
                </a:lnTo>
                <a:lnTo>
                  <a:pt x="85933" y="44100"/>
                </a:lnTo>
                <a:lnTo>
                  <a:pt x="85585" y="51862"/>
                </a:lnTo>
                <a:lnTo>
                  <a:pt x="85686" y="67259"/>
                </a:lnTo>
                <a:lnTo>
                  <a:pt x="121585" y="67259"/>
                </a:lnTo>
                <a:lnTo>
                  <a:pt x="131533" y="0"/>
                </a:lnTo>
                <a:close/>
              </a:path>
            </a:pathLst>
          </a:custGeom>
          <a:solidFill>
            <a:srgbClr val="1D437B"/>
          </a:solidFill>
        </p:spPr>
        <p:txBody>
          <a:bodyPr wrap="square" lIns="0" tIns="0" rIns="0" bIns="0" rtlCol="0"/>
          <a:lstStyle/>
          <a:p>
            <a:endParaRPr/>
          </a:p>
        </p:txBody>
      </p:sp>
      <p:sp>
        <p:nvSpPr>
          <p:cNvPr id="28" name="object 28"/>
          <p:cNvSpPr/>
          <p:nvPr/>
        </p:nvSpPr>
        <p:spPr>
          <a:xfrm>
            <a:off x="9857450" y="162029"/>
            <a:ext cx="60325" cy="60325"/>
          </a:xfrm>
          <a:custGeom>
            <a:avLst/>
            <a:gdLst/>
            <a:ahLst/>
            <a:cxnLst/>
            <a:rect l="l" t="t" r="r" b="b"/>
            <a:pathLst>
              <a:path w="60325" h="60325">
                <a:moveTo>
                  <a:pt x="29921" y="0"/>
                </a:moveTo>
                <a:lnTo>
                  <a:pt x="18264" y="2341"/>
                </a:lnTo>
                <a:lnTo>
                  <a:pt x="8755" y="8737"/>
                </a:lnTo>
                <a:lnTo>
                  <a:pt x="2348" y="18248"/>
                </a:lnTo>
                <a:lnTo>
                  <a:pt x="0" y="29933"/>
                </a:lnTo>
                <a:lnTo>
                  <a:pt x="2348" y="41612"/>
                </a:lnTo>
                <a:lnTo>
                  <a:pt x="8755" y="51147"/>
                </a:lnTo>
                <a:lnTo>
                  <a:pt x="18264" y="57574"/>
                </a:lnTo>
                <a:lnTo>
                  <a:pt x="29921" y="59931"/>
                </a:lnTo>
                <a:lnTo>
                  <a:pt x="41647" y="57574"/>
                </a:lnTo>
                <a:lnTo>
                  <a:pt x="45450" y="55016"/>
                </a:lnTo>
                <a:lnTo>
                  <a:pt x="29921" y="55016"/>
                </a:lnTo>
                <a:lnTo>
                  <a:pt x="20216" y="53045"/>
                </a:lnTo>
                <a:lnTo>
                  <a:pt x="12287" y="47671"/>
                </a:lnTo>
                <a:lnTo>
                  <a:pt x="6939" y="39698"/>
                </a:lnTo>
                <a:lnTo>
                  <a:pt x="4978" y="29933"/>
                </a:lnTo>
                <a:lnTo>
                  <a:pt x="6939" y="20197"/>
                </a:lnTo>
                <a:lnTo>
                  <a:pt x="12287" y="12249"/>
                </a:lnTo>
                <a:lnTo>
                  <a:pt x="20216" y="6891"/>
                </a:lnTo>
                <a:lnTo>
                  <a:pt x="29921" y="4927"/>
                </a:lnTo>
                <a:lnTo>
                  <a:pt x="45510" y="4927"/>
                </a:lnTo>
                <a:lnTo>
                  <a:pt x="41647" y="2341"/>
                </a:lnTo>
                <a:lnTo>
                  <a:pt x="29921" y="0"/>
                </a:lnTo>
                <a:close/>
              </a:path>
              <a:path w="60325" h="60325">
                <a:moveTo>
                  <a:pt x="45510" y="4927"/>
                </a:moveTo>
                <a:lnTo>
                  <a:pt x="29921" y="4927"/>
                </a:lnTo>
                <a:lnTo>
                  <a:pt x="39709" y="6891"/>
                </a:lnTo>
                <a:lnTo>
                  <a:pt x="47698" y="12249"/>
                </a:lnTo>
                <a:lnTo>
                  <a:pt x="53081" y="20197"/>
                </a:lnTo>
                <a:lnTo>
                  <a:pt x="55054" y="29933"/>
                </a:lnTo>
                <a:lnTo>
                  <a:pt x="53081" y="39698"/>
                </a:lnTo>
                <a:lnTo>
                  <a:pt x="47698" y="47671"/>
                </a:lnTo>
                <a:lnTo>
                  <a:pt x="39709" y="53045"/>
                </a:lnTo>
                <a:lnTo>
                  <a:pt x="29921" y="55016"/>
                </a:lnTo>
                <a:lnTo>
                  <a:pt x="45450" y="55016"/>
                </a:lnTo>
                <a:lnTo>
                  <a:pt x="51200" y="51147"/>
                </a:lnTo>
                <a:lnTo>
                  <a:pt x="57628" y="41612"/>
                </a:lnTo>
                <a:lnTo>
                  <a:pt x="59982" y="29933"/>
                </a:lnTo>
                <a:lnTo>
                  <a:pt x="57628" y="18248"/>
                </a:lnTo>
                <a:lnTo>
                  <a:pt x="51200" y="8737"/>
                </a:lnTo>
                <a:lnTo>
                  <a:pt x="45510" y="4927"/>
                </a:lnTo>
                <a:close/>
              </a:path>
              <a:path w="60325" h="60325">
                <a:moveTo>
                  <a:pt x="39077" y="14287"/>
                </a:moveTo>
                <a:lnTo>
                  <a:pt x="16890" y="14287"/>
                </a:lnTo>
                <a:lnTo>
                  <a:pt x="16890" y="46507"/>
                </a:lnTo>
                <a:lnTo>
                  <a:pt x="22059" y="46507"/>
                </a:lnTo>
                <a:lnTo>
                  <a:pt x="22059" y="32880"/>
                </a:lnTo>
                <a:lnTo>
                  <a:pt x="34425" y="32880"/>
                </a:lnTo>
                <a:lnTo>
                  <a:pt x="32537" y="32181"/>
                </a:lnTo>
                <a:lnTo>
                  <a:pt x="32537" y="32042"/>
                </a:lnTo>
                <a:lnTo>
                  <a:pt x="37972" y="31737"/>
                </a:lnTo>
                <a:lnTo>
                  <a:pt x="41395" y="28371"/>
                </a:lnTo>
                <a:lnTo>
                  <a:pt x="22059" y="28371"/>
                </a:lnTo>
                <a:lnTo>
                  <a:pt x="22059" y="18707"/>
                </a:lnTo>
                <a:lnTo>
                  <a:pt x="41490" y="18707"/>
                </a:lnTo>
                <a:lnTo>
                  <a:pt x="39077" y="14287"/>
                </a:lnTo>
                <a:close/>
              </a:path>
              <a:path w="60325" h="60325">
                <a:moveTo>
                  <a:pt x="34425" y="32880"/>
                </a:moveTo>
                <a:lnTo>
                  <a:pt x="29133" y="32880"/>
                </a:lnTo>
                <a:lnTo>
                  <a:pt x="30721" y="34239"/>
                </a:lnTo>
                <a:lnTo>
                  <a:pt x="34818" y="41612"/>
                </a:lnTo>
                <a:lnTo>
                  <a:pt x="37591" y="46507"/>
                </a:lnTo>
                <a:lnTo>
                  <a:pt x="43941" y="46507"/>
                </a:lnTo>
                <a:lnTo>
                  <a:pt x="40043" y="40284"/>
                </a:lnTo>
                <a:lnTo>
                  <a:pt x="37388" y="35953"/>
                </a:lnTo>
                <a:lnTo>
                  <a:pt x="35318" y="33210"/>
                </a:lnTo>
                <a:lnTo>
                  <a:pt x="34425" y="32880"/>
                </a:lnTo>
                <a:close/>
              </a:path>
              <a:path w="60325" h="60325">
                <a:moveTo>
                  <a:pt x="41490" y="18707"/>
                </a:moveTo>
                <a:lnTo>
                  <a:pt x="33858" y="18707"/>
                </a:lnTo>
                <a:lnTo>
                  <a:pt x="36207" y="20561"/>
                </a:lnTo>
                <a:lnTo>
                  <a:pt x="36207" y="26885"/>
                </a:lnTo>
                <a:lnTo>
                  <a:pt x="33553" y="28371"/>
                </a:lnTo>
                <a:lnTo>
                  <a:pt x="41395" y="28371"/>
                </a:lnTo>
                <a:lnTo>
                  <a:pt x="41795" y="27978"/>
                </a:lnTo>
                <a:lnTo>
                  <a:pt x="41795" y="19265"/>
                </a:lnTo>
                <a:lnTo>
                  <a:pt x="41490" y="18707"/>
                </a:lnTo>
                <a:close/>
              </a:path>
            </a:pathLst>
          </a:custGeom>
          <a:solidFill>
            <a:srgbClr val="1D437B"/>
          </a:solidFill>
        </p:spPr>
        <p:txBody>
          <a:bodyPr wrap="square" lIns="0" tIns="0" rIns="0" bIns="0" rtlCol="0"/>
          <a:lstStyle/>
          <a:p>
            <a:endParaRPr/>
          </a:p>
        </p:txBody>
      </p:sp>
      <p:sp>
        <p:nvSpPr>
          <p:cNvPr id="29" name="object 29"/>
          <p:cNvSpPr txBox="1">
            <a:spLocks noGrp="1"/>
          </p:cNvSpPr>
          <p:nvPr>
            <p:ph type="title"/>
          </p:nvPr>
        </p:nvSpPr>
        <p:spPr>
          <a:xfrm>
            <a:off x="298194" y="652419"/>
            <a:ext cx="7550406" cy="566822"/>
          </a:xfrm>
          <a:prstGeom prst="rect">
            <a:avLst/>
          </a:prstGeom>
        </p:spPr>
        <p:txBody>
          <a:bodyPr vert="horz" wrap="square" lIns="0" tIns="12700" rIns="0" bIns="0" rtlCol="0">
            <a:spAutoFit/>
          </a:bodyPr>
          <a:lstStyle/>
          <a:p>
            <a:pPr marL="12700">
              <a:lnSpc>
                <a:spcPct val="100000"/>
              </a:lnSpc>
              <a:spcBef>
                <a:spcPts val="100"/>
              </a:spcBef>
            </a:pPr>
            <a:r>
              <a:rPr lang="en-US" spc="15" dirty="0" smtClean="0"/>
              <a:t>USAG – </a:t>
            </a:r>
            <a:r>
              <a:rPr lang="en-US" spc="15" dirty="0" err="1" smtClean="0"/>
              <a:t>Ansbach</a:t>
            </a:r>
            <a:r>
              <a:rPr lang="en-US" spc="15" dirty="0" smtClean="0"/>
              <a:t> </a:t>
            </a:r>
            <a:r>
              <a:rPr spc="150" dirty="0" smtClean="0"/>
              <a:t>Location</a:t>
            </a:r>
            <a:endParaRPr spc="150" dirty="0"/>
          </a:p>
        </p:txBody>
      </p:sp>
      <p:sp>
        <p:nvSpPr>
          <p:cNvPr id="90" name="object 90"/>
          <p:cNvSpPr txBox="1">
            <a:spLocks noGrp="1"/>
          </p:cNvSpPr>
          <p:nvPr>
            <p:ph type="ftr" sz="quarter" idx="11"/>
          </p:nvPr>
        </p:nvSpPr>
        <p:spPr>
          <a:xfrm>
            <a:off x="0" y="5502275"/>
            <a:ext cx="631825" cy="117475"/>
          </a:xfrm>
          <a:prstGeom prst="rect">
            <a:avLst/>
          </a:prstGeom>
        </p:spPr>
        <p:txBody>
          <a:bodyPr vert="horz" wrap="square" lIns="0" tIns="10160" rIns="0" bIns="0" rtlCol="0">
            <a:spAutoFit/>
          </a:bodyPr>
          <a:lstStyle/>
          <a:p>
            <a:pPr marL="12700">
              <a:lnSpc>
                <a:spcPct val="100000"/>
              </a:lnSpc>
              <a:spcBef>
                <a:spcPts val="80"/>
              </a:spcBef>
            </a:pPr>
            <a:r>
              <a:rPr spc="35" dirty="0"/>
              <a:t>Insured </a:t>
            </a:r>
            <a:r>
              <a:rPr spc="50" dirty="0"/>
              <a:t>by</a:t>
            </a:r>
            <a:r>
              <a:rPr spc="-60" dirty="0"/>
              <a:t> </a:t>
            </a:r>
            <a:r>
              <a:rPr spc="50" dirty="0"/>
              <a:t>NCUA</a:t>
            </a:r>
          </a:p>
        </p:txBody>
      </p:sp>
      <p:sp>
        <p:nvSpPr>
          <p:cNvPr id="89" name="object 89"/>
          <p:cNvSpPr txBox="1"/>
          <p:nvPr/>
        </p:nvSpPr>
        <p:spPr>
          <a:xfrm>
            <a:off x="9709404" y="5315812"/>
            <a:ext cx="160020" cy="214629"/>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200" b="1" spc="45" dirty="0">
                <a:solidFill>
                  <a:srgbClr val="231F20"/>
                </a:solidFill>
                <a:latin typeface="Calibri"/>
                <a:cs typeface="Calibri"/>
              </a:rPr>
              <a:t>7</a:t>
            </a:fld>
            <a:endParaRPr sz="1200">
              <a:latin typeface="Calibri"/>
              <a:cs typeface="Calibri"/>
            </a:endParaRPr>
          </a:p>
        </p:txBody>
      </p:sp>
      <p:sp>
        <p:nvSpPr>
          <p:cNvPr id="91" name="Rectangle 90"/>
          <p:cNvSpPr/>
          <p:nvPr/>
        </p:nvSpPr>
        <p:spPr>
          <a:xfrm>
            <a:off x="404312" y="2279802"/>
            <a:ext cx="7444288" cy="923330"/>
          </a:xfrm>
          <a:prstGeom prst="rect">
            <a:avLst/>
          </a:prstGeom>
        </p:spPr>
        <p:txBody>
          <a:bodyPr wrap="square">
            <a:spAutoFit/>
          </a:bodyPr>
          <a:lstStyle/>
          <a:p>
            <a:r>
              <a:rPr lang="en-US" b="1" spc="90" dirty="0" err="1" smtClean="0">
                <a:solidFill>
                  <a:srgbClr val="1D417B"/>
                </a:solidFill>
                <a:latin typeface="Calibri" panose="020F0502020204030204" pitchFamily="34" charset="0"/>
                <a:cs typeface="Calibri" panose="020F0502020204030204" pitchFamily="34" charset="0"/>
              </a:rPr>
              <a:t>Ansbach</a:t>
            </a:r>
            <a:r>
              <a:rPr lang="en-US" b="1" spc="90" dirty="0" smtClean="0">
                <a:solidFill>
                  <a:srgbClr val="1D417B"/>
                </a:solidFill>
                <a:latin typeface="Calibri" panose="020F0502020204030204" pitchFamily="34" charset="0"/>
                <a:cs typeface="Calibri" panose="020F0502020204030204" pitchFamily="34" charset="0"/>
              </a:rPr>
              <a:t>: </a:t>
            </a:r>
            <a:r>
              <a:rPr lang="en-US" dirty="0" err="1">
                <a:solidFill>
                  <a:srgbClr val="58595B"/>
                </a:solidFill>
                <a:latin typeface="Calibri" panose="020F0502020204030204" pitchFamily="34" charset="0"/>
                <a:cs typeface="Calibri" panose="020F0502020204030204" pitchFamily="34" charset="0"/>
              </a:rPr>
              <a:t>Katterbach</a:t>
            </a:r>
            <a:r>
              <a:rPr lang="en-US" dirty="0">
                <a:solidFill>
                  <a:srgbClr val="58595B"/>
                </a:solidFill>
                <a:latin typeface="Calibri" panose="020F0502020204030204" pitchFamily="34" charset="0"/>
                <a:cs typeface="Calibri" panose="020F0502020204030204" pitchFamily="34" charset="0"/>
              </a:rPr>
              <a:t> </a:t>
            </a:r>
            <a:r>
              <a:rPr lang="en-US" dirty="0" err="1">
                <a:solidFill>
                  <a:srgbClr val="58595B"/>
                </a:solidFill>
                <a:latin typeface="Calibri" panose="020F0502020204030204" pitchFamily="34" charset="0"/>
                <a:cs typeface="Calibri" panose="020F0502020204030204" pitchFamily="34" charset="0"/>
              </a:rPr>
              <a:t>Kaserne</a:t>
            </a:r>
            <a:r>
              <a:rPr lang="en-US" dirty="0">
                <a:solidFill>
                  <a:srgbClr val="58595B"/>
                </a:solidFill>
                <a:latin typeface="Calibri" panose="020F0502020204030204" pitchFamily="34" charset="0"/>
                <a:cs typeface="Calibri" panose="020F0502020204030204" pitchFamily="34" charset="0"/>
              </a:rPr>
              <a:t> Building 5823</a:t>
            </a:r>
            <a:endParaRPr lang="en-US" spc="75" dirty="0">
              <a:solidFill>
                <a:srgbClr val="58595B"/>
              </a:solidFill>
              <a:latin typeface="Calibri" panose="020F0502020204030204" pitchFamily="34" charset="0"/>
              <a:cs typeface="Calibri" panose="020F0502020204030204" pitchFamily="34" charset="0"/>
            </a:endParaRPr>
          </a:p>
          <a:p>
            <a:r>
              <a:rPr lang="en-US" spc="75" dirty="0">
                <a:solidFill>
                  <a:srgbClr val="58595B"/>
                </a:solidFill>
                <a:latin typeface="Calibri" panose="020F0502020204030204" pitchFamily="34" charset="0"/>
                <a:cs typeface="Calibri" panose="020F0502020204030204" pitchFamily="34" charset="0"/>
              </a:rPr>
              <a:t>Mon-Fri 9 a.m. – 5 </a:t>
            </a:r>
            <a:r>
              <a:rPr lang="en-US" spc="75" dirty="0" smtClean="0">
                <a:solidFill>
                  <a:srgbClr val="58595B"/>
                </a:solidFill>
                <a:latin typeface="Calibri" panose="020F0502020204030204" pitchFamily="34" charset="0"/>
                <a:cs typeface="Calibri" panose="020F0502020204030204" pitchFamily="34" charset="0"/>
              </a:rPr>
              <a:t>p.m.</a:t>
            </a:r>
            <a:endParaRPr lang="en-US" spc="75" dirty="0">
              <a:solidFill>
                <a:srgbClr val="58595B"/>
              </a:solidFill>
              <a:latin typeface="Calibri" panose="020F0502020204030204" pitchFamily="34" charset="0"/>
              <a:cs typeface="Calibri" panose="020F0502020204030204" pitchFamily="34" charset="0"/>
            </a:endParaRPr>
          </a:p>
          <a:p>
            <a:pPr>
              <a:spcAft>
                <a:spcPts val="600"/>
              </a:spcAft>
            </a:pPr>
            <a:r>
              <a:rPr lang="en-US" spc="75" dirty="0">
                <a:solidFill>
                  <a:srgbClr val="58595B"/>
                </a:solidFill>
                <a:latin typeface="Calibri" panose="020F0502020204030204" pitchFamily="34" charset="0"/>
                <a:cs typeface="Calibri" panose="020F0502020204030204" pitchFamily="34" charset="0"/>
              </a:rPr>
              <a:t>DSN </a:t>
            </a:r>
            <a:r>
              <a:rPr lang="en-US" spc="75" dirty="0" smtClean="0">
                <a:solidFill>
                  <a:srgbClr val="58595B"/>
                </a:solidFill>
                <a:latin typeface="Calibri" panose="020F0502020204030204" pitchFamily="34" charset="0"/>
                <a:cs typeface="Calibri" panose="020F0502020204030204" pitchFamily="34" charset="0"/>
              </a:rPr>
              <a:t>467.2556 </a:t>
            </a:r>
            <a:r>
              <a:rPr lang="en-US" spc="75" dirty="0">
                <a:solidFill>
                  <a:srgbClr val="58595B"/>
                </a:solidFill>
                <a:latin typeface="Calibri" panose="020F0502020204030204" pitchFamily="34" charset="0"/>
                <a:cs typeface="Calibri" panose="020F0502020204030204" pitchFamily="34" charset="0"/>
              </a:rPr>
              <a:t>| CIV </a:t>
            </a:r>
            <a:r>
              <a:rPr lang="en-US" spc="75" dirty="0" smtClean="0">
                <a:solidFill>
                  <a:srgbClr val="58595B"/>
                </a:solidFill>
                <a:latin typeface="Calibri" panose="020F0502020204030204" pitchFamily="34" charset="0"/>
                <a:cs typeface="Calibri" panose="020F0502020204030204" pitchFamily="34" charset="0"/>
              </a:rPr>
              <a:t>09802.8680 </a:t>
            </a:r>
            <a:r>
              <a:rPr lang="en-US" spc="75" dirty="0">
                <a:solidFill>
                  <a:srgbClr val="58595B"/>
                </a:solidFill>
                <a:latin typeface="Calibri" panose="020F0502020204030204" pitchFamily="34" charset="0"/>
                <a:cs typeface="Calibri" panose="020F0502020204030204" pitchFamily="34" charset="0"/>
              </a:rPr>
              <a:t>| </a:t>
            </a:r>
            <a:r>
              <a:rPr lang="en-US" spc="75" dirty="0" smtClean="0">
                <a:solidFill>
                  <a:srgbClr val="58595B"/>
                </a:solidFill>
                <a:latin typeface="Calibri" panose="020F0502020204030204" pitchFamily="34" charset="0"/>
                <a:cs typeface="Calibri" panose="020F0502020204030204" pitchFamily="34" charset="0"/>
              </a:rPr>
              <a:t>branchansbach@servicecu.org</a:t>
            </a:r>
            <a:endParaRPr lang="en-US" spc="75" dirty="0">
              <a:solidFill>
                <a:srgbClr val="58595B"/>
              </a:solidFill>
              <a:latin typeface="Calibri" panose="020F0502020204030204" pitchFamily="34" charset="0"/>
              <a:cs typeface="Calibri" panose="020F0502020204030204" pitchFamily="34" charset="0"/>
            </a:endParaRPr>
          </a:p>
        </p:txBody>
      </p:sp>
      <p:sp>
        <p:nvSpPr>
          <p:cNvPr id="35" name="object 2"/>
          <p:cNvSpPr txBox="1"/>
          <p:nvPr/>
        </p:nvSpPr>
        <p:spPr>
          <a:xfrm>
            <a:off x="1805981" y="5297583"/>
            <a:ext cx="7186707" cy="259045"/>
          </a:xfrm>
          <a:prstGeom prst="rect">
            <a:avLst/>
          </a:prstGeom>
        </p:spPr>
        <p:txBody>
          <a:bodyPr vert="horz" wrap="square" lIns="0" tIns="12700" rIns="0" bIns="0" rtlCol="0">
            <a:spAutoFit/>
          </a:bodyPr>
          <a:lstStyle/>
          <a:p>
            <a:pPr marL="12700">
              <a:lnSpc>
                <a:spcPct val="100000"/>
              </a:lnSpc>
            </a:pPr>
            <a:r>
              <a:rPr lang="en-US" sz="1600" spc="75" dirty="0" smtClean="0">
                <a:solidFill>
                  <a:srgbClr val="58595B"/>
                </a:solidFill>
                <a:latin typeface="Calibri"/>
                <a:cs typeface="Calibri"/>
              </a:rPr>
              <a:t>For a full list of our branches, please visit https://servicecu.org/locations</a:t>
            </a:r>
            <a:endParaRPr sz="1600" dirty="0">
              <a:latin typeface="Calibri"/>
              <a:cs typeface="Calibri"/>
            </a:endParaRPr>
          </a:p>
        </p:txBody>
      </p:sp>
      <p:pic>
        <p:nvPicPr>
          <p:cNvPr id="3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936474" y="4589190"/>
            <a:ext cx="609600" cy="609600"/>
          </a:xfrm>
          <a:prstGeom prst="rect">
            <a:avLst/>
          </a:prstGeom>
        </p:spPr>
      </p:pic>
    </p:spTree>
    <p:extLst>
      <p:ext uri="{BB962C8B-B14F-4D97-AF65-F5344CB8AC3E}">
        <p14:creationId xmlns:p14="http://schemas.microsoft.com/office/powerpoint/2010/main" val="3271238874"/>
      </p:ext>
    </p:extLst>
  </p:cSld>
  <p:clrMapOvr>
    <a:masterClrMapping/>
  </p:clrMapOvr>
  <mc:AlternateContent xmlns:mc="http://schemas.openxmlformats.org/markup-compatibility/2006" xmlns:p14="http://schemas.microsoft.com/office/powerpoint/2010/main">
    <mc:Choice Requires="p14">
      <p:transition spd="slow" p14:dur="2000" advTm="29030"/>
    </mc:Choice>
    <mc:Fallback xmlns="">
      <p:transition spd="slow" advTm="29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34"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6602"/>
            <a:ext cx="10058400" cy="5340790"/>
          </a:xfrm>
          <a:prstGeom prst="rect">
            <a:avLst/>
          </a:prstGeom>
          <a:blipFill>
            <a:blip r:embed="rId2" cstate="print"/>
            <a:stretch>
              <a:fillRect/>
            </a:stretch>
          </a:blipFill>
        </p:spPr>
        <p:txBody>
          <a:bodyPr wrap="square" lIns="0" tIns="0" rIns="0" bIns="0" rtlCol="0"/>
          <a:lstStyle/>
          <a:p>
            <a:endParaRPr lang="en-US" dirty="0" smtClean="0"/>
          </a:p>
          <a:p>
            <a:endParaRPr dirty="0"/>
          </a:p>
        </p:txBody>
      </p:sp>
      <p:sp>
        <p:nvSpPr>
          <p:cNvPr id="3" name="object 3"/>
          <p:cNvSpPr/>
          <p:nvPr/>
        </p:nvSpPr>
        <p:spPr>
          <a:xfrm>
            <a:off x="0" y="0"/>
            <a:ext cx="10058400" cy="1905635"/>
          </a:xfrm>
          <a:custGeom>
            <a:avLst/>
            <a:gdLst/>
            <a:ahLst/>
            <a:cxnLst/>
            <a:rect l="l" t="t" r="r" b="b"/>
            <a:pathLst>
              <a:path w="10058400" h="1905635">
                <a:moveTo>
                  <a:pt x="10058400" y="1905253"/>
                </a:moveTo>
                <a:lnTo>
                  <a:pt x="10058400" y="0"/>
                </a:lnTo>
                <a:lnTo>
                  <a:pt x="0" y="0"/>
                </a:lnTo>
                <a:lnTo>
                  <a:pt x="0" y="1905253"/>
                </a:lnTo>
                <a:lnTo>
                  <a:pt x="10058400" y="1905253"/>
                </a:lnTo>
                <a:close/>
              </a:path>
            </a:pathLst>
          </a:custGeom>
          <a:solidFill>
            <a:srgbClr val="231F20">
              <a:alpha val="50000"/>
            </a:srgbClr>
          </a:solidFill>
        </p:spPr>
        <p:txBody>
          <a:bodyPr wrap="square" lIns="0" tIns="0" rIns="0" bIns="0" rtlCol="0"/>
          <a:lstStyle/>
          <a:p>
            <a:endParaRPr/>
          </a:p>
        </p:txBody>
      </p:sp>
      <p:sp>
        <p:nvSpPr>
          <p:cNvPr id="4" name="object 4"/>
          <p:cNvSpPr/>
          <p:nvPr/>
        </p:nvSpPr>
        <p:spPr>
          <a:xfrm>
            <a:off x="0" y="0"/>
            <a:ext cx="10058400" cy="1817370"/>
          </a:xfrm>
          <a:custGeom>
            <a:avLst/>
            <a:gdLst/>
            <a:ahLst/>
            <a:cxnLst/>
            <a:rect l="l" t="t" r="r" b="b"/>
            <a:pathLst>
              <a:path w="10058400" h="1817370">
                <a:moveTo>
                  <a:pt x="2342896" y="1548536"/>
                </a:moveTo>
                <a:lnTo>
                  <a:pt x="1618081" y="1548536"/>
                </a:lnTo>
                <a:lnTo>
                  <a:pt x="1965959" y="1800225"/>
                </a:lnTo>
                <a:lnTo>
                  <a:pt x="1989134" y="1812937"/>
                </a:lnTo>
                <a:lnTo>
                  <a:pt x="2003907" y="1817055"/>
                </a:lnTo>
                <a:lnTo>
                  <a:pt x="2016623" y="1812472"/>
                </a:lnTo>
                <a:lnTo>
                  <a:pt x="2033625" y="1799082"/>
                </a:lnTo>
                <a:lnTo>
                  <a:pt x="2342896" y="1548536"/>
                </a:lnTo>
                <a:close/>
              </a:path>
              <a:path w="10058400" h="1817370">
                <a:moveTo>
                  <a:pt x="10058400" y="0"/>
                </a:moveTo>
                <a:lnTo>
                  <a:pt x="0" y="0"/>
                </a:lnTo>
                <a:lnTo>
                  <a:pt x="0" y="1548536"/>
                </a:lnTo>
                <a:lnTo>
                  <a:pt x="10058400" y="1548536"/>
                </a:lnTo>
                <a:lnTo>
                  <a:pt x="10058400" y="0"/>
                </a:lnTo>
                <a:close/>
              </a:path>
            </a:pathLst>
          </a:custGeom>
          <a:solidFill>
            <a:srgbClr val="00AEEF"/>
          </a:solidFill>
        </p:spPr>
        <p:txBody>
          <a:bodyPr wrap="square" lIns="0" tIns="0" rIns="0" bIns="0" rtlCol="0"/>
          <a:lstStyle/>
          <a:p>
            <a:endParaRPr/>
          </a:p>
        </p:txBody>
      </p:sp>
      <p:sp>
        <p:nvSpPr>
          <p:cNvPr id="5" name="object 5"/>
          <p:cNvSpPr/>
          <p:nvPr/>
        </p:nvSpPr>
        <p:spPr>
          <a:xfrm>
            <a:off x="8633787" y="158650"/>
            <a:ext cx="195580" cy="219075"/>
          </a:xfrm>
          <a:custGeom>
            <a:avLst/>
            <a:gdLst/>
            <a:ahLst/>
            <a:cxnLst/>
            <a:rect l="l" t="t" r="r" b="b"/>
            <a:pathLst>
              <a:path w="195579" h="219075">
                <a:moveTo>
                  <a:pt x="33083" y="139382"/>
                </a:moveTo>
                <a:lnTo>
                  <a:pt x="0" y="199250"/>
                </a:lnTo>
                <a:lnTo>
                  <a:pt x="17769" y="207368"/>
                </a:lnTo>
                <a:lnTo>
                  <a:pt x="37441" y="213464"/>
                </a:lnTo>
                <a:lnTo>
                  <a:pt x="57991" y="217298"/>
                </a:lnTo>
                <a:lnTo>
                  <a:pt x="78397" y="218630"/>
                </a:lnTo>
                <a:lnTo>
                  <a:pt x="112842" y="213929"/>
                </a:lnTo>
                <a:lnTo>
                  <a:pt x="144522" y="199793"/>
                </a:lnTo>
                <a:lnTo>
                  <a:pt x="169112" y="176175"/>
                </a:lnTo>
                <a:lnTo>
                  <a:pt x="174799" y="161861"/>
                </a:lnTo>
                <a:lnTo>
                  <a:pt x="81508" y="161861"/>
                </a:lnTo>
                <a:lnTo>
                  <a:pt x="68714" y="160331"/>
                </a:lnTo>
                <a:lnTo>
                  <a:pt x="56911" y="156167"/>
                </a:lnTo>
                <a:lnTo>
                  <a:pt x="46161" y="150004"/>
                </a:lnTo>
                <a:lnTo>
                  <a:pt x="36525" y="142481"/>
                </a:lnTo>
                <a:lnTo>
                  <a:pt x="33083" y="139382"/>
                </a:lnTo>
                <a:close/>
              </a:path>
              <a:path w="195579" h="219075">
                <a:moveTo>
                  <a:pt x="130759" y="0"/>
                </a:moveTo>
                <a:lnTo>
                  <a:pt x="96130" y="5177"/>
                </a:lnTo>
                <a:lnTo>
                  <a:pt x="64298" y="20340"/>
                </a:lnTo>
                <a:lnTo>
                  <a:pt x="39617" y="44935"/>
                </a:lnTo>
                <a:lnTo>
                  <a:pt x="26441" y="78409"/>
                </a:lnTo>
                <a:lnTo>
                  <a:pt x="27372" y="100429"/>
                </a:lnTo>
                <a:lnTo>
                  <a:pt x="36737" y="116943"/>
                </a:lnTo>
                <a:lnTo>
                  <a:pt x="52566" y="128239"/>
                </a:lnTo>
                <a:lnTo>
                  <a:pt x="72885" y="134607"/>
                </a:lnTo>
                <a:lnTo>
                  <a:pt x="87909" y="137426"/>
                </a:lnTo>
                <a:lnTo>
                  <a:pt x="94716" y="138836"/>
                </a:lnTo>
                <a:lnTo>
                  <a:pt x="104673" y="139661"/>
                </a:lnTo>
                <a:lnTo>
                  <a:pt x="103061" y="150004"/>
                </a:lnTo>
                <a:lnTo>
                  <a:pt x="101663" y="158775"/>
                </a:lnTo>
                <a:lnTo>
                  <a:pt x="89077" y="161861"/>
                </a:lnTo>
                <a:lnTo>
                  <a:pt x="174799" y="161861"/>
                </a:lnTo>
                <a:lnTo>
                  <a:pt x="182283" y="143027"/>
                </a:lnTo>
                <a:lnTo>
                  <a:pt x="181824" y="119404"/>
                </a:lnTo>
                <a:lnTo>
                  <a:pt x="172908" y="101939"/>
                </a:lnTo>
                <a:lnTo>
                  <a:pt x="157028" y="89842"/>
                </a:lnTo>
                <a:lnTo>
                  <a:pt x="135674" y="82321"/>
                </a:lnTo>
                <a:lnTo>
                  <a:pt x="118897" y="78409"/>
                </a:lnTo>
                <a:lnTo>
                  <a:pt x="113207" y="77000"/>
                </a:lnTo>
                <a:lnTo>
                  <a:pt x="103835" y="75895"/>
                </a:lnTo>
                <a:lnTo>
                  <a:pt x="105092" y="68008"/>
                </a:lnTo>
                <a:lnTo>
                  <a:pt x="106451" y="59296"/>
                </a:lnTo>
                <a:lnTo>
                  <a:pt x="116687" y="56756"/>
                </a:lnTo>
                <a:lnTo>
                  <a:pt x="174271" y="56756"/>
                </a:lnTo>
                <a:lnTo>
                  <a:pt x="194957" y="18542"/>
                </a:lnTo>
                <a:lnTo>
                  <a:pt x="180392" y="10313"/>
                </a:lnTo>
                <a:lnTo>
                  <a:pt x="164863" y="4532"/>
                </a:lnTo>
                <a:lnTo>
                  <a:pt x="148332" y="1120"/>
                </a:lnTo>
                <a:lnTo>
                  <a:pt x="130759" y="0"/>
                </a:lnTo>
                <a:close/>
              </a:path>
              <a:path w="195579" h="219075">
                <a:moveTo>
                  <a:pt x="174271" y="56756"/>
                </a:moveTo>
                <a:lnTo>
                  <a:pt x="123444" y="56756"/>
                </a:lnTo>
                <a:lnTo>
                  <a:pt x="135364" y="57996"/>
                </a:lnTo>
                <a:lnTo>
                  <a:pt x="146315" y="61398"/>
                </a:lnTo>
                <a:lnTo>
                  <a:pt x="156367" y="66486"/>
                </a:lnTo>
                <a:lnTo>
                  <a:pt x="165595" y="72783"/>
                </a:lnTo>
                <a:lnTo>
                  <a:pt x="174271" y="56756"/>
                </a:lnTo>
                <a:close/>
              </a:path>
            </a:pathLst>
          </a:custGeom>
          <a:solidFill>
            <a:srgbClr val="1D437B"/>
          </a:solidFill>
        </p:spPr>
        <p:txBody>
          <a:bodyPr wrap="square" lIns="0" tIns="0" rIns="0" bIns="0" rtlCol="0"/>
          <a:lstStyle/>
          <a:p>
            <a:endParaRPr/>
          </a:p>
        </p:txBody>
      </p:sp>
      <p:sp>
        <p:nvSpPr>
          <p:cNvPr id="6" name="object 6"/>
          <p:cNvSpPr/>
          <p:nvPr/>
        </p:nvSpPr>
        <p:spPr>
          <a:xfrm>
            <a:off x="8816158" y="162029"/>
            <a:ext cx="176530" cy="212090"/>
          </a:xfrm>
          <a:custGeom>
            <a:avLst/>
            <a:gdLst/>
            <a:ahLst/>
            <a:cxnLst/>
            <a:rect l="l" t="t" r="r" b="b"/>
            <a:pathLst>
              <a:path w="176529" h="212090">
                <a:moveTo>
                  <a:pt x="176009" y="0"/>
                </a:moveTo>
                <a:lnTo>
                  <a:pt x="33540" y="0"/>
                </a:lnTo>
                <a:lnTo>
                  <a:pt x="0" y="211861"/>
                </a:lnTo>
                <a:lnTo>
                  <a:pt x="144716" y="211861"/>
                </a:lnTo>
                <a:lnTo>
                  <a:pt x="153873" y="153974"/>
                </a:lnTo>
                <a:lnTo>
                  <a:pt x="86715" y="153974"/>
                </a:lnTo>
                <a:lnTo>
                  <a:pt x="89992" y="133184"/>
                </a:lnTo>
                <a:lnTo>
                  <a:pt x="149313" y="133184"/>
                </a:lnTo>
                <a:lnTo>
                  <a:pt x="158026" y="78117"/>
                </a:lnTo>
                <a:lnTo>
                  <a:pt x="98717" y="78117"/>
                </a:lnTo>
                <a:lnTo>
                  <a:pt x="101930" y="57886"/>
                </a:lnTo>
                <a:lnTo>
                  <a:pt x="166827" y="57886"/>
                </a:lnTo>
                <a:lnTo>
                  <a:pt x="176009" y="0"/>
                </a:lnTo>
                <a:close/>
              </a:path>
            </a:pathLst>
          </a:custGeom>
          <a:solidFill>
            <a:srgbClr val="1D437B"/>
          </a:solidFill>
        </p:spPr>
        <p:txBody>
          <a:bodyPr wrap="square" lIns="0" tIns="0" rIns="0" bIns="0" rtlCol="0"/>
          <a:lstStyle/>
          <a:p>
            <a:endParaRPr/>
          </a:p>
        </p:txBody>
      </p:sp>
      <p:sp>
        <p:nvSpPr>
          <p:cNvPr id="7" name="object 7"/>
          <p:cNvSpPr/>
          <p:nvPr/>
        </p:nvSpPr>
        <p:spPr>
          <a:xfrm>
            <a:off x="8981378" y="162027"/>
            <a:ext cx="203200" cy="212090"/>
          </a:xfrm>
          <a:custGeom>
            <a:avLst/>
            <a:gdLst/>
            <a:ahLst/>
            <a:cxnLst/>
            <a:rect l="l" t="t" r="r" b="b"/>
            <a:pathLst>
              <a:path w="203200" h="212090">
                <a:moveTo>
                  <a:pt x="126555" y="0"/>
                </a:moveTo>
                <a:lnTo>
                  <a:pt x="33540" y="0"/>
                </a:lnTo>
                <a:lnTo>
                  <a:pt x="0" y="211874"/>
                </a:lnTo>
                <a:lnTo>
                  <a:pt x="75323" y="211874"/>
                </a:lnTo>
                <a:lnTo>
                  <a:pt x="86080" y="143891"/>
                </a:lnTo>
                <a:lnTo>
                  <a:pt x="164499" y="143891"/>
                </a:lnTo>
                <a:lnTo>
                  <a:pt x="160820" y="136855"/>
                </a:lnTo>
                <a:lnTo>
                  <a:pt x="156565" y="133477"/>
                </a:lnTo>
                <a:lnTo>
                  <a:pt x="153111" y="130390"/>
                </a:lnTo>
                <a:lnTo>
                  <a:pt x="153390" y="128701"/>
                </a:lnTo>
                <a:lnTo>
                  <a:pt x="173178" y="120565"/>
                </a:lnTo>
                <a:lnTo>
                  <a:pt x="187672" y="109586"/>
                </a:lnTo>
                <a:lnTo>
                  <a:pt x="197458" y="94395"/>
                </a:lnTo>
                <a:lnTo>
                  <a:pt x="197603" y="93865"/>
                </a:lnTo>
                <a:lnTo>
                  <a:pt x="94005" y="93865"/>
                </a:lnTo>
                <a:lnTo>
                  <a:pt x="99695" y="57886"/>
                </a:lnTo>
                <a:lnTo>
                  <a:pt x="202351" y="57886"/>
                </a:lnTo>
                <a:lnTo>
                  <a:pt x="201454" y="39594"/>
                </a:lnTo>
                <a:lnTo>
                  <a:pt x="185937" y="16789"/>
                </a:lnTo>
                <a:lnTo>
                  <a:pt x="159871" y="3995"/>
                </a:lnTo>
                <a:lnTo>
                  <a:pt x="126555" y="0"/>
                </a:lnTo>
                <a:close/>
              </a:path>
              <a:path w="203200" h="212090">
                <a:moveTo>
                  <a:pt x="164499" y="143891"/>
                </a:moveTo>
                <a:lnTo>
                  <a:pt x="87477" y="143891"/>
                </a:lnTo>
                <a:lnTo>
                  <a:pt x="110426" y="211874"/>
                </a:lnTo>
                <a:lnTo>
                  <a:pt x="199237" y="211874"/>
                </a:lnTo>
                <a:lnTo>
                  <a:pt x="164499" y="143891"/>
                </a:lnTo>
                <a:close/>
              </a:path>
              <a:path w="203200" h="212090">
                <a:moveTo>
                  <a:pt x="202351" y="57886"/>
                </a:moveTo>
                <a:lnTo>
                  <a:pt x="105587" y="57886"/>
                </a:lnTo>
                <a:lnTo>
                  <a:pt x="114939" y="58447"/>
                </a:lnTo>
                <a:lnTo>
                  <a:pt x="122429" y="60904"/>
                </a:lnTo>
                <a:lnTo>
                  <a:pt x="126960" y="66421"/>
                </a:lnTo>
                <a:lnTo>
                  <a:pt x="127431" y="76161"/>
                </a:lnTo>
                <a:lnTo>
                  <a:pt x="123761" y="85566"/>
                </a:lnTo>
                <a:lnTo>
                  <a:pt x="117179" y="90914"/>
                </a:lnTo>
                <a:lnTo>
                  <a:pt x="108697" y="93312"/>
                </a:lnTo>
                <a:lnTo>
                  <a:pt x="99326" y="93865"/>
                </a:lnTo>
                <a:lnTo>
                  <a:pt x="197603" y="93865"/>
                </a:lnTo>
                <a:lnTo>
                  <a:pt x="203123" y="73621"/>
                </a:lnTo>
                <a:lnTo>
                  <a:pt x="202351" y="57886"/>
                </a:lnTo>
                <a:close/>
              </a:path>
            </a:pathLst>
          </a:custGeom>
          <a:solidFill>
            <a:srgbClr val="1D437B"/>
          </a:solidFill>
        </p:spPr>
        <p:txBody>
          <a:bodyPr wrap="square" lIns="0" tIns="0" rIns="0" bIns="0" rtlCol="0"/>
          <a:lstStyle/>
          <a:p>
            <a:endParaRPr/>
          </a:p>
        </p:txBody>
      </p:sp>
      <p:sp>
        <p:nvSpPr>
          <p:cNvPr id="8" name="object 8"/>
          <p:cNvSpPr/>
          <p:nvPr/>
        </p:nvSpPr>
        <p:spPr>
          <a:xfrm>
            <a:off x="9193101" y="162029"/>
            <a:ext cx="229870" cy="212090"/>
          </a:xfrm>
          <a:custGeom>
            <a:avLst/>
            <a:gdLst/>
            <a:ahLst/>
            <a:cxnLst/>
            <a:rect l="l" t="t" r="r" b="b"/>
            <a:pathLst>
              <a:path w="229870" h="212090">
                <a:moveTo>
                  <a:pt x="80352" y="0"/>
                </a:moveTo>
                <a:lnTo>
                  <a:pt x="0" y="0"/>
                </a:lnTo>
                <a:lnTo>
                  <a:pt x="48501" y="211861"/>
                </a:lnTo>
                <a:lnTo>
                  <a:pt x="113677" y="211861"/>
                </a:lnTo>
                <a:lnTo>
                  <a:pt x="159525" y="127850"/>
                </a:lnTo>
                <a:lnTo>
                  <a:pt x="93535" y="127850"/>
                </a:lnTo>
                <a:lnTo>
                  <a:pt x="94403" y="119894"/>
                </a:lnTo>
                <a:lnTo>
                  <a:pt x="94545" y="112012"/>
                </a:lnTo>
                <a:lnTo>
                  <a:pt x="94096" y="104185"/>
                </a:lnTo>
                <a:lnTo>
                  <a:pt x="93192" y="96393"/>
                </a:lnTo>
                <a:lnTo>
                  <a:pt x="80352" y="0"/>
                </a:lnTo>
                <a:close/>
              </a:path>
              <a:path w="229870" h="212090">
                <a:moveTo>
                  <a:pt x="229298" y="0"/>
                </a:moveTo>
                <a:lnTo>
                  <a:pt x="148920" y="0"/>
                </a:lnTo>
                <a:lnTo>
                  <a:pt x="105562" y="96393"/>
                </a:lnTo>
                <a:lnTo>
                  <a:pt x="102182" y="104185"/>
                </a:lnTo>
                <a:lnTo>
                  <a:pt x="99252" y="112012"/>
                </a:lnTo>
                <a:lnTo>
                  <a:pt x="96895" y="119894"/>
                </a:lnTo>
                <a:lnTo>
                  <a:pt x="95237" y="127850"/>
                </a:lnTo>
                <a:lnTo>
                  <a:pt x="159525" y="127850"/>
                </a:lnTo>
                <a:lnTo>
                  <a:pt x="229298" y="0"/>
                </a:lnTo>
                <a:close/>
              </a:path>
            </a:pathLst>
          </a:custGeom>
          <a:solidFill>
            <a:srgbClr val="1D437B"/>
          </a:solidFill>
        </p:spPr>
        <p:txBody>
          <a:bodyPr wrap="square" lIns="0" tIns="0" rIns="0" bIns="0" rtlCol="0"/>
          <a:lstStyle/>
          <a:p>
            <a:endParaRPr/>
          </a:p>
        </p:txBody>
      </p:sp>
      <p:sp>
        <p:nvSpPr>
          <p:cNvPr id="9" name="object 9"/>
          <p:cNvSpPr/>
          <p:nvPr/>
        </p:nvSpPr>
        <p:spPr>
          <a:xfrm>
            <a:off x="9395293" y="162029"/>
            <a:ext cx="111125" cy="212090"/>
          </a:xfrm>
          <a:custGeom>
            <a:avLst/>
            <a:gdLst/>
            <a:ahLst/>
            <a:cxnLst/>
            <a:rect l="l" t="t" r="r" b="b"/>
            <a:pathLst>
              <a:path w="111125" h="212090">
                <a:moveTo>
                  <a:pt x="110540" y="0"/>
                </a:moveTo>
                <a:lnTo>
                  <a:pt x="33553" y="0"/>
                </a:lnTo>
                <a:lnTo>
                  <a:pt x="0" y="211861"/>
                </a:lnTo>
                <a:lnTo>
                  <a:pt x="76987" y="211861"/>
                </a:lnTo>
                <a:lnTo>
                  <a:pt x="110540" y="0"/>
                </a:lnTo>
                <a:close/>
              </a:path>
            </a:pathLst>
          </a:custGeom>
          <a:solidFill>
            <a:srgbClr val="1D437B"/>
          </a:solidFill>
        </p:spPr>
        <p:txBody>
          <a:bodyPr wrap="square" lIns="0" tIns="0" rIns="0" bIns="0" rtlCol="0"/>
          <a:lstStyle/>
          <a:p>
            <a:endParaRPr/>
          </a:p>
        </p:txBody>
      </p:sp>
      <p:sp>
        <p:nvSpPr>
          <p:cNvPr id="10" name="object 10"/>
          <p:cNvSpPr/>
          <p:nvPr/>
        </p:nvSpPr>
        <p:spPr>
          <a:xfrm>
            <a:off x="9505605" y="158653"/>
            <a:ext cx="179070" cy="219075"/>
          </a:xfrm>
          <a:custGeom>
            <a:avLst/>
            <a:gdLst/>
            <a:ahLst/>
            <a:cxnLst/>
            <a:rect l="l" t="t" r="r" b="b"/>
            <a:pathLst>
              <a:path w="179070" h="219075">
                <a:moveTo>
                  <a:pt x="128371" y="0"/>
                </a:moveTo>
                <a:lnTo>
                  <a:pt x="83458" y="8712"/>
                </a:lnTo>
                <a:lnTo>
                  <a:pt x="44569" y="32458"/>
                </a:lnTo>
                <a:lnTo>
                  <a:pt x="15459" y="67808"/>
                </a:lnTo>
                <a:lnTo>
                  <a:pt x="0" y="111264"/>
                </a:lnTo>
                <a:lnTo>
                  <a:pt x="1637" y="153527"/>
                </a:lnTo>
                <a:lnTo>
                  <a:pt x="19084" y="187602"/>
                </a:lnTo>
                <a:lnTo>
                  <a:pt x="49652" y="210350"/>
                </a:lnTo>
                <a:lnTo>
                  <a:pt x="90652" y="218630"/>
                </a:lnTo>
                <a:lnTo>
                  <a:pt x="103350" y="218141"/>
                </a:lnTo>
                <a:lnTo>
                  <a:pt x="118873" y="216623"/>
                </a:lnTo>
                <a:lnTo>
                  <a:pt x="134313" y="214001"/>
                </a:lnTo>
                <a:lnTo>
                  <a:pt x="146761" y="210197"/>
                </a:lnTo>
                <a:lnTo>
                  <a:pt x="157886" y="150609"/>
                </a:lnTo>
                <a:lnTo>
                  <a:pt x="114325" y="150609"/>
                </a:lnTo>
                <a:lnTo>
                  <a:pt x="98391" y="147435"/>
                </a:lnTo>
                <a:lnTo>
                  <a:pt x="86075" y="138704"/>
                </a:lnTo>
                <a:lnTo>
                  <a:pt x="78772" y="125604"/>
                </a:lnTo>
                <a:lnTo>
                  <a:pt x="77876" y="109321"/>
                </a:lnTo>
                <a:lnTo>
                  <a:pt x="83742" y="93147"/>
                </a:lnTo>
                <a:lnTo>
                  <a:pt x="94811" y="80025"/>
                </a:lnTo>
                <a:lnTo>
                  <a:pt x="109519" y="71223"/>
                </a:lnTo>
                <a:lnTo>
                  <a:pt x="126301" y="68008"/>
                </a:lnTo>
                <a:lnTo>
                  <a:pt x="170935" y="68008"/>
                </a:lnTo>
                <a:lnTo>
                  <a:pt x="178676" y="8712"/>
                </a:lnTo>
                <a:lnTo>
                  <a:pt x="166763" y="4977"/>
                </a:lnTo>
                <a:lnTo>
                  <a:pt x="154271" y="2246"/>
                </a:lnTo>
                <a:lnTo>
                  <a:pt x="141405" y="570"/>
                </a:lnTo>
                <a:lnTo>
                  <a:pt x="128371" y="0"/>
                </a:lnTo>
                <a:close/>
              </a:path>
              <a:path w="179070" h="219075">
                <a:moveTo>
                  <a:pt x="161556" y="130949"/>
                </a:moveTo>
                <a:lnTo>
                  <a:pt x="150649" y="139116"/>
                </a:lnTo>
                <a:lnTo>
                  <a:pt x="139231" y="145308"/>
                </a:lnTo>
                <a:lnTo>
                  <a:pt x="127168" y="149235"/>
                </a:lnTo>
                <a:lnTo>
                  <a:pt x="114325" y="150609"/>
                </a:lnTo>
                <a:lnTo>
                  <a:pt x="157886" y="150609"/>
                </a:lnTo>
                <a:lnTo>
                  <a:pt x="161556" y="130949"/>
                </a:lnTo>
                <a:close/>
              </a:path>
              <a:path w="179070" h="219075">
                <a:moveTo>
                  <a:pt x="170935" y="68008"/>
                </a:moveTo>
                <a:lnTo>
                  <a:pt x="126301" y="68008"/>
                </a:lnTo>
                <a:lnTo>
                  <a:pt x="138703" y="69726"/>
                </a:lnTo>
                <a:lnTo>
                  <a:pt x="149801" y="74368"/>
                </a:lnTo>
                <a:lnTo>
                  <a:pt x="159611" y="81167"/>
                </a:lnTo>
                <a:lnTo>
                  <a:pt x="168148" y="89357"/>
                </a:lnTo>
                <a:lnTo>
                  <a:pt x="170935" y="68008"/>
                </a:lnTo>
                <a:close/>
              </a:path>
            </a:pathLst>
          </a:custGeom>
          <a:solidFill>
            <a:srgbClr val="1D437B"/>
          </a:solidFill>
        </p:spPr>
        <p:txBody>
          <a:bodyPr wrap="square" lIns="0" tIns="0" rIns="0" bIns="0" rtlCol="0"/>
          <a:lstStyle/>
          <a:p>
            <a:endParaRPr/>
          </a:p>
        </p:txBody>
      </p:sp>
      <p:sp>
        <p:nvSpPr>
          <p:cNvPr id="11" name="object 11"/>
          <p:cNvSpPr/>
          <p:nvPr/>
        </p:nvSpPr>
        <p:spPr>
          <a:xfrm>
            <a:off x="9668695" y="162029"/>
            <a:ext cx="176530" cy="212090"/>
          </a:xfrm>
          <a:custGeom>
            <a:avLst/>
            <a:gdLst/>
            <a:ahLst/>
            <a:cxnLst/>
            <a:rect l="l" t="t" r="r" b="b"/>
            <a:pathLst>
              <a:path w="176529" h="212090">
                <a:moveTo>
                  <a:pt x="176047" y="0"/>
                </a:moveTo>
                <a:lnTo>
                  <a:pt x="33578" y="0"/>
                </a:lnTo>
                <a:lnTo>
                  <a:pt x="0" y="211861"/>
                </a:lnTo>
                <a:lnTo>
                  <a:pt x="144729" y="211861"/>
                </a:lnTo>
                <a:lnTo>
                  <a:pt x="153911" y="153974"/>
                </a:lnTo>
                <a:lnTo>
                  <a:pt x="86753" y="153974"/>
                </a:lnTo>
                <a:lnTo>
                  <a:pt x="90030" y="133184"/>
                </a:lnTo>
                <a:lnTo>
                  <a:pt x="149326" y="133184"/>
                </a:lnTo>
                <a:lnTo>
                  <a:pt x="158038" y="78117"/>
                </a:lnTo>
                <a:lnTo>
                  <a:pt x="98767" y="78117"/>
                </a:lnTo>
                <a:lnTo>
                  <a:pt x="101955" y="57886"/>
                </a:lnTo>
                <a:lnTo>
                  <a:pt x="166890" y="57886"/>
                </a:lnTo>
                <a:lnTo>
                  <a:pt x="176047" y="0"/>
                </a:lnTo>
                <a:close/>
              </a:path>
            </a:pathLst>
          </a:custGeom>
          <a:solidFill>
            <a:srgbClr val="1D437B"/>
          </a:solidFill>
        </p:spPr>
        <p:txBody>
          <a:bodyPr wrap="square" lIns="0" tIns="0" rIns="0" bIns="0" rtlCol="0"/>
          <a:lstStyle/>
          <a:p>
            <a:endParaRPr/>
          </a:p>
        </p:txBody>
      </p:sp>
      <p:sp>
        <p:nvSpPr>
          <p:cNvPr id="12" name="object 12"/>
          <p:cNvSpPr/>
          <p:nvPr/>
        </p:nvSpPr>
        <p:spPr>
          <a:xfrm>
            <a:off x="8636388" y="588665"/>
            <a:ext cx="205333" cy="19557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8883160" y="588665"/>
            <a:ext cx="205320" cy="19557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123404" y="588665"/>
            <a:ext cx="205320" cy="19557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9356470" y="588665"/>
            <a:ext cx="205346" cy="19557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9603249" y="588665"/>
            <a:ext cx="205333" cy="195579"/>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8633149" y="424294"/>
            <a:ext cx="95885" cy="125730"/>
          </a:xfrm>
          <a:custGeom>
            <a:avLst/>
            <a:gdLst/>
            <a:ahLst/>
            <a:cxnLst/>
            <a:rect l="l" t="t" r="r" b="b"/>
            <a:pathLst>
              <a:path w="95884" h="125729">
                <a:moveTo>
                  <a:pt x="68592" y="0"/>
                </a:moveTo>
                <a:lnTo>
                  <a:pt x="44603" y="4978"/>
                </a:lnTo>
                <a:lnTo>
                  <a:pt x="23804" y="18584"/>
                </a:lnTo>
                <a:lnTo>
                  <a:pt x="8251" y="38828"/>
                </a:lnTo>
                <a:lnTo>
                  <a:pt x="0" y="63715"/>
                </a:lnTo>
                <a:lnTo>
                  <a:pt x="862" y="87910"/>
                </a:lnTo>
                <a:lnTo>
                  <a:pt x="10183" y="107410"/>
                </a:lnTo>
                <a:lnTo>
                  <a:pt x="26522" y="120422"/>
                </a:lnTo>
                <a:lnTo>
                  <a:pt x="48437" y="125158"/>
                </a:lnTo>
                <a:lnTo>
                  <a:pt x="55232" y="124879"/>
                </a:lnTo>
                <a:lnTo>
                  <a:pt x="63531" y="124015"/>
                </a:lnTo>
                <a:lnTo>
                  <a:pt x="71783" y="122522"/>
                </a:lnTo>
                <a:lnTo>
                  <a:pt x="78435" y="120357"/>
                </a:lnTo>
                <a:lnTo>
                  <a:pt x="84389" y="86245"/>
                </a:lnTo>
                <a:lnTo>
                  <a:pt x="61099" y="86245"/>
                </a:lnTo>
                <a:lnTo>
                  <a:pt x="52587" y="84427"/>
                </a:lnTo>
                <a:lnTo>
                  <a:pt x="46005" y="79424"/>
                </a:lnTo>
                <a:lnTo>
                  <a:pt x="42100" y="71913"/>
                </a:lnTo>
                <a:lnTo>
                  <a:pt x="41617" y="62572"/>
                </a:lnTo>
                <a:lnTo>
                  <a:pt x="44754" y="53320"/>
                </a:lnTo>
                <a:lnTo>
                  <a:pt x="50672" y="45818"/>
                </a:lnTo>
                <a:lnTo>
                  <a:pt x="58534" y="40788"/>
                </a:lnTo>
                <a:lnTo>
                  <a:pt x="67500" y="38950"/>
                </a:lnTo>
                <a:lnTo>
                  <a:pt x="91364" y="38950"/>
                </a:lnTo>
                <a:lnTo>
                  <a:pt x="95503" y="4978"/>
                </a:lnTo>
                <a:lnTo>
                  <a:pt x="89132" y="2850"/>
                </a:lnTo>
                <a:lnTo>
                  <a:pt x="82453" y="1289"/>
                </a:lnTo>
                <a:lnTo>
                  <a:pt x="75571" y="327"/>
                </a:lnTo>
                <a:lnTo>
                  <a:pt x="68592" y="0"/>
                </a:lnTo>
                <a:close/>
              </a:path>
              <a:path w="95884" h="125729">
                <a:moveTo>
                  <a:pt x="86359" y="74955"/>
                </a:moveTo>
                <a:lnTo>
                  <a:pt x="80519" y="79650"/>
                </a:lnTo>
                <a:lnTo>
                  <a:pt x="74415" y="83205"/>
                </a:lnTo>
                <a:lnTo>
                  <a:pt x="67968" y="85458"/>
                </a:lnTo>
                <a:lnTo>
                  <a:pt x="61099" y="86245"/>
                </a:lnTo>
                <a:lnTo>
                  <a:pt x="84389" y="86245"/>
                </a:lnTo>
                <a:lnTo>
                  <a:pt x="86359" y="74955"/>
                </a:lnTo>
                <a:close/>
              </a:path>
              <a:path w="95884" h="125729">
                <a:moveTo>
                  <a:pt x="91364" y="38950"/>
                </a:moveTo>
                <a:lnTo>
                  <a:pt x="67500" y="38950"/>
                </a:lnTo>
                <a:lnTo>
                  <a:pt x="74133" y="39930"/>
                </a:lnTo>
                <a:lnTo>
                  <a:pt x="80070" y="42581"/>
                </a:lnTo>
                <a:lnTo>
                  <a:pt x="85317" y="46467"/>
                </a:lnTo>
                <a:lnTo>
                  <a:pt x="89877" y="51155"/>
                </a:lnTo>
                <a:lnTo>
                  <a:pt x="91364" y="38950"/>
                </a:lnTo>
                <a:close/>
              </a:path>
            </a:pathLst>
          </a:custGeom>
          <a:solidFill>
            <a:srgbClr val="1D437B"/>
          </a:solidFill>
        </p:spPr>
        <p:txBody>
          <a:bodyPr wrap="square" lIns="0" tIns="0" rIns="0" bIns="0" rtlCol="0"/>
          <a:lstStyle/>
          <a:p>
            <a:endParaRPr/>
          </a:p>
        </p:txBody>
      </p:sp>
      <p:sp>
        <p:nvSpPr>
          <p:cNvPr id="18" name="object 18"/>
          <p:cNvSpPr/>
          <p:nvPr/>
        </p:nvSpPr>
        <p:spPr>
          <a:xfrm>
            <a:off x="8723199" y="426216"/>
            <a:ext cx="109220" cy="121920"/>
          </a:xfrm>
          <a:custGeom>
            <a:avLst/>
            <a:gdLst/>
            <a:ahLst/>
            <a:cxnLst/>
            <a:rect l="l" t="t" r="r" b="b"/>
            <a:pathLst>
              <a:path w="109220" h="121920">
                <a:moveTo>
                  <a:pt x="67652" y="0"/>
                </a:moveTo>
                <a:lnTo>
                  <a:pt x="17907" y="0"/>
                </a:lnTo>
                <a:lnTo>
                  <a:pt x="0" y="121323"/>
                </a:lnTo>
                <a:lnTo>
                  <a:pt x="40259" y="121323"/>
                </a:lnTo>
                <a:lnTo>
                  <a:pt x="46012" y="82359"/>
                </a:lnTo>
                <a:lnTo>
                  <a:pt x="87930" y="82359"/>
                </a:lnTo>
                <a:lnTo>
                  <a:pt x="85966" y="78346"/>
                </a:lnTo>
                <a:lnTo>
                  <a:pt x="83705" y="76428"/>
                </a:lnTo>
                <a:lnTo>
                  <a:pt x="81838" y="74650"/>
                </a:lnTo>
                <a:lnTo>
                  <a:pt x="82003" y="73685"/>
                </a:lnTo>
                <a:lnTo>
                  <a:pt x="92585" y="69035"/>
                </a:lnTo>
                <a:lnTo>
                  <a:pt x="100341" y="62752"/>
                </a:lnTo>
                <a:lnTo>
                  <a:pt x="105580" y="54052"/>
                </a:lnTo>
                <a:lnTo>
                  <a:pt x="105658" y="53746"/>
                </a:lnTo>
                <a:lnTo>
                  <a:pt x="50241" y="53746"/>
                </a:lnTo>
                <a:lnTo>
                  <a:pt x="53289" y="33159"/>
                </a:lnTo>
                <a:lnTo>
                  <a:pt x="108189" y="33159"/>
                </a:lnTo>
                <a:lnTo>
                  <a:pt x="107698" y="22674"/>
                </a:lnTo>
                <a:lnTo>
                  <a:pt x="99394" y="9617"/>
                </a:lnTo>
                <a:lnTo>
                  <a:pt x="85459" y="2289"/>
                </a:lnTo>
                <a:lnTo>
                  <a:pt x="67652" y="0"/>
                </a:lnTo>
                <a:close/>
              </a:path>
              <a:path w="109220" h="121920">
                <a:moveTo>
                  <a:pt x="87930" y="82359"/>
                </a:moveTo>
                <a:lnTo>
                  <a:pt x="46761" y="82359"/>
                </a:lnTo>
                <a:lnTo>
                  <a:pt x="59029" y="121323"/>
                </a:lnTo>
                <a:lnTo>
                  <a:pt x="106527" y="121323"/>
                </a:lnTo>
                <a:lnTo>
                  <a:pt x="87930" y="82359"/>
                </a:lnTo>
                <a:close/>
              </a:path>
              <a:path w="109220" h="121920">
                <a:moveTo>
                  <a:pt x="108189" y="33159"/>
                </a:moveTo>
                <a:lnTo>
                  <a:pt x="63500" y="33159"/>
                </a:lnTo>
                <a:lnTo>
                  <a:pt x="69507" y="34251"/>
                </a:lnTo>
                <a:lnTo>
                  <a:pt x="66789" y="52616"/>
                </a:lnTo>
                <a:lnTo>
                  <a:pt x="59855" y="53746"/>
                </a:lnTo>
                <a:lnTo>
                  <a:pt x="105658" y="53746"/>
                </a:lnTo>
                <a:lnTo>
                  <a:pt x="108610" y="42151"/>
                </a:lnTo>
                <a:lnTo>
                  <a:pt x="108189" y="33159"/>
                </a:lnTo>
                <a:close/>
              </a:path>
            </a:pathLst>
          </a:custGeom>
          <a:solidFill>
            <a:srgbClr val="1D437B"/>
          </a:solidFill>
        </p:spPr>
        <p:txBody>
          <a:bodyPr wrap="square" lIns="0" tIns="0" rIns="0" bIns="0" rtlCol="0"/>
          <a:lstStyle/>
          <a:p>
            <a:endParaRPr/>
          </a:p>
        </p:txBody>
      </p:sp>
      <p:sp>
        <p:nvSpPr>
          <p:cNvPr id="19" name="object 19"/>
          <p:cNvSpPr/>
          <p:nvPr/>
        </p:nvSpPr>
        <p:spPr>
          <a:xfrm>
            <a:off x="8832581" y="426219"/>
            <a:ext cx="94615" cy="121920"/>
          </a:xfrm>
          <a:custGeom>
            <a:avLst/>
            <a:gdLst/>
            <a:ahLst/>
            <a:cxnLst/>
            <a:rect l="l" t="t" r="r" b="b"/>
            <a:pathLst>
              <a:path w="94615" h="121920">
                <a:moveTo>
                  <a:pt x="94107" y="0"/>
                </a:moveTo>
                <a:lnTo>
                  <a:pt x="17932" y="0"/>
                </a:lnTo>
                <a:lnTo>
                  <a:pt x="0" y="121323"/>
                </a:lnTo>
                <a:lnTo>
                  <a:pt x="77343" y="121323"/>
                </a:lnTo>
                <a:lnTo>
                  <a:pt x="82245" y="88176"/>
                </a:lnTo>
                <a:lnTo>
                  <a:pt x="46367" y="88176"/>
                </a:lnTo>
                <a:lnTo>
                  <a:pt x="48107" y="76263"/>
                </a:lnTo>
                <a:lnTo>
                  <a:pt x="79806" y="76263"/>
                </a:lnTo>
                <a:lnTo>
                  <a:pt x="84480" y="44742"/>
                </a:lnTo>
                <a:lnTo>
                  <a:pt x="52768" y="44742"/>
                </a:lnTo>
                <a:lnTo>
                  <a:pt x="54483" y="33147"/>
                </a:lnTo>
                <a:lnTo>
                  <a:pt x="89204" y="33147"/>
                </a:lnTo>
                <a:lnTo>
                  <a:pt x="94107" y="0"/>
                </a:lnTo>
                <a:close/>
              </a:path>
            </a:pathLst>
          </a:custGeom>
          <a:solidFill>
            <a:srgbClr val="1D437B"/>
          </a:solidFill>
        </p:spPr>
        <p:txBody>
          <a:bodyPr wrap="square" lIns="0" tIns="0" rIns="0" bIns="0" rtlCol="0"/>
          <a:lstStyle/>
          <a:p>
            <a:endParaRPr/>
          </a:p>
        </p:txBody>
      </p:sp>
      <p:sp>
        <p:nvSpPr>
          <p:cNvPr id="20" name="object 20"/>
          <p:cNvSpPr/>
          <p:nvPr/>
        </p:nvSpPr>
        <p:spPr>
          <a:xfrm>
            <a:off x="8923463" y="426220"/>
            <a:ext cx="118110" cy="121920"/>
          </a:xfrm>
          <a:custGeom>
            <a:avLst/>
            <a:gdLst/>
            <a:ahLst/>
            <a:cxnLst/>
            <a:rect l="l" t="t" r="r" b="b"/>
            <a:pathLst>
              <a:path w="118109" h="121920">
                <a:moveTo>
                  <a:pt x="59855" y="0"/>
                </a:moveTo>
                <a:lnTo>
                  <a:pt x="17945" y="0"/>
                </a:lnTo>
                <a:lnTo>
                  <a:pt x="0" y="121323"/>
                </a:lnTo>
                <a:lnTo>
                  <a:pt x="52146" y="121323"/>
                </a:lnTo>
                <a:lnTo>
                  <a:pt x="75653" y="117189"/>
                </a:lnTo>
                <a:lnTo>
                  <a:pt x="95411" y="105392"/>
                </a:lnTo>
                <a:lnTo>
                  <a:pt x="109946" y="86834"/>
                </a:lnTo>
                <a:lnTo>
                  <a:pt x="110550" y="84950"/>
                </a:lnTo>
                <a:lnTo>
                  <a:pt x="46545" y="84950"/>
                </a:lnTo>
                <a:lnTo>
                  <a:pt x="53479" y="37973"/>
                </a:lnTo>
                <a:lnTo>
                  <a:pt x="116986" y="37973"/>
                </a:lnTo>
                <a:lnTo>
                  <a:pt x="116853" y="33872"/>
                </a:lnTo>
                <a:lnTo>
                  <a:pt x="105538" y="14503"/>
                </a:lnTo>
                <a:lnTo>
                  <a:pt x="85863" y="3488"/>
                </a:lnTo>
                <a:lnTo>
                  <a:pt x="59855" y="0"/>
                </a:lnTo>
                <a:close/>
              </a:path>
              <a:path w="118109" h="121920">
                <a:moveTo>
                  <a:pt x="116986" y="37973"/>
                </a:moveTo>
                <a:lnTo>
                  <a:pt x="56045" y="37973"/>
                </a:lnTo>
                <a:lnTo>
                  <a:pt x="65953" y="39372"/>
                </a:lnTo>
                <a:lnTo>
                  <a:pt x="72915" y="43729"/>
                </a:lnTo>
                <a:lnTo>
                  <a:pt x="76588" y="51281"/>
                </a:lnTo>
                <a:lnTo>
                  <a:pt x="76581" y="62420"/>
                </a:lnTo>
                <a:lnTo>
                  <a:pt x="73267" y="72530"/>
                </a:lnTo>
                <a:lnTo>
                  <a:pt x="67117" y="79581"/>
                </a:lnTo>
                <a:lnTo>
                  <a:pt x="58842" y="83645"/>
                </a:lnTo>
                <a:lnTo>
                  <a:pt x="49098" y="84950"/>
                </a:lnTo>
                <a:lnTo>
                  <a:pt x="110550" y="84950"/>
                </a:lnTo>
                <a:lnTo>
                  <a:pt x="117779" y="62420"/>
                </a:lnTo>
                <a:lnTo>
                  <a:pt x="116986" y="37973"/>
                </a:lnTo>
                <a:close/>
              </a:path>
            </a:pathLst>
          </a:custGeom>
          <a:solidFill>
            <a:srgbClr val="1D437B"/>
          </a:solidFill>
        </p:spPr>
        <p:txBody>
          <a:bodyPr wrap="square" lIns="0" tIns="0" rIns="0" bIns="0" rtlCol="0"/>
          <a:lstStyle/>
          <a:p>
            <a:endParaRPr/>
          </a:p>
        </p:txBody>
      </p:sp>
      <p:sp>
        <p:nvSpPr>
          <p:cNvPr id="21" name="object 21"/>
          <p:cNvSpPr/>
          <p:nvPr/>
        </p:nvSpPr>
        <p:spPr>
          <a:xfrm>
            <a:off x="9043978" y="426219"/>
            <a:ext cx="59690" cy="121920"/>
          </a:xfrm>
          <a:custGeom>
            <a:avLst/>
            <a:gdLst/>
            <a:ahLst/>
            <a:cxnLst/>
            <a:rect l="l" t="t" r="r" b="b"/>
            <a:pathLst>
              <a:path w="59690" h="121920">
                <a:moveTo>
                  <a:pt x="59080" y="0"/>
                </a:moveTo>
                <a:lnTo>
                  <a:pt x="17932"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2" name="object 22"/>
          <p:cNvSpPr/>
          <p:nvPr/>
        </p:nvSpPr>
        <p:spPr>
          <a:xfrm>
            <a:off x="9104750" y="426219"/>
            <a:ext cx="92710" cy="121920"/>
          </a:xfrm>
          <a:custGeom>
            <a:avLst/>
            <a:gdLst/>
            <a:ahLst/>
            <a:cxnLst/>
            <a:rect l="l" t="t" r="r" b="b"/>
            <a:pathLst>
              <a:path w="92709" h="121920">
                <a:moveTo>
                  <a:pt x="64020" y="38290"/>
                </a:moveTo>
                <a:lnTo>
                  <a:pt x="22859" y="38290"/>
                </a:lnTo>
                <a:lnTo>
                  <a:pt x="10579" y="121323"/>
                </a:lnTo>
                <a:lnTo>
                  <a:pt x="51739" y="121323"/>
                </a:lnTo>
                <a:lnTo>
                  <a:pt x="64020" y="38290"/>
                </a:lnTo>
                <a:close/>
              </a:path>
              <a:path w="92709" h="121920">
                <a:moveTo>
                  <a:pt x="92367" y="0"/>
                </a:moveTo>
                <a:lnTo>
                  <a:pt x="5829" y="0"/>
                </a:lnTo>
                <a:lnTo>
                  <a:pt x="0" y="39420"/>
                </a:lnTo>
                <a:lnTo>
                  <a:pt x="22859" y="38290"/>
                </a:lnTo>
                <a:lnTo>
                  <a:pt x="86717" y="38290"/>
                </a:lnTo>
                <a:lnTo>
                  <a:pt x="92367" y="0"/>
                </a:lnTo>
                <a:close/>
              </a:path>
              <a:path w="92709" h="121920">
                <a:moveTo>
                  <a:pt x="86717" y="38290"/>
                </a:moveTo>
                <a:lnTo>
                  <a:pt x="64020" y="38290"/>
                </a:lnTo>
                <a:lnTo>
                  <a:pt x="86550" y="39420"/>
                </a:lnTo>
                <a:lnTo>
                  <a:pt x="86717" y="38290"/>
                </a:lnTo>
                <a:close/>
              </a:path>
            </a:pathLst>
          </a:custGeom>
          <a:solidFill>
            <a:srgbClr val="1D437B"/>
          </a:solidFill>
        </p:spPr>
        <p:txBody>
          <a:bodyPr wrap="square" lIns="0" tIns="0" rIns="0" bIns="0" rtlCol="0"/>
          <a:lstStyle/>
          <a:p>
            <a:endParaRPr/>
          </a:p>
        </p:txBody>
      </p:sp>
      <p:sp>
        <p:nvSpPr>
          <p:cNvPr id="23" name="object 23"/>
          <p:cNvSpPr/>
          <p:nvPr/>
        </p:nvSpPr>
        <p:spPr>
          <a:xfrm>
            <a:off x="9251707" y="426219"/>
            <a:ext cx="115570" cy="123825"/>
          </a:xfrm>
          <a:custGeom>
            <a:avLst/>
            <a:gdLst/>
            <a:ahLst/>
            <a:cxnLst/>
            <a:rect l="l" t="t" r="r" b="b"/>
            <a:pathLst>
              <a:path w="115570" h="123825">
                <a:moveTo>
                  <a:pt x="51777" y="0"/>
                </a:moveTo>
                <a:lnTo>
                  <a:pt x="10629" y="0"/>
                </a:lnTo>
                <a:lnTo>
                  <a:pt x="0" y="71780"/>
                </a:lnTo>
                <a:lnTo>
                  <a:pt x="346" y="94740"/>
                </a:lnTo>
                <a:lnTo>
                  <a:pt x="8575" y="110767"/>
                </a:lnTo>
                <a:lnTo>
                  <a:pt x="23724" y="120163"/>
                </a:lnTo>
                <a:lnTo>
                  <a:pt x="44831" y="123228"/>
                </a:lnTo>
                <a:lnTo>
                  <a:pt x="66855" y="120163"/>
                </a:lnTo>
                <a:lnTo>
                  <a:pt x="84783" y="110767"/>
                </a:lnTo>
                <a:lnTo>
                  <a:pt x="97746" y="94740"/>
                </a:lnTo>
                <a:lnTo>
                  <a:pt x="100636" y="85432"/>
                </a:lnTo>
                <a:lnTo>
                  <a:pt x="39458" y="85432"/>
                </a:lnTo>
                <a:lnTo>
                  <a:pt x="40411" y="77076"/>
                </a:lnTo>
                <a:lnTo>
                  <a:pt x="41783" y="67589"/>
                </a:lnTo>
                <a:lnTo>
                  <a:pt x="51777" y="0"/>
                </a:lnTo>
                <a:close/>
              </a:path>
              <a:path w="115570" h="123825">
                <a:moveTo>
                  <a:pt x="115493" y="0"/>
                </a:moveTo>
                <a:lnTo>
                  <a:pt x="74320" y="0"/>
                </a:lnTo>
                <a:lnTo>
                  <a:pt x="64325" y="67589"/>
                </a:lnTo>
                <a:lnTo>
                  <a:pt x="62941" y="77076"/>
                </a:lnTo>
                <a:lnTo>
                  <a:pt x="61379" y="85432"/>
                </a:lnTo>
                <a:lnTo>
                  <a:pt x="100636" y="85432"/>
                </a:lnTo>
                <a:lnTo>
                  <a:pt x="104876" y="71780"/>
                </a:lnTo>
                <a:lnTo>
                  <a:pt x="115493" y="0"/>
                </a:lnTo>
                <a:close/>
              </a:path>
            </a:pathLst>
          </a:custGeom>
          <a:solidFill>
            <a:srgbClr val="1D437B"/>
          </a:solidFill>
        </p:spPr>
        <p:txBody>
          <a:bodyPr wrap="square" lIns="0" tIns="0" rIns="0" bIns="0" rtlCol="0"/>
          <a:lstStyle/>
          <a:p>
            <a:endParaRPr/>
          </a:p>
        </p:txBody>
      </p:sp>
      <p:sp>
        <p:nvSpPr>
          <p:cNvPr id="24" name="object 24"/>
          <p:cNvSpPr/>
          <p:nvPr/>
        </p:nvSpPr>
        <p:spPr>
          <a:xfrm>
            <a:off x="9363100" y="426219"/>
            <a:ext cx="132080" cy="121920"/>
          </a:xfrm>
          <a:custGeom>
            <a:avLst/>
            <a:gdLst/>
            <a:ahLst/>
            <a:cxnLst/>
            <a:rect l="l" t="t" r="r" b="b"/>
            <a:pathLst>
              <a:path w="132079" h="121920">
                <a:moveTo>
                  <a:pt x="57442" y="0"/>
                </a:moveTo>
                <a:lnTo>
                  <a:pt x="17932" y="0"/>
                </a:lnTo>
                <a:lnTo>
                  <a:pt x="0" y="121323"/>
                </a:lnTo>
                <a:lnTo>
                  <a:pt x="39357" y="121323"/>
                </a:lnTo>
                <a:lnTo>
                  <a:pt x="46367" y="73850"/>
                </a:lnTo>
                <a:lnTo>
                  <a:pt x="46215" y="57607"/>
                </a:lnTo>
                <a:lnTo>
                  <a:pt x="80589" y="57607"/>
                </a:lnTo>
                <a:lnTo>
                  <a:pt x="57442" y="0"/>
                </a:lnTo>
                <a:close/>
              </a:path>
              <a:path w="132079" h="121920">
                <a:moveTo>
                  <a:pt x="80589" y="57607"/>
                </a:moveTo>
                <a:lnTo>
                  <a:pt x="47421" y="57607"/>
                </a:lnTo>
                <a:lnTo>
                  <a:pt x="74218" y="121323"/>
                </a:lnTo>
                <a:lnTo>
                  <a:pt x="113576" y="121323"/>
                </a:lnTo>
                <a:lnTo>
                  <a:pt x="121567" y="67259"/>
                </a:lnTo>
                <a:lnTo>
                  <a:pt x="84467" y="67259"/>
                </a:lnTo>
                <a:lnTo>
                  <a:pt x="80589" y="57607"/>
                </a:lnTo>
                <a:close/>
              </a:path>
              <a:path w="132079" h="121920">
                <a:moveTo>
                  <a:pt x="131508" y="0"/>
                </a:moveTo>
                <a:lnTo>
                  <a:pt x="92151" y="0"/>
                </a:lnTo>
                <a:lnTo>
                  <a:pt x="86766" y="36360"/>
                </a:lnTo>
                <a:lnTo>
                  <a:pt x="85927" y="44100"/>
                </a:lnTo>
                <a:lnTo>
                  <a:pt x="85578" y="51862"/>
                </a:lnTo>
                <a:lnTo>
                  <a:pt x="85648" y="67259"/>
                </a:lnTo>
                <a:lnTo>
                  <a:pt x="121567" y="67259"/>
                </a:lnTo>
                <a:lnTo>
                  <a:pt x="131508" y="0"/>
                </a:lnTo>
                <a:close/>
              </a:path>
            </a:pathLst>
          </a:custGeom>
          <a:solidFill>
            <a:srgbClr val="1D437B"/>
          </a:solidFill>
        </p:spPr>
        <p:txBody>
          <a:bodyPr wrap="square" lIns="0" tIns="0" rIns="0" bIns="0" rtlCol="0"/>
          <a:lstStyle/>
          <a:p>
            <a:endParaRPr/>
          </a:p>
        </p:txBody>
      </p:sp>
      <p:sp>
        <p:nvSpPr>
          <p:cNvPr id="25" name="object 25"/>
          <p:cNvSpPr/>
          <p:nvPr/>
        </p:nvSpPr>
        <p:spPr>
          <a:xfrm>
            <a:off x="9491264" y="426219"/>
            <a:ext cx="59690" cy="121920"/>
          </a:xfrm>
          <a:custGeom>
            <a:avLst/>
            <a:gdLst/>
            <a:ahLst/>
            <a:cxnLst/>
            <a:rect l="l" t="t" r="r" b="b"/>
            <a:pathLst>
              <a:path w="59690" h="121920">
                <a:moveTo>
                  <a:pt x="59080" y="0"/>
                </a:moveTo>
                <a:lnTo>
                  <a:pt x="17945"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6" name="object 26"/>
          <p:cNvSpPr/>
          <p:nvPr/>
        </p:nvSpPr>
        <p:spPr>
          <a:xfrm>
            <a:off x="9552621" y="424294"/>
            <a:ext cx="125730" cy="125730"/>
          </a:xfrm>
          <a:custGeom>
            <a:avLst/>
            <a:gdLst/>
            <a:ahLst/>
            <a:cxnLst/>
            <a:rect l="l" t="t" r="r" b="b"/>
            <a:pathLst>
              <a:path w="125729" h="125729">
                <a:moveTo>
                  <a:pt x="71932" y="0"/>
                </a:moveTo>
                <a:lnTo>
                  <a:pt x="46973" y="4467"/>
                </a:lnTo>
                <a:lnTo>
                  <a:pt x="25174" y="17154"/>
                </a:lnTo>
                <a:lnTo>
                  <a:pt x="8771" y="36990"/>
                </a:lnTo>
                <a:lnTo>
                  <a:pt x="0" y="62903"/>
                </a:lnTo>
                <a:lnTo>
                  <a:pt x="1063" y="89057"/>
                </a:lnTo>
                <a:lnTo>
                  <a:pt x="11603" y="108632"/>
                </a:lnTo>
                <a:lnTo>
                  <a:pt x="29698" y="120906"/>
                </a:lnTo>
                <a:lnTo>
                  <a:pt x="53428" y="125158"/>
                </a:lnTo>
                <a:lnTo>
                  <a:pt x="78425" y="120906"/>
                </a:lnTo>
                <a:lnTo>
                  <a:pt x="100156" y="108632"/>
                </a:lnTo>
                <a:lnTo>
                  <a:pt x="116484" y="89057"/>
                </a:lnTo>
                <a:lnTo>
                  <a:pt x="117216" y="86880"/>
                </a:lnTo>
                <a:lnTo>
                  <a:pt x="59105" y="86880"/>
                </a:lnTo>
                <a:lnTo>
                  <a:pt x="50772" y="85182"/>
                </a:lnTo>
                <a:lnTo>
                  <a:pt x="44777" y="80406"/>
                </a:lnTo>
                <a:lnTo>
                  <a:pt x="41510" y="73036"/>
                </a:lnTo>
                <a:lnTo>
                  <a:pt x="41363" y="63550"/>
                </a:lnTo>
                <a:lnTo>
                  <a:pt x="44180" y="54433"/>
                </a:lnTo>
                <a:lnTo>
                  <a:pt x="49510" y="46907"/>
                </a:lnTo>
                <a:lnTo>
                  <a:pt x="56937" y="41790"/>
                </a:lnTo>
                <a:lnTo>
                  <a:pt x="66039" y="39903"/>
                </a:lnTo>
                <a:lnTo>
                  <a:pt x="124287" y="39903"/>
                </a:lnTo>
                <a:lnTo>
                  <a:pt x="124162" y="36990"/>
                </a:lnTo>
                <a:lnTo>
                  <a:pt x="113628" y="17154"/>
                </a:lnTo>
                <a:lnTo>
                  <a:pt x="95581" y="4467"/>
                </a:lnTo>
                <a:lnTo>
                  <a:pt x="71932" y="0"/>
                </a:lnTo>
                <a:close/>
              </a:path>
              <a:path w="125729" h="125729">
                <a:moveTo>
                  <a:pt x="124287" y="39903"/>
                </a:moveTo>
                <a:lnTo>
                  <a:pt x="66039" y="39903"/>
                </a:lnTo>
                <a:lnTo>
                  <a:pt x="74577" y="41790"/>
                </a:lnTo>
                <a:lnTo>
                  <a:pt x="80489" y="46907"/>
                </a:lnTo>
                <a:lnTo>
                  <a:pt x="83595" y="54433"/>
                </a:lnTo>
                <a:lnTo>
                  <a:pt x="83718" y="63550"/>
                </a:lnTo>
                <a:lnTo>
                  <a:pt x="80762" y="73036"/>
                </a:lnTo>
                <a:lnTo>
                  <a:pt x="75317" y="80406"/>
                </a:lnTo>
                <a:lnTo>
                  <a:pt x="67919" y="85182"/>
                </a:lnTo>
                <a:lnTo>
                  <a:pt x="59105" y="86880"/>
                </a:lnTo>
                <a:lnTo>
                  <a:pt x="117216" y="86880"/>
                </a:lnTo>
                <a:lnTo>
                  <a:pt x="125272" y="62903"/>
                </a:lnTo>
                <a:lnTo>
                  <a:pt x="124287" y="39903"/>
                </a:lnTo>
                <a:close/>
              </a:path>
            </a:pathLst>
          </a:custGeom>
          <a:solidFill>
            <a:srgbClr val="1D437B"/>
          </a:solidFill>
        </p:spPr>
        <p:txBody>
          <a:bodyPr wrap="square" lIns="0" tIns="0" rIns="0" bIns="0" rtlCol="0"/>
          <a:lstStyle/>
          <a:p>
            <a:endParaRPr/>
          </a:p>
        </p:txBody>
      </p:sp>
      <p:sp>
        <p:nvSpPr>
          <p:cNvPr id="27" name="object 27"/>
          <p:cNvSpPr/>
          <p:nvPr/>
        </p:nvSpPr>
        <p:spPr>
          <a:xfrm>
            <a:off x="9679200" y="426219"/>
            <a:ext cx="132080" cy="121920"/>
          </a:xfrm>
          <a:custGeom>
            <a:avLst/>
            <a:gdLst/>
            <a:ahLst/>
            <a:cxnLst/>
            <a:rect l="l" t="t" r="r" b="b"/>
            <a:pathLst>
              <a:path w="132079" h="121920">
                <a:moveTo>
                  <a:pt x="57467" y="0"/>
                </a:moveTo>
                <a:lnTo>
                  <a:pt x="17932" y="0"/>
                </a:lnTo>
                <a:lnTo>
                  <a:pt x="0" y="121323"/>
                </a:lnTo>
                <a:lnTo>
                  <a:pt x="39357" y="121323"/>
                </a:lnTo>
                <a:lnTo>
                  <a:pt x="46380" y="73850"/>
                </a:lnTo>
                <a:lnTo>
                  <a:pt x="46253" y="57607"/>
                </a:lnTo>
                <a:lnTo>
                  <a:pt x="80603" y="57607"/>
                </a:lnTo>
                <a:lnTo>
                  <a:pt x="57467" y="0"/>
                </a:lnTo>
                <a:close/>
              </a:path>
              <a:path w="132079" h="121920">
                <a:moveTo>
                  <a:pt x="80603" y="57607"/>
                </a:moveTo>
                <a:lnTo>
                  <a:pt x="47421" y="57607"/>
                </a:lnTo>
                <a:lnTo>
                  <a:pt x="74218" y="121323"/>
                </a:lnTo>
                <a:lnTo>
                  <a:pt x="113588" y="121323"/>
                </a:lnTo>
                <a:lnTo>
                  <a:pt x="121585" y="67259"/>
                </a:lnTo>
                <a:lnTo>
                  <a:pt x="84480" y="67259"/>
                </a:lnTo>
                <a:lnTo>
                  <a:pt x="80603" y="57607"/>
                </a:lnTo>
                <a:close/>
              </a:path>
              <a:path w="132079" h="121920">
                <a:moveTo>
                  <a:pt x="131533" y="0"/>
                </a:moveTo>
                <a:lnTo>
                  <a:pt x="92151" y="0"/>
                </a:lnTo>
                <a:lnTo>
                  <a:pt x="86779" y="36360"/>
                </a:lnTo>
                <a:lnTo>
                  <a:pt x="85933" y="44100"/>
                </a:lnTo>
                <a:lnTo>
                  <a:pt x="85585" y="51862"/>
                </a:lnTo>
                <a:lnTo>
                  <a:pt x="85686" y="67259"/>
                </a:lnTo>
                <a:lnTo>
                  <a:pt x="121585" y="67259"/>
                </a:lnTo>
                <a:lnTo>
                  <a:pt x="131533" y="0"/>
                </a:lnTo>
                <a:close/>
              </a:path>
            </a:pathLst>
          </a:custGeom>
          <a:solidFill>
            <a:srgbClr val="1D437B"/>
          </a:solidFill>
        </p:spPr>
        <p:txBody>
          <a:bodyPr wrap="square" lIns="0" tIns="0" rIns="0" bIns="0" rtlCol="0"/>
          <a:lstStyle/>
          <a:p>
            <a:endParaRPr/>
          </a:p>
        </p:txBody>
      </p:sp>
      <p:sp>
        <p:nvSpPr>
          <p:cNvPr id="28" name="object 28"/>
          <p:cNvSpPr/>
          <p:nvPr/>
        </p:nvSpPr>
        <p:spPr>
          <a:xfrm>
            <a:off x="9857450" y="162029"/>
            <a:ext cx="60325" cy="60325"/>
          </a:xfrm>
          <a:custGeom>
            <a:avLst/>
            <a:gdLst/>
            <a:ahLst/>
            <a:cxnLst/>
            <a:rect l="l" t="t" r="r" b="b"/>
            <a:pathLst>
              <a:path w="60325" h="60325">
                <a:moveTo>
                  <a:pt x="29921" y="0"/>
                </a:moveTo>
                <a:lnTo>
                  <a:pt x="18264" y="2341"/>
                </a:lnTo>
                <a:lnTo>
                  <a:pt x="8755" y="8737"/>
                </a:lnTo>
                <a:lnTo>
                  <a:pt x="2348" y="18248"/>
                </a:lnTo>
                <a:lnTo>
                  <a:pt x="0" y="29933"/>
                </a:lnTo>
                <a:lnTo>
                  <a:pt x="2348" y="41612"/>
                </a:lnTo>
                <a:lnTo>
                  <a:pt x="8755" y="51147"/>
                </a:lnTo>
                <a:lnTo>
                  <a:pt x="18264" y="57574"/>
                </a:lnTo>
                <a:lnTo>
                  <a:pt x="29921" y="59931"/>
                </a:lnTo>
                <a:lnTo>
                  <a:pt x="41647" y="57574"/>
                </a:lnTo>
                <a:lnTo>
                  <a:pt x="45450" y="55016"/>
                </a:lnTo>
                <a:lnTo>
                  <a:pt x="29921" y="55016"/>
                </a:lnTo>
                <a:lnTo>
                  <a:pt x="20216" y="53045"/>
                </a:lnTo>
                <a:lnTo>
                  <a:pt x="12287" y="47671"/>
                </a:lnTo>
                <a:lnTo>
                  <a:pt x="6939" y="39698"/>
                </a:lnTo>
                <a:lnTo>
                  <a:pt x="4978" y="29933"/>
                </a:lnTo>
                <a:lnTo>
                  <a:pt x="6939" y="20197"/>
                </a:lnTo>
                <a:lnTo>
                  <a:pt x="12287" y="12249"/>
                </a:lnTo>
                <a:lnTo>
                  <a:pt x="20216" y="6891"/>
                </a:lnTo>
                <a:lnTo>
                  <a:pt x="29921" y="4927"/>
                </a:lnTo>
                <a:lnTo>
                  <a:pt x="45510" y="4927"/>
                </a:lnTo>
                <a:lnTo>
                  <a:pt x="41647" y="2341"/>
                </a:lnTo>
                <a:lnTo>
                  <a:pt x="29921" y="0"/>
                </a:lnTo>
                <a:close/>
              </a:path>
              <a:path w="60325" h="60325">
                <a:moveTo>
                  <a:pt x="45510" y="4927"/>
                </a:moveTo>
                <a:lnTo>
                  <a:pt x="29921" y="4927"/>
                </a:lnTo>
                <a:lnTo>
                  <a:pt x="39709" y="6891"/>
                </a:lnTo>
                <a:lnTo>
                  <a:pt x="47698" y="12249"/>
                </a:lnTo>
                <a:lnTo>
                  <a:pt x="53081" y="20197"/>
                </a:lnTo>
                <a:lnTo>
                  <a:pt x="55054" y="29933"/>
                </a:lnTo>
                <a:lnTo>
                  <a:pt x="53081" y="39698"/>
                </a:lnTo>
                <a:lnTo>
                  <a:pt x="47698" y="47671"/>
                </a:lnTo>
                <a:lnTo>
                  <a:pt x="39709" y="53045"/>
                </a:lnTo>
                <a:lnTo>
                  <a:pt x="29921" y="55016"/>
                </a:lnTo>
                <a:lnTo>
                  <a:pt x="45450" y="55016"/>
                </a:lnTo>
                <a:lnTo>
                  <a:pt x="51200" y="51147"/>
                </a:lnTo>
                <a:lnTo>
                  <a:pt x="57628" y="41612"/>
                </a:lnTo>
                <a:lnTo>
                  <a:pt x="59982" y="29933"/>
                </a:lnTo>
                <a:lnTo>
                  <a:pt x="57628" y="18248"/>
                </a:lnTo>
                <a:lnTo>
                  <a:pt x="51200" y="8737"/>
                </a:lnTo>
                <a:lnTo>
                  <a:pt x="45510" y="4927"/>
                </a:lnTo>
                <a:close/>
              </a:path>
              <a:path w="60325" h="60325">
                <a:moveTo>
                  <a:pt x="39077" y="14287"/>
                </a:moveTo>
                <a:lnTo>
                  <a:pt x="16890" y="14287"/>
                </a:lnTo>
                <a:lnTo>
                  <a:pt x="16890" y="46507"/>
                </a:lnTo>
                <a:lnTo>
                  <a:pt x="22059" y="46507"/>
                </a:lnTo>
                <a:lnTo>
                  <a:pt x="22059" y="32880"/>
                </a:lnTo>
                <a:lnTo>
                  <a:pt x="34425" y="32880"/>
                </a:lnTo>
                <a:lnTo>
                  <a:pt x="32537" y="32181"/>
                </a:lnTo>
                <a:lnTo>
                  <a:pt x="32537" y="32042"/>
                </a:lnTo>
                <a:lnTo>
                  <a:pt x="37972" y="31737"/>
                </a:lnTo>
                <a:lnTo>
                  <a:pt x="41395" y="28371"/>
                </a:lnTo>
                <a:lnTo>
                  <a:pt x="22059" y="28371"/>
                </a:lnTo>
                <a:lnTo>
                  <a:pt x="22059" y="18707"/>
                </a:lnTo>
                <a:lnTo>
                  <a:pt x="41490" y="18707"/>
                </a:lnTo>
                <a:lnTo>
                  <a:pt x="39077" y="14287"/>
                </a:lnTo>
                <a:close/>
              </a:path>
              <a:path w="60325" h="60325">
                <a:moveTo>
                  <a:pt x="34425" y="32880"/>
                </a:moveTo>
                <a:lnTo>
                  <a:pt x="29133" y="32880"/>
                </a:lnTo>
                <a:lnTo>
                  <a:pt x="30721" y="34239"/>
                </a:lnTo>
                <a:lnTo>
                  <a:pt x="34818" y="41612"/>
                </a:lnTo>
                <a:lnTo>
                  <a:pt x="37591" y="46507"/>
                </a:lnTo>
                <a:lnTo>
                  <a:pt x="43941" y="46507"/>
                </a:lnTo>
                <a:lnTo>
                  <a:pt x="40043" y="40284"/>
                </a:lnTo>
                <a:lnTo>
                  <a:pt x="37388" y="35953"/>
                </a:lnTo>
                <a:lnTo>
                  <a:pt x="35318" y="33210"/>
                </a:lnTo>
                <a:lnTo>
                  <a:pt x="34425" y="32880"/>
                </a:lnTo>
                <a:close/>
              </a:path>
              <a:path w="60325" h="60325">
                <a:moveTo>
                  <a:pt x="41490" y="18707"/>
                </a:moveTo>
                <a:lnTo>
                  <a:pt x="33858" y="18707"/>
                </a:lnTo>
                <a:lnTo>
                  <a:pt x="36207" y="20561"/>
                </a:lnTo>
                <a:lnTo>
                  <a:pt x="36207" y="26885"/>
                </a:lnTo>
                <a:lnTo>
                  <a:pt x="33553" y="28371"/>
                </a:lnTo>
                <a:lnTo>
                  <a:pt x="41395" y="28371"/>
                </a:lnTo>
                <a:lnTo>
                  <a:pt x="41795" y="27978"/>
                </a:lnTo>
                <a:lnTo>
                  <a:pt x="41795" y="19265"/>
                </a:lnTo>
                <a:lnTo>
                  <a:pt x="41490" y="18707"/>
                </a:lnTo>
                <a:close/>
              </a:path>
            </a:pathLst>
          </a:custGeom>
          <a:solidFill>
            <a:srgbClr val="1D437B"/>
          </a:solidFill>
        </p:spPr>
        <p:txBody>
          <a:bodyPr wrap="square" lIns="0" tIns="0" rIns="0" bIns="0" rtlCol="0"/>
          <a:lstStyle/>
          <a:p>
            <a:endParaRPr/>
          </a:p>
        </p:txBody>
      </p:sp>
      <p:sp>
        <p:nvSpPr>
          <p:cNvPr id="29" name="object 29"/>
          <p:cNvSpPr txBox="1">
            <a:spLocks noGrp="1"/>
          </p:cNvSpPr>
          <p:nvPr>
            <p:ph type="title"/>
          </p:nvPr>
        </p:nvSpPr>
        <p:spPr>
          <a:xfrm>
            <a:off x="298195" y="652419"/>
            <a:ext cx="7388859" cy="574040"/>
          </a:xfrm>
          <a:prstGeom prst="rect">
            <a:avLst/>
          </a:prstGeom>
        </p:spPr>
        <p:txBody>
          <a:bodyPr vert="horz" wrap="square" lIns="0" tIns="12700" rIns="0" bIns="0" rtlCol="0">
            <a:spAutoFit/>
          </a:bodyPr>
          <a:lstStyle/>
          <a:p>
            <a:pPr marL="12700">
              <a:lnSpc>
                <a:spcPct val="100000"/>
              </a:lnSpc>
              <a:spcBef>
                <a:spcPts val="100"/>
              </a:spcBef>
            </a:pPr>
            <a:r>
              <a:rPr spc="145" dirty="0"/>
              <a:t>Program </a:t>
            </a:r>
            <a:r>
              <a:rPr spc="254" dirty="0"/>
              <a:t>and </a:t>
            </a:r>
            <a:r>
              <a:rPr spc="110" dirty="0"/>
              <a:t>Disclosure</a:t>
            </a:r>
            <a:r>
              <a:rPr spc="-405" dirty="0"/>
              <a:t> </a:t>
            </a:r>
            <a:r>
              <a:rPr spc="65" dirty="0"/>
              <a:t>Information</a:t>
            </a:r>
          </a:p>
        </p:txBody>
      </p:sp>
      <p:sp>
        <p:nvSpPr>
          <p:cNvPr id="32" name="object 32"/>
          <p:cNvSpPr txBox="1">
            <a:spLocks noGrp="1"/>
          </p:cNvSpPr>
          <p:nvPr>
            <p:ph type="ftr" sz="quarter" idx="11"/>
          </p:nvPr>
        </p:nvSpPr>
        <p:spPr>
          <a:xfrm>
            <a:off x="0" y="5502275"/>
            <a:ext cx="631825" cy="117475"/>
          </a:xfrm>
          <a:prstGeom prst="rect">
            <a:avLst/>
          </a:prstGeom>
        </p:spPr>
        <p:txBody>
          <a:bodyPr vert="horz" wrap="square" lIns="0" tIns="10160" rIns="0" bIns="0" rtlCol="0">
            <a:spAutoFit/>
          </a:bodyPr>
          <a:lstStyle/>
          <a:p>
            <a:pPr marL="12700">
              <a:lnSpc>
                <a:spcPct val="100000"/>
              </a:lnSpc>
              <a:spcBef>
                <a:spcPts val="80"/>
              </a:spcBef>
            </a:pPr>
            <a:r>
              <a:rPr spc="35" dirty="0"/>
              <a:t>Insured </a:t>
            </a:r>
            <a:r>
              <a:rPr spc="50" dirty="0"/>
              <a:t>by</a:t>
            </a:r>
            <a:r>
              <a:rPr spc="-60" dirty="0"/>
              <a:t> </a:t>
            </a:r>
            <a:r>
              <a:rPr spc="50" dirty="0"/>
              <a:t>NCUA</a:t>
            </a:r>
          </a:p>
        </p:txBody>
      </p:sp>
      <p:sp>
        <p:nvSpPr>
          <p:cNvPr id="31" name="object 31"/>
          <p:cNvSpPr txBox="1"/>
          <p:nvPr/>
        </p:nvSpPr>
        <p:spPr>
          <a:xfrm>
            <a:off x="9709404" y="5315812"/>
            <a:ext cx="215265" cy="214629"/>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200" b="1" spc="-60" dirty="0">
                <a:solidFill>
                  <a:srgbClr val="231F20"/>
                </a:solidFill>
                <a:latin typeface="Calibri"/>
                <a:cs typeface="Calibri"/>
              </a:rPr>
              <a:t>8</a:t>
            </a:fld>
            <a:endParaRPr sz="1200">
              <a:latin typeface="Calibri"/>
              <a:cs typeface="Calibri"/>
            </a:endParaRPr>
          </a:p>
        </p:txBody>
      </p:sp>
      <p:sp>
        <p:nvSpPr>
          <p:cNvPr id="30" name="object 30"/>
          <p:cNvSpPr txBox="1"/>
          <p:nvPr/>
        </p:nvSpPr>
        <p:spPr>
          <a:xfrm>
            <a:off x="371347" y="1896565"/>
            <a:ext cx="9254490" cy="3694601"/>
          </a:xfrm>
          <a:prstGeom prst="rect">
            <a:avLst/>
          </a:prstGeom>
        </p:spPr>
        <p:txBody>
          <a:bodyPr vert="horz" wrap="square" lIns="0" tIns="69850" rIns="0" bIns="0" rtlCol="0">
            <a:spAutoFit/>
          </a:bodyPr>
          <a:lstStyle/>
          <a:p>
            <a:pPr marL="12700">
              <a:lnSpc>
                <a:spcPct val="100000"/>
              </a:lnSpc>
              <a:spcBef>
                <a:spcPts val="450"/>
              </a:spcBef>
            </a:pPr>
            <a:r>
              <a:rPr lang="en-US" sz="900" b="1" spc="55" dirty="0">
                <a:solidFill>
                  <a:srgbClr val="FFFFFF"/>
                </a:solidFill>
                <a:cs typeface="Calibri"/>
              </a:rPr>
              <a:t>Must be a member of Service CU or eligible for membership. </a:t>
            </a:r>
          </a:p>
          <a:p>
            <a:pPr marL="12700">
              <a:lnSpc>
                <a:spcPct val="100000"/>
              </a:lnSpc>
              <a:spcBef>
                <a:spcPts val="450"/>
              </a:spcBef>
            </a:pPr>
            <a:r>
              <a:rPr lang="en-US" sz="900" b="1" spc="55" dirty="0">
                <a:solidFill>
                  <a:srgbClr val="FFFFFF"/>
                </a:solidFill>
                <a:cs typeface="Calibri"/>
              </a:rPr>
              <a:t>GET PAID UP TO TWO DAYS EARLY</a:t>
            </a:r>
          </a:p>
          <a:p>
            <a:pPr marL="12700">
              <a:lnSpc>
                <a:spcPct val="100000"/>
              </a:lnSpc>
              <a:spcBef>
                <a:spcPts val="450"/>
              </a:spcBef>
            </a:pPr>
            <a:r>
              <a:rPr lang="en-US" sz="900" spc="55" dirty="0">
                <a:solidFill>
                  <a:srgbClr val="FFFFFF"/>
                </a:solidFill>
                <a:cs typeface="Calibri"/>
              </a:rPr>
              <a:t>Immediate credit of your direct deposit to your Service CU account up to two (2) business days early is based upon when we receive your payroll from your employer. Service CU cannot  assume any liability for not depositing these funds to your account early.</a:t>
            </a:r>
          </a:p>
          <a:p>
            <a:pPr marL="12700">
              <a:lnSpc>
                <a:spcPct val="100000"/>
              </a:lnSpc>
              <a:spcBef>
                <a:spcPts val="450"/>
              </a:spcBef>
            </a:pPr>
            <a:r>
              <a:rPr lang="en-US" sz="900" b="1" spc="55" dirty="0">
                <a:solidFill>
                  <a:srgbClr val="FFFFFF"/>
                </a:solidFill>
                <a:cs typeface="Calibri"/>
              </a:rPr>
              <a:t>INTERNATIONAL BILL PAY/SEPA</a:t>
            </a:r>
          </a:p>
          <a:p>
            <a:pPr marL="12700">
              <a:lnSpc>
                <a:spcPct val="100000"/>
              </a:lnSpc>
              <a:spcBef>
                <a:spcPts val="450"/>
              </a:spcBef>
            </a:pPr>
            <a:r>
              <a:rPr lang="en-US" sz="900" spc="55" dirty="0">
                <a:solidFill>
                  <a:srgbClr val="FFFFFF"/>
                </a:solidFill>
                <a:cs typeface="Calibri"/>
              </a:rPr>
              <a:t>The International Bill Pay services is available online, on a mobile device or by contacting a representative via branch, phone or chat. Online or mobile International Bill Pay (recurring  or one-time) is available only from a Service CU checking account. Automatic debits are available only to merchants in Europe. All payments are transferred in the selected currency. </a:t>
            </a:r>
          </a:p>
          <a:p>
            <a:pPr marL="12700">
              <a:lnSpc>
                <a:spcPct val="100000"/>
              </a:lnSpc>
              <a:spcBef>
                <a:spcPts val="450"/>
              </a:spcBef>
            </a:pPr>
            <a:r>
              <a:rPr lang="en-US" sz="900" spc="55" dirty="0">
                <a:solidFill>
                  <a:srgbClr val="FFFFFF"/>
                </a:solidFill>
                <a:cs typeface="Calibri"/>
              </a:rPr>
              <a:t>If the beneficiary accounts to which the funds are ultimately credited is not denominated in the selected currency, the amount will be converted to the appropriate currency (i.e. British Sterling, Swiss Franc, Swedish Kroner, etc.) or returned by the receiving financial institution. Service CU is not liable for, and has no influence over the conversion rate applied to the conversion of the fund. Any funds returned to SCU will be converted using the reconversion rate in effect on the date of credit. </a:t>
            </a:r>
          </a:p>
          <a:p>
            <a:pPr marL="12700">
              <a:lnSpc>
                <a:spcPct val="100000"/>
              </a:lnSpc>
              <a:spcBef>
                <a:spcPts val="450"/>
              </a:spcBef>
            </a:pPr>
            <a:r>
              <a:rPr lang="en-US" sz="900" b="1" spc="55" dirty="0">
                <a:solidFill>
                  <a:srgbClr val="FFFFFF"/>
                </a:solidFill>
                <a:cs typeface="Calibri"/>
              </a:rPr>
              <a:t>PRIMARY SAVINGS ACCOUNT</a:t>
            </a:r>
          </a:p>
          <a:p>
            <a:pPr marL="12700">
              <a:lnSpc>
                <a:spcPct val="100000"/>
              </a:lnSpc>
              <a:spcBef>
                <a:spcPts val="450"/>
              </a:spcBef>
            </a:pPr>
            <a:r>
              <a:rPr lang="en-US" sz="900" spc="55" dirty="0">
                <a:solidFill>
                  <a:srgbClr val="FFFFFF"/>
                </a:solidFill>
                <a:cs typeface="Calibri"/>
              </a:rPr>
              <a:t>Annual Percentage Yield (APY) is accurate as of the last dividend declaration date of 5/01/2020 and subject to change without notice. Dividends paid on average daily balances of</a:t>
            </a:r>
          </a:p>
          <a:p>
            <a:pPr marL="12700">
              <a:lnSpc>
                <a:spcPct val="100000"/>
              </a:lnSpc>
              <a:spcBef>
                <a:spcPts val="450"/>
              </a:spcBef>
            </a:pPr>
            <a:r>
              <a:rPr lang="en-US" sz="900" spc="55" dirty="0">
                <a:solidFill>
                  <a:srgbClr val="FFFFFF"/>
                </a:solidFill>
                <a:cs typeface="Calibri"/>
              </a:rPr>
              <a:t>$500; variable APY of 5.00%. If average daily balance exceeds $500, the remaining balance will receive variable APY of 0.250%. A minimum deposit of $5 is required to open a Primary  Savings account</a:t>
            </a:r>
            <a:r>
              <a:rPr lang="en-US" sz="900" spc="55" dirty="0" smtClean="0">
                <a:solidFill>
                  <a:srgbClr val="FFFFFF"/>
                </a:solidFill>
                <a:cs typeface="Calibri"/>
              </a:rPr>
              <a:t>.</a:t>
            </a:r>
            <a:endParaRPr lang="en-US" sz="900" b="1" spc="55" dirty="0">
              <a:solidFill>
                <a:srgbClr val="FFFFFF"/>
              </a:solidFill>
              <a:cs typeface="Calibri"/>
            </a:endParaRPr>
          </a:p>
          <a:p>
            <a:pPr marL="12700">
              <a:lnSpc>
                <a:spcPct val="100000"/>
              </a:lnSpc>
              <a:spcBef>
                <a:spcPts val="450"/>
              </a:spcBef>
            </a:pPr>
            <a:r>
              <a:rPr lang="en-US" sz="900" b="1" spc="55" dirty="0">
                <a:solidFill>
                  <a:srgbClr val="FFFFFF"/>
                </a:solidFill>
                <a:cs typeface="Calibri"/>
              </a:rPr>
              <a:t>MILITARY READINESS PACK </a:t>
            </a:r>
            <a:r>
              <a:rPr lang="en-US" sz="900" spc="55" dirty="0">
                <a:solidFill>
                  <a:srgbClr val="FFFFFF"/>
                </a:solidFill>
                <a:cs typeface="Calibri"/>
              </a:rPr>
              <a:t>To qualify for Readiness Pack, PCS orders or deployment orders to any overseas duty station are required. Returnees to U.S. installations and temporary duty assignments are not eligible. Loan application must be received within 120 days before or after the members reporting date to new assignment. Membership is required with direct deposit (not allotment). An instant issue Visa credit card with a limit between $500 and $1,000 will be provided along with the personal loan. The personal loan amount is not to exceed $2,500. Amount of the personal loan and the credit card limit cannot exceed $3,000. (Example $1,000 credit card limit and a $2,000 personal loan = $3000) Term restrictions apply. Subject to loan approval. </a:t>
            </a:r>
          </a:p>
          <a:p>
            <a:pPr marL="12700" marR="31750">
              <a:lnSpc>
                <a:spcPct val="100000"/>
              </a:lnSpc>
            </a:pPr>
            <a:endParaRPr sz="9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4447"/>
    </mc:Choice>
    <mc:Fallback xmlns="">
      <p:transition spd="slow" advTm="444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6602"/>
            <a:ext cx="10058400" cy="5340790"/>
          </a:xfrm>
          <a:prstGeom prst="rect">
            <a:avLst/>
          </a:prstGeom>
          <a:blipFill>
            <a:blip r:embed="rId2" cstate="print"/>
            <a:stretch>
              <a:fillRect/>
            </a:stretch>
          </a:blipFill>
        </p:spPr>
        <p:txBody>
          <a:bodyPr wrap="square" lIns="0" tIns="0" rIns="0" bIns="0" rtlCol="0"/>
          <a:lstStyle/>
          <a:p>
            <a:endParaRPr lang="en-US" dirty="0" smtClean="0"/>
          </a:p>
          <a:p>
            <a:endParaRPr dirty="0"/>
          </a:p>
        </p:txBody>
      </p:sp>
      <p:sp>
        <p:nvSpPr>
          <p:cNvPr id="3" name="object 3"/>
          <p:cNvSpPr/>
          <p:nvPr/>
        </p:nvSpPr>
        <p:spPr>
          <a:xfrm>
            <a:off x="0" y="0"/>
            <a:ext cx="10058400" cy="1905635"/>
          </a:xfrm>
          <a:custGeom>
            <a:avLst/>
            <a:gdLst/>
            <a:ahLst/>
            <a:cxnLst/>
            <a:rect l="l" t="t" r="r" b="b"/>
            <a:pathLst>
              <a:path w="10058400" h="1905635">
                <a:moveTo>
                  <a:pt x="10058400" y="1905253"/>
                </a:moveTo>
                <a:lnTo>
                  <a:pt x="10058400" y="0"/>
                </a:lnTo>
                <a:lnTo>
                  <a:pt x="0" y="0"/>
                </a:lnTo>
                <a:lnTo>
                  <a:pt x="0" y="1905253"/>
                </a:lnTo>
                <a:lnTo>
                  <a:pt x="10058400" y="1905253"/>
                </a:lnTo>
                <a:close/>
              </a:path>
            </a:pathLst>
          </a:custGeom>
          <a:solidFill>
            <a:srgbClr val="231F20">
              <a:alpha val="50000"/>
            </a:srgbClr>
          </a:solidFill>
        </p:spPr>
        <p:txBody>
          <a:bodyPr wrap="square" lIns="0" tIns="0" rIns="0" bIns="0" rtlCol="0"/>
          <a:lstStyle/>
          <a:p>
            <a:endParaRPr/>
          </a:p>
        </p:txBody>
      </p:sp>
      <p:sp>
        <p:nvSpPr>
          <p:cNvPr id="4" name="object 4"/>
          <p:cNvSpPr/>
          <p:nvPr/>
        </p:nvSpPr>
        <p:spPr>
          <a:xfrm>
            <a:off x="0" y="0"/>
            <a:ext cx="10058400" cy="1817370"/>
          </a:xfrm>
          <a:custGeom>
            <a:avLst/>
            <a:gdLst/>
            <a:ahLst/>
            <a:cxnLst/>
            <a:rect l="l" t="t" r="r" b="b"/>
            <a:pathLst>
              <a:path w="10058400" h="1817370">
                <a:moveTo>
                  <a:pt x="2342896" y="1548536"/>
                </a:moveTo>
                <a:lnTo>
                  <a:pt x="1618081" y="1548536"/>
                </a:lnTo>
                <a:lnTo>
                  <a:pt x="1965959" y="1800225"/>
                </a:lnTo>
                <a:lnTo>
                  <a:pt x="1989134" y="1812937"/>
                </a:lnTo>
                <a:lnTo>
                  <a:pt x="2003907" y="1817055"/>
                </a:lnTo>
                <a:lnTo>
                  <a:pt x="2016623" y="1812472"/>
                </a:lnTo>
                <a:lnTo>
                  <a:pt x="2033625" y="1799082"/>
                </a:lnTo>
                <a:lnTo>
                  <a:pt x="2342896" y="1548536"/>
                </a:lnTo>
                <a:close/>
              </a:path>
              <a:path w="10058400" h="1817370">
                <a:moveTo>
                  <a:pt x="10058400" y="0"/>
                </a:moveTo>
                <a:lnTo>
                  <a:pt x="0" y="0"/>
                </a:lnTo>
                <a:lnTo>
                  <a:pt x="0" y="1548536"/>
                </a:lnTo>
                <a:lnTo>
                  <a:pt x="10058400" y="1548536"/>
                </a:lnTo>
                <a:lnTo>
                  <a:pt x="10058400" y="0"/>
                </a:lnTo>
                <a:close/>
              </a:path>
            </a:pathLst>
          </a:custGeom>
          <a:solidFill>
            <a:srgbClr val="00AEEF"/>
          </a:solidFill>
        </p:spPr>
        <p:txBody>
          <a:bodyPr wrap="square" lIns="0" tIns="0" rIns="0" bIns="0" rtlCol="0"/>
          <a:lstStyle/>
          <a:p>
            <a:endParaRPr/>
          </a:p>
        </p:txBody>
      </p:sp>
      <p:sp>
        <p:nvSpPr>
          <p:cNvPr id="5" name="object 5"/>
          <p:cNvSpPr/>
          <p:nvPr/>
        </p:nvSpPr>
        <p:spPr>
          <a:xfrm>
            <a:off x="8633787" y="158650"/>
            <a:ext cx="195580" cy="219075"/>
          </a:xfrm>
          <a:custGeom>
            <a:avLst/>
            <a:gdLst/>
            <a:ahLst/>
            <a:cxnLst/>
            <a:rect l="l" t="t" r="r" b="b"/>
            <a:pathLst>
              <a:path w="195579" h="219075">
                <a:moveTo>
                  <a:pt x="33083" y="139382"/>
                </a:moveTo>
                <a:lnTo>
                  <a:pt x="0" y="199250"/>
                </a:lnTo>
                <a:lnTo>
                  <a:pt x="17769" y="207368"/>
                </a:lnTo>
                <a:lnTo>
                  <a:pt x="37441" y="213464"/>
                </a:lnTo>
                <a:lnTo>
                  <a:pt x="57991" y="217298"/>
                </a:lnTo>
                <a:lnTo>
                  <a:pt x="78397" y="218630"/>
                </a:lnTo>
                <a:lnTo>
                  <a:pt x="112842" y="213929"/>
                </a:lnTo>
                <a:lnTo>
                  <a:pt x="144522" y="199793"/>
                </a:lnTo>
                <a:lnTo>
                  <a:pt x="169112" y="176175"/>
                </a:lnTo>
                <a:lnTo>
                  <a:pt x="174799" y="161861"/>
                </a:lnTo>
                <a:lnTo>
                  <a:pt x="81508" y="161861"/>
                </a:lnTo>
                <a:lnTo>
                  <a:pt x="68714" y="160331"/>
                </a:lnTo>
                <a:lnTo>
                  <a:pt x="56911" y="156167"/>
                </a:lnTo>
                <a:lnTo>
                  <a:pt x="46161" y="150004"/>
                </a:lnTo>
                <a:lnTo>
                  <a:pt x="36525" y="142481"/>
                </a:lnTo>
                <a:lnTo>
                  <a:pt x="33083" y="139382"/>
                </a:lnTo>
                <a:close/>
              </a:path>
              <a:path w="195579" h="219075">
                <a:moveTo>
                  <a:pt x="130759" y="0"/>
                </a:moveTo>
                <a:lnTo>
                  <a:pt x="96130" y="5177"/>
                </a:lnTo>
                <a:lnTo>
                  <a:pt x="64298" y="20340"/>
                </a:lnTo>
                <a:lnTo>
                  <a:pt x="39617" y="44935"/>
                </a:lnTo>
                <a:lnTo>
                  <a:pt x="26441" y="78409"/>
                </a:lnTo>
                <a:lnTo>
                  <a:pt x="27372" y="100429"/>
                </a:lnTo>
                <a:lnTo>
                  <a:pt x="36737" y="116943"/>
                </a:lnTo>
                <a:lnTo>
                  <a:pt x="52566" y="128239"/>
                </a:lnTo>
                <a:lnTo>
                  <a:pt x="72885" y="134607"/>
                </a:lnTo>
                <a:lnTo>
                  <a:pt x="87909" y="137426"/>
                </a:lnTo>
                <a:lnTo>
                  <a:pt x="94716" y="138836"/>
                </a:lnTo>
                <a:lnTo>
                  <a:pt x="104673" y="139661"/>
                </a:lnTo>
                <a:lnTo>
                  <a:pt x="103061" y="150004"/>
                </a:lnTo>
                <a:lnTo>
                  <a:pt x="101663" y="158775"/>
                </a:lnTo>
                <a:lnTo>
                  <a:pt x="89077" y="161861"/>
                </a:lnTo>
                <a:lnTo>
                  <a:pt x="174799" y="161861"/>
                </a:lnTo>
                <a:lnTo>
                  <a:pt x="182283" y="143027"/>
                </a:lnTo>
                <a:lnTo>
                  <a:pt x="181824" y="119404"/>
                </a:lnTo>
                <a:lnTo>
                  <a:pt x="172908" y="101939"/>
                </a:lnTo>
                <a:lnTo>
                  <a:pt x="157028" y="89842"/>
                </a:lnTo>
                <a:lnTo>
                  <a:pt x="135674" y="82321"/>
                </a:lnTo>
                <a:lnTo>
                  <a:pt x="118897" y="78409"/>
                </a:lnTo>
                <a:lnTo>
                  <a:pt x="113207" y="77000"/>
                </a:lnTo>
                <a:lnTo>
                  <a:pt x="103835" y="75895"/>
                </a:lnTo>
                <a:lnTo>
                  <a:pt x="105092" y="68008"/>
                </a:lnTo>
                <a:lnTo>
                  <a:pt x="106451" y="59296"/>
                </a:lnTo>
                <a:lnTo>
                  <a:pt x="116687" y="56756"/>
                </a:lnTo>
                <a:lnTo>
                  <a:pt x="174271" y="56756"/>
                </a:lnTo>
                <a:lnTo>
                  <a:pt x="194957" y="18542"/>
                </a:lnTo>
                <a:lnTo>
                  <a:pt x="180392" y="10313"/>
                </a:lnTo>
                <a:lnTo>
                  <a:pt x="164863" y="4532"/>
                </a:lnTo>
                <a:lnTo>
                  <a:pt x="148332" y="1120"/>
                </a:lnTo>
                <a:lnTo>
                  <a:pt x="130759" y="0"/>
                </a:lnTo>
                <a:close/>
              </a:path>
              <a:path w="195579" h="219075">
                <a:moveTo>
                  <a:pt x="174271" y="56756"/>
                </a:moveTo>
                <a:lnTo>
                  <a:pt x="123444" y="56756"/>
                </a:lnTo>
                <a:lnTo>
                  <a:pt x="135364" y="57996"/>
                </a:lnTo>
                <a:lnTo>
                  <a:pt x="146315" y="61398"/>
                </a:lnTo>
                <a:lnTo>
                  <a:pt x="156367" y="66486"/>
                </a:lnTo>
                <a:lnTo>
                  <a:pt x="165595" y="72783"/>
                </a:lnTo>
                <a:lnTo>
                  <a:pt x="174271" y="56756"/>
                </a:lnTo>
                <a:close/>
              </a:path>
            </a:pathLst>
          </a:custGeom>
          <a:solidFill>
            <a:srgbClr val="1D437B"/>
          </a:solidFill>
        </p:spPr>
        <p:txBody>
          <a:bodyPr wrap="square" lIns="0" tIns="0" rIns="0" bIns="0" rtlCol="0"/>
          <a:lstStyle/>
          <a:p>
            <a:endParaRPr/>
          </a:p>
        </p:txBody>
      </p:sp>
      <p:sp>
        <p:nvSpPr>
          <p:cNvPr id="6" name="object 6"/>
          <p:cNvSpPr/>
          <p:nvPr/>
        </p:nvSpPr>
        <p:spPr>
          <a:xfrm>
            <a:off x="8816158" y="162029"/>
            <a:ext cx="176530" cy="212090"/>
          </a:xfrm>
          <a:custGeom>
            <a:avLst/>
            <a:gdLst/>
            <a:ahLst/>
            <a:cxnLst/>
            <a:rect l="l" t="t" r="r" b="b"/>
            <a:pathLst>
              <a:path w="176529" h="212090">
                <a:moveTo>
                  <a:pt x="176009" y="0"/>
                </a:moveTo>
                <a:lnTo>
                  <a:pt x="33540" y="0"/>
                </a:lnTo>
                <a:lnTo>
                  <a:pt x="0" y="211861"/>
                </a:lnTo>
                <a:lnTo>
                  <a:pt x="144716" y="211861"/>
                </a:lnTo>
                <a:lnTo>
                  <a:pt x="153873" y="153974"/>
                </a:lnTo>
                <a:lnTo>
                  <a:pt x="86715" y="153974"/>
                </a:lnTo>
                <a:lnTo>
                  <a:pt x="89992" y="133184"/>
                </a:lnTo>
                <a:lnTo>
                  <a:pt x="149313" y="133184"/>
                </a:lnTo>
                <a:lnTo>
                  <a:pt x="158026" y="78117"/>
                </a:lnTo>
                <a:lnTo>
                  <a:pt x="98717" y="78117"/>
                </a:lnTo>
                <a:lnTo>
                  <a:pt x="101930" y="57886"/>
                </a:lnTo>
                <a:lnTo>
                  <a:pt x="166827" y="57886"/>
                </a:lnTo>
                <a:lnTo>
                  <a:pt x="176009" y="0"/>
                </a:lnTo>
                <a:close/>
              </a:path>
            </a:pathLst>
          </a:custGeom>
          <a:solidFill>
            <a:srgbClr val="1D437B"/>
          </a:solidFill>
        </p:spPr>
        <p:txBody>
          <a:bodyPr wrap="square" lIns="0" tIns="0" rIns="0" bIns="0" rtlCol="0"/>
          <a:lstStyle/>
          <a:p>
            <a:endParaRPr/>
          </a:p>
        </p:txBody>
      </p:sp>
      <p:sp>
        <p:nvSpPr>
          <p:cNvPr id="7" name="object 7"/>
          <p:cNvSpPr/>
          <p:nvPr/>
        </p:nvSpPr>
        <p:spPr>
          <a:xfrm>
            <a:off x="8981378" y="162027"/>
            <a:ext cx="203200" cy="212090"/>
          </a:xfrm>
          <a:custGeom>
            <a:avLst/>
            <a:gdLst/>
            <a:ahLst/>
            <a:cxnLst/>
            <a:rect l="l" t="t" r="r" b="b"/>
            <a:pathLst>
              <a:path w="203200" h="212090">
                <a:moveTo>
                  <a:pt x="126555" y="0"/>
                </a:moveTo>
                <a:lnTo>
                  <a:pt x="33540" y="0"/>
                </a:lnTo>
                <a:lnTo>
                  <a:pt x="0" y="211874"/>
                </a:lnTo>
                <a:lnTo>
                  <a:pt x="75323" y="211874"/>
                </a:lnTo>
                <a:lnTo>
                  <a:pt x="86080" y="143891"/>
                </a:lnTo>
                <a:lnTo>
                  <a:pt x="164499" y="143891"/>
                </a:lnTo>
                <a:lnTo>
                  <a:pt x="160820" y="136855"/>
                </a:lnTo>
                <a:lnTo>
                  <a:pt x="156565" y="133477"/>
                </a:lnTo>
                <a:lnTo>
                  <a:pt x="153111" y="130390"/>
                </a:lnTo>
                <a:lnTo>
                  <a:pt x="153390" y="128701"/>
                </a:lnTo>
                <a:lnTo>
                  <a:pt x="173178" y="120565"/>
                </a:lnTo>
                <a:lnTo>
                  <a:pt x="187672" y="109586"/>
                </a:lnTo>
                <a:lnTo>
                  <a:pt x="197458" y="94395"/>
                </a:lnTo>
                <a:lnTo>
                  <a:pt x="197603" y="93865"/>
                </a:lnTo>
                <a:lnTo>
                  <a:pt x="94005" y="93865"/>
                </a:lnTo>
                <a:lnTo>
                  <a:pt x="99695" y="57886"/>
                </a:lnTo>
                <a:lnTo>
                  <a:pt x="202351" y="57886"/>
                </a:lnTo>
                <a:lnTo>
                  <a:pt x="201454" y="39594"/>
                </a:lnTo>
                <a:lnTo>
                  <a:pt x="185937" y="16789"/>
                </a:lnTo>
                <a:lnTo>
                  <a:pt x="159871" y="3995"/>
                </a:lnTo>
                <a:lnTo>
                  <a:pt x="126555" y="0"/>
                </a:lnTo>
                <a:close/>
              </a:path>
              <a:path w="203200" h="212090">
                <a:moveTo>
                  <a:pt x="164499" y="143891"/>
                </a:moveTo>
                <a:lnTo>
                  <a:pt x="87477" y="143891"/>
                </a:lnTo>
                <a:lnTo>
                  <a:pt x="110426" y="211874"/>
                </a:lnTo>
                <a:lnTo>
                  <a:pt x="199237" y="211874"/>
                </a:lnTo>
                <a:lnTo>
                  <a:pt x="164499" y="143891"/>
                </a:lnTo>
                <a:close/>
              </a:path>
              <a:path w="203200" h="212090">
                <a:moveTo>
                  <a:pt x="202351" y="57886"/>
                </a:moveTo>
                <a:lnTo>
                  <a:pt x="105587" y="57886"/>
                </a:lnTo>
                <a:lnTo>
                  <a:pt x="114939" y="58447"/>
                </a:lnTo>
                <a:lnTo>
                  <a:pt x="122429" y="60904"/>
                </a:lnTo>
                <a:lnTo>
                  <a:pt x="126960" y="66421"/>
                </a:lnTo>
                <a:lnTo>
                  <a:pt x="127431" y="76161"/>
                </a:lnTo>
                <a:lnTo>
                  <a:pt x="123761" y="85566"/>
                </a:lnTo>
                <a:lnTo>
                  <a:pt x="117179" y="90914"/>
                </a:lnTo>
                <a:lnTo>
                  <a:pt x="108697" y="93312"/>
                </a:lnTo>
                <a:lnTo>
                  <a:pt x="99326" y="93865"/>
                </a:lnTo>
                <a:lnTo>
                  <a:pt x="197603" y="93865"/>
                </a:lnTo>
                <a:lnTo>
                  <a:pt x="203123" y="73621"/>
                </a:lnTo>
                <a:lnTo>
                  <a:pt x="202351" y="57886"/>
                </a:lnTo>
                <a:close/>
              </a:path>
            </a:pathLst>
          </a:custGeom>
          <a:solidFill>
            <a:srgbClr val="1D437B"/>
          </a:solidFill>
        </p:spPr>
        <p:txBody>
          <a:bodyPr wrap="square" lIns="0" tIns="0" rIns="0" bIns="0" rtlCol="0"/>
          <a:lstStyle/>
          <a:p>
            <a:endParaRPr/>
          </a:p>
        </p:txBody>
      </p:sp>
      <p:sp>
        <p:nvSpPr>
          <p:cNvPr id="8" name="object 8"/>
          <p:cNvSpPr/>
          <p:nvPr/>
        </p:nvSpPr>
        <p:spPr>
          <a:xfrm>
            <a:off x="9193101" y="162029"/>
            <a:ext cx="229870" cy="212090"/>
          </a:xfrm>
          <a:custGeom>
            <a:avLst/>
            <a:gdLst/>
            <a:ahLst/>
            <a:cxnLst/>
            <a:rect l="l" t="t" r="r" b="b"/>
            <a:pathLst>
              <a:path w="229870" h="212090">
                <a:moveTo>
                  <a:pt x="80352" y="0"/>
                </a:moveTo>
                <a:lnTo>
                  <a:pt x="0" y="0"/>
                </a:lnTo>
                <a:lnTo>
                  <a:pt x="48501" y="211861"/>
                </a:lnTo>
                <a:lnTo>
                  <a:pt x="113677" y="211861"/>
                </a:lnTo>
                <a:lnTo>
                  <a:pt x="159525" y="127850"/>
                </a:lnTo>
                <a:lnTo>
                  <a:pt x="93535" y="127850"/>
                </a:lnTo>
                <a:lnTo>
                  <a:pt x="94403" y="119894"/>
                </a:lnTo>
                <a:lnTo>
                  <a:pt x="94545" y="112012"/>
                </a:lnTo>
                <a:lnTo>
                  <a:pt x="94096" y="104185"/>
                </a:lnTo>
                <a:lnTo>
                  <a:pt x="93192" y="96393"/>
                </a:lnTo>
                <a:lnTo>
                  <a:pt x="80352" y="0"/>
                </a:lnTo>
                <a:close/>
              </a:path>
              <a:path w="229870" h="212090">
                <a:moveTo>
                  <a:pt x="229298" y="0"/>
                </a:moveTo>
                <a:lnTo>
                  <a:pt x="148920" y="0"/>
                </a:lnTo>
                <a:lnTo>
                  <a:pt x="105562" y="96393"/>
                </a:lnTo>
                <a:lnTo>
                  <a:pt x="102182" y="104185"/>
                </a:lnTo>
                <a:lnTo>
                  <a:pt x="99252" y="112012"/>
                </a:lnTo>
                <a:lnTo>
                  <a:pt x="96895" y="119894"/>
                </a:lnTo>
                <a:lnTo>
                  <a:pt x="95237" y="127850"/>
                </a:lnTo>
                <a:lnTo>
                  <a:pt x="159525" y="127850"/>
                </a:lnTo>
                <a:lnTo>
                  <a:pt x="229298" y="0"/>
                </a:lnTo>
                <a:close/>
              </a:path>
            </a:pathLst>
          </a:custGeom>
          <a:solidFill>
            <a:srgbClr val="1D437B"/>
          </a:solidFill>
        </p:spPr>
        <p:txBody>
          <a:bodyPr wrap="square" lIns="0" tIns="0" rIns="0" bIns="0" rtlCol="0"/>
          <a:lstStyle/>
          <a:p>
            <a:endParaRPr/>
          </a:p>
        </p:txBody>
      </p:sp>
      <p:sp>
        <p:nvSpPr>
          <p:cNvPr id="9" name="object 9"/>
          <p:cNvSpPr/>
          <p:nvPr/>
        </p:nvSpPr>
        <p:spPr>
          <a:xfrm>
            <a:off x="9395293" y="162029"/>
            <a:ext cx="111125" cy="212090"/>
          </a:xfrm>
          <a:custGeom>
            <a:avLst/>
            <a:gdLst/>
            <a:ahLst/>
            <a:cxnLst/>
            <a:rect l="l" t="t" r="r" b="b"/>
            <a:pathLst>
              <a:path w="111125" h="212090">
                <a:moveTo>
                  <a:pt x="110540" y="0"/>
                </a:moveTo>
                <a:lnTo>
                  <a:pt x="33553" y="0"/>
                </a:lnTo>
                <a:lnTo>
                  <a:pt x="0" y="211861"/>
                </a:lnTo>
                <a:lnTo>
                  <a:pt x="76987" y="211861"/>
                </a:lnTo>
                <a:lnTo>
                  <a:pt x="110540" y="0"/>
                </a:lnTo>
                <a:close/>
              </a:path>
            </a:pathLst>
          </a:custGeom>
          <a:solidFill>
            <a:srgbClr val="1D437B"/>
          </a:solidFill>
        </p:spPr>
        <p:txBody>
          <a:bodyPr wrap="square" lIns="0" tIns="0" rIns="0" bIns="0" rtlCol="0"/>
          <a:lstStyle/>
          <a:p>
            <a:endParaRPr/>
          </a:p>
        </p:txBody>
      </p:sp>
      <p:sp>
        <p:nvSpPr>
          <p:cNvPr id="10" name="object 10"/>
          <p:cNvSpPr/>
          <p:nvPr/>
        </p:nvSpPr>
        <p:spPr>
          <a:xfrm>
            <a:off x="9505605" y="158653"/>
            <a:ext cx="179070" cy="219075"/>
          </a:xfrm>
          <a:custGeom>
            <a:avLst/>
            <a:gdLst/>
            <a:ahLst/>
            <a:cxnLst/>
            <a:rect l="l" t="t" r="r" b="b"/>
            <a:pathLst>
              <a:path w="179070" h="219075">
                <a:moveTo>
                  <a:pt x="128371" y="0"/>
                </a:moveTo>
                <a:lnTo>
                  <a:pt x="83458" y="8712"/>
                </a:lnTo>
                <a:lnTo>
                  <a:pt x="44569" y="32458"/>
                </a:lnTo>
                <a:lnTo>
                  <a:pt x="15459" y="67808"/>
                </a:lnTo>
                <a:lnTo>
                  <a:pt x="0" y="111264"/>
                </a:lnTo>
                <a:lnTo>
                  <a:pt x="1637" y="153527"/>
                </a:lnTo>
                <a:lnTo>
                  <a:pt x="19084" y="187602"/>
                </a:lnTo>
                <a:lnTo>
                  <a:pt x="49652" y="210350"/>
                </a:lnTo>
                <a:lnTo>
                  <a:pt x="90652" y="218630"/>
                </a:lnTo>
                <a:lnTo>
                  <a:pt x="103350" y="218141"/>
                </a:lnTo>
                <a:lnTo>
                  <a:pt x="118873" y="216623"/>
                </a:lnTo>
                <a:lnTo>
                  <a:pt x="134313" y="214001"/>
                </a:lnTo>
                <a:lnTo>
                  <a:pt x="146761" y="210197"/>
                </a:lnTo>
                <a:lnTo>
                  <a:pt x="157886" y="150609"/>
                </a:lnTo>
                <a:lnTo>
                  <a:pt x="114325" y="150609"/>
                </a:lnTo>
                <a:lnTo>
                  <a:pt x="98391" y="147435"/>
                </a:lnTo>
                <a:lnTo>
                  <a:pt x="86075" y="138704"/>
                </a:lnTo>
                <a:lnTo>
                  <a:pt x="78772" y="125604"/>
                </a:lnTo>
                <a:lnTo>
                  <a:pt x="77876" y="109321"/>
                </a:lnTo>
                <a:lnTo>
                  <a:pt x="83742" y="93147"/>
                </a:lnTo>
                <a:lnTo>
                  <a:pt x="94811" y="80025"/>
                </a:lnTo>
                <a:lnTo>
                  <a:pt x="109519" y="71223"/>
                </a:lnTo>
                <a:lnTo>
                  <a:pt x="126301" y="68008"/>
                </a:lnTo>
                <a:lnTo>
                  <a:pt x="170935" y="68008"/>
                </a:lnTo>
                <a:lnTo>
                  <a:pt x="178676" y="8712"/>
                </a:lnTo>
                <a:lnTo>
                  <a:pt x="166763" y="4977"/>
                </a:lnTo>
                <a:lnTo>
                  <a:pt x="154271" y="2246"/>
                </a:lnTo>
                <a:lnTo>
                  <a:pt x="141405" y="570"/>
                </a:lnTo>
                <a:lnTo>
                  <a:pt x="128371" y="0"/>
                </a:lnTo>
                <a:close/>
              </a:path>
              <a:path w="179070" h="219075">
                <a:moveTo>
                  <a:pt x="161556" y="130949"/>
                </a:moveTo>
                <a:lnTo>
                  <a:pt x="150649" y="139116"/>
                </a:lnTo>
                <a:lnTo>
                  <a:pt x="139231" y="145308"/>
                </a:lnTo>
                <a:lnTo>
                  <a:pt x="127168" y="149235"/>
                </a:lnTo>
                <a:lnTo>
                  <a:pt x="114325" y="150609"/>
                </a:lnTo>
                <a:lnTo>
                  <a:pt x="157886" y="150609"/>
                </a:lnTo>
                <a:lnTo>
                  <a:pt x="161556" y="130949"/>
                </a:lnTo>
                <a:close/>
              </a:path>
              <a:path w="179070" h="219075">
                <a:moveTo>
                  <a:pt x="170935" y="68008"/>
                </a:moveTo>
                <a:lnTo>
                  <a:pt x="126301" y="68008"/>
                </a:lnTo>
                <a:lnTo>
                  <a:pt x="138703" y="69726"/>
                </a:lnTo>
                <a:lnTo>
                  <a:pt x="149801" y="74368"/>
                </a:lnTo>
                <a:lnTo>
                  <a:pt x="159611" y="81167"/>
                </a:lnTo>
                <a:lnTo>
                  <a:pt x="168148" y="89357"/>
                </a:lnTo>
                <a:lnTo>
                  <a:pt x="170935" y="68008"/>
                </a:lnTo>
                <a:close/>
              </a:path>
            </a:pathLst>
          </a:custGeom>
          <a:solidFill>
            <a:srgbClr val="1D437B"/>
          </a:solidFill>
        </p:spPr>
        <p:txBody>
          <a:bodyPr wrap="square" lIns="0" tIns="0" rIns="0" bIns="0" rtlCol="0"/>
          <a:lstStyle/>
          <a:p>
            <a:endParaRPr/>
          </a:p>
        </p:txBody>
      </p:sp>
      <p:sp>
        <p:nvSpPr>
          <p:cNvPr id="11" name="object 11"/>
          <p:cNvSpPr/>
          <p:nvPr/>
        </p:nvSpPr>
        <p:spPr>
          <a:xfrm>
            <a:off x="9668695" y="162029"/>
            <a:ext cx="176530" cy="212090"/>
          </a:xfrm>
          <a:custGeom>
            <a:avLst/>
            <a:gdLst/>
            <a:ahLst/>
            <a:cxnLst/>
            <a:rect l="l" t="t" r="r" b="b"/>
            <a:pathLst>
              <a:path w="176529" h="212090">
                <a:moveTo>
                  <a:pt x="176047" y="0"/>
                </a:moveTo>
                <a:lnTo>
                  <a:pt x="33578" y="0"/>
                </a:lnTo>
                <a:lnTo>
                  <a:pt x="0" y="211861"/>
                </a:lnTo>
                <a:lnTo>
                  <a:pt x="144729" y="211861"/>
                </a:lnTo>
                <a:lnTo>
                  <a:pt x="153911" y="153974"/>
                </a:lnTo>
                <a:lnTo>
                  <a:pt x="86753" y="153974"/>
                </a:lnTo>
                <a:lnTo>
                  <a:pt x="90030" y="133184"/>
                </a:lnTo>
                <a:lnTo>
                  <a:pt x="149326" y="133184"/>
                </a:lnTo>
                <a:lnTo>
                  <a:pt x="158038" y="78117"/>
                </a:lnTo>
                <a:lnTo>
                  <a:pt x="98767" y="78117"/>
                </a:lnTo>
                <a:lnTo>
                  <a:pt x="101955" y="57886"/>
                </a:lnTo>
                <a:lnTo>
                  <a:pt x="166890" y="57886"/>
                </a:lnTo>
                <a:lnTo>
                  <a:pt x="176047" y="0"/>
                </a:lnTo>
                <a:close/>
              </a:path>
            </a:pathLst>
          </a:custGeom>
          <a:solidFill>
            <a:srgbClr val="1D437B"/>
          </a:solidFill>
        </p:spPr>
        <p:txBody>
          <a:bodyPr wrap="square" lIns="0" tIns="0" rIns="0" bIns="0" rtlCol="0"/>
          <a:lstStyle/>
          <a:p>
            <a:endParaRPr/>
          </a:p>
        </p:txBody>
      </p:sp>
      <p:sp>
        <p:nvSpPr>
          <p:cNvPr id="12" name="object 12"/>
          <p:cNvSpPr/>
          <p:nvPr/>
        </p:nvSpPr>
        <p:spPr>
          <a:xfrm>
            <a:off x="8636388" y="588665"/>
            <a:ext cx="205333" cy="19557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8883160" y="588665"/>
            <a:ext cx="205320" cy="19557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123404" y="588665"/>
            <a:ext cx="205320" cy="19557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9356470" y="588665"/>
            <a:ext cx="205346" cy="19557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9603249" y="588665"/>
            <a:ext cx="205333" cy="195579"/>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8633149" y="424294"/>
            <a:ext cx="95885" cy="125730"/>
          </a:xfrm>
          <a:custGeom>
            <a:avLst/>
            <a:gdLst/>
            <a:ahLst/>
            <a:cxnLst/>
            <a:rect l="l" t="t" r="r" b="b"/>
            <a:pathLst>
              <a:path w="95884" h="125729">
                <a:moveTo>
                  <a:pt x="68592" y="0"/>
                </a:moveTo>
                <a:lnTo>
                  <a:pt x="44603" y="4978"/>
                </a:lnTo>
                <a:lnTo>
                  <a:pt x="23804" y="18584"/>
                </a:lnTo>
                <a:lnTo>
                  <a:pt x="8251" y="38828"/>
                </a:lnTo>
                <a:lnTo>
                  <a:pt x="0" y="63715"/>
                </a:lnTo>
                <a:lnTo>
                  <a:pt x="862" y="87910"/>
                </a:lnTo>
                <a:lnTo>
                  <a:pt x="10183" y="107410"/>
                </a:lnTo>
                <a:lnTo>
                  <a:pt x="26522" y="120422"/>
                </a:lnTo>
                <a:lnTo>
                  <a:pt x="48437" y="125158"/>
                </a:lnTo>
                <a:lnTo>
                  <a:pt x="55232" y="124879"/>
                </a:lnTo>
                <a:lnTo>
                  <a:pt x="63531" y="124015"/>
                </a:lnTo>
                <a:lnTo>
                  <a:pt x="71783" y="122522"/>
                </a:lnTo>
                <a:lnTo>
                  <a:pt x="78435" y="120357"/>
                </a:lnTo>
                <a:lnTo>
                  <a:pt x="84389" y="86245"/>
                </a:lnTo>
                <a:lnTo>
                  <a:pt x="61099" y="86245"/>
                </a:lnTo>
                <a:lnTo>
                  <a:pt x="52587" y="84427"/>
                </a:lnTo>
                <a:lnTo>
                  <a:pt x="46005" y="79424"/>
                </a:lnTo>
                <a:lnTo>
                  <a:pt x="42100" y="71913"/>
                </a:lnTo>
                <a:lnTo>
                  <a:pt x="41617" y="62572"/>
                </a:lnTo>
                <a:lnTo>
                  <a:pt x="44754" y="53320"/>
                </a:lnTo>
                <a:lnTo>
                  <a:pt x="50672" y="45818"/>
                </a:lnTo>
                <a:lnTo>
                  <a:pt x="58534" y="40788"/>
                </a:lnTo>
                <a:lnTo>
                  <a:pt x="67500" y="38950"/>
                </a:lnTo>
                <a:lnTo>
                  <a:pt x="91364" y="38950"/>
                </a:lnTo>
                <a:lnTo>
                  <a:pt x="95503" y="4978"/>
                </a:lnTo>
                <a:lnTo>
                  <a:pt x="89132" y="2850"/>
                </a:lnTo>
                <a:lnTo>
                  <a:pt x="82453" y="1289"/>
                </a:lnTo>
                <a:lnTo>
                  <a:pt x="75571" y="327"/>
                </a:lnTo>
                <a:lnTo>
                  <a:pt x="68592" y="0"/>
                </a:lnTo>
                <a:close/>
              </a:path>
              <a:path w="95884" h="125729">
                <a:moveTo>
                  <a:pt x="86359" y="74955"/>
                </a:moveTo>
                <a:lnTo>
                  <a:pt x="80519" y="79650"/>
                </a:lnTo>
                <a:lnTo>
                  <a:pt x="74415" y="83205"/>
                </a:lnTo>
                <a:lnTo>
                  <a:pt x="67968" y="85458"/>
                </a:lnTo>
                <a:lnTo>
                  <a:pt x="61099" y="86245"/>
                </a:lnTo>
                <a:lnTo>
                  <a:pt x="84389" y="86245"/>
                </a:lnTo>
                <a:lnTo>
                  <a:pt x="86359" y="74955"/>
                </a:lnTo>
                <a:close/>
              </a:path>
              <a:path w="95884" h="125729">
                <a:moveTo>
                  <a:pt x="91364" y="38950"/>
                </a:moveTo>
                <a:lnTo>
                  <a:pt x="67500" y="38950"/>
                </a:lnTo>
                <a:lnTo>
                  <a:pt x="74133" y="39930"/>
                </a:lnTo>
                <a:lnTo>
                  <a:pt x="80070" y="42581"/>
                </a:lnTo>
                <a:lnTo>
                  <a:pt x="85317" y="46467"/>
                </a:lnTo>
                <a:lnTo>
                  <a:pt x="89877" y="51155"/>
                </a:lnTo>
                <a:lnTo>
                  <a:pt x="91364" y="38950"/>
                </a:lnTo>
                <a:close/>
              </a:path>
            </a:pathLst>
          </a:custGeom>
          <a:solidFill>
            <a:srgbClr val="1D437B"/>
          </a:solidFill>
        </p:spPr>
        <p:txBody>
          <a:bodyPr wrap="square" lIns="0" tIns="0" rIns="0" bIns="0" rtlCol="0"/>
          <a:lstStyle/>
          <a:p>
            <a:endParaRPr/>
          </a:p>
        </p:txBody>
      </p:sp>
      <p:sp>
        <p:nvSpPr>
          <p:cNvPr id="18" name="object 18"/>
          <p:cNvSpPr/>
          <p:nvPr/>
        </p:nvSpPr>
        <p:spPr>
          <a:xfrm>
            <a:off x="8723199" y="426216"/>
            <a:ext cx="109220" cy="121920"/>
          </a:xfrm>
          <a:custGeom>
            <a:avLst/>
            <a:gdLst/>
            <a:ahLst/>
            <a:cxnLst/>
            <a:rect l="l" t="t" r="r" b="b"/>
            <a:pathLst>
              <a:path w="109220" h="121920">
                <a:moveTo>
                  <a:pt x="67652" y="0"/>
                </a:moveTo>
                <a:lnTo>
                  <a:pt x="17907" y="0"/>
                </a:lnTo>
                <a:lnTo>
                  <a:pt x="0" y="121323"/>
                </a:lnTo>
                <a:lnTo>
                  <a:pt x="40259" y="121323"/>
                </a:lnTo>
                <a:lnTo>
                  <a:pt x="46012" y="82359"/>
                </a:lnTo>
                <a:lnTo>
                  <a:pt x="87930" y="82359"/>
                </a:lnTo>
                <a:lnTo>
                  <a:pt x="85966" y="78346"/>
                </a:lnTo>
                <a:lnTo>
                  <a:pt x="83705" y="76428"/>
                </a:lnTo>
                <a:lnTo>
                  <a:pt x="81838" y="74650"/>
                </a:lnTo>
                <a:lnTo>
                  <a:pt x="82003" y="73685"/>
                </a:lnTo>
                <a:lnTo>
                  <a:pt x="92585" y="69035"/>
                </a:lnTo>
                <a:lnTo>
                  <a:pt x="100341" y="62752"/>
                </a:lnTo>
                <a:lnTo>
                  <a:pt x="105580" y="54052"/>
                </a:lnTo>
                <a:lnTo>
                  <a:pt x="105658" y="53746"/>
                </a:lnTo>
                <a:lnTo>
                  <a:pt x="50241" y="53746"/>
                </a:lnTo>
                <a:lnTo>
                  <a:pt x="53289" y="33159"/>
                </a:lnTo>
                <a:lnTo>
                  <a:pt x="108189" y="33159"/>
                </a:lnTo>
                <a:lnTo>
                  <a:pt x="107698" y="22674"/>
                </a:lnTo>
                <a:lnTo>
                  <a:pt x="99394" y="9617"/>
                </a:lnTo>
                <a:lnTo>
                  <a:pt x="85459" y="2289"/>
                </a:lnTo>
                <a:lnTo>
                  <a:pt x="67652" y="0"/>
                </a:lnTo>
                <a:close/>
              </a:path>
              <a:path w="109220" h="121920">
                <a:moveTo>
                  <a:pt x="87930" y="82359"/>
                </a:moveTo>
                <a:lnTo>
                  <a:pt x="46761" y="82359"/>
                </a:lnTo>
                <a:lnTo>
                  <a:pt x="59029" y="121323"/>
                </a:lnTo>
                <a:lnTo>
                  <a:pt x="106527" y="121323"/>
                </a:lnTo>
                <a:lnTo>
                  <a:pt x="87930" y="82359"/>
                </a:lnTo>
                <a:close/>
              </a:path>
              <a:path w="109220" h="121920">
                <a:moveTo>
                  <a:pt x="108189" y="33159"/>
                </a:moveTo>
                <a:lnTo>
                  <a:pt x="63500" y="33159"/>
                </a:lnTo>
                <a:lnTo>
                  <a:pt x="69507" y="34251"/>
                </a:lnTo>
                <a:lnTo>
                  <a:pt x="66789" y="52616"/>
                </a:lnTo>
                <a:lnTo>
                  <a:pt x="59855" y="53746"/>
                </a:lnTo>
                <a:lnTo>
                  <a:pt x="105658" y="53746"/>
                </a:lnTo>
                <a:lnTo>
                  <a:pt x="108610" y="42151"/>
                </a:lnTo>
                <a:lnTo>
                  <a:pt x="108189" y="33159"/>
                </a:lnTo>
                <a:close/>
              </a:path>
            </a:pathLst>
          </a:custGeom>
          <a:solidFill>
            <a:srgbClr val="1D437B"/>
          </a:solidFill>
        </p:spPr>
        <p:txBody>
          <a:bodyPr wrap="square" lIns="0" tIns="0" rIns="0" bIns="0" rtlCol="0"/>
          <a:lstStyle/>
          <a:p>
            <a:endParaRPr/>
          </a:p>
        </p:txBody>
      </p:sp>
      <p:sp>
        <p:nvSpPr>
          <p:cNvPr id="19" name="object 19"/>
          <p:cNvSpPr/>
          <p:nvPr/>
        </p:nvSpPr>
        <p:spPr>
          <a:xfrm>
            <a:off x="8832581" y="426219"/>
            <a:ext cx="94615" cy="121920"/>
          </a:xfrm>
          <a:custGeom>
            <a:avLst/>
            <a:gdLst/>
            <a:ahLst/>
            <a:cxnLst/>
            <a:rect l="l" t="t" r="r" b="b"/>
            <a:pathLst>
              <a:path w="94615" h="121920">
                <a:moveTo>
                  <a:pt x="94107" y="0"/>
                </a:moveTo>
                <a:lnTo>
                  <a:pt x="17932" y="0"/>
                </a:lnTo>
                <a:lnTo>
                  <a:pt x="0" y="121323"/>
                </a:lnTo>
                <a:lnTo>
                  <a:pt x="77343" y="121323"/>
                </a:lnTo>
                <a:lnTo>
                  <a:pt x="82245" y="88176"/>
                </a:lnTo>
                <a:lnTo>
                  <a:pt x="46367" y="88176"/>
                </a:lnTo>
                <a:lnTo>
                  <a:pt x="48107" y="76263"/>
                </a:lnTo>
                <a:lnTo>
                  <a:pt x="79806" y="76263"/>
                </a:lnTo>
                <a:lnTo>
                  <a:pt x="84480" y="44742"/>
                </a:lnTo>
                <a:lnTo>
                  <a:pt x="52768" y="44742"/>
                </a:lnTo>
                <a:lnTo>
                  <a:pt x="54483" y="33147"/>
                </a:lnTo>
                <a:lnTo>
                  <a:pt x="89204" y="33147"/>
                </a:lnTo>
                <a:lnTo>
                  <a:pt x="94107" y="0"/>
                </a:lnTo>
                <a:close/>
              </a:path>
            </a:pathLst>
          </a:custGeom>
          <a:solidFill>
            <a:srgbClr val="1D437B"/>
          </a:solidFill>
        </p:spPr>
        <p:txBody>
          <a:bodyPr wrap="square" lIns="0" tIns="0" rIns="0" bIns="0" rtlCol="0"/>
          <a:lstStyle/>
          <a:p>
            <a:endParaRPr/>
          </a:p>
        </p:txBody>
      </p:sp>
      <p:sp>
        <p:nvSpPr>
          <p:cNvPr id="20" name="object 20"/>
          <p:cNvSpPr/>
          <p:nvPr/>
        </p:nvSpPr>
        <p:spPr>
          <a:xfrm>
            <a:off x="8923463" y="426220"/>
            <a:ext cx="118110" cy="121920"/>
          </a:xfrm>
          <a:custGeom>
            <a:avLst/>
            <a:gdLst/>
            <a:ahLst/>
            <a:cxnLst/>
            <a:rect l="l" t="t" r="r" b="b"/>
            <a:pathLst>
              <a:path w="118109" h="121920">
                <a:moveTo>
                  <a:pt x="59855" y="0"/>
                </a:moveTo>
                <a:lnTo>
                  <a:pt x="17945" y="0"/>
                </a:lnTo>
                <a:lnTo>
                  <a:pt x="0" y="121323"/>
                </a:lnTo>
                <a:lnTo>
                  <a:pt x="52146" y="121323"/>
                </a:lnTo>
                <a:lnTo>
                  <a:pt x="75653" y="117189"/>
                </a:lnTo>
                <a:lnTo>
                  <a:pt x="95411" y="105392"/>
                </a:lnTo>
                <a:lnTo>
                  <a:pt x="109946" y="86834"/>
                </a:lnTo>
                <a:lnTo>
                  <a:pt x="110550" y="84950"/>
                </a:lnTo>
                <a:lnTo>
                  <a:pt x="46545" y="84950"/>
                </a:lnTo>
                <a:lnTo>
                  <a:pt x="53479" y="37973"/>
                </a:lnTo>
                <a:lnTo>
                  <a:pt x="116986" y="37973"/>
                </a:lnTo>
                <a:lnTo>
                  <a:pt x="116853" y="33872"/>
                </a:lnTo>
                <a:lnTo>
                  <a:pt x="105538" y="14503"/>
                </a:lnTo>
                <a:lnTo>
                  <a:pt x="85863" y="3488"/>
                </a:lnTo>
                <a:lnTo>
                  <a:pt x="59855" y="0"/>
                </a:lnTo>
                <a:close/>
              </a:path>
              <a:path w="118109" h="121920">
                <a:moveTo>
                  <a:pt x="116986" y="37973"/>
                </a:moveTo>
                <a:lnTo>
                  <a:pt x="56045" y="37973"/>
                </a:lnTo>
                <a:lnTo>
                  <a:pt x="65953" y="39372"/>
                </a:lnTo>
                <a:lnTo>
                  <a:pt x="72915" y="43729"/>
                </a:lnTo>
                <a:lnTo>
                  <a:pt x="76588" y="51281"/>
                </a:lnTo>
                <a:lnTo>
                  <a:pt x="76581" y="62420"/>
                </a:lnTo>
                <a:lnTo>
                  <a:pt x="73267" y="72530"/>
                </a:lnTo>
                <a:lnTo>
                  <a:pt x="67117" y="79581"/>
                </a:lnTo>
                <a:lnTo>
                  <a:pt x="58842" y="83645"/>
                </a:lnTo>
                <a:lnTo>
                  <a:pt x="49098" y="84950"/>
                </a:lnTo>
                <a:lnTo>
                  <a:pt x="110550" y="84950"/>
                </a:lnTo>
                <a:lnTo>
                  <a:pt x="117779" y="62420"/>
                </a:lnTo>
                <a:lnTo>
                  <a:pt x="116986" y="37973"/>
                </a:lnTo>
                <a:close/>
              </a:path>
            </a:pathLst>
          </a:custGeom>
          <a:solidFill>
            <a:srgbClr val="1D437B"/>
          </a:solidFill>
        </p:spPr>
        <p:txBody>
          <a:bodyPr wrap="square" lIns="0" tIns="0" rIns="0" bIns="0" rtlCol="0"/>
          <a:lstStyle/>
          <a:p>
            <a:endParaRPr/>
          </a:p>
        </p:txBody>
      </p:sp>
      <p:sp>
        <p:nvSpPr>
          <p:cNvPr id="21" name="object 21"/>
          <p:cNvSpPr/>
          <p:nvPr/>
        </p:nvSpPr>
        <p:spPr>
          <a:xfrm>
            <a:off x="9043978" y="426219"/>
            <a:ext cx="59690" cy="121920"/>
          </a:xfrm>
          <a:custGeom>
            <a:avLst/>
            <a:gdLst/>
            <a:ahLst/>
            <a:cxnLst/>
            <a:rect l="l" t="t" r="r" b="b"/>
            <a:pathLst>
              <a:path w="59690" h="121920">
                <a:moveTo>
                  <a:pt x="59080" y="0"/>
                </a:moveTo>
                <a:lnTo>
                  <a:pt x="17932"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2" name="object 22"/>
          <p:cNvSpPr/>
          <p:nvPr/>
        </p:nvSpPr>
        <p:spPr>
          <a:xfrm>
            <a:off x="9104750" y="426219"/>
            <a:ext cx="92710" cy="121920"/>
          </a:xfrm>
          <a:custGeom>
            <a:avLst/>
            <a:gdLst/>
            <a:ahLst/>
            <a:cxnLst/>
            <a:rect l="l" t="t" r="r" b="b"/>
            <a:pathLst>
              <a:path w="92709" h="121920">
                <a:moveTo>
                  <a:pt x="64020" y="38290"/>
                </a:moveTo>
                <a:lnTo>
                  <a:pt x="22859" y="38290"/>
                </a:lnTo>
                <a:lnTo>
                  <a:pt x="10579" y="121323"/>
                </a:lnTo>
                <a:lnTo>
                  <a:pt x="51739" y="121323"/>
                </a:lnTo>
                <a:lnTo>
                  <a:pt x="64020" y="38290"/>
                </a:lnTo>
                <a:close/>
              </a:path>
              <a:path w="92709" h="121920">
                <a:moveTo>
                  <a:pt x="92367" y="0"/>
                </a:moveTo>
                <a:lnTo>
                  <a:pt x="5829" y="0"/>
                </a:lnTo>
                <a:lnTo>
                  <a:pt x="0" y="39420"/>
                </a:lnTo>
                <a:lnTo>
                  <a:pt x="22859" y="38290"/>
                </a:lnTo>
                <a:lnTo>
                  <a:pt x="86717" y="38290"/>
                </a:lnTo>
                <a:lnTo>
                  <a:pt x="92367" y="0"/>
                </a:lnTo>
                <a:close/>
              </a:path>
              <a:path w="92709" h="121920">
                <a:moveTo>
                  <a:pt x="86717" y="38290"/>
                </a:moveTo>
                <a:lnTo>
                  <a:pt x="64020" y="38290"/>
                </a:lnTo>
                <a:lnTo>
                  <a:pt x="86550" y="39420"/>
                </a:lnTo>
                <a:lnTo>
                  <a:pt x="86717" y="38290"/>
                </a:lnTo>
                <a:close/>
              </a:path>
            </a:pathLst>
          </a:custGeom>
          <a:solidFill>
            <a:srgbClr val="1D437B"/>
          </a:solidFill>
        </p:spPr>
        <p:txBody>
          <a:bodyPr wrap="square" lIns="0" tIns="0" rIns="0" bIns="0" rtlCol="0"/>
          <a:lstStyle/>
          <a:p>
            <a:endParaRPr/>
          </a:p>
        </p:txBody>
      </p:sp>
      <p:sp>
        <p:nvSpPr>
          <p:cNvPr id="23" name="object 23"/>
          <p:cNvSpPr/>
          <p:nvPr/>
        </p:nvSpPr>
        <p:spPr>
          <a:xfrm>
            <a:off x="9251707" y="426219"/>
            <a:ext cx="115570" cy="123825"/>
          </a:xfrm>
          <a:custGeom>
            <a:avLst/>
            <a:gdLst/>
            <a:ahLst/>
            <a:cxnLst/>
            <a:rect l="l" t="t" r="r" b="b"/>
            <a:pathLst>
              <a:path w="115570" h="123825">
                <a:moveTo>
                  <a:pt x="51777" y="0"/>
                </a:moveTo>
                <a:lnTo>
                  <a:pt x="10629" y="0"/>
                </a:lnTo>
                <a:lnTo>
                  <a:pt x="0" y="71780"/>
                </a:lnTo>
                <a:lnTo>
                  <a:pt x="346" y="94740"/>
                </a:lnTo>
                <a:lnTo>
                  <a:pt x="8575" y="110767"/>
                </a:lnTo>
                <a:lnTo>
                  <a:pt x="23724" y="120163"/>
                </a:lnTo>
                <a:lnTo>
                  <a:pt x="44831" y="123228"/>
                </a:lnTo>
                <a:lnTo>
                  <a:pt x="66855" y="120163"/>
                </a:lnTo>
                <a:lnTo>
                  <a:pt x="84783" y="110767"/>
                </a:lnTo>
                <a:lnTo>
                  <a:pt x="97746" y="94740"/>
                </a:lnTo>
                <a:lnTo>
                  <a:pt x="100636" y="85432"/>
                </a:lnTo>
                <a:lnTo>
                  <a:pt x="39458" y="85432"/>
                </a:lnTo>
                <a:lnTo>
                  <a:pt x="40411" y="77076"/>
                </a:lnTo>
                <a:lnTo>
                  <a:pt x="41783" y="67589"/>
                </a:lnTo>
                <a:lnTo>
                  <a:pt x="51777" y="0"/>
                </a:lnTo>
                <a:close/>
              </a:path>
              <a:path w="115570" h="123825">
                <a:moveTo>
                  <a:pt x="115493" y="0"/>
                </a:moveTo>
                <a:lnTo>
                  <a:pt x="74320" y="0"/>
                </a:lnTo>
                <a:lnTo>
                  <a:pt x="64325" y="67589"/>
                </a:lnTo>
                <a:lnTo>
                  <a:pt x="62941" y="77076"/>
                </a:lnTo>
                <a:lnTo>
                  <a:pt x="61379" y="85432"/>
                </a:lnTo>
                <a:lnTo>
                  <a:pt x="100636" y="85432"/>
                </a:lnTo>
                <a:lnTo>
                  <a:pt x="104876" y="71780"/>
                </a:lnTo>
                <a:lnTo>
                  <a:pt x="115493" y="0"/>
                </a:lnTo>
                <a:close/>
              </a:path>
            </a:pathLst>
          </a:custGeom>
          <a:solidFill>
            <a:srgbClr val="1D437B"/>
          </a:solidFill>
        </p:spPr>
        <p:txBody>
          <a:bodyPr wrap="square" lIns="0" tIns="0" rIns="0" bIns="0" rtlCol="0"/>
          <a:lstStyle/>
          <a:p>
            <a:endParaRPr/>
          </a:p>
        </p:txBody>
      </p:sp>
      <p:sp>
        <p:nvSpPr>
          <p:cNvPr id="24" name="object 24"/>
          <p:cNvSpPr/>
          <p:nvPr/>
        </p:nvSpPr>
        <p:spPr>
          <a:xfrm>
            <a:off x="9363100" y="426219"/>
            <a:ext cx="132080" cy="121920"/>
          </a:xfrm>
          <a:custGeom>
            <a:avLst/>
            <a:gdLst/>
            <a:ahLst/>
            <a:cxnLst/>
            <a:rect l="l" t="t" r="r" b="b"/>
            <a:pathLst>
              <a:path w="132079" h="121920">
                <a:moveTo>
                  <a:pt x="57442" y="0"/>
                </a:moveTo>
                <a:lnTo>
                  <a:pt x="17932" y="0"/>
                </a:lnTo>
                <a:lnTo>
                  <a:pt x="0" y="121323"/>
                </a:lnTo>
                <a:lnTo>
                  <a:pt x="39357" y="121323"/>
                </a:lnTo>
                <a:lnTo>
                  <a:pt x="46367" y="73850"/>
                </a:lnTo>
                <a:lnTo>
                  <a:pt x="46215" y="57607"/>
                </a:lnTo>
                <a:lnTo>
                  <a:pt x="80589" y="57607"/>
                </a:lnTo>
                <a:lnTo>
                  <a:pt x="57442" y="0"/>
                </a:lnTo>
                <a:close/>
              </a:path>
              <a:path w="132079" h="121920">
                <a:moveTo>
                  <a:pt x="80589" y="57607"/>
                </a:moveTo>
                <a:lnTo>
                  <a:pt x="47421" y="57607"/>
                </a:lnTo>
                <a:lnTo>
                  <a:pt x="74218" y="121323"/>
                </a:lnTo>
                <a:lnTo>
                  <a:pt x="113576" y="121323"/>
                </a:lnTo>
                <a:lnTo>
                  <a:pt x="121567" y="67259"/>
                </a:lnTo>
                <a:lnTo>
                  <a:pt x="84467" y="67259"/>
                </a:lnTo>
                <a:lnTo>
                  <a:pt x="80589" y="57607"/>
                </a:lnTo>
                <a:close/>
              </a:path>
              <a:path w="132079" h="121920">
                <a:moveTo>
                  <a:pt x="131508" y="0"/>
                </a:moveTo>
                <a:lnTo>
                  <a:pt x="92151" y="0"/>
                </a:lnTo>
                <a:lnTo>
                  <a:pt x="86766" y="36360"/>
                </a:lnTo>
                <a:lnTo>
                  <a:pt x="85927" y="44100"/>
                </a:lnTo>
                <a:lnTo>
                  <a:pt x="85578" y="51862"/>
                </a:lnTo>
                <a:lnTo>
                  <a:pt x="85648" y="67259"/>
                </a:lnTo>
                <a:lnTo>
                  <a:pt x="121567" y="67259"/>
                </a:lnTo>
                <a:lnTo>
                  <a:pt x="131508" y="0"/>
                </a:lnTo>
                <a:close/>
              </a:path>
            </a:pathLst>
          </a:custGeom>
          <a:solidFill>
            <a:srgbClr val="1D437B"/>
          </a:solidFill>
        </p:spPr>
        <p:txBody>
          <a:bodyPr wrap="square" lIns="0" tIns="0" rIns="0" bIns="0" rtlCol="0"/>
          <a:lstStyle/>
          <a:p>
            <a:endParaRPr/>
          </a:p>
        </p:txBody>
      </p:sp>
      <p:sp>
        <p:nvSpPr>
          <p:cNvPr id="25" name="object 25"/>
          <p:cNvSpPr/>
          <p:nvPr/>
        </p:nvSpPr>
        <p:spPr>
          <a:xfrm>
            <a:off x="9491264" y="426219"/>
            <a:ext cx="59690" cy="121920"/>
          </a:xfrm>
          <a:custGeom>
            <a:avLst/>
            <a:gdLst/>
            <a:ahLst/>
            <a:cxnLst/>
            <a:rect l="l" t="t" r="r" b="b"/>
            <a:pathLst>
              <a:path w="59690" h="121920">
                <a:moveTo>
                  <a:pt x="59080" y="0"/>
                </a:moveTo>
                <a:lnTo>
                  <a:pt x="17945" y="0"/>
                </a:lnTo>
                <a:lnTo>
                  <a:pt x="0" y="121323"/>
                </a:lnTo>
                <a:lnTo>
                  <a:pt x="41148" y="121323"/>
                </a:lnTo>
                <a:lnTo>
                  <a:pt x="59080" y="0"/>
                </a:lnTo>
                <a:close/>
              </a:path>
            </a:pathLst>
          </a:custGeom>
          <a:solidFill>
            <a:srgbClr val="1D437B"/>
          </a:solidFill>
        </p:spPr>
        <p:txBody>
          <a:bodyPr wrap="square" lIns="0" tIns="0" rIns="0" bIns="0" rtlCol="0"/>
          <a:lstStyle/>
          <a:p>
            <a:endParaRPr/>
          </a:p>
        </p:txBody>
      </p:sp>
      <p:sp>
        <p:nvSpPr>
          <p:cNvPr id="26" name="object 26"/>
          <p:cNvSpPr/>
          <p:nvPr/>
        </p:nvSpPr>
        <p:spPr>
          <a:xfrm>
            <a:off x="9552621" y="424294"/>
            <a:ext cx="125730" cy="125730"/>
          </a:xfrm>
          <a:custGeom>
            <a:avLst/>
            <a:gdLst/>
            <a:ahLst/>
            <a:cxnLst/>
            <a:rect l="l" t="t" r="r" b="b"/>
            <a:pathLst>
              <a:path w="125729" h="125729">
                <a:moveTo>
                  <a:pt x="71932" y="0"/>
                </a:moveTo>
                <a:lnTo>
                  <a:pt x="46973" y="4467"/>
                </a:lnTo>
                <a:lnTo>
                  <a:pt x="25174" y="17154"/>
                </a:lnTo>
                <a:lnTo>
                  <a:pt x="8771" y="36990"/>
                </a:lnTo>
                <a:lnTo>
                  <a:pt x="0" y="62903"/>
                </a:lnTo>
                <a:lnTo>
                  <a:pt x="1063" y="89057"/>
                </a:lnTo>
                <a:lnTo>
                  <a:pt x="11603" y="108632"/>
                </a:lnTo>
                <a:lnTo>
                  <a:pt x="29698" y="120906"/>
                </a:lnTo>
                <a:lnTo>
                  <a:pt x="53428" y="125158"/>
                </a:lnTo>
                <a:lnTo>
                  <a:pt x="78425" y="120906"/>
                </a:lnTo>
                <a:lnTo>
                  <a:pt x="100156" y="108632"/>
                </a:lnTo>
                <a:lnTo>
                  <a:pt x="116484" y="89057"/>
                </a:lnTo>
                <a:lnTo>
                  <a:pt x="117216" y="86880"/>
                </a:lnTo>
                <a:lnTo>
                  <a:pt x="59105" y="86880"/>
                </a:lnTo>
                <a:lnTo>
                  <a:pt x="50772" y="85182"/>
                </a:lnTo>
                <a:lnTo>
                  <a:pt x="44777" y="80406"/>
                </a:lnTo>
                <a:lnTo>
                  <a:pt x="41510" y="73036"/>
                </a:lnTo>
                <a:lnTo>
                  <a:pt x="41363" y="63550"/>
                </a:lnTo>
                <a:lnTo>
                  <a:pt x="44180" y="54433"/>
                </a:lnTo>
                <a:lnTo>
                  <a:pt x="49510" y="46907"/>
                </a:lnTo>
                <a:lnTo>
                  <a:pt x="56937" y="41790"/>
                </a:lnTo>
                <a:lnTo>
                  <a:pt x="66039" y="39903"/>
                </a:lnTo>
                <a:lnTo>
                  <a:pt x="124287" y="39903"/>
                </a:lnTo>
                <a:lnTo>
                  <a:pt x="124162" y="36990"/>
                </a:lnTo>
                <a:lnTo>
                  <a:pt x="113628" y="17154"/>
                </a:lnTo>
                <a:lnTo>
                  <a:pt x="95581" y="4467"/>
                </a:lnTo>
                <a:lnTo>
                  <a:pt x="71932" y="0"/>
                </a:lnTo>
                <a:close/>
              </a:path>
              <a:path w="125729" h="125729">
                <a:moveTo>
                  <a:pt x="124287" y="39903"/>
                </a:moveTo>
                <a:lnTo>
                  <a:pt x="66039" y="39903"/>
                </a:lnTo>
                <a:lnTo>
                  <a:pt x="74577" y="41790"/>
                </a:lnTo>
                <a:lnTo>
                  <a:pt x="80489" y="46907"/>
                </a:lnTo>
                <a:lnTo>
                  <a:pt x="83595" y="54433"/>
                </a:lnTo>
                <a:lnTo>
                  <a:pt x="83718" y="63550"/>
                </a:lnTo>
                <a:lnTo>
                  <a:pt x="80762" y="73036"/>
                </a:lnTo>
                <a:lnTo>
                  <a:pt x="75317" y="80406"/>
                </a:lnTo>
                <a:lnTo>
                  <a:pt x="67919" y="85182"/>
                </a:lnTo>
                <a:lnTo>
                  <a:pt x="59105" y="86880"/>
                </a:lnTo>
                <a:lnTo>
                  <a:pt x="117216" y="86880"/>
                </a:lnTo>
                <a:lnTo>
                  <a:pt x="125272" y="62903"/>
                </a:lnTo>
                <a:lnTo>
                  <a:pt x="124287" y="39903"/>
                </a:lnTo>
                <a:close/>
              </a:path>
            </a:pathLst>
          </a:custGeom>
          <a:solidFill>
            <a:srgbClr val="1D437B"/>
          </a:solidFill>
        </p:spPr>
        <p:txBody>
          <a:bodyPr wrap="square" lIns="0" tIns="0" rIns="0" bIns="0" rtlCol="0"/>
          <a:lstStyle/>
          <a:p>
            <a:endParaRPr/>
          </a:p>
        </p:txBody>
      </p:sp>
      <p:sp>
        <p:nvSpPr>
          <p:cNvPr id="27" name="object 27"/>
          <p:cNvSpPr/>
          <p:nvPr/>
        </p:nvSpPr>
        <p:spPr>
          <a:xfrm>
            <a:off x="9679200" y="426219"/>
            <a:ext cx="132080" cy="121920"/>
          </a:xfrm>
          <a:custGeom>
            <a:avLst/>
            <a:gdLst/>
            <a:ahLst/>
            <a:cxnLst/>
            <a:rect l="l" t="t" r="r" b="b"/>
            <a:pathLst>
              <a:path w="132079" h="121920">
                <a:moveTo>
                  <a:pt x="57467" y="0"/>
                </a:moveTo>
                <a:lnTo>
                  <a:pt x="17932" y="0"/>
                </a:lnTo>
                <a:lnTo>
                  <a:pt x="0" y="121323"/>
                </a:lnTo>
                <a:lnTo>
                  <a:pt x="39357" y="121323"/>
                </a:lnTo>
                <a:lnTo>
                  <a:pt x="46380" y="73850"/>
                </a:lnTo>
                <a:lnTo>
                  <a:pt x="46253" y="57607"/>
                </a:lnTo>
                <a:lnTo>
                  <a:pt x="80603" y="57607"/>
                </a:lnTo>
                <a:lnTo>
                  <a:pt x="57467" y="0"/>
                </a:lnTo>
                <a:close/>
              </a:path>
              <a:path w="132079" h="121920">
                <a:moveTo>
                  <a:pt x="80603" y="57607"/>
                </a:moveTo>
                <a:lnTo>
                  <a:pt x="47421" y="57607"/>
                </a:lnTo>
                <a:lnTo>
                  <a:pt x="74218" y="121323"/>
                </a:lnTo>
                <a:lnTo>
                  <a:pt x="113588" y="121323"/>
                </a:lnTo>
                <a:lnTo>
                  <a:pt x="121585" y="67259"/>
                </a:lnTo>
                <a:lnTo>
                  <a:pt x="84480" y="67259"/>
                </a:lnTo>
                <a:lnTo>
                  <a:pt x="80603" y="57607"/>
                </a:lnTo>
                <a:close/>
              </a:path>
              <a:path w="132079" h="121920">
                <a:moveTo>
                  <a:pt x="131533" y="0"/>
                </a:moveTo>
                <a:lnTo>
                  <a:pt x="92151" y="0"/>
                </a:lnTo>
                <a:lnTo>
                  <a:pt x="86779" y="36360"/>
                </a:lnTo>
                <a:lnTo>
                  <a:pt x="85933" y="44100"/>
                </a:lnTo>
                <a:lnTo>
                  <a:pt x="85585" y="51862"/>
                </a:lnTo>
                <a:lnTo>
                  <a:pt x="85686" y="67259"/>
                </a:lnTo>
                <a:lnTo>
                  <a:pt x="121585" y="67259"/>
                </a:lnTo>
                <a:lnTo>
                  <a:pt x="131533" y="0"/>
                </a:lnTo>
                <a:close/>
              </a:path>
            </a:pathLst>
          </a:custGeom>
          <a:solidFill>
            <a:srgbClr val="1D437B"/>
          </a:solidFill>
        </p:spPr>
        <p:txBody>
          <a:bodyPr wrap="square" lIns="0" tIns="0" rIns="0" bIns="0" rtlCol="0"/>
          <a:lstStyle/>
          <a:p>
            <a:endParaRPr/>
          </a:p>
        </p:txBody>
      </p:sp>
      <p:sp>
        <p:nvSpPr>
          <p:cNvPr id="28" name="object 28"/>
          <p:cNvSpPr/>
          <p:nvPr/>
        </p:nvSpPr>
        <p:spPr>
          <a:xfrm>
            <a:off x="9857450" y="162029"/>
            <a:ext cx="60325" cy="60325"/>
          </a:xfrm>
          <a:custGeom>
            <a:avLst/>
            <a:gdLst/>
            <a:ahLst/>
            <a:cxnLst/>
            <a:rect l="l" t="t" r="r" b="b"/>
            <a:pathLst>
              <a:path w="60325" h="60325">
                <a:moveTo>
                  <a:pt x="29921" y="0"/>
                </a:moveTo>
                <a:lnTo>
                  <a:pt x="18264" y="2341"/>
                </a:lnTo>
                <a:lnTo>
                  <a:pt x="8755" y="8737"/>
                </a:lnTo>
                <a:lnTo>
                  <a:pt x="2348" y="18248"/>
                </a:lnTo>
                <a:lnTo>
                  <a:pt x="0" y="29933"/>
                </a:lnTo>
                <a:lnTo>
                  <a:pt x="2348" y="41612"/>
                </a:lnTo>
                <a:lnTo>
                  <a:pt x="8755" y="51147"/>
                </a:lnTo>
                <a:lnTo>
                  <a:pt x="18264" y="57574"/>
                </a:lnTo>
                <a:lnTo>
                  <a:pt x="29921" y="59931"/>
                </a:lnTo>
                <a:lnTo>
                  <a:pt x="41647" y="57574"/>
                </a:lnTo>
                <a:lnTo>
                  <a:pt x="45450" y="55016"/>
                </a:lnTo>
                <a:lnTo>
                  <a:pt x="29921" y="55016"/>
                </a:lnTo>
                <a:lnTo>
                  <a:pt x="20216" y="53045"/>
                </a:lnTo>
                <a:lnTo>
                  <a:pt x="12287" y="47671"/>
                </a:lnTo>
                <a:lnTo>
                  <a:pt x="6939" y="39698"/>
                </a:lnTo>
                <a:lnTo>
                  <a:pt x="4978" y="29933"/>
                </a:lnTo>
                <a:lnTo>
                  <a:pt x="6939" y="20197"/>
                </a:lnTo>
                <a:lnTo>
                  <a:pt x="12287" y="12249"/>
                </a:lnTo>
                <a:lnTo>
                  <a:pt x="20216" y="6891"/>
                </a:lnTo>
                <a:lnTo>
                  <a:pt x="29921" y="4927"/>
                </a:lnTo>
                <a:lnTo>
                  <a:pt x="45510" y="4927"/>
                </a:lnTo>
                <a:lnTo>
                  <a:pt x="41647" y="2341"/>
                </a:lnTo>
                <a:lnTo>
                  <a:pt x="29921" y="0"/>
                </a:lnTo>
                <a:close/>
              </a:path>
              <a:path w="60325" h="60325">
                <a:moveTo>
                  <a:pt x="45510" y="4927"/>
                </a:moveTo>
                <a:lnTo>
                  <a:pt x="29921" y="4927"/>
                </a:lnTo>
                <a:lnTo>
                  <a:pt x="39709" y="6891"/>
                </a:lnTo>
                <a:lnTo>
                  <a:pt x="47698" y="12249"/>
                </a:lnTo>
                <a:lnTo>
                  <a:pt x="53081" y="20197"/>
                </a:lnTo>
                <a:lnTo>
                  <a:pt x="55054" y="29933"/>
                </a:lnTo>
                <a:lnTo>
                  <a:pt x="53081" y="39698"/>
                </a:lnTo>
                <a:lnTo>
                  <a:pt x="47698" y="47671"/>
                </a:lnTo>
                <a:lnTo>
                  <a:pt x="39709" y="53045"/>
                </a:lnTo>
                <a:lnTo>
                  <a:pt x="29921" y="55016"/>
                </a:lnTo>
                <a:lnTo>
                  <a:pt x="45450" y="55016"/>
                </a:lnTo>
                <a:lnTo>
                  <a:pt x="51200" y="51147"/>
                </a:lnTo>
                <a:lnTo>
                  <a:pt x="57628" y="41612"/>
                </a:lnTo>
                <a:lnTo>
                  <a:pt x="59982" y="29933"/>
                </a:lnTo>
                <a:lnTo>
                  <a:pt x="57628" y="18248"/>
                </a:lnTo>
                <a:lnTo>
                  <a:pt x="51200" y="8737"/>
                </a:lnTo>
                <a:lnTo>
                  <a:pt x="45510" y="4927"/>
                </a:lnTo>
                <a:close/>
              </a:path>
              <a:path w="60325" h="60325">
                <a:moveTo>
                  <a:pt x="39077" y="14287"/>
                </a:moveTo>
                <a:lnTo>
                  <a:pt x="16890" y="14287"/>
                </a:lnTo>
                <a:lnTo>
                  <a:pt x="16890" y="46507"/>
                </a:lnTo>
                <a:lnTo>
                  <a:pt x="22059" y="46507"/>
                </a:lnTo>
                <a:lnTo>
                  <a:pt x="22059" y="32880"/>
                </a:lnTo>
                <a:lnTo>
                  <a:pt x="34425" y="32880"/>
                </a:lnTo>
                <a:lnTo>
                  <a:pt x="32537" y="32181"/>
                </a:lnTo>
                <a:lnTo>
                  <a:pt x="32537" y="32042"/>
                </a:lnTo>
                <a:lnTo>
                  <a:pt x="37972" y="31737"/>
                </a:lnTo>
                <a:lnTo>
                  <a:pt x="41395" y="28371"/>
                </a:lnTo>
                <a:lnTo>
                  <a:pt x="22059" y="28371"/>
                </a:lnTo>
                <a:lnTo>
                  <a:pt x="22059" y="18707"/>
                </a:lnTo>
                <a:lnTo>
                  <a:pt x="41490" y="18707"/>
                </a:lnTo>
                <a:lnTo>
                  <a:pt x="39077" y="14287"/>
                </a:lnTo>
                <a:close/>
              </a:path>
              <a:path w="60325" h="60325">
                <a:moveTo>
                  <a:pt x="34425" y="32880"/>
                </a:moveTo>
                <a:lnTo>
                  <a:pt x="29133" y="32880"/>
                </a:lnTo>
                <a:lnTo>
                  <a:pt x="30721" y="34239"/>
                </a:lnTo>
                <a:lnTo>
                  <a:pt x="34818" y="41612"/>
                </a:lnTo>
                <a:lnTo>
                  <a:pt x="37591" y="46507"/>
                </a:lnTo>
                <a:lnTo>
                  <a:pt x="43941" y="46507"/>
                </a:lnTo>
                <a:lnTo>
                  <a:pt x="40043" y="40284"/>
                </a:lnTo>
                <a:lnTo>
                  <a:pt x="37388" y="35953"/>
                </a:lnTo>
                <a:lnTo>
                  <a:pt x="35318" y="33210"/>
                </a:lnTo>
                <a:lnTo>
                  <a:pt x="34425" y="32880"/>
                </a:lnTo>
                <a:close/>
              </a:path>
              <a:path w="60325" h="60325">
                <a:moveTo>
                  <a:pt x="41490" y="18707"/>
                </a:moveTo>
                <a:lnTo>
                  <a:pt x="33858" y="18707"/>
                </a:lnTo>
                <a:lnTo>
                  <a:pt x="36207" y="20561"/>
                </a:lnTo>
                <a:lnTo>
                  <a:pt x="36207" y="26885"/>
                </a:lnTo>
                <a:lnTo>
                  <a:pt x="33553" y="28371"/>
                </a:lnTo>
                <a:lnTo>
                  <a:pt x="41395" y="28371"/>
                </a:lnTo>
                <a:lnTo>
                  <a:pt x="41795" y="27978"/>
                </a:lnTo>
                <a:lnTo>
                  <a:pt x="41795" y="19265"/>
                </a:lnTo>
                <a:lnTo>
                  <a:pt x="41490" y="18707"/>
                </a:lnTo>
                <a:close/>
              </a:path>
            </a:pathLst>
          </a:custGeom>
          <a:solidFill>
            <a:srgbClr val="1D437B"/>
          </a:solidFill>
        </p:spPr>
        <p:txBody>
          <a:bodyPr wrap="square" lIns="0" tIns="0" rIns="0" bIns="0" rtlCol="0"/>
          <a:lstStyle/>
          <a:p>
            <a:endParaRPr/>
          </a:p>
        </p:txBody>
      </p:sp>
      <p:sp>
        <p:nvSpPr>
          <p:cNvPr id="29" name="object 29"/>
          <p:cNvSpPr txBox="1">
            <a:spLocks noGrp="1"/>
          </p:cNvSpPr>
          <p:nvPr>
            <p:ph type="title"/>
          </p:nvPr>
        </p:nvSpPr>
        <p:spPr>
          <a:xfrm>
            <a:off x="298195" y="652419"/>
            <a:ext cx="7388859" cy="574040"/>
          </a:xfrm>
          <a:prstGeom prst="rect">
            <a:avLst/>
          </a:prstGeom>
        </p:spPr>
        <p:txBody>
          <a:bodyPr vert="horz" wrap="square" lIns="0" tIns="12700" rIns="0" bIns="0" rtlCol="0">
            <a:spAutoFit/>
          </a:bodyPr>
          <a:lstStyle/>
          <a:p>
            <a:pPr marL="12700">
              <a:lnSpc>
                <a:spcPct val="100000"/>
              </a:lnSpc>
              <a:spcBef>
                <a:spcPts val="100"/>
              </a:spcBef>
            </a:pPr>
            <a:r>
              <a:rPr spc="145" dirty="0"/>
              <a:t>Program </a:t>
            </a:r>
            <a:r>
              <a:rPr spc="254" dirty="0"/>
              <a:t>and </a:t>
            </a:r>
            <a:r>
              <a:rPr spc="110" dirty="0"/>
              <a:t>Disclosure</a:t>
            </a:r>
            <a:r>
              <a:rPr spc="-405" dirty="0"/>
              <a:t> </a:t>
            </a:r>
            <a:r>
              <a:rPr spc="65" dirty="0"/>
              <a:t>Information</a:t>
            </a:r>
          </a:p>
        </p:txBody>
      </p:sp>
      <p:sp>
        <p:nvSpPr>
          <p:cNvPr id="32" name="object 32"/>
          <p:cNvSpPr txBox="1">
            <a:spLocks noGrp="1"/>
          </p:cNvSpPr>
          <p:nvPr>
            <p:ph type="ftr" sz="quarter" idx="11"/>
          </p:nvPr>
        </p:nvSpPr>
        <p:spPr>
          <a:xfrm>
            <a:off x="0" y="5502275"/>
            <a:ext cx="631825" cy="117475"/>
          </a:xfrm>
          <a:prstGeom prst="rect">
            <a:avLst/>
          </a:prstGeom>
        </p:spPr>
        <p:txBody>
          <a:bodyPr vert="horz" wrap="square" lIns="0" tIns="10160" rIns="0" bIns="0" rtlCol="0">
            <a:spAutoFit/>
          </a:bodyPr>
          <a:lstStyle/>
          <a:p>
            <a:pPr marL="12700">
              <a:lnSpc>
                <a:spcPct val="100000"/>
              </a:lnSpc>
              <a:spcBef>
                <a:spcPts val="80"/>
              </a:spcBef>
            </a:pPr>
            <a:r>
              <a:rPr spc="35" dirty="0"/>
              <a:t>Insured </a:t>
            </a:r>
            <a:r>
              <a:rPr spc="50" dirty="0"/>
              <a:t>by</a:t>
            </a:r>
            <a:r>
              <a:rPr spc="-60" dirty="0"/>
              <a:t> </a:t>
            </a:r>
            <a:r>
              <a:rPr spc="50" dirty="0"/>
              <a:t>NCUA</a:t>
            </a:r>
          </a:p>
        </p:txBody>
      </p:sp>
      <p:sp>
        <p:nvSpPr>
          <p:cNvPr id="31" name="object 31"/>
          <p:cNvSpPr txBox="1"/>
          <p:nvPr/>
        </p:nvSpPr>
        <p:spPr>
          <a:xfrm>
            <a:off x="9709404" y="5315812"/>
            <a:ext cx="215265" cy="214629"/>
          </a:xfrm>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z="1200" b="1" spc="-60" dirty="0">
                <a:solidFill>
                  <a:srgbClr val="231F20"/>
                </a:solidFill>
                <a:latin typeface="Calibri"/>
                <a:cs typeface="Calibri"/>
              </a:rPr>
              <a:t>9</a:t>
            </a:fld>
            <a:endParaRPr sz="1200">
              <a:latin typeface="Calibri"/>
              <a:cs typeface="Calibri"/>
            </a:endParaRPr>
          </a:p>
        </p:txBody>
      </p:sp>
      <p:sp>
        <p:nvSpPr>
          <p:cNvPr id="30" name="object 30"/>
          <p:cNvSpPr txBox="1"/>
          <p:nvPr/>
        </p:nvSpPr>
        <p:spPr>
          <a:xfrm>
            <a:off x="371347" y="1896565"/>
            <a:ext cx="9254490" cy="2266005"/>
          </a:xfrm>
          <a:prstGeom prst="rect">
            <a:avLst/>
          </a:prstGeom>
        </p:spPr>
        <p:txBody>
          <a:bodyPr vert="horz" wrap="square" lIns="0" tIns="69850" rIns="0" bIns="0" rtlCol="0">
            <a:spAutoFit/>
          </a:bodyPr>
          <a:lstStyle/>
          <a:p>
            <a:pPr marL="12700">
              <a:lnSpc>
                <a:spcPct val="100000"/>
              </a:lnSpc>
              <a:spcBef>
                <a:spcPts val="450"/>
              </a:spcBef>
            </a:pPr>
            <a:r>
              <a:rPr lang="en-US" sz="900" b="1" spc="55" dirty="0">
                <a:solidFill>
                  <a:srgbClr val="FFFFFF"/>
                </a:solidFill>
                <a:cs typeface="Calibri"/>
              </a:rPr>
              <a:t>DEPLOYED WARRIOR SAVINGS </a:t>
            </a:r>
            <a:r>
              <a:rPr lang="en-US" sz="900" spc="55" dirty="0">
                <a:solidFill>
                  <a:srgbClr val="FFFFFF"/>
                </a:solidFill>
                <a:cs typeface="Calibri"/>
              </a:rPr>
              <a:t>Warriors deployed in combat zones may deposit up to $10,000 into a SCU Warrior Savings Deposit Account which earns 10% APY (Annual Percentage Rate) up to $10,000.00. $10,000.01 and above earns 0% APY. Rates are variable and subject to change; accurate as of 11/01/2019. Service member must be serving in a combat zone as defined by the IRS; orders of deployment to a combat zone must be provided. No minimum balance is required to open the account; $5 deposit is required to open the savings account. Monthly deposits into Warriors Savings account cannot exceed the amount of your monthly government pay, however, deposits into the Warrior Savings account may be direct deposit, an allotment, or a transfer of funds from an SCU account. Withdrawals are not permitted from the Warrior Savings account, or it will revert back to a SCU Regular Savings account. Account will stop accruing 10% APY at the end of the month of return date per deployment orders plus 120 days. E-Communications are required. </a:t>
            </a:r>
          </a:p>
          <a:p>
            <a:pPr marL="12700">
              <a:lnSpc>
                <a:spcPct val="100000"/>
              </a:lnSpc>
              <a:spcBef>
                <a:spcPts val="450"/>
              </a:spcBef>
            </a:pPr>
            <a:r>
              <a:rPr lang="en-US" sz="900" b="1" spc="55" dirty="0">
                <a:solidFill>
                  <a:srgbClr val="FFFFFF"/>
                </a:solidFill>
                <a:cs typeface="Calibri"/>
              </a:rPr>
              <a:t>Euro Bill Pay </a:t>
            </a:r>
            <a:r>
              <a:rPr lang="en-US" sz="900" spc="55" dirty="0">
                <a:solidFill>
                  <a:srgbClr val="FFFFFF"/>
                </a:solidFill>
                <a:cs typeface="Calibri"/>
              </a:rPr>
              <a:t>All Euro Bill Payments are made by transfers from the member’s account and are subject to available, collected funds. Payments cannot be disputed or pulled back. Payments can take up to 5 business days to post to the beneficiary account. A fee of $2.00 is applied for each transfer paid inside a branch office. Each Euro bill payment must be processed in a separate transaction. Requests received after 2:00 PM will be accepted, but processed the next business day at that day’s accommodation rate.  </a:t>
            </a:r>
          </a:p>
          <a:p>
            <a:pPr marL="12700">
              <a:lnSpc>
                <a:spcPct val="100000"/>
              </a:lnSpc>
              <a:spcBef>
                <a:spcPts val="450"/>
              </a:spcBef>
            </a:pPr>
            <a:r>
              <a:rPr lang="en-US" sz="900" b="1" spc="55" dirty="0">
                <a:solidFill>
                  <a:srgbClr val="FFFFFF"/>
                </a:solidFill>
                <a:cs typeface="Calibri"/>
              </a:rPr>
              <a:t>Visa is a registered trademark of the Visa International Service Association </a:t>
            </a:r>
          </a:p>
          <a:p>
            <a:pPr marL="12700">
              <a:lnSpc>
                <a:spcPct val="100000"/>
              </a:lnSpc>
              <a:spcBef>
                <a:spcPts val="450"/>
              </a:spcBef>
            </a:pPr>
            <a:r>
              <a:rPr lang="en-US" sz="900" b="1" spc="55" dirty="0" err="1">
                <a:solidFill>
                  <a:srgbClr val="FFFFFF"/>
                </a:solidFill>
                <a:cs typeface="Calibri"/>
              </a:rPr>
              <a:t>CardValet</a:t>
            </a:r>
            <a:r>
              <a:rPr lang="en-US" sz="900" b="1" spc="55" dirty="0">
                <a:solidFill>
                  <a:srgbClr val="FFFFFF"/>
                </a:solidFill>
                <a:cs typeface="Calibri"/>
              </a:rPr>
              <a:t> is a registered trademark of Fiserv, Inc.</a:t>
            </a:r>
          </a:p>
          <a:p>
            <a:pPr marL="12700">
              <a:lnSpc>
                <a:spcPct val="100000"/>
              </a:lnSpc>
              <a:spcBef>
                <a:spcPts val="450"/>
              </a:spcBef>
            </a:pPr>
            <a:r>
              <a:rPr lang="en-US" sz="900" b="1" spc="55" dirty="0">
                <a:solidFill>
                  <a:srgbClr val="FFFFFF"/>
                </a:solidFill>
                <a:cs typeface="Calibri"/>
              </a:rPr>
              <a:t>V PAY is a registered trademark of the Visa International Service Association.</a:t>
            </a:r>
          </a:p>
        </p:txBody>
      </p:sp>
    </p:spTree>
    <p:extLst>
      <p:ext uri="{BB962C8B-B14F-4D97-AF65-F5344CB8AC3E}">
        <p14:creationId xmlns:p14="http://schemas.microsoft.com/office/powerpoint/2010/main" val="2586969566"/>
      </p:ext>
    </p:extLst>
  </p:cSld>
  <p:clrMapOvr>
    <a:masterClrMapping/>
  </p:clrMapOvr>
  <mc:AlternateContent xmlns:mc="http://schemas.openxmlformats.org/markup-compatibility/2006" xmlns:p14="http://schemas.microsoft.com/office/powerpoint/2010/main">
    <mc:Choice Requires="p14">
      <p:transition spd="slow" p14:dur="2000" advTm="5640"/>
    </mc:Choice>
    <mc:Fallback xmlns="">
      <p:transition spd="slow" advTm="564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Service CU">
      <a:dk1>
        <a:sysClr val="windowText" lastClr="000000"/>
      </a:dk1>
      <a:lt1>
        <a:sysClr val="window" lastClr="FFFFFF"/>
      </a:lt1>
      <a:dk2>
        <a:srgbClr val="828589"/>
      </a:dk2>
      <a:lt2>
        <a:srgbClr val="A5A7AA"/>
      </a:lt2>
      <a:accent1>
        <a:srgbClr val="00AFEF"/>
      </a:accent1>
      <a:accent2>
        <a:srgbClr val="0074BA"/>
      </a:accent2>
      <a:accent3>
        <a:srgbClr val="1E417C"/>
      </a:accent3>
      <a:accent4>
        <a:srgbClr val="EFB251"/>
      </a:accent4>
      <a:accent5>
        <a:srgbClr val="EF755F"/>
      </a:accent5>
      <a:accent6>
        <a:srgbClr val="ED3524"/>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heme2" id="{1B6CC30B-23CC-4DA8-A8CC-524506CF8770}" vid="{3D1EB114-7A08-4E75-8A24-64D4EFEC0F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1159</TotalTime>
  <Words>1250</Words>
  <Application>Microsoft Office PowerPoint</Application>
  <PresentationFormat>Custom</PresentationFormat>
  <Paragraphs>134</Paragraphs>
  <Slides>9</Slides>
  <Notes>3</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Lucida Sans Unicode</vt:lpstr>
      <vt:lpstr>Trebuchet MS</vt:lpstr>
      <vt:lpstr>Verdana</vt:lpstr>
      <vt:lpstr>Wingdings 2</vt:lpstr>
      <vt:lpstr>Theme2</vt:lpstr>
      <vt:lpstr> Newcomers’ Guide to Service Credit Union </vt:lpstr>
      <vt:lpstr>Welcome to Germany</vt:lpstr>
      <vt:lpstr>Banking in Germany</vt:lpstr>
      <vt:lpstr>Euro Bill Pay</vt:lpstr>
      <vt:lpstr>Conveniences for Our Members</vt:lpstr>
      <vt:lpstr>Military Branch Locations</vt:lpstr>
      <vt:lpstr>USAG – Ansbach Location</vt:lpstr>
      <vt:lpstr>Program and Disclosure Information</vt:lpstr>
      <vt:lpstr>Program and Disclosure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Newcomers’ Guide to Service Credit Union</dc:title>
  <dc:creator>Baskin, Anna</dc:creator>
  <cp:lastModifiedBy>Harris, Bryan</cp:lastModifiedBy>
  <cp:revision>43</cp:revision>
  <dcterms:created xsi:type="dcterms:W3CDTF">2020-05-27T01:46:55Z</dcterms:created>
  <dcterms:modified xsi:type="dcterms:W3CDTF">2020-08-28T08:14:24Z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2020-03-06T00:00:00Z</vt:filetime>
  </property>
  <property fmtid="{D5CDD505-2E9C-101B-9397-08002B2CF9AE}" pid="3" name="Creator">
    <vt:lpwstr>Adobe InDesign 15.0 (Windows)</vt:lpwstr>
  </property>
  <property fmtid="{D5CDD505-2E9C-101B-9397-08002B2CF9AE}" pid="4" name="LastSaved">
    <vt:filetime>2020-05-27T00:00:00Z</vt:filetime>
  </property>
</Properties>
</file>