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5"/>
  </p:notesMasterIdLst>
  <p:handoutMasterIdLst>
    <p:handoutMasterId r:id="rId16"/>
  </p:handoutMasterIdLst>
  <p:sldIdLst>
    <p:sldId id="256" r:id="rId2"/>
    <p:sldId id="257" r:id="rId3"/>
    <p:sldId id="259" r:id="rId4"/>
    <p:sldId id="262" r:id="rId5"/>
    <p:sldId id="263" r:id="rId6"/>
    <p:sldId id="276" r:id="rId7"/>
    <p:sldId id="267" r:id="rId8"/>
    <p:sldId id="268" r:id="rId9"/>
    <p:sldId id="269" r:id="rId10"/>
    <p:sldId id="271" r:id="rId11"/>
    <p:sldId id="277" r:id="rId12"/>
    <p:sldId id="274" r:id="rId13"/>
    <p:sldId id="275" r:id="rId14"/>
  </p:sldIdLst>
  <p:sldSz cx="9144000" cy="6858000" type="screen4x3"/>
  <p:notesSz cx="6858000" cy="9144000"/>
  <p:embeddedFontLst>
    <p:embeddedFont>
      <p:font typeface="Comic Sans MS" panose="030F0702030302020204" pitchFamily="66" charset="0"/>
      <p:regular r:id="rId17"/>
      <p:bold r:id="rId18"/>
      <p:italic r:id="rId19"/>
      <p:boldItalic r:id="rId20"/>
    </p:embeddedFont>
    <p:embeddedFont>
      <p:font typeface="Source Sans Pr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4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8931F-2E05-4590-9AA7-615D104148DD}" type="datetimeFigureOut">
              <a:rPr lang="en-US" smtClean="0"/>
              <a:t>6/9/2020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1F8255-D1C7-4867-95F5-106D3E8BF735}" type="slidenum">
              <a:rPr lang="en-US" smtClean="0"/>
              <a:t>‹#›</a:t>
            </a:fld>
            <a:endParaRPr lang="en-US"/>
          </a:p>
        </p:txBody>
      </p:sp>
    </p:spTree>
    <p:extLst>
      <p:ext uri="{BB962C8B-B14F-4D97-AF65-F5344CB8AC3E}">
        <p14:creationId xmlns:p14="http://schemas.microsoft.com/office/powerpoint/2010/main" val="301140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6766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436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hdr" idx="2"/>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a:t>
            </a:r>
          </a:p>
        </p:txBody>
      </p:sp>
      <p:sp>
        <p:nvSpPr>
          <p:cNvPr id="343" name="Shape 343"/>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07/16/96</a:t>
            </a:r>
          </a:p>
        </p:txBody>
      </p:sp>
      <p:sp>
        <p:nvSpPr>
          <p:cNvPr id="344" name="Shape 344"/>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a:t>
            </a:r>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a:t>
            </a:r>
          </a:p>
        </p:txBody>
      </p:sp>
      <p:sp>
        <p:nvSpPr>
          <p:cNvPr id="346" name="Shape 346"/>
          <p:cNvSpPr>
            <a:spLocks noGrp="1" noRot="1" noChangeAspect="1"/>
          </p:cNvSpPr>
          <p:nvPr>
            <p:ph type="sldImg" idx="3"/>
          </p:nvPr>
        </p:nvSpPr>
        <p:spPr>
          <a:xfrm>
            <a:off x="1106488" y="666750"/>
            <a:ext cx="4645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Testing branch also offers a wide variety of civilian examinations to include entrance examination into Undergraduate and Graduate Programs, College Placement exams, College Credit exams through DANTEDS and CLEP Programs.  TABE and Test Proctor Services for online and distance education programs are available.</a:t>
            </a:r>
          </a:p>
        </p:txBody>
      </p:sp>
    </p:spTree>
    <p:extLst>
      <p:ext uri="{BB962C8B-B14F-4D97-AF65-F5344CB8AC3E}">
        <p14:creationId xmlns:p14="http://schemas.microsoft.com/office/powerpoint/2010/main" val="164826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12</a:t>
            </a:fld>
            <a:endParaRPr lang="en-US" sz="1200" b="0" i="0" u="none" strike="noStrike" cap="none" baseline="0">
              <a:solidFill>
                <a:schemeClr val="dk1"/>
              </a:solidFill>
              <a:latin typeface="Arial"/>
              <a:ea typeface="Arial"/>
              <a:cs typeface="Arial"/>
              <a:sym typeface="Arial"/>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724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240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682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0738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4</a:t>
            </a:fld>
            <a:endParaRPr lang="en-US" sz="1200" b="0" i="0" u="none" strike="noStrike" cap="none" baseline="0">
              <a:solidFill>
                <a:schemeClr val="dk1"/>
              </a:solidFill>
              <a:latin typeface="Arial"/>
              <a:ea typeface="Arial"/>
              <a:cs typeface="Arial"/>
              <a:sym typeface="Arial"/>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596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5</a:t>
            </a:fld>
            <a:endParaRPr lang="en-US" sz="1200" b="0" i="0" u="none" strike="noStrike" cap="none" baseline="0">
              <a:solidFill>
                <a:schemeClr val="dk1"/>
              </a:solidFill>
              <a:latin typeface="Arial"/>
              <a:ea typeface="Arial"/>
              <a:cs typeface="Arial"/>
              <a:sym typeface="Arial"/>
            </a:endParaRPr>
          </a:p>
        </p:txBody>
      </p:sp>
      <p:sp>
        <p:nvSpPr>
          <p:cNvPr id="229" name="Shape 229"/>
          <p:cNvSpPr/>
          <p:nvPr/>
        </p:nvSpPr>
        <p:spPr>
          <a:xfrm>
            <a:off x="3891791" y="0"/>
            <a:ext cx="2994162" cy="452643"/>
          </a:xfrm>
          <a:prstGeom prst="rect">
            <a:avLst/>
          </a:prstGeom>
          <a:noFill/>
          <a:ln>
            <a:noFill/>
          </a:ln>
        </p:spPr>
        <p:txBody>
          <a:bodyPr lIns="89175" tIns="44575" rIns="89175" bIns="44575"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30" name="Shape 230"/>
          <p:cNvSpPr/>
          <p:nvPr/>
        </p:nvSpPr>
        <p:spPr>
          <a:xfrm>
            <a:off x="3891791" y="8674364"/>
            <a:ext cx="2994162" cy="454188"/>
          </a:xfrm>
          <a:prstGeom prst="rect">
            <a:avLst/>
          </a:prstGeom>
          <a:noFill/>
          <a:ln>
            <a:noFill/>
          </a:ln>
        </p:spPr>
        <p:txBody>
          <a:bodyPr lIns="90475" tIns="44425" rIns="90475" bIns="44425" anchor="b" anchorCtr="0">
            <a:noAutofit/>
          </a:bodyPr>
          <a:lstStyle/>
          <a:p>
            <a:pPr marL="0" marR="0" lvl="0" indent="0" algn="r" rtl="0">
              <a:spcBef>
                <a:spcPts val="0"/>
              </a:spcBef>
              <a:buSzPct val="25000"/>
              <a:buNone/>
            </a:pPr>
            <a:r>
              <a:rPr lang="en-US" sz="1200" b="0" i="0" u="none" strike="noStrike" cap="none" baseline="0">
                <a:solidFill>
                  <a:schemeClr val="dk1"/>
                </a:solidFill>
                <a:latin typeface="Calibri"/>
                <a:ea typeface="Calibri"/>
                <a:cs typeface="Calibri"/>
                <a:sym typeface="Calibri"/>
              </a:rPr>
              <a:t>5</a:t>
            </a:r>
          </a:p>
        </p:txBody>
      </p:sp>
      <p:sp>
        <p:nvSpPr>
          <p:cNvPr id="231" name="Shape 231"/>
          <p:cNvSpPr/>
          <p:nvPr/>
        </p:nvSpPr>
        <p:spPr>
          <a:xfrm>
            <a:off x="0" y="8674364"/>
            <a:ext cx="2994162" cy="454188"/>
          </a:xfrm>
          <a:prstGeom prst="rect">
            <a:avLst/>
          </a:prstGeom>
          <a:noFill/>
          <a:ln>
            <a:noFill/>
          </a:ln>
        </p:spPr>
        <p:txBody>
          <a:bodyPr lIns="89175" tIns="44575" rIns="89175" bIns="44575"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32" name="Shape 232"/>
          <p:cNvSpPr/>
          <p:nvPr/>
        </p:nvSpPr>
        <p:spPr>
          <a:xfrm>
            <a:off x="0" y="0"/>
            <a:ext cx="2994162" cy="452643"/>
          </a:xfrm>
          <a:prstGeom prst="rect">
            <a:avLst/>
          </a:prstGeom>
          <a:noFill/>
          <a:ln>
            <a:noFill/>
          </a:ln>
        </p:spPr>
        <p:txBody>
          <a:bodyPr lIns="89175" tIns="44575" rIns="89175" bIns="44575"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33" name="Shape 233"/>
          <p:cNvSpPr>
            <a:spLocks noGrp="1" noRot="1" noChangeAspect="1"/>
          </p:cNvSpPr>
          <p:nvPr>
            <p:ph type="sldImg" idx="2"/>
          </p:nvPr>
        </p:nvSpPr>
        <p:spPr>
          <a:xfrm>
            <a:off x="1154113" y="692150"/>
            <a:ext cx="4552950"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34" name="Shape 234"/>
          <p:cNvSpPr txBox="1">
            <a:spLocks noGrp="1"/>
          </p:cNvSpPr>
          <p:nvPr>
            <p:ph type="body" idx="1"/>
          </p:nvPr>
        </p:nvSpPr>
        <p:spPr>
          <a:xfrm>
            <a:off x="897628" y="4375030"/>
            <a:ext cx="5016155" cy="4073784"/>
          </a:xfrm>
          <a:prstGeom prst="rect">
            <a:avLst/>
          </a:prstGeom>
          <a:noFill/>
          <a:ln>
            <a:noFill/>
          </a:ln>
        </p:spPr>
        <p:txBody>
          <a:bodyPr lIns="90475" tIns="44425" rIns="90475" bIns="4442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TA is the Navy’s financial assistance program for active duty service members pursuing voluntary education goals during off - duty hours.  It pays a large part of the tuition at accredited high schools, colleges/universities, and vocational-technical schools.  Ta does not pay for books or registration fees.  TA can be used for both classroom and independent study/distance learning courses.  It is managed by NETPDTC located in Pensacola FL.  It is the parent command for all Navy College Offices and Marine Corps Education Centers.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maintains the TA data base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pays TA to educational institutions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initiates TA reimbursement actions,  such as grade request 	  letters, letters of indebtedness/resolution, pay checkage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maintains the Tuition Assistance Manual for Navy College 	  Offices and Marine Corps Education Centers	</a:t>
            </a:r>
          </a:p>
        </p:txBody>
      </p:sp>
    </p:spTree>
    <p:extLst>
      <p:ext uri="{BB962C8B-B14F-4D97-AF65-F5344CB8AC3E}">
        <p14:creationId xmlns:p14="http://schemas.microsoft.com/office/powerpoint/2010/main" val="390515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6</a:t>
            </a:fld>
            <a:endParaRPr lang="en-US" sz="1200" b="0" i="0" u="none" strike="noStrike" cap="none" baseline="0">
              <a:solidFill>
                <a:schemeClr val="dk1"/>
              </a:solidFill>
              <a:latin typeface="Arial"/>
              <a:ea typeface="Arial"/>
              <a:cs typeface="Arial"/>
              <a:sym typeface="Arial"/>
            </a:endParaRPr>
          </a:p>
        </p:txBody>
      </p:sp>
      <p:sp>
        <p:nvSpPr>
          <p:cNvPr id="243" name="Shape 243"/>
          <p:cNvSpPr>
            <a:spLocks noGrp="1" noRot="1" noChangeAspect="1"/>
          </p:cNvSpPr>
          <p:nvPr>
            <p:ph type="sldImg" idx="2"/>
          </p:nvPr>
        </p:nvSpPr>
        <p:spPr>
          <a:xfrm>
            <a:off x="1154113" y="692150"/>
            <a:ext cx="4552950"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44" name="Shape 244"/>
          <p:cNvSpPr txBox="1">
            <a:spLocks noGrp="1"/>
          </p:cNvSpPr>
          <p:nvPr>
            <p:ph type="body" idx="1"/>
          </p:nvPr>
        </p:nvSpPr>
        <p:spPr>
          <a:xfrm>
            <a:off x="897628" y="4375030"/>
            <a:ext cx="5016155" cy="4073784"/>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buSzPct val="25000"/>
              <a:buNone/>
            </a:pPr>
            <a:r>
              <a:rPr lang="en-US" sz="1200" b="1" i="0" u="sng" strike="noStrike" cap="none" baseline="0">
                <a:solidFill>
                  <a:schemeClr val="dk1"/>
                </a:solidFill>
                <a:latin typeface="Calibri"/>
                <a:ea typeface="Calibri"/>
                <a:cs typeface="Calibri"/>
                <a:sym typeface="Calibri"/>
              </a:rPr>
              <a:t>TA RATES.  </a:t>
            </a:r>
            <a:r>
              <a:rPr lang="en-US" sz="1200" b="0" i="0" u="none" strike="noStrike" cap="none" baseline="0">
                <a:solidFill>
                  <a:schemeClr val="dk1"/>
                </a:solidFill>
                <a:latin typeface="Calibri"/>
                <a:ea typeface="Calibri"/>
                <a:cs typeface="Calibri"/>
                <a:sym typeface="Calibri"/>
              </a:rPr>
              <a:t>TA funding rates are based upon federal law, Department of Defense (DoD) and Navy policy.  Every member, regardless of service or program receives $4500 per fiscal year of tuition assistance.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  High School Completion Courses measured in Carnegie hours - for service members who do not have a high school diploma, 100 percent of tuition cost.</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  Undergraduate, Graduate and Vocational Courses measured in semester or quarter hours - 75% of tuition not to exceed $187.50 per semester hour or $125.00 per quarter hour. Vocational/Technical courses measured in clock hours, not to exceed $12.50.</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04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Arial"/>
                <a:ea typeface="Arial"/>
                <a:cs typeface="Arial"/>
                <a:sym typeface="Arial"/>
              </a:rPr>
              <a:t>7</a:t>
            </a:fld>
            <a:endParaRPr lang="en-US" sz="1200" b="0" i="0" u="none" strike="noStrike" cap="none" baseline="0">
              <a:solidFill>
                <a:schemeClr val="dk1"/>
              </a:solidFill>
              <a:latin typeface="Arial"/>
              <a:ea typeface="Arial"/>
              <a:cs typeface="Arial"/>
              <a:sym typeface="Arial"/>
            </a:endParaRPr>
          </a:p>
        </p:txBody>
      </p:sp>
      <p:sp>
        <p:nvSpPr>
          <p:cNvPr id="291" name="Shape 291"/>
          <p:cNvSpPr/>
          <p:nvPr/>
        </p:nvSpPr>
        <p:spPr>
          <a:xfrm>
            <a:off x="3891791" y="0"/>
            <a:ext cx="2994162" cy="452643"/>
          </a:xfrm>
          <a:prstGeom prst="rect">
            <a:avLst/>
          </a:prstGeom>
          <a:noFill/>
          <a:ln>
            <a:noFill/>
          </a:ln>
        </p:spPr>
        <p:txBody>
          <a:bodyPr lIns="89175" tIns="44575" rIns="89175" bIns="44575"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92" name="Shape 292"/>
          <p:cNvSpPr/>
          <p:nvPr/>
        </p:nvSpPr>
        <p:spPr>
          <a:xfrm>
            <a:off x="3891791" y="8674364"/>
            <a:ext cx="2994162" cy="454188"/>
          </a:xfrm>
          <a:prstGeom prst="rect">
            <a:avLst/>
          </a:prstGeom>
          <a:noFill/>
          <a:ln>
            <a:noFill/>
          </a:ln>
        </p:spPr>
        <p:txBody>
          <a:bodyPr lIns="90475" tIns="44425" rIns="90475" bIns="44425" anchor="b" anchorCtr="0">
            <a:noAutofit/>
          </a:bodyPr>
          <a:lstStyle/>
          <a:p>
            <a:pPr marL="0" marR="0" lvl="0" indent="0" algn="r" rtl="0">
              <a:spcBef>
                <a:spcPts val="0"/>
              </a:spcBef>
              <a:buSzPct val="25000"/>
              <a:buNone/>
            </a:pPr>
            <a:r>
              <a:rPr lang="en-US" sz="1200" b="0" i="0" u="none" strike="noStrike" cap="none" baseline="0">
                <a:solidFill>
                  <a:schemeClr val="dk1"/>
                </a:solidFill>
                <a:latin typeface="Calibri"/>
                <a:ea typeface="Calibri"/>
                <a:cs typeface="Calibri"/>
                <a:sym typeface="Calibri"/>
              </a:rPr>
              <a:t>5</a:t>
            </a:r>
          </a:p>
        </p:txBody>
      </p:sp>
      <p:sp>
        <p:nvSpPr>
          <p:cNvPr id="293" name="Shape 293"/>
          <p:cNvSpPr/>
          <p:nvPr/>
        </p:nvSpPr>
        <p:spPr>
          <a:xfrm>
            <a:off x="0" y="8674364"/>
            <a:ext cx="2994162" cy="454188"/>
          </a:xfrm>
          <a:prstGeom prst="rect">
            <a:avLst/>
          </a:prstGeom>
          <a:noFill/>
          <a:ln>
            <a:noFill/>
          </a:ln>
        </p:spPr>
        <p:txBody>
          <a:bodyPr lIns="89175" tIns="44575" rIns="89175" bIns="44575"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94" name="Shape 294"/>
          <p:cNvSpPr/>
          <p:nvPr/>
        </p:nvSpPr>
        <p:spPr>
          <a:xfrm>
            <a:off x="0" y="0"/>
            <a:ext cx="2994162" cy="452643"/>
          </a:xfrm>
          <a:prstGeom prst="rect">
            <a:avLst/>
          </a:prstGeom>
          <a:noFill/>
          <a:ln>
            <a:noFill/>
          </a:ln>
        </p:spPr>
        <p:txBody>
          <a:bodyPr lIns="89175" tIns="44575" rIns="89175" bIns="44575" anchor="ctr" anchorCtr="0">
            <a:noAutofit/>
          </a:bodyPr>
          <a:lstStyle/>
          <a:p>
            <a:pPr marL="0" marR="0" lvl="0" indent="0" algn="l" rtl="0">
              <a:spcBef>
                <a:spcPts val="0"/>
              </a:spcBef>
              <a:buNone/>
            </a:pPr>
            <a:endParaRPr sz="1800" b="0" i="0" u="none" strike="noStrike" cap="none" baseline="0">
              <a:solidFill>
                <a:schemeClr val="dk1"/>
              </a:solidFill>
              <a:latin typeface="Calibri"/>
              <a:ea typeface="Calibri"/>
              <a:cs typeface="Calibri"/>
              <a:sym typeface="Calibri"/>
            </a:endParaRPr>
          </a:p>
        </p:txBody>
      </p:sp>
      <p:sp>
        <p:nvSpPr>
          <p:cNvPr id="295" name="Shape 295"/>
          <p:cNvSpPr>
            <a:spLocks noGrp="1" noRot="1" noChangeAspect="1"/>
          </p:cNvSpPr>
          <p:nvPr>
            <p:ph type="sldImg" idx="2"/>
          </p:nvPr>
        </p:nvSpPr>
        <p:spPr>
          <a:xfrm>
            <a:off x="1154113" y="692150"/>
            <a:ext cx="4552950" cy="34163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296" name="Shape 296"/>
          <p:cNvSpPr txBox="1">
            <a:spLocks noGrp="1"/>
          </p:cNvSpPr>
          <p:nvPr>
            <p:ph type="body" idx="1"/>
          </p:nvPr>
        </p:nvSpPr>
        <p:spPr>
          <a:xfrm>
            <a:off x="897628" y="4375030"/>
            <a:ext cx="5016155" cy="4073784"/>
          </a:xfrm>
          <a:prstGeom prst="rect">
            <a:avLst/>
          </a:prstGeom>
          <a:noFill/>
          <a:ln>
            <a:noFill/>
          </a:ln>
        </p:spPr>
        <p:txBody>
          <a:bodyPr lIns="90475" tIns="44425" rIns="90475" bIns="44425"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TA is the Navy’s financial assistance program for active duty service members pursuing voluntary education goals during off - duty hours.  It pays a large part of the tuition at accredited high schools, colleges/universities, and vocational-technical schools.  Ta does not pay for books or registration fees.  TA can be used for both classroom and independent study/distance learning courses.  It is managed by NETPDTC located in Pensacola FL.  It is the parent command for all Navy College Offices and Marine Corps Education Centers.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maintains the TA data base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pays TA to educational institutions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initiates TA reimbursement actions,  such as grade request 	  letters, letters of indebtedness/resolution, pay checkage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	- maintains the Tuition Assistance Manual for Navy College 	  Offices and Marine Corps Education Centers	</a:t>
            </a:r>
          </a:p>
        </p:txBody>
      </p:sp>
    </p:spTree>
    <p:extLst>
      <p:ext uri="{BB962C8B-B14F-4D97-AF65-F5344CB8AC3E}">
        <p14:creationId xmlns:p14="http://schemas.microsoft.com/office/powerpoint/2010/main" val="29444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2056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hdr" idx="2"/>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a:t>
            </a:r>
          </a:p>
        </p:txBody>
      </p:sp>
      <p:sp>
        <p:nvSpPr>
          <p:cNvPr id="315" name="Shape 315"/>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07/16/96</a:t>
            </a:r>
          </a:p>
        </p:txBody>
      </p:sp>
      <p:sp>
        <p:nvSpPr>
          <p:cNvPr id="316" name="Shape 316"/>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b="0" i="0" u="none" strike="noStrike" cap="none" baseline="0">
                <a:solidFill>
                  <a:schemeClr val="dk1"/>
                </a:solidFill>
                <a:latin typeface="Arial"/>
                <a:ea typeface="Arial"/>
                <a:cs typeface="Arial"/>
                <a:sym typeface="Arial"/>
              </a:rPr>
              <a:t>*</a:t>
            </a:r>
          </a:p>
        </p:txBody>
      </p:sp>
      <p:sp>
        <p:nvSpPr>
          <p:cNvPr id="317" name="Shape 3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sz="1200" b="0" i="0" u="none" strike="noStrike" cap="none" baseline="0">
                <a:solidFill>
                  <a:schemeClr val="dk1"/>
                </a:solidFill>
                <a:latin typeface="Arial"/>
                <a:ea typeface="Arial"/>
                <a:cs typeface="Arial"/>
                <a:sym typeface="Arial"/>
              </a:rPr>
              <a:t>##</a:t>
            </a:r>
          </a:p>
        </p:txBody>
      </p:sp>
      <p:sp>
        <p:nvSpPr>
          <p:cNvPr id="318" name="Shape 318"/>
          <p:cNvSpPr>
            <a:spLocks noGrp="1" noRot="1" noChangeAspect="1"/>
          </p:cNvSpPr>
          <p:nvPr>
            <p:ph type="sldImg" idx="3"/>
          </p:nvPr>
        </p:nvSpPr>
        <p:spPr>
          <a:xfrm>
            <a:off x="1106488" y="666750"/>
            <a:ext cx="4645025" cy="34845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These military examinations (DLPT, DLAB, AFAST, AFCT, ASVAB, typing and dictations) are provided through the Testing Branch.  Soldiers are required to call in advance to schedule a test dated.  </a:t>
            </a:r>
          </a:p>
        </p:txBody>
      </p:sp>
    </p:spTree>
    <p:extLst>
      <p:ext uri="{BB962C8B-B14F-4D97-AF65-F5344CB8AC3E}">
        <p14:creationId xmlns:p14="http://schemas.microsoft.com/office/powerpoint/2010/main" val="283385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685802" y="1981200"/>
            <a:ext cx="3809999" cy="4114800"/>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20" name="Shape 20"/>
          <p:cNvSpPr txBox="1">
            <a:spLocks noGrp="1"/>
          </p:cNvSpPr>
          <p:nvPr>
            <p:ph type="body" idx="2"/>
          </p:nvPr>
        </p:nvSpPr>
        <p:spPr>
          <a:xfrm>
            <a:off x="4648202" y="1981200"/>
            <a:ext cx="3809999" cy="4114800"/>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21" name="Shape 21"/>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22" name="Shape 22"/>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23" name="Shape 23"/>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4"/>
        <p:cNvGrpSpPr/>
        <p:nvPr/>
      </p:nvGrpSpPr>
      <p:grpSpPr>
        <a:xfrm>
          <a:off x="0" y="0"/>
          <a:ext cx="0" cy="0"/>
          <a:chOff x="0" y="0"/>
          <a:chExt cx="0" cy="0"/>
        </a:xfrm>
      </p:grpSpPr>
      <p:cxnSp>
        <p:nvCxnSpPr>
          <p:cNvPr id="85" name="Shape 85"/>
          <p:cNvCxnSpPr/>
          <p:nvPr/>
        </p:nvCxnSpPr>
        <p:spPr>
          <a:xfrm>
            <a:off x="514352" y="5849118"/>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86" name="Shape 86"/>
          <p:cNvSpPr txBox="1">
            <a:spLocks noGrp="1"/>
          </p:cNvSpPr>
          <p:nvPr>
            <p:ph type="title"/>
          </p:nvPr>
        </p:nvSpPr>
        <p:spPr>
          <a:xfrm>
            <a:off x="457200" y="5486401"/>
            <a:ext cx="8458200" cy="520700"/>
          </a:xfrm>
          <a:prstGeom prst="rect">
            <a:avLst/>
          </a:prstGeom>
          <a:noFill/>
          <a:ln>
            <a:noFill/>
          </a:ln>
        </p:spPr>
        <p:txBody>
          <a:bodyPr lIns="91425" tIns="91425" rIns="91425" bIns="91425" anchor="ctr" anchorCtr="0"/>
          <a:lstStyle>
            <a:lvl1pPr algn="l" rtl="0">
              <a:spcBef>
                <a:spcPts val="0"/>
              </a:spcBef>
              <a:buFont typeface="Souce Sans Pro"/>
              <a:buNone/>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a:off x="457201" y="609600"/>
            <a:ext cx="3008313" cy="4800600"/>
          </a:xfrm>
          <a:prstGeom prst="rect">
            <a:avLst/>
          </a:prstGeom>
          <a:noFill/>
          <a:ln>
            <a:noFill/>
          </a:ln>
        </p:spPr>
        <p:txBody>
          <a:bodyPr lIns="91425" tIns="91425" rIns="91425" bIns="91425" anchor="t" anchorCtr="0"/>
          <a:lstStyle>
            <a:lvl1pPr marL="0" indent="0" rtl="0">
              <a:spcBef>
                <a:spcPts val="0"/>
              </a:spcBef>
              <a:buFont typeface="Source Sans Pro"/>
              <a:buNone/>
              <a:defRPr sz="1400"/>
            </a:lvl1pPr>
            <a:lvl2pPr rtl="0">
              <a:spcBef>
                <a:spcPts val="0"/>
              </a:spcBef>
              <a:buFont typeface="Source Sans Pro"/>
              <a:buNone/>
              <a:defRPr sz="1200"/>
            </a:lvl2pPr>
            <a:lvl3pPr rtl="0">
              <a:spcBef>
                <a:spcPts val="0"/>
              </a:spcBef>
              <a:buFont typeface="Source Sans Pro"/>
              <a:buNone/>
              <a:defRPr sz="1000"/>
            </a:lvl3pPr>
            <a:lvl4pPr rtl="0">
              <a:spcBef>
                <a:spcPts val="0"/>
              </a:spcBef>
              <a:buFont typeface="Source Sans Pro"/>
              <a:buNone/>
              <a:defRPr sz="900"/>
            </a:lvl4pPr>
            <a:lvl5pPr rtl="0">
              <a:spcBef>
                <a:spcPts val="0"/>
              </a:spcBef>
              <a:buFont typeface="Source Sans Pro"/>
              <a:buNone/>
              <a:defRPr sz="9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88" name="Shape 88"/>
          <p:cNvSpPr txBox="1">
            <a:spLocks noGrp="1"/>
          </p:cNvSpPr>
          <p:nvPr>
            <p:ph type="body" idx="2"/>
          </p:nvPr>
        </p:nvSpPr>
        <p:spPr>
          <a:xfrm>
            <a:off x="3575050" y="609600"/>
            <a:ext cx="5340351" cy="4800600"/>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89" name="Shape 89"/>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90" name="Shape 90"/>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91" name="Shape 91"/>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2"/>
        <p:cNvGrpSpPr/>
        <p:nvPr/>
      </p:nvGrpSpPr>
      <p:grpSpPr>
        <a:xfrm>
          <a:off x="0" y="0"/>
          <a:ext cx="0" cy="0"/>
          <a:chOff x="0" y="0"/>
          <a:chExt cx="0" cy="0"/>
        </a:xfrm>
      </p:grpSpPr>
      <p:sp>
        <p:nvSpPr>
          <p:cNvPr id="93" name="Shape 93"/>
          <p:cNvSpPr>
            <a:spLocks noGrp="1"/>
          </p:cNvSpPr>
          <p:nvPr>
            <p:ph type="pic" idx="2"/>
          </p:nvPr>
        </p:nvSpPr>
        <p:spPr>
          <a:xfrm>
            <a:off x="3505202" y="616633"/>
            <a:ext cx="5029199" cy="3657600"/>
          </a:xfrm>
          <a:prstGeom prst="rect">
            <a:avLst/>
          </a:prstGeom>
          <a:solidFill>
            <a:schemeClr val="lt1"/>
          </a:solidFill>
          <a:ln w="9525" cap="flat" cmpd="sng">
            <a:solidFill>
              <a:schemeClr val="accent1"/>
            </a:solidFill>
            <a:prstDash val="solid"/>
            <a:round/>
            <a:headEnd type="none" w="med" len="med"/>
            <a:tailEnd type="none" w="med" len="med"/>
          </a:ln>
          <a:effectLst>
            <a:reflection stA="49000" endA="500" endPos="10000" dist="900" dir="5400000" sy="-90000" algn="bl" rotWithShape="0"/>
          </a:effectLst>
        </p:spPr>
        <p:txBody>
          <a:bodyPr lIns="91425" tIns="91425" rIns="91425" bIns="91425" anchor="t" anchorCtr="0"/>
          <a:lstStyle>
            <a:lvl1pPr marL="0" marR="0" indent="0" algn="l" rtl="0">
              <a:spcBef>
                <a:spcPts val="0"/>
              </a:spcBef>
              <a:buClr>
                <a:srgbClr val="4571A5"/>
              </a:buClr>
              <a:buFont typeface="Source Sans Pro"/>
              <a:buNone/>
              <a:defRPr sz="3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94" name="Shape 94"/>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95" name="Shape 95"/>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96" name="Shape 96"/>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
        <p:nvSpPr>
          <p:cNvPr id="97" name="Shape 97"/>
          <p:cNvSpPr txBox="1">
            <a:spLocks noGrp="1"/>
          </p:cNvSpPr>
          <p:nvPr>
            <p:ph type="title"/>
          </p:nvPr>
        </p:nvSpPr>
        <p:spPr>
          <a:xfrm>
            <a:off x="381000" y="4993760"/>
            <a:ext cx="5867400" cy="522288"/>
          </a:xfrm>
          <a:prstGeom prst="rect">
            <a:avLst/>
          </a:prstGeom>
          <a:noFill/>
          <a:ln>
            <a:noFill/>
          </a:ln>
        </p:spPr>
        <p:txBody>
          <a:bodyPr lIns="91425" tIns="91425" rIns="91425" bIns="91425" anchor="ctr" anchorCtr="0"/>
          <a:lstStyle>
            <a:lvl1pPr algn="l" rtl="0">
              <a:spcBef>
                <a:spcPts val="0"/>
              </a:spcBef>
              <a:buFont typeface="Souce Sans Pro"/>
              <a:buNone/>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txBox="1">
            <a:spLocks noGrp="1"/>
          </p:cNvSpPr>
          <p:nvPr>
            <p:ph type="body" idx="1"/>
          </p:nvPr>
        </p:nvSpPr>
        <p:spPr>
          <a:xfrm>
            <a:off x="381000" y="5533218"/>
            <a:ext cx="5867400" cy="768349"/>
          </a:xfrm>
          <a:prstGeom prst="rect">
            <a:avLst/>
          </a:prstGeom>
          <a:noFill/>
          <a:ln>
            <a:noFill/>
          </a:ln>
        </p:spPr>
        <p:txBody>
          <a:bodyPr lIns="91425" tIns="91425" rIns="91425" bIns="91425" anchor="t" anchorCtr="0"/>
          <a:lstStyle>
            <a:lvl1pPr marL="0" indent="0" rtl="0">
              <a:spcBef>
                <a:spcPts val="0"/>
              </a:spcBef>
              <a:buFont typeface="Source Sans Pro"/>
              <a:buNone/>
              <a:defRPr sz="1400"/>
            </a:lvl1pPr>
            <a:lvl2pPr rtl="0">
              <a:spcBef>
                <a:spcPts val="0"/>
              </a:spcBef>
              <a:defRPr sz="1200"/>
            </a:lvl2pPr>
            <a:lvl3pPr rtl="0">
              <a:spcBef>
                <a:spcPts val="0"/>
              </a:spcBef>
              <a:defRPr sz="1000"/>
            </a:lvl3pPr>
            <a:lvl4pPr rtl="0">
              <a:spcBef>
                <a:spcPts val="0"/>
              </a:spcBef>
              <a:defRPr sz="900"/>
            </a:lvl4pPr>
            <a:lvl5pPr rtl="0">
              <a:spcBef>
                <a:spcPts val="0"/>
              </a:spcBef>
              <a:defRPr sz="9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04800" y="457201"/>
            <a:ext cx="8686800" cy="838199"/>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2385220" y="-526256"/>
            <a:ext cx="4525963" cy="8686800"/>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102" name="Shape 102"/>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03" name="Shape 103"/>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04" name="Shape 104"/>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4846639" y="2560638"/>
            <a:ext cx="5851525" cy="1828800"/>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655638" y="350839"/>
            <a:ext cx="5851525" cy="6248399"/>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108" name="Shape 108"/>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09" name="Shape 109"/>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10" name="Shape 110"/>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04800" y="457201"/>
            <a:ext cx="8686800" cy="838199"/>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04800" y="1554163"/>
            <a:ext cx="8686800" cy="4525963"/>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27" name="Shape 27"/>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28" name="Shape 28"/>
          <p:cNvSpPr txBox="1">
            <a:spLocks noGrp="1"/>
          </p:cNvSpPr>
          <p:nvPr>
            <p:ph type="ftr" idx="11"/>
          </p:nvPr>
        </p:nvSpPr>
        <p:spPr>
          <a:xfrm>
            <a:off x="3581400" y="76201"/>
            <a:ext cx="2895600"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29" name="Shape 29"/>
          <p:cNvSpPr txBox="1">
            <a:spLocks noGrp="1"/>
          </p:cNvSpPr>
          <p:nvPr>
            <p:ph type="sldNum" idx="12"/>
          </p:nvPr>
        </p:nvSpPr>
        <p:spPr>
          <a:xfrm>
            <a:off x="8229602" y="6473952"/>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685802" y="1981200"/>
            <a:ext cx="3809999" cy="4114800"/>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33" name="Shape 33"/>
          <p:cNvSpPr>
            <a:spLocks noGrp="1"/>
          </p:cNvSpPr>
          <p:nvPr>
            <p:ph type="clipArt" idx="2"/>
          </p:nvPr>
        </p:nvSpPr>
        <p:spPr>
          <a:xfrm>
            <a:off x="4648202" y="1981200"/>
            <a:ext cx="3809999" cy="4114800"/>
          </a:xfrm>
          <a:prstGeom prst="rect">
            <a:avLst/>
          </a:prstGeom>
          <a:noFill/>
          <a:ln>
            <a:noFill/>
          </a:ln>
        </p:spPr>
        <p:txBody>
          <a:bodyPr lIns="91425" tIns="91425" rIns="91425" bIns="91425" anchor="t" anchorCtr="0"/>
          <a:lstStyle>
            <a:lvl1pPr marL="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4" name="Shape 34"/>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5" name="Shape 35"/>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36" name="Shape 36"/>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609600"/>
            <a:ext cx="7772400" cy="1143000"/>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685802" y="1981200"/>
            <a:ext cx="3809999" cy="4114800"/>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44" name="Shape 44"/>
          <p:cNvSpPr txBox="1">
            <a:spLocks noGrp="1"/>
          </p:cNvSpPr>
          <p:nvPr>
            <p:ph type="body" idx="2"/>
          </p:nvPr>
        </p:nvSpPr>
        <p:spPr>
          <a:xfrm>
            <a:off x="4648202" y="1981200"/>
            <a:ext cx="3809999" cy="4114800"/>
          </a:xfrm>
          <a:prstGeom prst="rect">
            <a:avLst/>
          </a:prstGeom>
          <a:noFill/>
          <a:ln>
            <a:noFill/>
          </a:ln>
        </p:spPr>
        <p:txBody>
          <a:bodyPr lIns="91425" tIns="91425" rIns="91425" bIns="91425" anchor="t" anchorCtr="0"/>
          <a:lstStyle>
            <a:lvl1pPr marL="342892" indent="-200655" algn="l" rtl="0">
              <a:spcBef>
                <a:spcPts val="640"/>
              </a:spcBef>
              <a:buClr>
                <a:schemeClr val="accent1"/>
              </a:buClr>
              <a:buFont typeface="Noto Symbol"/>
              <a:buChar char="✕"/>
              <a:defRPr sz="3200">
                <a:solidFill>
                  <a:schemeClr val="dk2"/>
                </a:solidFill>
                <a:latin typeface="Source Sans Pro"/>
                <a:ea typeface="Source Sans Pro"/>
                <a:cs typeface="Source Sans Pro"/>
                <a:sym typeface="Source Sans Pro"/>
              </a:defRPr>
            </a:lvl1pPr>
            <a:lvl2pPr marL="742931" indent="-161286" algn="l" rtl="0">
              <a:spcBef>
                <a:spcPts val="560"/>
              </a:spcBef>
              <a:buClr>
                <a:schemeClr val="accent1"/>
              </a:buClr>
              <a:buFont typeface="Noto Symbol"/>
              <a:buChar char="+"/>
              <a:defRPr sz="2800">
                <a:solidFill>
                  <a:schemeClr val="dk2"/>
                </a:solidFill>
                <a:latin typeface="Source Sans Pro"/>
                <a:ea typeface="Source Sans Pro"/>
                <a:cs typeface="Source Sans Pro"/>
                <a:sym typeface="Source Sans Pro"/>
              </a:defRPr>
            </a:lvl2pPr>
            <a:lvl3pPr marL="1142972" indent="-121916" algn="l" rtl="0">
              <a:spcBef>
                <a:spcPts val="480"/>
              </a:spcBef>
              <a:buClr>
                <a:schemeClr val="accent1"/>
              </a:buClr>
              <a:buFont typeface="Noto Symbol"/>
              <a:buChar char="✕"/>
              <a:defRPr sz="2400">
                <a:solidFill>
                  <a:schemeClr val="dk2"/>
                </a:solidFill>
                <a:latin typeface="Source Sans Pro"/>
                <a:ea typeface="Source Sans Pro"/>
                <a:cs typeface="Source Sans Pro"/>
                <a:sym typeface="Source Sans Pro"/>
              </a:defRPr>
            </a:lvl3pPr>
            <a:lvl4pPr marL="1600160" indent="-139697" algn="l" rtl="0">
              <a:spcBef>
                <a:spcPts val="400"/>
              </a:spcBef>
              <a:buClr>
                <a:schemeClr val="accent1"/>
              </a:buClr>
              <a:buFont typeface="Noto Symbol"/>
              <a:buChar char="✱"/>
              <a:defRPr sz="2000">
                <a:solidFill>
                  <a:schemeClr val="dk2"/>
                </a:solidFill>
                <a:latin typeface="Source Sans Pro"/>
                <a:ea typeface="Source Sans Pro"/>
                <a:cs typeface="Source Sans Pro"/>
                <a:sym typeface="Source Sans Pro"/>
              </a:defRPr>
            </a:lvl4pPr>
            <a:lvl5pPr marL="2057348"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5pPr>
            <a:lvl6pPr marL="2514537" indent="-160016" algn="l" rtl="0">
              <a:spcBef>
                <a:spcPts val="360"/>
              </a:spcBef>
              <a:buClr>
                <a:schemeClr val="accent1"/>
              </a:buClr>
              <a:buFont typeface="Noto Symbol"/>
              <a:buChar char="+"/>
              <a:defRPr sz="1800">
                <a:solidFill>
                  <a:schemeClr val="dk2"/>
                </a:solidFill>
                <a:latin typeface="Source Sans Pro"/>
                <a:ea typeface="Source Sans Pro"/>
                <a:cs typeface="Source Sans Pro"/>
                <a:sym typeface="Source Sans Pro"/>
              </a:defRPr>
            </a:lvl6pPr>
            <a:lvl7pPr marL="2971726" indent="-167635" algn="l" rtl="0">
              <a:spcBef>
                <a:spcPts val="320"/>
              </a:spcBef>
              <a:buClr>
                <a:schemeClr val="accent1"/>
              </a:buClr>
              <a:buFont typeface="Noto Symbol"/>
              <a:buChar char="✱"/>
              <a:defRPr sz="1600">
                <a:solidFill>
                  <a:schemeClr val="dk2"/>
                </a:solidFill>
                <a:latin typeface="Source Sans Pro"/>
                <a:ea typeface="Source Sans Pro"/>
                <a:cs typeface="Source Sans Pro"/>
                <a:sym typeface="Source Sans Pro"/>
              </a:defRPr>
            </a:lvl7pPr>
            <a:lvl8pPr marL="3428915" indent="-167636" algn="l" rtl="0">
              <a:spcBef>
                <a:spcPts val="320"/>
              </a:spcBef>
              <a:buClr>
                <a:schemeClr val="accent1"/>
              </a:buClr>
              <a:buFont typeface="Noto Symbol"/>
              <a:buChar char="◆"/>
              <a:defRPr sz="1600" baseline="0">
                <a:solidFill>
                  <a:schemeClr val="dk2"/>
                </a:solidFill>
                <a:latin typeface="Source Sans Pro"/>
                <a:ea typeface="Source Sans Pro"/>
                <a:cs typeface="Source Sans Pro"/>
                <a:sym typeface="Source Sans Pro"/>
              </a:defRPr>
            </a:lvl8pPr>
            <a:lvl9pPr marL="3886103" indent="-175255" algn="l" rtl="0">
              <a:spcBef>
                <a:spcPts val="280"/>
              </a:spcBef>
              <a:buClr>
                <a:schemeClr val="accent1"/>
              </a:buClr>
              <a:buFont typeface="Noto Symbol"/>
              <a:buChar char="◼"/>
              <a:defRPr sz="1400" baseline="0">
                <a:solidFill>
                  <a:schemeClr val="dk2"/>
                </a:solidFill>
                <a:latin typeface="Source Sans Pro"/>
                <a:ea typeface="Source Sans Pro"/>
                <a:cs typeface="Source Sans Pro"/>
                <a:sym typeface="Source Sans Pro"/>
              </a:defRPr>
            </a:lvl9pPr>
          </a:lstStyle>
          <a:p>
            <a:endParaRPr/>
          </a:p>
        </p:txBody>
      </p:sp>
      <p:sp>
        <p:nvSpPr>
          <p:cNvPr id="45" name="Shape 45"/>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46" name="Shape 46"/>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47" name="Shape 47"/>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8"/>
        <p:cNvGrpSpPr/>
        <p:nvPr/>
      </p:nvGrpSpPr>
      <p:grpSpPr>
        <a:xfrm>
          <a:off x="0" y="0"/>
          <a:ext cx="0" cy="0"/>
          <a:chOff x="0" y="0"/>
          <a:chExt cx="0" cy="0"/>
        </a:xfrm>
      </p:grpSpPr>
      <p:cxnSp>
        <p:nvCxnSpPr>
          <p:cNvPr id="49" name="Shape 49"/>
          <p:cNvCxnSpPr/>
          <p:nvPr/>
        </p:nvCxnSpPr>
        <p:spPr>
          <a:xfrm>
            <a:off x="514352" y="5349902"/>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50" name="Shape 50"/>
          <p:cNvSpPr txBox="1">
            <a:spLocks noGrp="1"/>
          </p:cNvSpPr>
          <p:nvPr>
            <p:ph type="ctrTitle"/>
          </p:nvPr>
        </p:nvSpPr>
        <p:spPr>
          <a:xfrm>
            <a:off x="381000" y="4853411"/>
            <a:ext cx="8458200" cy="1222375"/>
          </a:xfrm>
          <a:prstGeom prst="rect">
            <a:avLst/>
          </a:prstGeom>
          <a:noFill/>
          <a:ln>
            <a:noFill/>
          </a:ln>
        </p:spPr>
        <p:txBody>
          <a:bodyPr lIns="91425" tIns="91425" rIns="91425" bIns="91425" anchor="t" anchorCtr="0"/>
          <a:lstStyle>
            <a:lvl1pPr marL="0" marR="0" indent="0" algn="l" rtl="0">
              <a:spcBef>
                <a:spcPts val="0"/>
              </a:spcBef>
              <a:buClr>
                <a:schemeClr val="dk2"/>
              </a:buClr>
              <a:buFont typeface="Souce Sans Pro"/>
              <a:buNone/>
              <a:defRPr sz="3600" b="0" i="0" u="none" strike="noStrike" cap="none" baseline="0">
                <a:solidFill>
                  <a:schemeClr val="dk2"/>
                </a:solidFill>
                <a:latin typeface="Souce Sans Pro"/>
                <a:ea typeface="Souce Sans Pro"/>
                <a:cs typeface="Souce Sans Pro"/>
                <a:sym typeface="Sou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1" name="Shape 51"/>
          <p:cNvSpPr txBox="1">
            <a:spLocks noGrp="1"/>
          </p:cNvSpPr>
          <p:nvPr>
            <p:ph type="subTitle" idx="1"/>
          </p:nvPr>
        </p:nvSpPr>
        <p:spPr>
          <a:xfrm>
            <a:off x="381000" y="3886200"/>
            <a:ext cx="8458200" cy="914400"/>
          </a:xfrm>
          <a:prstGeom prst="rect">
            <a:avLst/>
          </a:prstGeom>
          <a:noFill/>
          <a:ln>
            <a:noFill/>
          </a:ln>
        </p:spPr>
        <p:txBody>
          <a:bodyPr lIns="91425" tIns="91425" rIns="91425" bIns="91425" anchor="b" anchorCtr="0"/>
          <a:lstStyle>
            <a:lvl1pPr marL="0" marR="0" indent="0" algn="l" rtl="0">
              <a:spcBef>
                <a:spcPts val="480"/>
              </a:spcBef>
              <a:buClr>
                <a:schemeClr val="accent1"/>
              </a:buClr>
              <a:buFont typeface="Noto Symbol"/>
              <a:buNone/>
              <a:defRPr sz="2400" b="0" i="0" u="none" strike="noStrike" cap="none" baseline="0">
                <a:solidFill>
                  <a:srgbClr val="1B406D"/>
                </a:solidFill>
                <a:latin typeface="Source Sans Pro"/>
                <a:ea typeface="Source Sans Pro"/>
                <a:cs typeface="Source Sans Pro"/>
                <a:sym typeface="Source Sans Pro"/>
              </a:defRPr>
            </a:lvl1pPr>
            <a:lvl2pPr marL="457189" marR="0" indent="0" algn="ctr" rtl="0">
              <a:spcBef>
                <a:spcPts val="560"/>
              </a:spcBef>
              <a:buClr>
                <a:schemeClr val="accent1"/>
              </a:buClr>
              <a:buFont typeface="Noto Symbol"/>
              <a:buNone/>
              <a:defRPr sz="2800" b="0" i="0" u="none" strike="noStrike" cap="none" baseline="0">
                <a:solidFill>
                  <a:schemeClr val="dk2"/>
                </a:solidFill>
                <a:latin typeface="Source Sans Pro"/>
                <a:ea typeface="Source Sans Pro"/>
                <a:cs typeface="Source Sans Pro"/>
                <a:sym typeface="Source Sans Pro"/>
              </a:defRPr>
            </a:lvl2pPr>
            <a:lvl3pPr marL="914378" marR="0" indent="0" algn="ctr" rtl="0">
              <a:spcBef>
                <a:spcPts val="480"/>
              </a:spcBef>
              <a:buClr>
                <a:schemeClr val="accent1"/>
              </a:buClr>
              <a:buFont typeface="Noto Symbol"/>
              <a:buNone/>
              <a:defRPr sz="2400" b="0" i="0" u="none" strike="noStrike" cap="none" baseline="0">
                <a:solidFill>
                  <a:schemeClr val="dk2"/>
                </a:solidFill>
                <a:latin typeface="Source Sans Pro"/>
                <a:ea typeface="Source Sans Pro"/>
                <a:cs typeface="Source Sans Pro"/>
                <a:sym typeface="Source Sans Pro"/>
              </a:defRPr>
            </a:lvl3pPr>
            <a:lvl4pPr marL="1371566" marR="0" indent="0" algn="ctr" rtl="0">
              <a:spcBef>
                <a:spcPts val="400"/>
              </a:spcBef>
              <a:buClr>
                <a:schemeClr val="accent1"/>
              </a:buClr>
              <a:buFont typeface="Noto Symbol"/>
              <a:buNone/>
              <a:defRPr sz="2000" b="0" i="0" u="none" strike="noStrike" cap="none" baseline="0">
                <a:solidFill>
                  <a:schemeClr val="dk2"/>
                </a:solidFill>
                <a:latin typeface="Source Sans Pro"/>
                <a:ea typeface="Source Sans Pro"/>
                <a:cs typeface="Source Sans Pro"/>
                <a:sym typeface="Source Sans Pro"/>
              </a:defRPr>
            </a:lvl4pPr>
            <a:lvl5pPr marL="1828754" marR="0" indent="0" algn="ctr" rtl="0">
              <a:spcBef>
                <a:spcPts val="360"/>
              </a:spcBef>
              <a:buClr>
                <a:schemeClr val="accent1"/>
              </a:buClr>
              <a:buFont typeface="Noto Symbol"/>
              <a:buNone/>
              <a:defRPr sz="1800" b="0" i="0" u="none" strike="noStrike" cap="none" baseline="0">
                <a:solidFill>
                  <a:schemeClr val="dk2"/>
                </a:solidFill>
                <a:latin typeface="Source Sans Pro"/>
                <a:ea typeface="Source Sans Pro"/>
                <a:cs typeface="Source Sans Pro"/>
                <a:sym typeface="Source Sans Pro"/>
              </a:defRPr>
            </a:lvl5pPr>
            <a:lvl6pPr marL="2285943" marR="0" indent="0" algn="ctr" rtl="0">
              <a:spcBef>
                <a:spcPts val="360"/>
              </a:spcBef>
              <a:buClr>
                <a:schemeClr val="accent1"/>
              </a:buClr>
              <a:buFont typeface="Noto Symbol"/>
              <a:buNone/>
              <a:defRPr sz="1800" b="0" i="0" u="none" strike="noStrike" cap="none" baseline="0">
                <a:solidFill>
                  <a:schemeClr val="dk2"/>
                </a:solidFill>
                <a:latin typeface="Source Sans Pro"/>
                <a:ea typeface="Source Sans Pro"/>
                <a:cs typeface="Source Sans Pro"/>
                <a:sym typeface="Source Sans Pro"/>
              </a:defRPr>
            </a:lvl6pPr>
            <a:lvl7pPr marL="2743132" marR="0" indent="0" algn="ctr" rtl="0">
              <a:spcBef>
                <a:spcPts val="320"/>
              </a:spcBef>
              <a:buClr>
                <a:schemeClr val="accent1"/>
              </a:buClr>
              <a:buFont typeface="Noto Symbol"/>
              <a:buNone/>
              <a:defRPr sz="1600" b="0" i="0" u="none" strike="noStrike" cap="none" baseline="0">
                <a:solidFill>
                  <a:schemeClr val="dk2"/>
                </a:solidFill>
                <a:latin typeface="Source Sans Pro"/>
                <a:ea typeface="Source Sans Pro"/>
                <a:cs typeface="Source Sans Pro"/>
                <a:sym typeface="Source Sans Pro"/>
              </a:defRPr>
            </a:lvl7pPr>
            <a:lvl8pPr marL="3200320" marR="0" indent="0" algn="ctr" rtl="0">
              <a:spcBef>
                <a:spcPts val="320"/>
              </a:spcBef>
              <a:buClr>
                <a:schemeClr val="accent1"/>
              </a:buClr>
              <a:buFont typeface="Noto Symbol"/>
              <a:buNone/>
              <a:defRPr sz="1600" b="0" i="0" u="none" strike="noStrike" cap="none" baseline="0">
                <a:solidFill>
                  <a:schemeClr val="dk2"/>
                </a:solidFill>
                <a:latin typeface="Source Sans Pro"/>
                <a:ea typeface="Source Sans Pro"/>
                <a:cs typeface="Source Sans Pro"/>
                <a:sym typeface="Source Sans Pro"/>
              </a:defRPr>
            </a:lvl8pPr>
            <a:lvl9pPr marL="3657509" marR="0" indent="0" algn="ctr" rtl="0">
              <a:spcBef>
                <a:spcPts val="280"/>
              </a:spcBef>
              <a:buClr>
                <a:schemeClr val="accent1"/>
              </a:buClr>
              <a:buFont typeface="Noto Symbol"/>
              <a:buNone/>
              <a:defRPr sz="1400" b="0" i="0" u="none" strike="noStrike" cap="none" baseline="0">
                <a:solidFill>
                  <a:schemeClr val="dk2"/>
                </a:solidFill>
                <a:latin typeface="Source Sans Pro"/>
                <a:ea typeface="Source Sans Pro"/>
                <a:cs typeface="Source Sans Pro"/>
                <a:sym typeface="Source Sans Pro"/>
              </a:defRPr>
            </a:lvl9pPr>
          </a:lstStyle>
          <a:p>
            <a:endParaRPr/>
          </a:p>
        </p:txBody>
      </p:sp>
      <p:sp>
        <p:nvSpPr>
          <p:cNvPr id="52" name="Shape 52"/>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53" name="Shape 53"/>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54" name="Shape 54"/>
          <p:cNvSpPr txBox="1">
            <a:spLocks noGrp="1"/>
          </p:cNvSpPr>
          <p:nvPr>
            <p:ph type="sldNum" idx="12"/>
          </p:nvPr>
        </p:nvSpPr>
        <p:spPr>
          <a:xfrm>
            <a:off x="8229602" y="6473952"/>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5"/>
        <p:cNvGrpSpPr/>
        <p:nvPr/>
      </p:nvGrpSpPr>
      <p:grpSpPr>
        <a:xfrm>
          <a:off x="0" y="0"/>
          <a:ext cx="0" cy="0"/>
          <a:chOff x="0" y="0"/>
          <a:chExt cx="0" cy="0"/>
        </a:xfrm>
      </p:grpSpPr>
      <p:cxnSp>
        <p:nvCxnSpPr>
          <p:cNvPr id="56" name="Shape 56"/>
          <p:cNvCxnSpPr/>
          <p:nvPr/>
        </p:nvCxnSpPr>
        <p:spPr>
          <a:xfrm>
            <a:off x="514352" y="3444902"/>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57" name="Shape 57"/>
          <p:cNvSpPr txBox="1">
            <a:spLocks noGrp="1"/>
          </p:cNvSpPr>
          <p:nvPr>
            <p:ph type="body" idx="1"/>
          </p:nvPr>
        </p:nvSpPr>
        <p:spPr>
          <a:xfrm>
            <a:off x="381000" y="1676401"/>
            <a:ext cx="8458200" cy="1219199"/>
          </a:xfrm>
          <a:prstGeom prst="rect">
            <a:avLst/>
          </a:prstGeom>
          <a:noFill/>
          <a:ln>
            <a:noFill/>
          </a:ln>
        </p:spPr>
        <p:txBody>
          <a:bodyPr lIns="91425" tIns="91425" rIns="91425" bIns="91425" anchor="b" anchorCtr="0"/>
          <a:lstStyle>
            <a:lvl1pPr marL="0" indent="0" algn="r" rtl="0">
              <a:spcBef>
                <a:spcPts val="0"/>
              </a:spcBef>
              <a:buClr>
                <a:srgbClr val="D0CFC5"/>
              </a:buClr>
              <a:buFont typeface="Source Sans Pro"/>
              <a:buNone/>
              <a:defRPr sz="2000">
                <a:solidFill>
                  <a:srgbClr val="D0CFC5"/>
                </a:solidFill>
              </a:defRPr>
            </a:lvl1pPr>
            <a:lvl2pPr rtl="0">
              <a:spcBef>
                <a:spcPts val="0"/>
              </a:spcBef>
              <a:buClr>
                <a:schemeClr val="lt1"/>
              </a:buClr>
              <a:buFont typeface="Source Sans Pro"/>
              <a:buNone/>
              <a:defRPr sz="1800">
                <a:solidFill>
                  <a:schemeClr val="lt1"/>
                </a:solidFill>
              </a:defRPr>
            </a:lvl2pPr>
            <a:lvl3pPr rtl="0">
              <a:spcBef>
                <a:spcPts val="0"/>
              </a:spcBef>
              <a:buClr>
                <a:schemeClr val="lt1"/>
              </a:buClr>
              <a:buFont typeface="Source Sans Pro"/>
              <a:buNone/>
              <a:defRPr sz="1600">
                <a:solidFill>
                  <a:schemeClr val="lt1"/>
                </a:solidFill>
              </a:defRPr>
            </a:lvl3pPr>
            <a:lvl4pPr rtl="0">
              <a:spcBef>
                <a:spcPts val="0"/>
              </a:spcBef>
              <a:buClr>
                <a:schemeClr val="lt1"/>
              </a:buClr>
              <a:buFont typeface="Source Sans Pro"/>
              <a:buNone/>
              <a:defRPr sz="1400">
                <a:solidFill>
                  <a:schemeClr val="lt1"/>
                </a:solidFill>
              </a:defRPr>
            </a:lvl4pPr>
            <a:lvl5pPr rtl="0">
              <a:spcBef>
                <a:spcPts val="0"/>
              </a:spcBef>
              <a:buClr>
                <a:schemeClr val="lt1"/>
              </a:buClr>
              <a:buFont typeface="Source Sans Pro"/>
              <a:buNone/>
              <a:defRPr sz="1400">
                <a:solidFill>
                  <a:schemeClr val="lt1"/>
                </a:solidFill>
              </a:defRPr>
            </a:lvl5pPr>
            <a:lvl6pPr rtl="0">
              <a:spcBef>
                <a:spcPts val="0"/>
              </a:spcBef>
              <a:defRPr sz="1800">
                <a:solidFill>
                  <a:schemeClr val="lt2"/>
                </a:solidFill>
                <a:latin typeface="Source Sans Pro"/>
                <a:ea typeface="Source Sans Pro"/>
                <a:cs typeface="Source Sans Pro"/>
                <a:sym typeface="Source Sans Pro"/>
              </a:defRPr>
            </a:lvl6pPr>
            <a:lvl7pPr rtl="0">
              <a:spcBef>
                <a:spcPts val="0"/>
              </a:spcBef>
              <a:defRPr sz="1600">
                <a:solidFill>
                  <a:schemeClr val="lt2"/>
                </a:solidFill>
                <a:latin typeface="Source Sans Pro"/>
                <a:ea typeface="Source Sans Pro"/>
                <a:cs typeface="Source Sans Pro"/>
                <a:sym typeface="Source Sans Pro"/>
              </a:defRPr>
            </a:lvl7pPr>
            <a:lvl8pPr rtl="0">
              <a:spcBef>
                <a:spcPts val="0"/>
              </a:spcBef>
              <a:defRPr sz="1600" baseline="0">
                <a:solidFill>
                  <a:schemeClr val="lt2"/>
                </a:solidFill>
                <a:latin typeface="Source Sans Pro"/>
                <a:ea typeface="Source Sans Pro"/>
                <a:cs typeface="Source Sans Pro"/>
                <a:sym typeface="Source Sans Pro"/>
              </a:defRPr>
            </a:lvl8pPr>
            <a:lvl9pPr rtl="0">
              <a:spcBef>
                <a:spcPts val="0"/>
              </a:spcBef>
              <a:defRPr sz="1400" baseline="0">
                <a:solidFill>
                  <a:schemeClr val="lt2"/>
                </a:solidFill>
                <a:latin typeface="Source Sans Pro"/>
                <a:ea typeface="Source Sans Pro"/>
                <a:cs typeface="Source Sans Pro"/>
                <a:sym typeface="Source Sans Pro"/>
              </a:defRPr>
            </a:lvl9pPr>
          </a:lstStyle>
          <a:p>
            <a:endParaRPr/>
          </a:p>
        </p:txBody>
      </p:sp>
      <p:sp>
        <p:nvSpPr>
          <p:cNvPr id="58" name="Shape 58"/>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9pPr>
          </a:lstStyle>
          <a:p>
            <a:endParaRPr/>
          </a:p>
        </p:txBody>
      </p:sp>
      <p:sp>
        <p:nvSpPr>
          <p:cNvPr id="59" name="Shape 59"/>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lt1"/>
                </a:solidFill>
                <a:latin typeface="Source Sans Pro"/>
                <a:ea typeface="Source Sans Pro"/>
                <a:cs typeface="Source Sans Pro"/>
                <a:sym typeface="Source Sans Pro"/>
              </a:defRPr>
            </a:lvl9pPr>
          </a:lstStyle>
          <a:p>
            <a:endParaRPr/>
          </a:p>
        </p:txBody>
      </p:sp>
      <p:sp>
        <p:nvSpPr>
          <p:cNvPr id="60" name="Shape 60"/>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
        <p:nvSpPr>
          <p:cNvPr id="61" name="Shape 61"/>
          <p:cNvSpPr txBox="1">
            <a:spLocks noGrp="1"/>
          </p:cNvSpPr>
          <p:nvPr>
            <p:ph type="title"/>
          </p:nvPr>
        </p:nvSpPr>
        <p:spPr>
          <a:xfrm>
            <a:off x="180475" y="2947085"/>
            <a:ext cx="8686800" cy="1184824"/>
          </a:xfrm>
          <a:prstGeom prst="rect">
            <a:avLst/>
          </a:prstGeom>
          <a:noFill/>
          <a:ln>
            <a:noFill/>
          </a:ln>
        </p:spPr>
        <p:txBody>
          <a:bodyPr lIns="91425" tIns="91425" rIns="91425" bIns="91425" anchor="t" anchorCtr="0"/>
          <a:lstStyle>
            <a:lvl1pPr algn="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01752" y="457200"/>
            <a:ext cx="8686800" cy="841248"/>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304802" y="1600200"/>
            <a:ext cx="4190999" cy="47244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65" name="Shape 65"/>
          <p:cNvSpPr txBox="1">
            <a:spLocks noGrp="1"/>
          </p:cNvSpPr>
          <p:nvPr>
            <p:ph type="body" idx="2"/>
          </p:nvPr>
        </p:nvSpPr>
        <p:spPr>
          <a:xfrm>
            <a:off x="4648200" y="1600200"/>
            <a:ext cx="4343400" cy="4724400"/>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66" name="Shape 66"/>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67" name="Shape 67"/>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68" name="Shape 68"/>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04802" y="5410201"/>
            <a:ext cx="8610599" cy="88264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281444" y="666750"/>
            <a:ext cx="4290555" cy="639762"/>
          </a:xfrm>
          <a:prstGeom prst="rect">
            <a:avLst/>
          </a:prstGeom>
          <a:noFill/>
          <a:ln>
            <a:noFill/>
          </a:ln>
        </p:spPr>
        <p:txBody>
          <a:bodyPr lIns="91425" tIns="91425" rIns="91425" bIns="91425" anchor="ctr" anchorCtr="0"/>
          <a:lstStyle>
            <a:lvl1pPr marL="0" indent="0" rtl="0">
              <a:spcBef>
                <a:spcPts val="0"/>
              </a:spcBef>
              <a:buClr>
                <a:srgbClr val="395E89"/>
              </a:buClr>
              <a:buFont typeface="Souce Sans Pro"/>
              <a:buNone/>
              <a:defRPr sz="1800" b="0" cap="none" baseline="0">
                <a:solidFill>
                  <a:srgbClr val="395E89"/>
                </a:solidFill>
                <a:latin typeface="Souce Sans Pro"/>
                <a:ea typeface="Souce Sans Pro"/>
                <a:cs typeface="Souce Sans Pro"/>
                <a:sym typeface="Souce Sans Pro"/>
              </a:defRPr>
            </a:lvl1pPr>
            <a:lvl2pPr rtl="0">
              <a:spcBef>
                <a:spcPts val="0"/>
              </a:spcBef>
              <a:buFont typeface="Source Sans Pro"/>
              <a:buNone/>
              <a:defRPr sz="2000" b="1"/>
            </a:lvl2pPr>
            <a:lvl3pPr rtl="0">
              <a:spcBef>
                <a:spcPts val="0"/>
              </a:spcBef>
              <a:buFont typeface="Source Sans Pro"/>
              <a:buNone/>
              <a:defRPr sz="1800" b="1"/>
            </a:lvl3pPr>
            <a:lvl4pPr rtl="0">
              <a:spcBef>
                <a:spcPts val="0"/>
              </a:spcBef>
              <a:buFont typeface="Source Sans Pro"/>
              <a:buNone/>
              <a:defRPr sz="1600" b="1"/>
            </a:lvl4pPr>
            <a:lvl5pPr rtl="0">
              <a:spcBef>
                <a:spcPts val="0"/>
              </a:spcBef>
              <a:buFont typeface="Source Sans Pro"/>
              <a:buNone/>
              <a:defRPr sz="1600" b="1"/>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72" name="Shape 72"/>
          <p:cNvSpPr txBox="1">
            <a:spLocks noGrp="1"/>
          </p:cNvSpPr>
          <p:nvPr>
            <p:ph type="body" idx="2"/>
          </p:nvPr>
        </p:nvSpPr>
        <p:spPr>
          <a:xfrm>
            <a:off x="4645026" y="666750"/>
            <a:ext cx="4292241" cy="639762"/>
          </a:xfrm>
          <a:prstGeom prst="rect">
            <a:avLst/>
          </a:prstGeom>
          <a:noFill/>
          <a:ln>
            <a:noFill/>
          </a:ln>
        </p:spPr>
        <p:txBody>
          <a:bodyPr lIns="91425" tIns="91425" rIns="91425" bIns="91425" anchor="ctr" anchorCtr="0"/>
          <a:lstStyle>
            <a:lvl1pPr marL="0" indent="0" rtl="0">
              <a:spcBef>
                <a:spcPts val="0"/>
              </a:spcBef>
              <a:buClr>
                <a:srgbClr val="395E89"/>
              </a:buClr>
              <a:buFont typeface="Souce Sans Pro"/>
              <a:buNone/>
              <a:defRPr sz="1800" b="0" cap="none" baseline="0">
                <a:solidFill>
                  <a:srgbClr val="395E89"/>
                </a:solidFill>
                <a:latin typeface="Souce Sans Pro"/>
                <a:ea typeface="Souce Sans Pro"/>
                <a:cs typeface="Souce Sans Pro"/>
                <a:sym typeface="Souce Sans Pro"/>
              </a:defRPr>
            </a:lvl1pPr>
            <a:lvl2pPr rtl="0">
              <a:spcBef>
                <a:spcPts val="0"/>
              </a:spcBef>
              <a:buFont typeface="Source Sans Pro"/>
              <a:buNone/>
              <a:defRPr sz="2000" b="1"/>
            </a:lvl2pPr>
            <a:lvl3pPr rtl="0">
              <a:spcBef>
                <a:spcPts val="0"/>
              </a:spcBef>
              <a:buFont typeface="Source Sans Pro"/>
              <a:buNone/>
              <a:defRPr sz="1800" b="1"/>
            </a:lvl3pPr>
            <a:lvl4pPr rtl="0">
              <a:spcBef>
                <a:spcPts val="0"/>
              </a:spcBef>
              <a:buFont typeface="Source Sans Pro"/>
              <a:buNone/>
              <a:defRPr sz="1600" b="1"/>
            </a:lvl4pPr>
            <a:lvl5pPr rtl="0">
              <a:spcBef>
                <a:spcPts val="0"/>
              </a:spcBef>
              <a:buFont typeface="Source Sans Pro"/>
              <a:buNone/>
              <a:defRPr sz="1600" b="1"/>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73" name="Shape 73"/>
          <p:cNvSpPr txBox="1">
            <a:spLocks noGrp="1"/>
          </p:cNvSpPr>
          <p:nvPr>
            <p:ph type="body" idx="3"/>
          </p:nvPr>
        </p:nvSpPr>
        <p:spPr>
          <a:xfrm>
            <a:off x="281444" y="1316038"/>
            <a:ext cx="4290555" cy="394176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74" name="Shape 74"/>
          <p:cNvSpPr txBox="1">
            <a:spLocks noGrp="1"/>
          </p:cNvSpPr>
          <p:nvPr>
            <p:ph type="body" idx="4"/>
          </p:nvPr>
        </p:nvSpPr>
        <p:spPr>
          <a:xfrm>
            <a:off x="4648731" y="1316038"/>
            <a:ext cx="4288536" cy="3941762"/>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800">
                <a:solidFill>
                  <a:schemeClr val="dk2"/>
                </a:solidFill>
                <a:latin typeface="Source Sans Pro"/>
                <a:ea typeface="Source Sans Pro"/>
                <a:cs typeface="Source Sans Pro"/>
                <a:sym typeface="Source Sans Pro"/>
              </a:defRPr>
            </a:lvl6pPr>
            <a:lvl7pPr rtl="0">
              <a:spcBef>
                <a:spcPts val="0"/>
              </a:spcBef>
              <a:defRPr sz="1600">
                <a:solidFill>
                  <a:schemeClr val="dk2"/>
                </a:solidFill>
                <a:latin typeface="Source Sans Pro"/>
                <a:ea typeface="Source Sans Pro"/>
                <a:cs typeface="Source Sans Pro"/>
                <a:sym typeface="Source Sans Pro"/>
              </a:defRPr>
            </a:lvl7pPr>
            <a:lvl8pPr rtl="0">
              <a:spcBef>
                <a:spcPts val="0"/>
              </a:spcBef>
              <a:defRPr sz="1600" baseline="0">
                <a:solidFill>
                  <a:schemeClr val="dk2"/>
                </a:solidFill>
                <a:latin typeface="Source Sans Pro"/>
                <a:ea typeface="Source Sans Pro"/>
                <a:cs typeface="Source Sans Pro"/>
                <a:sym typeface="Source Sans Pro"/>
              </a:defRPr>
            </a:lvl8pPr>
            <a:lvl9pPr rtl="0">
              <a:spcBef>
                <a:spcPts val="0"/>
              </a:spcBef>
              <a:defRPr sz="1400" baseline="0">
                <a:solidFill>
                  <a:schemeClr val="dk2"/>
                </a:solidFill>
                <a:latin typeface="Source Sans Pro"/>
                <a:ea typeface="Source Sans Pro"/>
                <a:cs typeface="Source Sans Pro"/>
                <a:sym typeface="Source Sans Pro"/>
              </a:defRPr>
            </a:lvl9pPr>
          </a:lstStyle>
          <a:p>
            <a:endParaRPr/>
          </a:p>
        </p:txBody>
      </p:sp>
      <p:sp>
        <p:nvSpPr>
          <p:cNvPr id="75" name="Shape 75"/>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76" name="Shape 76"/>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77" name="Shape 77"/>
          <p:cNvSpPr txBox="1">
            <a:spLocks noGrp="1"/>
          </p:cNvSpPr>
          <p:nvPr>
            <p:ph type="sldNum" idx="12"/>
          </p:nvPr>
        </p:nvSpPr>
        <p:spPr>
          <a:xfrm>
            <a:off x="8229600" y="6477001"/>
            <a:ext cx="762000"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cxnSp>
        <p:nvCxnSpPr>
          <p:cNvPr id="78" name="Shape 78"/>
          <p:cNvCxnSpPr/>
          <p:nvPr/>
        </p:nvCxnSpPr>
        <p:spPr>
          <a:xfrm>
            <a:off x="514352" y="6019801"/>
            <a:ext cx="8629649" cy="2381"/>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01752" y="457200"/>
            <a:ext cx="8686800" cy="841248"/>
          </a:xfrm>
          <a:prstGeom prst="rect">
            <a:avLst/>
          </a:prstGeom>
          <a:noFill/>
          <a:ln>
            <a:noFill/>
          </a:ln>
        </p:spPr>
        <p:txBody>
          <a:bodyPr lIns="91425" tIns="91425" rIns="91425" bIns="91425" anchor="ctr" anchorCtr="0"/>
          <a:lstStyle>
            <a:lvl1pPr algn="l" rtl="0">
              <a:spcBef>
                <a:spcPts val="0"/>
              </a:spcBef>
              <a:buClr>
                <a:schemeClr val="dk2"/>
              </a:buClr>
              <a:buFont typeface="Souce Sans Pro"/>
              <a:buNone/>
              <a:defRPr sz="3600" cap="none" baseline="0">
                <a:solidFill>
                  <a:schemeClr val="dk2"/>
                </a:solidFill>
                <a:latin typeface="Souce Sans Pro"/>
                <a:ea typeface="Souce Sans Pro"/>
                <a:cs typeface="Souce Sans Pro"/>
                <a:sym typeface="Souce Sans Pro"/>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82" name="Shape 82"/>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83" name="Shape 83"/>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8"/>
        <p:cNvGrpSpPr/>
        <p:nvPr/>
      </p:nvGrpSpPr>
      <p:grpSpPr>
        <a:xfrm>
          <a:off x="0" y="0"/>
          <a:ext cx="0" cy="0"/>
          <a:chOff x="0" y="0"/>
          <a:chExt cx="0" cy="0"/>
        </a:xfrm>
      </p:grpSpPr>
      <p:cxnSp>
        <p:nvCxnSpPr>
          <p:cNvPr id="9" name="Shape 9"/>
          <p:cNvCxnSpPr/>
          <p:nvPr/>
        </p:nvCxnSpPr>
        <p:spPr>
          <a:xfrm>
            <a:off x="514352" y="1050899"/>
            <a:ext cx="8629649" cy="2381"/>
          </a:xfrm>
          <a:prstGeom prst="straightConnector1">
            <a:avLst/>
          </a:prstGeom>
          <a:noFill/>
          <a:ln w="9525" cap="flat" cmpd="sng">
            <a:solidFill>
              <a:schemeClr val="accent1"/>
            </a:solidFill>
            <a:prstDash val="solid"/>
            <a:round/>
            <a:headEnd type="none" w="med" len="med"/>
            <a:tailEnd type="none" w="med" len="med"/>
          </a:ln>
        </p:spPr>
      </p:cxnSp>
      <p:sp>
        <p:nvSpPr>
          <p:cNvPr id="10" name="Shape 10"/>
          <p:cNvSpPr txBox="1">
            <a:spLocks noGrp="1"/>
          </p:cNvSpPr>
          <p:nvPr>
            <p:ph type="body" idx="1"/>
          </p:nvPr>
        </p:nvSpPr>
        <p:spPr>
          <a:xfrm>
            <a:off x="304800" y="1554163"/>
            <a:ext cx="8686800" cy="4525963"/>
          </a:xfrm>
          <a:prstGeom prst="rect">
            <a:avLst/>
          </a:prstGeom>
          <a:noFill/>
          <a:ln>
            <a:noFill/>
          </a:ln>
        </p:spPr>
        <p:txBody>
          <a:bodyPr lIns="91425" tIns="91425" rIns="91425" bIns="91425" anchor="t" anchorCtr="0"/>
          <a:lstStyle>
            <a:lvl1pPr marL="342900" marR="0" indent="-200660" algn="l" rtl="0">
              <a:spcBef>
                <a:spcPts val="640"/>
              </a:spcBef>
              <a:buClr>
                <a:schemeClr val="accent1"/>
              </a:buClr>
              <a:buFont typeface="Noto Symbol"/>
              <a:buChar char="✕"/>
              <a:defRPr sz="3200" b="0" i="0" u="none" strike="noStrike" cap="none" baseline="0">
                <a:solidFill>
                  <a:schemeClr val="dk2"/>
                </a:solidFill>
                <a:latin typeface="Source Sans Pro"/>
                <a:ea typeface="Source Sans Pro"/>
                <a:cs typeface="Source Sans Pro"/>
                <a:sym typeface="Source Sans Pro"/>
              </a:defRPr>
            </a:lvl1pPr>
            <a:lvl2pPr marL="742950" marR="0" indent="-161290" algn="l" rtl="0">
              <a:spcBef>
                <a:spcPts val="560"/>
              </a:spcBef>
              <a:buClr>
                <a:schemeClr val="accent1"/>
              </a:buClr>
              <a:buFont typeface="Noto Symbol"/>
              <a:buChar char="+"/>
              <a:defRPr sz="2800" b="0" i="0" u="none" strike="noStrike" cap="none" baseline="0">
                <a:solidFill>
                  <a:schemeClr val="dk2"/>
                </a:solidFill>
                <a:latin typeface="Source Sans Pro"/>
                <a:ea typeface="Source Sans Pro"/>
                <a:cs typeface="Source Sans Pro"/>
                <a:sym typeface="Source Sans Pro"/>
              </a:defRPr>
            </a:lvl2pPr>
            <a:lvl3pPr marL="1143000" marR="0" indent="-121919" algn="l" rtl="0">
              <a:spcBef>
                <a:spcPts val="480"/>
              </a:spcBef>
              <a:buClr>
                <a:schemeClr val="accent1"/>
              </a:buClr>
              <a:buFont typeface="Noto Symbol"/>
              <a:buChar char="✕"/>
              <a:defRPr sz="2400" b="0" i="0" u="none" strike="noStrike" cap="none" baseline="0">
                <a:solidFill>
                  <a:schemeClr val="dk2"/>
                </a:solidFill>
                <a:latin typeface="Source Sans Pro"/>
                <a:ea typeface="Source Sans Pro"/>
                <a:cs typeface="Source Sans Pro"/>
                <a:sym typeface="Source Sans Pro"/>
              </a:defRPr>
            </a:lvl3pPr>
            <a:lvl4pPr marL="1600200" marR="0" indent="-139700" algn="l" rtl="0">
              <a:spcBef>
                <a:spcPts val="400"/>
              </a:spcBef>
              <a:buClr>
                <a:schemeClr val="accent1"/>
              </a:buClr>
              <a:buFont typeface="Noto Symbol"/>
              <a:buChar char="✱"/>
              <a:defRPr sz="2000" b="0" i="0" u="none" strike="noStrike" cap="none" baseline="0">
                <a:solidFill>
                  <a:schemeClr val="dk2"/>
                </a:solidFill>
                <a:latin typeface="Source Sans Pro"/>
                <a:ea typeface="Source Sans Pro"/>
                <a:cs typeface="Source Sans Pro"/>
                <a:sym typeface="Source Sans Pro"/>
              </a:defRPr>
            </a:lvl4pPr>
            <a:lvl5pPr marL="2057400" marR="0" indent="-160020" algn="l" rtl="0">
              <a:spcBef>
                <a:spcPts val="360"/>
              </a:spcBef>
              <a:buClr>
                <a:schemeClr val="accent1"/>
              </a:buClr>
              <a:buFont typeface="Noto Symbol"/>
              <a:buChar char="✕"/>
              <a:defRPr sz="1800" b="0" i="0" u="none" strike="noStrike" cap="none" baseline="0">
                <a:solidFill>
                  <a:schemeClr val="dk2"/>
                </a:solidFill>
                <a:latin typeface="Source Sans Pro"/>
                <a:ea typeface="Source Sans Pro"/>
                <a:cs typeface="Source Sans Pro"/>
                <a:sym typeface="Source Sans Pro"/>
              </a:defRPr>
            </a:lvl5pPr>
            <a:lvl6pPr marL="2514600" marR="0" indent="-160020" algn="l" rtl="0">
              <a:spcBef>
                <a:spcPts val="360"/>
              </a:spcBef>
              <a:buClr>
                <a:schemeClr val="accent1"/>
              </a:buClr>
              <a:buFont typeface="Noto Symbol"/>
              <a:buChar char="+"/>
              <a:defRPr sz="1800" b="0" i="0" u="none" strike="noStrike" cap="none" baseline="0">
                <a:solidFill>
                  <a:schemeClr val="dk2"/>
                </a:solidFill>
                <a:latin typeface="Source Sans Pro"/>
                <a:ea typeface="Source Sans Pro"/>
                <a:cs typeface="Source Sans Pro"/>
                <a:sym typeface="Source Sans Pro"/>
              </a:defRPr>
            </a:lvl6pPr>
            <a:lvl7pPr marL="2971800" marR="0" indent="-167639" algn="l" rtl="0">
              <a:spcBef>
                <a:spcPts val="320"/>
              </a:spcBef>
              <a:buClr>
                <a:schemeClr val="accent1"/>
              </a:buClr>
              <a:buFont typeface="Noto Symbol"/>
              <a:buChar char="✱"/>
              <a:defRPr sz="1600" b="0" i="0" u="none" strike="noStrike" cap="none" baseline="0">
                <a:solidFill>
                  <a:schemeClr val="dk2"/>
                </a:solidFill>
                <a:latin typeface="Source Sans Pro"/>
                <a:ea typeface="Source Sans Pro"/>
                <a:cs typeface="Source Sans Pro"/>
                <a:sym typeface="Source Sans Pro"/>
              </a:defRPr>
            </a:lvl7pPr>
            <a:lvl8pPr marL="3429000" marR="0" indent="-167640" algn="l" rtl="0">
              <a:spcBef>
                <a:spcPts val="320"/>
              </a:spcBef>
              <a:buClr>
                <a:schemeClr val="accent1"/>
              </a:buClr>
              <a:buFont typeface="Noto Symbol"/>
              <a:buChar char="◆"/>
              <a:defRPr sz="1600" b="0" i="0" u="none" strike="noStrike" cap="none" baseline="0">
                <a:solidFill>
                  <a:schemeClr val="dk2"/>
                </a:solidFill>
                <a:latin typeface="Source Sans Pro"/>
                <a:ea typeface="Source Sans Pro"/>
                <a:cs typeface="Source Sans Pro"/>
                <a:sym typeface="Source Sans Pro"/>
              </a:defRPr>
            </a:lvl8pPr>
            <a:lvl9pPr marL="3886200" marR="0" indent="-175259" algn="l" rtl="0">
              <a:spcBef>
                <a:spcPts val="280"/>
              </a:spcBef>
              <a:buClr>
                <a:schemeClr val="accent1"/>
              </a:buClr>
              <a:buFont typeface="Noto Symbol"/>
              <a:buChar char="◼"/>
              <a:defRPr sz="1400" b="0" i="0" u="none" strike="noStrike" cap="none" baseline="0">
                <a:solidFill>
                  <a:schemeClr val="dk2"/>
                </a:solidFill>
                <a:latin typeface="Source Sans Pro"/>
                <a:ea typeface="Source Sans Pro"/>
                <a:cs typeface="Source Sans Pro"/>
                <a:sym typeface="Source Sans Pro"/>
              </a:defRPr>
            </a:lvl9pPr>
          </a:lstStyle>
          <a:p>
            <a:endParaRPr/>
          </a:p>
        </p:txBody>
      </p:sp>
      <p:sp>
        <p:nvSpPr>
          <p:cNvPr id="11" name="Shape 11"/>
          <p:cNvSpPr txBox="1">
            <a:spLocks noGrp="1"/>
          </p:cNvSpPr>
          <p:nvPr>
            <p:ph type="dt" idx="10"/>
          </p:nvPr>
        </p:nvSpPr>
        <p:spPr>
          <a:xfrm>
            <a:off x="6477002" y="76201"/>
            <a:ext cx="2514599" cy="288925"/>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2" name="Shape 12"/>
          <p:cNvSpPr txBox="1">
            <a:spLocks noGrp="1"/>
          </p:cNvSpPr>
          <p:nvPr>
            <p:ph type="ftr" idx="11"/>
          </p:nvPr>
        </p:nvSpPr>
        <p:spPr>
          <a:xfrm>
            <a:off x="3124202" y="76201"/>
            <a:ext cx="3352799" cy="288925"/>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rgbClr val="4571A5"/>
                </a:solidFill>
                <a:latin typeface="Source Sans Pro"/>
                <a:ea typeface="Source Sans Pro"/>
                <a:cs typeface="Source Sans Pro"/>
                <a:sym typeface="Source Sans Pro"/>
              </a:defRPr>
            </a:lvl1pPr>
            <a:lvl2pPr marL="45718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2pPr>
            <a:lvl3pPr marL="914378"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3pPr>
            <a:lvl4pPr marL="1371566"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4pPr>
            <a:lvl5pPr marL="1828754"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5pPr>
            <a:lvl6pPr marL="2285943"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6pPr>
            <a:lvl7pPr marL="2743132"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7pPr>
            <a:lvl8pPr marL="3200320"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8pPr>
            <a:lvl9pPr marL="3657509" marR="0" indent="0" algn="l" rtl="0">
              <a:spcBef>
                <a:spcPts val="0"/>
              </a:spcBef>
              <a:defRPr sz="1800" b="0" i="0" u="none" strike="noStrike" cap="none" baseline="0">
                <a:solidFill>
                  <a:schemeClr val="dk1"/>
                </a:solidFill>
                <a:latin typeface="Source Sans Pro"/>
                <a:ea typeface="Source Sans Pro"/>
                <a:cs typeface="Source Sans Pro"/>
                <a:sym typeface="Source Sans Pro"/>
              </a:defRPr>
            </a:lvl9pPr>
          </a:lstStyle>
          <a:p>
            <a:endParaRPr/>
          </a:p>
        </p:txBody>
      </p:sp>
      <p:sp>
        <p:nvSpPr>
          <p:cNvPr id="13" name="Shape 13"/>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a:t>
            </a:fld>
            <a:endParaRPr lang="en-US" sz="1200">
              <a:solidFill>
                <a:srgbClr val="4571A5"/>
              </a:solidFill>
              <a:latin typeface="Source Sans Pro"/>
              <a:ea typeface="Source Sans Pro"/>
              <a:cs typeface="Source Sans Pro"/>
              <a:sym typeface="Source Sans Pro"/>
            </a:endParaRPr>
          </a:p>
        </p:txBody>
      </p:sp>
      <p:sp>
        <p:nvSpPr>
          <p:cNvPr id="14" name="Shape 14"/>
          <p:cNvSpPr txBox="1">
            <a:spLocks noGrp="1"/>
          </p:cNvSpPr>
          <p:nvPr>
            <p:ph type="title"/>
          </p:nvPr>
        </p:nvSpPr>
        <p:spPr>
          <a:xfrm>
            <a:off x="304800" y="457201"/>
            <a:ext cx="8686800" cy="838199"/>
          </a:xfrm>
          <a:prstGeom prst="rect">
            <a:avLst/>
          </a:prstGeom>
          <a:noFill/>
          <a:ln>
            <a:noFill/>
          </a:ln>
        </p:spPr>
        <p:txBody>
          <a:bodyPr lIns="91425" tIns="91425" rIns="91425" bIns="91425" anchor="ctr" anchorCtr="0"/>
          <a:lstStyle>
            <a:lvl1pPr marL="0" marR="0" indent="0" algn="l" rtl="0">
              <a:spcBef>
                <a:spcPts val="0"/>
              </a:spcBef>
              <a:buClr>
                <a:schemeClr val="dk2"/>
              </a:buClr>
              <a:buFont typeface="Souce Sans Pro"/>
              <a:buNone/>
              <a:defRPr sz="3600" b="0" i="0" u="none" strike="noStrike" cap="none" baseline="0">
                <a:solidFill>
                  <a:schemeClr val="dk2"/>
                </a:solidFill>
                <a:latin typeface="Souce Sans Pro"/>
                <a:ea typeface="Souce Sans Pro"/>
                <a:cs typeface="Souce Sans Pro"/>
                <a:sym typeface="Souce Sans Pro"/>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cxnSp>
        <p:nvCxnSpPr>
          <p:cNvPr id="15" name="Shape 15"/>
          <p:cNvCxnSpPr/>
          <p:nvPr/>
        </p:nvCxnSpPr>
        <p:spPr>
          <a:xfrm>
            <a:off x="514352" y="1050899"/>
            <a:ext cx="8629649" cy="2381"/>
          </a:xfrm>
          <a:prstGeom prst="straightConnector1">
            <a:avLst/>
          </a:prstGeom>
          <a:noFill/>
          <a:ln w="9525" cap="flat" cmpd="sng">
            <a:solidFill>
              <a:schemeClr val="accent1"/>
            </a:solidFill>
            <a:prstDash val="solid"/>
            <a:round/>
            <a:headEnd type="none" w="med" len="med"/>
            <a:tailEnd type="none" w="med" len="med"/>
          </a:ln>
        </p:spPr>
      </p:cxnSp>
      <p:cxnSp>
        <p:nvCxnSpPr>
          <p:cNvPr id="16" name="Shape 16"/>
          <p:cNvCxnSpPr/>
          <p:nvPr/>
        </p:nvCxnSpPr>
        <p:spPr>
          <a:xfrm>
            <a:off x="514352" y="1057987"/>
            <a:ext cx="8629649" cy="2381"/>
          </a:xfrm>
          <a:prstGeom prst="straightConnector1">
            <a:avLst/>
          </a:prstGeom>
          <a:noFill/>
          <a:ln w="9525" cap="flat" cmpd="sng">
            <a:solidFill>
              <a:schemeClr val="accent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1.jp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0.jp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notesSlide" Target="../notesSlides/notesSlide10.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slideLayout" Target="../slideLayouts/slideLayout4.xml"/><Relationship Id="rId7" Type="http://schemas.openxmlformats.org/officeDocument/2006/relationships/image" Target="../media/image24.jp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3.png"/><Relationship Id="rId11" Type="http://schemas.openxmlformats.org/officeDocument/2006/relationships/image" Target="../media/image1.pn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notesSlide" Target="../notesSlides/notesSlide11.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7.jp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6.jp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notesSlide" Target="../notesSlides/notesSlide12.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11" Type="http://schemas.openxmlformats.org/officeDocument/2006/relationships/image" Target="../media/image9.jp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3.png"/><Relationship Id="rId1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notesSlide" Target="../notesSlides/notesSlide5.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notesSlide" Target="../notesSlides/notesSlide6.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hyperlink" Target="https://aiportal.acc.af.mil/mycaa/Default.aspx" TargetMode="External"/><Relationship Id="rId12"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aerhq.org/Apply-for-Scholarship/Spouse-Education-Assistance-Program" TargetMode="External"/><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notesSlide" Target="../notesSlides/notesSlide7.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hyperlink" Target="http://www.va.gov/" TargetMode="Externa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7.jp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notesSlide" Target="../notesSlides/notesSlide8.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9.png"/><Relationship Id="rId12" Type="http://schemas.openxmlformats.org/officeDocument/2006/relationships/image" Target="../media/image1.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8.png"/><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hyperlink" Target="mailto:michelle.l.cornman.ctr@mail.mil" TargetMode="External"/><Relationship Id="rId4" Type="http://schemas.openxmlformats.org/officeDocument/2006/relationships/notesSlide" Target="../notesSlides/notesSlide9.xml"/><Relationship Id="rId9" Type="http://schemas.openxmlformats.org/officeDocument/2006/relationships/hyperlink" Target="mailto:ulius.j.clark3.ctr@mail.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8" name="object 2"/>
          <p:cNvSpPr/>
          <p:nvPr/>
        </p:nvSpPr>
        <p:spPr>
          <a:xfrm>
            <a:off x="0" y="5934455"/>
            <a:ext cx="9144000" cy="923543"/>
          </a:xfrm>
          <a:prstGeom prst="rect">
            <a:avLst/>
          </a:prstGeom>
          <a:blipFill>
            <a:blip r:embed="rId5" cstate="print"/>
            <a:stretch>
              <a:fillRect/>
            </a:stretch>
          </a:blipFill>
        </p:spPr>
        <p:txBody>
          <a:bodyPr wrap="square" lIns="0" tIns="0" rIns="0" bIns="0" rtlCol="0"/>
          <a:lstStyle/>
          <a:p>
            <a:endParaRPr/>
          </a:p>
        </p:txBody>
      </p:sp>
      <p:sp>
        <p:nvSpPr>
          <p:cNvPr id="7" name="object 3"/>
          <p:cNvSpPr/>
          <p:nvPr/>
        </p:nvSpPr>
        <p:spPr>
          <a:xfrm>
            <a:off x="0" y="0"/>
            <a:ext cx="9144000" cy="1027176"/>
          </a:xfrm>
          <a:prstGeom prst="rect">
            <a:avLst/>
          </a:prstGeom>
          <a:blipFill>
            <a:blip r:embed="rId6" cstate="print"/>
            <a:stretch>
              <a:fillRect/>
            </a:stretch>
          </a:blipFill>
        </p:spPr>
        <p:txBody>
          <a:bodyPr wrap="square" lIns="0" tIns="0" rIns="0" bIns="0" rtlCol="0"/>
          <a:lstStyle/>
          <a:p>
            <a:endParaRPr/>
          </a:p>
        </p:txBody>
      </p:sp>
      <p:sp>
        <p:nvSpPr>
          <p:cNvPr id="112" name="Shape 112"/>
          <p:cNvSpPr txBox="1"/>
          <p:nvPr/>
        </p:nvSpPr>
        <p:spPr>
          <a:xfrm>
            <a:off x="1054624" y="3090226"/>
            <a:ext cx="6865031" cy="3027957"/>
          </a:xfrm>
          <a:prstGeom prst="rect">
            <a:avLst/>
          </a:prstGeom>
          <a:noFill/>
          <a:ln>
            <a:noFill/>
          </a:ln>
        </p:spPr>
        <p:txBody>
          <a:bodyPr lIns="91425" tIns="45700" rIns="91425" bIns="45700" anchor="t" anchorCtr="0">
            <a:noAutofit/>
          </a:bodyPr>
          <a:lstStyle/>
          <a:p>
            <a:pPr marL="342892" indent="-342892" algn="ctr">
              <a:lnSpc>
                <a:spcPct val="60000"/>
              </a:lnSpc>
              <a:buSzPct val="25000"/>
            </a:pPr>
            <a:endParaRPr lang="en-US" sz="2480" dirty="0">
              <a:solidFill>
                <a:srgbClr val="1D1B10"/>
              </a:solidFill>
            </a:endParaRPr>
          </a:p>
          <a:p>
            <a:pPr marL="342892" indent="-342892" algn="ctr">
              <a:buSzPct val="25000"/>
            </a:pPr>
            <a:r>
              <a:rPr lang="en-US" sz="1800" dirty="0" smtClean="0">
                <a:solidFill>
                  <a:srgbClr val="1D1B10"/>
                </a:solidFill>
              </a:rPr>
              <a:t>Education Administration Office</a:t>
            </a:r>
          </a:p>
          <a:p>
            <a:pPr marL="342892" indent="-342892" algn="ctr">
              <a:buSzPct val="25000"/>
            </a:pPr>
            <a:r>
              <a:rPr lang="en-US" sz="1800" dirty="0" smtClean="0">
                <a:solidFill>
                  <a:srgbClr val="1D1B10"/>
                </a:solidFill>
              </a:rPr>
              <a:t>467-2817</a:t>
            </a:r>
          </a:p>
          <a:p>
            <a:pPr marL="342892" indent="-342892" algn="ctr">
              <a:buSzPct val="25000"/>
            </a:pPr>
            <a:endParaRPr lang="en-US" sz="1800" dirty="0" smtClean="0">
              <a:solidFill>
                <a:srgbClr val="1D1B10"/>
              </a:solidFill>
            </a:endParaRPr>
          </a:p>
          <a:p>
            <a:pPr marL="342892" indent="-342892" algn="ctr">
              <a:spcBef>
                <a:spcPts val="496"/>
              </a:spcBef>
              <a:buSzPct val="25000"/>
            </a:pPr>
            <a:r>
              <a:rPr lang="en-US" sz="1800" dirty="0" smtClean="0">
                <a:solidFill>
                  <a:srgbClr val="1D1B10"/>
                </a:solidFill>
              </a:rPr>
              <a:t>Marc CB Maxwell, PhD</a:t>
            </a:r>
          </a:p>
          <a:p>
            <a:pPr marL="342892" indent="-342892" algn="ctr">
              <a:spcBef>
                <a:spcPts val="496"/>
              </a:spcBef>
              <a:buSzPct val="25000"/>
            </a:pPr>
            <a:r>
              <a:rPr lang="en-US" sz="1800" dirty="0" smtClean="0">
                <a:solidFill>
                  <a:srgbClr val="1D1B10"/>
                </a:solidFill>
              </a:rPr>
              <a:t>Education Services Specialist</a:t>
            </a:r>
          </a:p>
          <a:p>
            <a:pPr marL="342892" indent="-342892" algn="ctr">
              <a:spcBef>
                <a:spcPts val="496"/>
              </a:spcBef>
              <a:buSzPct val="25000"/>
            </a:pPr>
            <a:r>
              <a:rPr lang="en-US" sz="1800" dirty="0" smtClean="0">
                <a:solidFill>
                  <a:srgbClr val="1D1B10"/>
                </a:solidFill>
              </a:rPr>
              <a:t>467-2493</a:t>
            </a:r>
          </a:p>
          <a:p>
            <a:pPr marL="342892" indent="-342892" algn="ctr">
              <a:spcBef>
                <a:spcPts val="496"/>
              </a:spcBef>
              <a:buSzPct val="25000"/>
            </a:pPr>
            <a:endParaRPr lang="en-US" sz="1800" dirty="0" smtClean="0">
              <a:solidFill>
                <a:srgbClr val="1D1B10"/>
              </a:solidFill>
            </a:endParaRPr>
          </a:p>
          <a:p>
            <a:pPr marL="342892" indent="-342892" algn="ctr">
              <a:buSzPct val="25000"/>
            </a:pPr>
            <a:r>
              <a:rPr lang="en-US" sz="1800" dirty="0">
                <a:solidFill>
                  <a:srgbClr val="1D1B10"/>
                </a:solidFill>
              </a:rPr>
              <a:t>Glenn McMann</a:t>
            </a:r>
          </a:p>
          <a:p>
            <a:pPr marL="342892" indent="-342892" algn="ctr">
              <a:spcBef>
                <a:spcPts val="496"/>
              </a:spcBef>
              <a:buSzPct val="25000"/>
            </a:pPr>
            <a:r>
              <a:rPr lang="en-US" sz="1800" dirty="0">
                <a:solidFill>
                  <a:srgbClr val="1D1B10"/>
                </a:solidFill>
              </a:rPr>
              <a:t>Education Services Officer</a:t>
            </a:r>
          </a:p>
          <a:p>
            <a:pPr marL="342892" indent="-342892" algn="ctr">
              <a:spcBef>
                <a:spcPts val="496"/>
              </a:spcBef>
              <a:buSzPct val="25000"/>
            </a:pPr>
            <a:r>
              <a:rPr lang="en-US" sz="1800" dirty="0">
                <a:solidFill>
                  <a:srgbClr val="1D1B10"/>
                </a:solidFill>
              </a:rPr>
              <a:t>467-2378</a:t>
            </a:r>
          </a:p>
          <a:p>
            <a:pPr marL="342892" indent="-342892" algn="ctr">
              <a:lnSpc>
                <a:spcPct val="60000"/>
              </a:lnSpc>
              <a:spcBef>
                <a:spcPts val="496"/>
              </a:spcBef>
              <a:buSzPct val="25000"/>
            </a:pPr>
            <a:endParaRPr lang="en-US" sz="2480" dirty="0">
              <a:solidFill>
                <a:srgbClr val="1D1B10"/>
              </a:solidFill>
            </a:endParaRPr>
          </a:p>
          <a:p>
            <a:pPr marL="342892" indent="-342892" algn="ctr">
              <a:lnSpc>
                <a:spcPct val="60000"/>
              </a:lnSpc>
              <a:spcBef>
                <a:spcPts val="496"/>
              </a:spcBef>
              <a:buClr>
                <a:schemeClr val="accent1"/>
              </a:buClr>
            </a:pPr>
            <a:endParaRPr sz="2480" dirty="0">
              <a:solidFill>
                <a:srgbClr val="1D1B10"/>
              </a:solidFill>
            </a:endParaRPr>
          </a:p>
        </p:txBody>
      </p:sp>
      <p:sp>
        <p:nvSpPr>
          <p:cNvPr id="114" name="Shape 114"/>
          <p:cNvSpPr/>
          <p:nvPr/>
        </p:nvSpPr>
        <p:spPr>
          <a:xfrm>
            <a:off x="914400" y="32595"/>
            <a:ext cx="7467600" cy="523219"/>
          </a:xfrm>
          <a:prstGeom prst="rect">
            <a:avLst/>
          </a:prstGeom>
          <a:noFill/>
          <a:ln>
            <a:noFill/>
          </a:ln>
        </p:spPr>
        <p:txBody>
          <a:bodyPr lIns="91425" tIns="45700" rIns="91425" bIns="45700" anchor="t" anchorCtr="0">
            <a:noAutofit/>
          </a:bodyPr>
          <a:lstStyle/>
          <a:p>
            <a:pPr algn="ctr">
              <a:buSzPct val="25000"/>
            </a:pPr>
            <a:r>
              <a:rPr lang="en-US" sz="2800" b="1" dirty="0">
                <a:solidFill>
                  <a:schemeClr val="bg1"/>
                </a:solidFill>
              </a:rPr>
              <a:t>Ansbach Army Education Center</a:t>
            </a:r>
          </a:p>
        </p:txBody>
      </p:sp>
      <p:sp>
        <p:nvSpPr>
          <p:cNvPr id="115" name="Shape 115"/>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1</a:t>
            </a:fld>
            <a:endParaRPr lang="en-US" sz="1200">
              <a:solidFill>
                <a:srgbClr val="4571A5"/>
              </a:solidFill>
              <a:latin typeface="Source Sans Pro"/>
              <a:ea typeface="Source Sans Pro"/>
              <a:cs typeface="Source Sans Pro"/>
              <a:sym typeface="Source Sans Pro"/>
            </a:endParaRPr>
          </a:p>
        </p:txBody>
      </p:sp>
      <p:pic>
        <p:nvPicPr>
          <p:cNvPr id="6"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2999" y="1192306"/>
            <a:ext cx="1508280" cy="1897920"/>
          </a:xfrm>
          <a:prstGeom prst="rect">
            <a:avLst/>
          </a:prstGeom>
          <a:noFill/>
          <a:ln w="9525">
            <a:noFill/>
            <a:miter lim="800000"/>
            <a:headEnd/>
            <a:tailEnd/>
          </a:ln>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45024" y="5675086"/>
            <a:ext cx="609600" cy="609600"/>
          </a:xfrm>
          <a:prstGeom prst="rect">
            <a:avLst/>
          </a:prstGeom>
        </p:spPr>
      </p:pic>
    </p:spTree>
  </p:cSld>
  <p:clrMapOvr>
    <a:masterClrMapping/>
  </p:clrMapOvr>
  <p:transition spd="slow" advTm="14165">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12"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333" name="Shape 333"/>
          <p:cNvSpPr txBox="1">
            <a:spLocks noGrp="1"/>
          </p:cNvSpPr>
          <p:nvPr>
            <p:ph type="body" idx="1"/>
          </p:nvPr>
        </p:nvSpPr>
        <p:spPr>
          <a:xfrm>
            <a:off x="3024851" y="1695691"/>
            <a:ext cx="4953000" cy="4572000"/>
          </a:xfrm>
          <a:prstGeom prst="rect">
            <a:avLst/>
          </a:prstGeom>
          <a:noFill/>
          <a:ln>
            <a:noFill/>
          </a:ln>
        </p:spPr>
        <p:txBody>
          <a:bodyPr lIns="92075" tIns="46025" rIns="92075" bIns="46025" anchor="t" anchorCtr="0">
            <a:noAutofit/>
          </a:bodyPr>
          <a:lstStyle/>
          <a:p>
            <a:pPr lvl="1" indent="-285743">
              <a:lnSpc>
                <a:spcPct val="150000"/>
              </a:lnSpc>
              <a:spcBef>
                <a:spcPts val="0"/>
              </a:spcBef>
              <a:buClr>
                <a:srgbClr val="800000"/>
              </a:buClr>
              <a:buSzPct val="100000"/>
              <a:buFont typeface="Noto Symbol"/>
              <a:buChar char="➢"/>
            </a:pPr>
            <a:r>
              <a:rPr lang="en-US" sz="2000" dirty="0">
                <a:solidFill>
                  <a:schemeClr val="dk1"/>
                </a:solidFill>
                <a:latin typeface="Arial"/>
                <a:ea typeface="Arial"/>
                <a:cs typeface="Arial"/>
                <a:sym typeface="Arial"/>
              </a:rPr>
              <a:t>Interest Inventories (</a:t>
            </a:r>
            <a:r>
              <a:rPr lang="en-US" sz="2000" dirty="0" smtClean="0">
                <a:solidFill>
                  <a:schemeClr val="dk1"/>
                </a:solidFill>
                <a:latin typeface="Arial"/>
                <a:ea typeface="Arial"/>
                <a:cs typeface="Arial"/>
                <a:sym typeface="Arial"/>
              </a:rPr>
              <a:t>DANTES)</a:t>
            </a:r>
            <a:endParaRPr lang="en-US" sz="2000" dirty="0">
              <a:solidFill>
                <a:schemeClr val="dk1"/>
              </a:solidFill>
              <a:latin typeface="Arial"/>
              <a:ea typeface="Arial"/>
              <a:cs typeface="Arial"/>
              <a:sym typeface="Arial"/>
            </a:endParaRPr>
          </a:p>
          <a:p>
            <a:pPr lvl="1" indent="-285743">
              <a:lnSpc>
                <a:spcPct val="150000"/>
              </a:lnSpc>
              <a:spcBef>
                <a:spcPts val="400"/>
              </a:spcBef>
              <a:buClr>
                <a:srgbClr val="800000"/>
              </a:buClr>
              <a:buSzPct val="100000"/>
              <a:buFont typeface="Noto Symbol"/>
              <a:buChar char="➢"/>
            </a:pPr>
            <a:r>
              <a:rPr lang="en-US" sz="2000" dirty="0">
                <a:solidFill>
                  <a:schemeClr val="dk1"/>
                </a:solidFill>
                <a:latin typeface="Arial"/>
                <a:ea typeface="Arial"/>
                <a:cs typeface="Arial"/>
                <a:sym typeface="Arial"/>
              </a:rPr>
              <a:t>Test Proctor Services</a:t>
            </a:r>
          </a:p>
          <a:p>
            <a:pPr lvl="1" indent="-285743">
              <a:lnSpc>
                <a:spcPct val="150000"/>
              </a:lnSpc>
              <a:spcBef>
                <a:spcPts val="400"/>
              </a:spcBef>
              <a:buClr>
                <a:srgbClr val="800000"/>
              </a:buClr>
              <a:buSzPct val="100000"/>
              <a:buFont typeface="Noto Symbol"/>
              <a:buChar char="➢"/>
            </a:pPr>
            <a:r>
              <a:rPr lang="en-US" sz="2000" dirty="0">
                <a:solidFill>
                  <a:schemeClr val="dk1"/>
                </a:solidFill>
                <a:latin typeface="Arial"/>
                <a:ea typeface="Arial"/>
                <a:cs typeface="Arial"/>
                <a:sym typeface="Arial"/>
              </a:rPr>
              <a:t>Pre GED and GED</a:t>
            </a:r>
          </a:p>
          <a:p>
            <a:pPr lvl="1" indent="-285743">
              <a:lnSpc>
                <a:spcPct val="150000"/>
              </a:lnSpc>
              <a:spcBef>
                <a:spcPts val="400"/>
              </a:spcBef>
              <a:buClr>
                <a:srgbClr val="800000"/>
              </a:buClr>
              <a:buSzPct val="100000"/>
              <a:buFont typeface="Noto Symbol"/>
              <a:buChar char="➢"/>
            </a:pPr>
            <a:r>
              <a:rPr lang="en-US" sz="2000" dirty="0">
                <a:solidFill>
                  <a:schemeClr val="dk1"/>
                </a:solidFill>
                <a:latin typeface="Arial"/>
                <a:ea typeface="Arial"/>
                <a:cs typeface="Arial"/>
                <a:sym typeface="Arial"/>
              </a:rPr>
              <a:t>GMAT</a:t>
            </a:r>
          </a:p>
          <a:p>
            <a:pPr lvl="1" indent="-285743">
              <a:lnSpc>
                <a:spcPct val="150000"/>
              </a:lnSpc>
              <a:spcBef>
                <a:spcPts val="400"/>
              </a:spcBef>
              <a:buClr>
                <a:srgbClr val="800000"/>
              </a:buClr>
              <a:buSzPct val="100000"/>
              <a:buFont typeface="Noto Symbol"/>
              <a:buChar char="➢"/>
            </a:pPr>
            <a:r>
              <a:rPr lang="en-US" sz="2000" dirty="0">
                <a:solidFill>
                  <a:schemeClr val="dk1"/>
                </a:solidFill>
                <a:latin typeface="Arial"/>
                <a:ea typeface="Arial"/>
                <a:cs typeface="Arial"/>
                <a:sym typeface="Arial"/>
              </a:rPr>
              <a:t>DSST</a:t>
            </a:r>
          </a:p>
          <a:p>
            <a:pPr lvl="1" indent="-285743">
              <a:lnSpc>
                <a:spcPct val="150000"/>
              </a:lnSpc>
              <a:spcBef>
                <a:spcPts val="400"/>
              </a:spcBef>
              <a:buClr>
                <a:srgbClr val="800000"/>
              </a:buClr>
              <a:buSzPct val="100000"/>
              <a:buFont typeface="Noto Symbol"/>
              <a:buChar char="➢"/>
            </a:pPr>
            <a:r>
              <a:rPr lang="en-US" sz="2000" dirty="0">
                <a:solidFill>
                  <a:schemeClr val="dk1"/>
                </a:solidFill>
                <a:latin typeface="Arial"/>
                <a:ea typeface="Arial"/>
                <a:cs typeface="Arial"/>
                <a:sym typeface="Arial"/>
              </a:rPr>
              <a:t>CLEP</a:t>
            </a:r>
          </a:p>
          <a:p>
            <a:pPr lvl="1" indent="-158746">
              <a:lnSpc>
                <a:spcPct val="150000"/>
              </a:lnSpc>
              <a:spcBef>
                <a:spcPts val="400"/>
              </a:spcBef>
              <a:buClr>
                <a:srgbClr val="800000"/>
              </a:buClr>
              <a:buNone/>
            </a:pPr>
            <a:endParaRPr sz="2000" dirty="0">
              <a:solidFill>
                <a:srgbClr val="632423"/>
              </a:solidFill>
              <a:latin typeface="Arial"/>
              <a:ea typeface="Arial"/>
              <a:cs typeface="Arial"/>
              <a:sym typeface="Arial"/>
            </a:endParaRPr>
          </a:p>
          <a:p>
            <a:pPr indent="-215894" algn="ctr">
              <a:lnSpc>
                <a:spcPct val="150000"/>
              </a:lnSpc>
              <a:spcBef>
                <a:spcPts val="400"/>
              </a:spcBef>
              <a:buClr>
                <a:srgbClr val="800000"/>
              </a:buClr>
              <a:buNone/>
            </a:pPr>
            <a:endParaRPr sz="2000" dirty="0">
              <a:solidFill>
                <a:srgbClr val="632423"/>
              </a:solidFill>
              <a:latin typeface="Arial"/>
              <a:ea typeface="Arial"/>
              <a:cs typeface="Arial"/>
              <a:sym typeface="Arial"/>
            </a:endParaRPr>
          </a:p>
          <a:p>
            <a:pPr indent="-342892">
              <a:lnSpc>
                <a:spcPct val="150000"/>
              </a:lnSpc>
              <a:spcBef>
                <a:spcPts val="400"/>
              </a:spcBef>
              <a:buClr>
                <a:srgbClr val="800000"/>
              </a:buClr>
              <a:buNone/>
            </a:pPr>
            <a:endParaRPr sz="2000" dirty="0">
              <a:solidFill>
                <a:srgbClr val="632423"/>
              </a:solidFill>
              <a:latin typeface="Arial"/>
              <a:ea typeface="Arial"/>
              <a:cs typeface="Arial"/>
              <a:sym typeface="Arial"/>
            </a:endParaRPr>
          </a:p>
        </p:txBody>
      </p:sp>
      <p:sp>
        <p:nvSpPr>
          <p:cNvPr id="334" name="Shape 334"/>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10</a:t>
            </a:fld>
            <a:endParaRPr lang="en-US" sz="1200">
              <a:solidFill>
                <a:srgbClr val="4571A5"/>
              </a:solidFill>
              <a:latin typeface="Source Sans Pro"/>
              <a:ea typeface="Source Sans Pro"/>
              <a:cs typeface="Source Sans Pro"/>
              <a:sym typeface="Source Sans Pro"/>
            </a:endParaRPr>
          </a:p>
        </p:txBody>
      </p:sp>
      <p:sp>
        <p:nvSpPr>
          <p:cNvPr id="335" name="Shape 335"/>
          <p:cNvSpPr txBox="1"/>
          <p:nvPr/>
        </p:nvSpPr>
        <p:spPr>
          <a:xfrm>
            <a:off x="531813" y="5525160"/>
            <a:ext cx="8305799" cy="1219199"/>
          </a:xfrm>
          <a:prstGeom prst="rect">
            <a:avLst/>
          </a:prstGeom>
          <a:noFill/>
          <a:ln>
            <a:noFill/>
          </a:ln>
        </p:spPr>
        <p:txBody>
          <a:bodyPr lIns="91425" tIns="45700" rIns="91425" bIns="45700" anchor="t" anchorCtr="0">
            <a:noAutofit/>
          </a:bodyPr>
          <a:lstStyle/>
          <a:p>
            <a:pPr marL="342892" indent="-342892">
              <a:lnSpc>
                <a:spcPct val="90000"/>
              </a:lnSpc>
              <a:buClr>
                <a:schemeClr val="accent1"/>
              </a:buClr>
              <a:buSzPct val="70636"/>
              <a:buFont typeface="Noto Symbol"/>
              <a:buChar char="✕"/>
            </a:pPr>
            <a:r>
              <a:rPr lang="en-US" sz="2220" dirty="0">
                <a:solidFill>
                  <a:srgbClr val="800000"/>
                </a:solidFill>
              </a:rPr>
              <a:t>GRE – please </a:t>
            </a:r>
            <a:r>
              <a:rPr lang="en-US" sz="2220" dirty="0" smtClean="0">
                <a:solidFill>
                  <a:srgbClr val="800000"/>
                </a:solidFill>
              </a:rPr>
              <a:t>contact: </a:t>
            </a:r>
          </a:p>
          <a:p>
            <a:pPr>
              <a:lnSpc>
                <a:spcPct val="90000"/>
              </a:lnSpc>
              <a:buClr>
                <a:schemeClr val="accent1"/>
              </a:buClr>
              <a:buSzPct val="70636"/>
            </a:pPr>
            <a:r>
              <a:rPr lang="en-US" sz="2220" dirty="0">
                <a:solidFill>
                  <a:srgbClr val="800000"/>
                </a:solidFill>
              </a:rPr>
              <a:t> </a:t>
            </a:r>
            <a:r>
              <a:rPr lang="en-US" sz="2220" dirty="0" smtClean="0">
                <a:solidFill>
                  <a:srgbClr val="800000"/>
                </a:solidFill>
              </a:rPr>
              <a:t>          </a:t>
            </a:r>
          </a:p>
          <a:p>
            <a:pPr>
              <a:lnSpc>
                <a:spcPct val="90000"/>
              </a:lnSpc>
              <a:buClr>
                <a:schemeClr val="accent1"/>
              </a:buClr>
              <a:buSzPct val="70636"/>
            </a:pPr>
            <a:r>
              <a:rPr lang="en-US" sz="2220" dirty="0">
                <a:solidFill>
                  <a:srgbClr val="800000"/>
                </a:solidFill>
              </a:rPr>
              <a:t> </a:t>
            </a:r>
            <a:r>
              <a:rPr lang="en-US" sz="2220" dirty="0" smtClean="0">
                <a:solidFill>
                  <a:srgbClr val="800000"/>
                </a:solidFill>
              </a:rPr>
              <a:t>                Prometric </a:t>
            </a:r>
            <a:r>
              <a:rPr lang="en-US" sz="2220" dirty="0">
                <a:solidFill>
                  <a:srgbClr val="800000"/>
                </a:solidFill>
              </a:rPr>
              <a:t>in </a:t>
            </a:r>
            <a:r>
              <a:rPr lang="en-US" sz="2220" dirty="0" smtClean="0">
                <a:solidFill>
                  <a:srgbClr val="800000"/>
                </a:solidFill>
              </a:rPr>
              <a:t>Munich, Berlin, or Frankfurt</a:t>
            </a:r>
          </a:p>
          <a:p>
            <a:pPr marL="342892" indent="-342892">
              <a:lnSpc>
                <a:spcPct val="90000"/>
              </a:lnSpc>
              <a:spcBef>
                <a:spcPts val="444"/>
              </a:spcBef>
              <a:buClr>
                <a:schemeClr val="accent1"/>
              </a:buClr>
              <a:buSzPct val="70636"/>
              <a:buFont typeface="Noto Symbol"/>
              <a:buChar char="✕"/>
            </a:pPr>
            <a:endParaRPr lang="en-US" sz="2220" dirty="0">
              <a:solidFill>
                <a:srgbClr val="800000"/>
              </a:solidFill>
            </a:endParaRPr>
          </a:p>
          <a:p>
            <a:pPr marL="342892" indent="-285330">
              <a:lnSpc>
                <a:spcPct val="90000"/>
              </a:lnSpc>
              <a:spcBef>
                <a:spcPts val="259"/>
              </a:spcBef>
              <a:buClr>
                <a:schemeClr val="accent1"/>
              </a:buClr>
            </a:pPr>
            <a:endParaRPr sz="1295" dirty="0">
              <a:solidFill>
                <a:srgbClr val="974806"/>
              </a:solidFill>
            </a:endParaRPr>
          </a:p>
        </p:txBody>
      </p:sp>
      <p:sp>
        <p:nvSpPr>
          <p:cNvPr id="336" name="Shape 336"/>
          <p:cNvSpPr/>
          <p:nvPr/>
        </p:nvSpPr>
        <p:spPr>
          <a:xfrm>
            <a:off x="959878" y="149532"/>
            <a:ext cx="7877734" cy="830996"/>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DANTES/National Testing Center</a:t>
            </a:r>
          </a:p>
          <a:p>
            <a:pPr algn="ctr">
              <a:buSzPct val="25000"/>
            </a:pPr>
            <a:r>
              <a:rPr lang="en-US" sz="2400" dirty="0">
                <a:solidFill>
                  <a:srgbClr val="FF0000"/>
                </a:solidFill>
              </a:rPr>
              <a:t>Defense Activity for Non-Traditional </a:t>
            </a:r>
            <a:r>
              <a:rPr lang="en-US" sz="2400" dirty="0" smtClean="0">
                <a:solidFill>
                  <a:srgbClr val="FF0000"/>
                </a:solidFill>
              </a:rPr>
              <a:t>Education Support</a:t>
            </a:r>
            <a:endParaRPr lang="en-US" sz="2400" dirty="0">
              <a:solidFill>
                <a:srgbClr val="FF0000"/>
              </a:solidFill>
            </a:endParaRPr>
          </a:p>
        </p:txBody>
      </p:sp>
      <p:pic>
        <p:nvPicPr>
          <p:cNvPr id="338" name="Shape 338"/>
          <p:cNvPicPr preferRelativeResize="0"/>
          <p:nvPr/>
        </p:nvPicPr>
        <p:blipFill rotWithShape="1">
          <a:blip r:embed="rId6">
            <a:alphaModFix/>
          </a:blip>
          <a:srcRect r="80991"/>
          <a:stretch/>
        </p:blipFill>
        <p:spPr>
          <a:xfrm>
            <a:off x="7319554" y="2036963"/>
            <a:ext cx="1518058" cy="1248186"/>
          </a:xfrm>
          <a:prstGeom prst="rect">
            <a:avLst/>
          </a:prstGeom>
          <a:noFill/>
          <a:ln>
            <a:noFill/>
          </a:ln>
        </p:spPr>
      </p:pic>
      <p:pic>
        <p:nvPicPr>
          <p:cNvPr id="339" name="Shape 339"/>
          <p:cNvPicPr preferRelativeResize="0"/>
          <p:nvPr/>
        </p:nvPicPr>
        <p:blipFill rotWithShape="1">
          <a:blip r:embed="rId7">
            <a:alphaModFix/>
          </a:blip>
          <a:srcRect/>
          <a:stretch/>
        </p:blipFill>
        <p:spPr>
          <a:xfrm>
            <a:off x="621463" y="1485421"/>
            <a:ext cx="2781300" cy="3642490"/>
          </a:xfrm>
          <a:prstGeom prst="rect">
            <a:avLst/>
          </a:prstGeom>
          <a:noFill/>
          <a:ln>
            <a:noFill/>
          </a:ln>
        </p:spPr>
      </p:pic>
      <p:sp>
        <p:nvSpPr>
          <p:cNvPr id="340" name="Shape 340"/>
          <p:cNvSpPr txBox="1"/>
          <p:nvPr/>
        </p:nvSpPr>
        <p:spPr>
          <a:xfrm>
            <a:off x="4885765" y="3560029"/>
            <a:ext cx="4104824" cy="1754325"/>
          </a:xfrm>
          <a:prstGeom prst="rect">
            <a:avLst/>
          </a:prstGeom>
          <a:noFill/>
          <a:ln>
            <a:noFill/>
          </a:ln>
        </p:spPr>
        <p:txBody>
          <a:bodyPr lIns="91425" tIns="45700" rIns="91425" bIns="45700" anchor="t" anchorCtr="0">
            <a:noAutofit/>
          </a:bodyPr>
          <a:lstStyle/>
          <a:p>
            <a:pPr algn="ctr">
              <a:buSzPct val="25000"/>
            </a:pPr>
            <a:r>
              <a:rPr lang="en-US" sz="1800" dirty="0">
                <a:solidFill>
                  <a:schemeClr val="dk1"/>
                </a:solidFill>
              </a:rPr>
              <a:t>For questions or to schedule a testing appointment, please </a:t>
            </a:r>
            <a:r>
              <a:rPr lang="en-US" sz="1800" dirty="0" smtClean="0">
                <a:solidFill>
                  <a:schemeClr val="dk1"/>
                </a:solidFill>
              </a:rPr>
              <a:t>contact UMGC </a:t>
            </a:r>
            <a:r>
              <a:rPr lang="en-US" sz="1800" dirty="0">
                <a:solidFill>
                  <a:schemeClr val="dk1"/>
                </a:solidFill>
              </a:rPr>
              <a:t>at DSN: </a:t>
            </a:r>
            <a:r>
              <a:rPr lang="en-US" sz="1800" dirty="0" smtClean="0">
                <a:solidFill>
                  <a:schemeClr val="dk1"/>
                </a:solidFill>
              </a:rPr>
              <a:t>497-3816</a:t>
            </a:r>
            <a:endParaRPr lang="en-US" sz="1800" dirty="0">
              <a:solidFill>
                <a:schemeClr val="dk1"/>
              </a:solidFill>
            </a:endParaRPr>
          </a:p>
          <a:p>
            <a:pPr algn="ctr">
              <a:buSzPct val="25000"/>
            </a:pPr>
            <a:r>
              <a:rPr lang="en-US" sz="1800" dirty="0">
                <a:solidFill>
                  <a:schemeClr val="dk1"/>
                </a:solidFill>
              </a:rPr>
              <a:t>CIV 09802-83-3816 or email: </a:t>
            </a:r>
          </a:p>
          <a:p>
            <a:pPr algn="ctr">
              <a:buSzPct val="25000"/>
            </a:pPr>
            <a:r>
              <a:rPr lang="en-US" sz="1800" u="sng" dirty="0">
                <a:solidFill>
                  <a:srgbClr val="311DAB"/>
                </a:solidFill>
              </a:rPr>
              <a:t>ntcansbach-europe@umuc.edu</a:t>
            </a:r>
          </a:p>
        </p:txBody>
      </p:sp>
      <p:pic>
        <p:nvPicPr>
          <p:cNvPr id="10"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722220" y="1219023"/>
            <a:ext cx="762000" cy="958851"/>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
        <p:nvSpPr>
          <p:cNvPr id="11" name="object 2"/>
          <p:cNvSpPr/>
          <p:nvPr/>
        </p:nvSpPr>
        <p:spPr>
          <a:xfrm>
            <a:off x="0" y="5934455"/>
            <a:ext cx="9144000" cy="923543"/>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transition spd="slow" advTm="27647">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p:cNvSpPr/>
          <p:nvPr/>
        </p:nvSpPr>
        <p:spPr>
          <a:xfrm>
            <a:off x="0" y="-17492"/>
            <a:ext cx="9144000" cy="1027176"/>
          </a:xfrm>
          <a:prstGeom prst="rect">
            <a:avLst/>
          </a:prstGeom>
          <a:blipFill>
            <a:blip r:embed="rId4" cstate="print"/>
            <a:stretch>
              <a:fillRect/>
            </a:stretch>
          </a:blipFill>
        </p:spPr>
        <p:txBody>
          <a:bodyPr wrap="square" lIns="0" tIns="0" rIns="0" bIns="0" rtlCol="0"/>
          <a:lstStyle/>
          <a:p>
            <a:endParaRPr/>
          </a:p>
        </p:txBody>
      </p:sp>
      <p:sp>
        <p:nvSpPr>
          <p:cNvPr id="2" name="Title 1"/>
          <p:cNvSpPr>
            <a:spLocks noGrp="1"/>
          </p:cNvSpPr>
          <p:nvPr>
            <p:ph type="title"/>
          </p:nvPr>
        </p:nvSpPr>
        <p:spPr>
          <a:xfrm>
            <a:off x="1278065" y="-97630"/>
            <a:ext cx="8686800" cy="838199"/>
          </a:xfrm>
        </p:spPr>
        <p:txBody>
          <a:bodyPr/>
          <a:lstStyle/>
          <a:p>
            <a:r>
              <a:rPr lang="en-US" sz="2400" dirty="0" smtClean="0">
                <a:solidFill>
                  <a:schemeClr val="bg1"/>
                </a:solidFill>
                <a:latin typeface="Arial" panose="020B0604020202020204" pitchFamily="34" charset="0"/>
                <a:cs typeface="Arial" panose="020B0604020202020204" pitchFamily="34" charset="0"/>
              </a:rPr>
              <a:t>FUNCTIONAL ACADEMIC SKILLS TRAINING (FAST)</a:t>
            </a:r>
            <a:endParaRPr lang="en-US" sz="24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301753" y="2931320"/>
            <a:ext cx="8686800" cy="3789520"/>
          </a:xfrm>
        </p:spPr>
        <p:txBody>
          <a:bodyPr/>
          <a:lstStyle/>
          <a:p>
            <a:pPr>
              <a:buFont typeface="Wingdings" panose="05000000000000000000" pitchFamily="2" charset="2"/>
              <a:buChar char="Ø"/>
            </a:pPr>
            <a:r>
              <a:rPr lang="en-US" dirty="0" smtClean="0"/>
              <a:t>110 or higher GT is required for many programs</a:t>
            </a:r>
          </a:p>
          <a:p>
            <a:pPr>
              <a:buFont typeface="Wingdings" panose="05000000000000000000" pitchFamily="2" charset="2"/>
              <a:buChar char="Ø"/>
            </a:pPr>
            <a:r>
              <a:rPr lang="en-US" dirty="0" smtClean="0"/>
              <a:t>FAST Classes can help raise your GT Score.  </a:t>
            </a:r>
          </a:p>
          <a:p>
            <a:pPr>
              <a:buFont typeface="Wingdings" panose="05000000000000000000" pitchFamily="2" charset="2"/>
              <a:buChar char="Ø"/>
            </a:pPr>
            <a:r>
              <a:rPr lang="en-US" dirty="0" smtClean="0"/>
              <a:t>Focus is on Math and English</a:t>
            </a:r>
          </a:p>
          <a:p>
            <a:pPr>
              <a:buFont typeface="Wingdings" panose="05000000000000000000" pitchFamily="2" charset="2"/>
              <a:buChar char="Ø"/>
            </a:pPr>
            <a:r>
              <a:rPr lang="en-US" dirty="0" smtClean="0"/>
              <a:t>FAST Classes are offered in both </a:t>
            </a:r>
            <a:r>
              <a:rPr lang="en-US" dirty="0" err="1" smtClean="0"/>
              <a:t>Katterbach</a:t>
            </a:r>
            <a:r>
              <a:rPr lang="en-US" dirty="0" smtClean="0"/>
              <a:t> and </a:t>
            </a:r>
            <a:r>
              <a:rPr lang="en-US" dirty="0" err="1" smtClean="0"/>
              <a:t>Illesheim</a:t>
            </a:r>
            <a:endParaRPr lang="en-US" dirty="0" smtClean="0"/>
          </a:p>
          <a:p>
            <a:pPr>
              <a:buFont typeface="Wingdings" panose="05000000000000000000" pitchFamily="2" charset="2"/>
              <a:buChar char="Ø"/>
            </a:pPr>
            <a:r>
              <a:rPr lang="en-US" dirty="0" smtClean="0"/>
              <a:t>Instructor guided but personalized</a:t>
            </a:r>
          </a:p>
          <a:p>
            <a:pPr>
              <a:buFont typeface="Wingdings" panose="05000000000000000000" pitchFamily="2" charset="2"/>
              <a:buChar char="Ø"/>
            </a:pPr>
            <a:endParaRPr lang="en-US" dirty="0" smtClean="0"/>
          </a:p>
          <a:p>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US" sz="1200" smtClean="0">
                <a:solidFill>
                  <a:srgbClr val="4571A5"/>
                </a:solidFill>
                <a:latin typeface="Source Sans Pro"/>
                <a:ea typeface="Source Sans Pro"/>
                <a:cs typeface="Source Sans Pro"/>
                <a:sym typeface="Source Sans Pro"/>
              </a:rPr>
              <a:pPr algn="r">
                <a:buSzPct val="25000"/>
              </a:pPr>
              <a:t>11</a:t>
            </a:fld>
            <a:endParaRPr lang="en-US" sz="1200">
              <a:solidFill>
                <a:srgbClr val="4571A5"/>
              </a:solidFill>
              <a:latin typeface="Source Sans Pro"/>
              <a:ea typeface="Source Sans Pro"/>
              <a:cs typeface="Source Sans Pro"/>
              <a:sym typeface="Source Sans Pro"/>
            </a:endParaRPr>
          </a:p>
        </p:txBody>
      </p:sp>
      <p:pic>
        <p:nvPicPr>
          <p:cNvPr id="5" name="Picture 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1752" y="1292737"/>
            <a:ext cx="598217" cy="752757"/>
          </a:xfrm>
          <a:prstGeom prst="rect">
            <a:avLst/>
          </a:prstGeom>
          <a:noFill/>
          <a:ln w="9525">
            <a:noFill/>
            <a:miter lim="800000"/>
            <a:headEnd/>
            <a:tailEnd/>
          </a:ln>
        </p:spPr>
      </p:pic>
      <p:pic>
        <p:nvPicPr>
          <p:cNvPr id="16" name="Picture 15"/>
          <p:cNvPicPr>
            <a:picLocks noChangeAspect="1"/>
          </p:cNvPicPr>
          <p:nvPr/>
        </p:nvPicPr>
        <p:blipFill>
          <a:blip r:embed="rId6"/>
          <a:stretch>
            <a:fillRect/>
          </a:stretch>
        </p:blipFill>
        <p:spPr>
          <a:xfrm>
            <a:off x="3668840" y="1159669"/>
            <a:ext cx="1952625" cy="1771650"/>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
        <p:nvSpPr>
          <p:cNvPr id="8" name="object 2"/>
          <p:cNvSpPr/>
          <p:nvPr/>
        </p:nvSpPr>
        <p:spPr>
          <a:xfrm>
            <a:off x="0" y="5934455"/>
            <a:ext cx="9144000" cy="923543"/>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9090242"/>
      </p:ext>
    </p:extLst>
  </p:cSld>
  <p:clrMapOvr>
    <a:masterClrMapping/>
  </p:clrMapOvr>
  <mc:AlternateContent xmlns:mc="http://schemas.openxmlformats.org/markup-compatibility/2006" xmlns:p14="http://schemas.microsoft.com/office/powerpoint/2010/main">
    <mc:Choice Requires="p14">
      <p:transition spd="slow" p14:dur="2000" advTm="21791"/>
    </mc:Choice>
    <mc:Fallback xmlns="">
      <p:transition spd="slow" advTm="21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15" name="object 3"/>
          <p:cNvSpPr/>
          <p:nvPr/>
        </p:nvSpPr>
        <p:spPr>
          <a:xfrm>
            <a:off x="0" y="-21294"/>
            <a:ext cx="9144000" cy="1027176"/>
          </a:xfrm>
          <a:prstGeom prst="rect">
            <a:avLst/>
          </a:prstGeom>
          <a:blipFill>
            <a:blip r:embed="rId5" cstate="print"/>
            <a:stretch>
              <a:fillRect/>
            </a:stretch>
          </a:blipFill>
        </p:spPr>
        <p:txBody>
          <a:bodyPr wrap="square" lIns="0" tIns="0" rIns="0" bIns="0" rtlCol="0"/>
          <a:lstStyle/>
          <a:p>
            <a:endParaRPr/>
          </a:p>
        </p:txBody>
      </p:sp>
      <p:sp>
        <p:nvSpPr>
          <p:cNvPr id="376" name="Shape 376"/>
          <p:cNvSpPr txBox="1">
            <a:spLocks noGrp="1"/>
          </p:cNvSpPr>
          <p:nvPr>
            <p:ph type="title"/>
          </p:nvPr>
        </p:nvSpPr>
        <p:spPr>
          <a:xfrm>
            <a:off x="2362200" y="680741"/>
            <a:ext cx="7772400" cy="1143000"/>
          </a:xfrm>
          <a:prstGeom prst="rect">
            <a:avLst/>
          </a:prstGeom>
          <a:noFill/>
          <a:ln>
            <a:noFill/>
          </a:ln>
        </p:spPr>
        <p:txBody>
          <a:bodyPr lIns="91425" tIns="45700" rIns="91425" bIns="45700" anchor="ctr" anchorCtr="0">
            <a:noAutofit/>
          </a:bodyPr>
          <a:lstStyle/>
          <a:p>
            <a:pPr>
              <a:buClr>
                <a:srgbClr val="800000"/>
              </a:buClr>
              <a:buSzPct val="25000"/>
            </a:pPr>
            <a:r>
              <a:rPr lang="en-US" sz="2000">
                <a:solidFill>
                  <a:srgbClr val="800000"/>
                </a:solidFill>
                <a:latin typeface="Arial"/>
                <a:ea typeface="Arial"/>
                <a:cs typeface="Arial"/>
                <a:sym typeface="Arial"/>
              </a:rPr>
              <a:t>LOCATED:  BLDG 5817,  RM 250</a:t>
            </a:r>
          </a:p>
        </p:txBody>
      </p:sp>
      <p:sp>
        <p:nvSpPr>
          <p:cNvPr id="377" name="Shape 377"/>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12</a:t>
            </a:fld>
            <a:endParaRPr lang="en-US" sz="1200">
              <a:solidFill>
                <a:srgbClr val="4571A5"/>
              </a:solidFill>
              <a:latin typeface="Source Sans Pro"/>
              <a:ea typeface="Source Sans Pro"/>
              <a:cs typeface="Source Sans Pro"/>
              <a:sym typeface="Source Sans Pro"/>
            </a:endParaRPr>
          </a:p>
        </p:txBody>
      </p:sp>
      <p:pic>
        <p:nvPicPr>
          <p:cNvPr id="378" name="Shape 378"/>
          <p:cNvPicPr preferRelativeResize="0"/>
          <p:nvPr/>
        </p:nvPicPr>
        <p:blipFill rotWithShape="1">
          <a:blip r:embed="rId6">
            <a:alphaModFix/>
          </a:blip>
          <a:srcRect/>
          <a:stretch/>
        </p:blipFill>
        <p:spPr>
          <a:xfrm rot="10800000" flipH="1">
            <a:off x="9061450" y="6781800"/>
            <a:ext cx="82550" cy="76199"/>
          </a:xfrm>
          <a:prstGeom prst="rect">
            <a:avLst/>
          </a:prstGeom>
          <a:noFill/>
          <a:ln>
            <a:noFill/>
          </a:ln>
        </p:spPr>
      </p:pic>
      <p:pic>
        <p:nvPicPr>
          <p:cNvPr id="379" name="Shape 379"/>
          <p:cNvPicPr preferRelativeResize="0"/>
          <p:nvPr/>
        </p:nvPicPr>
        <p:blipFill rotWithShape="1">
          <a:blip r:embed="rId6">
            <a:alphaModFix/>
          </a:blip>
          <a:srcRect/>
          <a:stretch/>
        </p:blipFill>
        <p:spPr>
          <a:xfrm rot="10800000" flipH="1">
            <a:off x="9061450" y="6781800"/>
            <a:ext cx="82550" cy="76199"/>
          </a:xfrm>
          <a:prstGeom prst="rect">
            <a:avLst/>
          </a:prstGeom>
          <a:noFill/>
          <a:ln>
            <a:noFill/>
          </a:ln>
        </p:spPr>
      </p:pic>
      <p:sp>
        <p:nvSpPr>
          <p:cNvPr id="380" name="Shape 380"/>
          <p:cNvSpPr/>
          <p:nvPr/>
        </p:nvSpPr>
        <p:spPr>
          <a:xfrm>
            <a:off x="2226922" y="1560497"/>
            <a:ext cx="4267199" cy="1423987"/>
          </a:xfrm>
          <a:prstGeom prst="rect">
            <a:avLst/>
          </a:prstGeom>
          <a:noFill/>
          <a:ln>
            <a:noFill/>
          </a:ln>
        </p:spPr>
        <p:txBody>
          <a:bodyPr lIns="91425" tIns="45700" rIns="91425" bIns="45700" anchor="t" anchorCtr="0">
            <a:noAutofit/>
          </a:bodyPr>
          <a:lstStyle/>
          <a:p>
            <a:pPr algn="ctr">
              <a:buSzPct val="25000"/>
            </a:pPr>
            <a:r>
              <a:rPr lang="en-US" sz="2400" u="sng" dirty="0">
                <a:solidFill>
                  <a:srgbClr val="1D1B10"/>
                </a:solidFill>
              </a:rPr>
              <a:t>Hours of Operation :</a:t>
            </a:r>
          </a:p>
          <a:p>
            <a:pPr algn="ctr"/>
            <a:endParaRPr sz="1050" u="sng" dirty="0">
              <a:solidFill>
                <a:srgbClr val="800000"/>
              </a:solidFill>
            </a:endParaRPr>
          </a:p>
          <a:p>
            <a:pPr algn="ctr">
              <a:buSzPct val="25000"/>
            </a:pPr>
            <a:r>
              <a:rPr lang="en-US" sz="2400" dirty="0">
                <a:solidFill>
                  <a:srgbClr val="800000"/>
                </a:solidFill>
              </a:rPr>
              <a:t>MON - FRI:   0800 – 1630</a:t>
            </a:r>
          </a:p>
          <a:p>
            <a:pPr algn="ctr"/>
            <a:endParaRPr sz="2800" dirty="0">
              <a:solidFill>
                <a:srgbClr val="800000"/>
              </a:solidFill>
            </a:endParaRPr>
          </a:p>
        </p:txBody>
      </p:sp>
      <p:sp>
        <p:nvSpPr>
          <p:cNvPr id="381" name="Shape 381"/>
          <p:cNvSpPr/>
          <p:nvPr/>
        </p:nvSpPr>
        <p:spPr>
          <a:xfrm>
            <a:off x="377142" y="2919707"/>
            <a:ext cx="5981699" cy="2971799"/>
          </a:xfrm>
          <a:prstGeom prst="rect">
            <a:avLst/>
          </a:prstGeom>
          <a:noFill/>
          <a:ln>
            <a:noFill/>
          </a:ln>
        </p:spPr>
        <p:txBody>
          <a:bodyPr lIns="91425" tIns="45700" rIns="91425" bIns="45700" anchor="t" anchorCtr="0">
            <a:noAutofit/>
          </a:bodyPr>
          <a:lstStyle/>
          <a:p>
            <a:pPr marL="342892" indent="-342892">
              <a:lnSpc>
                <a:spcPct val="150000"/>
              </a:lnSpc>
              <a:buClr>
                <a:schemeClr val="accent2"/>
              </a:buClr>
              <a:buSzPct val="100000"/>
              <a:buFont typeface="Noto Symbol"/>
              <a:buChar char="➢"/>
            </a:pPr>
            <a:r>
              <a:rPr lang="en-US" sz="2000" dirty="0">
                <a:solidFill>
                  <a:schemeClr val="dk1"/>
                </a:solidFill>
              </a:rPr>
              <a:t>Email, research, word documents, scanner, printing, and more.  </a:t>
            </a:r>
          </a:p>
          <a:p>
            <a:pPr marL="342892" indent="-342892">
              <a:lnSpc>
                <a:spcPct val="150000"/>
              </a:lnSpc>
              <a:spcBef>
                <a:spcPts val="400"/>
              </a:spcBef>
              <a:buClr>
                <a:schemeClr val="accent2"/>
              </a:buClr>
              <a:buSzPct val="100000"/>
              <a:buFont typeface="Noto Symbol"/>
              <a:buChar char="➢"/>
            </a:pPr>
            <a:r>
              <a:rPr lang="en-US" sz="2000" dirty="0">
                <a:solidFill>
                  <a:schemeClr val="dk1"/>
                </a:solidFill>
              </a:rPr>
              <a:t>GT Test Preparation</a:t>
            </a:r>
          </a:p>
          <a:p>
            <a:pPr marL="342892" indent="-342892">
              <a:lnSpc>
                <a:spcPct val="150000"/>
              </a:lnSpc>
              <a:spcBef>
                <a:spcPts val="400"/>
              </a:spcBef>
              <a:buClr>
                <a:schemeClr val="accent2"/>
              </a:buClr>
              <a:buSzPct val="100000"/>
              <a:buFont typeface="Noto Symbol"/>
              <a:buChar char="➢"/>
            </a:pPr>
            <a:r>
              <a:rPr lang="en-US" sz="2000" dirty="0">
                <a:solidFill>
                  <a:schemeClr val="dk1"/>
                </a:solidFill>
              </a:rPr>
              <a:t>CLEP and DANTES Preparation</a:t>
            </a:r>
          </a:p>
          <a:p>
            <a:pPr marL="342892" indent="-342892">
              <a:lnSpc>
                <a:spcPct val="150000"/>
              </a:lnSpc>
              <a:spcBef>
                <a:spcPts val="400"/>
              </a:spcBef>
              <a:buClr>
                <a:schemeClr val="accent2"/>
              </a:buClr>
              <a:buSzPct val="100000"/>
              <a:buFont typeface="Noto Symbol"/>
              <a:buChar char="➢"/>
            </a:pPr>
            <a:r>
              <a:rPr lang="en-US" sz="2000" dirty="0">
                <a:solidFill>
                  <a:schemeClr val="dk1"/>
                </a:solidFill>
              </a:rPr>
              <a:t>APT Preparation</a:t>
            </a:r>
          </a:p>
          <a:p>
            <a:pPr marL="342892" indent="-342892">
              <a:lnSpc>
                <a:spcPct val="150000"/>
              </a:lnSpc>
              <a:spcBef>
                <a:spcPts val="400"/>
              </a:spcBef>
              <a:buClr>
                <a:schemeClr val="accent2"/>
              </a:buClr>
              <a:buSzPct val="100000"/>
              <a:buFont typeface="Noto Symbol"/>
              <a:buChar char="➢"/>
            </a:pPr>
            <a:r>
              <a:rPr lang="en-US" sz="2000" dirty="0" err="1">
                <a:solidFill>
                  <a:schemeClr val="dk1"/>
                </a:solidFill>
              </a:rPr>
              <a:t>GoArmyEd</a:t>
            </a:r>
            <a:r>
              <a:rPr lang="en-US" sz="2000" dirty="0">
                <a:solidFill>
                  <a:schemeClr val="dk1"/>
                </a:solidFill>
              </a:rPr>
              <a:t> </a:t>
            </a:r>
            <a:r>
              <a:rPr lang="en-US" sz="2000" dirty="0" smtClean="0">
                <a:solidFill>
                  <a:schemeClr val="dk1"/>
                </a:solidFill>
              </a:rPr>
              <a:t>assistance</a:t>
            </a:r>
            <a:endParaRPr lang="en-US" sz="2000" dirty="0">
              <a:solidFill>
                <a:schemeClr val="dk1"/>
              </a:solidFill>
            </a:endParaRPr>
          </a:p>
          <a:p>
            <a:pPr marL="342892" indent="-215894">
              <a:lnSpc>
                <a:spcPct val="150000"/>
              </a:lnSpc>
              <a:spcBef>
                <a:spcPts val="400"/>
              </a:spcBef>
              <a:buClr>
                <a:schemeClr val="accent2"/>
              </a:buClr>
            </a:pPr>
            <a:endParaRPr sz="2000" i="1" dirty="0">
              <a:solidFill>
                <a:srgbClr val="0F243E"/>
              </a:solidFill>
            </a:endParaRPr>
          </a:p>
          <a:p>
            <a:pPr marL="342892" indent="-215894" algn="ctr">
              <a:lnSpc>
                <a:spcPct val="150000"/>
              </a:lnSpc>
              <a:spcBef>
                <a:spcPts val="400"/>
              </a:spcBef>
              <a:buClr>
                <a:schemeClr val="dk1"/>
              </a:buClr>
            </a:pPr>
            <a:endParaRPr sz="2000" dirty="0">
              <a:solidFill>
                <a:srgbClr val="0F243E"/>
              </a:solidFill>
            </a:endParaRPr>
          </a:p>
        </p:txBody>
      </p:sp>
      <p:sp>
        <p:nvSpPr>
          <p:cNvPr id="383" name="Shape 383"/>
          <p:cNvSpPr/>
          <p:nvPr/>
        </p:nvSpPr>
        <p:spPr>
          <a:xfrm>
            <a:off x="876300" y="82553"/>
            <a:ext cx="7391399" cy="46166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Multi-Learning Facility (MLF)</a:t>
            </a:r>
          </a:p>
        </p:txBody>
      </p:sp>
      <p:pic>
        <p:nvPicPr>
          <p:cNvPr id="385" name="Shape 385"/>
          <p:cNvPicPr preferRelativeResize="0"/>
          <p:nvPr/>
        </p:nvPicPr>
        <p:blipFill rotWithShape="1">
          <a:blip r:embed="rId7">
            <a:alphaModFix/>
          </a:blip>
          <a:srcRect/>
          <a:stretch/>
        </p:blipFill>
        <p:spPr>
          <a:xfrm>
            <a:off x="5321411" y="3779864"/>
            <a:ext cx="3669889" cy="2111642"/>
          </a:xfrm>
          <a:prstGeom prst="rect">
            <a:avLst/>
          </a:prstGeom>
          <a:noFill/>
          <a:ln>
            <a:noFill/>
          </a:ln>
        </p:spPr>
      </p:pic>
      <p:pic>
        <p:nvPicPr>
          <p:cNvPr id="386" name="Shape 386"/>
          <p:cNvPicPr preferRelativeResize="0"/>
          <p:nvPr/>
        </p:nvPicPr>
        <p:blipFill rotWithShape="1">
          <a:blip r:embed="rId8">
            <a:alphaModFix/>
          </a:blip>
          <a:srcRect/>
          <a:stretch/>
        </p:blipFill>
        <p:spPr>
          <a:xfrm>
            <a:off x="6629401" y="1142406"/>
            <a:ext cx="2361899" cy="1777301"/>
          </a:xfrm>
          <a:prstGeom prst="rect">
            <a:avLst/>
          </a:prstGeom>
          <a:noFill/>
          <a:ln>
            <a:noFill/>
          </a:ln>
        </p:spPr>
      </p:pic>
      <p:pic>
        <p:nvPicPr>
          <p:cNvPr id="14"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100" y="1252241"/>
            <a:ext cx="762000" cy="1071140"/>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
        <p:nvSpPr>
          <p:cNvPr id="13" name="object 2"/>
          <p:cNvSpPr/>
          <p:nvPr/>
        </p:nvSpPr>
        <p:spPr>
          <a:xfrm>
            <a:off x="0" y="5934455"/>
            <a:ext cx="9144000" cy="923543"/>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transition spd="slow" advTm="22973">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12"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392" name="Shape 392"/>
          <p:cNvSpPr txBox="1">
            <a:spLocks noGrp="1"/>
          </p:cNvSpPr>
          <p:nvPr>
            <p:ph type="title"/>
          </p:nvPr>
        </p:nvSpPr>
        <p:spPr>
          <a:xfrm>
            <a:off x="826860" y="-15874"/>
            <a:ext cx="7772400" cy="720550"/>
          </a:xfrm>
          <a:prstGeom prst="rect">
            <a:avLst/>
          </a:prstGeom>
          <a:noFill/>
          <a:ln>
            <a:noFill/>
          </a:ln>
        </p:spPr>
        <p:txBody>
          <a:bodyPr lIns="91425" tIns="45700" rIns="91425" bIns="45700" anchor="ctr" anchorCtr="0">
            <a:noAutofit/>
          </a:bodyPr>
          <a:lstStyle/>
          <a:p>
            <a:pPr algn="ctr">
              <a:buClr>
                <a:srgbClr val="953734"/>
              </a:buClr>
              <a:buSzPct val="25000"/>
            </a:pPr>
            <a:r>
              <a:rPr lang="en-US" dirty="0">
                <a:solidFill>
                  <a:schemeClr val="bg1"/>
                </a:solidFill>
                <a:latin typeface="Arial"/>
                <a:ea typeface="Arial"/>
                <a:cs typeface="Arial"/>
                <a:sym typeface="Arial"/>
              </a:rPr>
              <a:t>“LIKE” US ON FACEBOOK!</a:t>
            </a:r>
          </a:p>
        </p:txBody>
      </p:sp>
      <p:sp>
        <p:nvSpPr>
          <p:cNvPr id="393" name="Shape 393"/>
          <p:cNvSpPr txBox="1">
            <a:spLocks noGrp="1"/>
          </p:cNvSpPr>
          <p:nvPr>
            <p:ph type="body" idx="1"/>
          </p:nvPr>
        </p:nvSpPr>
        <p:spPr>
          <a:xfrm>
            <a:off x="514349" y="2618593"/>
            <a:ext cx="3809999" cy="2618436"/>
          </a:xfrm>
          <a:prstGeom prst="rect">
            <a:avLst/>
          </a:prstGeom>
          <a:noFill/>
          <a:ln>
            <a:noFill/>
          </a:ln>
        </p:spPr>
        <p:txBody>
          <a:bodyPr lIns="91425" tIns="45700" rIns="91425" bIns="45700" anchor="t" anchorCtr="0">
            <a:noAutofit/>
          </a:bodyPr>
          <a:lstStyle/>
          <a:p>
            <a:pPr indent="-342892">
              <a:spcBef>
                <a:spcPts val="0"/>
              </a:spcBef>
              <a:buSzPct val="70000"/>
              <a:buFont typeface="Noto Symbol"/>
              <a:buChar char="➢"/>
            </a:pPr>
            <a:r>
              <a:rPr lang="en-US" sz="2400" dirty="0">
                <a:latin typeface="Arial"/>
                <a:ea typeface="Arial"/>
                <a:cs typeface="Arial"/>
                <a:sym typeface="Arial"/>
              </a:rPr>
              <a:t>Be the first to get updates and information! </a:t>
            </a:r>
          </a:p>
          <a:p>
            <a:pPr indent="-342892">
              <a:spcBef>
                <a:spcPts val="480"/>
              </a:spcBef>
              <a:buSzPct val="70000"/>
              <a:buFont typeface="Noto Symbol"/>
              <a:buChar char="➢"/>
            </a:pPr>
            <a:r>
              <a:rPr lang="en-US" sz="2400" dirty="0">
                <a:latin typeface="Arial"/>
                <a:ea typeface="Arial"/>
                <a:cs typeface="Arial"/>
                <a:sym typeface="Arial"/>
              </a:rPr>
              <a:t>Know about registration dates! </a:t>
            </a:r>
          </a:p>
        </p:txBody>
      </p:sp>
      <p:sp>
        <p:nvSpPr>
          <p:cNvPr id="394" name="Shape 394"/>
          <p:cNvSpPr txBox="1">
            <a:spLocks noGrp="1"/>
          </p:cNvSpPr>
          <p:nvPr>
            <p:ph type="body" idx="2"/>
          </p:nvPr>
        </p:nvSpPr>
        <p:spPr>
          <a:xfrm>
            <a:off x="3848099" y="4466160"/>
            <a:ext cx="3809999" cy="1708583"/>
          </a:xfrm>
          <a:prstGeom prst="rect">
            <a:avLst/>
          </a:prstGeom>
          <a:noFill/>
          <a:ln>
            <a:noFill/>
          </a:ln>
        </p:spPr>
        <p:txBody>
          <a:bodyPr lIns="91425" tIns="45700" rIns="91425" bIns="45700" anchor="t" anchorCtr="0">
            <a:noAutofit/>
          </a:bodyPr>
          <a:lstStyle/>
          <a:p>
            <a:pPr indent="-342892">
              <a:spcBef>
                <a:spcPts val="0"/>
              </a:spcBef>
              <a:buSzPct val="70636"/>
              <a:buFont typeface="Noto Symbol"/>
              <a:buChar char="➢"/>
            </a:pPr>
            <a:r>
              <a:rPr lang="en-US" sz="2220" dirty="0">
                <a:latin typeface="Arial"/>
                <a:ea typeface="Arial"/>
                <a:cs typeface="Arial"/>
                <a:sym typeface="Arial"/>
              </a:rPr>
              <a:t>Find out what classes are being offered!</a:t>
            </a:r>
          </a:p>
          <a:p>
            <a:pPr indent="-342892">
              <a:spcBef>
                <a:spcPts val="444"/>
              </a:spcBef>
              <a:buSzPct val="70636"/>
              <a:buFont typeface="Noto Symbol"/>
              <a:buChar char="➢"/>
            </a:pPr>
            <a:r>
              <a:rPr lang="en-US" sz="2220" dirty="0">
                <a:latin typeface="Arial"/>
                <a:ea typeface="Arial"/>
                <a:cs typeface="Arial"/>
                <a:sym typeface="Arial"/>
              </a:rPr>
              <a:t>Ask questions! </a:t>
            </a:r>
          </a:p>
          <a:p>
            <a:pPr indent="-342892">
              <a:spcBef>
                <a:spcPts val="444"/>
              </a:spcBef>
              <a:buSzPct val="70636"/>
              <a:buFont typeface="Noto Symbol"/>
              <a:buChar char="➢"/>
            </a:pPr>
            <a:r>
              <a:rPr lang="en-US" sz="2220" dirty="0">
                <a:latin typeface="Arial"/>
                <a:ea typeface="Arial"/>
                <a:cs typeface="Arial"/>
                <a:sym typeface="Arial"/>
              </a:rPr>
              <a:t>“Like” us now! </a:t>
            </a:r>
          </a:p>
        </p:txBody>
      </p:sp>
      <p:sp>
        <p:nvSpPr>
          <p:cNvPr id="395" name="Shape 395"/>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13</a:t>
            </a:fld>
            <a:endParaRPr lang="en-US" sz="1200">
              <a:solidFill>
                <a:srgbClr val="4571A5"/>
              </a:solidFill>
              <a:latin typeface="Source Sans Pro"/>
              <a:ea typeface="Source Sans Pro"/>
              <a:cs typeface="Source Sans Pro"/>
              <a:sym typeface="Source Sans Pro"/>
            </a:endParaRPr>
          </a:p>
        </p:txBody>
      </p:sp>
      <p:pic>
        <p:nvPicPr>
          <p:cNvPr id="397" name="Shape 397"/>
          <p:cNvPicPr preferRelativeResize="0"/>
          <p:nvPr/>
        </p:nvPicPr>
        <p:blipFill rotWithShape="1">
          <a:blip r:embed="rId6">
            <a:alphaModFix/>
          </a:blip>
          <a:srcRect/>
          <a:stretch/>
        </p:blipFill>
        <p:spPr>
          <a:xfrm>
            <a:off x="990600" y="1348508"/>
            <a:ext cx="2857499" cy="857250"/>
          </a:xfrm>
          <a:prstGeom prst="rect">
            <a:avLst/>
          </a:prstGeom>
          <a:noFill/>
          <a:ln>
            <a:noFill/>
          </a:ln>
        </p:spPr>
      </p:pic>
      <p:pic>
        <p:nvPicPr>
          <p:cNvPr id="398" name="Shape 398"/>
          <p:cNvPicPr preferRelativeResize="0"/>
          <p:nvPr/>
        </p:nvPicPr>
        <p:blipFill rotWithShape="1">
          <a:blip r:embed="rId7">
            <a:alphaModFix/>
          </a:blip>
          <a:srcRect/>
          <a:stretch/>
        </p:blipFill>
        <p:spPr>
          <a:xfrm>
            <a:off x="4629148" y="1245099"/>
            <a:ext cx="3443433" cy="2165757"/>
          </a:xfrm>
          <a:prstGeom prst="rect">
            <a:avLst/>
          </a:prstGeom>
          <a:noFill/>
          <a:ln>
            <a:noFill/>
          </a:ln>
        </p:spPr>
      </p:pic>
      <p:sp>
        <p:nvSpPr>
          <p:cNvPr id="399" name="Shape 399"/>
          <p:cNvSpPr txBox="1"/>
          <p:nvPr/>
        </p:nvSpPr>
        <p:spPr>
          <a:xfrm>
            <a:off x="1071417" y="6292333"/>
            <a:ext cx="7001164" cy="369332"/>
          </a:xfrm>
          <a:prstGeom prst="rect">
            <a:avLst/>
          </a:prstGeom>
          <a:noFill/>
          <a:ln>
            <a:noFill/>
          </a:ln>
        </p:spPr>
        <p:txBody>
          <a:bodyPr lIns="91425" tIns="45700" rIns="91425" bIns="45700" anchor="t" anchorCtr="0">
            <a:noAutofit/>
          </a:bodyPr>
          <a:lstStyle/>
          <a:p>
            <a:pPr algn="ctr">
              <a:buSzPct val="25000"/>
            </a:pPr>
            <a:endParaRPr lang="en-US" sz="1800" dirty="0">
              <a:solidFill>
                <a:schemeClr val="dk2"/>
              </a:solidFill>
            </a:endParaRPr>
          </a:p>
        </p:txBody>
      </p:sp>
      <p:pic>
        <p:nvPicPr>
          <p:cNvPr id="10"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8323035" y="1348476"/>
            <a:ext cx="552451" cy="695168"/>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
        <p:nvSpPr>
          <p:cNvPr id="11" name="object 2"/>
          <p:cNvSpPr/>
          <p:nvPr/>
        </p:nvSpPr>
        <p:spPr>
          <a:xfrm>
            <a:off x="0" y="5934455"/>
            <a:ext cx="9144000" cy="923543"/>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transition spd="slow" advTm="18135">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9"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121" name="Shape 121"/>
          <p:cNvSpPr txBox="1">
            <a:spLocks noGrp="1"/>
          </p:cNvSpPr>
          <p:nvPr>
            <p:ph type="body" idx="1"/>
          </p:nvPr>
        </p:nvSpPr>
        <p:spPr>
          <a:xfrm>
            <a:off x="1143000" y="1383145"/>
            <a:ext cx="6858000" cy="4114800"/>
          </a:xfrm>
          <a:prstGeom prst="rect">
            <a:avLst/>
          </a:prstGeom>
          <a:noFill/>
          <a:ln>
            <a:noFill/>
          </a:ln>
        </p:spPr>
        <p:txBody>
          <a:bodyPr lIns="91425" tIns="45700" rIns="91425" bIns="45700" anchor="t" anchorCtr="0">
            <a:noAutofit/>
          </a:bodyPr>
          <a:lstStyle/>
          <a:p>
            <a:pPr indent="-342892">
              <a:lnSpc>
                <a:spcPct val="170000"/>
              </a:lnSpc>
              <a:spcBef>
                <a:spcPts val="0"/>
              </a:spcBef>
              <a:buClr>
                <a:srgbClr val="800000"/>
              </a:buClr>
              <a:buSzPct val="90000"/>
              <a:buFont typeface="Noto Symbol"/>
              <a:buChar char="➢"/>
            </a:pPr>
            <a:r>
              <a:rPr lang="en-US" sz="2000" dirty="0">
                <a:solidFill>
                  <a:srgbClr val="1D1B10"/>
                </a:solidFill>
                <a:latin typeface="Arial"/>
                <a:ea typeface="Arial"/>
                <a:cs typeface="Arial"/>
                <a:sym typeface="Arial"/>
              </a:rPr>
              <a:t>0800-1630 Monday through Friday</a:t>
            </a:r>
          </a:p>
          <a:p>
            <a:pPr indent="-342892">
              <a:lnSpc>
                <a:spcPct val="170000"/>
              </a:lnSpc>
              <a:spcBef>
                <a:spcPts val="400"/>
              </a:spcBef>
              <a:buClr>
                <a:srgbClr val="800000"/>
              </a:buClr>
              <a:buSzPct val="90000"/>
              <a:buFont typeface="Noto Symbol"/>
              <a:buChar char="➢"/>
            </a:pPr>
            <a:r>
              <a:rPr lang="en-US" sz="2000" dirty="0">
                <a:solidFill>
                  <a:srgbClr val="1D1B10"/>
                </a:solidFill>
                <a:latin typeface="Arial"/>
                <a:ea typeface="Arial"/>
                <a:cs typeface="Arial"/>
                <a:sym typeface="Arial"/>
              </a:rPr>
              <a:t>Attend face-to-face college </a:t>
            </a:r>
            <a:r>
              <a:rPr lang="en-US" sz="2000" dirty="0" smtClean="0">
                <a:solidFill>
                  <a:srgbClr val="1D1B10"/>
                </a:solidFill>
                <a:latin typeface="Arial"/>
                <a:ea typeface="Arial"/>
                <a:cs typeface="Arial"/>
                <a:sym typeface="Arial"/>
              </a:rPr>
              <a:t>courses</a:t>
            </a:r>
          </a:p>
          <a:p>
            <a:pPr indent="-342892">
              <a:lnSpc>
                <a:spcPct val="170000"/>
              </a:lnSpc>
              <a:spcBef>
                <a:spcPts val="400"/>
              </a:spcBef>
              <a:buClr>
                <a:srgbClr val="800000"/>
              </a:buClr>
              <a:buSzPct val="90000"/>
              <a:buFont typeface="Noto Symbol"/>
              <a:buChar char="➢"/>
            </a:pPr>
            <a:r>
              <a:rPr lang="en-US" sz="2000" dirty="0" smtClean="0">
                <a:solidFill>
                  <a:srgbClr val="1D1B10"/>
                </a:solidFill>
                <a:latin typeface="Arial"/>
                <a:ea typeface="Arial"/>
                <a:cs typeface="Arial"/>
                <a:sym typeface="Arial"/>
              </a:rPr>
              <a:t>Help with </a:t>
            </a:r>
            <a:r>
              <a:rPr lang="en-US" sz="2000" dirty="0" err="1" smtClean="0">
                <a:solidFill>
                  <a:srgbClr val="1D1B10"/>
                </a:solidFill>
                <a:latin typeface="Arial"/>
                <a:ea typeface="Arial"/>
                <a:cs typeface="Arial"/>
                <a:sym typeface="Arial"/>
              </a:rPr>
              <a:t>GoArmyEd</a:t>
            </a:r>
            <a:r>
              <a:rPr lang="en-US" sz="2000" dirty="0" smtClean="0">
                <a:solidFill>
                  <a:srgbClr val="1D1B10"/>
                </a:solidFill>
                <a:latin typeface="Arial"/>
                <a:ea typeface="Arial"/>
                <a:cs typeface="Arial"/>
                <a:sym typeface="Arial"/>
              </a:rPr>
              <a:t> and TA</a:t>
            </a:r>
            <a:endParaRPr lang="en-US" sz="2000" dirty="0">
              <a:solidFill>
                <a:srgbClr val="1D1B10"/>
              </a:solidFill>
              <a:latin typeface="Arial"/>
              <a:ea typeface="Arial"/>
              <a:cs typeface="Arial"/>
              <a:sym typeface="Arial"/>
            </a:endParaRPr>
          </a:p>
          <a:p>
            <a:pPr indent="-342892">
              <a:lnSpc>
                <a:spcPct val="170000"/>
              </a:lnSpc>
              <a:spcBef>
                <a:spcPts val="400"/>
              </a:spcBef>
              <a:buClr>
                <a:srgbClr val="800000"/>
              </a:buClr>
              <a:buSzPct val="90000"/>
              <a:buFont typeface="Noto Symbol"/>
              <a:buChar char="➢"/>
            </a:pPr>
            <a:r>
              <a:rPr lang="en-US" sz="2000" dirty="0">
                <a:solidFill>
                  <a:srgbClr val="1D1B10"/>
                </a:solidFill>
                <a:latin typeface="Arial"/>
                <a:ea typeface="Arial"/>
                <a:cs typeface="Arial"/>
                <a:sym typeface="Arial"/>
              </a:rPr>
              <a:t>Academic counseling</a:t>
            </a:r>
          </a:p>
          <a:p>
            <a:pPr indent="-342892">
              <a:lnSpc>
                <a:spcPct val="170000"/>
              </a:lnSpc>
              <a:spcBef>
                <a:spcPts val="400"/>
              </a:spcBef>
              <a:buClr>
                <a:srgbClr val="800000"/>
              </a:buClr>
              <a:buSzPct val="90000"/>
              <a:buFont typeface="Noto Symbol"/>
              <a:buChar char="➢"/>
            </a:pPr>
            <a:r>
              <a:rPr lang="en-US" sz="2000" dirty="0">
                <a:solidFill>
                  <a:srgbClr val="1D1B10"/>
                </a:solidFill>
                <a:latin typeface="Arial"/>
                <a:ea typeface="Arial"/>
                <a:cs typeface="Arial"/>
                <a:sym typeface="Arial"/>
              </a:rPr>
              <a:t>Research college information         </a:t>
            </a:r>
          </a:p>
          <a:p>
            <a:pPr indent="-342892">
              <a:lnSpc>
                <a:spcPct val="170000"/>
              </a:lnSpc>
              <a:spcBef>
                <a:spcPts val="400"/>
              </a:spcBef>
              <a:buClr>
                <a:srgbClr val="800000"/>
              </a:buClr>
              <a:buSzPct val="90000"/>
              <a:buFont typeface="Noto Symbol"/>
              <a:buChar char="➢"/>
            </a:pPr>
            <a:r>
              <a:rPr lang="en-US" sz="2000" dirty="0">
                <a:solidFill>
                  <a:srgbClr val="1D1B10"/>
                </a:solidFill>
                <a:latin typeface="Arial"/>
                <a:ea typeface="Arial"/>
                <a:cs typeface="Arial"/>
                <a:sym typeface="Arial"/>
              </a:rPr>
              <a:t>Take CLEP tests, DANTES exams, or other tests</a:t>
            </a:r>
          </a:p>
          <a:p>
            <a:pPr indent="-342892">
              <a:lnSpc>
                <a:spcPct val="170000"/>
              </a:lnSpc>
              <a:spcBef>
                <a:spcPts val="400"/>
              </a:spcBef>
              <a:buClr>
                <a:srgbClr val="800000"/>
              </a:buClr>
              <a:buSzPct val="90000"/>
              <a:buFont typeface="Noto Symbol"/>
              <a:buChar char="➢"/>
            </a:pPr>
            <a:r>
              <a:rPr lang="en-US" sz="2000" dirty="0">
                <a:solidFill>
                  <a:srgbClr val="1D1B10"/>
                </a:solidFill>
                <a:latin typeface="Arial"/>
                <a:ea typeface="Arial"/>
                <a:cs typeface="Arial"/>
                <a:sym typeface="Arial"/>
              </a:rPr>
              <a:t>Military testing for DLAB, DLPT, SIFT, and AFCT</a:t>
            </a:r>
          </a:p>
          <a:p>
            <a:pPr indent="-342892">
              <a:lnSpc>
                <a:spcPct val="170000"/>
              </a:lnSpc>
              <a:spcBef>
                <a:spcPts val="400"/>
              </a:spcBef>
              <a:buClr>
                <a:srgbClr val="800000"/>
              </a:buClr>
              <a:buSzPct val="90000"/>
              <a:buFont typeface="Noto Symbol"/>
              <a:buChar char="➢"/>
            </a:pPr>
            <a:r>
              <a:rPr lang="en-US" sz="2000" dirty="0" smtClean="0">
                <a:solidFill>
                  <a:srgbClr val="1D1B10"/>
                </a:solidFill>
                <a:latin typeface="Arial"/>
                <a:ea typeface="Arial"/>
                <a:cs typeface="Arial"/>
                <a:sym typeface="Arial"/>
              </a:rPr>
              <a:t>Visit </a:t>
            </a:r>
            <a:r>
              <a:rPr lang="en-US" sz="2000" dirty="0">
                <a:solidFill>
                  <a:srgbClr val="1D1B10"/>
                </a:solidFill>
                <a:latin typeface="Arial"/>
                <a:ea typeface="Arial"/>
                <a:cs typeface="Arial"/>
                <a:sym typeface="Arial"/>
              </a:rPr>
              <a:t>Multi-Learning Facility</a:t>
            </a:r>
          </a:p>
          <a:p>
            <a:pPr indent="-228594">
              <a:lnSpc>
                <a:spcPct val="170000"/>
              </a:lnSpc>
              <a:spcBef>
                <a:spcPts val="400"/>
              </a:spcBef>
              <a:buClr>
                <a:srgbClr val="800000"/>
              </a:buClr>
              <a:buNone/>
            </a:pPr>
            <a:endParaRPr sz="2000" dirty="0">
              <a:solidFill>
                <a:srgbClr val="1D1B10"/>
              </a:solidFill>
              <a:latin typeface="Arial"/>
              <a:ea typeface="Arial"/>
              <a:cs typeface="Arial"/>
              <a:sym typeface="Arial"/>
            </a:endParaRPr>
          </a:p>
        </p:txBody>
      </p:sp>
      <p:sp>
        <p:nvSpPr>
          <p:cNvPr id="122" name="Shape 122"/>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2</a:t>
            </a:fld>
            <a:endParaRPr lang="en-US" sz="1200">
              <a:solidFill>
                <a:srgbClr val="4571A5"/>
              </a:solidFill>
              <a:latin typeface="Source Sans Pro"/>
              <a:ea typeface="Source Sans Pro"/>
              <a:cs typeface="Source Sans Pro"/>
              <a:sym typeface="Source Sans Pro"/>
            </a:endParaRPr>
          </a:p>
        </p:txBody>
      </p:sp>
      <p:sp>
        <p:nvSpPr>
          <p:cNvPr id="123" name="Shape 123"/>
          <p:cNvSpPr/>
          <p:nvPr/>
        </p:nvSpPr>
        <p:spPr>
          <a:xfrm>
            <a:off x="685800" y="51924"/>
            <a:ext cx="7772400" cy="461664"/>
          </a:xfrm>
          <a:prstGeom prst="rect">
            <a:avLst/>
          </a:prstGeom>
          <a:noFill/>
          <a:ln>
            <a:noFill/>
          </a:ln>
        </p:spPr>
        <p:txBody>
          <a:bodyPr lIns="91425" tIns="45700" rIns="91425" bIns="45700" anchor="t" anchorCtr="0">
            <a:noAutofit/>
          </a:bodyPr>
          <a:lstStyle/>
          <a:p>
            <a:pPr algn="ctr">
              <a:buSzPct val="25000"/>
            </a:pPr>
            <a:r>
              <a:rPr lang="en-US" sz="2400" dirty="0" smtClean="0">
                <a:solidFill>
                  <a:schemeClr val="bg1"/>
                </a:solidFill>
              </a:rPr>
              <a:t>Army </a:t>
            </a:r>
            <a:r>
              <a:rPr lang="en-US" sz="2400" dirty="0">
                <a:solidFill>
                  <a:schemeClr val="bg1"/>
                </a:solidFill>
              </a:rPr>
              <a:t>Education Center, </a:t>
            </a:r>
            <a:r>
              <a:rPr lang="en-US" sz="2400" dirty="0" smtClean="0">
                <a:solidFill>
                  <a:schemeClr val="bg1"/>
                </a:solidFill>
              </a:rPr>
              <a:t>Bldg. </a:t>
            </a:r>
            <a:r>
              <a:rPr lang="en-US" sz="2400" dirty="0">
                <a:solidFill>
                  <a:schemeClr val="bg1"/>
                </a:solidFill>
              </a:rPr>
              <a:t>5817</a:t>
            </a:r>
          </a:p>
        </p:txBody>
      </p:sp>
      <p:pic>
        <p:nvPicPr>
          <p:cNvPr id="7"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67600" y="1383145"/>
            <a:ext cx="762000" cy="958851"/>
          </a:xfrm>
          <a:prstGeom prst="rect">
            <a:avLst/>
          </a:prstGeom>
          <a:noFill/>
          <a:ln w="9525">
            <a:noFill/>
            <a:miter lim="800000"/>
            <a:headEnd/>
            <a:tailEnd/>
          </a:ln>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
        <p:nvSpPr>
          <p:cNvPr id="8" name="object 2"/>
          <p:cNvSpPr/>
          <p:nvPr/>
        </p:nvSpPr>
        <p:spPr>
          <a:xfrm>
            <a:off x="0" y="5934455"/>
            <a:ext cx="9144000" cy="923543"/>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ransition spd="slow" advTm="12033">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3"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149" name="Shape 149"/>
          <p:cNvSpPr txBox="1">
            <a:spLocks noGrp="1"/>
          </p:cNvSpPr>
          <p:nvPr>
            <p:ph type="body" idx="1"/>
          </p:nvPr>
        </p:nvSpPr>
        <p:spPr>
          <a:xfrm>
            <a:off x="493198" y="3992077"/>
            <a:ext cx="8229600" cy="3200399"/>
          </a:xfrm>
          <a:prstGeom prst="rect">
            <a:avLst/>
          </a:prstGeom>
          <a:noFill/>
          <a:ln>
            <a:noFill/>
          </a:ln>
        </p:spPr>
        <p:txBody>
          <a:bodyPr lIns="91425" tIns="45700" rIns="91425" bIns="45700" anchor="t" anchorCtr="0">
            <a:noAutofit/>
          </a:bodyPr>
          <a:lstStyle/>
          <a:p>
            <a:pPr indent="-342892">
              <a:lnSpc>
                <a:spcPct val="150000"/>
              </a:lnSpc>
              <a:spcBef>
                <a:spcPts val="0"/>
              </a:spcBef>
              <a:buClr>
                <a:srgbClr val="800000"/>
              </a:buClr>
              <a:buSzPct val="100000"/>
              <a:buFont typeface="Noto Symbol"/>
              <a:buChar char="➢"/>
            </a:pPr>
            <a:r>
              <a:rPr lang="en-US" sz="2000" dirty="0">
                <a:solidFill>
                  <a:srgbClr val="1D1B10"/>
                </a:solidFill>
                <a:latin typeface="Arial"/>
                <a:ea typeface="Arial"/>
                <a:cs typeface="Arial"/>
                <a:sym typeface="Arial"/>
              </a:rPr>
              <a:t>POSITIVES:</a:t>
            </a:r>
          </a:p>
          <a:p>
            <a:pPr indent="-342892">
              <a:lnSpc>
                <a:spcPct val="150000"/>
              </a:lnSpc>
              <a:spcBef>
                <a:spcPts val="400"/>
              </a:spcBef>
              <a:buClr>
                <a:srgbClr val="800000"/>
              </a:buClr>
              <a:buSzPct val="100000"/>
              <a:buFont typeface="Noto Symbol"/>
              <a:buChar char="➢"/>
            </a:pPr>
            <a:r>
              <a:rPr lang="en-US" sz="2000" dirty="0">
                <a:solidFill>
                  <a:srgbClr val="1D1B10"/>
                </a:solidFill>
                <a:latin typeface="Arial"/>
                <a:ea typeface="Arial"/>
                <a:cs typeface="Arial"/>
                <a:sym typeface="Arial"/>
              </a:rPr>
              <a:t>They can discuss their programs face to face.</a:t>
            </a:r>
          </a:p>
          <a:p>
            <a:pPr indent="-342892">
              <a:lnSpc>
                <a:spcPct val="150000"/>
              </a:lnSpc>
              <a:spcBef>
                <a:spcPts val="400"/>
              </a:spcBef>
              <a:buClr>
                <a:srgbClr val="800000"/>
              </a:buClr>
              <a:buSzPct val="100000"/>
              <a:buFont typeface="Noto Symbol"/>
              <a:buChar char="➢"/>
            </a:pPr>
            <a:r>
              <a:rPr lang="en-US" sz="2000" dirty="0">
                <a:solidFill>
                  <a:srgbClr val="1D1B10"/>
                </a:solidFill>
                <a:latin typeface="Arial"/>
                <a:ea typeface="Arial"/>
                <a:cs typeface="Arial"/>
                <a:sym typeface="Arial"/>
              </a:rPr>
              <a:t>They can guide you through registration and class drops.</a:t>
            </a:r>
          </a:p>
          <a:p>
            <a:pPr indent="-342892">
              <a:lnSpc>
                <a:spcPct val="150000"/>
              </a:lnSpc>
              <a:spcBef>
                <a:spcPts val="400"/>
              </a:spcBef>
              <a:buClr>
                <a:srgbClr val="800000"/>
              </a:buClr>
              <a:buSzPct val="100000"/>
              <a:buFont typeface="Noto Symbol"/>
              <a:buChar char="➢"/>
            </a:pPr>
            <a:r>
              <a:rPr lang="en-US" sz="2000" dirty="0">
                <a:solidFill>
                  <a:srgbClr val="1D1B10"/>
                </a:solidFill>
                <a:latin typeface="Arial"/>
                <a:ea typeface="Arial"/>
                <a:cs typeface="Arial"/>
                <a:sym typeface="Arial"/>
              </a:rPr>
              <a:t>They can answer questions without delay.  </a:t>
            </a:r>
          </a:p>
          <a:p>
            <a:pPr indent="-342892">
              <a:lnSpc>
                <a:spcPct val="150000"/>
              </a:lnSpc>
              <a:spcBef>
                <a:spcPts val="400"/>
              </a:spcBef>
              <a:buClr>
                <a:srgbClr val="800000"/>
              </a:buClr>
              <a:buSzPct val="100000"/>
              <a:buFont typeface="Noto Symbol"/>
              <a:buChar char="➢"/>
            </a:pPr>
            <a:r>
              <a:rPr lang="en-US" sz="2000" u="sng" dirty="0">
                <a:solidFill>
                  <a:srgbClr val="1D1B10"/>
                </a:solidFill>
                <a:latin typeface="Arial"/>
                <a:ea typeface="Arial"/>
                <a:cs typeface="Arial"/>
                <a:sym typeface="Arial"/>
              </a:rPr>
              <a:t>You do not have to deal with time zones.</a:t>
            </a:r>
          </a:p>
        </p:txBody>
      </p:sp>
      <p:sp>
        <p:nvSpPr>
          <p:cNvPr id="150" name="Shape 150"/>
          <p:cNvSpPr/>
          <p:nvPr/>
        </p:nvSpPr>
        <p:spPr>
          <a:xfrm>
            <a:off x="914400" y="89875"/>
            <a:ext cx="7772400" cy="523219"/>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ON POST COLLEGE REPRESENTATIVES</a:t>
            </a:r>
          </a:p>
        </p:txBody>
      </p:sp>
      <p:pic>
        <p:nvPicPr>
          <p:cNvPr id="152" name="Shape 152"/>
          <p:cNvPicPr preferRelativeResize="0"/>
          <p:nvPr/>
        </p:nvPicPr>
        <p:blipFill rotWithShape="1">
          <a:blip r:embed="rId6">
            <a:alphaModFix/>
          </a:blip>
          <a:srcRect/>
          <a:stretch/>
        </p:blipFill>
        <p:spPr>
          <a:xfrm>
            <a:off x="155575" y="-503237"/>
            <a:ext cx="1600199" cy="1047751"/>
          </a:xfrm>
          <a:prstGeom prst="rect">
            <a:avLst/>
          </a:prstGeom>
          <a:noFill/>
          <a:ln>
            <a:noFill/>
          </a:ln>
        </p:spPr>
      </p:pic>
      <p:pic>
        <p:nvPicPr>
          <p:cNvPr id="153" name="Shape 153"/>
          <p:cNvPicPr preferRelativeResize="0"/>
          <p:nvPr/>
        </p:nvPicPr>
        <p:blipFill rotWithShape="1">
          <a:blip r:embed="rId6">
            <a:alphaModFix/>
          </a:blip>
          <a:srcRect/>
          <a:stretch/>
        </p:blipFill>
        <p:spPr>
          <a:xfrm>
            <a:off x="155575" y="-503237"/>
            <a:ext cx="1600199" cy="1047751"/>
          </a:xfrm>
          <a:prstGeom prst="rect">
            <a:avLst/>
          </a:prstGeom>
          <a:noFill/>
          <a:ln>
            <a:noFill/>
          </a:ln>
        </p:spPr>
      </p:pic>
      <p:pic>
        <p:nvPicPr>
          <p:cNvPr id="154" name="Shape 154"/>
          <p:cNvPicPr preferRelativeResize="0"/>
          <p:nvPr/>
        </p:nvPicPr>
        <p:blipFill rotWithShape="1">
          <a:blip r:embed="rId6">
            <a:alphaModFix/>
          </a:blip>
          <a:srcRect/>
          <a:stretch/>
        </p:blipFill>
        <p:spPr>
          <a:xfrm>
            <a:off x="155575" y="-503237"/>
            <a:ext cx="1600199" cy="1047751"/>
          </a:xfrm>
          <a:prstGeom prst="rect">
            <a:avLst/>
          </a:prstGeom>
          <a:noFill/>
          <a:ln>
            <a:noFill/>
          </a:ln>
        </p:spPr>
      </p:pic>
      <p:pic>
        <p:nvPicPr>
          <p:cNvPr id="155" name="Shape 155"/>
          <p:cNvPicPr preferRelativeResize="0"/>
          <p:nvPr/>
        </p:nvPicPr>
        <p:blipFill rotWithShape="1">
          <a:blip r:embed="rId6">
            <a:alphaModFix/>
          </a:blip>
          <a:srcRect/>
          <a:stretch/>
        </p:blipFill>
        <p:spPr>
          <a:xfrm>
            <a:off x="155575" y="-503237"/>
            <a:ext cx="1600199" cy="1047751"/>
          </a:xfrm>
          <a:prstGeom prst="rect">
            <a:avLst/>
          </a:prstGeom>
          <a:noFill/>
          <a:ln>
            <a:noFill/>
          </a:ln>
        </p:spPr>
      </p:pic>
      <p:sp>
        <p:nvSpPr>
          <p:cNvPr id="156" name="Shape 156"/>
          <p:cNvSpPr/>
          <p:nvPr/>
        </p:nvSpPr>
        <p:spPr>
          <a:xfrm>
            <a:off x="0" y="-915987"/>
            <a:ext cx="2409824" cy="1895475"/>
          </a:xfrm>
          <a:prstGeom prst="rect">
            <a:avLst/>
          </a:prstGeom>
          <a:noFill/>
          <a:ln>
            <a:noFill/>
          </a:ln>
        </p:spPr>
        <p:txBody>
          <a:bodyPr lIns="91425" tIns="45700" rIns="91425" bIns="45700" anchor="t" anchorCtr="0">
            <a:noAutofit/>
          </a:bodyPr>
          <a:lstStyle/>
          <a:p>
            <a:endParaRPr sz="1800">
              <a:solidFill>
                <a:schemeClr val="dk1"/>
              </a:solidFill>
              <a:latin typeface="Source Sans Pro"/>
              <a:ea typeface="Source Sans Pro"/>
              <a:cs typeface="Source Sans Pro"/>
              <a:sym typeface="Source Sans Pro"/>
            </a:endParaRPr>
          </a:p>
        </p:txBody>
      </p:sp>
      <p:sp>
        <p:nvSpPr>
          <p:cNvPr id="157" name="Shape 157"/>
          <p:cNvSpPr/>
          <p:nvPr/>
        </p:nvSpPr>
        <p:spPr>
          <a:xfrm>
            <a:off x="0" y="-915987"/>
            <a:ext cx="2409824" cy="1895475"/>
          </a:xfrm>
          <a:prstGeom prst="rect">
            <a:avLst/>
          </a:prstGeom>
          <a:noFill/>
          <a:ln>
            <a:noFill/>
          </a:ln>
        </p:spPr>
        <p:txBody>
          <a:bodyPr lIns="91425" tIns="45700" rIns="91425" bIns="45700" anchor="t" anchorCtr="0">
            <a:noAutofit/>
          </a:bodyPr>
          <a:lstStyle/>
          <a:p>
            <a:endParaRPr sz="1800">
              <a:solidFill>
                <a:schemeClr val="dk1"/>
              </a:solidFill>
              <a:latin typeface="Source Sans Pro"/>
              <a:ea typeface="Source Sans Pro"/>
              <a:cs typeface="Source Sans Pro"/>
              <a:sym typeface="Source Sans Pro"/>
            </a:endParaRPr>
          </a:p>
        </p:txBody>
      </p:sp>
      <p:sp>
        <p:nvSpPr>
          <p:cNvPr id="158" name="Shape 158"/>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3</a:t>
            </a:fld>
            <a:endParaRPr lang="en-US" sz="1200">
              <a:solidFill>
                <a:srgbClr val="4571A5"/>
              </a:solidFill>
              <a:latin typeface="Source Sans Pro"/>
              <a:ea typeface="Source Sans Pro"/>
              <a:cs typeface="Source Sans Pro"/>
              <a:sym typeface="Source Sans Pro"/>
            </a:endParaRPr>
          </a:p>
        </p:txBody>
      </p:sp>
      <p:pic>
        <p:nvPicPr>
          <p:cNvPr id="161" name="Shape 161"/>
          <p:cNvPicPr preferRelativeResize="0"/>
          <p:nvPr/>
        </p:nvPicPr>
        <p:blipFill rotWithShape="1">
          <a:blip r:embed="rId7">
            <a:alphaModFix/>
          </a:blip>
          <a:srcRect/>
          <a:stretch/>
        </p:blipFill>
        <p:spPr>
          <a:xfrm>
            <a:off x="493198" y="1685680"/>
            <a:ext cx="1401623" cy="760391"/>
          </a:xfrm>
          <a:prstGeom prst="rect">
            <a:avLst/>
          </a:prstGeom>
          <a:noFill/>
          <a:ln>
            <a:noFill/>
          </a:ln>
        </p:spPr>
      </p:pic>
      <p:pic>
        <p:nvPicPr>
          <p:cNvPr id="162" name="Shape 162"/>
          <p:cNvPicPr preferRelativeResize="0"/>
          <p:nvPr/>
        </p:nvPicPr>
        <p:blipFill rotWithShape="1">
          <a:blip r:embed="rId8">
            <a:alphaModFix/>
          </a:blip>
          <a:srcRect/>
          <a:stretch/>
        </p:blipFill>
        <p:spPr>
          <a:xfrm>
            <a:off x="1986452" y="1592285"/>
            <a:ext cx="2352188" cy="1026604"/>
          </a:xfrm>
          <a:prstGeom prst="rect">
            <a:avLst/>
          </a:prstGeom>
          <a:noFill/>
          <a:ln>
            <a:noFill/>
          </a:ln>
        </p:spPr>
      </p:pic>
      <p:pic>
        <p:nvPicPr>
          <p:cNvPr id="16"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250449" y="3174786"/>
            <a:ext cx="762000" cy="958851"/>
          </a:xfrm>
          <a:prstGeom prst="rect">
            <a:avLst/>
          </a:prstGeom>
          <a:noFill/>
          <a:ln w="9525">
            <a:noFill/>
            <a:miter lim="800000"/>
            <a:headEnd/>
            <a:tailEnd/>
          </a:ln>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4456" y="1751276"/>
            <a:ext cx="2896281" cy="61436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66554" y="1502115"/>
            <a:ext cx="1342521" cy="1298401"/>
          </a:xfrm>
          <a:prstGeom prst="rect">
            <a:avLst/>
          </a:prstGeom>
        </p:spPr>
      </p:pic>
      <p:sp>
        <p:nvSpPr>
          <p:cNvPr id="17" name="Shape 170"/>
          <p:cNvSpPr txBox="1"/>
          <p:nvPr/>
        </p:nvSpPr>
        <p:spPr>
          <a:xfrm>
            <a:off x="4452511" y="2505712"/>
            <a:ext cx="2461313" cy="1170900"/>
          </a:xfrm>
          <a:prstGeom prst="rect">
            <a:avLst/>
          </a:prstGeom>
          <a:noFill/>
          <a:ln>
            <a:noFill/>
          </a:ln>
        </p:spPr>
        <p:txBody>
          <a:bodyPr lIns="91425" tIns="45700" rIns="91425" bIns="45700" anchor="t" anchorCtr="0">
            <a:noAutofit/>
          </a:bodyPr>
          <a:lstStyle/>
          <a:p>
            <a:pPr algn="ctr">
              <a:buClr>
                <a:srgbClr val="1D1B10"/>
              </a:buClr>
              <a:buSzPct val="100000"/>
              <a:buFont typeface="Arial"/>
              <a:buChar char=" "/>
            </a:pPr>
            <a:r>
              <a:rPr lang="en-US" sz="2000" dirty="0" smtClean="0">
                <a:solidFill>
                  <a:srgbClr val="002060"/>
                </a:solidFill>
              </a:rPr>
              <a:t>Associate </a:t>
            </a:r>
            <a:r>
              <a:rPr lang="en-US" sz="2000" dirty="0">
                <a:solidFill>
                  <a:srgbClr val="002060"/>
                </a:solidFill>
              </a:rPr>
              <a:t>Degrees</a:t>
            </a:r>
          </a:p>
          <a:p>
            <a:pPr algn="ctr">
              <a:buSzPct val="25000"/>
            </a:pPr>
            <a:r>
              <a:rPr lang="en-US" sz="2000" dirty="0" smtClean="0">
                <a:solidFill>
                  <a:srgbClr val="002060"/>
                </a:solidFill>
              </a:rPr>
              <a:t>Bachelor Degrees</a:t>
            </a:r>
          </a:p>
          <a:p>
            <a:pPr algn="ctr">
              <a:buSzPct val="25000"/>
            </a:pPr>
            <a:r>
              <a:rPr lang="en-US" sz="2000" dirty="0">
                <a:solidFill>
                  <a:srgbClr val="002060"/>
                </a:solidFill>
              </a:rPr>
              <a:t>&amp;</a:t>
            </a:r>
            <a:endParaRPr lang="en-US" sz="2000" dirty="0" smtClean="0">
              <a:solidFill>
                <a:srgbClr val="002060"/>
              </a:solidFill>
            </a:endParaRPr>
          </a:p>
          <a:p>
            <a:pPr algn="ctr">
              <a:buSzPct val="25000"/>
            </a:pPr>
            <a:r>
              <a:rPr lang="en-US" sz="2000" dirty="0">
                <a:solidFill>
                  <a:srgbClr val="002060"/>
                </a:solidFill>
              </a:rPr>
              <a:t>Graduate Degrees</a:t>
            </a:r>
          </a:p>
          <a:p>
            <a:pPr algn="ctr">
              <a:lnSpc>
                <a:spcPct val="80000"/>
              </a:lnSpc>
              <a:buSzPct val="25000"/>
            </a:pPr>
            <a:endParaRPr lang="en-US" sz="2000" dirty="0">
              <a:solidFill>
                <a:srgbClr val="002060"/>
              </a:solidFill>
            </a:endParaRPr>
          </a:p>
        </p:txBody>
      </p:sp>
      <p:sp>
        <p:nvSpPr>
          <p:cNvPr id="18" name="Shape 169"/>
          <p:cNvSpPr txBox="1">
            <a:spLocks/>
          </p:cNvSpPr>
          <p:nvPr/>
        </p:nvSpPr>
        <p:spPr>
          <a:xfrm>
            <a:off x="-197721" y="2548141"/>
            <a:ext cx="2466059" cy="1401507"/>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342892" marR="0" indent="-200655" algn="l" rtl="0">
              <a:lnSpc>
                <a:spcPct val="100000"/>
              </a:lnSpc>
              <a:spcBef>
                <a:spcPts val="640"/>
              </a:spcBef>
              <a:spcAft>
                <a:spcPts val="0"/>
              </a:spcAft>
              <a:buClr>
                <a:schemeClr val="accent1"/>
              </a:buClr>
              <a:buFont typeface="Noto Symbol"/>
              <a:buChar char="✕"/>
              <a:defRPr sz="3200" b="0" i="0" u="none" strike="noStrike" cap="none" baseline="0">
                <a:solidFill>
                  <a:schemeClr val="dk2"/>
                </a:solidFill>
                <a:latin typeface="Source Sans Pro"/>
                <a:ea typeface="Source Sans Pro"/>
                <a:cs typeface="Source Sans Pro"/>
                <a:sym typeface="Source Sans Pro"/>
                <a:rtl val="0"/>
              </a:defRPr>
            </a:lvl1pPr>
            <a:lvl2pPr marL="742931" marR="0" indent="-161286" algn="l" rtl="0">
              <a:lnSpc>
                <a:spcPct val="100000"/>
              </a:lnSpc>
              <a:spcBef>
                <a:spcPts val="560"/>
              </a:spcBef>
              <a:spcAft>
                <a:spcPts val="0"/>
              </a:spcAft>
              <a:buClr>
                <a:schemeClr val="accent1"/>
              </a:buClr>
              <a:buFont typeface="Noto Symbol"/>
              <a:buChar char="+"/>
              <a:defRPr sz="2800" b="0" i="0" u="none" strike="noStrike" cap="none" baseline="0">
                <a:solidFill>
                  <a:schemeClr val="dk2"/>
                </a:solidFill>
                <a:latin typeface="Source Sans Pro"/>
                <a:ea typeface="Source Sans Pro"/>
                <a:cs typeface="Source Sans Pro"/>
                <a:sym typeface="Source Sans Pro"/>
                <a:rtl val="0"/>
              </a:defRPr>
            </a:lvl2pPr>
            <a:lvl3pPr marL="1142972" marR="0" indent="-121916" algn="l" rtl="0">
              <a:lnSpc>
                <a:spcPct val="100000"/>
              </a:lnSpc>
              <a:spcBef>
                <a:spcPts val="480"/>
              </a:spcBef>
              <a:spcAft>
                <a:spcPts val="0"/>
              </a:spcAft>
              <a:buClr>
                <a:schemeClr val="accent1"/>
              </a:buClr>
              <a:buFont typeface="Noto Symbol"/>
              <a:buChar char="✕"/>
              <a:defRPr sz="2400" b="0" i="0" u="none" strike="noStrike" cap="none" baseline="0">
                <a:solidFill>
                  <a:schemeClr val="dk2"/>
                </a:solidFill>
                <a:latin typeface="Source Sans Pro"/>
                <a:ea typeface="Source Sans Pro"/>
                <a:cs typeface="Source Sans Pro"/>
                <a:sym typeface="Source Sans Pro"/>
                <a:rtl val="0"/>
              </a:defRPr>
            </a:lvl3pPr>
            <a:lvl4pPr marL="1600160" marR="0" indent="-139697" algn="l" rtl="0">
              <a:lnSpc>
                <a:spcPct val="100000"/>
              </a:lnSpc>
              <a:spcBef>
                <a:spcPts val="400"/>
              </a:spcBef>
              <a:spcAft>
                <a:spcPts val="0"/>
              </a:spcAft>
              <a:buClr>
                <a:schemeClr val="accent1"/>
              </a:buClr>
              <a:buFont typeface="Noto Symbol"/>
              <a:buChar char="✱"/>
              <a:defRPr sz="2000" b="0" i="0" u="none" strike="noStrike" cap="none" baseline="0">
                <a:solidFill>
                  <a:schemeClr val="dk2"/>
                </a:solidFill>
                <a:latin typeface="Source Sans Pro"/>
                <a:ea typeface="Source Sans Pro"/>
                <a:cs typeface="Source Sans Pro"/>
                <a:sym typeface="Source Sans Pro"/>
                <a:rtl val="0"/>
              </a:defRPr>
            </a:lvl4pPr>
            <a:lvl5pPr marL="2057348" marR="0" indent="-160016" algn="l" rtl="0">
              <a:lnSpc>
                <a:spcPct val="100000"/>
              </a:lnSpc>
              <a:spcBef>
                <a:spcPts val="360"/>
              </a:spcBef>
              <a:spcAft>
                <a:spcPts val="0"/>
              </a:spcAft>
              <a:buClr>
                <a:schemeClr val="accent1"/>
              </a:buClr>
              <a:buFont typeface="Noto Symbol"/>
              <a:buChar char="✕"/>
              <a:defRPr sz="1800" b="0" i="0" u="none" strike="noStrike" cap="none" baseline="0">
                <a:solidFill>
                  <a:schemeClr val="dk2"/>
                </a:solidFill>
                <a:latin typeface="Source Sans Pro"/>
                <a:ea typeface="Source Sans Pro"/>
                <a:cs typeface="Source Sans Pro"/>
                <a:sym typeface="Source Sans Pro"/>
                <a:rtl val="0"/>
              </a:defRPr>
            </a:lvl5pPr>
            <a:lvl6pPr marL="2514537" marR="0" indent="-160016" algn="l" rtl="0">
              <a:lnSpc>
                <a:spcPct val="100000"/>
              </a:lnSpc>
              <a:spcBef>
                <a:spcPts val="360"/>
              </a:spcBef>
              <a:spcAft>
                <a:spcPts val="0"/>
              </a:spcAft>
              <a:buClr>
                <a:schemeClr val="accent1"/>
              </a:buClr>
              <a:buFont typeface="Noto Symbol"/>
              <a:buChar char="+"/>
              <a:defRPr sz="1800" b="0" i="0" u="none" strike="noStrike" cap="none" baseline="0">
                <a:solidFill>
                  <a:schemeClr val="dk2"/>
                </a:solidFill>
                <a:latin typeface="Source Sans Pro"/>
                <a:ea typeface="Source Sans Pro"/>
                <a:cs typeface="Source Sans Pro"/>
                <a:sym typeface="Source Sans Pro"/>
                <a:rtl val="0"/>
              </a:defRPr>
            </a:lvl6pPr>
            <a:lvl7pPr marL="2971726" marR="0" indent="-167635" algn="l" rtl="0">
              <a:lnSpc>
                <a:spcPct val="100000"/>
              </a:lnSpc>
              <a:spcBef>
                <a:spcPts val="320"/>
              </a:spcBef>
              <a:spcAft>
                <a:spcPts val="0"/>
              </a:spcAft>
              <a:buClr>
                <a:schemeClr val="accent1"/>
              </a:buClr>
              <a:buFont typeface="Noto Symbol"/>
              <a:buChar char="✱"/>
              <a:defRPr sz="1600" b="0" i="0" u="none" strike="noStrike" cap="none" baseline="0">
                <a:solidFill>
                  <a:schemeClr val="dk2"/>
                </a:solidFill>
                <a:latin typeface="Source Sans Pro"/>
                <a:ea typeface="Source Sans Pro"/>
                <a:cs typeface="Source Sans Pro"/>
                <a:sym typeface="Source Sans Pro"/>
                <a:rtl val="0"/>
              </a:defRPr>
            </a:lvl7pPr>
            <a:lvl8pPr marL="3428915" marR="0" indent="-167636" algn="l" rtl="0">
              <a:lnSpc>
                <a:spcPct val="100000"/>
              </a:lnSpc>
              <a:spcBef>
                <a:spcPts val="320"/>
              </a:spcBef>
              <a:spcAft>
                <a:spcPts val="0"/>
              </a:spcAft>
              <a:buClr>
                <a:schemeClr val="accent1"/>
              </a:buClr>
              <a:buFont typeface="Noto Symbol"/>
              <a:buChar char="◆"/>
              <a:defRPr sz="1600" b="0" i="0" u="none" strike="noStrike" cap="none" baseline="0">
                <a:solidFill>
                  <a:schemeClr val="dk2"/>
                </a:solidFill>
                <a:latin typeface="Source Sans Pro"/>
                <a:ea typeface="Source Sans Pro"/>
                <a:cs typeface="Source Sans Pro"/>
                <a:sym typeface="Source Sans Pro"/>
                <a:rtl val="0"/>
              </a:defRPr>
            </a:lvl8pPr>
            <a:lvl9pPr marL="3886103" marR="0" indent="-175255" algn="l" rtl="0">
              <a:lnSpc>
                <a:spcPct val="100000"/>
              </a:lnSpc>
              <a:spcBef>
                <a:spcPts val="280"/>
              </a:spcBef>
              <a:spcAft>
                <a:spcPts val="0"/>
              </a:spcAft>
              <a:buClr>
                <a:schemeClr val="accent1"/>
              </a:buClr>
              <a:buFont typeface="Noto Symbol"/>
              <a:buChar char="◼"/>
              <a:defRPr sz="1400" b="0" i="0" u="none" strike="noStrike" cap="none" baseline="0">
                <a:solidFill>
                  <a:schemeClr val="dk2"/>
                </a:solidFill>
                <a:latin typeface="Source Sans Pro"/>
                <a:ea typeface="Source Sans Pro"/>
                <a:cs typeface="Source Sans Pro"/>
                <a:sym typeface="Source Sans Pro"/>
                <a:rtl val="0"/>
              </a:defRPr>
            </a:lvl9pPr>
          </a:lstStyle>
          <a:p>
            <a:pPr indent="-342892" algn="ctr">
              <a:lnSpc>
                <a:spcPct val="80000"/>
              </a:lnSpc>
              <a:spcBef>
                <a:spcPts val="0"/>
              </a:spcBef>
              <a:buSzPct val="25000"/>
              <a:buFont typeface="Noto Symbol"/>
              <a:buNone/>
            </a:pPr>
            <a:r>
              <a:rPr lang="en-US" sz="2000" dirty="0" smtClean="0">
                <a:solidFill>
                  <a:srgbClr val="002060"/>
                </a:solidFill>
                <a:latin typeface="Arial"/>
                <a:ea typeface="Arial"/>
                <a:cs typeface="Arial"/>
                <a:sym typeface="Arial"/>
              </a:rPr>
              <a:t>Certificates</a:t>
            </a:r>
          </a:p>
          <a:p>
            <a:pPr indent="-342892" algn="ctr">
              <a:lnSpc>
                <a:spcPct val="80000"/>
              </a:lnSpc>
              <a:spcBef>
                <a:spcPts val="0"/>
              </a:spcBef>
              <a:buSzPct val="25000"/>
              <a:buFont typeface="Noto Symbol"/>
              <a:buNone/>
            </a:pPr>
            <a:r>
              <a:rPr lang="en-US" sz="2000" dirty="0" smtClean="0">
                <a:solidFill>
                  <a:srgbClr val="002060"/>
                </a:solidFill>
                <a:latin typeface="Arial"/>
                <a:ea typeface="Arial"/>
                <a:cs typeface="Arial"/>
                <a:sym typeface="Arial"/>
              </a:rPr>
              <a:t>&amp;</a:t>
            </a:r>
          </a:p>
          <a:p>
            <a:pPr indent="-342892" algn="ctr">
              <a:lnSpc>
                <a:spcPct val="80000"/>
              </a:lnSpc>
              <a:spcBef>
                <a:spcPts val="0"/>
              </a:spcBef>
              <a:buSzPct val="25000"/>
              <a:buFont typeface="Noto Symbol"/>
              <a:buNone/>
            </a:pPr>
            <a:r>
              <a:rPr lang="en-US" sz="2000" dirty="0" smtClean="0">
                <a:solidFill>
                  <a:srgbClr val="002060"/>
                </a:solidFill>
                <a:latin typeface="Arial"/>
                <a:ea typeface="Arial"/>
                <a:cs typeface="Arial"/>
                <a:sym typeface="Arial"/>
              </a:rPr>
              <a:t>  Associate Degrees</a:t>
            </a:r>
          </a:p>
          <a:p>
            <a:pPr indent="-342892">
              <a:lnSpc>
                <a:spcPct val="80000"/>
              </a:lnSpc>
              <a:spcBef>
                <a:spcPts val="400"/>
              </a:spcBef>
              <a:buFont typeface="Noto Symbol"/>
              <a:buNone/>
            </a:pPr>
            <a:endParaRPr lang="en-US" sz="2000" dirty="0" smtClean="0">
              <a:solidFill>
                <a:srgbClr val="632423"/>
              </a:solidFill>
              <a:latin typeface="Arial"/>
              <a:ea typeface="Arial"/>
              <a:cs typeface="Arial"/>
              <a:sym typeface="Arial"/>
            </a:endParaRPr>
          </a:p>
          <a:p>
            <a:pPr indent="-342892" algn="ctr">
              <a:lnSpc>
                <a:spcPct val="80000"/>
              </a:lnSpc>
              <a:spcBef>
                <a:spcPts val="400"/>
              </a:spcBef>
              <a:buFont typeface="Noto Symbol"/>
              <a:buNone/>
            </a:pPr>
            <a:endParaRPr lang="en-US" sz="2000" dirty="0" smtClean="0">
              <a:solidFill>
                <a:srgbClr val="632423"/>
              </a:solidFill>
              <a:latin typeface="Arial"/>
              <a:ea typeface="Arial"/>
              <a:cs typeface="Arial"/>
              <a:sym typeface="Arial"/>
            </a:endParaRPr>
          </a:p>
          <a:p>
            <a:pPr indent="-342892" algn="ctr">
              <a:lnSpc>
                <a:spcPct val="80000"/>
              </a:lnSpc>
              <a:spcBef>
                <a:spcPts val="400"/>
              </a:spcBef>
              <a:buFont typeface="Noto Symbol"/>
              <a:buNone/>
            </a:pPr>
            <a:endParaRPr lang="en-US" sz="2000" dirty="0">
              <a:solidFill>
                <a:srgbClr val="632423"/>
              </a:solidFill>
              <a:latin typeface="Arial"/>
              <a:ea typeface="Arial"/>
              <a:cs typeface="Arial"/>
              <a:sym typeface="Arial"/>
            </a:endParaRPr>
          </a:p>
        </p:txBody>
      </p:sp>
      <p:sp>
        <p:nvSpPr>
          <p:cNvPr id="19" name="Shape 168"/>
          <p:cNvSpPr/>
          <p:nvPr/>
        </p:nvSpPr>
        <p:spPr>
          <a:xfrm>
            <a:off x="1986452" y="2505712"/>
            <a:ext cx="2743199" cy="1969769"/>
          </a:xfrm>
          <a:prstGeom prst="rect">
            <a:avLst/>
          </a:prstGeom>
          <a:noFill/>
          <a:ln>
            <a:noFill/>
          </a:ln>
        </p:spPr>
        <p:txBody>
          <a:bodyPr lIns="91425" tIns="45700" rIns="91425" bIns="45700" anchor="t" anchorCtr="0">
            <a:noAutofit/>
          </a:bodyPr>
          <a:lstStyle/>
          <a:p>
            <a:pPr algn="ctr">
              <a:spcBef>
                <a:spcPts val="1000"/>
              </a:spcBef>
              <a:buClr>
                <a:srgbClr val="002060"/>
              </a:buClr>
              <a:buSzPct val="100000"/>
              <a:buFont typeface="Arial"/>
              <a:buChar char=" "/>
            </a:pPr>
            <a:r>
              <a:rPr lang="en-US" sz="2000" dirty="0" smtClean="0">
                <a:solidFill>
                  <a:srgbClr val="002060"/>
                </a:solidFill>
              </a:rPr>
              <a:t>Associate Degrees</a:t>
            </a:r>
          </a:p>
          <a:p>
            <a:pPr algn="ctr">
              <a:buSzPct val="25000"/>
            </a:pPr>
            <a:r>
              <a:rPr lang="en-US" sz="2000" dirty="0" smtClean="0">
                <a:solidFill>
                  <a:srgbClr val="002060"/>
                </a:solidFill>
              </a:rPr>
              <a:t>Bachelor Degrees</a:t>
            </a:r>
          </a:p>
          <a:p>
            <a:pPr algn="ctr">
              <a:buSzPct val="25000"/>
            </a:pPr>
            <a:r>
              <a:rPr lang="en-US" sz="2000" dirty="0">
                <a:solidFill>
                  <a:srgbClr val="002060"/>
                </a:solidFill>
              </a:rPr>
              <a:t>&amp;</a:t>
            </a:r>
            <a:endParaRPr lang="en-US" sz="2000" dirty="0" smtClean="0">
              <a:solidFill>
                <a:srgbClr val="002060"/>
              </a:solidFill>
            </a:endParaRPr>
          </a:p>
          <a:p>
            <a:pPr algn="ctr">
              <a:buSzPct val="25000"/>
            </a:pPr>
            <a:r>
              <a:rPr lang="en-US" sz="2000" dirty="0" smtClean="0">
                <a:solidFill>
                  <a:srgbClr val="002060"/>
                </a:solidFill>
              </a:rPr>
              <a:t>Graduate Degrees</a:t>
            </a:r>
            <a:endParaRPr lang="en-US" sz="2000" dirty="0">
              <a:solidFill>
                <a:srgbClr val="002060"/>
              </a:solidFill>
            </a:endParaRPr>
          </a:p>
        </p:txBody>
      </p:sp>
      <p:sp>
        <p:nvSpPr>
          <p:cNvPr id="20" name="Shape 170"/>
          <p:cNvSpPr txBox="1"/>
          <p:nvPr/>
        </p:nvSpPr>
        <p:spPr>
          <a:xfrm>
            <a:off x="6715551" y="2524472"/>
            <a:ext cx="2461313" cy="1170900"/>
          </a:xfrm>
          <a:prstGeom prst="rect">
            <a:avLst/>
          </a:prstGeom>
          <a:noFill/>
          <a:ln>
            <a:noFill/>
          </a:ln>
        </p:spPr>
        <p:txBody>
          <a:bodyPr lIns="91425" tIns="45700" rIns="91425" bIns="45700" anchor="t" anchorCtr="0">
            <a:noAutofit/>
          </a:bodyPr>
          <a:lstStyle/>
          <a:p>
            <a:pPr algn="ctr">
              <a:buClr>
                <a:srgbClr val="1D1B10"/>
              </a:buClr>
              <a:buSzPct val="100000"/>
              <a:buFont typeface="Arial"/>
              <a:buChar char=" "/>
            </a:pPr>
            <a:r>
              <a:rPr lang="en-US" sz="2000" dirty="0" smtClean="0">
                <a:solidFill>
                  <a:srgbClr val="002060"/>
                </a:solidFill>
              </a:rPr>
              <a:t>Graduate Degrees</a:t>
            </a:r>
            <a:endParaRPr lang="en-US" sz="2000" dirty="0">
              <a:solidFill>
                <a:srgbClr val="002060"/>
              </a:solidFill>
            </a:endParaRPr>
          </a:p>
        </p:txBody>
      </p:sp>
      <p:pic>
        <p:nvPicPr>
          <p:cNvPr id="21" name="Shape 174"/>
          <p:cNvPicPr preferRelativeResize="0"/>
          <p:nvPr/>
        </p:nvPicPr>
        <p:blipFill rotWithShape="1">
          <a:blip r:embed="rId12">
            <a:alphaModFix/>
          </a:blip>
          <a:srcRect/>
          <a:stretch/>
        </p:blipFill>
        <p:spPr>
          <a:xfrm>
            <a:off x="7599838" y="3548199"/>
            <a:ext cx="1506239" cy="1854564"/>
          </a:xfrm>
          <a:prstGeom prst="rect">
            <a:avLst/>
          </a:prstGeom>
          <a:noFill/>
          <a:ln>
            <a:noFill/>
          </a:ln>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382000" y="6096000"/>
            <a:ext cx="609600" cy="609600"/>
          </a:xfrm>
          <a:prstGeom prst="rect">
            <a:avLst/>
          </a:prstGeom>
        </p:spPr>
      </p:pic>
      <p:sp>
        <p:nvSpPr>
          <p:cNvPr id="22" name="object 2"/>
          <p:cNvSpPr/>
          <p:nvPr/>
        </p:nvSpPr>
        <p:spPr>
          <a:xfrm>
            <a:off x="0" y="5934455"/>
            <a:ext cx="9144000" cy="923543"/>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transition spd="slow" advTm="13443">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12"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206" name="Shape 206"/>
          <p:cNvSpPr txBox="1">
            <a:spLocks noGrp="1"/>
          </p:cNvSpPr>
          <p:nvPr>
            <p:ph type="title"/>
          </p:nvPr>
        </p:nvSpPr>
        <p:spPr>
          <a:xfrm>
            <a:off x="990600" y="1447801"/>
            <a:ext cx="7543800" cy="1600199"/>
          </a:xfrm>
          <a:prstGeom prst="rect">
            <a:avLst/>
          </a:prstGeom>
          <a:noFill/>
          <a:ln>
            <a:noFill/>
          </a:ln>
        </p:spPr>
        <p:txBody>
          <a:bodyPr lIns="91425" tIns="45700" rIns="91425" bIns="45700" anchor="ctr" anchorCtr="0">
            <a:noAutofit/>
          </a:bodyPr>
          <a:lstStyle/>
          <a:p>
            <a:pPr algn="ctr">
              <a:buClr>
                <a:srgbClr val="000099"/>
              </a:buClr>
              <a:buSzPct val="25000"/>
            </a:pPr>
            <a:r>
              <a:rPr lang="en-US" sz="2800">
                <a:solidFill>
                  <a:srgbClr val="000099"/>
                </a:solidFill>
                <a:latin typeface="Arial"/>
                <a:ea typeface="Arial"/>
                <a:cs typeface="Arial"/>
                <a:sym typeface="Arial"/>
              </a:rPr>
              <a:t>CREDIT FOR MILITARY TRAINING AND WORK EXPERIENCE</a:t>
            </a:r>
            <a:br>
              <a:rPr lang="en-US" sz="2800">
                <a:solidFill>
                  <a:srgbClr val="000099"/>
                </a:solidFill>
                <a:latin typeface="Arial"/>
                <a:ea typeface="Arial"/>
                <a:cs typeface="Arial"/>
                <a:sym typeface="Arial"/>
              </a:rPr>
            </a:br>
            <a:endParaRPr lang="en-US" sz="2800">
              <a:solidFill>
                <a:srgbClr val="000099"/>
              </a:solidFill>
              <a:latin typeface="Arial"/>
              <a:ea typeface="Arial"/>
              <a:cs typeface="Arial"/>
              <a:sym typeface="Arial"/>
            </a:endParaRPr>
          </a:p>
        </p:txBody>
      </p:sp>
      <p:sp>
        <p:nvSpPr>
          <p:cNvPr id="207" name="Shape 207"/>
          <p:cNvSpPr txBox="1">
            <a:spLocks noGrp="1"/>
          </p:cNvSpPr>
          <p:nvPr>
            <p:ph type="body" idx="1"/>
          </p:nvPr>
        </p:nvSpPr>
        <p:spPr>
          <a:xfrm>
            <a:off x="1447801" y="4495801"/>
            <a:ext cx="6934199" cy="1600199"/>
          </a:xfrm>
          <a:prstGeom prst="rect">
            <a:avLst/>
          </a:prstGeom>
          <a:solidFill>
            <a:schemeClr val="lt1"/>
          </a:solidFill>
          <a:ln w="66675" cap="flat" cmpd="thinThick">
            <a:solidFill>
              <a:schemeClr val="dk1"/>
            </a:solidFill>
            <a:prstDash val="solid"/>
            <a:round/>
            <a:headEnd type="none" w="med" len="med"/>
            <a:tailEnd type="none" w="med" len="med"/>
          </a:ln>
        </p:spPr>
        <p:txBody>
          <a:bodyPr lIns="91425" tIns="45700" rIns="91425" bIns="45700" anchor="t" anchorCtr="0">
            <a:noAutofit/>
          </a:bodyPr>
          <a:lstStyle/>
          <a:p>
            <a:pPr indent="-342892" algn="ctr">
              <a:spcBef>
                <a:spcPts val="0"/>
              </a:spcBef>
              <a:buSzPct val="25000"/>
              <a:buNone/>
            </a:pPr>
            <a:r>
              <a:rPr lang="en-US" sz="2800">
                <a:latin typeface="Arial"/>
                <a:ea typeface="Arial"/>
                <a:cs typeface="Arial"/>
                <a:sym typeface="Arial"/>
              </a:rPr>
              <a:t>   </a:t>
            </a:r>
            <a:r>
              <a:rPr lang="en-US" sz="2800">
                <a:solidFill>
                  <a:srgbClr val="800000"/>
                </a:solidFill>
                <a:latin typeface="Arial"/>
                <a:ea typeface="Arial"/>
                <a:cs typeface="Arial"/>
                <a:sym typeface="Arial"/>
              </a:rPr>
              <a:t>JST TRANSCRIPT</a:t>
            </a:r>
          </a:p>
          <a:p>
            <a:pPr indent="-342892" algn="ctr">
              <a:spcBef>
                <a:spcPts val="400"/>
              </a:spcBef>
              <a:buSzPct val="25000"/>
              <a:buNone/>
            </a:pPr>
            <a:r>
              <a:rPr lang="en-US" sz="2000">
                <a:latin typeface="Arial"/>
                <a:ea typeface="Arial"/>
                <a:cs typeface="Arial"/>
                <a:sym typeface="Arial"/>
              </a:rPr>
              <a:t>Download your own copy from </a:t>
            </a:r>
          </a:p>
          <a:p>
            <a:pPr indent="-342892" algn="ctr">
              <a:spcBef>
                <a:spcPts val="560"/>
              </a:spcBef>
              <a:buSzPct val="25000"/>
              <a:buNone/>
            </a:pPr>
            <a:r>
              <a:rPr lang="en-US" sz="2800" u="sng">
                <a:latin typeface="Arial"/>
                <a:ea typeface="Arial"/>
                <a:cs typeface="Arial"/>
                <a:sym typeface="Arial"/>
              </a:rPr>
              <a:t>https://jst.doded.mil/official.html</a:t>
            </a:r>
          </a:p>
        </p:txBody>
      </p:sp>
      <p:cxnSp>
        <p:nvCxnSpPr>
          <p:cNvPr id="208" name="Shape 208"/>
          <p:cNvCxnSpPr/>
          <p:nvPr/>
        </p:nvCxnSpPr>
        <p:spPr>
          <a:xfrm>
            <a:off x="2819401" y="5867400"/>
            <a:ext cx="4190999" cy="0"/>
          </a:xfrm>
          <a:prstGeom prst="straightConnector1">
            <a:avLst/>
          </a:prstGeom>
          <a:noFill/>
          <a:ln w="38100" cap="flat" cmpd="sng">
            <a:solidFill>
              <a:srgbClr val="0000FF"/>
            </a:solidFill>
            <a:prstDash val="solid"/>
            <a:round/>
            <a:headEnd type="none" w="med" len="med"/>
            <a:tailEnd type="none" w="med" len="med"/>
          </a:ln>
        </p:spPr>
      </p:cxnSp>
      <p:sp>
        <p:nvSpPr>
          <p:cNvPr id="209" name="Shape 209"/>
          <p:cNvSpPr txBox="1"/>
          <p:nvPr/>
        </p:nvSpPr>
        <p:spPr>
          <a:xfrm>
            <a:off x="1219200" y="2667000"/>
            <a:ext cx="7239000" cy="1908174"/>
          </a:xfrm>
          <a:prstGeom prst="rect">
            <a:avLst/>
          </a:prstGeom>
          <a:noFill/>
          <a:ln>
            <a:noFill/>
          </a:ln>
        </p:spPr>
        <p:txBody>
          <a:bodyPr lIns="91425" tIns="45700" rIns="91425" bIns="45700" anchor="ctr" anchorCtr="0">
            <a:noAutofit/>
          </a:bodyPr>
          <a:lstStyle/>
          <a:p>
            <a:pPr>
              <a:lnSpc>
                <a:spcPct val="110000"/>
              </a:lnSpc>
              <a:buClr>
                <a:srgbClr val="800000"/>
              </a:buClr>
              <a:buSzPct val="100000"/>
              <a:buFont typeface="Noto Symbol"/>
              <a:buChar char="➢"/>
            </a:pPr>
            <a:r>
              <a:rPr lang="en-US" sz="2000">
                <a:solidFill>
                  <a:srgbClr val="1D1B10"/>
                </a:solidFill>
              </a:rPr>
              <a:t>  Credit recommendations for military schools</a:t>
            </a:r>
          </a:p>
          <a:p>
            <a:pPr>
              <a:lnSpc>
                <a:spcPct val="110000"/>
              </a:lnSpc>
              <a:spcBef>
                <a:spcPts val="1000"/>
              </a:spcBef>
              <a:buClr>
                <a:srgbClr val="800000"/>
              </a:buClr>
              <a:buSzPct val="100000"/>
              <a:buFont typeface="Noto Symbol"/>
              <a:buChar char="➢"/>
            </a:pPr>
            <a:r>
              <a:rPr lang="en-US" sz="2000">
                <a:solidFill>
                  <a:srgbClr val="1D1B10"/>
                </a:solidFill>
              </a:rPr>
              <a:t>  CLEP and DSST test scores</a:t>
            </a:r>
          </a:p>
          <a:p>
            <a:pPr>
              <a:lnSpc>
                <a:spcPct val="110000"/>
              </a:lnSpc>
              <a:spcBef>
                <a:spcPts val="1000"/>
              </a:spcBef>
              <a:buClr>
                <a:srgbClr val="800000"/>
              </a:buClr>
              <a:buSzPct val="100000"/>
              <a:buFont typeface="Noto Symbol"/>
              <a:buChar char="➢"/>
            </a:pPr>
            <a:r>
              <a:rPr lang="en-US" sz="2000">
                <a:solidFill>
                  <a:srgbClr val="1D1B10"/>
                </a:solidFill>
              </a:rPr>
              <a:t>  Credit recommendations for MOS work experience</a:t>
            </a:r>
          </a:p>
          <a:p>
            <a:pPr indent="126997">
              <a:lnSpc>
                <a:spcPct val="110000"/>
              </a:lnSpc>
              <a:spcBef>
                <a:spcPts val="1000"/>
              </a:spcBef>
              <a:buClr>
                <a:srgbClr val="800000"/>
              </a:buClr>
            </a:pPr>
            <a:endParaRPr sz="2000">
              <a:solidFill>
                <a:srgbClr val="1D1B10"/>
              </a:solidFill>
            </a:endParaRPr>
          </a:p>
        </p:txBody>
      </p:sp>
      <p:sp>
        <p:nvSpPr>
          <p:cNvPr id="210" name="Shape 210"/>
          <p:cNvSpPr/>
          <p:nvPr/>
        </p:nvSpPr>
        <p:spPr>
          <a:xfrm>
            <a:off x="6046787" y="3676650"/>
            <a:ext cx="184149" cy="519112"/>
          </a:xfrm>
          <a:prstGeom prst="rect">
            <a:avLst/>
          </a:prstGeom>
          <a:noFill/>
          <a:ln>
            <a:noFill/>
          </a:ln>
        </p:spPr>
        <p:txBody>
          <a:bodyPr lIns="91425" tIns="45700" rIns="91425" bIns="45700" anchor="t" anchorCtr="0">
            <a:noAutofit/>
          </a:bodyPr>
          <a:lstStyle/>
          <a:p>
            <a:pPr>
              <a:buClr>
                <a:schemeClr val="dk1"/>
              </a:buClr>
            </a:pPr>
            <a:endParaRPr sz="2800">
              <a:solidFill>
                <a:schemeClr val="dk1"/>
              </a:solidFill>
              <a:latin typeface="Source Sans Pro"/>
              <a:ea typeface="Source Sans Pro"/>
              <a:cs typeface="Source Sans Pro"/>
              <a:sym typeface="Source Sans Pro"/>
            </a:endParaRPr>
          </a:p>
        </p:txBody>
      </p:sp>
      <p:sp>
        <p:nvSpPr>
          <p:cNvPr id="211" name="Shape 211"/>
          <p:cNvSpPr/>
          <p:nvPr/>
        </p:nvSpPr>
        <p:spPr>
          <a:xfrm>
            <a:off x="609600" y="75625"/>
            <a:ext cx="7772400" cy="58477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Joint Service Transcript</a:t>
            </a:r>
          </a:p>
        </p:txBody>
      </p:sp>
      <p:sp>
        <p:nvSpPr>
          <p:cNvPr id="213" name="Shape 213"/>
          <p:cNvSpPr txBox="1">
            <a:spLocks noGrp="1"/>
          </p:cNvSpPr>
          <p:nvPr>
            <p:ph type="sldNum" idx="12"/>
          </p:nvPr>
        </p:nvSpPr>
        <p:spPr>
          <a:xfrm>
            <a:off x="8229600" y="6477000"/>
            <a:ext cx="762000"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4</a:t>
            </a:fld>
            <a:endParaRPr lang="en-US" sz="1200">
              <a:solidFill>
                <a:srgbClr val="4571A5"/>
              </a:solidFill>
              <a:latin typeface="Source Sans Pro"/>
              <a:ea typeface="Source Sans Pro"/>
              <a:cs typeface="Source Sans Pro"/>
              <a:sym typeface="Source Sans Pro"/>
            </a:endParaRPr>
          </a:p>
        </p:txBody>
      </p:sp>
      <p:pic>
        <p:nvPicPr>
          <p:cNvPr id="10"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9498" y="1289049"/>
            <a:ext cx="762000" cy="958851"/>
          </a:xfrm>
          <a:prstGeom prst="rect">
            <a:avLst/>
          </a:prstGeom>
          <a:noFill/>
          <a:ln w="9525">
            <a:noFill/>
            <a:miter lim="800000"/>
            <a:headEnd/>
            <a:tailEnd/>
          </a:ln>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
        <p:nvSpPr>
          <p:cNvPr id="11" name="object 2"/>
          <p:cNvSpPr/>
          <p:nvPr/>
        </p:nvSpPr>
        <p:spPr>
          <a:xfrm>
            <a:off x="0" y="5934455"/>
            <a:ext cx="9144000" cy="923543"/>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ransition spd="slow" advTm="27961">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12"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219" name="Shape 219"/>
          <p:cNvSpPr/>
          <p:nvPr/>
        </p:nvSpPr>
        <p:spPr>
          <a:xfrm>
            <a:off x="685800" y="6248400"/>
            <a:ext cx="1904999" cy="457200"/>
          </a:xfrm>
          <a:prstGeom prst="rect">
            <a:avLst/>
          </a:prstGeom>
          <a:noFill/>
          <a:ln>
            <a:noFill/>
          </a:ln>
        </p:spPr>
        <p:txBody>
          <a:bodyPr lIns="91425" tIns="45700" rIns="91425" bIns="45700" anchor="ctr" anchorCtr="0">
            <a:noAutofit/>
          </a:bodyPr>
          <a:lstStyle/>
          <a:p>
            <a:endParaRPr sz="1800">
              <a:solidFill>
                <a:schemeClr val="dk1"/>
              </a:solidFill>
              <a:latin typeface="Source Sans Pro"/>
              <a:ea typeface="Source Sans Pro"/>
              <a:cs typeface="Source Sans Pro"/>
              <a:sym typeface="Source Sans Pro"/>
            </a:endParaRPr>
          </a:p>
        </p:txBody>
      </p:sp>
      <p:sp>
        <p:nvSpPr>
          <p:cNvPr id="220" name="Shape 220"/>
          <p:cNvSpPr/>
          <p:nvPr/>
        </p:nvSpPr>
        <p:spPr>
          <a:xfrm>
            <a:off x="3124200" y="6248400"/>
            <a:ext cx="2895600" cy="457200"/>
          </a:xfrm>
          <a:prstGeom prst="rect">
            <a:avLst/>
          </a:prstGeom>
          <a:noFill/>
          <a:ln>
            <a:noFill/>
          </a:ln>
        </p:spPr>
        <p:txBody>
          <a:bodyPr lIns="91425" tIns="45700" rIns="91425" bIns="45700" anchor="ctr" anchorCtr="0">
            <a:noAutofit/>
          </a:bodyPr>
          <a:lstStyle/>
          <a:p>
            <a:endParaRPr sz="1800">
              <a:solidFill>
                <a:schemeClr val="dk1"/>
              </a:solidFill>
              <a:latin typeface="Source Sans Pro"/>
              <a:ea typeface="Source Sans Pro"/>
              <a:cs typeface="Source Sans Pro"/>
              <a:sym typeface="Source Sans Pro"/>
            </a:endParaRPr>
          </a:p>
        </p:txBody>
      </p:sp>
      <p:sp>
        <p:nvSpPr>
          <p:cNvPr id="221" name="Shape 221"/>
          <p:cNvSpPr txBox="1">
            <a:spLocks noGrp="1"/>
          </p:cNvSpPr>
          <p:nvPr>
            <p:ph type="body" idx="1"/>
          </p:nvPr>
        </p:nvSpPr>
        <p:spPr>
          <a:xfrm>
            <a:off x="990600" y="1447801"/>
            <a:ext cx="7772400" cy="5257799"/>
          </a:xfrm>
          <a:prstGeom prst="rect">
            <a:avLst/>
          </a:prstGeom>
          <a:noFill/>
          <a:ln>
            <a:noFill/>
          </a:ln>
        </p:spPr>
        <p:txBody>
          <a:bodyPr lIns="90475" tIns="44450" rIns="90475" bIns="44450" anchor="t" anchorCtr="0">
            <a:noAutofit/>
          </a:bodyPr>
          <a:lstStyle/>
          <a:p>
            <a:pPr indent="-342892">
              <a:lnSpc>
                <a:spcPct val="150000"/>
              </a:lnSpc>
              <a:spcBef>
                <a:spcPts val="0"/>
              </a:spcBef>
              <a:buClr>
                <a:srgbClr val="800000"/>
              </a:buClr>
              <a:buSzPct val="100000"/>
              <a:buFont typeface="Noto Symbol"/>
              <a:buChar char="➢"/>
            </a:pPr>
            <a:r>
              <a:rPr lang="en-US" sz="2000" b="1" i="1" dirty="0">
                <a:solidFill>
                  <a:srgbClr val="1D1B10"/>
                </a:solidFill>
                <a:latin typeface="Arial"/>
                <a:ea typeface="Arial"/>
                <a:cs typeface="Arial"/>
                <a:sym typeface="Arial"/>
              </a:rPr>
              <a:t>FINANCIAL ASSISTANCE PROGRAM</a:t>
            </a:r>
          </a:p>
          <a:p>
            <a:pPr lvl="1" indent="-285743">
              <a:lnSpc>
                <a:spcPct val="150000"/>
              </a:lnSpc>
              <a:spcBef>
                <a:spcPts val="400"/>
              </a:spcBef>
              <a:buClr>
                <a:srgbClr val="800000"/>
              </a:buClr>
              <a:buSzPct val="100000"/>
              <a:buFont typeface="Noto Symbol"/>
              <a:buChar char="➢"/>
            </a:pPr>
            <a:r>
              <a:rPr lang="en-US" sz="1600" dirty="0">
                <a:solidFill>
                  <a:srgbClr val="1D1B10"/>
                </a:solidFill>
                <a:latin typeface="Arial"/>
                <a:ea typeface="Arial"/>
                <a:cs typeface="Arial"/>
                <a:sym typeface="Arial"/>
              </a:rPr>
              <a:t>Active duty personnel - 100</a:t>
            </a:r>
            <a:r>
              <a:rPr lang="en-US" sz="1600" dirty="0" smtClean="0">
                <a:solidFill>
                  <a:srgbClr val="1D1B10"/>
                </a:solidFill>
                <a:latin typeface="Arial"/>
                <a:ea typeface="Arial"/>
                <a:cs typeface="Arial"/>
                <a:sym typeface="Arial"/>
              </a:rPr>
              <a:t>% up to $250/SH,</a:t>
            </a:r>
          </a:p>
          <a:p>
            <a:pPr lvl="2" indent="-285743">
              <a:lnSpc>
                <a:spcPct val="150000"/>
              </a:lnSpc>
              <a:spcBef>
                <a:spcPts val="400"/>
              </a:spcBef>
              <a:buClr>
                <a:srgbClr val="800000"/>
              </a:buClr>
              <a:buSzPct val="100000"/>
              <a:buFont typeface="Noto Symbol"/>
              <a:buChar char="➢"/>
            </a:pPr>
            <a:r>
              <a:rPr lang="en-US" sz="1400" dirty="0" smtClean="0">
                <a:solidFill>
                  <a:srgbClr val="1D1B10"/>
                </a:solidFill>
                <a:latin typeface="Arial"/>
                <a:ea typeface="Arial"/>
                <a:cs typeface="Arial"/>
                <a:sym typeface="Arial"/>
              </a:rPr>
              <a:t>capped at $4000/</a:t>
            </a:r>
            <a:r>
              <a:rPr lang="en-US" sz="1400" dirty="0" err="1" smtClean="0">
                <a:solidFill>
                  <a:srgbClr val="1D1B10"/>
                </a:solidFill>
                <a:latin typeface="Arial"/>
                <a:ea typeface="Arial"/>
                <a:cs typeface="Arial"/>
                <a:sym typeface="Arial"/>
              </a:rPr>
              <a:t>fy.or</a:t>
            </a:r>
            <a:r>
              <a:rPr lang="en-US" sz="1400" dirty="0" smtClean="0">
                <a:solidFill>
                  <a:srgbClr val="1D1B10"/>
                </a:solidFill>
                <a:latin typeface="Arial"/>
                <a:ea typeface="Arial"/>
                <a:cs typeface="Arial"/>
                <a:sym typeface="Arial"/>
              </a:rPr>
              <a:t> 16SH</a:t>
            </a:r>
          </a:p>
          <a:p>
            <a:pPr lvl="2" indent="-285743">
              <a:lnSpc>
                <a:spcPct val="150000"/>
              </a:lnSpc>
              <a:spcBef>
                <a:spcPts val="400"/>
              </a:spcBef>
              <a:buClr>
                <a:srgbClr val="800000"/>
              </a:buClr>
              <a:buSzPct val="100000"/>
              <a:buFont typeface="Noto Symbol"/>
              <a:buChar char="➢"/>
            </a:pPr>
            <a:r>
              <a:rPr lang="en-US" sz="1400" dirty="0" smtClean="0">
                <a:solidFill>
                  <a:srgbClr val="1D1B10"/>
                </a:solidFill>
                <a:latin typeface="Arial"/>
                <a:ea typeface="Arial"/>
                <a:cs typeface="Arial"/>
                <a:sym typeface="Arial"/>
              </a:rPr>
              <a:t>Up to 130SH for Bachelor Degree / 39SH for Master Degree</a:t>
            </a:r>
            <a:endParaRPr lang="en-US" sz="1400" dirty="0">
              <a:solidFill>
                <a:srgbClr val="1D1B10"/>
              </a:solidFill>
              <a:latin typeface="Arial"/>
              <a:ea typeface="Arial"/>
              <a:cs typeface="Arial"/>
              <a:sym typeface="Arial"/>
            </a:endParaRPr>
          </a:p>
          <a:p>
            <a:pPr lvl="2"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Provides all or a portion of tuition costs</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Not a part of the GI Bill</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No second degrees at the same level</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Does not pay for books or fees</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Classroom or Online Instruction</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No courses beyond Masters Degree</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Reimburse Army if you withdraw or fail</a:t>
            </a:r>
          </a:p>
          <a:p>
            <a:pPr lvl="3" indent="-228594">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Officers - two year ADSO</a:t>
            </a:r>
          </a:p>
        </p:txBody>
      </p:sp>
      <p:sp>
        <p:nvSpPr>
          <p:cNvPr id="222" name="Shape 222"/>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5</a:t>
            </a:fld>
            <a:endParaRPr lang="en-US" sz="1200">
              <a:solidFill>
                <a:srgbClr val="4571A5"/>
              </a:solidFill>
              <a:latin typeface="Source Sans Pro"/>
              <a:ea typeface="Source Sans Pro"/>
              <a:cs typeface="Source Sans Pro"/>
              <a:sym typeface="Source Sans Pro"/>
            </a:endParaRPr>
          </a:p>
        </p:txBody>
      </p:sp>
      <p:sp>
        <p:nvSpPr>
          <p:cNvPr id="223" name="Shape 223"/>
          <p:cNvSpPr/>
          <p:nvPr/>
        </p:nvSpPr>
        <p:spPr>
          <a:xfrm>
            <a:off x="1219199" y="82044"/>
            <a:ext cx="6248399" cy="46166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What is Tuition Assistance?</a:t>
            </a:r>
          </a:p>
        </p:txBody>
      </p:sp>
      <p:pic>
        <p:nvPicPr>
          <p:cNvPr id="225" name="Shape 225"/>
          <p:cNvPicPr preferRelativeResize="0"/>
          <p:nvPr/>
        </p:nvPicPr>
        <p:blipFill rotWithShape="1">
          <a:blip r:embed="rId6">
            <a:alphaModFix/>
          </a:blip>
          <a:srcRect/>
          <a:stretch/>
        </p:blipFill>
        <p:spPr>
          <a:xfrm>
            <a:off x="6400801" y="304801"/>
            <a:ext cx="2971799" cy="2013283"/>
          </a:xfrm>
          <a:prstGeom prst="rect">
            <a:avLst/>
          </a:prstGeom>
          <a:noFill/>
          <a:ln>
            <a:noFill/>
          </a:ln>
        </p:spPr>
      </p:pic>
      <p:pic>
        <p:nvPicPr>
          <p:cNvPr id="226" name="Shape 226"/>
          <p:cNvPicPr preferRelativeResize="0"/>
          <p:nvPr/>
        </p:nvPicPr>
        <p:blipFill rotWithShape="1">
          <a:blip r:embed="rId7">
            <a:alphaModFix/>
          </a:blip>
          <a:srcRect/>
          <a:stretch/>
        </p:blipFill>
        <p:spPr>
          <a:xfrm>
            <a:off x="152400" y="4038600"/>
            <a:ext cx="2133599" cy="2057400"/>
          </a:xfrm>
          <a:prstGeom prst="rect">
            <a:avLst/>
          </a:prstGeom>
          <a:noFill/>
          <a:ln>
            <a:noFill/>
          </a:ln>
        </p:spPr>
      </p:pic>
      <p:pic>
        <p:nvPicPr>
          <p:cNvPr id="10"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28600" y="1271563"/>
            <a:ext cx="762000" cy="958851"/>
          </a:xfrm>
          <a:prstGeom prst="rect">
            <a:avLst/>
          </a:prstGeom>
          <a:noFill/>
          <a:ln w="9525">
            <a:noFill/>
            <a:miter lim="800000"/>
            <a:headEnd/>
            <a:tailEnd/>
          </a:ln>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
        <p:nvSpPr>
          <p:cNvPr id="11" name="object 2"/>
          <p:cNvSpPr/>
          <p:nvPr/>
        </p:nvSpPr>
        <p:spPr>
          <a:xfrm>
            <a:off x="0" y="5934455"/>
            <a:ext cx="9144000" cy="923543"/>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transition spd="slow" advTm="30254">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object 3"/>
          <p:cNvSpPr/>
          <p:nvPr/>
        </p:nvSpPr>
        <p:spPr>
          <a:xfrm>
            <a:off x="0" y="-40560"/>
            <a:ext cx="9144000" cy="1027176"/>
          </a:xfrm>
          <a:prstGeom prst="rect">
            <a:avLst/>
          </a:prstGeom>
          <a:blipFill>
            <a:blip r:embed="rId5" cstate="print"/>
            <a:stretch>
              <a:fillRect/>
            </a:stretch>
          </a:blipFill>
        </p:spPr>
        <p:txBody>
          <a:bodyPr wrap="square" lIns="0" tIns="0" rIns="0" bIns="0" rtlCol="0"/>
          <a:lstStyle/>
          <a:p>
            <a:endParaRPr/>
          </a:p>
        </p:txBody>
      </p:sp>
      <p:sp>
        <p:nvSpPr>
          <p:cNvPr id="236" name="Shape 236"/>
          <p:cNvSpPr txBox="1">
            <a:spLocks noGrp="1"/>
          </p:cNvSpPr>
          <p:nvPr>
            <p:ph type="body" idx="1"/>
          </p:nvPr>
        </p:nvSpPr>
        <p:spPr>
          <a:xfrm>
            <a:off x="323522" y="2164117"/>
            <a:ext cx="8665029" cy="4267924"/>
          </a:xfrm>
          <a:prstGeom prst="rect">
            <a:avLst/>
          </a:prstGeom>
          <a:noFill/>
          <a:ln>
            <a:noFill/>
          </a:ln>
        </p:spPr>
        <p:txBody>
          <a:bodyPr lIns="91425" tIns="45700" rIns="91425" bIns="45700" anchor="t" anchorCtr="0">
            <a:noAutofit/>
          </a:bodyPr>
          <a:lstStyle/>
          <a:p>
            <a:pPr indent="-215894">
              <a:lnSpc>
                <a:spcPct val="150000"/>
              </a:lnSpc>
              <a:spcBef>
                <a:spcPts val="0"/>
              </a:spcBef>
              <a:buClr>
                <a:srgbClr val="800000"/>
              </a:buClr>
              <a:buNone/>
            </a:pPr>
            <a:endParaRPr sz="2000" b="1" dirty="0">
              <a:solidFill>
                <a:srgbClr val="1D1B10"/>
              </a:solidFill>
              <a:latin typeface="Arial"/>
              <a:ea typeface="Arial"/>
              <a:cs typeface="Arial"/>
              <a:sym typeface="Arial"/>
            </a:endParaRPr>
          </a:p>
          <a:p>
            <a:pPr indent="-342892">
              <a:lnSpc>
                <a:spcPct val="150000"/>
              </a:lnSpc>
              <a:spcBef>
                <a:spcPts val="400"/>
              </a:spcBef>
              <a:buClr>
                <a:srgbClr val="800000"/>
              </a:buClr>
              <a:buSzPct val="100000"/>
              <a:buFont typeface="Noto Symbol"/>
              <a:buChar char="➢"/>
            </a:pPr>
            <a:r>
              <a:rPr lang="en-US" sz="2000" b="1" dirty="0">
                <a:solidFill>
                  <a:srgbClr val="1D1B10"/>
                </a:solidFill>
                <a:latin typeface="Arial"/>
                <a:ea typeface="Arial"/>
                <a:cs typeface="Arial"/>
                <a:sym typeface="Arial"/>
              </a:rPr>
              <a:t>Up to $4000 PER FISCAL YEAR</a:t>
            </a:r>
          </a:p>
          <a:p>
            <a:pPr lvl="1" indent="-285743">
              <a:lnSpc>
                <a:spcPct val="150000"/>
              </a:lnSpc>
              <a:spcBef>
                <a:spcPts val="400"/>
              </a:spcBef>
              <a:buClr>
                <a:srgbClr val="800000"/>
              </a:buClr>
              <a:buNone/>
            </a:pPr>
            <a:endParaRPr lang="en-US" sz="2000" dirty="0" smtClean="0">
              <a:solidFill>
                <a:srgbClr val="1D1B10"/>
              </a:solidFill>
              <a:latin typeface="Arial"/>
              <a:ea typeface="Arial"/>
              <a:cs typeface="Arial"/>
              <a:sym typeface="Arial"/>
            </a:endParaRPr>
          </a:p>
          <a:p>
            <a:pPr lvl="1" indent="-285743">
              <a:lnSpc>
                <a:spcPct val="150000"/>
              </a:lnSpc>
              <a:spcBef>
                <a:spcPts val="400"/>
              </a:spcBef>
              <a:buClr>
                <a:srgbClr val="800000"/>
              </a:buClr>
              <a:buNone/>
            </a:pPr>
            <a:r>
              <a:rPr lang="en-US" sz="2000" dirty="0" smtClean="0">
                <a:solidFill>
                  <a:srgbClr val="1D1B10"/>
                </a:solidFill>
                <a:latin typeface="Arial"/>
                <a:ea typeface="Arial"/>
                <a:cs typeface="Arial"/>
                <a:sym typeface="Arial"/>
              </a:rPr>
              <a:t>Credentialing </a:t>
            </a:r>
            <a:r>
              <a:rPr lang="en-US" sz="2000" dirty="0">
                <a:solidFill>
                  <a:srgbClr val="1D1B10"/>
                </a:solidFill>
                <a:latin typeface="Arial"/>
                <a:ea typeface="Arial"/>
                <a:cs typeface="Arial"/>
                <a:sym typeface="Arial"/>
              </a:rPr>
              <a:t>Assistance will pay for all necessary books, supplies, and associated materials required for an approved training course and/or exam. Soldiers may use both Federal Tuition Assistance (TA) and Credentialing Assistance (CA); however, the combined usage shall not exceed the $4,000 fiscal year limit. </a:t>
            </a:r>
          </a:p>
          <a:p>
            <a:pPr lvl="1" indent="-285743">
              <a:lnSpc>
                <a:spcPct val="150000"/>
              </a:lnSpc>
              <a:spcBef>
                <a:spcPts val="400"/>
              </a:spcBef>
              <a:buClr>
                <a:srgbClr val="800000"/>
              </a:buClr>
              <a:buNone/>
            </a:pPr>
            <a:r>
              <a:rPr lang="en-US" sz="2000" b="1" dirty="0" smtClean="0">
                <a:solidFill>
                  <a:srgbClr val="1D1B10"/>
                </a:solidFill>
                <a:latin typeface="Arial"/>
                <a:ea typeface="Arial"/>
                <a:cs typeface="Arial"/>
                <a:sym typeface="Arial"/>
              </a:rPr>
              <a:t>Visit the Army Cool website for more details.</a:t>
            </a:r>
            <a:endParaRPr sz="2000" b="1" dirty="0">
              <a:solidFill>
                <a:srgbClr val="1D1B10"/>
              </a:solidFill>
              <a:latin typeface="Arial"/>
              <a:ea typeface="Arial"/>
              <a:cs typeface="Arial"/>
              <a:sym typeface="Arial"/>
            </a:endParaRPr>
          </a:p>
        </p:txBody>
      </p:sp>
      <p:sp>
        <p:nvSpPr>
          <p:cNvPr id="237" name="Shape 237"/>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6</a:t>
            </a:fld>
            <a:endParaRPr lang="en-US" sz="1200">
              <a:solidFill>
                <a:srgbClr val="4571A5"/>
              </a:solidFill>
              <a:latin typeface="Source Sans Pro"/>
              <a:ea typeface="Source Sans Pro"/>
              <a:cs typeface="Source Sans Pro"/>
              <a:sym typeface="Source Sans Pro"/>
            </a:endParaRPr>
          </a:p>
        </p:txBody>
      </p:sp>
      <p:sp>
        <p:nvSpPr>
          <p:cNvPr id="238" name="Shape 238"/>
          <p:cNvSpPr/>
          <p:nvPr/>
        </p:nvSpPr>
        <p:spPr>
          <a:xfrm>
            <a:off x="2003323" y="48116"/>
            <a:ext cx="5305425" cy="46166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What is </a:t>
            </a:r>
            <a:r>
              <a:rPr lang="en-US" sz="2400" dirty="0" smtClean="0">
                <a:solidFill>
                  <a:schemeClr val="bg1"/>
                </a:solidFill>
              </a:rPr>
              <a:t>Credentialing  </a:t>
            </a:r>
            <a:r>
              <a:rPr lang="en-US" sz="2400" dirty="0">
                <a:solidFill>
                  <a:schemeClr val="bg1"/>
                </a:solidFill>
              </a:rPr>
              <a:t>Assistance?</a:t>
            </a:r>
          </a:p>
        </p:txBody>
      </p:sp>
      <p:pic>
        <p:nvPicPr>
          <p:cNvPr id="7"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0473" y="1205266"/>
            <a:ext cx="762000" cy="958851"/>
          </a:xfrm>
          <a:prstGeom prst="rect">
            <a:avLst/>
          </a:prstGeom>
          <a:noFill/>
          <a:ln w="9525">
            <a:noFill/>
            <a:miter lim="800000"/>
            <a:headEnd/>
            <a:tailEnd/>
          </a:ln>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9852" y="610188"/>
            <a:ext cx="4275176" cy="3107859"/>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2807" y="5552377"/>
            <a:ext cx="927193" cy="921574"/>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
        <p:nvSpPr>
          <p:cNvPr id="9" name="object 2"/>
          <p:cNvSpPr/>
          <p:nvPr/>
        </p:nvSpPr>
        <p:spPr>
          <a:xfrm>
            <a:off x="0" y="5934455"/>
            <a:ext cx="9144000" cy="923543"/>
          </a:xfrm>
          <a:prstGeom prst="rect">
            <a:avLst/>
          </a:prstGeom>
          <a:blipFill>
            <a:blip r:embed="rId10"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70395850"/>
      </p:ext>
    </p:extLst>
  </p:cSld>
  <p:clrMapOvr>
    <a:masterClrMapping/>
  </p:clrMapOvr>
  <p:transition spd="slow" advTm="28708">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12"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281" name="Shape 281"/>
          <p:cNvSpPr/>
          <p:nvPr/>
        </p:nvSpPr>
        <p:spPr>
          <a:xfrm>
            <a:off x="685800" y="6248400"/>
            <a:ext cx="1904999" cy="457200"/>
          </a:xfrm>
          <a:prstGeom prst="rect">
            <a:avLst/>
          </a:prstGeom>
          <a:noFill/>
          <a:ln>
            <a:noFill/>
          </a:ln>
        </p:spPr>
        <p:txBody>
          <a:bodyPr lIns="91425" tIns="45700" rIns="91425" bIns="45700" anchor="ctr" anchorCtr="0">
            <a:noAutofit/>
          </a:bodyPr>
          <a:lstStyle/>
          <a:p>
            <a:endParaRPr sz="1800">
              <a:solidFill>
                <a:schemeClr val="dk1"/>
              </a:solidFill>
              <a:latin typeface="Source Sans Pro"/>
              <a:ea typeface="Source Sans Pro"/>
              <a:cs typeface="Source Sans Pro"/>
              <a:sym typeface="Source Sans Pro"/>
            </a:endParaRPr>
          </a:p>
        </p:txBody>
      </p:sp>
      <p:sp>
        <p:nvSpPr>
          <p:cNvPr id="282" name="Shape 282"/>
          <p:cNvSpPr/>
          <p:nvPr/>
        </p:nvSpPr>
        <p:spPr>
          <a:xfrm>
            <a:off x="3124200" y="6248400"/>
            <a:ext cx="2895600" cy="457200"/>
          </a:xfrm>
          <a:prstGeom prst="rect">
            <a:avLst/>
          </a:prstGeom>
          <a:noFill/>
          <a:ln>
            <a:noFill/>
          </a:ln>
        </p:spPr>
        <p:txBody>
          <a:bodyPr lIns="91425" tIns="45700" rIns="91425" bIns="45700" anchor="ctr" anchorCtr="0">
            <a:noAutofit/>
          </a:bodyPr>
          <a:lstStyle/>
          <a:p>
            <a:endParaRPr sz="1800">
              <a:solidFill>
                <a:schemeClr val="dk1"/>
              </a:solidFill>
              <a:latin typeface="Source Sans Pro"/>
              <a:ea typeface="Source Sans Pro"/>
              <a:cs typeface="Source Sans Pro"/>
              <a:sym typeface="Source Sans Pro"/>
            </a:endParaRPr>
          </a:p>
        </p:txBody>
      </p:sp>
      <p:sp>
        <p:nvSpPr>
          <p:cNvPr id="283" name="Shape 283"/>
          <p:cNvSpPr/>
          <p:nvPr/>
        </p:nvSpPr>
        <p:spPr>
          <a:xfrm>
            <a:off x="1295401" y="98283"/>
            <a:ext cx="6934199" cy="46166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Military Spouse Education Benefits</a:t>
            </a:r>
          </a:p>
        </p:txBody>
      </p:sp>
      <p:sp>
        <p:nvSpPr>
          <p:cNvPr id="285" name="Shape 285"/>
          <p:cNvSpPr/>
          <p:nvPr/>
        </p:nvSpPr>
        <p:spPr>
          <a:xfrm>
            <a:off x="152400" y="1447800"/>
            <a:ext cx="8686800" cy="3831818"/>
          </a:xfrm>
          <a:prstGeom prst="rect">
            <a:avLst/>
          </a:prstGeom>
          <a:noFill/>
          <a:ln>
            <a:noFill/>
          </a:ln>
        </p:spPr>
        <p:txBody>
          <a:bodyPr lIns="91425" tIns="45700" rIns="91425" bIns="45700" anchor="t" anchorCtr="0">
            <a:noAutofit/>
          </a:bodyPr>
          <a:lstStyle/>
          <a:p>
            <a:pPr lvl="4">
              <a:buSzPct val="25000"/>
            </a:pPr>
            <a:r>
              <a:rPr lang="en-US" sz="2200" dirty="0">
                <a:solidFill>
                  <a:srgbClr val="0000FF"/>
                </a:solidFill>
                <a:latin typeface="Comic Sans MS"/>
                <a:ea typeface="Comic Sans MS"/>
                <a:cs typeface="Comic Sans MS"/>
                <a:sym typeface="Comic Sans MS"/>
              </a:rPr>
              <a:t>		</a:t>
            </a:r>
            <a:r>
              <a:rPr lang="en-US" sz="2800" b="1" dirty="0">
                <a:solidFill>
                  <a:schemeClr val="dk1"/>
                </a:solidFill>
              </a:rPr>
              <a:t>The Pell Grant through the FAFSA</a:t>
            </a:r>
          </a:p>
          <a:p>
            <a:pPr marL="457189" lvl="1" algn="ctr">
              <a:lnSpc>
                <a:spcPct val="150000"/>
              </a:lnSpc>
              <a:buSzPct val="25000"/>
            </a:pPr>
            <a:r>
              <a:rPr lang="en-US" sz="2400" dirty="0">
                <a:solidFill>
                  <a:srgbClr val="0000FF"/>
                </a:solidFill>
                <a:latin typeface="Comic Sans MS"/>
                <a:ea typeface="Comic Sans MS"/>
                <a:cs typeface="Comic Sans MS"/>
                <a:sym typeface="Comic Sans MS"/>
              </a:rPr>
              <a:t>	</a:t>
            </a:r>
            <a:r>
              <a:rPr lang="en-US" sz="2400" u="sng" dirty="0">
                <a:solidFill>
                  <a:srgbClr val="0000FF"/>
                </a:solidFill>
              </a:rPr>
              <a:t>http://</a:t>
            </a:r>
            <a:r>
              <a:rPr lang="en-US" sz="2400" u="sng" dirty="0" smtClean="0">
                <a:solidFill>
                  <a:srgbClr val="0000FF"/>
                </a:solidFill>
              </a:rPr>
              <a:t>www.fafsa.ed.gov</a:t>
            </a:r>
            <a:r>
              <a:rPr lang="en-US" sz="2400" u="sng" dirty="0">
                <a:solidFill>
                  <a:srgbClr val="0000FF"/>
                </a:solidFill>
              </a:rPr>
              <a:t>/</a:t>
            </a:r>
          </a:p>
          <a:p>
            <a:pPr marL="457189" lvl="1" algn="ctr">
              <a:spcAft>
                <a:spcPts val="1200"/>
              </a:spcAft>
              <a:buClr>
                <a:srgbClr val="800000"/>
              </a:buClr>
              <a:buSzPct val="100000"/>
            </a:pPr>
            <a:r>
              <a:rPr lang="en-US" sz="2000" dirty="0">
                <a:solidFill>
                  <a:srgbClr val="1D1B10"/>
                </a:solidFill>
              </a:rPr>
              <a:t>  </a:t>
            </a:r>
            <a:endParaRPr lang="en-US" sz="2000" dirty="0" smtClean="0">
              <a:solidFill>
                <a:srgbClr val="1D1B10"/>
              </a:solidFill>
            </a:endParaRPr>
          </a:p>
          <a:p>
            <a:pPr marL="457189" lvl="1" algn="ctr">
              <a:spcAft>
                <a:spcPts val="1200"/>
              </a:spcAft>
              <a:buClr>
                <a:srgbClr val="800000"/>
              </a:buClr>
              <a:buSzPct val="100000"/>
            </a:pPr>
            <a:r>
              <a:rPr lang="en-US" sz="2800" b="1" dirty="0" smtClean="0">
                <a:solidFill>
                  <a:srgbClr val="1D1B10"/>
                </a:solidFill>
              </a:rPr>
              <a:t>Overseas </a:t>
            </a:r>
            <a:r>
              <a:rPr lang="en-US" sz="2800" b="1" dirty="0">
                <a:solidFill>
                  <a:srgbClr val="1D1B10"/>
                </a:solidFill>
              </a:rPr>
              <a:t>Spouse Education Assistance Program </a:t>
            </a:r>
          </a:p>
          <a:p>
            <a:pPr marL="457189" lvl="1" algn="ctr">
              <a:spcAft>
                <a:spcPts val="1200"/>
              </a:spcAft>
              <a:buClr>
                <a:srgbClr val="800000"/>
              </a:buClr>
              <a:buSzPct val="100000"/>
            </a:pPr>
            <a:r>
              <a:rPr lang="en-US" sz="2000" dirty="0">
                <a:solidFill>
                  <a:srgbClr val="1D1B10"/>
                </a:solidFill>
                <a:hlinkClick r:id="rId6"/>
              </a:rPr>
              <a:t>https://</a:t>
            </a:r>
            <a:r>
              <a:rPr lang="en-US" sz="2000" dirty="0" smtClean="0">
                <a:solidFill>
                  <a:srgbClr val="1D1B10"/>
                </a:solidFill>
                <a:hlinkClick r:id="rId6"/>
              </a:rPr>
              <a:t>www.aerhq.org/Apply-for-Scholarship/Spouse-Education-Assistance-Program</a:t>
            </a:r>
            <a:r>
              <a:rPr lang="en-US" sz="2000" dirty="0" smtClean="0">
                <a:solidFill>
                  <a:srgbClr val="1D1B10"/>
                </a:solidFill>
              </a:rPr>
              <a:t> </a:t>
            </a:r>
            <a:endParaRPr lang="en-US" sz="2000" dirty="0">
              <a:solidFill>
                <a:srgbClr val="1D1B10"/>
              </a:solidFill>
            </a:endParaRPr>
          </a:p>
          <a:p>
            <a:pPr marL="457189" lvl="1" algn="ctr">
              <a:spcAft>
                <a:spcPts val="1200"/>
              </a:spcAft>
              <a:buClr>
                <a:srgbClr val="800000"/>
              </a:buClr>
              <a:buSzPct val="100000"/>
            </a:pPr>
            <a:endParaRPr lang="en-US" sz="2000" dirty="0" smtClean="0">
              <a:solidFill>
                <a:srgbClr val="1D1B10"/>
              </a:solidFill>
            </a:endParaRPr>
          </a:p>
          <a:p>
            <a:pPr marL="457189" lvl="1" algn="ctr">
              <a:spcAft>
                <a:spcPts val="1200"/>
              </a:spcAft>
              <a:buClr>
                <a:srgbClr val="800000"/>
              </a:buClr>
              <a:buSzPct val="100000"/>
            </a:pPr>
            <a:r>
              <a:rPr lang="en-US" sz="2800" b="1" dirty="0" err="1" smtClean="0">
                <a:solidFill>
                  <a:srgbClr val="1D1B10"/>
                </a:solidFill>
              </a:rPr>
              <a:t>MyCAA</a:t>
            </a:r>
            <a:endParaRPr lang="en-US" sz="2800" b="1" dirty="0" smtClean="0">
              <a:solidFill>
                <a:srgbClr val="1D1B10"/>
              </a:solidFill>
            </a:endParaRPr>
          </a:p>
          <a:p>
            <a:pPr marL="457189" lvl="1" algn="ctr">
              <a:spcAft>
                <a:spcPts val="1200"/>
              </a:spcAft>
              <a:buClr>
                <a:srgbClr val="800000"/>
              </a:buClr>
              <a:buSzPct val="100000"/>
            </a:pPr>
            <a:r>
              <a:rPr lang="en-US" sz="2000" dirty="0">
                <a:solidFill>
                  <a:srgbClr val="1D1B10"/>
                </a:solidFill>
                <a:hlinkClick r:id="rId7"/>
              </a:rPr>
              <a:t>https://</a:t>
            </a:r>
            <a:r>
              <a:rPr lang="en-US" sz="2000" dirty="0" smtClean="0">
                <a:solidFill>
                  <a:srgbClr val="1D1B10"/>
                </a:solidFill>
                <a:hlinkClick r:id="rId7"/>
              </a:rPr>
              <a:t>aiportal.acc.af.mil/mycaa/Default.aspx</a:t>
            </a:r>
            <a:endParaRPr lang="en-US" sz="2000" dirty="0" smtClean="0">
              <a:solidFill>
                <a:srgbClr val="1D1B10"/>
              </a:solidFill>
            </a:endParaRPr>
          </a:p>
          <a:p>
            <a:pPr marL="457189" lvl="1" algn="ctr">
              <a:spcAft>
                <a:spcPts val="1200"/>
              </a:spcAft>
              <a:buClr>
                <a:srgbClr val="800000"/>
              </a:buClr>
              <a:buSzPct val="100000"/>
            </a:pPr>
            <a:endParaRPr lang="en-US" sz="2000" dirty="0">
              <a:solidFill>
                <a:srgbClr val="1D1B10"/>
              </a:solidFill>
            </a:endParaRPr>
          </a:p>
          <a:p>
            <a:pPr marL="457189" lvl="1" algn="ctr">
              <a:spcAft>
                <a:spcPts val="1200"/>
              </a:spcAft>
              <a:buClr>
                <a:srgbClr val="800000"/>
              </a:buClr>
              <a:buSzPct val="100000"/>
            </a:pPr>
            <a:endParaRPr lang="en-US" sz="2000" dirty="0" smtClean="0">
              <a:solidFill>
                <a:srgbClr val="1D1B10"/>
              </a:solidFill>
            </a:endParaRPr>
          </a:p>
          <a:p>
            <a:pPr marL="457189" lvl="1">
              <a:spcAft>
                <a:spcPts val="1200"/>
              </a:spcAft>
              <a:buClr>
                <a:srgbClr val="800000"/>
              </a:buClr>
              <a:buSzPct val="100000"/>
            </a:pPr>
            <a:endParaRPr lang="en-US" sz="2000" dirty="0">
              <a:solidFill>
                <a:srgbClr val="1D1B10"/>
              </a:solidFill>
            </a:endParaRPr>
          </a:p>
          <a:p>
            <a:pPr marL="514337" indent="-514337"/>
            <a:endParaRPr sz="700" b="1" dirty="0">
              <a:solidFill>
                <a:schemeClr val="dk1"/>
              </a:solidFill>
            </a:endParaRPr>
          </a:p>
          <a:p>
            <a:pPr marL="514337" indent="-514337">
              <a:buSzPct val="25000"/>
            </a:pPr>
            <a:r>
              <a:rPr lang="en-US" sz="1800" b="1" dirty="0">
                <a:solidFill>
                  <a:srgbClr val="0000FF"/>
                </a:solidFill>
              </a:rPr>
              <a:t>	</a:t>
            </a:r>
          </a:p>
        </p:txBody>
      </p:sp>
      <p:sp>
        <p:nvSpPr>
          <p:cNvPr id="286" name="Shape 286"/>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7</a:t>
            </a:fld>
            <a:endParaRPr lang="en-US" sz="1200">
              <a:solidFill>
                <a:srgbClr val="4571A5"/>
              </a:solidFill>
              <a:latin typeface="Source Sans Pro"/>
              <a:ea typeface="Source Sans Pro"/>
              <a:cs typeface="Source Sans Pro"/>
              <a:sym typeface="Source Sans Pro"/>
            </a:endParaRPr>
          </a:p>
        </p:txBody>
      </p:sp>
      <p:pic>
        <p:nvPicPr>
          <p:cNvPr id="287" name="Shape 287"/>
          <p:cNvPicPr preferRelativeResize="0"/>
          <p:nvPr/>
        </p:nvPicPr>
        <p:blipFill rotWithShape="1">
          <a:blip r:embed="rId8">
            <a:alphaModFix/>
          </a:blip>
          <a:srcRect/>
          <a:stretch/>
        </p:blipFill>
        <p:spPr>
          <a:xfrm>
            <a:off x="7126742" y="4363953"/>
            <a:ext cx="1381125" cy="1884447"/>
          </a:xfrm>
          <a:prstGeom prst="rect">
            <a:avLst/>
          </a:prstGeom>
          <a:noFill/>
          <a:ln>
            <a:noFill/>
          </a:ln>
        </p:spPr>
      </p:pic>
      <p:pic>
        <p:nvPicPr>
          <p:cNvPr id="288" name="Shape 288"/>
          <p:cNvPicPr preferRelativeResize="0"/>
          <p:nvPr/>
        </p:nvPicPr>
        <p:blipFill rotWithShape="1">
          <a:blip r:embed="rId9">
            <a:alphaModFix/>
          </a:blip>
          <a:srcRect/>
          <a:stretch/>
        </p:blipFill>
        <p:spPr>
          <a:xfrm>
            <a:off x="1143000" y="1152525"/>
            <a:ext cx="1066799" cy="933450"/>
          </a:xfrm>
          <a:prstGeom prst="rect">
            <a:avLst/>
          </a:prstGeom>
          <a:noFill/>
          <a:ln>
            <a:noFill/>
          </a:ln>
        </p:spPr>
      </p:pic>
      <p:pic>
        <p:nvPicPr>
          <p:cNvPr id="10" name="Picture 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52400" y="1295402"/>
            <a:ext cx="762000" cy="958851"/>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
        <p:nvSpPr>
          <p:cNvPr id="11" name="object 2"/>
          <p:cNvSpPr/>
          <p:nvPr/>
        </p:nvSpPr>
        <p:spPr>
          <a:xfrm>
            <a:off x="0" y="5934455"/>
            <a:ext cx="9144000" cy="923543"/>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transition spd="slow" advTm="24385">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10"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298" name="Shape 298"/>
          <p:cNvSpPr txBox="1">
            <a:spLocks noGrp="1"/>
          </p:cNvSpPr>
          <p:nvPr>
            <p:ph type="title"/>
          </p:nvPr>
        </p:nvSpPr>
        <p:spPr>
          <a:xfrm>
            <a:off x="301751" y="412543"/>
            <a:ext cx="8686800" cy="838199"/>
          </a:xfrm>
          <a:prstGeom prst="rect">
            <a:avLst/>
          </a:prstGeom>
          <a:noFill/>
          <a:ln>
            <a:noFill/>
          </a:ln>
        </p:spPr>
        <p:txBody>
          <a:bodyPr lIns="91425" tIns="45700" rIns="91425" bIns="45700" anchor="ctr" anchorCtr="0">
            <a:noAutofit/>
          </a:bodyPr>
          <a:lstStyle/>
          <a:p>
            <a:pPr algn="ctr">
              <a:buClr>
                <a:srgbClr val="800000"/>
              </a:buClr>
              <a:buSzPct val="25000"/>
            </a:pPr>
            <a:r>
              <a:rPr lang="en-US" sz="3240" dirty="0">
                <a:solidFill>
                  <a:srgbClr val="800000"/>
                </a:solidFill>
                <a:latin typeface="Arial"/>
                <a:ea typeface="Arial"/>
                <a:cs typeface="Arial"/>
                <a:sym typeface="Arial"/>
              </a:rPr>
              <a:t/>
            </a:r>
            <a:br>
              <a:rPr lang="en-US" sz="3240" dirty="0">
                <a:solidFill>
                  <a:srgbClr val="800000"/>
                </a:solidFill>
                <a:latin typeface="Arial"/>
                <a:ea typeface="Arial"/>
                <a:cs typeface="Arial"/>
                <a:sym typeface="Arial"/>
              </a:rPr>
            </a:br>
            <a:endParaRPr lang="en-US" sz="3240" dirty="0">
              <a:solidFill>
                <a:srgbClr val="800000"/>
              </a:solidFill>
              <a:latin typeface="Arial"/>
              <a:ea typeface="Arial"/>
              <a:cs typeface="Arial"/>
              <a:sym typeface="Arial"/>
            </a:endParaRPr>
          </a:p>
        </p:txBody>
      </p:sp>
      <p:pic>
        <p:nvPicPr>
          <p:cNvPr id="299" name="Shape 299"/>
          <p:cNvPicPr preferRelativeResize="0">
            <a:picLocks noGrp="1"/>
          </p:cNvPicPr>
          <p:nvPr>
            <p:ph type="body" idx="1"/>
          </p:nvPr>
        </p:nvPicPr>
        <p:blipFill rotWithShape="1">
          <a:blip r:embed="rId6">
            <a:alphaModFix/>
          </a:blip>
          <a:srcRect/>
          <a:stretch/>
        </p:blipFill>
        <p:spPr>
          <a:xfrm>
            <a:off x="6062099" y="4130472"/>
            <a:ext cx="2546976" cy="1614246"/>
          </a:xfrm>
          <a:prstGeom prst="rect">
            <a:avLst/>
          </a:prstGeom>
          <a:noFill/>
          <a:ln>
            <a:noFill/>
          </a:ln>
        </p:spPr>
      </p:pic>
      <p:sp>
        <p:nvSpPr>
          <p:cNvPr id="300" name="Shape 300"/>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8</a:t>
            </a:fld>
            <a:endParaRPr lang="en-US" sz="1200">
              <a:solidFill>
                <a:srgbClr val="4571A5"/>
              </a:solidFill>
              <a:latin typeface="Source Sans Pro"/>
              <a:ea typeface="Source Sans Pro"/>
              <a:cs typeface="Source Sans Pro"/>
              <a:sym typeface="Source Sans Pro"/>
            </a:endParaRPr>
          </a:p>
        </p:txBody>
      </p:sp>
      <p:sp>
        <p:nvSpPr>
          <p:cNvPr id="301" name="Shape 301"/>
          <p:cNvSpPr/>
          <p:nvPr/>
        </p:nvSpPr>
        <p:spPr>
          <a:xfrm>
            <a:off x="2062777" y="120156"/>
            <a:ext cx="5164747" cy="58477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VA Transfer of Benefits</a:t>
            </a:r>
          </a:p>
        </p:txBody>
      </p:sp>
      <p:sp>
        <p:nvSpPr>
          <p:cNvPr id="302" name="Shape 302"/>
          <p:cNvSpPr txBox="1"/>
          <p:nvPr/>
        </p:nvSpPr>
        <p:spPr>
          <a:xfrm>
            <a:off x="531813" y="1405068"/>
            <a:ext cx="6324600" cy="4339650"/>
          </a:xfrm>
          <a:prstGeom prst="rect">
            <a:avLst/>
          </a:prstGeom>
          <a:noFill/>
          <a:ln>
            <a:noFill/>
          </a:ln>
        </p:spPr>
        <p:txBody>
          <a:bodyPr lIns="91425" tIns="45700" rIns="91425" bIns="45700" anchor="t" anchorCtr="0">
            <a:noAutofit/>
          </a:bodyPr>
          <a:lstStyle/>
          <a:p>
            <a:pPr marL="285743" indent="-285743">
              <a:buClr>
                <a:srgbClr val="953734"/>
              </a:buClr>
              <a:buSzPct val="100000"/>
              <a:buFont typeface="Noto Symbol"/>
              <a:buChar char="➢"/>
            </a:pPr>
            <a:r>
              <a:rPr lang="en-US" sz="2000" dirty="0">
                <a:solidFill>
                  <a:schemeClr val="dk1"/>
                </a:solidFill>
              </a:rPr>
              <a:t>Service Member can transfer Post 9/11 G.I. Bill to dependents </a:t>
            </a:r>
          </a:p>
          <a:p>
            <a:pPr marL="742931" lvl="1" indent="-285743">
              <a:buClr>
                <a:srgbClr val="953734"/>
              </a:buClr>
              <a:buSzPct val="100000"/>
              <a:buFont typeface="Noto Symbol"/>
              <a:buChar char="➢"/>
            </a:pPr>
            <a:r>
              <a:rPr lang="en-US" sz="2000" dirty="0">
                <a:solidFill>
                  <a:schemeClr val="dk1"/>
                </a:solidFill>
              </a:rPr>
              <a:t>Requirements:</a:t>
            </a:r>
          </a:p>
          <a:p>
            <a:pPr marL="1200120" lvl="2" indent="-285743">
              <a:buClr>
                <a:srgbClr val="953734"/>
              </a:buClr>
              <a:buSzPct val="100000"/>
              <a:buFont typeface="Noto Symbol"/>
              <a:buChar char="➢"/>
            </a:pPr>
            <a:r>
              <a:rPr lang="en-US" sz="2000" dirty="0">
                <a:solidFill>
                  <a:schemeClr val="dk1"/>
                </a:solidFill>
              </a:rPr>
              <a:t>Must have served 6 years</a:t>
            </a:r>
          </a:p>
          <a:p>
            <a:pPr marL="1200120" lvl="2" indent="-285743">
              <a:buClr>
                <a:srgbClr val="953734"/>
              </a:buClr>
              <a:buSzPct val="100000"/>
              <a:buFont typeface="Noto Symbol"/>
              <a:buChar char="➢"/>
            </a:pPr>
            <a:r>
              <a:rPr lang="en-US" sz="2000" dirty="0">
                <a:solidFill>
                  <a:schemeClr val="dk1"/>
                </a:solidFill>
              </a:rPr>
              <a:t>Must </a:t>
            </a:r>
            <a:r>
              <a:rPr lang="en-US" sz="2000" dirty="0" smtClean="0">
                <a:solidFill>
                  <a:schemeClr val="dk1"/>
                </a:solidFill>
              </a:rPr>
              <a:t>agree </a:t>
            </a:r>
            <a:r>
              <a:rPr lang="en-US" sz="2000" dirty="0">
                <a:solidFill>
                  <a:schemeClr val="dk1"/>
                </a:solidFill>
              </a:rPr>
              <a:t>to 4 year ADSO (service obligation</a:t>
            </a:r>
            <a:r>
              <a:rPr lang="en-US" sz="2000" dirty="0" smtClean="0">
                <a:solidFill>
                  <a:schemeClr val="dk1"/>
                </a:solidFill>
              </a:rPr>
              <a:t>)</a:t>
            </a:r>
          </a:p>
          <a:p>
            <a:pPr marL="1200120" lvl="2" indent="-158746">
              <a:buClr>
                <a:srgbClr val="953734"/>
              </a:buClr>
            </a:pPr>
            <a:endParaRPr sz="2000" dirty="0">
              <a:solidFill>
                <a:schemeClr val="dk1"/>
              </a:solidFill>
            </a:endParaRPr>
          </a:p>
          <a:p>
            <a:pPr marL="1200120" lvl="2" indent="-285743">
              <a:buClr>
                <a:srgbClr val="953734"/>
              </a:buClr>
              <a:buSzPct val="100000"/>
              <a:buFont typeface="Noto Symbol"/>
              <a:buChar char="➢"/>
            </a:pPr>
            <a:r>
              <a:rPr lang="en-US" sz="2000" dirty="0">
                <a:solidFill>
                  <a:schemeClr val="dk1"/>
                </a:solidFill>
              </a:rPr>
              <a:t>For more information, please visit </a:t>
            </a:r>
            <a:br>
              <a:rPr lang="en-US" sz="2000" dirty="0">
                <a:solidFill>
                  <a:schemeClr val="dk1"/>
                </a:solidFill>
              </a:rPr>
            </a:br>
            <a:r>
              <a:rPr lang="en-US" sz="2000" u="sng" dirty="0">
                <a:solidFill>
                  <a:schemeClr val="hlink"/>
                </a:solidFill>
                <a:hlinkClick r:id="rId7"/>
              </a:rPr>
              <a:t>www.va.gov</a:t>
            </a:r>
            <a:r>
              <a:rPr lang="en-US" sz="2000" dirty="0">
                <a:solidFill>
                  <a:schemeClr val="dk1"/>
                </a:solidFill>
              </a:rPr>
              <a:t> </a:t>
            </a:r>
          </a:p>
          <a:p>
            <a:pPr marL="1200120" lvl="2" indent="-285743">
              <a:buClr>
                <a:srgbClr val="953734"/>
              </a:buClr>
              <a:buSzPct val="100000"/>
              <a:buFont typeface="Noto Symbol"/>
              <a:buChar char="➢"/>
            </a:pPr>
            <a:r>
              <a:rPr lang="en-US" sz="2000" dirty="0">
                <a:solidFill>
                  <a:schemeClr val="dk1"/>
                </a:solidFill>
              </a:rPr>
              <a:t>Call VA Benefit Advisors in </a:t>
            </a:r>
            <a:r>
              <a:rPr lang="en-US" sz="2000" dirty="0" err="1">
                <a:solidFill>
                  <a:schemeClr val="dk1"/>
                </a:solidFill>
              </a:rPr>
              <a:t>Vilseck</a:t>
            </a:r>
            <a:r>
              <a:rPr lang="en-US" sz="2000" dirty="0">
                <a:solidFill>
                  <a:schemeClr val="dk1"/>
                </a:solidFill>
              </a:rPr>
              <a:t/>
            </a:r>
            <a:br>
              <a:rPr lang="en-US" sz="2000" dirty="0">
                <a:solidFill>
                  <a:schemeClr val="dk1"/>
                </a:solidFill>
              </a:rPr>
            </a:br>
            <a:r>
              <a:rPr lang="en-US" sz="2000" dirty="0">
                <a:solidFill>
                  <a:schemeClr val="dk1"/>
                </a:solidFill>
              </a:rPr>
              <a:t>DSN: 476-2817</a:t>
            </a:r>
            <a:br>
              <a:rPr lang="en-US" sz="2000" dirty="0">
                <a:solidFill>
                  <a:schemeClr val="dk1"/>
                </a:solidFill>
              </a:rPr>
            </a:br>
            <a:r>
              <a:rPr lang="en-US" sz="2000" dirty="0">
                <a:solidFill>
                  <a:schemeClr val="dk1"/>
                </a:solidFill>
              </a:rPr>
              <a:t>CIV: 09802-83-2817</a:t>
            </a:r>
          </a:p>
          <a:p>
            <a:pPr marL="914378" lvl="2"/>
            <a:endParaRPr sz="1800" dirty="0">
              <a:solidFill>
                <a:schemeClr val="dk1"/>
              </a:solidFill>
            </a:endParaRPr>
          </a:p>
          <a:p>
            <a:pPr marL="914378" lvl="2"/>
            <a:endParaRPr sz="1800" dirty="0">
              <a:solidFill>
                <a:schemeClr val="dk1"/>
              </a:solidFill>
            </a:endParaRPr>
          </a:p>
        </p:txBody>
      </p:sp>
      <p:pic>
        <p:nvPicPr>
          <p:cNvPr id="7"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467600" y="1250742"/>
            <a:ext cx="762000" cy="958851"/>
          </a:xfrm>
          <a:prstGeom prst="rect">
            <a:avLst/>
          </a:prstGeom>
          <a:noFill/>
          <a:ln w="9525">
            <a:noFill/>
            <a:miter lim="800000"/>
            <a:headEnd/>
            <a:tailEnd/>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
        <p:nvSpPr>
          <p:cNvPr id="9" name="object 2"/>
          <p:cNvSpPr/>
          <p:nvPr/>
        </p:nvSpPr>
        <p:spPr>
          <a:xfrm>
            <a:off x="0" y="5934455"/>
            <a:ext cx="9144000" cy="923543"/>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transition spd="slow" advTm="27758">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1" name="object 3"/>
          <p:cNvSpPr/>
          <p:nvPr/>
        </p:nvSpPr>
        <p:spPr>
          <a:xfrm>
            <a:off x="0" y="0"/>
            <a:ext cx="9144000" cy="1027176"/>
          </a:xfrm>
          <a:prstGeom prst="rect">
            <a:avLst/>
          </a:prstGeom>
          <a:blipFill>
            <a:blip r:embed="rId5" cstate="print"/>
            <a:stretch>
              <a:fillRect/>
            </a:stretch>
          </a:blipFill>
        </p:spPr>
        <p:txBody>
          <a:bodyPr wrap="square" lIns="0" tIns="0" rIns="0" bIns="0" rtlCol="0"/>
          <a:lstStyle/>
          <a:p>
            <a:endParaRPr/>
          </a:p>
        </p:txBody>
      </p:sp>
      <p:sp>
        <p:nvSpPr>
          <p:cNvPr id="307" name="Shape 307"/>
          <p:cNvSpPr txBox="1">
            <a:spLocks noGrp="1"/>
          </p:cNvSpPr>
          <p:nvPr>
            <p:ph type="body" idx="1"/>
          </p:nvPr>
        </p:nvSpPr>
        <p:spPr>
          <a:xfrm>
            <a:off x="381000" y="2609643"/>
            <a:ext cx="8458200" cy="3198743"/>
          </a:xfrm>
          <a:prstGeom prst="rect">
            <a:avLst/>
          </a:prstGeom>
          <a:noFill/>
          <a:ln>
            <a:noFill/>
          </a:ln>
        </p:spPr>
        <p:txBody>
          <a:bodyPr lIns="92075" tIns="46025" rIns="92075" bIns="46025" anchor="t" anchorCtr="0">
            <a:noAutofit/>
          </a:bodyPr>
          <a:lstStyle/>
          <a:p>
            <a:pPr lvl="1" indent="-285743">
              <a:lnSpc>
                <a:spcPct val="150000"/>
              </a:lnSpc>
              <a:spcBef>
                <a:spcPts val="0"/>
              </a:spcBef>
              <a:buClr>
                <a:srgbClr val="800000"/>
              </a:buClr>
              <a:buSzPct val="100000"/>
              <a:buFont typeface="Noto Symbol"/>
              <a:buChar char="➢"/>
            </a:pPr>
            <a:r>
              <a:rPr lang="en-US" sz="1600" dirty="0" smtClean="0">
                <a:solidFill>
                  <a:srgbClr val="1D1B10"/>
                </a:solidFill>
                <a:latin typeface="Arial"/>
                <a:ea typeface="Arial"/>
                <a:cs typeface="Arial"/>
                <a:sym typeface="Arial"/>
              </a:rPr>
              <a:t>Armed </a:t>
            </a:r>
            <a:r>
              <a:rPr lang="en-US" sz="1600" dirty="0">
                <a:solidFill>
                  <a:srgbClr val="1D1B10"/>
                </a:solidFill>
                <a:latin typeface="Arial"/>
                <a:ea typeface="Arial"/>
                <a:cs typeface="Arial"/>
                <a:sym typeface="Arial"/>
              </a:rPr>
              <a:t>Forces Classification Test (AFCT)</a:t>
            </a:r>
          </a:p>
          <a:p>
            <a:pPr lvl="1" indent="-285743">
              <a:lnSpc>
                <a:spcPct val="150000"/>
              </a:lnSpc>
              <a:spcBef>
                <a:spcPts val="0"/>
              </a:spcBef>
              <a:buClr>
                <a:srgbClr val="800000"/>
              </a:buClr>
              <a:buSzPct val="100000"/>
              <a:buFont typeface="Noto Symbol"/>
              <a:buChar char="➢"/>
            </a:pPr>
            <a:r>
              <a:rPr lang="en-US" sz="1600" dirty="0">
                <a:solidFill>
                  <a:srgbClr val="1D1B10"/>
                </a:solidFill>
                <a:latin typeface="Arial"/>
                <a:ea typeface="Arial"/>
                <a:cs typeface="Arial"/>
                <a:sym typeface="Arial"/>
              </a:rPr>
              <a:t>Armed Services Vocational Aptitude Battery</a:t>
            </a:r>
            <a:r>
              <a:rPr lang="en-US" sz="1600" b="1" dirty="0">
                <a:solidFill>
                  <a:srgbClr val="1D1B10"/>
                </a:solidFill>
                <a:latin typeface="Arial"/>
                <a:ea typeface="Arial"/>
                <a:cs typeface="Arial"/>
                <a:sym typeface="Arial"/>
              </a:rPr>
              <a:t> </a:t>
            </a:r>
            <a:r>
              <a:rPr lang="en-US" sz="1600" dirty="0">
                <a:solidFill>
                  <a:srgbClr val="1D1B10"/>
                </a:solidFill>
                <a:latin typeface="Arial"/>
                <a:ea typeface="Arial"/>
                <a:cs typeface="Arial"/>
                <a:sym typeface="Arial"/>
              </a:rPr>
              <a:t>(ASVAB)</a:t>
            </a:r>
          </a:p>
          <a:p>
            <a:pPr lvl="1" indent="-285743">
              <a:lnSpc>
                <a:spcPct val="150000"/>
              </a:lnSpc>
              <a:spcBef>
                <a:spcPts val="0"/>
              </a:spcBef>
              <a:buClr>
                <a:srgbClr val="800000"/>
              </a:buClr>
              <a:buSzPct val="100000"/>
              <a:buFont typeface="Noto Symbol"/>
              <a:buChar char="➢"/>
            </a:pPr>
            <a:r>
              <a:rPr lang="en-US" sz="1600" dirty="0" smtClean="0">
                <a:solidFill>
                  <a:srgbClr val="1D1B10"/>
                </a:solidFill>
                <a:latin typeface="Arial"/>
                <a:ea typeface="Arial"/>
                <a:cs typeface="Arial"/>
                <a:sym typeface="Arial"/>
              </a:rPr>
              <a:t>BMST</a:t>
            </a:r>
            <a:endParaRPr lang="en-US" sz="1600" dirty="0">
              <a:solidFill>
                <a:srgbClr val="1D1B10"/>
              </a:solidFill>
              <a:latin typeface="Arial"/>
              <a:ea typeface="Arial"/>
              <a:cs typeface="Arial"/>
              <a:sym typeface="Arial"/>
            </a:endParaRPr>
          </a:p>
          <a:p>
            <a:pPr lvl="1" indent="-285743">
              <a:lnSpc>
                <a:spcPct val="150000"/>
              </a:lnSpc>
              <a:spcBef>
                <a:spcPts val="0"/>
              </a:spcBef>
              <a:buClr>
                <a:srgbClr val="800000"/>
              </a:buClr>
              <a:buSzPct val="100000"/>
              <a:buFont typeface="Noto Symbol"/>
              <a:buChar char="➢"/>
            </a:pPr>
            <a:r>
              <a:rPr lang="en-US" sz="1600" dirty="0" smtClean="0">
                <a:solidFill>
                  <a:srgbClr val="1D1B10"/>
                </a:solidFill>
                <a:latin typeface="Arial"/>
                <a:ea typeface="Arial"/>
                <a:cs typeface="Arial"/>
                <a:sym typeface="Arial"/>
              </a:rPr>
              <a:t>Defense </a:t>
            </a:r>
            <a:r>
              <a:rPr lang="en-US" sz="1600" dirty="0">
                <a:solidFill>
                  <a:srgbClr val="1D1B10"/>
                </a:solidFill>
                <a:latin typeface="Arial"/>
                <a:ea typeface="Arial"/>
                <a:cs typeface="Arial"/>
                <a:sym typeface="Arial"/>
              </a:rPr>
              <a:t>Language Aptitude Battery (DLAB)</a:t>
            </a:r>
          </a:p>
          <a:p>
            <a:pPr lvl="1" indent="-285743">
              <a:lnSpc>
                <a:spcPct val="150000"/>
              </a:lnSpc>
              <a:spcBef>
                <a:spcPts val="400"/>
              </a:spcBef>
              <a:buClr>
                <a:srgbClr val="800000"/>
              </a:buClr>
              <a:buSzPct val="100000"/>
              <a:buFont typeface="Noto Symbol"/>
              <a:buChar char="➢"/>
            </a:pPr>
            <a:r>
              <a:rPr lang="en-US" sz="1600" dirty="0">
                <a:solidFill>
                  <a:srgbClr val="1D1B10"/>
                </a:solidFill>
                <a:latin typeface="Arial"/>
                <a:ea typeface="Arial"/>
                <a:cs typeface="Arial"/>
                <a:sym typeface="Arial"/>
              </a:rPr>
              <a:t>Defense Language Proficiency Test (DLPT)</a:t>
            </a:r>
          </a:p>
          <a:p>
            <a:pPr lvl="1" indent="-285743">
              <a:lnSpc>
                <a:spcPct val="150000"/>
              </a:lnSpc>
              <a:spcBef>
                <a:spcPts val="400"/>
              </a:spcBef>
              <a:buClr>
                <a:srgbClr val="800000"/>
              </a:buClr>
              <a:buSzPct val="100000"/>
              <a:buFont typeface="Noto Symbol"/>
              <a:buChar char="➢"/>
            </a:pPr>
            <a:r>
              <a:rPr lang="en-US" sz="1600" dirty="0" smtClean="0">
                <a:solidFill>
                  <a:srgbClr val="1D1B10"/>
                </a:solidFill>
                <a:latin typeface="Arial"/>
                <a:ea typeface="Arial"/>
                <a:cs typeface="Arial"/>
                <a:sym typeface="Arial"/>
              </a:rPr>
              <a:t>Oral </a:t>
            </a:r>
            <a:r>
              <a:rPr lang="en-US" sz="1600" dirty="0">
                <a:solidFill>
                  <a:srgbClr val="1D1B10"/>
                </a:solidFill>
                <a:latin typeface="Arial"/>
                <a:ea typeface="Arial"/>
                <a:cs typeface="Arial"/>
                <a:sym typeface="Arial"/>
              </a:rPr>
              <a:t>Proficiency Interview (OPI)</a:t>
            </a:r>
          </a:p>
          <a:p>
            <a:pPr lvl="1" indent="-285743">
              <a:lnSpc>
                <a:spcPct val="150000"/>
              </a:lnSpc>
              <a:spcBef>
                <a:spcPts val="400"/>
              </a:spcBef>
              <a:buClr>
                <a:srgbClr val="800000"/>
              </a:buClr>
              <a:buSzPct val="100000"/>
              <a:buFont typeface="Noto Symbol"/>
              <a:buChar char="➢"/>
            </a:pPr>
            <a:r>
              <a:rPr lang="en-US" sz="1600" dirty="0" smtClean="0">
                <a:solidFill>
                  <a:srgbClr val="1D1B10"/>
                </a:solidFill>
                <a:latin typeface="Arial"/>
                <a:ea typeface="Arial"/>
                <a:cs typeface="Arial"/>
                <a:sym typeface="Arial"/>
              </a:rPr>
              <a:t>Pre-TABE</a:t>
            </a:r>
            <a:endParaRPr lang="en-US" sz="1600" dirty="0">
              <a:solidFill>
                <a:srgbClr val="1D1B10"/>
              </a:solidFill>
              <a:latin typeface="Arial"/>
              <a:ea typeface="Arial"/>
              <a:cs typeface="Arial"/>
              <a:sym typeface="Arial"/>
            </a:endParaRPr>
          </a:p>
          <a:p>
            <a:pPr lvl="1" indent="-285743">
              <a:lnSpc>
                <a:spcPct val="150000"/>
              </a:lnSpc>
              <a:spcBef>
                <a:spcPts val="400"/>
              </a:spcBef>
              <a:buClr>
                <a:srgbClr val="800000"/>
              </a:buClr>
              <a:buSzPct val="100000"/>
              <a:buFont typeface="Noto Symbol"/>
              <a:buChar char="➢"/>
            </a:pPr>
            <a:r>
              <a:rPr lang="en-US" sz="1600" dirty="0" smtClean="0">
                <a:solidFill>
                  <a:srgbClr val="1D1B10"/>
                </a:solidFill>
                <a:latin typeface="Arial"/>
                <a:ea typeface="Arial"/>
                <a:cs typeface="Arial"/>
                <a:sym typeface="Arial"/>
              </a:rPr>
              <a:t>Post TABE	</a:t>
            </a:r>
            <a:endParaRPr lang="en-US" sz="1600" dirty="0">
              <a:solidFill>
                <a:srgbClr val="1D1B10"/>
              </a:solidFill>
              <a:latin typeface="Arial"/>
              <a:ea typeface="Arial"/>
              <a:cs typeface="Arial"/>
              <a:sym typeface="Arial"/>
            </a:endParaRPr>
          </a:p>
          <a:p>
            <a:pPr lvl="1" indent="-285743">
              <a:lnSpc>
                <a:spcPct val="150000"/>
              </a:lnSpc>
              <a:spcBef>
                <a:spcPts val="400"/>
              </a:spcBef>
              <a:buClr>
                <a:srgbClr val="800000"/>
              </a:buClr>
              <a:buSzPct val="100000"/>
              <a:buFont typeface="Noto Symbol"/>
              <a:buChar char="➢"/>
            </a:pPr>
            <a:r>
              <a:rPr lang="en-US" sz="1600" dirty="0" smtClean="0">
                <a:solidFill>
                  <a:srgbClr val="1D1B10"/>
                </a:solidFill>
                <a:latin typeface="Arial"/>
                <a:ea typeface="Arial"/>
                <a:cs typeface="Arial"/>
                <a:sym typeface="Arial"/>
              </a:rPr>
              <a:t>SIFT</a:t>
            </a:r>
            <a:endParaRPr sz="1600" dirty="0">
              <a:solidFill>
                <a:srgbClr val="1D1B10"/>
              </a:solidFill>
              <a:latin typeface="Arial"/>
              <a:ea typeface="Arial"/>
              <a:cs typeface="Arial"/>
              <a:sym typeface="Arial"/>
            </a:endParaRPr>
          </a:p>
          <a:p>
            <a:pPr lvl="1" indent="-158746">
              <a:lnSpc>
                <a:spcPct val="150000"/>
              </a:lnSpc>
              <a:spcBef>
                <a:spcPts val="400"/>
              </a:spcBef>
              <a:buClr>
                <a:srgbClr val="800000"/>
              </a:buClr>
              <a:buNone/>
            </a:pPr>
            <a:endParaRPr sz="2000" dirty="0">
              <a:solidFill>
                <a:srgbClr val="1D1B10"/>
              </a:solidFill>
              <a:latin typeface="Arial"/>
              <a:ea typeface="Arial"/>
              <a:cs typeface="Arial"/>
              <a:sym typeface="Arial"/>
            </a:endParaRPr>
          </a:p>
          <a:p>
            <a:pPr lvl="1" indent="-158746">
              <a:lnSpc>
                <a:spcPct val="150000"/>
              </a:lnSpc>
              <a:spcBef>
                <a:spcPts val="400"/>
              </a:spcBef>
              <a:buClr>
                <a:srgbClr val="800000"/>
              </a:buClr>
              <a:buNone/>
            </a:pPr>
            <a:endParaRPr sz="2000" dirty="0">
              <a:solidFill>
                <a:srgbClr val="1D1B10"/>
              </a:solidFill>
              <a:latin typeface="Arial"/>
              <a:ea typeface="Arial"/>
              <a:cs typeface="Arial"/>
              <a:sym typeface="Arial"/>
            </a:endParaRPr>
          </a:p>
          <a:p>
            <a:pPr lvl="1" indent="-158746">
              <a:lnSpc>
                <a:spcPct val="150000"/>
              </a:lnSpc>
              <a:spcBef>
                <a:spcPts val="400"/>
              </a:spcBef>
              <a:buClr>
                <a:srgbClr val="800000"/>
              </a:buClr>
              <a:buNone/>
            </a:pPr>
            <a:endParaRPr sz="2000" dirty="0">
              <a:solidFill>
                <a:srgbClr val="1D1B10"/>
              </a:solidFill>
              <a:latin typeface="Arial"/>
              <a:ea typeface="Arial"/>
              <a:cs typeface="Arial"/>
              <a:sym typeface="Arial"/>
            </a:endParaRPr>
          </a:p>
          <a:p>
            <a:pPr indent="-215894">
              <a:lnSpc>
                <a:spcPct val="150000"/>
              </a:lnSpc>
              <a:spcBef>
                <a:spcPts val="400"/>
              </a:spcBef>
              <a:buClr>
                <a:srgbClr val="800000"/>
              </a:buClr>
              <a:buNone/>
            </a:pPr>
            <a:endParaRPr sz="2000" dirty="0">
              <a:solidFill>
                <a:srgbClr val="1D1B10"/>
              </a:solidFill>
              <a:latin typeface="Arial"/>
              <a:ea typeface="Arial"/>
              <a:cs typeface="Arial"/>
              <a:sym typeface="Arial"/>
            </a:endParaRPr>
          </a:p>
          <a:p>
            <a:pPr indent="-215894">
              <a:lnSpc>
                <a:spcPct val="150000"/>
              </a:lnSpc>
              <a:spcBef>
                <a:spcPts val="400"/>
              </a:spcBef>
              <a:buClr>
                <a:srgbClr val="800000"/>
              </a:buClr>
              <a:buNone/>
            </a:pPr>
            <a:endParaRPr sz="2000" dirty="0">
              <a:solidFill>
                <a:srgbClr val="1D1B10"/>
              </a:solidFill>
              <a:latin typeface="Arial"/>
              <a:ea typeface="Arial"/>
              <a:cs typeface="Arial"/>
              <a:sym typeface="Arial"/>
            </a:endParaRPr>
          </a:p>
        </p:txBody>
      </p:sp>
      <p:sp>
        <p:nvSpPr>
          <p:cNvPr id="308" name="Shape 308"/>
          <p:cNvSpPr txBox="1">
            <a:spLocks noGrp="1"/>
          </p:cNvSpPr>
          <p:nvPr>
            <p:ph type="sldNum" idx="12"/>
          </p:nvPr>
        </p:nvSpPr>
        <p:spPr>
          <a:xfrm>
            <a:off x="8229600" y="6473951"/>
            <a:ext cx="758951" cy="246887"/>
          </a:xfrm>
          <a:prstGeom prst="rect">
            <a:avLst/>
          </a:prstGeom>
          <a:noFill/>
          <a:ln>
            <a:noFill/>
          </a:ln>
        </p:spPr>
        <p:txBody>
          <a:bodyPr lIns="91425" tIns="45700" rIns="91425" bIns="45700" anchor="t" anchorCtr="0">
            <a:noAutofit/>
          </a:bodyPr>
          <a:lstStyle/>
          <a:p>
            <a:pPr algn="r">
              <a:buSzPct val="25000"/>
            </a:pPr>
            <a:fld id="{00000000-1234-1234-1234-123412341234}" type="slidenum">
              <a:rPr lang="en-US" sz="1200">
                <a:solidFill>
                  <a:srgbClr val="4571A5"/>
                </a:solidFill>
                <a:latin typeface="Source Sans Pro"/>
                <a:ea typeface="Source Sans Pro"/>
                <a:cs typeface="Source Sans Pro"/>
                <a:sym typeface="Source Sans Pro"/>
              </a:rPr>
              <a:pPr algn="r">
                <a:buSzPct val="25000"/>
              </a:pPr>
              <a:t>9</a:t>
            </a:fld>
            <a:endParaRPr lang="en-US" sz="1200">
              <a:solidFill>
                <a:srgbClr val="4571A5"/>
              </a:solidFill>
              <a:latin typeface="Source Sans Pro"/>
              <a:ea typeface="Source Sans Pro"/>
              <a:cs typeface="Source Sans Pro"/>
              <a:sym typeface="Source Sans Pro"/>
            </a:endParaRPr>
          </a:p>
        </p:txBody>
      </p:sp>
      <p:sp>
        <p:nvSpPr>
          <p:cNvPr id="309" name="Shape 309"/>
          <p:cNvSpPr/>
          <p:nvPr/>
        </p:nvSpPr>
        <p:spPr>
          <a:xfrm>
            <a:off x="1790700" y="104494"/>
            <a:ext cx="5638800" cy="461664"/>
          </a:xfrm>
          <a:prstGeom prst="rect">
            <a:avLst/>
          </a:prstGeom>
          <a:noFill/>
          <a:ln>
            <a:noFill/>
          </a:ln>
        </p:spPr>
        <p:txBody>
          <a:bodyPr lIns="91425" tIns="45700" rIns="91425" bIns="45700" anchor="t" anchorCtr="0">
            <a:noAutofit/>
          </a:bodyPr>
          <a:lstStyle/>
          <a:p>
            <a:pPr algn="ctr">
              <a:buSzPct val="25000"/>
            </a:pPr>
            <a:r>
              <a:rPr lang="en-US" sz="2400" dirty="0">
                <a:solidFill>
                  <a:schemeClr val="bg1"/>
                </a:solidFill>
              </a:rPr>
              <a:t>Army Personnel Testing</a:t>
            </a:r>
          </a:p>
        </p:txBody>
      </p:sp>
      <p:pic>
        <p:nvPicPr>
          <p:cNvPr id="311" name="Shape 311"/>
          <p:cNvPicPr preferRelativeResize="0"/>
          <p:nvPr/>
        </p:nvPicPr>
        <p:blipFill rotWithShape="1">
          <a:blip r:embed="rId6">
            <a:alphaModFix/>
          </a:blip>
          <a:srcRect/>
          <a:stretch/>
        </p:blipFill>
        <p:spPr>
          <a:xfrm>
            <a:off x="5610225" y="4648201"/>
            <a:ext cx="2929276" cy="1492968"/>
          </a:xfrm>
          <a:prstGeom prst="rect">
            <a:avLst/>
          </a:prstGeom>
          <a:noFill/>
          <a:ln>
            <a:noFill/>
          </a:ln>
        </p:spPr>
      </p:pic>
      <p:pic>
        <p:nvPicPr>
          <p:cNvPr id="312" name="Shape 312"/>
          <p:cNvPicPr preferRelativeResize="0"/>
          <p:nvPr/>
        </p:nvPicPr>
        <p:blipFill rotWithShape="1">
          <a:blip r:embed="rId7">
            <a:alphaModFix/>
          </a:blip>
          <a:srcRect/>
          <a:stretch/>
        </p:blipFill>
        <p:spPr>
          <a:xfrm rot="-988095">
            <a:off x="452507" y="1411330"/>
            <a:ext cx="1370647" cy="702829"/>
          </a:xfrm>
          <a:prstGeom prst="rect">
            <a:avLst/>
          </a:prstGeom>
          <a:noFill/>
          <a:ln>
            <a:noFill/>
          </a:ln>
        </p:spPr>
      </p:pic>
      <p:pic>
        <p:nvPicPr>
          <p:cNvPr id="8"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855857" y="1276326"/>
            <a:ext cx="762000" cy="958851"/>
          </a:xfrm>
          <a:prstGeom prst="rect">
            <a:avLst/>
          </a:prstGeom>
          <a:noFill/>
          <a:ln w="9525">
            <a:noFill/>
            <a:miter lim="800000"/>
            <a:headEnd/>
            <a:tailEnd/>
          </a:ln>
        </p:spPr>
      </p:pic>
      <p:sp>
        <p:nvSpPr>
          <p:cNvPr id="3" name="TextBox 2"/>
          <p:cNvSpPr txBox="1"/>
          <p:nvPr/>
        </p:nvSpPr>
        <p:spPr>
          <a:xfrm>
            <a:off x="2577548" y="1161285"/>
            <a:ext cx="4065104" cy="1405513"/>
          </a:xfrm>
          <a:prstGeom prst="rect">
            <a:avLst/>
          </a:prstGeom>
          <a:noFill/>
        </p:spPr>
        <p:txBody>
          <a:bodyPr wrap="square" rtlCol="0">
            <a:spAutoFit/>
          </a:bodyPr>
          <a:lstStyle/>
          <a:p>
            <a:pPr indent="-342892" algn="ctr">
              <a:buSzPct val="25000"/>
            </a:pPr>
            <a:r>
              <a:rPr lang="en-US" sz="1600" dirty="0">
                <a:solidFill>
                  <a:srgbClr val="1D1B10"/>
                </a:solidFill>
              </a:rPr>
              <a:t>For Army Testing Center</a:t>
            </a:r>
            <a:r>
              <a:rPr lang="en-US" dirty="0">
                <a:solidFill>
                  <a:srgbClr val="1D1B10"/>
                </a:solidFill>
              </a:rPr>
              <a:t>,</a:t>
            </a:r>
          </a:p>
          <a:p>
            <a:pPr indent="-342892" algn="ctr">
              <a:spcBef>
                <a:spcPts val="400"/>
              </a:spcBef>
              <a:buSzPct val="25000"/>
            </a:pPr>
            <a:r>
              <a:rPr lang="en-US" dirty="0">
                <a:solidFill>
                  <a:srgbClr val="1D1B10"/>
                </a:solidFill>
              </a:rPr>
              <a:t> please contact </a:t>
            </a:r>
          </a:p>
          <a:p>
            <a:pPr indent="-342892" algn="ctr">
              <a:spcBef>
                <a:spcPts val="400"/>
              </a:spcBef>
              <a:buSzPct val="25000"/>
            </a:pPr>
            <a:r>
              <a:rPr lang="en-US" b="1" dirty="0">
                <a:solidFill>
                  <a:srgbClr val="1D1B10"/>
                </a:solidFill>
              </a:rPr>
              <a:t> Mr. Julius Clark: </a:t>
            </a:r>
            <a:r>
              <a:rPr lang="en-US" b="1" u="sng" dirty="0">
                <a:solidFill>
                  <a:schemeClr val="bg2"/>
                </a:solidFill>
              </a:rPr>
              <a:t>j</a:t>
            </a:r>
            <a:r>
              <a:rPr lang="en-US" b="1" dirty="0">
                <a:solidFill>
                  <a:schemeClr val="bg2"/>
                </a:solidFill>
                <a:hlinkClick r:id="rId9"/>
              </a:rPr>
              <a:t>ulius.j.clark3.</a:t>
            </a:r>
            <a:r>
              <a:rPr lang="en-US" b="1" u="sng" dirty="0">
                <a:solidFill>
                  <a:schemeClr val="bg2"/>
                </a:solidFill>
                <a:hlinkClick r:id="rId9"/>
              </a:rPr>
              <a:t>ctr@mail.mil</a:t>
            </a:r>
            <a:endParaRPr lang="en-US" b="1" u="sng" dirty="0">
              <a:solidFill>
                <a:schemeClr val="bg2"/>
              </a:solidFill>
              <a:hlinkClick r:id="rId10"/>
            </a:endParaRPr>
          </a:p>
          <a:p>
            <a:pPr indent="-342892" algn="ctr">
              <a:spcBef>
                <a:spcPts val="360"/>
              </a:spcBef>
              <a:buSzPct val="25000"/>
            </a:pPr>
            <a:r>
              <a:rPr lang="en-US" dirty="0">
                <a:solidFill>
                  <a:srgbClr val="1D1B10"/>
                </a:solidFill>
              </a:rPr>
              <a:t>Or call DSN: 467-2730 </a:t>
            </a:r>
          </a:p>
          <a:p>
            <a:pPr indent="-342892" algn="ctr">
              <a:spcBef>
                <a:spcPts val="360"/>
              </a:spcBef>
              <a:buSzPct val="25000"/>
            </a:pPr>
            <a:r>
              <a:rPr lang="en-US" dirty="0">
                <a:solidFill>
                  <a:srgbClr val="1D1B10"/>
                </a:solidFill>
              </a:rPr>
              <a:t>CIV: 09802-83-2730</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382000" y="6096000"/>
            <a:ext cx="609600" cy="609600"/>
          </a:xfrm>
          <a:prstGeom prst="rect">
            <a:avLst/>
          </a:prstGeom>
        </p:spPr>
      </p:pic>
      <p:sp>
        <p:nvSpPr>
          <p:cNvPr id="10" name="object 2"/>
          <p:cNvSpPr/>
          <p:nvPr/>
        </p:nvSpPr>
        <p:spPr>
          <a:xfrm>
            <a:off x="0" y="5934455"/>
            <a:ext cx="9144000" cy="923543"/>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transition spd="slow" advTm="20793">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rek">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1199</Words>
  <Application>Microsoft Office PowerPoint</Application>
  <PresentationFormat>On-screen Show (4:3)</PresentationFormat>
  <Paragraphs>189</Paragraphs>
  <Slides>13</Slides>
  <Notes>12</Notes>
  <HiddenSlides>0</HiddenSlides>
  <MMClips>13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Comic Sans MS</vt:lpstr>
      <vt:lpstr>Source Sans Pro</vt:lpstr>
      <vt:lpstr>Noto Symbol</vt:lpstr>
      <vt:lpstr>Calibri</vt:lpstr>
      <vt:lpstr>Souce Sans Pro</vt:lpstr>
      <vt:lpstr>Wingdings</vt:lpstr>
      <vt:lpstr>Trek</vt:lpstr>
      <vt:lpstr>PowerPoint Presentation</vt:lpstr>
      <vt:lpstr>PowerPoint Presentation</vt:lpstr>
      <vt:lpstr>PowerPoint Presentation</vt:lpstr>
      <vt:lpstr>CREDIT FOR MILITARY TRAINING AND WORK EXPERIENCE </vt:lpstr>
      <vt:lpstr>PowerPoint Presentation</vt:lpstr>
      <vt:lpstr>PowerPoint Presentation</vt:lpstr>
      <vt:lpstr>PowerPoint Presentation</vt:lpstr>
      <vt:lpstr> </vt:lpstr>
      <vt:lpstr>PowerPoint Presentation</vt:lpstr>
      <vt:lpstr>PowerPoint Presentation</vt:lpstr>
      <vt:lpstr>FUNCTIONAL ACADEMIC SKILLS TRAINING (FAST)</vt:lpstr>
      <vt:lpstr>LOCATED:  BLDG 5817,  RM 250</vt:lpstr>
      <vt:lpstr>“LIKE” US ON FACEBOOK!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Hauser, Patricia CTR (US)</dc:creator>
  <cp:lastModifiedBy>Maxwell, Marc C Mr CIV USA IMCOM-E</cp:lastModifiedBy>
  <cp:revision>46</cp:revision>
  <cp:lastPrinted>2020-03-04T07:51:11Z</cp:lastPrinted>
  <dcterms:modified xsi:type="dcterms:W3CDTF">2020-06-09T12:02:55Z</dcterms:modified>
</cp:coreProperties>
</file>