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63BBA-D368-4EB1-91F6-0364B269A53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E149D-83EC-4E5E-A34A-1DF887A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DD2C49-5769-432E-8411-B06F3F7E42D5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BC64-E82D-4C74-9622-28219BD4A6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5544-B409-4EC9-8307-D34F4132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BC64-E82D-4C74-9622-28219BD4A6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5544-B409-4EC9-8307-D34F4132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BC64-E82D-4C74-9622-28219BD4A6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5544-B409-4EC9-8307-D34F4132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6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BC64-E82D-4C74-9622-28219BD4A6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5544-B409-4EC9-8307-D34F4132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4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BC64-E82D-4C74-9622-28219BD4A6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5544-B409-4EC9-8307-D34F4132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2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BC64-E82D-4C74-9622-28219BD4A6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5544-B409-4EC9-8307-D34F4132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BC64-E82D-4C74-9622-28219BD4A6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5544-B409-4EC9-8307-D34F4132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4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BC64-E82D-4C74-9622-28219BD4A6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5544-B409-4EC9-8307-D34F4132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1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BC64-E82D-4C74-9622-28219BD4A6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5544-B409-4EC9-8307-D34F4132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BC64-E82D-4C74-9622-28219BD4A6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5544-B409-4EC9-8307-D34F4132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BC64-E82D-4C74-9622-28219BD4A6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5544-B409-4EC9-8307-D34F4132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2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BC64-E82D-4C74-9622-28219BD4A6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35544-B409-4EC9-8307-D34F4132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238500" y="120668"/>
            <a:ext cx="60198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/>
              <a:t>USAG ANSBACH Services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50" y="32572"/>
            <a:ext cx="624583" cy="760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79" y="81837"/>
            <a:ext cx="652463" cy="60765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Catholic Mass</a:t>
            </a:r>
            <a:r>
              <a:rPr lang="en-US" dirty="0"/>
              <a:t>-0900 Sunday-</a:t>
            </a:r>
            <a:r>
              <a:rPr lang="en-US" dirty="0" err="1"/>
              <a:t>Katterbach</a:t>
            </a:r>
            <a:r>
              <a:rPr lang="en-US" dirty="0"/>
              <a:t> Chapel</a:t>
            </a:r>
          </a:p>
          <a:p>
            <a:pPr marL="0" indent="0">
              <a:buNone/>
            </a:pPr>
            <a:r>
              <a:rPr lang="en-US" b="1" dirty="0"/>
              <a:t>Protestant Service</a:t>
            </a:r>
            <a:r>
              <a:rPr lang="en-US" dirty="0"/>
              <a:t>-1100 Sunday-</a:t>
            </a:r>
            <a:r>
              <a:rPr lang="en-US" dirty="0" err="1"/>
              <a:t>Katterbach</a:t>
            </a:r>
            <a:r>
              <a:rPr lang="en-US" dirty="0"/>
              <a:t> Chapel</a:t>
            </a:r>
          </a:p>
          <a:p>
            <a:pPr marL="457200" lvl="1" indent="0">
              <a:buNone/>
            </a:pPr>
            <a:endParaRPr lang="en-US" b="1" i="1" dirty="0"/>
          </a:p>
          <a:p>
            <a:pPr marL="457200" lvl="1" indent="0">
              <a:buNone/>
            </a:pPr>
            <a:r>
              <a:rPr lang="en-US" b="1" i="1" dirty="0"/>
              <a:t>All Services live streamed at </a:t>
            </a:r>
            <a:r>
              <a:rPr lang="en-US" b="1" i="1" dirty="0" smtClean="0"/>
              <a:t>“USAG </a:t>
            </a:r>
            <a:r>
              <a:rPr lang="en-US" b="1" i="1" dirty="0" err="1"/>
              <a:t>Ansbach</a:t>
            </a:r>
            <a:r>
              <a:rPr lang="en-US" b="1" i="1"/>
              <a:t> </a:t>
            </a:r>
            <a:r>
              <a:rPr lang="en-US" b="1" i="1" smtClean="0"/>
              <a:t>chapels” </a:t>
            </a:r>
            <a:r>
              <a:rPr lang="en-US" b="1" i="1" dirty="0"/>
              <a:t>Facebook page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Call Duty Chaplain-0162-370-5216</a:t>
            </a:r>
          </a:p>
          <a:p>
            <a:pPr marL="0" indent="0">
              <a:buNone/>
            </a:pPr>
            <a:r>
              <a:rPr lang="en-US" dirty="0"/>
              <a:t>OHH-		Operation Helping Hands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*Contact the RSO for more </a:t>
            </a:r>
            <a:r>
              <a:rPr lang="en-US" sz="1600" dirty="0" smtClean="0"/>
              <a:t>information-587-1553 CIV +49 (0) 61-1143-587-1553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81854" y="5493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49</Words>
  <Application>Microsoft Office PowerPoint</Application>
  <PresentationFormat>Widescreen</PresentationFormat>
  <Paragraphs>12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USAG ANSBACH Services 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Norville, Kristopher D SFC USARMY IMCOM (US)</dc:creator>
  <cp:lastModifiedBy>Luttrell, Vincent J MAJ US Army</cp:lastModifiedBy>
  <cp:revision>21</cp:revision>
  <dcterms:created xsi:type="dcterms:W3CDTF">2020-06-07T10:52:56Z</dcterms:created>
  <dcterms:modified xsi:type="dcterms:W3CDTF">2020-06-11T12:47:18Z</dcterms:modified>
</cp:coreProperties>
</file>